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modernComment_101_1628AA67.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modernComment_35A3_B279E47F.xml" ContentType="application/vnd.ms-powerpoint.comments+xml"/>
  <Override PartName="/ppt/comments/modernComment_35A5_F61D29A0.xml" ContentType="application/vnd.ms-powerpoint.comments+xml"/>
  <Override PartName="/ppt/comments/modernComment_35A6_149B8CF2.xml" ContentType="application/vnd.ms-powerpoint.comments+xml"/>
  <Override PartName="/ppt/comments/modernComment_105_88D451E9.xml" ContentType="application/vnd.ms-powerpoint.comments+xml"/>
  <Override PartName="/ppt/comments/modernComment_106_1329542B.xml" ContentType="application/vnd.ms-powerpoint.comments+xml"/>
  <Override PartName="/ppt/comments/modernComment_10A_3C653544.xml" ContentType="application/vnd.ms-powerpoint.comments+xml"/>
  <Override PartName="/ppt/comments/modernComment_350E_0.xml" ContentType="application/vnd.ms-powerpoint.comments+xml"/>
  <Override PartName="/ppt/comments/modernComment_109_FC296A52.xml" ContentType="application/vnd.ms-powerpoint.comments+xml"/>
  <Override PartName="/ppt/comments/modernComment_350F_8796E1E7.xml" ContentType="application/vnd.ms-powerpoint.comments+xml"/>
  <Override PartName="/ppt/notesSlides/notesSlide1.xml" ContentType="application/vnd.openxmlformats-officedocument.presentationml.notesSlide+xml"/>
  <Override PartName="/ppt/comments/modernComment_102_13F360D9.xml" ContentType="application/vnd.ms-powerpoint.comments+xml"/>
  <Override PartName="/ppt/comments/modernComment_1C4_3443E90F.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6"/>
  </p:notesMasterIdLst>
  <p:handoutMasterIdLst>
    <p:handoutMasterId r:id="rId27"/>
  </p:handoutMasterIdLst>
  <p:sldIdLst>
    <p:sldId id="13732" r:id="rId5"/>
    <p:sldId id="257" r:id="rId6"/>
    <p:sldId id="13731" r:id="rId7"/>
    <p:sldId id="13733" r:id="rId8"/>
    <p:sldId id="13734" r:id="rId9"/>
    <p:sldId id="261" r:id="rId10"/>
    <p:sldId id="262" r:id="rId11"/>
    <p:sldId id="263" r:id="rId12"/>
    <p:sldId id="266" r:id="rId13"/>
    <p:sldId id="267" r:id="rId14"/>
    <p:sldId id="268" r:id="rId15"/>
    <p:sldId id="13728" r:id="rId16"/>
    <p:sldId id="13582" r:id="rId17"/>
    <p:sldId id="265" r:id="rId18"/>
    <p:sldId id="13583" r:id="rId19"/>
    <p:sldId id="13431" r:id="rId20"/>
    <p:sldId id="373" r:id="rId21"/>
    <p:sldId id="264" r:id="rId22"/>
    <p:sldId id="258" r:id="rId23"/>
    <p:sldId id="13735" r:id="rId24"/>
    <p:sldId id="452"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FE47EE6-A2F0-13A5-8EE8-3661DB1849A6}" name="Medical Writer" initials="MW" userId="Medical Writer"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513817-D638-7FA9-2248-90F5612D936F}" v="3" dt="2023-09-14T07:42:11.967"/>
    <p1510:client id="{990EC1BF-05F3-0156-8793-777DEA88B1F2}" v="1" dt="2023-11-16T16:30:10.517"/>
    <p1510:client id="{D318788C-5B73-2C4C-3A1A-9A2AEFF81577}" v="3" dt="2023-09-14T08:13:48.5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0" d="100"/>
          <a:sy n="100" d="100"/>
        </p:scale>
        <p:origin x="114" y="246"/>
      </p:cViewPr>
      <p:guideLst>
        <p:guide pos="3840"/>
        <p:guide orient="horz" pos="216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handari, Swati /IN" userId="S::swati.bhandari@sanofi.com::13333ca9-377b-4710-a300-7add9d57d09b" providerId="AD" clId="Web-{D318788C-5B73-2C4C-3A1A-9A2AEFF81577}"/>
    <pc:docChg chg="">
      <pc:chgData name="Bhandari, Swati /IN" userId="S::swati.bhandari@sanofi.com::13333ca9-377b-4710-a300-7add9d57d09b" providerId="AD" clId="Web-{D318788C-5B73-2C4C-3A1A-9A2AEFF81577}" dt="2023-09-14T08:13:48.560" v="2"/>
      <pc:docMkLst>
        <pc:docMk/>
      </pc:docMkLst>
      <pc:sldChg chg="delCm">
        <pc:chgData name="Bhandari, Swati /IN" userId="S::swati.bhandari@sanofi.com::13333ca9-377b-4710-a300-7add9d57d09b" providerId="AD" clId="Web-{D318788C-5B73-2C4C-3A1A-9A2AEFF81577}" dt="2023-09-14T08:13:48.560" v="2"/>
        <pc:sldMkLst>
          <pc:docMk/>
          <pc:sldMk cId="1212502565" sldId="13735"/>
        </pc:sldMkLst>
        <pc:extLst>
          <p:ext xmlns:p="http://schemas.openxmlformats.org/presentationml/2006/main" uri="{D6D511B9-2390-475A-947B-AFAB55BFBCF1}">
            <pc226:cmChg xmlns:pc226="http://schemas.microsoft.com/office/powerpoint/2022/06/main/command" chg="del">
              <pc226:chgData name="Bhandari, Swati /IN" userId="S::swati.bhandari@sanofi.com::13333ca9-377b-4710-a300-7add9d57d09b" providerId="AD" clId="Web-{D318788C-5B73-2C4C-3A1A-9A2AEFF81577}" dt="2023-09-14T08:13:48.560" v="2"/>
              <pc2:cmMkLst xmlns:pc2="http://schemas.microsoft.com/office/powerpoint/2019/9/main/command">
                <pc:docMk/>
                <pc:sldMk cId="1212502565" sldId="13735"/>
                <pc2:cmMk id="{1212CF0F-0728-4B98-90D7-C39E1964893B}"/>
              </pc2:cmMkLst>
            </pc226:cmChg>
            <pc226:cmChg xmlns:pc226="http://schemas.microsoft.com/office/powerpoint/2022/06/main/command" chg="del">
              <pc226:chgData name="Bhandari, Swati /IN" userId="S::swati.bhandari@sanofi.com::13333ca9-377b-4710-a300-7add9d57d09b" providerId="AD" clId="Web-{D318788C-5B73-2C4C-3A1A-9A2AEFF81577}" dt="2023-09-14T08:13:43.638" v="0"/>
              <pc2:cmMkLst xmlns:pc2="http://schemas.microsoft.com/office/powerpoint/2019/9/main/command">
                <pc:docMk/>
                <pc:sldMk cId="1212502565" sldId="13735"/>
                <pc2:cmMk id="{CDE1DD16-B0A5-4826-B04A-B5C9926C93B9}"/>
              </pc2:cmMkLst>
            </pc226:cmChg>
            <pc226:cmChg xmlns:pc226="http://schemas.microsoft.com/office/powerpoint/2022/06/main/command" chg="del">
              <pc226:chgData name="Bhandari, Swati /IN" userId="S::swati.bhandari@sanofi.com::13333ca9-377b-4710-a300-7add9d57d09b" providerId="AD" clId="Web-{D318788C-5B73-2C4C-3A1A-9A2AEFF81577}" dt="2023-09-14T08:13:44.529" v="1"/>
              <pc2:cmMkLst xmlns:pc2="http://schemas.microsoft.com/office/powerpoint/2019/9/main/command">
                <pc:docMk/>
                <pc:sldMk cId="1212502565" sldId="13735"/>
                <pc2:cmMk id="{206782C2-B198-496F-B4CF-BEC8749B799B}"/>
              </pc2:cmMkLst>
            </pc226:cmChg>
          </p:ext>
        </pc:extLst>
      </pc:sldChg>
    </pc:docChg>
  </pc:docChgLst>
  <pc:docChgLst>
    <pc:chgData name="Blanchard, Guillaume /FR" userId="S::guillaume.blanchard@sanofi.com::fc1bc002-66f2-4ce7-8e96-0eb1cd5ce8db" providerId="AD" clId="Web-{990EC1BF-05F3-0156-8793-777DEA88B1F2}"/>
    <pc:docChg chg="modSld">
      <pc:chgData name="Blanchard, Guillaume /FR" userId="S::guillaume.blanchard@sanofi.com::fc1bc002-66f2-4ce7-8e96-0eb1cd5ce8db" providerId="AD" clId="Web-{990EC1BF-05F3-0156-8793-777DEA88B1F2}" dt="2023-11-16T16:30:10.502" v="0" actId="14100"/>
      <pc:docMkLst>
        <pc:docMk/>
      </pc:docMkLst>
      <pc:sldChg chg="modSp">
        <pc:chgData name="Blanchard, Guillaume /FR" userId="S::guillaume.blanchard@sanofi.com::fc1bc002-66f2-4ce7-8e96-0eb1cd5ce8db" providerId="AD" clId="Web-{990EC1BF-05F3-0156-8793-777DEA88B1F2}" dt="2023-11-16T16:30:10.502" v="0" actId="14100"/>
        <pc:sldMkLst>
          <pc:docMk/>
          <pc:sldMk cId="1055718938" sldId="13728"/>
        </pc:sldMkLst>
        <pc:spChg chg="mod">
          <ac:chgData name="Blanchard, Guillaume /FR" userId="S::guillaume.blanchard@sanofi.com::fc1bc002-66f2-4ce7-8e96-0eb1cd5ce8db" providerId="AD" clId="Web-{990EC1BF-05F3-0156-8793-777DEA88B1F2}" dt="2023-11-16T16:30:10.502" v="0" actId="14100"/>
          <ac:spMkLst>
            <pc:docMk/>
            <pc:sldMk cId="1055718938" sldId="13728"/>
            <ac:spMk id="3" creationId="{5D2C6984-C677-7FBC-92DB-EDA4EC5514C0}"/>
          </ac:spMkLst>
        </pc:spChg>
      </pc:sldChg>
    </pc:docChg>
  </pc:docChgLst>
  <pc:docChgLst>
    <pc:chgData name="Bhandari, Swati /IN" userId="S::swati.bhandari@sanofi.com::13333ca9-377b-4710-a300-7add9d57d09b" providerId="AD" clId="Web-{37513817-D638-7FA9-2248-90F5612D936F}"/>
    <pc:docChg chg="">
      <pc:chgData name="Bhandari, Swati /IN" userId="S::swati.bhandari@sanofi.com::13333ca9-377b-4710-a300-7add9d57d09b" providerId="AD" clId="Web-{37513817-D638-7FA9-2248-90F5612D936F}" dt="2023-09-14T07:42:11.967" v="2"/>
      <pc:docMkLst>
        <pc:docMk/>
      </pc:docMkLst>
      <pc:sldChg chg="delCm">
        <pc:chgData name="Bhandari, Swati /IN" userId="S::swati.bhandari@sanofi.com::13333ca9-377b-4710-a300-7add9d57d09b" providerId="AD" clId="Web-{37513817-D638-7FA9-2248-90F5612D936F}" dt="2023-09-14T07:42:11.967" v="2"/>
        <pc:sldMkLst>
          <pc:docMk/>
          <pc:sldMk cId="3484285204" sldId="13732"/>
        </pc:sldMkLst>
        <pc:extLst>
          <p:ext xmlns:p="http://schemas.openxmlformats.org/presentationml/2006/main" uri="{D6D511B9-2390-475A-947B-AFAB55BFBCF1}">
            <pc226:cmChg xmlns:pc226="http://schemas.microsoft.com/office/powerpoint/2022/06/main/command" chg="del">
              <pc226:chgData name="Bhandari, Swati /IN" userId="S::swati.bhandari@sanofi.com::13333ca9-377b-4710-a300-7add9d57d09b" providerId="AD" clId="Web-{37513817-D638-7FA9-2248-90F5612D936F}" dt="2023-09-14T07:42:01.685" v="0"/>
              <pc2:cmMkLst xmlns:pc2="http://schemas.microsoft.com/office/powerpoint/2019/9/main/command">
                <pc:docMk/>
                <pc:sldMk cId="3484285204" sldId="13732"/>
                <pc2:cmMk id="{53594451-02AC-4A3B-8B9A-8719C8816E88}"/>
              </pc2:cmMkLst>
            </pc226:cmChg>
            <pc226:cmChg xmlns:pc226="http://schemas.microsoft.com/office/powerpoint/2022/06/main/command" chg="del">
              <pc226:chgData name="Bhandari, Swati /IN" userId="S::swati.bhandari@sanofi.com::13333ca9-377b-4710-a300-7add9d57d09b" providerId="AD" clId="Web-{37513817-D638-7FA9-2248-90F5612D936F}" dt="2023-09-14T07:42:07.561" v="1"/>
              <pc2:cmMkLst xmlns:pc2="http://schemas.microsoft.com/office/powerpoint/2019/9/main/command">
                <pc:docMk/>
                <pc:sldMk cId="3484285204" sldId="13732"/>
                <pc2:cmMk id="{FFE4A172-D4AB-4E91-9907-5FA6B882F19F}"/>
              </pc2:cmMkLst>
            </pc226:cmChg>
            <pc226:cmChg xmlns:pc226="http://schemas.microsoft.com/office/powerpoint/2022/06/main/command" chg="del">
              <pc226:chgData name="Bhandari, Swati /IN" userId="S::swati.bhandari@sanofi.com::13333ca9-377b-4710-a300-7add9d57d09b" providerId="AD" clId="Web-{37513817-D638-7FA9-2248-90F5612D936F}" dt="2023-09-14T07:42:11.967" v="2"/>
              <pc2:cmMkLst xmlns:pc2="http://schemas.microsoft.com/office/powerpoint/2019/9/main/command">
                <pc:docMk/>
                <pc:sldMk cId="3484285204" sldId="13732"/>
                <pc2:cmMk id="{8E97B3C9-53E5-4736-BCDF-2452F72CC756}"/>
              </pc2:cmMkLst>
            </pc226:cmChg>
          </p:ext>
        </pc:extLst>
      </pc:sldChg>
    </pc:docChg>
  </pc:docChgLst>
</pc:chgInfo>
</file>

<file path=ppt/comments/modernComment_101_1628AA67.xml><?xml version="1.0" encoding="utf-8"?>
<p188:cmLst xmlns:a="http://schemas.openxmlformats.org/drawingml/2006/main" xmlns:r="http://schemas.openxmlformats.org/officeDocument/2006/relationships" xmlns:p188="http://schemas.microsoft.com/office/powerpoint/2018/8/main">
  <p188:cm id="{3B141281-3935-4D2A-8493-397D7145E094}" authorId="{FFE47EE6-A2F0-13A5-8EE8-3661DB1849A6}" created="2023-06-16T10:06:16.469">
    <ac:txMkLst xmlns:ac="http://schemas.microsoft.com/office/drawing/2013/main/command">
      <pc:docMk xmlns:pc="http://schemas.microsoft.com/office/powerpoint/2013/main/command"/>
      <pc:sldMk xmlns:pc="http://schemas.microsoft.com/office/powerpoint/2013/main/command" cId="371763815" sldId="257"/>
      <ac:spMk id="15" creationId="{63D36CF3-0EA9-8019-8123-3F3ED2263D13}"/>
      <ac:txMk cp="30" len="5">
        <ac:context len="450" hash="1573815434"/>
      </ac:txMk>
    </ac:txMkLst>
    <p188:pos x="1607572" y="89075"/>
    <p188:replyLst>
      <p188:reply id="{33C6431E-513E-44DF-B881-479584DA8360}" authorId="{FFE47EE6-A2F0-13A5-8EE8-3661DB1849A6}" created="2023-06-16T10:08:55.692">
        <p188:txBody>
          <a:bodyPr/>
          <a:lstStyle/>
          <a:p>
            <a:r>
              <a:rPr lang="en-GB"/>
              <a:t>As with comments across the other presentations, we have amended to metabolic dysfunction-associated throughout </a:t>
            </a:r>
          </a:p>
        </p188:txBody>
      </p188:reply>
    </p188:replyLst>
    <p188:txBody>
      <a:bodyPr/>
      <a:lstStyle/>
      <a:p>
        <a:r>
          <a:rPr lang="en-GB"/>
          <a:t>1. metabolic-associated liver
Mandatory Either "metabolic associated ...", i.e.,
without hyphen, OR "metabolic
dysfunction–associated..." Please be consistent
within and across different decks if possible.
[Thomas Pongratz]</a:t>
        </a:r>
      </a:p>
    </p188:txBody>
  </p188:cm>
  <p188:cm id="{9BF1B6FE-265D-44F2-AFBF-932C838B2575}" authorId="{FFE47EE6-A2F0-13A5-8EE8-3661DB1849A6}" created="2023-06-16T10:09:09.440">
    <ac:txMkLst xmlns:ac="http://schemas.microsoft.com/office/drawing/2013/main/command">
      <pc:docMk xmlns:pc="http://schemas.microsoft.com/office/powerpoint/2013/main/command"/>
      <pc:sldMk xmlns:pc="http://schemas.microsoft.com/office/powerpoint/2013/main/command" cId="371763815" sldId="257"/>
      <ac:spMk id="15" creationId="{63D36CF3-0EA9-8019-8123-3F3ED2263D13}"/>
      <ac:txMk cp="133" len="2">
        <ac:context len="450" hash="1573815434"/>
      </ac:txMk>
    </ac:txMkLst>
    <p188:pos x="5755366" y="89075"/>
    <p188:replyLst>
      <p188:reply id="{1CA0FCB7-0C07-42EE-AE82-76A0673F8B7C}" authorId="{FFE47EE6-A2F0-13A5-8EE8-3661DB1849A6}" created="2023-06-16T10:09:14.416">
        <p188:txBody>
          <a:bodyPr/>
          <a:lstStyle/>
          <a:p>
            <a:r>
              <a:rPr lang="en-GB"/>
              <a:t>Amended as requested</a:t>
            </a:r>
          </a:p>
        </p188:txBody>
      </p188:reply>
    </p188:replyLst>
    <p188:txBody>
      <a:bodyPr/>
      <a:lstStyle/>
      <a:p>
        <a:r>
          <a:rPr lang="en-GB"/>
          <a:t>2. Rx, medical prescription;
Mandatory In the given context, "Rx" does not refer
to "medical prescription" but to "prescription
medicine(s)" [Thomas Pongratz]</a:t>
        </a:r>
      </a:p>
    </p188:txBody>
  </p188:cm>
</p188:cmLst>
</file>

<file path=ppt/comments/modernComment_102_13F360D9.xml><?xml version="1.0" encoding="utf-8"?>
<p188:cmLst xmlns:a="http://schemas.openxmlformats.org/drawingml/2006/main" xmlns:r="http://schemas.openxmlformats.org/officeDocument/2006/relationships" xmlns:p188="http://schemas.microsoft.com/office/powerpoint/2018/8/main">
  <p188:cm id="{827E8168-6234-4F3F-A36E-BD7A8891E547}" authorId="{FFE47EE6-A2F0-13A5-8EE8-3661DB1849A6}" created="2023-06-16T12:20:36.559">
    <ac:deMkLst xmlns:ac="http://schemas.microsoft.com/office/drawing/2013/main/command">
      <pc:docMk xmlns:pc="http://schemas.microsoft.com/office/powerpoint/2013/main/command"/>
      <pc:sldMk xmlns:pc="http://schemas.microsoft.com/office/powerpoint/2013/main/command" cId="334717145" sldId="258"/>
      <ac:spMk id="3" creationId="{8567A8A0-9868-F988-4DD8-65AFD9CA1EBE}"/>
    </ac:deMkLst>
    <p188:replyLst>
      <p188:reply id="{75A1B280-52E5-401C-880F-C2F2585AC2C9}" authorId="{FFE47EE6-A2F0-13A5-8EE8-3661DB1849A6}" created="2023-06-16T12:20:43.653">
        <p188:txBody>
          <a:bodyPr/>
          <a:lstStyle/>
          <a:p>
            <a:r>
              <a:rPr lang="en-GB"/>
              <a:t>Amended as requested</a:t>
            </a:r>
          </a:p>
        </p188:txBody>
      </p188:reply>
    </p188:replyLst>
    <p188:txBody>
      <a:bodyPr/>
      <a:lstStyle/>
      <a:p>
        <a:r>
          <a:rPr lang="en-GB"/>
          <a:t>2. is
Mandatory are [Thomas Pongratz]</a:t>
        </a:r>
      </a:p>
    </p188:txBody>
  </p188:cm>
</p188:cmLst>
</file>

<file path=ppt/comments/modernComment_105_88D451E9.xml><?xml version="1.0" encoding="utf-8"?>
<p188:cmLst xmlns:a="http://schemas.openxmlformats.org/drawingml/2006/main" xmlns:r="http://schemas.openxmlformats.org/officeDocument/2006/relationships" xmlns:p188="http://schemas.microsoft.com/office/powerpoint/2018/8/main">
  <p188:cm id="{3A2C9AA9-9365-4F86-9338-C854E703CD77}" authorId="{FFE47EE6-A2F0-13A5-8EE8-3661DB1849A6}" created="2023-06-16T10:16:44.877">
    <pc:sldMkLst xmlns:pc="http://schemas.microsoft.com/office/powerpoint/2013/main/command">
      <pc:docMk/>
      <pc:sldMk cId="2295615977" sldId="261"/>
    </pc:sldMkLst>
    <p188:replyLst>
      <p188:reply id="{1A9EAB10-A5C9-4ED2-AC01-623027A29E46}" authorId="{FFE47EE6-A2F0-13A5-8EE8-3661DB1849A6}" created="2023-06-16T10:17:09.184">
        <p188:txBody>
          <a:bodyPr/>
          <a:lstStyle/>
          <a:p>
            <a:r>
              <a:rPr lang="en-GB"/>
              <a:t>Apologies for the confusion - the original slide 6 has been deleted and will not be utilized in the final showfile.</a:t>
            </a:r>
          </a:p>
        </p188:txBody>
      </p188:reply>
    </p188:replyLst>
    <p188:txBody>
      <a:bodyPr/>
      <a:lstStyle/>
      <a:p>
        <a:r>
          <a:rPr lang="en-GB"/>
          <a:t>1. Mandatory slide 6 is not visible in Vault and if
planned to be presented will need to be reviewed
and approved with the adapted slide deck in Vault.
[Thomas Pongratz]</a:t>
        </a:r>
      </a:p>
    </p188:txBody>
  </p188:cm>
  <p188:cm id="{6ABEA5A4-929C-4684-86B8-FCD3C2FB0339}" authorId="{FFE47EE6-A2F0-13A5-8EE8-3661DB1849A6}" created="2023-06-16T10:17:23.008">
    <ac:txMkLst xmlns:ac="http://schemas.microsoft.com/office/drawing/2013/main/command">
      <pc:docMk xmlns:pc="http://schemas.microsoft.com/office/powerpoint/2013/main/command"/>
      <pc:sldMk xmlns:pc="http://schemas.microsoft.com/office/powerpoint/2013/main/command" cId="2295615977" sldId="261"/>
      <ac:spMk id="3" creationId="{5423711E-6158-4BD3-3808-CD7C705A0D41}"/>
      <ac:txMk cp="0">
        <ac:context len="67" hash="1003159388"/>
      </ac:txMk>
    </ac:txMkLst>
    <p188:pos x="4942174" y="274220"/>
    <p188:replyLst>
      <p188:reply id="{B8512874-A5E3-4BDC-B5F5-BF914CE637A6}" authorId="{FFE47EE6-A2F0-13A5-8EE8-3661DB1849A6}" created="2023-06-16T10:17:28.878">
        <p188:txBody>
          <a:bodyPr/>
          <a:lstStyle/>
          <a:p>
            <a:r>
              <a:rPr lang="en-GB"/>
              <a:t>Amended as requested</a:t>
            </a:r>
          </a:p>
        </p188:txBody>
      </p188:reply>
    </p188:replyLst>
    <p188:txBody>
      <a:bodyPr/>
      <a:lstStyle/>
      <a:p>
        <a:r>
          <a:rPr lang="en-GB"/>
          <a:t>2. essential
Mandatory major components --&gt; see my earlier
comment [Thomas Pongratz]</a:t>
        </a:r>
      </a:p>
    </p188:txBody>
  </p188:cm>
  <p188:cm id="{61794737-2A19-4F1B-BE3A-29C07866FFD1}" authorId="{FFE47EE6-A2F0-13A5-8EE8-3661DB1849A6}" created="2023-06-16T10:20:05.412">
    <ac:deMkLst xmlns:ac="http://schemas.microsoft.com/office/drawing/2013/main/command">
      <pc:docMk xmlns:pc="http://schemas.microsoft.com/office/powerpoint/2013/main/command"/>
      <pc:sldMk xmlns:pc="http://schemas.microsoft.com/office/powerpoint/2013/main/command" cId="2295615977" sldId="261"/>
      <ac:spMk id="3" creationId="{5423711E-6158-4BD3-3808-CD7C705A0D41}"/>
    </ac:deMkLst>
    <p188:replyLst>
      <p188:reply id="{812ECFA2-0D0F-4821-8A33-2EA4C0A80240}" authorId="{FFE47EE6-A2F0-13A5-8EE8-3661DB1849A6}" created="2023-06-16T10:20:36.862">
        <p188:txBody>
          <a:bodyPr/>
          <a:lstStyle/>
          <a:p>
            <a:r>
              <a:rPr lang="en-GB"/>
              <a:t>Title amended as requested</a:t>
            </a:r>
          </a:p>
        </p188:txBody>
      </p188:reply>
    </p188:replyLst>
    <p188:txBody>
      <a:bodyPr/>
      <a:lstStyle/>
      <a:p>
        <a:r>
          <a:rPr lang="en-GB"/>
          <a:t>3. mammalian cells
For Discussion not just of "mammalian cells" and
respective organelles but even at broader scope:
"Phospholipids are major structural lipids of
eukaryotic membranes" [Thomas Pongratz]</a:t>
        </a:r>
      </a:p>
    </p188:txBody>
  </p188:cm>
  <p188:cm id="{3F9EC16E-0101-45DC-B82B-E20FDBEAE589}" authorId="{FFE47EE6-A2F0-13A5-8EE8-3661DB1849A6}" created="2023-06-16T10:21:34.998">
    <ac:deMkLst xmlns:ac="http://schemas.microsoft.com/office/drawing/2013/main/command">
      <pc:docMk xmlns:pc="http://schemas.microsoft.com/office/powerpoint/2013/main/command"/>
      <pc:sldMk xmlns:pc="http://schemas.microsoft.com/office/powerpoint/2013/main/command" cId="2295615977" sldId="261"/>
      <ac:spMk id="13" creationId="{7E3DA538-66A8-A3F4-CABA-5D5AD4B81B92}"/>
    </ac:deMkLst>
    <p188:txBody>
      <a:bodyPr/>
      <a:lstStyle/>
      <a:p>
        <a:r>
          <a:rPr lang="en-GB"/>
          <a:t>5. DILD
For Discussion Shouldn't this read "DILI" for
"Drug-Induced Liver Injury"? Please align foot note
in case if change. [Thomas Pongratz]</a:t>
        </a:r>
      </a:p>
    </p188:txBody>
  </p188:cm>
  <p188:cm id="{7B0D5876-003D-457B-8A5F-39EF947A9537}" authorId="{FFE47EE6-A2F0-13A5-8EE8-3661DB1849A6}" created="2023-06-16T10:22:52.342">
    <ac:txMkLst xmlns:ac="http://schemas.microsoft.com/office/drawing/2013/main/command">
      <pc:docMk xmlns:pc="http://schemas.microsoft.com/office/powerpoint/2013/main/command"/>
      <pc:sldMk xmlns:pc="http://schemas.microsoft.com/office/powerpoint/2013/main/command" cId="2295615977" sldId="261"/>
      <ac:spMk id="5" creationId="{2DA32585-4AAB-91CE-6738-035DE511121D}"/>
      <ac:txMk cp="21" len="9">
        <ac:context len="39" hash="1384314566"/>
      </ac:txMk>
    </ac:txMkLst>
    <p188:pos x="2279741" y="271461"/>
    <p188:replyLst>
      <p188:reply id="{A627080A-5FF0-4EBE-97A6-F5E6A9884458}" authorId="{FFE47EE6-A2F0-13A5-8EE8-3661DB1849A6}" created="2023-06-16T10:23:48.590">
        <p188:txBody>
          <a:bodyPr/>
          <a:lstStyle/>
          <a:p>
            <a:r>
              <a:rPr lang="en-GB"/>
              <a:t>Many thanks for your comment - we have amended the heading for clarity and have expanded the footnote. </a:t>
            </a:r>
          </a:p>
        </p188:txBody>
      </p188:reply>
    </p188:replyLst>
    <p188:txBody>
      <a:bodyPr/>
      <a:lstStyle/>
      <a:p>
        <a:r>
          <a:rPr lang="en-GB"/>
          <a:t>4. Supplement to Rx
For Discussion I'm not sure what "Supplement to
Rx" means. However, explanations to some of the
abbreviations are missing in the footnotes.
[Thomas Pongratz]</a:t>
        </a:r>
      </a:p>
    </p188:txBody>
  </p188:cm>
</p188:cmLst>
</file>

<file path=ppt/comments/modernComment_106_1329542B.xml><?xml version="1.0" encoding="utf-8"?>
<p188:cmLst xmlns:a="http://schemas.openxmlformats.org/drawingml/2006/main" xmlns:r="http://schemas.openxmlformats.org/officeDocument/2006/relationships" xmlns:p188="http://schemas.microsoft.com/office/powerpoint/2018/8/main">
  <p188:cm id="{1806058E-CDB4-4C4E-B861-A9E7C03479E3}" authorId="{FFE47EE6-A2F0-13A5-8EE8-3661DB1849A6}" created="2023-06-16T10:27:33.909">
    <ac:deMkLst xmlns:ac="http://schemas.microsoft.com/office/drawing/2013/main/command">
      <pc:docMk xmlns:pc="http://schemas.microsoft.com/office/powerpoint/2013/main/command"/>
      <pc:sldMk xmlns:pc="http://schemas.microsoft.com/office/powerpoint/2013/main/command" cId="321475627" sldId="262"/>
      <ac:spMk id="59" creationId="{4366AE67-58FE-F533-6183-28B3F2EAE545}"/>
    </ac:deMkLst>
    <p188:replyLst>
      <p188:reply id="{52BB8449-7BD0-410E-9889-D6E88B8581E9}" authorId="{FFE47EE6-A2F0-13A5-8EE8-3661DB1849A6}" created="2023-06-16T10:28:31.229">
        <p188:txBody>
          <a:bodyPr/>
          <a:lstStyle/>
          <a:p>
            <a:r>
              <a:rPr lang="en-GB"/>
              <a:t>Wording amended to capture this point</a:t>
            </a:r>
          </a:p>
        </p188:txBody>
      </p188:reply>
    </p188:replyLst>
    <p188:txBody>
      <a:bodyPr/>
      <a:lstStyle/>
      <a:p>
        <a:r>
          <a:rPr lang="en-GB"/>
          <a:t>1. have
been used in humans since 1957
For Discussion EPL preparations have been used
in clinical trials with human even earlier, and were
approved for human use by competent authorities
first time in year 1957. [Thomas Pongratz]</a:t>
        </a:r>
      </a:p>
    </p188:txBody>
  </p188:cm>
  <p188:cm id="{6C244538-A44D-4800-8D0A-7556ED9565CE}" authorId="{FFE47EE6-A2F0-13A5-8EE8-3661DB1849A6}" created="2023-06-16T10:28:50.147">
    <ac:deMkLst xmlns:ac="http://schemas.microsoft.com/office/drawing/2013/main/command">
      <pc:docMk xmlns:pc="http://schemas.microsoft.com/office/powerpoint/2013/main/command"/>
      <pc:sldMk xmlns:pc="http://schemas.microsoft.com/office/powerpoint/2013/main/command" cId="321475627" sldId="262"/>
      <ac:spMk id="58" creationId="{C62EAD15-6363-914F-E74A-7B4713BC5138}"/>
    </ac:deMkLst>
    <p188:replyLst>
      <p188:reply id="{DA9BCF70-48DB-47DE-8161-D2B59D5613C6}" authorId="{FFE47EE6-A2F0-13A5-8EE8-3661DB1849A6}" created="2023-06-16T10:29:05.861">
        <p188:txBody>
          <a:bodyPr/>
          <a:lstStyle/>
          <a:p>
            <a:r>
              <a:rPr lang="en-GB"/>
              <a:t>Apologies - amended as requested</a:t>
            </a:r>
          </a:p>
        </p188:txBody>
      </p188:reply>
    </p188:replyLst>
    <p188:txBody>
      <a:bodyPr/>
      <a:lstStyle/>
      <a:p>
        <a:r>
          <a:rPr lang="en-GB"/>
          <a:t>2. Incorporated
into body
phospholipids
Mandatory EPLs are not incorporated into
phospholipids. They are a special mixture of
phospholipids and incorporated into cell membranes
of the body. [Thomas Pongratz]</a:t>
        </a:r>
      </a:p>
    </p188:txBody>
  </p188:cm>
  <p188:cm id="{D0A5F0BE-4725-46DD-9D29-0C895BAA8DC7}" authorId="{FFE47EE6-A2F0-13A5-8EE8-3661DB1849A6}" created="2023-06-16T10:29:53.516">
    <ac:txMkLst xmlns:ac="http://schemas.microsoft.com/office/drawing/2013/main/command">
      <pc:docMk xmlns:pc="http://schemas.microsoft.com/office/powerpoint/2013/main/command"/>
      <pc:sldMk xmlns:pc="http://schemas.microsoft.com/office/powerpoint/2013/main/command" cId="321475627" sldId="262"/>
      <ac:spMk id="59" creationId="{4366AE67-58FE-F533-6183-28B3F2EAE545}"/>
      <ac:txMk cp="130" len="12">
        <ac:context len="150" hash="4062759116"/>
      </ac:txMk>
    </ac:txMkLst>
    <p188:pos x="1943100" y="1314449"/>
    <p188:replyLst>
      <p188:reply id="{A78AFADF-6E8E-4FF1-86BF-64956ACB2651}" authorId="{FFE47EE6-A2F0-13A5-8EE8-3661DB1849A6}" created="2023-06-16T10:29:58.862">
        <p188:txBody>
          <a:bodyPr/>
          <a:lstStyle/>
          <a:p>
            <a:r>
              <a:rPr lang="en-GB"/>
              <a:t>Amended as requested </a:t>
            </a:r>
          </a:p>
        </p188:txBody>
      </p188:reply>
    </p188:replyLst>
    <p188:txBody>
      <a:bodyPr/>
      <a:lstStyle/>
      <a:p>
        <a:r>
          <a:rPr lang="en-GB"/>
          <a:t>3. the cellular level1
For Discussion 'at cellular and sub-cellular levels'
[Thomas Pongratz]</a:t>
        </a:r>
      </a:p>
    </p188:txBody>
  </p188:cm>
  <p188:cm id="{46BC2F74-F54B-4FA4-9204-4520867853D8}" authorId="{FFE47EE6-A2F0-13A5-8EE8-3661DB1849A6}" created="2023-06-16T10:43:35.372">
    <ac:deMkLst xmlns:ac="http://schemas.microsoft.com/office/drawing/2013/main/command">
      <pc:docMk xmlns:pc="http://schemas.microsoft.com/office/powerpoint/2013/main/command"/>
      <pc:sldMk xmlns:pc="http://schemas.microsoft.com/office/powerpoint/2013/main/command" cId="321475627" sldId="262"/>
      <ac:spMk id="3" creationId="{C2EDFBB7-4F25-148C-EAF8-EB0A16C83ABA}"/>
    </ac:deMkLst>
    <p188:replyLst>
      <p188:reply id="{0250701F-2FF7-49B7-9D45-83489502F3BB}" authorId="{FFE47EE6-A2F0-13A5-8EE8-3661DB1849A6}" created="2023-06-16T10:43:41.483">
        <p188:txBody>
          <a:bodyPr/>
          <a:lstStyle/>
          <a:p>
            <a:r>
              <a:rPr lang="en-GB"/>
              <a:t>Amended as requested</a:t>
            </a:r>
          </a:p>
        </p188:txBody>
      </p188:reply>
    </p188:replyLst>
    <p188:txBody>
      <a:bodyPr/>
      <a:lstStyle/>
      <a:p>
        <a:r>
          <a:rPr lang="en-GB"/>
          <a:t>4. MoA
Optional MoAs [Thomas Pongratz]</a:t>
        </a:r>
      </a:p>
    </p188:txBody>
  </p188:cm>
  <p188:cm id="{6A7189EE-A69B-45B7-BE53-B6817015A4FD}" authorId="{FFE47EE6-A2F0-13A5-8EE8-3661DB1849A6}" created="2023-06-16T10:43:56.122">
    <ac:deMkLst xmlns:ac="http://schemas.microsoft.com/office/drawing/2013/main/command">
      <pc:docMk xmlns:pc="http://schemas.microsoft.com/office/powerpoint/2013/main/command"/>
      <pc:sldMk xmlns:pc="http://schemas.microsoft.com/office/powerpoint/2013/main/command" cId="321475627" sldId="262"/>
      <ac:spMk id="60" creationId="{CB94FA3E-0CA2-7F42-69A0-BDF0030F1CB2}"/>
    </ac:deMkLst>
    <p188:replyLst>
      <p188:reply id="{B2D0E600-5778-4AD4-8D57-94F30ED4D04E}" authorId="{FFE47EE6-A2F0-13A5-8EE8-3661DB1849A6}" created="2023-06-16T10:44:00.200">
        <p188:txBody>
          <a:bodyPr/>
          <a:lstStyle/>
          <a:p>
            <a:r>
              <a:rPr lang="en-GB"/>
              <a:t>Amended</a:t>
            </a:r>
          </a:p>
        </p188:txBody>
      </p188:reply>
    </p188:replyLst>
    <p188:txBody>
      <a:bodyPr/>
      <a:lstStyle/>
      <a:p>
        <a:r>
          <a:rPr lang="en-GB"/>
          <a:t>4. MoA
Optional MoAs [Thomas Pongratz]</a:t>
        </a:r>
      </a:p>
    </p188:txBody>
  </p188:cm>
  <p188:cm id="{79B8812A-BD13-4021-9BCA-3499C33657BD}" authorId="{FFE47EE6-A2F0-13A5-8EE8-3661DB1849A6}" created="2023-06-16T10:44:36.442">
    <ac:deMkLst xmlns:ac="http://schemas.microsoft.com/office/drawing/2013/main/command">
      <pc:docMk xmlns:pc="http://schemas.microsoft.com/office/powerpoint/2013/main/command"/>
      <pc:sldMk xmlns:pc="http://schemas.microsoft.com/office/powerpoint/2013/main/command" cId="321475627" sldId="262"/>
      <ac:spMk id="5" creationId="{987A1DC2-8210-A785-370C-02974ACCA4BA}"/>
    </ac:deMkLst>
    <p188:replyLst>
      <p188:reply id="{1F56C5DF-B03E-4712-ABE8-A463165DE9D5}" authorId="{FFE47EE6-A2F0-13A5-8EE8-3661DB1849A6}" created="2023-06-16T10:44:46.932">
        <p188:txBody>
          <a:bodyPr/>
          <a:lstStyle/>
          <a:p>
            <a:r>
              <a:rPr lang="en-GB"/>
              <a:t>Apologies - amended as requested</a:t>
            </a:r>
          </a:p>
        </p188:txBody>
      </p188:reply>
    </p188:replyLst>
    <p188:txBody>
      <a:bodyPr/>
      <a:lstStyle/>
      <a:p>
        <a:r>
          <a:rPr lang="en-GB"/>
          <a:t>Data presented at EASL 2022 su...
Mandatory Some of the abbreviation should still be
added to the footnotes. [Thomas Pongratz]</a:t>
        </a:r>
      </a:p>
    </p188:txBody>
  </p188:cm>
</p188:cmLst>
</file>

<file path=ppt/comments/modernComment_109_FC296A52.xml><?xml version="1.0" encoding="utf-8"?>
<p188:cmLst xmlns:a="http://schemas.openxmlformats.org/drawingml/2006/main" xmlns:r="http://schemas.openxmlformats.org/officeDocument/2006/relationships" xmlns:p188="http://schemas.microsoft.com/office/powerpoint/2018/8/main">
  <p188:cm id="{BDF68B32-4471-42B8-9B32-15C460D0CCF4}" authorId="{FFE47EE6-A2F0-13A5-8EE8-3661DB1849A6}" created="2023-06-16T10:51:07.382">
    <ac:txMkLst xmlns:ac="http://schemas.microsoft.com/office/drawing/2013/main/command">
      <pc:docMk xmlns:pc="http://schemas.microsoft.com/office/powerpoint/2013/main/command"/>
      <pc:sldMk xmlns:pc="http://schemas.microsoft.com/office/powerpoint/2013/main/command" cId="4230572626" sldId="265"/>
      <ac:spMk id="5" creationId="{01F53B98-B44F-7597-108C-67A4C82DBD59}"/>
      <ac:txMk cp="65" len="3">
        <ac:context len="260" hash="955176188"/>
      </ac:txMk>
    </ac:txMkLst>
    <p188:pos x="3748149" y="818883"/>
    <p188:replyLst>
      <p188:reply id="{4AC7CF81-C17E-4365-987E-BB6B7681389A}" authorId="{FFE47EE6-A2F0-13A5-8EE8-3661DB1849A6}" created="2023-06-16T10:51:15.369">
        <p188:txBody>
          <a:bodyPr/>
          <a:lstStyle/>
          <a:p>
            <a:r>
              <a:rPr lang="en-GB"/>
              <a:t>Updated as requested 
</a:t>
            </a:r>
          </a:p>
        </p188:txBody>
      </p188:reply>
    </p188:replyLst>
    <p188:txBody>
      <a:bodyPr/>
      <a:lstStyle/>
      <a:p>
        <a:r>
          <a:rPr lang="en-GB"/>
          <a:t>1. SOC
Mandatory Abbreviation to be added to footnotes
[Thomas Pongratz]</a:t>
        </a:r>
      </a:p>
    </p188:txBody>
  </p188:cm>
</p188:cmLst>
</file>

<file path=ppt/comments/modernComment_10A_3C653544.xml><?xml version="1.0" encoding="utf-8"?>
<p188:cmLst xmlns:a="http://schemas.openxmlformats.org/drawingml/2006/main" xmlns:r="http://schemas.openxmlformats.org/officeDocument/2006/relationships" xmlns:p188="http://schemas.microsoft.com/office/powerpoint/2018/8/main">
  <p188:cm id="{937D6C51-0FA8-4047-B227-B60C43EA92F6}" authorId="{FFE47EE6-A2F0-13A5-8EE8-3661DB1849A6}" created="2023-06-16T09:59:29.895">
    <ac:txMkLst xmlns:ac="http://schemas.microsoft.com/office/drawing/2013/main/command">
      <pc:docMk xmlns:pc="http://schemas.microsoft.com/office/powerpoint/2013/main/command"/>
      <pc:sldMk xmlns:pc="http://schemas.microsoft.com/office/powerpoint/2013/main/command" cId="1013265732" sldId="266"/>
      <ac:spMk id="13" creationId="{A75DD8D2-76CD-E15E-7E88-B90FF4B8C899}"/>
      <ac:txMk cp="0" len="4">
        <ac:context len="11" hash="784733009"/>
      </ac:txMk>
    </ac:txMkLst>
    <p188:pos x="1297590" y="283434"/>
    <p188:txBody>
      <a:bodyPr/>
      <a:lstStyle/>
      <a:p>
        <a:r>
          <a:rPr lang="en-GB"/>
          <a:t>Amended to LEAN MAFLD</a:t>
        </a:r>
      </a:p>
    </p188:txBody>
  </p188:cm>
  <p188:cm id="{7F33CA88-7C41-4399-B591-1E317C1C308F}" authorId="{FFE47EE6-A2F0-13A5-8EE8-3661DB1849A6}" created="2023-06-16T10:49:13.759">
    <ac:deMkLst xmlns:ac="http://schemas.microsoft.com/office/drawing/2013/main/command">
      <pc:docMk xmlns:pc="http://schemas.microsoft.com/office/powerpoint/2013/main/command"/>
      <pc:sldMk xmlns:pc="http://schemas.microsoft.com/office/powerpoint/2013/main/command" cId="1013265732" sldId="266"/>
      <ac:spMk id="13" creationId="{A75DD8D2-76CD-E15E-7E88-B90FF4B8C899}"/>
    </ac:deMkLst>
    <p188:replyLst>
      <p188:reply id="{B30CEB33-C33E-4E55-A207-B85F485F8756}" authorId="{FFE47EE6-A2F0-13A5-8EE8-3661DB1849A6}" created="2023-06-16T10:49:24.258">
        <p188:txBody>
          <a:bodyPr/>
          <a:lstStyle/>
          <a:p>
            <a:r>
              <a:rPr lang="en-GB"/>
              <a:t>Amended to Lean MAFLD at the speakers request </a:t>
            </a:r>
          </a:p>
        </p188:txBody>
      </p188:reply>
    </p188:replyLst>
    <p188:txBody>
      <a:bodyPr/>
      <a:lstStyle/>
      <a:p>
        <a:r>
          <a:rPr lang="en-GB"/>
          <a:t>1. Lone MAFLD
For Discussion In Google, there is no current hit
for "Lone MAFLD", just for "Lone NAFLD".
[Thomas Pongratz]</a:t>
        </a:r>
      </a:p>
    </p188:txBody>
  </p188:cm>
  <p188:cm id="{85509BCA-27C2-475B-9F52-37C671EA61B8}" authorId="{FFE47EE6-A2F0-13A5-8EE8-3661DB1849A6}" created="2023-06-16T10:49:38.765">
    <ac:deMkLst xmlns:ac="http://schemas.microsoft.com/office/drawing/2013/main/command">
      <pc:docMk xmlns:pc="http://schemas.microsoft.com/office/powerpoint/2013/main/command"/>
      <pc:sldMk xmlns:pc="http://schemas.microsoft.com/office/powerpoint/2013/main/command" cId="1013265732" sldId="266"/>
      <ac:spMk id="20" creationId="{3DC51E97-8254-75DB-24B4-29F08C204D3E}"/>
    </ac:deMkLst>
    <p188:replyLst>
      <p188:reply id="{E8A02D23-2517-4D99-9857-BE9F89CC766B}" authorId="{FFE47EE6-A2F0-13A5-8EE8-3661DB1849A6}" created="2023-06-16T10:49:48.681">
        <p188:txBody>
          <a:bodyPr/>
          <a:lstStyle/>
          <a:p>
            <a:r>
              <a:rPr lang="en-GB"/>
              <a:t>Apologies - you are correct! UAE has been deleted</a:t>
            </a:r>
          </a:p>
        </p188:txBody>
      </p188:reply>
    </p188:replyLst>
    <p188:txBody>
      <a:bodyPr/>
      <a:lstStyle/>
      <a:p>
        <a:r>
          <a:rPr lang="en-GB"/>
          <a:t>2. UAE, United Arab Emirates
Mandatory I could not find a mention of UAE on
that slide! This may therefore be deleted! [Thomas
Pongratz]</a:t>
        </a:r>
      </a:p>
    </p188:txBody>
  </p188:cm>
</p188:cmLst>
</file>

<file path=ppt/comments/modernComment_1C4_3443E90F.xml><?xml version="1.0" encoding="utf-8"?>
<p188:cmLst xmlns:a="http://schemas.openxmlformats.org/drawingml/2006/main" xmlns:r="http://schemas.openxmlformats.org/officeDocument/2006/relationships" xmlns:p188="http://schemas.microsoft.com/office/powerpoint/2018/8/main">
  <p188:cm id="{FBCACC19-FFA7-4442-9977-C65D8602DE35}" authorId="{FFE47EE6-A2F0-13A5-8EE8-3661DB1849A6}" created="2023-06-16T12:19:55.494">
    <pc:sldMkLst xmlns:pc="http://schemas.microsoft.com/office/powerpoint/2013/main/command">
      <pc:docMk/>
      <pc:sldMk cId="876865807" sldId="452"/>
    </pc:sldMkLst>
    <p188:replyLst>
      <p188:reply id="{6A132D79-6E3A-43E5-A8B1-7DE31A9F4F6F}" authorId="{FFE47EE6-A2F0-13A5-8EE8-3661DB1849A6}" created="2023-06-16T12:20:17.866">
        <p188:txBody>
          <a:bodyPr/>
          <a:lstStyle/>
          <a:p>
            <a:r>
              <a:rPr lang="en-GB"/>
              <a:t>Apologies - the original slide 21  has been removed and will not require review. </a:t>
            </a:r>
          </a:p>
        </p188:txBody>
      </p188:reply>
    </p188:replyLst>
    <p188:txBody>
      <a:bodyPr/>
      <a:lstStyle/>
      <a:p>
        <a:r>
          <a:rPr lang="en-GB"/>
          <a:t>1. Mandatory Slide 21 is not visible in Vault and
updated (visible) version my need to be reviewed
and approved. [Thomas Pongratz]</a:t>
        </a:r>
      </a:p>
    </p188:txBody>
  </p188:cm>
  <p188:cm id="{8BF117E5-0B73-4FDF-8D1A-E2F903AE7B92}" authorId="{FFE47EE6-A2F0-13A5-8EE8-3661DB1849A6}" created="2023-06-16T12:26:19.554">
    <ac:deMkLst xmlns:ac="http://schemas.microsoft.com/office/drawing/2013/main/command">
      <pc:docMk xmlns:pc="http://schemas.microsoft.com/office/powerpoint/2013/main/command"/>
      <pc:sldMk xmlns:pc="http://schemas.microsoft.com/office/powerpoint/2013/main/command" cId="876865807" sldId="452"/>
      <ac:spMk id="2" creationId="{B3303CC1-B5F0-F067-BEA8-9F1BA1E079A6}"/>
    </ac:deMkLst>
    <p188:replyLst>
      <p188:reply id="{33EE5AE1-06FE-40B3-8421-FC9B77388181}" authorId="{FFE47EE6-A2F0-13A5-8EE8-3661DB1849A6}" created="2023-06-16T12:26:30.970">
        <p188:txBody>
          <a:bodyPr/>
          <a:lstStyle/>
          <a:p>
            <a:r>
              <a:rPr lang="en-GB"/>
              <a:t>Amended as suggested.</a:t>
            </a:r>
          </a:p>
        </p188:txBody>
      </p188:reply>
    </p188:replyLst>
    <p188:txBody>
      <a:bodyPr/>
      <a:lstStyle/>
      <a:p>
        <a:r>
          <a:rPr lang="en-GB"/>
          <a:t>2. and support their use in the management of
liver disease
For Discussion "... and to support their use in the
management of liver disease with or without
concomitant and metabolic diseases" [Thomas
Pongratz]</a:t>
        </a:r>
      </a:p>
    </p188:txBody>
  </p188:cm>
</p188:cmLst>
</file>

<file path=ppt/comments/modernComment_350E_0.xml><?xml version="1.0" encoding="utf-8"?>
<p188:cmLst xmlns:a="http://schemas.openxmlformats.org/drawingml/2006/main" xmlns:r="http://schemas.openxmlformats.org/officeDocument/2006/relationships" xmlns:p188="http://schemas.microsoft.com/office/powerpoint/2018/8/main">
  <p188:cm id="{CFDB1A2B-9557-4039-8F87-20B664AB2BEA}" authorId="{FFE47EE6-A2F0-13A5-8EE8-3661DB1849A6}" created="2023-06-16T10:50:33.728">
    <pc:sldMkLst xmlns:pc="http://schemas.microsoft.com/office/powerpoint/2013/main/command">
      <pc:docMk/>
      <pc:sldMk cId="0" sldId="13582"/>
    </pc:sldMkLst>
    <p188:replyLst>
      <p188:reply id="{B53E4200-055C-42C9-B1AD-FC49B0FA5B61}" authorId="{FFE47EE6-A2F0-13A5-8EE8-3661DB1849A6}" created="2023-06-16T10:50:52.065">
        <p188:txBody>
          <a:bodyPr/>
          <a:lstStyle/>
          <a:p>
            <a:r>
              <a:rPr lang="en-GB"/>
              <a:t>Apologies - the original slide 13 has been deleted and does not require review. </a:t>
            </a:r>
          </a:p>
        </p188:txBody>
      </p188:reply>
    </p188:replyLst>
    <p188:txBody>
      <a:bodyPr/>
      <a:lstStyle/>
      <a:p>
        <a:r>
          <a:rPr lang="en-GB"/>
          <a:t>1. Mandatory Slide 13 is not visible in Vault and
could not be commented. [Thomas Pongratz]</a:t>
        </a:r>
      </a:p>
    </p188:txBody>
  </p188:cm>
</p188:cmLst>
</file>

<file path=ppt/comments/modernComment_350F_8796E1E7.xml><?xml version="1.0" encoding="utf-8"?>
<p188:cmLst xmlns:a="http://schemas.openxmlformats.org/drawingml/2006/main" xmlns:r="http://schemas.openxmlformats.org/officeDocument/2006/relationships" xmlns:p188="http://schemas.microsoft.com/office/powerpoint/2018/8/main">
  <p188:cm id="{E39D4250-6B4B-4E61-A6D0-9B606CC3A288}" authorId="{FFE47EE6-A2F0-13A5-8EE8-3661DB1849A6}" created="2023-06-16T10:00:12.542">
    <ac:deMkLst xmlns:ac="http://schemas.microsoft.com/office/drawing/2013/main/command">
      <pc:docMk xmlns:pc="http://schemas.microsoft.com/office/powerpoint/2013/main/command"/>
      <pc:sldMk xmlns:pc="http://schemas.microsoft.com/office/powerpoint/2013/main/command" cId="2274812391" sldId="13583"/>
      <ac:spMk id="24" creationId="{00000000-0000-0000-0000-000000000000}"/>
    </ac:deMkLst>
    <p188:txBody>
      <a:bodyPr/>
      <a:lstStyle/>
      <a:p>
        <a:r>
          <a:rPr lang="en-GB"/>
          <a:t>Updated to Lean as per Prof. Dajani's request</a:t>
        </a:r>
      </a:p>
    </p188:txBody>
  </p188:cm>
  <p188:cm id="{1B5E38D5-4D62-45CA-9AFE-FD244F0047C2}" authorId="{FFE47EE6-A2F0-13A5-8EE8-3661DB1849A6}" created="2023-06-16T11:03:50.921">
    <ac:txMkLst xmlns:ac="http://schemas.microsoft.com/office/drawing/2013/main/command">
      <pc:docMk xmlns:pc="http://schemas.microsoft.com/office/powerpoint/2013/main/command"/>
      <pc:sldMk xmlns:pc="http://schemas.microsoft.com/office/powerpoint/2013/main/command" cId="2274812391" sldId="13583"/>
      <ac:spMk id="24" creationId="{00000000-0000-0000-0000-000000000000}"/>
      <ac:txMk cp="0" len="4">
        <ac:context len="11" hash="784733009"/>
      </ac:txMk>
    </ac:txMkLst>
    <p188:pos x="1164975" y="262117"/>
    <p188:replyLst>
      <p188:reply id="{411F40EC-D8D1-4E58-804F-3236CC95EE14}" authorId="{FFE47EE6-A2F0-13A5-8EE8-3661DB1849A6}" created="2023-06-16T11:04:11.633">
        <p188:txBody>
          <a:bodyPr/>
          <a:lstStyle/>
          <a:p>
            <a:r>
              <a:rPr lang="en-GB"/>
              <a:t>Amended to Lean as per speaker request </a:t>
            </a:r>
          </a:p>
        </p188:txBody>
      </p188:reply>
    </p188:replyLst>
    <p188:txBody>
      <a:bodyPr/>
      <a:lstStyle/>
      <a:p>
        <a:r>
          <a:rPr lang="en-GB"/>
          <a:t>1. Lone MAFLD
Optional "Lone MAFLD" cannot be found via
Google search and may potentially be replaced by
"Lone NAFLD" [Thomas Pongratz]</a:t>
        </a:r>
      </a:p>
    </p188:txBody>
  </p188:cm>
</p188:cmLst>
</file>

<file path=ppt/comments/modernComment_35A3_B279E47F.xml><?xml version="1.0" encoding="utf-8"?>
<p188:cmLst xmlns:a="http://schemas.openxmlformats.org/drawingml/2006/main" xmlns:r="http://schemas.openxmlformats.org/officeDocument/2006/relationships" xmlns:p188="http://schemas.microsoft.com/office/powerpoint/2018/8/main">
  <p188:cm id="{0E468E7D-C215-453F-B107-2A19830466F2}" authorId="{FFE47EE6-A2F0-13A5-8EE8-3661DB1849A6}" created="2023-06-16T09:58:45.802">
    <ac:deMkLst xmlns:ac="http://schemas.microsoft.com/office/drawing/2013/main/command">
      <pc:docMk xmlns:pc="http://schemas.microsoft.com/office/powerpoint/2013/main/command"/>
      <pc:sldMk xmlns:pc="http://schemas.microsoft.com/office/powerpoint/2013/main/command" cId="2994332799" sldId="13731"/>
      <ac:spMk id="59" creationId="{BAFAD90C-C668-58EC-1854-0F2FA4550A97}"/>
    </ac:deMkLst>
    <p188:txBody>
      <a:bodyPr/>
      <a:lstStyle/>
      <a:p>
        <a:r>
          <a:rPr lang="en-GB"/>
          <a:t>Reference added</a:t>
        </a:r>
      </a:p>
    </p188:txBody>
  </p188:cm>
  <p188:cm id="{150675DD-0099-44FA-920D-00B361328485}" authorId="{FFE47EE6-A2F0-13A5-8EE8-3661DB1849A6}" created="2023-06-16T10:09:47.725">
    <pc:sldMkLst xmlns:pc="http://schemas.microsoft.com/office/powerpoint/2013/main/command">
      <pc:docMk/>
      <pc:sldMk cId="2994332799" sldId="13731"/>
    </pc:sldMkLst>
    <p188:replyLst>
      <p188:reply id="{77BA66A8-2F50-412D-BEC9-02E55068D233}" authorId="{FFE47EE6-A2F0-13A5-8EE8-3661DB1849A6}" created="2023-06-16T10:10:14.030">
        <p188:txBody>
          <a:bodyPr/>
          <a:lstStyle/>
          <a:p>
            <a:r>
              <a:rPr lang="en-GB"/>
              <a:t>Apologies - we were awaiting some final information from Professor Dajani. Slide 3 is now visible and ready for review.</a:t>
            </a:r>
          </a:p>
        </p188:txBody>
      </p188:reply>
    </p188:replyLst>
    <p188:txBody>
      <a:bodyPr/>
      <a:lstStyle/>
      <a:p>
        <a:r>
          <a:rPr lang="en-GB"/>
          <a:t>1. Mandatory Slide 3 is not visible and I cannot add
comments on this incomplete slide. Therefore, if it's
presentation will be planned by Dr. Dajani, the
completed slide deck will need to be reviewed and
approved in Vault. [Thomas Pongratz]</a:t>
        </a:r>
      </a:p>
    </p188:txBody>
  </p188:cm>
</p188:cmLst>
</file>

<file path=ppt/comments/modernComment_35A5_F61D29A0.xml><?xml version="1.0" encoding="utf-8"?>
<p188:cmLst xmlns:a="http://schemas.openxmlformats.org/drawingml/2006/main" xmlns:r="http://schemas.openxmlformats.org/officeDocument/2006/relationships" xmlns:p188="http://schemas.microsoft.com/office/powerpoint/2018/8/main">
  <p188:cm id="{52317AC4-54BB-4A20-A886-5483A0179BD7}" authorId="{FFE47EE6-A2F0-13A5-8EE8-3661DB1849A6}" created="2023-06-16T10:10:29.056">
    <ac:txMkLst xmlns:ac="http://schemas.microsoft.com/office/drawing/2013/main/command">
      <pc:docMk xmlns:pc="http://schemas.microsoft.com/office/powerpoint/2013/main/command"/>
      <pc:sldMk xmlns:pc="http://schemas.microsoft.com/office/powerpoint/2013/main/command" cId="4129106336" sldId="13733"/>
      <ac:spMk id="2" creationId="{86201796-04A0-4F18-86BA-4AC779EE7EFD}"/>
      <ac:txMk cp="19">
        <ac:context len="76" hash="1951633097"/>
      </ac:txMk>
    </ac:txMkLst>
    <p188:pos x="4953074" y="271364"/>
    <p188:replyLst>
      <p188:reply id="{5AD61F4B-094E-40E3-92B9-1CA7FF8669F3}" authorId="{FFE47EE6-A2F0-13A5-8EE8-3661DB1849A6}" created="2023-06-16T10:10:47.179">
        <p188:txBody>
          <a:bodyPr/>
          <a:lstStyle/>
          <a:p>
            <a:r>
              <a:rPr lang="en-GB"/>
              <a:t>Amended as reqested</a:t>
            </a:r>
          </a:p>
        </p188:txBody>
      </p188:reply>
    </p188:replyLst>
    <p188:txBody>
      <a:bodyPr/>
      <a:lstStyle/>
      <a:p>
        <a:r>
          <a:rPr lang="en-GB"/>
          <a:t>2. essential
Mandatory To avoid the wrong assumptions that
"Phospholipids" and "Essential phospholipids" are
interchangeable terms, it has been agreed to
replace "essential components" by "major
components" in such context. Please ensure
consistency across slides and slide decks for this
important aspect, as I will be unable to repeat my
strong advice at any given instance! [Thomas
Pongratz]</a:t>
        </a:r>
      </a:p>
    </p188:txBody>
  </p188:cm>
  <p188:cm id="{91C47447-5742-4324-B2E8-0817F4980CCB}" authorId="{FFE47EE6-A2F0-13A5-8EE8-3661DB1849A6}" created="2023-06-16T10:11:00.852">
    <ac:txMkLst xmlns:ac="http://schemas.microsoft.com/office/drawing/2013/main/command">
      <pc:docMk xmlns:pc="http://schemas.microsoft.com/office/powerpoint/2013/main/command"/>
      <pc:sldMk xmlns:pc="http://schemas.microsoft.com/office/powerpoint/2013/main/command" cId="4129106336" sldId="13733"/>
      <ac:spMk id="6" creationId="{65062B5F-7235-4713-804D-CE4364F84B22}"/>
      <ac:txMk cp="0" len="3">
        <ac:context len="123" hash="3902651378"/>
      </ac:txMk>
    </ac:txMkLst>
    <p188:pos x="543848" y="262328"/>
    <p188:replyLst>
      <p188:reply id="{7A804926-4911-422A-8016-A0208F8C7757}" authorId="{FFE47EE6-A2F0-13A5-8EE8-3661DB1849A6}" created="2023-06-16T10:11:24.269">
        <p188:txBody>
          <a:bodyPr/>
          <a:lstStyle/>
          <a:p>
            <a:r>
              <a:rPr lang="en-GB"/>
              <a:t>Amended as requested </a:t>
            </a:r>
          </a:p>
        </p188:txBody>
      </p188:reply>
    </p188:replyLst>
    <p188:txBody>
      <a:bodyPr/>
      <a:lstStyle/>
      <a:p>
        <a:r>
          <a:rPr lang="en-GB"/>
          <a:t>3. most abundant phospholipids
Optional more correctly "...most abundant types of
phospholipids..." [Thomas Pongratz]</a:t>
        </a:r>
      </a:p>
    </p188:txBody>
  </p188:cm>
</p188:cmLst>
</file>

<file path=ppt/comments/modernComment_35A6_149B8CF2.xml><?xml version="1.0" encoding="utf-8"?>
<p188:cmLst xmlns:a="http://schemas.openxmlformats.org/drawingml/2006/main" xmlns:r="http://schemas.openxmlformats.org/officeDocument/2006/relationships" xmlns:p188="http://schemas.microsoft.com/office/powerpoint/2018/8/main">
  <p188:cm id="{923137D3-939C-48D0-88CC-65D18BF1EA48}" authorId="{FFE47EE6-A2F0-13A5-8EE8-3661DB1849A6}" created="2023-06-16T10:11:47.978">
    <ac:txMkLst xmlns:ac="http://schemas.microsoft.com/office/drawing/2013/main/command">
      <pc:docMk xmlns:pc="http://schemas.microsoft.com/office/powerpoint/2013/main/command"/>
      <pc:sldMk xmlns:pc="http://schemas.microsoft.com/office/powerpoint/2013/main/command" cId="345738482" sldId="13734"/>
      <ac:spMk id="6" creationId="{BEFCADD6-A445-6A90-6EDF-E9C8E5E81D33}"/>
      <ac:txMk cp="0" len="4">
        <ac:context len="79" hash="2032582185"/>
      </ac:txMk>
    </ac:txMkLst>
    <p188:pos x="1059804" y="271364"/>
    <p188:replyLst>
      <p188:reply id="{471F1774-DBBF-4400-BBEF-9FD9FB86731F}" authorId="{FFE47EE6-A2F0-13A5-8EE8-3661DB1849A6}" created="2023-06-16T10:13:26.464">
        <p188:txBody>
          <a:bodyPr/>
          <a:lstStyle/>
          <a:p>
            <a:r>
              <a:rPr lang="en-GB"/>
              <a:t>Many thanks for comments and clarification - we have amended the footnotes accordingly </a:t>
            </a:r>
          </a:p>
        </p188:txBody>
      </p188:reply>
    </p188:replyLst>
    <p188:txBody>
      <a:bodyPr/>
      <a:lstStyle/>
      <a:p>
        <a:r>
          <a:rPr lang="en-GB"/>
          <a:t>1. DLPC makes Essentiale different from
phospholipids
For Discussion I would recommend to add
following clarification to the footnotes: "DLPC and
PPC refer to "Essential phospholipids" or "EPL",
whose mention of "essential" denotes the fact that
these active ingredients are phospholipids that are
derived from essential fatty acids." Notably, one
could further explain that this applies to cisconfigurated
versions only, and to fatty acids that
have been also referred to as omega-3 and omega-
6 fatty acids. [Thomas Pongratz]</a:t>
        </a:r>
      </a:p>
    </p188:txBody>
  </p188:cm>
  <p188:cm id="{EEA58C09-DBA2-446E-BC3B-31D8F99BD8BA}" authorId="{FFE47EE6-A2F0-13A5-8EE8-3661DB1849A6}" created="2023-06-16T10:14:33.583">
    <ac:txMkLst xmlns:ac="http://schemas.microsoft.com/office/drawing/2013/main/command">
      <pc:docMk xmlns:pc="http://schemas.microsoft.com/office/powerpoint/2013/main/command"/>
      <pc:sldMk xmlns:pc="http://schemas.microsoft.com/office/powerpoint/2013/main/command" cId="345738482" sldId="13734"/>
      <ac:spMk id="5" creationId="{1FD4437C-40A5-70DF-10AF-E5A556C78CBA}"/>
      <ac:txMk cp="197" len="4">
        <ac:context len="349" hash="1100910294"/>
      </ac:txMk>
    </ac:txMkLst>
    <p188:pos x="259539" y="202196"/>
    <p188:replyLst>
      <p188:reply id="{227ADA9B-0396-4E7F-B035-2C985B978DEB}" authorId="{FFE47EE6-A2F0-13A5-8EE8-3661DB1849A6}" created="2023-06-16T10:14:38.698">
        <p188:txBody>
          <a:bodyPr/>
          <a:lstStyle/>
          <a:p>
            <a:r>
              <a:rPr lang="en-GB"/>
              <a:t>Amended as requested</a:t>
            </a:r>
          </a:p>
        </p188:txBody>
      </p188:reply>
    </p188:replyLst>
    <p188:txBody>
      <a:bodyPr/>
      <a:lstStyle/>
      <a:p>
        <a:r>
          <a:rPr lang="en-GB"/>
          <a:t>2. 1,2 DILINOLEOYLMandatory
Please add a hyphen between "1,2"
and "DILINOLEOYL", i.e.: "1,2-DILINOLEOYL-"
[Thomas Pongratz]</a:t>
        </a:r>
      </a:p>
    </p188:txBody>
  </p188:cm>
  <p188:cm id="{D132DF75-DA8B-40AB-B8CF-8880C19C8E20}" authorId="{FFE47EE6-A2F0-13A5-8EE8-3661DB1849A6}" created="2023-06-16T10:15:11.911">
    <ac:txMkLst xmlns:ac="http://schemas.microsoft.com/office/drawing/2013/main/command">
      <pc:docMk xmlns:pc="http://schemas.microsoft.com/office/powerpoint/2013/main/command"/>
      <pc:sldMk xmlns:pc="http://schemas.microsoft.com/office/powerpoint/2013/main/command" cId="345738482" sldId="13734"/>
      <ac:spMk id="5" creationId="{1FD4437C-40A5-70DF-10AF-E5A556C78CBA}"/>
      <ac:txMk cp="297" len="1">
        <ac:context len="349" hash="1100910294"/>
      </ac:txMk>
    </ac:txMkLst>
    <p188:pos x="1890376" y="202196"/>
    <p188:replyLst>
      <p188:reply id="{7B7DB018-0479-4746-93FB-E945CEFA6061}" authorId="{FFE47EE6-A2F0-13A5-8EE8-3661DB1849A6}" created="2023-06-16T10:15:28.227">
        <p188:txBody>
          <a:bodyPr/>
          <a:lstStyle/>
          <a:p>
            <a:r>
              <a:rPr lang="en-GB"/>
              <a:t>Many thanks for the clarification - we have amended as requested </a:t>
            </a:r>
          </a:p>
        </p188:txBody>
      </p188:reply>
    </p188:replyLst>
    <p188:txBody>
      <a:bodyPr/>
      <a:lstStyle/>
      <a:p>
        <a:r>
          <a:rPr lang="en-GB"/>
          <a:t>3. ,2 dilinoleoyl-phosphatidycholine
The correct writing of the name is "1,2-
dilinoleoylphosphatidylcholine", i.e. without a space.
In addition, I recommend to also provide the
alternative and more commonly used, chemical term
"1,2-dilinoleoyl-sn-glycero-3-phosphocholine".
Please ensure consistency across slides and slide
decks. [Thomas Pongratz]</a:t>
        </a:r>
      </a:p>
    </p188:txBody>
  </p188:cm>
</p188:cmLst>
</file>

<file path=ppt/diagrams/colors1.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CA8F0B-9F97-407D-AF67-D89CD641848A}" type="doc">
      <dgm:prSet loTypeId="urn:microsoft.com/office/officeart/2005/8/layout/pyramid1" loCatId="pyramid" qsTypeId="urn:microsoft.com/office/officeart/2005/8/quickstyle/simple1" qsCatId="simple" csTypeId="urn:microsoft.com/office/officeart/2005/8/colors/accent5_3" csCatId="accent5" phldr="1"/>
      <dgm:spPr/>
    </dgm:pt>
    <dgm:pt modelId="{18AC49AA-7EA6-4750-8F83-0E67DFAB1D2D}">
      <dgm:prSet phldrT="[Text]" custT="1"/>
      <dgm:spPr/>
      <dgm:t>
        <a:bodyPr/>
        <a:lstStyle/>
        <a:p>
          <a:pPr algn="ctr">
            <a:buNone/>
          </a:pPr>
          <a:r>
            <a:rPr lang="en-US" sz="1050" b="0" dirty="0">
              <a:solidFill>
                <a:schemeClr val="tx1">
                  <a:lumMod val="75000"/>
                  <a:lumOff val="25000"/>
                </a:schemeClr>
              </a:solidFill>
              <a:effectLst/>
              <a:latin typeface="Verdana" panose="020B0604030504040204" pitchFamily="34" charset="0"/>
              <a:ea typeface="Verdana" panose="020B0604030504040204" pitchFamily="34" charset="0"/>
            </a:rPr>
            <a:t>EPL</a:t>
          </a:r>
        </a:p>
      </dgm:t>
    </dgm:pt>
    <dgm:pt modelId="{1B41CE10-3BB1-442B-8AA8-627F56A5203E}" type="parTrans" cxnId="{FB420CC6-9B2C-45B6-B124-769806C193E5}">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67CD8452-57EC-44E3-81BC-B7277C7A6D8A}" type="sibTrans" cxnId="{FB420CC6-9B2C-45B6-B124-769806C193E5}">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07979D72-03BA-434B-B138-89022CB4D432}">
      <dgm:prSet phldrT="[Text]" custT="1"/>
      <dgm:spPr/>
      <dgm:t>
        <a:bodyPr/>
        <a:lstStyle/>
        <a:p>
          <a:r>
            <a:rPr lang="en-US" sz="1200" b="0" dirty="0">
              <a:solidFill>
                <a:schemeClr val="bg1"/>
              </a:solidFill>
              <a:effectLst/>
              <a:latin typeface="Verdana" panose="020B0604030504040204" pitchFamily="34" charset="0"/>
              <a:ea typeface="Verdana" panose="020B0604030504040204" pitchFamily="34" charset="0"/>
            </a:rPr>
            <a:t>Targeting comorbid disease: </a:t>
          </a:r>
          <a:br>
            <a:rPr lang="en-US" sz="1200" b="0" dirty="0">
              <a:solidFill>
                <a:schemeClr val="bg1"/>
              </a:solidFill>
              <a:effectLst/>
              <a:latin typeface="Verdana" panose="020B0604030504040204" pitchFamily="34" charset="0"/>
              <a:ea typeface="Verdana" panose="020B0604030504040204" pitchFamily="34" charset="0"/>
            </a:rPr>
          </a:br>
          <a:r>
            <a:rPr lang="en-US" sz="1200" b="0" dirty="0">
              <a:solidFill>
                <a:schemeClr val="bg1"/>
              </a:solidFill>
              <a:effectLst/>
              <a:latin typeface="Verdana" panose="020B0604030504040204" pitchFamily="34" charset="0"/>
              <a:ea typeface="Verdana" panose="020B0604030504040204" pitchFamily="34" charset="0"/>
            </a:rPr>
            <a:t>diabetes, hyperlipidemia, obesity</a:t>
          </a:r>
          <a:r>
            <a:rPr lang="en-US" sz="1200" b="0" baseline="30000" dirty="0">
              <a:solidFill>
                <a:schemeClr val="bg1"/>
              </a:solidFill>
              <a:effectLst/>
              <a:latin typeface="Verdana" panose="020B0604030504040204" pitchFamily="34" charset="0"/>
              <a:ea typeface="Verdana" panose="020B0604030504040204" pitchFamily="34" charset="0"/>
            </a:rPr>
            <a:t>2</a:t>
          </a:r>
        </a:p>
      </dgm:t>
    </dgm:pt>
    <dgm:pt modelId="{C906983E-2EBB-4C87-AD08-F0DD89FA8206}" type="parTrans" cxnId="{60A0695E-B42F-4017-B15B-53A890BB8FE3}">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6DE275B6-E4B3-4306-A7D8-C934868AB955}" type="sibTrans" cxnId="{60A0695E-B42F-4017-B15B-53A890BB8FE3}">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0308AC1A-636A-4234-A3B6-D011A3C49802}">
      <dgm:prSet phldrT="[Text]" custT="1"/>
      <dgm:spPr/>
      <dgm:t>
        <a:bodyPr/>
        <a:lstStyle/>
        <a:p>
          <a:r>
            <a:rPr lang="en-US" sz="1200" b="0" dirty="0">
              <a:solidFill>
                <a:schemeClr val="accent2"/>
              </a:solidFill>
              <a:effectLst/>
              <a:latin typeface="Verdana" panose="020B0604030504040204" pitchFamily="34" charset="0"/>
              <a:ea typeface="Verdana" panose="020B0604030504040204" pitchFamily="34" charset="0"/>
            </a:rPr>
            <a:t>Lifestyle modification: diet &amp; exercise</a:t>
          </a:r>
          <a:r>
            <a:rPr lang="en-US" sz="1200" b="0" baseline="30000" dirty="0">
              <a:solidFill>
                <a:schemeClr val="accent2"/>
              </a:solidFill>
              <a:effectLst/>
              <a:latin typeface="Verdana" panose="020B0604030504040204" pitchFamily="34" charset="0"/>
              <a:ea typeface="Verdana" panose="020B0604030504040204" pitchFamily="34" charset="0"/>
            </a:rPr>
            <a:t>1</a:t>
          </a:r>
        </a:p>
      </dgm:t>
    </dgm:pt>
    <dgm:pt modelId="{4908252E-B088-4C69-9CFC-E8D87606FC06}" type="parTrans" cxnId="{9B221548-60B5-47D2-AC36-8A9BFBD8C187}">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4B11B847-6AA9-4A83-AD05-5FEC3D8F7D68}" type="sibTrans" cxnId="{9B221548-60B5-47D2-AC36-8A9BFBD8C187}">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CB47CCE2-1316-4CE7-BDF1-E7B465139F6C}">
      <dgm:prSet custT="1"/>
      <dgm:spPr/>
      <dgm:t>
        <a:bodyPr/>
        <a:lstStyle/>
        <a:p>
          <a:r>
            <a:rPr lang="en-US" sz="1200" b="0" dirty="0">
              <a:solidFill>
                <a:schemeClr val="bg1"/>
              </a:solidFill>
              <a:effectLst/>
              <a:latin typeface="Verdana" panose="020B0604030504040204" pitchFamily="34" charset="0"/>
              <a:ea typeface="Verdana" panose="020B0604030504040204" pitchFamily="34" charset="0"/>
            </a:rPr>
            <a:t>Liver supportive agents</a:t>
          </a:r>
          <a:r>
            <a:rPr lang="en-US" sz="1200" b="0" baseline="30000" dirty="0">
              <a:solidFill>
                <a:schemeClr val="bg1"/>
              </a:solidFill>
              <a:effectLst/>
              <a:latin typeface="Verdana" panose="020B0604030504040204" pitchFamily="34" charset="0"/>
              <a:ea typeface="Verdana" panose="020B0604030504040204" pitchFamily="34" charset="0"/>
            </a:rPr>
            <a:t>3</a:t>
          </a:r>
          <a:endParaRPr lang="en-US" sz="1200" b="0" dirty="0">
            <a:solidFill>
              <a:schemeClr val="bg1"/>
            </a:solidFill>
            <a:effectLst/>
            <a:latin typeface="Verdana" panose="020B0604030504040204" pitchFamily="34" charset="0"/>
            <a:ea typeface="Verdana" panose="020B0604030504040204" pitchFamily="34" charset="0"/>
          </a:endParaRPr>
        </a:p>
      </dgm:t>
    </dgm:pt>
    <dgm:pt modelId="{3841ECE7-5A09-48E6-AF6E-B7D843373DC8}" type="parTrans" cxnId="{4AF38576-128D-47DC-A4C0-233FFE9EAF76}">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82C0DC23-F19B-48C8-A798-04AC4D5025E4}" type="sibTrans" cxnId="{4AF38576-128D-47DC-A4C0-233FFE9EAF76}">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CF4B70AA-E163-46B3-87F3-CB3FA0B1EF7F}">
      <dgm:prSet custT="1"/>
      <dgm:spPr/>
      <dgm:t>
        <a:bodyPr/>
        <a:lstStyle/>
        <a:p>
          <a:r>
            <a:rPr lang="en-US" sz="1200" b="0" dirty="0">
              <a:solidFill>
                <a:schemeClr val="bg1"/>
              </a:solidFill>
              <a:effectLst/>
              <a:latin typeface="Verdana" panose="020B0604030504040204" pitchFamily="34" charset="0"/>
              <a:ea typeface="Verdana" panose="020B0604030504040204" pitchFamily="34" charset="0"/>
            </a:rPr>
            <a:t>Liver-directed pharmacotherapy</a:t>
          </a:r>
          <a:r>
            <a:rPr lang="en-US" sz="1200" b="0" baseline="30000" dirty="0">
              <a:solidFill>
                <a:schemeClr val="bg1"/>
              </a:solidFill>
              <a:effectLst/>
              <a:latin typeface="Verdana" panose="020B0604030504040204" pitchFamily="34" charset="0"/>
              <a:ea typeface="Verdana" panose="020B0604030504040204" pitchFamily="34" charset="0"/>
            </a:rPr>
            <a:t>3</a:t>
          </a:r>
          <a:endParaRPr lang="en-US" sz="1200" b="0" dirty="0">
            <a:solidFill>
              <a:schemeClr val="bg1"/>
            </a:solidFill>
            <a:effectLst/>
            <a:latin typeface="Verdana" panose="020B0604030504040204" pitchFamily="34" charset="0"/>
            <a:ea typeface="Verdana" panose="020B0604030504040204" pitchFamily="34" charset="0"/>
          </a:endParaRPr>
        </a:p>
      </dgm:t>
    </dgm:pt>
    <dgm:pt modelId="{1876F011-B425-4419-AC9F-316B085B9DFF}" type="parTrans" cxnId="{00D5BCBE-4413-4C92-BF21-C35C43E72287}">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12B22B1F-963B-4E5E-85AB-AF4B54BC8BDC}" type="sibTrans" cxnId="{00D5BCBE-4413-4C92-BF21-C35C43E72287}">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0DA3A3D4-6511-453F-813B-6F7B0A827A08}">
      <dgm:prSet custT="1"/>
      <dgm:spPr/>
      <dgm:t>
        <a:bodyPr/>
        <a:lstStyle/>
        <a:p>
          <a:r>
            <a:rPr lang="en-US" sz="1200" b="0" dirty="0">
              <a:solidFill>
                <a:schemeClr val="bg1"/>
              </a:solidFill>
              <a:effectLst/>
              <a:latin typeface="Verdana" panose="020B0604030504040204" pitchFamily="34" charset="0"/>
              <a:ea typeface="Verdana" panose="020B0604030504040204" pitchFamily="34" charset="0"/>
            </a:rPr>
            <a:t>Bariatric</a:t>
          </a:r>
          <a:r>
            <a:rPr lang="en-US" sz="1400" b="0" dirty="0">
              <a:solidFill>
                <a:schemeClr val="bg1"/>
              </a:solidFill>
              <a:effectLst/>
              <a:latin typeface="Verdana" panose="020B0604030504040204" pitchFamily="34" charset="0"/>
              <a:ea typeface="Verdana" panose="020B0604030504040204" pitchFamily="34" charset="0"/>
            </a:rPr>
            <a:t> </a:t>
          </a:r>
          <a:r>
            <a:rPr lang="en-US" sz="1200" b="0" dirty="0">
              <a:solidFill>
                <a:schemeClr val="bg1"/>
              </a:solidFill>
              <a:effectLst/>
              <a:latin typeface="Verdana" panose="020B0604030504040204" pitchFamily="34" charset="0"/>
              <a:ea typeface="Verdana" panose="020B0604030504040204" pitchFamily="34" charset="0"/>
            </a:rPr>
            <a:t>surgery</a:t>
          </a:r>
          <a:r>
            <a:rPr lang="en-US" sz="1400" b="0" baseline="30000" dirty="0">
              <a:solidFill>
                <a:schemeClr val="bg1"/>
              </a:solidFill>
              <a:effectLst/>
              <a:latin typeface="Verdana" panose="020B0604030504040204" pitchFamily="34" charset="0"/>
              <a:ea typeface="Verdana" panose="020B0604030504040204" pitchFamily="34" charset="0"/>
            </a:rPr>
            <a:t>4</a:t>
          </a:r>
          <a:endParaRPr lang="en-US" sz="1400" b="0" dirty="0">
            <a:solidFill>
              <a:schemeClr val="bg1"/>
            </a:solidFill>
            <a:effectLst/>
            <a:latin typeface="Verdana" panose="020B0604030504040204" pitchFamily="34" charset="0"/>
            <a:ea typeface="Verdana" panose="020B0604030504040204" pitchFamily="34" charset="0"/>
          </a:endParaRPr>
        </a:p>
      </dgm:t>
    </dgm:pt>
    <dgm:pt modelId="{7606A5BC-AA7A-4E79-A0D5-752397DD9B02}" type="parTrans" cxnId="{024C7E44-75D6-49C3-B470-2EB56902B939}">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054A78C0-3E9C-47EC-9309-96542810D408}" type="sibTrans" cxnId="{024C7E44-75D6-49C3-B470-2EB56902B939}">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BB4A419A-7446-4DAF-844B-EB8284F99087}">
      <dgm:prSet custT="1"/>
      <dgm:spPr/>
      <dgm:t>
        <a:bodyPr/>
        <a:lstStyle/>
        <a:p>
          <a:pPr>
            <a:spcAft>
              <a:spcPct val="35000"/>
            </a:spcAft>
          </a:pPr>
          <a:endParaRPr lang="ar-JO" sz="1400" b="0" dirty="0">
            <a:solidFill>
              <a:schemeClr val="bg1"/>
            </a:solidFill>
            <a:effectLst/>
            <a:latin typeface="Verdana" panose="020B0604030504040204" pitchFamily="34" charset="0"/>
            <a:ea typeface="Verdana" panose="020B0604030504040204" pitchFamily="34" charset="0"/>
          </a:endParaRPr>
        </a:p>
        <a:p>
          <a:pPr>
            <a:spcAft>
              <a:spcPts val="0"/>
            </a:spcAft>
          </a:pPr>
          <a:r>
            <a:rPr lang="en-US" sz="1200" b="0" dirty="0">
              <a:solidFill>
                <a:schemeClr val="bg1"/>
              </a:solidFill>
              <a:effectLst/>
              <a:latin typeface="Verdana" panose="020B0604030504040204" pitchFamily="34" charset="0"/>
              <a:ea typeface="Verdana" panose="020B0604030504040204" pitchFamily="34" charset="0"/>
            </a:rPr>
            <a:t>Rx </a:t>
          </a:r>
        </a:p>
        <a:p>
          <a:pPr>
            <a:spcAft>
              <a:spcPts val="0"/>
            </a:spcAft>
          </a:pPr>
          <a:r>
            <a:rPr lang="en-US" sz="1200" b="0" dirty="0">
              <a:solidFill>
                <a:schemeClr val="bg1"/>
              </a:solidFill>
              <a:effectLst/>
              <a:latin typeface="Verdana" panose="020B0604030504040204" pitchFamily="34" charset="0"/>
              <a:ea typeface="Verdana" panose="020B0604030504040204" pitchFamily="34" charset="0"/>
            </a:rPr>
            <a:t>complications</a:t>
          </a:r>
          <a:r>
            <a:rPr lang="en-US" sz="1400" b="0" dirty="0">
              <a:solidFill>
                <a:schemeClr val="bg1"/>
              </a:solidFill>
              <a:effectLst/>
              <a:latin typeface="Verdana" panose="020B0604030504040204" pitchFamily="34" charset="0"/>
              <a:ea typeface="Verdana" panose="020B0604030504040204" pitchFamily="34" charset="0"/>
            </a:rPr>
            <a:t> </a:t>
          </a:r>
          <a:endParaRPr lang="en-US" sz="1600" b="0" dirty="0">
            <a:solidFill>
              <a:schemeClr val="bg1"/>
            </a:solidFill>
            <a:effectLst/>
            <a:latin typeface="Verdana" panose="020B0604030504040204" pitchFamily="34" charset="0"/>
            <a:ea typeface="Verdana" panose="020B0604030504040204" pitchFamily="34" charset="0"/>
          </a:endParaRPr>
        </a:p>
      </dgm:t>
    </dgm:pt>
    <dgm:pt modelId="{84E86B05-C05C-43C6-BF11-05C3F7636F45}" type="parTrans" cxnId="{5DD3EE03-5D51-4C1F-BDF9-1C950B4E8BD3}">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7ACB2BF5-7C1C-4AE1-B2E2-625501BE5E1C}" type="sibTrans" cxnId="{5DD3EE03-5D51-4C1F-BDF9-1C950B4E8BD3}">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E2773780-8780-40F1-9ADE-DD5EDA3578DC}">
      <dgm:prSet phldrT="[Text]" custT="1"/>
      <dgm:spPr/>
      <dgm:t>
        <a:bodyPr/>
        <a:lstStyle/>
        <a:p>
          <a:pPr algn="ctr">
            <a:buNone/>
          </a:pPr>
          <a:r>
            <a:rPr lang="en-US" sz="1050" b="0" dirty="0">
              <a:solidFill>
                <a:schemeClr val="tx1">
                  <a:lumMod val="75000"/>
                  <a:lumOff val="25000"/>
                </a:schemeClr>
              </a:solidFill>
              <a:effectLst/>
              <a:latin typeface="Verdana" panose="020B0604030504040204" pitchFamily="34" charset="0"/>
              <a:ea typeface="Verdana" panose="020B0604030504040204" pitchFamily="34" charset="0"/>
            </a:rPr>
            <a:t>SAMe</a:t>
          </a:r>
        </a:p>
      </dgm:t>
    </dgm:pt>
    <dgm:pt modelId="{77C849DA-0D0F-4121-AD8B-D5DCBCADA1F3}" type="sibTrans" cxnId="{1ECBE7CC-75AA-43A9-B0EB-2997C2245B9A}">
      <dgm:prSet/>
      <dgm:spPr/>
      <dgm:t>
        <a:bodyPr/>
        <a:lstStyle/>
        <a:p>
          <a:endParaRPr lang="en-AE" sz="1800" b="0">
            <a:solidFill>
              <a:schemeClr val="bg1"/>
            </a:solidFill>
            <a:effectLst/>
            <a:latin typeface="Verdana" panose="020B0604030504040204" pitchFamily="34" charset="0"/>
            <a:ea typeface="Verdana" panose="020B0604030504040204" pitchFamily="34" charset="0"/>
          </a:endParaRPr>
        </a:p>
      </dgm:t>
    </dgm:pt>
    <dgm:pt modelId="{3374B49A-9AE0-431F-821D-2C4F214EF3D6}" type="parTrans" cxnId="{1ECBE7CC-75AA-43A9-B0EB-2997C2245B9A}">
      <dgm:prSet/>
      <dgm:spPr/>
      <dgm:t>
        <a:bodyPr/>
        <a:lstStyle/>
        <a:p>
          <a:endParaRPr lang="en-AE" sz="1800" b="0">
            <a:solidFill>
              <a:schemeClr val="bg1"/>
            </a:solidFill>
            <a:effectLst/>
            <a:latin typeface="Verdana" panose="020B0604030504040204" pitchFamily="34" charset="0"/>
            <a:ea typeface="Verdana" panose="020B0604030504040204" pitchFamily="34" charset="0"/>
          </a:endParaRPr>
        </a:p>
      </dgm:t>
    </dgm:pt>
    <dgm:pt modelId="{F90E2932-F8B0-4B71-B367-87A633C9476D}">
      <dgm:prSet phldrT="[Text]" custT="1"/>
      <dgm:spPr/>
      <dgm:t>
        <a:bodyPr/>
        <a:lstStyle/>
        <a:p>
          <a:pPr algn="ctr">
            <a:buNone/>
          </a:pPr>
          <a:r>
            <a:rPr lang="en-US" sz="1050" b="0" dirty="0">
              <a:solidFill>
                <a:schemeClr val="tx1">
                  <a:lumMod val="75000"/>
                  <a:lumOff val="25000"/>
                </a:schemeClr>
              </a:solidFill>
              <a:effectLst/>
              <a:latin typeface="Verdana" panose="020B0604030504040204" pitchFamily="34" charset="0"/>
              <a:ea typeface="Verdana" panose="020B0604030504040204" pitchFamily="34" charset="0"/>
            </a:rPr>
            <a:t>Others</a:t>
          </a:r>
        </a:p>
      </dgm:t>
    </dgm:pt>
    <dgm:pt modelId="{BBB77395-F865-4CEA-AE58-66404E7ABECD}" type="parTrans" cxnId="{AB1CF4AF-4E8A-40FC-973D-877A3DFC1E75}">
      <dgm:prSet/>
      <dgm:spPr/>
      <dgm:t>
        <a:bodyPr/>
        <a:lstStyle/>
        <a:p>
          <a:endParaRPr lang="en-GB" sz="2400"/>
        </a:p>
      </dgm:t>
    </dgm:pt>
    <dgm:pt modelId="{5A2ACA42-8994-45A6-A0EB-9EB88CD8261B}" type="sibTrans" cxnId="{AB1CF4AF-4E8A-40FC-973D-877A3DFC1E75}">
      <dgm:prSet/>
      <dgm:spPr/>
      <dgm:t>
        <a:bodyPr/>
        <a:lstStyle/>
        <a:p>
          <a:endParaRPr lang="en-GB" sz="2400"/>
        </a:p>
      </dgm:t>
    </dgm:pt>
    <dgm:pt modelId="{A21CACDB-97E4-4940-B993-94C0055E3C22}">
      <dgm:prSet phldrT="[Text]" custT="1"/>
      <dgm:spPr/>
      <dgm:t>
        <a:bodyPr/>
        <a:lstStyle/>
        <a:p>
          <a:pPr algn="ctr">
            <a:buNone/>
          </a:pPr>
          <a:r>
            <a:rPr lang="en-US" sz="1050" b="0" dirty="0">
              <a:solidFill>
                <a:schemeClr val="tx1">
                  <a:lumMod val="75000"/>
                  <a:lumOff val="25000"/>
                </a:schemeClr>
              </a:solidFill>
              <a:effectLst/>
              <a:latin typeface="Verdana" panose="020B0604030504040204" pitchFamily="34" charset="0"/>
              <a:ea typeface="Verdana" panose="020B0604030504040204" pitchFamily="34" charset="0"/>
            </a:rPr>
            <a:t>Silymarin</a:t>
          </a:r>
        </a:p>
      </dgm:t>
    </dgm:pt>
    <dgm:pt modelId="{7F259BC8-42FB-48DC-93C3-9FC0293E6885}" type="parTrans" cxnId="{578A8D10-3EA6-46E7-A644-80BF0965F7D0}">
      <dgm:prSet/>
      <dgm:spPr/>
      <dgm:t>
        <a:bodyPr/>
        <a:lstStyle/>
        <a:p>
          <a:endParaRPr lang="en-GB" sz="2400"/>
        </a:p>
      </dgm:t>
    </dgm:pt>
    <dgm:pt modelId="{0FD9C021-B651-4838-A516-A31FF11C6983}" type="sibTrans" cxnId="{578A8D10-3EA6-46E7-A644-80BF0965F7D0}">
      <dgm:prSet/>
      <dgm:spPr/>
      <dgm:t>
        <a:bodyPr/>
        <a:lstStyle/>
        <a:p>
          <a:endParaRPr lang="en-GB" sz="2400"/>
        </a:p>
      </dgm:t>
    </dgm:pt>
    <dgm:pt modelId="{B7F39693-9DB2-424E-A1AC-A146B3A10FC2}" type="pres">
      <dgm:prSet presAssocID="{61CA8F0B-9F97-407D-AF67-D89CD641848A}" presName="Name0" presStyleCnt="0">
        <dgm:presLayoutVars>
          <dgm:dir/>
          <dgm:animLvl val="lvl"/>
          <dgm:resizeHandles val="exact"/>
        </dgm:presLayoutVars>
      </dgm:prSet>
      <dgm:spPr/>
    </dgm:pt>
    <dgm:pt modelId="{25F99F60-8890-41CB-8394-C4D56550EB80}" type="pres">
      <dgm:prSet presAssocID="{BB4A419A-7446-4DAF-844B-EB8284F99087}" presName="Name8" presStyleCnt="0"/>
      <dgm:spPr/>
    </dgm:pt>
    <dgm:pt modelId="{94E6470E-0809-4C59-9D90-69B11FC95165}" type="pres">
      <dgm:prSet presAssocID="{BB4A419A-7446-4DAF-844B-EB8284F99087}" presName="level" presStyleLbl="node1" presStyleIdx="0" presStyleCnt="6">
        <dgm:presLayoutVars>
          <dgm:chMax val="1"/>
          <dgm:bulletEnabled val="1"/>
        </dgm:presLayoutVars>
      </dgm:prSet>
      <dgm:spPr/>
    </dgm:pt>
    <dgm:pt modelId="{4B56B229-C6FE-48D9-A607-9867FADFCA47}" type="pres">
      <dgm:prSet presAssocID="{BB4A419A-7446-4DAF-844B-EB8284F99087}" presName="levelTx" presStyleLbl="revTx" presStyleIdx="0" presStyleCnt="0">
        <dgm:presLayoutVars>
          <dgm:chMax val="1"/>
          <dgm:bulletEnabled val="1"/>
        </dgm:presLayoutVars>
      </dgm:prSet>
      <dgm:spPr/>
    </dgm:pt>
    <dgm:pt modelId="{E30E93C7-14F0-4092-83A0-876D768E433D}" type="pres">
      <dgm:prSet presAssocID="{0DA3A3D4-6511-453F-813B-6F7B0A827A08}" presName="Name8" presStyleCnt="0"/>
      <dgm:spPr/>
    </dgm:pt>
    <dgm:pt modelId="{DD308671-2873-49D9-96EB-2EAD49970D47}" type="pres">
      <dgm:prSet presAssocID="{0DA3A3D4-6511-453F-813B-6F7B0A827A08}" presName="level" presStyleLbl="node1" presStyleIdx="1" presStyleCnt="6">
        <dgm:presLayoutVars>
          <dgm:chMax val="1"/>
          <dgm:bulletEnabled val="1"/>
        </dgm:presLayoutVars>
      </dgm:prSet>
      <dgm:spPr/>
    </dgm:pt>
    <dgm:pt modelId="{15F5D39A-4F13-4311-8FFD-B7FD30BC56AE}" type="pres">
      <dgm:prSet presAssocID="{0DA3A3D4-6511-453F-813B-6F7B0A827A08}" presName="levelTx" presStyleLbl="revTx" presStyleIdx="0" presStyleCnt="0">
        <dgm:presLayoutVars>
          <dgm:chMax val="1"/>
          <dgm:bulletEnabled val="1"/>
        </dgm:presLayoutVars>
      </dgm:prSet>
      <dgm:spPr/>
    </dgm:pt>
    <dgm:pt modelId="{BDCF83FE-9C84-49B2-8402-FE2157C711CA}" type="pres">
      <dgm:prSet presAssocID="{CF4B70AA-E163-46B3-87F3-CB3FA0B1EF7F}" presName="Name8" presStyleCnt="0"/>
      <dgm:spPr/>
    </dgm:pt>
    <dgm:pt modelId="{AAA2FA98-DA66-402D-A117-AC1ADA00E418}" type="pres">
      <dgm:prSet presAssocID="{CF4B70AA-E163-46B3-87F3-CB3FA0B1EF7F}" presName="level" presStyleLbl="node1" presStyleIdx="2" presStyleCnt="6">
        <dgm:presLayoutVars>
          <dgm:chMax val="1"/>
          <dgm:bulletEnabled val="1"/>
        </dgm:presLayoutVars>
      </dgm:prSet>
      <dgm:spPr/>
    </dgm:pt>
    <dgm:pt modelId="{9788D809-7FEF-4587-8B5B-1F3D1E69D685}" type="pres">
      <dgm:prSet presAssocID="{CF4B70AA-E163-46B3-87F3-CB3FA0B1EF7F}" presName="levelTx" presStyleLbl="revTx" presStyleIdx="0" presStyleCnt="0">
        <dgm:presLayoutVars>
          <dgm:chMax val="1"/>
          <dgm:bulletEnabled val="1"/>
        </dgm:presLayoutVars>
      </dgm:prSet>
      <dgm:spPr/>
    </dgm:pt>
    <dgm:pt modelId="{ACA73C89-AFBB-49E6-8F6C-231E6CE8E17A}" type="pres">
      <dgm:prSet presAssocID="{CB47CCE2-1316-4CE7-BDF1-E7B465139F6C}" presName="Name8" presStyleCnt="0"/>
      <dgm:spPr/>
    </dgm:pt>
    <dgm:pt modelId="{66EBFDB5-ECFA-4881-9B46-7C40D82A2BBB}" type="pres">
      <dgm:prSet presAssocID="{CB47CCE2-1316-4CE7-BDF1-E7B465139F6C}" presName="acctBkgd" presStyleLbl="alignAcc1" presStyleIdx="0" presStyleCnt="1" custScaleX="45689" custLinFactNeighborX="-26703"/>
      <dgm:spPr/>
    </dgm:pt>
    <dgm:pt modelId="{4FDAEAFE-4C84-47DB-8636-91181B564B8E}" type="pres">
      <dgm:prSet presAssocID="{CB47CCE2-1316-4CE7-BDF1-E7B465139F6C}" presName="acctTx" presStyleLbl="alignAcc1" presStyleIdx="0" presStyleCnt="1">
        <dgm:presLayoutVars>
          <dgm:bulletEnabled val="1"/>
        </dgm:presLayoutVars>
      </dgm:prSet>
      <dgm:spPr/>
    </dgm:pt>
    <dgm:pt modelId="{F5AC8F3F-FA7A-42DB-946B-D756D98DF472}" type="pres">
      <dgm:prSet presAssocID="{CB47CCE2-1316-4CE7-BDF1-E7B465139F6C}" presName="level" presStyleLbl="node1" presStyleIdx="3" presStyleCnt="6">
        <dgm:presLayoutVars>
          <dgm:chMax val="1"/>
          <dgm:bulletEnabled val="1"/>
        </dgm:presLayoutVars>
      </dgm:prSet>
      <dgm:spPr/>
    </dgm:pt>
    <dgm:pt modelId="{B78E9220-E4A0-46ED-A949-78DB3DA2E00C}" type="pres">
      <dgm:prSet presAssocID="{CB47CCE2-1316-4CE7-BDF1-E7B465139F6C}" presName="levelTx" presStyleLbl="revTx" presStyleIdx="0" presStyleCnt="0">
        <dgm:presLayoutVars>
          <dgm:chMax val="1"/>
          <dgm:bulletEnabled val="1"/>
        </dgm:presLayoutVars>
      </dgm:prSet>
      <dgm:spPr/>
    </dgm:pt>
    <dgm:pt modelId="{656FBAB1-B7F8-4518-BFA5-A3360E7ACC2A}" type="pres">
      <dgm:prSet presAssocID="{07979D72-03BA-434B-B138-89022CB4D432}" presName="Name8" presStyleCnt="0"/>
      <dgm:spPr/>
    </dgm:pt>
    <dgm:pt modelId="{6CECED55-283B-4EA7-B507-FF3BB8379446}" type="pres">
      <dgm:prSet presAssocID="{07979D72-03BA-434B-B138-89022CB4D432}" presName="level" presStyleLbl="node1" presStyleIdx="4" presStyleCnt="6">
        <dgm:presLayoutVars>
          <dgm:chMax val="1"/>
          <dgm:bulletEnabled val="1"/>
        </dgm:presLayoutVars>
      </dgm:prSet>
      <dgm:spPr/>
    </dgm:pt>
    <dgm:pt modelId="{6DB83548-1FA1-42A7-A3DC-86EC7F7CF6CB}" type="pres">
      <dgm:prSet presAssocID="{07979D72-03BA-434B-B138-89022CB4D432}" presName="levelTx" presStyleLbl="revTx" presStyleIdx="0" presStyleCnt="0">
        <dgm:presLayoutVars>
          <dgm:chMax val="1"/>
          <dgm:bulletEnabled val="1"/>
        </dgm:presLayoutVars>
      </dgm:prSet>
      <dgm:spPr/>
    </dgm:pt>
    <dgm:pt modelId="{4BF488BF-BDF2-4897-9439-E675A9FA1ED4}" type="pres">
      <dgm:prSet presAssocID="{0308AC1A-636A-4234-A3B6-D011A3C49802}" presName="Name8" presStyleCnt="0"/>
      <dgm:spPr/>
    </dgm:pt>
    <dgm:pt modelId="{61112012-77B3-43F2-9C43-7B19F3B5221C}" type="pres">
      <dgm:prSet presAssocID="{0308AC1A-636A-4234-A3B6-D011A3C49802}" presName="level" presStyleLbl="node1" presStyleIdx="5" presStyleCnt="6" custLinFactNeighborY="3470">
        <dgm:presLayoutVars>
          <dgm:chMax val="1"/>
          <dgm:bulletEnabled val="1"/>
        </dgm:presLayoutVars>
      </dgm:prSet>
      <dgm:spPr/>
    </dgm:pt>
    <dgm:pt modelId="{086856CB-7D82-4BF7-8580-F23F4E764957}" type="pres">
      <dgm:prSet presAssocID="{0308AC1A-636A-4234-A3B6-D011A3C49802}" presName="levelTx" presStyleLbl="revTx" presStyleIdx="0" presStyleCnt="0">
        <dgm:presLayoutVars>
          <dgm:chMax val="1"/>
          <dgm:bulletEnabled val="1"/>
        </dgm:presLayoutVars>
      </dgm:prSet>
      <dgm:spPr/>
    </dgm:pt>
  </dgm:ptLst>
  <dgm:cxnLst>
    <dgm:cxn modelId="{0540A000-7622-40F1-98AF-9174E28D4BAB}" type="presOf" srcId="{F90E2932-F8B0-4B71-B367-87A633C9476D}" destId="{66EBFDB5-ECFA-4881-9B46-7C40D82A2BBB}" srcOrd="0" destOrd="3" presId="urn:microsoft.com/office/officeart/2005/8/layout/pyramid1"/>
    <dgm:cxn modelId="{2BFDE901-32AF-41FC-BEB8-1179CCC7C97E}" type="presOf" srcId="{CB47CCE2-1316-4CE7-BDF1-E7B465139F6C}" destId="{F5AC8F3F-FA7A-42DB-946B-D756D98DF472}" srcOrd="0" destOrd="0" presId="urn:microsoft.com/office/officeart/2005/8/layout/pyramid1"/>
    <dgm:cxn modelId="{5DD3EE03-5D51-4C1F-BDF9-1C950B4E8BD3}" srcId="{61CA8F0B-9F97-407D-AF67-D89CD641848A}" destId="{BB4A419A-7446-4DAF-844B-EB8284F99087}" srcOrd="0" destOrd="0" parTransId="{84E86B05-C05C-43C6-BF11-05C3F7636F45}" sibTransId="{7ACB2BF5-7C1C-4AE1-B2E2-625501BE5E1C}"/>
    <dgm:cxn modelId="{F6C61005-684E-457D-9C49-9C24ED20EF94}" type="presOf" srcId="{61CA8F0B-9F97-407D-AF67-D89CD641848A}" destId="{B7F39693-9DB2-424E-A1AC-A146B3A10FC2}" srcOrd="0" destOrd="0" presId="urn:microsoft.com/office/officeart/2005/8/layout/pyramid1"/>
    <dgm:cxn modelId="{578A8D10-3EA6-46E7-A644-80BF0965F7D0}" srcId="{CB47CCE2-1316-4CE7-BDF1-E7B465139F6C}" destId="{A21CACDB-97E4-4940-B993-94C0055E3C22}" srcOrd="1" destOrd="0" parTransId="{7F259BC8-42FB-48DC-93C3-9FC0293E6885}" sibTransId="{0FD9C021-B651-4838-A516-A31FF11C6983}"/>
    <dgm:cxn modelId="{7A59A41A-EF8E-411D-B618-6CDCE36777E2}" type="presOf" srcId="{A21CACDB-97E4-4940-B993-94C0055E3C22}" destId="{4FDAEAFE-4C84-47DB-8636-91181B564B8E}" srcOrd="1" destOrd="1" presId="urn:microsoft.com/office/officeart/2005/8/layout/pyramid1"/>
    <dgm:cxn modelId="{0CC52C20-60FE-4BFD-BE8B-52C45EB06103}" type="presOf" srcId="{CF4B70AA-E163-46B3-87F3-CB3FA0B1EF7F}" destId="{AAA2FA98-DA66-402D-A117-AC1ADA00E418}" srcOrd="0" destOrd="0" presId="urn:microsoft.com/office/officeart/2005/8/layout/pyramid1"/>
    <dgm:cxn modelId="{EB698C2A-46A5-49AD-99A0-88B1CE763EEA}" type="presOf" srcId="{0308AC1A-636A-4234-A3B6-D011A3C49802}" destId="{61112012-77B3-43F2-9C43-7B19F3B5221C}" srcOrd="0" destOrd="0" presId="urn:microsoft.com/office/officeart/2005/8/layout/pyramid1"/>
    <dgm:cxn modelId="{35CB3A3D-A7BC-4FED-A67C-CC612277DB17}" type="presOf" srcId="{E2773780-8780-40F1-9ADE-DD5EDA3578DC}" destId="{4FDAEAFE-4C84-47DB-8636-91181B564B8E}" srcOrd="1" destOrd="2" presId="urn:microsoft.com/office/officeart/2005/8/layout/pyramid1"/>
    <dgm:cxn modelId="{60A0695E-B42F-4017-B15B-53A890BB8FE3}" srcId="{61CA8F0B-9F97-407D-AF67-D89CD641848A}" destId="{07979D72-03BA-434B-B138-89022CB4D432}" srcOrd="4" destOrd="0" parTransId="{C906983E-2EBB-4C87-AD08-F0DD89FA8206}" sibTransId="{6DE275B6-E4B3-4306-A7D8-C934868AB955}"/>
    <dgm:cxn modelId="{024C7E44-75D6-49C3-B470-2EB56902B939}" srcId="{61CA8F0B-9F97-407D-AF67-D89CD641848A}" destId="{0DA3A3D4-6511-453F-813B-6F7B0A827A08}" srcOrd="1" destOrd="0" parTransId="{7606A5BC-AA7A-4E79-A0D5-752397DD9B02}" sibTransId="{054A78C0-3E9C-47EC-9309-96542810D408}"/>
    <dgm:cxn modelId="{A6378144-C501-423D-99FA-570A040BB0F0}" type="presOf" srcId="{0DA3A3D4-6511-453F-813B-6F7B0A827A08}" destId="{15F5D39A-4F13-4311-8FFD-B7FD30BC56AE}" srcOrd="1" destOrd="0" presId="urn:microsoft.com/office/officeart/2005/8/layout/pyramid1"/>
    <dgm:cxn modelId="{9B221548-60B5-47D2-AC36-8A9BFBD8C187}" srcId="{61CA8F0B-9F97-407D-AF67-D89CD641848A}" destId="{0308AC1A-636A-4234-A3B6-D011A3C49802}" srcOrd="5" destOrd="0" parTransId="{4908252E-B088-4C69-9CFC-E8D87606FC06}" sibTransId="{4B11B847-6AA9-4A83-AD05-5FEC3D8F7D68}"/>
    <dgm:cxn modelId="{A3C0DE74-5D4E-4AB8-9861-55BEC17A9B0C}" type="presOf" srcId="{BB4A419A-7446-4DAF-844B-EB8284F99087}" destId="{4B56B229-C6FE-48D9-A607-9867FADFCA47}" srcOrd="1" destOrd="0" presId="urn:microsoft.com/office/officeart/2005/8/layout/pyramid1"/>
    <dgm:cxn modelId="{4AF38576-128D-47DC-A4C0-233FFE9EAF76}" srcId="{61CA8F0B-9F97-407D-AF67-D89CD641848A}" destId="{CB47CCE2-1316-4CE7-BDF1-E7B465139F6C}" srcOrd="3" destOrd="0" parTransId="{3841ECE7-5A09-48E6-AF6E-B7D843373DC8}" sibTransId="{82C0DC23-F19B-48C8-A798-04AC4D5025E4}"/>
    <dgm:cxn modelId="{CFC0B378-4414-4DDE-9B41-103343E7EF54}" type="presOf" srcId="{BB4A419A-7446-4DAF-844B-EB8284F99087}" destId="{94E6470E-0809-4C59-9D90-69B11FC95165}" srcOrd="0" destOrd="0" presId="urn:microsoft.com/office/officeart/2005/8/layout/pyramid1"/>
    <dgm:cxn modelId="{7B509D59-D8DF-4824-A6C3-64BBF8511E20}" type="presOf" srcId="{F90E2932-F8B0-4B71-B367-87A633C9476D}" destId="{4FDAEAFE-4C84-47DB-8636-91181B564B8E}" srcOrd="1" destOrd="3" presId="urn:microsoft.com/office/officeart/2005/8/layout/pyramid1"/>
    <dgm:cxn modelId="{B528147E-9C54-45FB-AAFE-E855069EF14B}" type="presOf" srcId="{18AC49AA-7EA6-4750-8F83-0E67DFAB1D2D}" destId="{66EBFDB5-ECFA-4881-9B46-7C40D82A2BBB}" srcOrd="0" destOrd="0" presId="urn:microsoft.com/office/officeart/2005/8/layout/pyramid1"/>
    <dgm:cxn modelId="{B46D1185-AF06-4E88-B03E-52FF1DF25CC0}" type="presOf" srcId="{07979D72-03BA-434B-B138-89022CB4D432}" destId="{6CECED55-283B-4EA7-B507-FF3BB8379446}" srcOrd="0" destOrd="0" presId="urn:microsoft.com/office/officeart/2005/8/layout/pyramid1"/>
    <dgm:cxn modelId="{E7E50288-A1CB-4824-A1B2-0E218CCA1948}" type="presOf" srcId="{E2773780-8780-40F1-9ADE-DD5EDA3578DC}" destId="{66EBFDB5-ECFA-4881-9B46-7C40D82A2BBB}" srcOrd="0" destOrd="2" presId="urn:microsoft.com/office/officeart/2005/8/layout/pyramid1"/>
    <dgm:cxn modelId="{FE20FEA0-8376-4B97-8AAC-3E9F44504FEB}" type="presOf" srcId="{0308AC1A-636A-4234-A3B6-D011A3C49802}" destId="{086856CB-7D82-4BF7-8580-F23F4E764957}" srcOrd="1" destOrd="0" presId="urn:microsoft.com/office/officeart/2005/8/layout/pyramid1"/>
    <dgm:cxn modelId="{AB1CF4AF-4E8A-40FC-973D-877A3DFC1E75}" srcId="{CB47CCE2-1316-4CE7-BDF1-E7B465139F6C}" destId="{F90E2932-F8B0-4B71-B367-87A633C9476D}" srcOrd="3" destOrd="0" parTransId="{BBB77395-F865-4CEA-AE58-66404E7ABECD}" sibTransId="{5A2ACA42-8994-45A6-A0EB-9EB88CD8261B}"/>
    <dgm:cxn modelId="{00D5BCBE-4413-4C92-BF21-C35C43E72287}" srcId="{61CA8F0B-9F97-407D-AF67-D89CD641848A}" destId="{CF4B70AA-E163-46B3-87F3-CB3FA0B1EF7F}" srcOrd="2" destOrd="0" parTransId="{1876F011-B425-4419-AC9F-316B085B9DFF}" sibTransId="{12B22B1F-963B-4E5E-85AB-AF4B54BC8BDC}"/>
    <dgm:cxn modelId="{C079C2C0-891E-443B-9959-F43EEACB98B4}" type="presOf" srcId="{0DA3A3D4-6511-453F-813B-6F7B0A827A08}" destId="{DD308671-2873-49D9-96EB-2EAD49970D47}" srcOrd="0" destOrd="0" presId="urn:microsoft.com/office/officeart/2005/8/layout/pyramid1"/>
    <dgm:cxn modelId="{FB420CC6-9B2C-45B6-B124-769806C193E5}" srcId="{CB47CCE2-1316-4CE7-BDF1-E7B465139F6C}" destId="{18AC49AA-7EA6-4750-8F83-0E67DFAB1D2D}" srcOrd="0" destOrd="0" parTransId="{1B41CE10-3BB1-442B-8AA8-627F56A5203E}" sibTransId="{67CD8452-57EC-44E3-81BC-B7277C7A6D8A}"/>
    <dgm:cxn modelId="{D1BAC0CC-931D-4722-8E2D-E968856AC2F1}" type="presOf" srcId="{07979D72-03BA-434B-B138-89022CB4D432}" destId="{6DB83548-1FA1-42A7-A3DC-86EC7F7CF6CB}" srcOrd="1" destOrd="0" presId="urn:microsoft.com/office/officeart/2005/8/layout/pyramid1"/>
    <dgm:cxn modelId="{1ECBE7CC-75AA-43A9-B0EB-2997C2245B9A}" srcId="{CB47CCE2-1316-4CE7-BDF1-E7B465139F6C}" destId="{E2773780-8780-40F1-9ADE-DD5EDA3578DC}" srcOrd="2" destOrd="0" parTransId="{3374B49A-9AE0-431F-821D-2C4F214EF3D6}" sibTransId="{77C849DA-0D0F-4121-AD8B-D5DCBCADA1F3}"/>
    <dgm:cxn modelId="{21C296E9-77BD-44DE-B65A-317CE284D274}" type="presOf" srcId="{18AC49AA-7EA6-4750-8F83-0E67DFAB1D2D}" destId="{4FDAEAFE-4C84-47DB-8636-91181B564B8E}" srcOrd="1" destOrd="0" presId="urn:microsoft.com/office/officeart/2005/8/layout/pyramid1"/>
    <dgm:cxn modelId="{5FD093F7-C57E-4098-8EB5-9D5D4AE3B555}" type="presOf" srcId="{CF4B70AA-E163-46B3-87F3-CB3FA0B1EF7F}" destId="{9788D809-7FEF-4587-8B5B-1F3D1E69D685}" srcOrd="1" destOrd="0" presId="urn:microsoft.com/office/officeart/2005/8/layout/pyramid1"/>
    <dgm:cxn modelId="{46DF87F8-940B-43C8-9085-1A786B251973}" type="presOf" srcId="{A21CACDB-97E4-4940-B993-94C0055E3C22}" destId="{66EBFDB5-ECFA-4881-9B46-7C40D82A2BBB}" srcOrd="0" destOrd="1" presId="urn:microsoft.com/office/officeart/2005/8/layout/pyramid1"/>
    <dgm:cxn modelId="{B98260F9-0737-4046-A1AD-FE638448694F}" type="presOf" srcId="{CB47CCE2-1316-4CE7-BDF1-E7B465139F6C}" destId="{B78E9220-E4A0-46ED-A949-78DB3DA2E00C}" srcOrd="1" destOrd="0" presId="urn:microsoft.com/office/officeart/2005/8/layout/pyramid1"/>
    <dgm:cxn modelId="{85843DBE-21CA-49C7-B3CA-DB92AA03E1FF}" type="presParOf" srcId="{B7F39693-9DB2-424E-A1AC-A146B3A10FC2}" destId="{25F99F60-8890-41CB-8394-C4D56550EB80}" srcOrd="0" destOrd="0" presId="urn:microsoft.com/office/officeart/2005/8/layout/pyramid1"/>
    <dgm:cxn modelId="{1FD4A856-1B20-4FD2-AC21-9C9EFD80930D}" type="presParOf" srcId="{25F99F60-8890-41CB-8394-C4D56550EB80}" destId="{94E6470E-0809-4C59-9D90-69B11FC95165}" srcOrd="0" destOrd="0" presId="urn:microsoft.com/office/officeart/2005/8/layout/pyramid1"/>
    <dgm:cxn modelId="{8166623D-B7D6-4C13-AAD7-24F1CF7B738F}" type="presParOf" srcId="{25F99F60-8890-41CB-8394-C4D56550EB80}" destId="{4B56B229-C6FE-48D9-A607-9867FADFCA47}" srcOrd="1" destOrd="0" presId="urn:microsoft.com/office/officeart/2005/8/layout/pyramid1"/>
    <dgm:cxn modelId="{B09FC719-9B33-4569-AB02-55120EF82887}" type="presParOf" srcId="{B7F39693-9DB2-424E-A1AC-A146B3A10FC2}" destId="{E30E93C7-14F0-4092-83A0-876D768E433D}" srcOrd="1" destOrd="0" presId="urn:microsoft.com/office/officeart/2005/8/layout/pyramid1"/>
    <dgm:cxn modelId="{C102A2D3-C660-4FB5-9488-476CE6BF342A}" type="presParOf" srcId="{E30E93C7-14F0-4092-83A0-876D768E433D}" destId="{DD308671-2873-49D9-96EB-2EAD49970D47}" srcOrd="0" destOrd="0" presId="urn:microsoft.com/office/officeart/2005/8/layout/pyramid1"/>
    <dgm:cxn modelId="{6C33DDA6-E02C-47B8-BD99-3D942FEC3E8C}" type="presParOf" srcId="{E30E93C7-14F0-4092-83A0-876D768E433D}" destId="{15F5D39A-4F13-4311-8FFD-B7FD30BC56AE}" srcOrd="1" destOrd="0" presId="urn:microsoft.com/office/officeart/2005/8/layout/pyramid1"/>
    <dgm:cxn modelId="{5476BFCB-A689-40AE-A97E-5E754D2D796E}" type="presParOf" srcId="{B7F39693-9DB2-424E-A1AC-A146B3A10FC2}" destId="{BDCF83FE-9C84-49B2-8402-FE2157C711CA}" srcOrd="2" destOrd="0" presId="urn:microsoft.com/office/officeart/2005/8/layout/pyramid1"/>
    <dgm:cxn modelId="{8D839599-2F6D-4605-B762-775D7B4AEC26}" type="presParOf" srcId="{BDCF83FE-9C84-49B2-8402-FE2157C711CA}" destId="{AAA2FA98-DA66-402D-A117-AC1ADA00E418}" srcOrd="0" destOrd="0" presId="urn:microsoft.com/office/officeart/2005/8/layout/pyramid1"/>
    <dgm:cxn modelId="{3916B6E7-356E-40F1-964D-1497C107127C}" type="presParOf" srcId="{BDCF83FE-9C84-49B2-8402-FE2157C711CA}" destId="{9788D809-7FEF-4587-8B5B-1F3D1E69D685}" srcOrd="1" destOrd="0" presId="urn:microsoft.com/office/officeart/2005/8/layout/pyramid1"/>
    <dgm:cxn modelId="{85C4F8E1-9D83-4263-8B67-41513D2188FE}" type="presParOf" srcId="{B7F39693-9DB2-424E-A1AC-A146B3A10FC2}" destId="{ACA73C89-AFBB-49E6-8F6C-231E6CE8E17A}" srcOrd="3" destOrd="0" presId="urn:microsoft.com/office/officeart/2005/8/layout/pyramid1"/>
    <dgm:cxn modelId="{66E43A51-5A23-496C-A092-94F5D8B6F3B4}" type="presParOf" srcId="{ACA73C89-AFBB-49E6-8F6C-231E6CE8E17A}" destId="{66EBFDB5-ECFA-4881-9B46-7C40D82A2BBB}" srcOrd="0" destOrd="0" presId="urn:microsoft.com/office/officeart/2005/8/layout/pyramid1"/>
    <dgm:cxn modelId="{3EB4F881-7F29-4B24-8570-D95387F2455F}" type="presParOf" srcId="{ACA73C89-AFBB-49E6-8F6C-231E6CE8E17A}" destId="{4FDAEAFE-4C84-47DB-8636-91181B564B8E}" srcOrd="1" destOrd="0" presId="urn:microsoft.com/office/officeart/2005/8/layout/pyramid1"/>
    <dgm:cxn modelId="{B3935C42-EF29-43CB-877E-914CB2E59AA1}" type="presParOf" srcId="{ACA73C89-AFBB-49E6-8F6C-231E6CE8E17A}" destId="{F5AC8F3F-FA7A-42DB-946B-D756D98DF472}" srcOrd="2" destOrd="0" presId="urn:microsoft.com/office/officeart/2005/8/layout/pyramid1"/>
    <dgm:cxn modelId="{B3B3A2D3-4C1B-42E2-8D09-A7C2DE2C0685}" type="presParOf" srcId="{ACA73C89-AFBB-49E6-8F6C-231E6CE8E17A}" destId="{B78E9220-E4A0-46ED-A949-78DB3DA2E00C}" srcOrd="3" destOrd="0" presId="urn:microsoft.com/office/officeart/2005/8/layout/pyramid1"/>
    <dgm:cxn modelId="{16C244BE-0116-4E2B-98C6-A5BDFA9822CF}" type="presParOf" srcId="{B7F39693-9DB2-424E-A1AC-A146B3A10FC2}" destId="{656FBAB1-B7F8-4518-BFA5-A3360E7ACC2A}" srcOrd="4" destOrd="0" presId="urn:microsoft.com/office/officeart/2005/8/layout/pyramid1"/>
    <dgm:cxn modelId="{72588E9F-E8EF-4CF0-AF13-5A43A77D2669}" type="presParOf" srcId="{656FBAB1-B7F8-4518-BFA5-A3360E7ACC2A}" destId="{6CECED55-283B-4EA7-B507-FF3BB8379446}" srcOrd="0" destOrd="0" presId="urn:microsoft.com/office/officeart/2005/8/layout/pyramid1"/>
    <dgm:cxn modelId="{7C4F9D38-5E05-43C4-B05A-BFF51D1A89DD}" type="presParOf" srcId="{656FBAB1-B7F8-4518-BFA5-A3360E7ACC2A}" destId="{6DB83548-1FA1-42A7-A3DC-86EC7F7CF6CB}" srcOrd="1" destOrd="0" presId="urn:microsoft.com/office/officeart/2005/8/layout/pyramid1"/>
    <dgm:cxn modelId="{9FD69C0E-6F0D-41B8-B80A-16954D3686DC}" type="presParOf" srcId="{B7F39693-9DB2-424E-A1AC-A146B3A10FC2}" destId="{4BF488BF-BDF2-4897-9439-E675A9FA1ED4}" srcOrd="5" destOrd="0" presId="urn:microsoft.com/office/officeart/2005/8/layout/pyramid1"/>
    <dgm:cxn modelId="{8695C8E3-BFE7-4D54-B637-B0A4F2DC8597}" type="presParOf" srcId="{4BF488BF-BDF2-4897-9439-E675A9FA1ED4}" destId="{61112012-77B3-43F2-9C43-7B19F3B5221C}" srcOrd="0" destOrd="0" presId="urn:microsoft.com/office/officeart/2005/8/layout/pyramid1"/>
    <dgm:cxn modelId="{E1AF3226-C024-43C5-ADBC-4D5AC366630F}" type="presParOf" srcId="{4BF488BF-BDF2-4897-9439-E675A9FA1ED4}" destId="{086856CB-7D82-4BF7-8580-F23F4E764957}"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E6470E-0809-4C59-9D90-69B11FC95165}">
      <dsp:nvSpPr>
        <dsp:cNvPr id="0" name=""/>
        <dsp:cNvSpPr/>
      </dsp:nvSpPr>
      <dsp:spPr>
        <a:xfrm>
          <a:off x="4330436" y="0"/>
          <a:ext cx="1402780" cy="801188"/>
        </a:xfrm>
        <a:prstGeom prst="trapezoid">
          <a:avLst>
            <a:gd name="adj" fmla="val 87544"/>
          </a:avLst>
        </a:prstGeom>
        <a:solidFill>
          <a:schemeClr val="accent5">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endParaRPr lang="ar-JO" sz="1400" b="0" kern="1200" dirty="0">
            <a:solidFill>
              <a:schemeClr val="bg1"/>
            </a:solidFill>
            <a:effectLst/>
            <a:latin typeface="Verdana" panose="020B0604030504040204" pitchFamily="34" charset="0"/>
            <a:ea typeface="Verdana" panose="020B0604030504040204" pitchFamily="34" charset="0"/>
          </a:endParaRPr>
        </a:p>
        <a:p>
          <a:pPr marL="0" lvl="0" indent="0" algn="ctr" defTabSz="622300">
            <a:lnSpc>
              <a:spcPct val="90000"/>
            </a:lnSpc>
            <a:spcBef>
              <a:spcPct val="0"/>
            </a:spcBef>
            <a:spcAft>
              <a:spcPts val="0"/>
            </a:spcAft>
            <a:buNone/>
          </a:pPr>
          <a:r>
            <a:rPr lang="en-US" sz="1200" b="0" kern="1200" dirty="0">
              <a:solidFill>
                <a:schemeClr val="bg1"/>
              </a:solidFill>
              <a:effectLst/>
              <a:latin typeface="Verdana" panose="020B0604030504040204" pitchFamily="34" charset="0"/>
              <a:ea typeface="Verdana" panose="020B0604030504040204" pitchFamily="34" charset="0"/>
            </a:rPr>
            <a:t>Rx </a:t>
          </a:r>
        </a:p>
        <a:p>
          <a:pPr marL="0" lvl="0" indent="0" algn="ctr" defTabSz="622300">
            <a:lnSpc>
              <a:spcPct val="90000"/>
            </a:lnSpc>
            <a:spcBef>
              <a:spcPct val="0"/>
            </a:spcBef>
            <a:spcAft>
              <a:spcPts val="0"/>
            </a:spcAft>
            <a:buNone/>
          </a:pPr>
          <a:r>
            <a:rPr lang="en-US" sz="1200" b="0" kern="1200" dirty="0">
              <a:solidFill>
                <a:schemeClr val="bg1"/>
              </a:solidFill>
              <a:effectLst/>
              <a:latin typeface="Verdana" panose="020B0604030504040204" pitchFamily="34" charset="0"/>
              <a:ea typeface="Verdana" panose="020B0604030504040204" pitchFamily="34" charset="0"/>
            </a:rPr>
            <a:t>complications</a:t>
          </a:r>
          <a:r>
            <a:rPr lang="en-US" sz="1400" b="0" kern="1200" dirty="0">
              <a:solidFill>
                <a:schemeClr val="bg1"/>
              </a:solidFill>
              <a:effectLst/>
              <a:latin typeface="Verdana" panose="020B0604030504040204" pitchFamily="34" charset="0"/>
              <a:ea typeface="Verdana" panose="020B0604030504040204" pitchFamily="34" charset="0"/>
            </a:rPr>
            <a:t> </a:t>
          </a:r>
          <a:endParaRPr lang="en-US" sz="1600" b="0" kern="1200" dirty="0">
            <a:solidFill>
              <a:schemeClr val="bg1"/>
            </a:solidFill>
            <a:effectLst/>
            <a:latin typeface="Verdana" panose="020B0604030504040204" pitchFamily="34" charset="0"/>
            <a:ea typeface="Verdana" panose="020B0604030504040204" pitchFamily="34" charset="0"/>
          </a:endParaRPr>
        </a:p>
      </dsp:txBody>
      <dsp:txXfrm>
        <a:off x="4330436" y="0"/>
        <a:ext cx="1402780" cy="801188"/>
      </dsp:txXfrm>
    </dsp:sp>
    <dsp:sp modelId="{DD308671-2873-49D9-96EB-2EAD49970D47}">
      <dsp:nvSpPr>
        <dsp:cNvPr id="0" name=""/>
        <dsp:cNvSpPr/>
      </dsp:nvSpPr>
      <dsp:spPr>
        <a:xfrm>
          <a:off x="3629045" y="801188"/>
          <a:ext cx="2805560" cy="801188"/>
        </a:xfrm>
        <a:prstGeom prst="trapezoid">
          <a:avLst>
            <a:gd name="adj" fmla="val 87544"/>
          </a:avLst>
        </a:prstGeom>
        <a:solidFill>
          <a:schemeClr val="accent5">
            <a:shade val="80000"/>
            <a:hueOff val="-134018"/>
            <a:satOff val="-4390"/>
            <a:lumOff val="65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0" kern="1200" dirty="0">
              <a:solidFill>
                <a:schemeClr val="bg1"/>
              </a:solidFill>
              <a:effectLst/>
              <a:latin typeface="Verdana" panose="020B0604030504040204" pitchFamily="34" charset="0"/>
              <a:ea typeface="Verdana" panose="020B0604030504040204" pitchFamily="34" charset="0"/>
            </a:rPr>
            <a:t>Bariatric</a:t>
          </a:r>
          <a:r>
            <a:rPr lang="en-US" sz="1400" b="0" kern="1200" dirty="0">
              <a:solidFill>
                <a:schemeClr val="bg1"/>
              </a:solidFill>
              <a:effectLst/>
              <a:latin typeface="Verdana" panose="020B0604030504040204" pitchFamily="34" charset="0"/>
              <a:ea typeface="Verdana" panose="020B0604030504040204" pitchFamily="34" charset="0"/>
            </a:rPr>
            <a:t> </a:t>
          </a:r>
          <a:r>
            <a:rPr lang="en-US" sz="1200" b="0" kern="1200" dirty="0">
              <a:solidFill>
                <a:schemeClr val="bg1"/>
              </a:solidFill>
              <a:effectLst/>
              <a:latin typeface="Verdana" panose="020B0604030504040204" pitchFamily="34" charset="0"/>
              <a:ea typeface="Verdana" panose="020B0604030504040204" pitchFamily="34" charset="0"/>
            </a:rPr>
            <a:t>surgery</a:t>
          </a:r>
          <a:r>
            <a:rPr lang="en-US" sz="1400" b="0" kern="1200" baseline="30000" dirty="0">
              <a:solidFill>
                <a:schemeClr val="bg1"/>
              </a:solidFill>
              <a:effectLst/>
              <a:latin typeface="Verdana" panose="020B0604030504040204" pitchFamily="34" charset="0"/>
              <a:ea typeface="Verdana" panose="020B0604030504040204" pitchFamily="34" charset="0"/>
            </a:rPr>
            <a:t>4</a:t>
          </a:r>
          <a:endParaRPr lang="en-US" sz="1400" b="0" kern="1200" dirty="0">
            <a:solidFill>
              <a:schemeClr val="bg1"/>
            </a:solidFill>
            <a:effectLst/>
            <a:latin typeface="Verdana" panose="020B0604030504040204" pitchFamily="34" charset="0"/>
            <a:ea typeface="Verdana" panose="020B0604030504040204" pitchFamily="34" charset="0"/>
          </a:endParaRPr>
        </a:p>
      </dsp:txBody>
      <dsp:txXfrm>
        <a:off x="4120018" y="801188"/>
        <a:ext cx="1823614" cy="801188"/>
      </dsp:txXfrm>
    </dsp:sp>
    <dsp:sp modelId="{AAA2FA98-DA66-402D-A117-AC1ADA00E418}">
      <dsp:nvSpPr>
        <dsp:cNvPr id="0" name=""/>
        <dsp:cNvSpPr/>
      </dsp:nvSpPr>
      <dsp:spPr>
        <a:xfrm>
          <a:off x="2927655" y="1602376"/>
          <a:ext cx="4208340" cy="801188"/>
        </a:xfrm>
        <a:prstGeom prst="trapezoid">
          <a:avLst>
            <a:gd name="adj" fmla="val 87544"/>
          </a:avLst>
        </a:prstGeom>
        <a:solidFill>
          <a:schemeClr val="accent5">
            <a:shade val="80000"/>
            <a:hueOff val="-268036"/>
            <a:satOff val="-8781"/>
            <a:lumOff val="130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0" kern="1200" dirty="0">
              <a:solidFill>
                <a:schemeClr val="bg1"/>
              </a:solidFill>
              <a:effectLst/>
              <a:latin typeface="Verdana" panose="020B0604030504040204" pitchFamily="34" charset="0"/>
              <a:ea typeface="Verdana" panose="020B0604030504040204" pitchFamily="34" charset="0"/>
            </a:rPr>
            <a:t>Liver-directed pharmacotherapy</a:t>
          </a:r>
          <a:r>
            <a:rPr lang="en-US" sz="1200" b="0" kern="1200" baseline="30000" dirty="0">
              <a:solidFill>
                <a:schemeClr val="bg1"/>
              </a:solidFill>
              <a:effectLst/>
              <a:latin typeface="Verdana" panose="020B0604030504040204" pitchFamily="34" charset="0"/>
              <a:ea typeface="Verdana" panose="020B0604030504040204" pitchFamily="34" charset="0"/>
            </a:rPr>
            <a:t>3</a:t>
          </a:r>
          <a:endParaRPr lang="en-US" sz="1200" b="0" kern="1200" dirty="0">
            <a:solidFill>
              <a:schemeClr val="bg1"/>
            </a:solidFill>
            <a:effectLst/>
            <a:latin typeface="Verdana" panose="020B0604030504040204" pitchFamily="34" charset="0"/>
            <a:ea typeface="Verdana" panose="020B0604030504040204" pitchFamily="34" charset="0"/>
          </a:endParaRPr>
        </a:p>
      </dsp:txBody>
      <dsp:txXfrm>
        <a:off x="3664115" y="1602376"/>
        <a:ext cx="2735421" cy="801188"/>
      </dsp:txXfrm>
    </dsp:sp>
    <dsp:sp modelId="{66EBFDB5-ECFA-4881-9B46-7C40D82A2BBB}">
      <dsp:nvSpPr>
        <dsp:cNvPr id="0" name=""/>
        <dsp:cNvSpPr/>
      </dsp:nvSpPr>
      <dsp:spPr>
        <a:xfrm rot="10800000">
          <a:off x="7163440" y="2403565"/>
          <a:ext cx="2771020" cy="801188"/>
        </a:xfrm>
        <a:prstGeom prst="nonIsoscelesTrapezoid">
          <a:avLst>
            <a:gd name="adj1" fmla="val 0"/>
            <a:gd name="adj2" fmla="val 87544"/>
          </a:avLst>
        </a:prstGeom>
        <a:solidFill>
          <a:schemeClr val="lt1">
            <a:alpha val="90000"/>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57150" lvl="1" indent="-57150" algn="ctr" defTabSz="466725">
            <a:lnSpc>
              <a:spcPct val="90000"/>
            </a:lnSpc>
            <a:spcBef>
              <a:spcPct val="0"/>
            </a:spcBef>
            <a:spcAft>
              <a:spcPct val="15000"/>
            </a:spcAft>
            <a:buNone/>
          </a:pPr>
          <a:r>
            <a:rPr lang="en-US" sz="1050" b="0" kern="1200" dirty="0">
              <a:solidFill>
                <a:schemeClr val="tx1">
                  <a:lumMod val="75000"/>
                  <a:lumOff val="25000"/>
                </a:schemeClr>
              </a:solidFill>
              <a:effectLst/>
              <a:latin typeface="Verdana" panose="020B0604030504040204" pitchFamily="34" charset="0"/>
              <a:ea typeface="Verdana" panose="020B0604030504040204" pitchFamily="34" charset="0"/>
            </a:rPr>
            <a:t>EPL</a:t>
          </a:r>
        </a:p>
        <a:p>
          <a:pPr marL="57150" lvl="1" indent="-57150" algn="ctr" defTabSz="466725">
            <a:lnSpc>
              <a:spcPct val="90000"/>
            </a:lnSpc>
            <a:spcBef>
              <a:spcPct val="0"/>
            </a:spcBef>
            <a:spcAft>
              <a:spcPct val="15000"/>
            </a:spcAft>
            <a:buNone/>
          </a:pPr>
          <a:r>
            <a:rPr lang="en-US" sz="1050" b="0" kern="1200" dirty="0">
              <a:solidFill>
                <a:schemeClr val="tx1">
                  <a:lumMod val="75000"/>
                  <a:lumOff val="25000"/>
                </a:schemeClr>
              </a:solidFill>
              <a:effectLst/>
              <a:latin typeface="Verdana" panose="020B0604030504040204" pitchFamily="34" charset="0"/>
              <a:ea typeface="Verdana" panose="020B0604030504040204" pitchFamily="34" charset="0"/>
            </a:rPr>
            <a:t>Silymarin</a:t>
          </a:r>
        </a:p>
        <a:p>
          <a:pPr marL="57150" lvl="1" indent="-57150" algn="ctr" defTabSz="466725">
            <a:lnSpc>
              <a:spcPct val="90000"/>
            </a:lnSpc>
            <a:spcBef>
              <a:spcPct val="0"/>
            </a:spcBef>
            <a:spcAft>
              <a:spcPct val="15000"/>
            </a:spcAft>
            <a:buNone/>
          </a:pPr>
          <a:r>
            <a:rPr lang="en-US" sz="1050" b="0" kern="1200" dirty="0">
              <a:solidFill>
                <a:schemeClr val="tx1">
                  <a:lumMod val="75000"/>
                  <a:lumOff val="25000"/>
                </a:schemeClr>
              </a:solidFill>
              <a:effectLst/>
              <a:latin typeface="Verdana" panose="020B0604030504040204" pitchFamily="34" charset="0"/>
              <a:ea typeface="Verdana" panose="020B0604030504040204" pitchFamily="34" charset="0"/>
            </a:rPr>
            <a:t>SAMe</a:t>
          </a:r>
        </a:p>
        <a:p>
          <a:pPr marL="57150" lvl="1" indent="-57150" algn="ctr" defTabSz="466725">
            <a:lnSpc>
              <a:spcPct val="90000"/>
            </a:lnSpc>
            <a:spcBef>
              <a:spcPct val="0"/>
            </a:spcBef>
            <a:spcAft>
              <a:spcPct val="15000"/>
            </a:spcAft>
            <a:buNone/>
          </a:pPr>
          <a:r>
            <a:rPr lang="en-US" sz="1050" b="0" kern="1200" dirty="0">
              <a:solidFill>
                <a:schemeClr val="tx1">
                  <a:lumMod val="75000"/>
                  <a:lumOff val="25000"/>
                </a:schemeClr>
              </a:solidFill>
              <a:effectLst/>
              <a:latin typeface="Verdana" panose="020B0604030504040204" pitchFamily="34" charset="0"/>
              <a:ea typeface="Verdana" panose="020B0604030504040204" pitchFamily="34" charset="0"/>
            </a:rPr>
            <a:t>Others</a:t>
          </a:r>
        </a:p>
      </dsp:txBody>
      <dsp:txXfrm rot="10800000">
        <a:off x="7396876" y="2403565"/>
        <a:ext cx="2450562" cy="801188"/>
      </dsp:txXfrm>
    </dsp:sp>
    <dsp:sp modelId="{F5AC8F3F-FA7A-42DB-946B-D756D98DF472}">
      <dsp:nvSpPr>
        <dsp:cNvPr id="0" name=""/>
        <dsp:cNvSpPr/>
      </dsp:nvSpPr>
      <dsp:spPr>
        <a:xfrm>
          <a:off x="2226265" y="2403565"/>
          <a:ext cx="5611121" cy="801188"/>
        </a:xfrm>
        <a:prstGeom prst="trapezoid">
          <a:avLst>
            <a:gd name="adj" fmla="val 87544"/>
          </a:avLst>
        </a:prstGeom>
        <a:solidFill>
          <a:schemeClr val="accent5">
            <a:shade val="80000"/>
            <a:hueOff val="-402054"/>
            <a:satOff val="-13171"/>
            <a:lumOff val="1951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0" kern="1200" dirty="0">
              <a:solidFill>
                <a:schemeClr val="bg1"/>
              </a:solidFill>
              <a:effectLst/>
              <a:latin typeface="Verdana" panose="020B0604030504040204" pitchFamily="34" charset="0"/>
              <a:ea typeface="Verdana" panose="020B0604030504040204" pitchFamily="34" charset="0"/>
            </a:rPr>
            <a:t>Liver supportive agents</a:t>
          </a:r>
          <a:r>
            <a:rPr lang="en-US" sz="1200" b="0" kern="1200" baseline="30000" dirty="0">
              <a:solidFill>
                <a:schemeClr val="bg1"/>
              </a:solidFill>
              <a:effectLst/>
              <a:latin typeface="Verdana" panose="020B0604030504040204" pitchFamily="34" charset="0"/>
              <a:ea typeface="Verdana" panose="020B0604030504040204" pitchFamily="34" charset="0"/>
            </a:rPr>
            <a:t>3</a:t>
          </a:r>
          <a:endParaRPr lang="en-US" sz="1200" b="0" kern="1200" dirty="0">
            <a:solidFill>
              <a:schemeClr val="bg1"/>
            </a:solidFill>
            <a:effectLst/>
            <a:latin typeface="Verdana" panose="020B0604030504040204" pitchFamily="34" charset="0"/>
            <a:ea typeface="Verdana" panose="020B0604030504040204" pitchFamily="34" charset="0"/>
          </a:endParaRPr>
        </a:p>
      </dsp:txBody>
      <dsp:txXfrm>
        <a:off x="3208211" y="2403565"/>
        <a:ext cx="3647228" cy="801188"/>
      </dsp:txXfrm>
    </dsp:sp>
    <dsp:sp modelId="{6CECED55-283B-4EA7-B507-FF3BB8379446}">
      <dsp:nvSpPr>
        <dsp:cNvPr id="0" name=""/>
        <dsp:cNvSpPr/>
      </dsp:nvSpPr>
      <dsp:spPr>
        <a:xfrm>
          <a:off x="1524875" y="3204753"/>
          <a:ext cx="7013901" cy="801188"/>
        </a:xfrm>
        <a:prstGeom prst="trapezoid">
          <a:avLst>
            <a:gd name="adj" fmla="val 87544"/>
          </a:avLst>
        </a:prstGeom>
        <a:solidFill>
          <a:schemeClr val="accent5">
            <a:shade val="80000"/>
            <a:hueOff val="-536072"/>
            <a:satOff val="-17562"/>
            <a:lumOff val="2601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0" kern="1200" dirty="0">
              <a:solidFill>
                <a:schemeClr val="bg1"/>
              </a:solidFill>
              <a:effectLst/>
              <a:latin typeface="Verdana" panose="020B0604030504040204" pitchFamily="34" charset="0"/>
              <a:ea typeface="Verdana" panose="020B0604030504040204" pitchFamily="34" charset="0"/>
            </a:rPr>
            <a:t>Targeting comorbid disease: </a:t>
          </a:r>
          <a:br>
            <a:rPr lang="en-US" sz="1200" b="0" kern="1200" dirty="0">
              <a:solidFill>
                <a:schemeClr val="bg1"/>
              </a:solidFill>
              <a:effectLst/>
              <a:latin typeface="Verdana" panose="020B0604030504040204" pitchFamily="34" charset="0"/>
              <a:ea typeface="Verdana" panose="020B0604030504040204" pitchFamily="34" charset="0"/>
            </a:rPr>
          </a:br>
          <a:r>
            <a:rPr lang="en-US" sz="1200" b="0" kern="1200" dirty="0">
              <a:solidFill>
                <a:schemeClr val="bg1"/>
              </a:solidFill>
              <a:effectLst/>
              <a:latin typeface="Verdana" panose="020B0604030504040204" pitchFamily="34" charset="0"/>
              <a:ea typeface="Verdana" panose="020B0604030504040204" pitchFamily="34" charset="0"/>
            </a:rPr>
            <a:t>diabetes, hyperlipidemia, obesity</a:t>
          </a:r>
          <a:r>
            <a:rPr lang="en-US" sz="1200" b="0" kern="1200" baseline="30000" dirty="0">
              <a:solidFill>
                <a:schemeClr val="bg1"/>
              </a:solidFill>
              <a:effectLst/>
              <a:latin typeface="Verdana" panose="020B0604030504040204" pitchFamily="34" charset="0"/>
              <a:ea typeface="Verdana" panose="020B0604030504040204" pitchFamily="34" charset="0"/>
            </a:rPr>
            <a:t>2</a:t>
          </a:r>
        </a:p>
      </dsp:txBody>
      <dsp:txXfrm>
        <a:off x="2752308" y="3204753"/>
        <a:ext cx="4559035" cy="801188"/>
      </dsp:txXfrm>
    </dsp:sp>
    <dsp:sp modelId="{61112012-77B3-43F2-9C43-7B19F3B5221C}">
      <dsp:nvSpPr>
        <dsp:cNvPr id="0" name=""/>
        <dsp:cNvSpPr/>
      </dsp:nvSpPr>
      <dsp:spPr>
        <a:xfrm>
          <a:off x="823485" y="4005941"/>
          <a:ext cx="8416681" cy="801188"/>
        </a:xfrm>
        <a:prstGeom prst="trapezoid">
          <a:avLst>
            <a:gd name="adj" fmla="val 87544"/>
          </a:avLst>
        </a:prstGeom>
        <a:solidFill>
          <a:schemeClr val="accent5">
            <a:shade val="80000"/>
            <a:hueOff val="-670090"/>
            <a:satOff val="-21952"/>
            <a:lumOff val="3252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0" kern="1200" dirty="0">
              <a:solidFill>
                <a:schemeClr val="accent2"/>
              </a:solidFill>
              <a:effectLst/>
              <a:latin typeface="Verdana" panose="020B0604030504040204" pitchFamily="34" charset="0"/>
              <a:ea typeface="Verdana" panose="020B0604030504040204" pitchFamily="34" charset="0"/>
            </a:rPr>
            <a:t>Lifestyle modification: diet &amp; exercise</a:t>
          </a:r>
          <a:r>
            <a:rPr lang="en-US" sz="1200" b="0" kern="1200" baseline="30000" dirty="0">
              <a:solidFill>
                <a:schemeClr val="accent2"/>
              </a:solidFill>
              <a:effectLst/>
              <a:latin typeface="Verdana" panose="020B0604030504040204" pitchFamily="34" charset="0"/>
              <a:ea typeface="Verdana" panose="020B0604030504040204" pitchFamily="34" charset="0"/>
            </a:rPr>
            <a:t>1</a:t>
          </a:r>
        </a:p>
      </dsp:txBody>
      <dsp:txXfrm>
        <a:off x="2296404" y="4005941"/>
        <a:ext cx="5470843" cy="801188"/>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7163190-5795-608B-04EE-01711DDAAF8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6D5F660-8775-8E76-91B1-77E5477DD86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E0B5-5FDE-4C47-B1A9-28EB1F50295B}" type="datetimeFigureOut">
              <a:rPr lang="en-GB" smtClean="0"/>
              <a:t>16/11/2023</a:t>
            </a:fld>
            <a:endParaRPr lang="en-GB"/>
          </a:p>
        </p:txBody>
      </p:sp>
      <p:sp>
        <p:nvSpPr>
          <p:cNvPr id="4" name="Footer Placeholder 3">
            <a:extLst>
              <a:ext uri="{FF2B5EF4-FFF2-40B4-BE49-F238E27FC236}">
                <a16:creationId xmlns:a16="http://schemas.microsoft.com/office/drawing/2014/main" id="{C56E0703-B1DF-FE1E-2487-99C1B958380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C3F4799B-66F0-1C10-028D-16B7880DB0C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0BAF798-2915-4838-96D6-DDC7408AEB1F}" type="slidenum">
              <a:rPr lang="en-GB" smtClean="0"/>
              <a:t>‹#›</a:t>
            </a:fld>
            <a:endParaRPr lang="en-GB"/>
          </a:p>
        </p:txBody>
      </p:sp>
    </p:spTree>
    <p:extLst>
      <p:ext uri="{BB962C8B-B14F-4D97-AF65-F5344CB8AC3E}">
        <p14:creationId xmlns:p14="http://schemas.microsoft.com/office/powerpoint/2010/main" val="27389882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29513C-F667-4F7C-B0BA-CCEB3D2AFE5B}" type="datetimeFigureOut">
              <a:rPr lang="en-GB" smtClean="0"/>
              <a:t>16/11/2023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054940-59CE-41C4-B8AD-D0CB524BEB5F}" type="slidenum">
              <a:rPr lang="en-GB" smtClean="0"/>
              <a:t>‹#›</a:t>
            </a:fld>
            <a:endParaRPr lang="en-GB"/>
          </a:p>
        </p:txBody>
      </p:sp>
    </p:spTree>
    <p:extLst>
      <p:ext uri="{BB962C8B-B14F-4D97-AF65-F5344CB8AC3E}">
        <p14:creationId xmlns:p14="http://schemas.microsoft.com/office/powerpoint/2010/main" val="6919121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A2FE822-DAF6-46F5-B619-AA82FD2F6D13}" type="slidenum">
              <a:rPr lang="en-US" smtClean="0"/>
              <a:pPr/>
              <a:t>17</a:t>
            </a:fld>
            <a:endParaRPr lang="en-US"/>
          </a:p>
        </p:txBody>
      </p:sp>
    </p:spTree>
    <p:extLst>
      <p:ext uri="{BB962C8B-B14F-4D97-AF65-F5344CB8AC3E}">
        <p14:creationId xmlns:p14="http://schemas.microsoft.com/office/powerpoint/2010/main" val="17047286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go (Light)">
    <p:bg>
      <p:bgPr>
        <a:solidFill>
          <a:srgbClr val="FFFFDE"/>
        </a:solidFill>
        <a:effectLst/>
      </p:bgPr>
    </p:bg>
    <p:spTree>
      <p:nvGrpSpPr>
        <p:cNvPr id="1" name=""/>
        <p:cNvGrpSpPr/>
        <p:nvPr/>
      </p:nvGrpSpPr>
      <p:grpSpPr>
        <a:xfrm>
          <a:off x="0" y="0"/>
          <a:ext cx="0" cy="0"/>
          <a:chOff x="0" y="0"/>
          <a:chExt cx="0" cy="0"/>
        </a:xfrm>
      </p:grpSpPr>
      <p:grpSp>
        <p:nvGrpSpPr>
          <p:cNvPr id="18" name="Graphique 7">
            <a:extLst>
              <a:ext uri="{FF2B5EF4-FFF2-40B4-BE49-F238E27FC236}">
                <a16:creationId xmlns:a16="http://schemas.microsoft.com/office/drawing/2014/main" id="{8169E6B5-FEB7-4155-9ACA-AD497A43E432}"/>
              </a:ext>
            </a:extLst>
          </p:cNvPr>
          <p:cNvGrpSpPr>
            <a:grpSpLocks noChangeAspect="1"/>
          </p:cNvGrpSpPr>
          <p:nvPr userDrawn="1"/>
        </p:nvGrpSpPr>
        <p:grpSpPr>
          <a:xfrm>
            <a:off x="4355654" y="2970597"/>
            <a:ext cx="3545622" cy="912811"/>
            <a:chOff x="4767702" y="-472136"/>
            <a:chExt cx="745525" cy="191931"/>
          </a:xfrm>
          <a:solidFill>
            <a:srgbClr val="FFFFFF"/>
          </a:solidFill>
        </p:grpSpPr>
        <p:sp>
          <p:nvSpPr>
            <p:cNvPr id="19" name="Forme libre : forme 9">
              <a:extLst>
                <a:ext uri="{FF2B5EF4-FFF2-40B4-BE49-F238E27FC236}">
                  <a16:creationId xmlns:a16="http://schemas.microsoft.com/office/drawing/2014/main" id="{D84F150F-B452-4A99-AD9A-275ABC937676}"/>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ysClr val="windowText" lastClr="000000"/>
            </a:solidFill>
            <a:ln w="7833" cap="flat">
              <a:no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prstClr val="black"/>
                </a:solidFill>
                <a:effectLst/>
                <a:uLnTx/>
                <a:uFillTx/>
                <a:latin typeface="Verdana"/>
              </a:endParaRPr>
            </a:p>
          </p:txBody>
        </p:sp>
        <p:sp>
          <p:nvSpPr>
            <p:cNvPr id="20" name="Forme libre : forme 10">
              <a:extLst>
                <a:ext uri="{FF2B5EF4-FFF2-40B4-BE49-F238E27FC236}">
                  <a16:creationId xmlns:a16="http://schemas.microsoft.com/office/drawing/2014/main" id="{0E97CC92-450F-4CF6-AC9E-0138700821F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rgbClr val="7A00E6"/>
            </a:solidFill>
            <a:ln w="7833" cap="flat">
              <a:no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7A00E6"/>
                </a:solidFill>
                <a:effectLst/>
                <a:uLnTx/>
                <a:uFillTx/>
                <a:latin typeface="Verdana"/>
              </a:endParaRPr>
            </a:p>
          </p:txBody>
        </p:sp>
        <p:sp>
          <p:nvSpPr>
            <p:cNvPr id="21" name="Forme libre : forme 11">
              <a:extLst>
                <a:ext uri="{FF2B5EF4-FFF2-40B4-BE49-F238E27FC236}">
                  <a16:creationId xmlns:a16="http://schemas.microsoft.com/office/drawing/2014/main" id="{DB091897-0A24-4236-BB33-4B07C01F3F65}"/>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rgbClr val="7A00E6"/>
            </a:solidFill>
            <a:ln w="7833" cap="flat">
              <a:no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prstClr val="black"/>
                </a:solidFill>
                <a:effectLst/>
                <a:uLnTx/>
                <a:uFillTx/>
                <a:latin typeface="Verdana"/>
              </a:endParaRPr>
            </a:p>
          </p:txBody>
        </p:sp>
      </p:grpSp>
    </p:spTree>
    <p:extLst>
      <p:ext uri="{BB962C8B-B14F-4D97-AF65-F5344CB8AC3E}">
        <p14:creationId xmlns:p14="http://schemas.microsoft.com/office/powerpoint/2010/main" val="3688746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with Image (Small)">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pour une image  3">
            <a:extLst>
              <a:ext uri="{FF2B5EF4-FFF2-40B4-BE49-F238E27FC236}">
                <a16:creationId xmlns:a16="http://schemas.microsoft.com/office/drawing/2014/main" id="{CEC2E05F-5F9D-41D9-A40F-97C2869C7DDA}"/>
              </a:ext>
            </a:extLst>
          </p:cNvPr>
          <p:cNvSpPr>
            <a:spLocks noGrp="1"/>
          </p:cNvSpPr>
          <p:nvPr>
            <p:ph type="pic" sz="quarter" idx="23"/>
          </p:nvPr>
        </p:nvSpPr>
        <p:spPr>
          <a:xfrm>
            <a:off x="8462400" y="0"/>
            <a:ext cx="3729600" cy="6858000"/>
          </a:xfrm>
        </p:spPr>
        <p:txBody>
          <a:bodyPr>
            <a:noAutofit/>
          </a:bodyPr>
          <a:lstStyle>
            <a:lvl1pPr marL="0" indent="0">
              <a:buNone/>
              <a:defRPr>
                <a:noFill/>
              </a:defRPr>
            </a:lvl1pPr>
          </a:lstStyle>
          <a:p>
            <a:r>
              <a:rPr lang="en-US" noProof="0" dirty="0"/>
              <a:t>Click icon to add picture</a:t>
            </a:r>
          </a:p>
        </p:txBody>
      </p:sp>
      <p:sp>
        <p:nvSpPr>
          <p:cNvPr id="15" name="Espace réservé du texte 4">
            <a:extLst>
              <a:ext uri="{FF2B5EF4-FFF2-40B4-BE49-F238E27FC236}">
                <a16:creationId xmlns:a16="http://schemas.microsoft.com/office/drawing/2014/main" id="{E0A2CB60-A40E-44FE-B4B7-57EBEFEC0DF9}"/>
              </a:ext>
            </a:extLst>
          </p:cNvPr>
          <p:cNvSpPr>
            <a:spLocks noGrp="1"/>
          </p:cNvSpPr>
          <p:nvPr>
            <p:ph type="body" sz="quarter" idx="22"/>
          </p:nvPr>
        </p:nvSpPr>
        <p:spPr>
          <a:xfrm>
            <a:off x="442032" y="1049756"/>
            <a:ext cx="7647827" cy="338554"/>
          </a:xfrm>
        </p:spPr>
        <p:txBody>
          <a:bodyPr wrap="square">
            <a:spAutoFit/>
          </a:bodyPr>
          <a:lstStyle>
            <a:lvl1pPr marL="0" indent="0">
              <a:lnSpc>
                <a:spcPct val="100000"/>
              </a:lnSpc>
              <a:spcAft>
                <a:spcPts val="0"/>
              </a:spcAft>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16" name="Text Placeholder 2">
            <a:extLst>
              <a:ext uri="{FF2B5EF4-FFF2-40B4-BE49-F238E27FC236}">
                <a16:creationId xmlns:a16="http://schemas.microsoft.com/office/drawing/2014/main" id="{F614E260-5FC8-4D02-8571-9C1540BB2B30}"/>
              </a:ext>
            </a:extLst>
          </p:cNvPr>
          <p:cNvSpPr>
            <a:spLocks noGrp="1"/>
          </p:cNvSpPr>
          <p:nvPr>
            <p:ph type="body" sz="quarter" idx="21"/>
          </p:nvPr>
        </p:nvSpPr>
        <p:spPr>
          <a:xfrm>
            <a:off x="442033" y="1943799"/>
            <a:ext cx="7647827" cy="1418337"/>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380792EA-2F40-4220-B1A0-E938F3FB871F}"/>
              </a:ext>
            </a:extLst>
          </p:cNvPr>
          <p:cNvSpPr>
            <a:spLocks noGrp="1"/>
          </p:cNvSpPr>
          <p:nvPr>
            <p:ph type="title"/>
          </p:nvPr>
        </p:nvSpPr>
        <p:spPr>
          <a:xfrm>
            <a:off x="442032" y="371028"/>
            <a:ext cx="7647827" cy="461793"/>
          </a:xfrm>
        </p:spPr>
        <p:txBody>
          <a:bodyPr/>
          <a:lstStyle/>
          <a:p>
            <a:r>
              <a:rPr lang="en-US" dirty="0"/>
              <a:t>Click to edit Master title style</a:t>
            </a:r>
          </a:p>
        </p:txBody>
      </p:sp>
    </p:spTree>
    <p:extLst>
      <p:ext uri="{BB962C8B-B14F-4D97-AF65-F5344CB8AC3E}">
        <p14:creationId xmlns:p14="http://schemas.microsoft.com/office/powerpoint/2010/main" val="2877468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with Image (Large)">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pour une image  3">
            <a:extLst>
              <a:ext uri="{FF2B5EF4-FFF2-40B4-BE49-F238E27FC236}">
                <a16:creationId xmlns:a16="http://schemas.microsoft.com/office/drawing/2014/main" id="{7E64057C-5A6F-41C9-B888-6149A71BAD6F}"/>
              </a:ext>
            </a:extLst>
          </p:cNvPr>
          <p:cNvSpPr>
            <a:spLocks noGrp="1"/>
          </p:cNvSpPr>
          <p:nvPr>
            <p:ph type="pic" sz="quarter" idx="24"/>
          </p:nvPr>
        </p:nvSpPr>
        <p:spPr>
          <a:xfrm>
            <a:off x="6096000" y="0"/>
            <a:ext cx="6096000" cy="6858000"/>
          </a:xfrm>
        </p:spPr>
        <p:txBody>
          <a:bodyPr>
            <a:noAutofit/>
          </a:bodyPr>
          <a:lstStyle>
            <a:lvl1pPr marL="0" indent="0">
              <a:buNone/>
              <a:defRPr>
                <a:noFill/>
              </a:defRPr>
            </a:lvl1pPr>
          </a:lstStyle>
          <a:p>
            <a:r>
              <a:rPr lang="en-US" noProof="0" dirty="0"/>
              <a:t>Click icon to add picture</a:t>
            </a:r>
          </a:p>
        </p:txBody>
      </p:sp>
      <p:sp>
        <p:nvSpPr>
          <p:cNvPr id="16" name="Text Placeholder 2">
            <a:extLst>
              <a:ext uri="{FF2B5EF4-FFF2-40B4-BE49-F238E27FC236}">
                <a16:creationId xmlns:a16="http://schemas.microsoft.com/office/drawing/2014/main" id="{0AEBA920-ED61-4542-B852-868AA9D5A00B}"/>
              </a:ext>
            </a:extLst>
          </p:cNvPr>
          <p:cNvSpPr>
            <a:spLocks noGrp="1"/>
          </p:cNvSpPr>
          <p:nvPr>
            <p:ph type="body" sz="quarter" idx="21"/>
          </p:nvPr>
        </p:nvSpPr>
        <p:spPr>
          <a:xfrm>
            <a:off x="442034" y="1816799"/>
            <a:ext cx="5371001" cy="1418337"/>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a:extLst>
              <a:ext uri="{FF2B5EF4-FFF2-40B4-BE49-F238E27FC236}">
                <a16:creationId xmlns:a16="http://schemas.microsoft.com/office/drawing/2014/main" id="{1B62E878-181A-4B45-B709-990F0EC3EB82}"/>
              </a:ext>
            </a:extLst>
          </p:cNvPr>
          <p:cNvSpPr>
            <a:spLocks noGrp="1"/>
          </p:cNvSpPr>
          <p:nvPr>
            <p:ph type="title"/>
          </p:nvPr>
        </p:nvSpPr>
        <p:spPr>
          <a:xfrm>
            <a:off x="442034" y="447228"/>
            <a:ext cx="5476167" cy="461793"/>
          </a:xfrm>
        </p:spPr>
        <p:txBody>
          <a:bodyPr/>
          <a:lstStyle/>
          <a:p>
            <a:r>
              <a:rPr lang="en-US" dirty="0"/>
              <a:t>Click to edit Master title style</a:t>
            </a:r>
          </a:p>
        </p:txBody>
      </p:sp>
    </p:spTree>
    <p:extLst>
      <p:ext uri="{BB962C8B-B14F-4D97-AF65-F5344CB8AC3E}">
        <p14:creationId xmlns:p14="http://schemas.microsoft.com/office/powerpoint/2010/main" val="1488879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with Chart">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du graphique 7">
            <a:extLst>
              <a:ext uri="{FF2B5EF4-FFF2-40B4-BE49-F238E27FC236}">
                <a16:creationId xmlns:a16="http://schemas.microsoft.com/office/drawing/2014/main" id="{5740236E-B231-4B38-9B19-5CA4361809F8}"/>
              </a:ext>
            </a:extLst>
          </p:cNvPr>
          <p:cNvSpPr>
            <a:spLocks noGrp="1"/>
          </p:cNvSpPr>
          <p:nvPr>
            <p:ph type="chart" sz="quarter" idx="21" hasCustomPrompt="1"/>
          </p:nvPr>
        </p:nvSpPr>
        <p:spPr>
          <a:xfrm>
            <a:off x="3750734" y="1711236"/>
            <a:ext cx="7988300" cy="4526716"/>
          </a:xfrm>
        </p:spPr>
        <p:txBody>
          <a:bodyPr anchor="ctr">
            <a:noAutofit/>
          </a:bodyPr>
          <a:lstStyle>
            <a:lvl1pPr algn="ctr">
              <a:defRPr>
                <a:solidFill>
                  <a:schemeClr val="tx1"/>
                </a:solidFill>
              </a:defRPr>
            </a:lvl1pPr>
          </a:lstStyle>
          <a:p>
            <a:r>
              <a:rPr lang="en-US" noProof="0" dirty="0"/>
              <a:t>Chart and Table</a:t>
            </a:r>
          </a:p>
        </p:txBody>
      </p:sp>
      <p:sp>
        <p:nvSpPr>
          <p:cNvPr id="14" name="Title 1">
            <a:extLst>
              <a:ext uri="{FF2B5EF4-FFF2-40B4-BE49-F238E27FC236}">
                <a16:creationId xmlns:a16="http://schemas.microsoft.com/office/drawing/2014/main" id="{4F7F0780-2D15-471D-9496-7A64395D2FEF}"/>
              </a:ext>
            </a:extLst>
          </p:cNvPr>
          <p:cNvSpPr>
            <a:spLocks noGrp="1"/>
          </p:cNvSpPr>
          <p:nvPr>
            <p:ph type="title"/>
          </p:nvPr>
        </p:nvSpPr>
        <p:spPr>
          <a:xfrm>
            <a:off x="433874" y="390755"/>
            <a:ext cx="11294059" cy="458587"/>
          </a:xfrm>
        </p:spPr>
        <p:txBody>
          <a:bodyPr/>
          <a:lstStyle/>
          <a:p>
            <a:r>
              <a:rPr lang="en-US"/>
              <a:t>Click to edit Master title style</a:t>
            </a:r>
            <a:endParaRPr lang="en-US" dirty="0"/>
          </a:p>
        </p:txBody>
      </p:sp>
      <p:sp>
        <p:nvSpPr>
          <p:cNvPr id="16" name="Text Placeholder 2">
            <a:extLst>
              <a:ext uri="{FF2B5EF4-FFF2-40B4-BE49-F238E27FC236}">
                <a16:creationId xmlns:a16="http://schemas.microsoft.com/office/drawing/2014/main" id="{2E6DF4D0-6655-42BC-BA6C-0FF9041659BA}"/>
              </a:ext>
            </a:extLst>
          </p:cNvPr>
          <p:cNvSpPr>
            <a:spLocks noGrp="1"/>
          </p:cNvSpPr>
          <p:nvPr>
            <p:ph type="body" sz="quarter" idx="49"/>
          </p:nvPr>
        </p:nvSpPr>
        <p:spPr>
          <a:xfrm>
            <a:off x="442034" y="1711235"/>
            <a:ext cx="2827447" cy="2416240"/>
          </a:xfrm>
        </p:spPr>
        <p:txBody>
          <a:bodyPr/>
          <a:lstStyle>
            <a:lvl1pPr marL="342900" indent="-342900">
              <a:buFont typeface="Arial" panose="020B0604020202020204" pitchFamily="34" charset="0"/>
              <a:buChar char="•"/>
              <a:defRPr>
                <a:solidFill>
                  <a:schemeClr val="tx1"/>
                </a:solidFill>
              </a:defRPr>
            </a:lvl1pPr>
            <a:lvl2pPr marL="509588" indent="-339725">
              <a:buFont typeface="Arial" panose="020B0604020202020204" pitchFamily="34" charset="0"/>
              <a:buChar char="•"/>
              <a:defRPr>
                <a:solidFill>
                  <a:schemeClr val="tx1"/>
                </a:solidFill>
              </a:defRPr>
            </a:lvl2pPr>
            <a:lvl3pPr marL="914400" indent="-285750">
              <a:buFont typeface="Arial" panose="020B0604020202020204" pitchFamily="34" charset="0"/>
              <a:buChar char="•"/>
              <a:tabLst>
                <a:tab pos="1201738" algn="l"/>
              </a:tabLst>
              <a:defRPr>
                <a:solidFill>
                  <a:schemeClr val="tx1"/>
                </a:solidFill>
              </a:defRPr>
            </a:lvl3pPr>
            <a:lvl4pPr marL="1201738" indent="-287338">
              <a:buFont typeface="Arial" panose="020B0604020202020204" pitchFamily="34" charset="0"/>
              <a:buChar char="•"/>
              <a:defRPr>
                <a:solidFill>
                  <a:schemeClr val="tx1"/>
                </a:solidFill>
              </a:defRPr>
            </a:lvl4pPr>
            <a:lvl5pPr marL="1152000" indent="0">
              <a:buNone/>
              <a:defRPr>
                <a:solidFill>
                  <a:schemeClr val="tx1"/>
                </a:solidFill>
              </a:defRPr>
            </a:lvl5pPr>
          </a:lstStyle>
          <a:p>
            <a:pPr lvl="0"/>
            <a:r>
              <a:rPr lang="en-US" dirty="0"/>
              <a:t>Click to edit Master text styles</a:t>
            </a:r>
          </a:p>
          <a:p>
            <a:pPr lvl="0"/>
            <a:r>
              <a:rPr lang="en-US" dirty="0"/>
              <a:t>Second level</a:t>
            </a:r>
          </a:p>
          <a:p>
            <a:pPr lvl="1"/>
            <a:r>
              <a:rPr lang="en-US" dirty="0"/>
              <a:t>Third level</a:t>
            </a:r>
          </a:p>
          <a:p>
            <a:pPr lvl="2"/>
            <a:r>
              <a:rPr lang="en-US" dirty="0"/>
              <a:t>Fourth level</a:t>
            </a:r>
          </a:p>
          <a:p>
            <a:pPr lvl="2"/>
            <a:endParaRPr lang="en-US" dirty="0"/>
          </a:p>
          <a:p>
            <a:pPr lvl="3"/>
            <a:r>
              <a:rPr lang="en-US" dirty="0"/>
              <a:t>Fifth level</a:t>
            </a:r>
          </a:p>
        </p:txBody>
      </p:sp>
    </p:spTree>
    <p:extLst>
      <p:ext uri="{BB962C8B-B14F-4D97-AF65-F5344CB8AC3E}">
        <p14:creationId xmlns:p14="http://schemas.microsoft.com/office/powerpoint/2010/main" val="4057407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Images and Descriptions">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407701" y="1607902"/>
            <a:ext cx="2922291" cy="256545"/>
          </a:xfrm>
        </p:spPr>
        <p:txBody>
          <a:bodyPr/>
          <a:lstStyle>
            <a:lvl1pPr marL="0" indent="0" algn="l">
              <a:lnSpc>
                <a:spcPct val="100000"/>
              </a:lnSpc>
              <a:spcAft>
                <a:spcPts val="0"/>
              </a:spcAft>
              <a:buNone/>
              <a:defRPr sz="10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6052377" y="1607902"/>
            <a:ext cx="2922291" cy="256545"/>
          </a:xfrm>
        </p:spPr>
        <p:txBody>
          <a:bodyPr/>
          <a:lstStyle>
            <a:lvl1pPr marL="0" indent="0" algn="l">
              <a:lnSpc>
                <a:spcPct val="100000"/>
              </a:lnSpc>
              <a:spcAft>
                <a:spcPts val="0"/>
              </a:spcAft>
              <a:buNone/>
              <a:defRPr sz="10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hasCustomPrompt="1"/>
          </p:nvPr>
        </p:nvSpPr>
        <p:spPr>
          <a:xfrm>
            <a:off x="401351" y="1969454"/>
            <a:ext cx="2340559" cy="3622821"/>
          </a:xfrm>
        </p:spPr>
        <p:txBody>
          <a:bodyPr>
            <a:noAutofit/>
          </a:bodyPr>
          <a:lstStyle>
            <a:lvl1pPr marL="0" indent="0">
              <a:buNone/>
              <a:defRPr>
                <a:noFill/>
              </a:defRPr>
            </a:lvl1pPr>
          </a:lstStyle>
          <a:p>
            <a:r>
              <a:rPr lang="en-US" noProof="0" dirty="0"/>
              <a:t>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hasCustomPrompt="1"/>
          </p:nvPr>
        </p:nvSpPr>
        <p:spPr>
          <a:xfrm>
            <a:off x="6052378" y="1969454"/>
            <a:ext cx="2340559" cy="3622821"/>
          </a:xfrm>
        </p:spPr>
        <p:txBody>
          <a:bodyPr>
            <a:noAutofit/>
          </a:bodyPr>
          <a:lstStyle>
            <a:lvl1pPr marL="0" indent="0">
              <a:buNone/>
              <a:defRPr>
                <a:noFill/>
              </a:defRPr>
            </a:lvl1pPr>
          </a:lstStyle>
          <a:p>
            <a:r>
              <a:rPr lang="en-US" noProof="0" dirty="0"/>
              <a:t>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8675900" y="1969454"/>
            <a:ext cx="2745600" cy="1695336"/>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3024875" y="1969454"/>
            <a:ext cx="2744537" cy="1695336"/>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a:xfrm>
            <a:off x="384367" y="431661"/>
            <a:ext cx="11362660" cy="480131"/>
          </a:xfrm>
        </p:spPr>
        <p:txBody>
          <a:bodyPr/>
          <a:lstStyle/>
          <a:p>
            <a:r>
              <a:rPr lang="en-US"/>
              <a:t>Click to edit Master title style</a:t>
            </a:r>
          </a:p>
        </p:txBody>
      </p:sp>
    </p:spTree>
    <p:extLst>
      <p:ext uri="{BB962C8B-B14F-4D97-AF65-F5344CB8AC3E}">
        <p14:creationId xmlns:p14="http://schemas.microsoft.com/office/powerpoint/2010/main" val="3778266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omparaison">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829340" y="1410116"/>
            <a:ext cx="5088000" cy="646331"/>
          </a:xfrm>
          <a:prstGeom prst="rect">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lvl1pPr marL="0" indent="0">
              <a:buNone/>
              <a:defRPr lang="fr-FR" sz="2000" b="1" smtClean="0">
                <a:solidFill>
                  <a:schemeClr val="accent3"/>
                </a:solidFill>
                <a:latin typeface="Verdana" panose="020B0604030504040204" pitchFamily="34" charset="0"/>
              </a:defRPr>
            </a:lvl1pPr>
          </a:lstStyle>
          <a:p>
            <a:pPr marL="0" lvl="0" algn="ctr" defTabSz="914400"/>
            <a:r>
              <a:rPr lang="fr-FR" dirty="0"/>
              <a:t>Modifiez les styles du texte du masque</a:t>
            </a:r>
          </a:p>
        </p:txBody>
      </p:sp>
      <p:sp>
        <p:nvSpPr>
          <p:cNvPr id="4" name="Espace réservé du contenu 3"/>
          <p:cNvSpPr>
            <a:spLocks noGrp="1"/>
          </p:cNvSpPr>
          <p:nvPr>
            <p:ph sz="half" idx="2"/>
          </p:nvPr>
        </p:nvSpPr>
        <p:spPr>
          <a:xfrm>
            <a:off x="829340" y="2224367"/>
            <a:ext cx="5088000" cy="1109535"/>
          </a:xfrm>
        </p:spPr>
        <p:txBody>
          <a:bodyPr/>
          <a:lstStyle>
            <a:lvl1pPr>
              <a:defRPr sz="1600"/>
            </a:lvl1pPr>
            <a:lvl2pPr>
              <a:defRPr sz="1400"/>
            </a:lvl2pPr>
            <a:lvl3pPr>
              <a:defRPr sz="1400"/>
            </a:lvl3pPr>
            <a:lvl4pPr>
              <a:defRPr sz="1100"/>
            </a:lvl4pPr>
            <a:lvl5pPr>
              <a:defRPr sz="11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581252" y="1410116"/>
            <a:ext cx="5088000" cy="646331"/>
          </a:xfrm>
          <a:prstGeom prst="rect">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lvl1pPr marL="0" indent="0">
              <a:buNone/>
              <a:defRPr lang="fr-FR" sz="2000" b="1" smtClean="0">
                <a:solidFill>
                  <a:schemeClr val="accent3"/>
                </a:solidFill>
                <a:latin typeface="Verdana" panose="020B0604030504040204" pitchFamily="34" charset="0"/>
              </a:defRPr>
            </a:lvl1pPr>
          </a:lstStyle>
          <a:p>
            <a:pPr marL="0" lvl="0" algn="ctr" defTabSz="914400"/>
            <a:r>
              <a:rPr lang="fr-FR" dirty="0"/>
              <a:t>Modifiez les styles du texte du masque</a:t>
            </a:r>
          </a:p>
        </p:txBody>
      </p:sp>
      <p:sp>
        <p:nvSpPr>
          <p:cNvPr id="6" name="Espace réservé du contenu 5"/>
          <p:cNvSpPr>
            <a:spLocks noGrp="1"/>
          </p:cNvSpPr>
          <p:nvPr>
            <p:ph sz="quarter" idx="4"/>
          </p:nvPr>
        </p:nvSpPr>
        <p:spPr>
          <a:xfrm>
            <a:off x="6581252" y="2224367"/>
            <a:ext cx="5088000" cy="1109535"/>
          </a:xfrm>
        </p:spPr>
        <p:txBody>
          <a:bodyPr/>
          <a:lstStyle>
            <a:lvl1pPr>
              <a:defRPr sz="1600"/>
            </a:lvl1pPr>
            <a:lvl2pPr>
              <a:defRPr sz="1400"/>
            </a:lvl2pPr>
            <a:lvl3pPr>
              <a:defRPr sz="1400"/>
            </a:lvl3pPr>
            <a:lvl4pPr>
              <a:defRPr sz="1100"/>
            </a:lvl4pPr>
            <a:lvl5pPr>
              <a:defRPr sz="11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1" name="Espace réservé du numéro de diapositive 10"/>
          <p:cNvSpPr>
            <a:spLocks noGrp="1"/>
          </p:cNvSpPr>
          <p:nvPr>
            <p:ph type="sldNum" sz="quarter" idx="10"/>
          </p:nvPr>
        </p:nvSpPr>
        <p:spPr>
          <a:xfrm>
            <a:off x="401351" y="6536030"/>
            <a:ext cx="525066" cy="230832"/>
          </a:xfrm>
          <a:prstGeom prst="rect">
            <a:avLst/>
          </a:prstGeom>
        </p:spPr>
        <p:txBody>
          <a:bodyPr/>
          <a:lstStyle/>
          <a:p>
            <a:fld id="{84E72597-5FA9-473E-9DF2-B958DF9446F5}" type="slidenum">
              <a:rPr lang="fr-FR" smtClean="0">
                <a:solidFill>
                  <a:prstClr val="white"/>
                </a:solidFill>
              </a:rPr>
              <a:pPr/>
              <a:t>‹#›</a:t>
            </a:fld>
            <a:endParaRPr lang="fr-FR" dirty="0">
              <a:solidFill>
                <a:prstClr val="white"/>
              </a:solidFill>
            </a:endParaRPr>
          </a:p>
        </p:txBody>
      </p:sp>
      <p:sp>
        <p:nvSpPr>
          <p:cNvPr id="7" name="Titre 6">
            <a:extLst>
              <a:ext uri="{FF2B5EF4-FFF2-40B4-BE49-F238E27FC236}">
                <a16:creationId xmlns:a16="http://schemas.microsoft.com/office/drawing/2014/main" id="{766AF65B-2D01-4190-8C03-F376203CA57B}"/>
              </a:ext>
            </a:extLst>
          </p:cNvPr>
          <p:cNvSpPr>
            <a:spLocks noGrp="1"/>
          </p:cNvSpPr>
          <p:nvPr>
            <p:ph type="title"/>
          </p:nvPr>
        </p:nvSpPr>
        <p:spPr/>
        <p:txBody>
          <a:bodyPr/>
          <a:lstStyle/>
          <a:p>
            <a:r>
              <a:rPr lang="fr-FR"/>
              <a:t>Modifiez le style du titre</a:t>
            </a:r>
            <a:endParaRPr lang="en-US"/>
          </a:p>
        </p:txBody>
      </p:sp>
    </p:spTree>
    <p:extLst>
      <p:ext uri="{BB962C8B-B14F-4D97-AF65-F5344CB8AC3E}">
        <p14:creationId xmlns:p14="http://schemas.microsoft.com/office/powerpoint/2010/main" val="2840661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re seul">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6431A79-287E-46BC-9643-550632F58CE3}"/>
              </a:ext>
            </a:extLst>
          </p:cNvPr>
          <p:cNvSpPr>
            <a:spLocks noGrp="1"/>
          </p:cNvSpPr>
          <p:nvPr>
            <p:ph type="sldNum" sz="quarter" idx="12"/>
          </p:nvPr>
        </p:nvSpPr>
        <p:spPr>
          <a:xfrm>
            <a:off x="401351" y="6536030"/>
            <a:ext cx="525066" cy="230832"/>
          </a:xfrm>
          <a:prstGeom prst="rect">
            <a:avLst/>
          </a:prstGeom>
        </p:spPr>
        <p:txBody>
          <a:bodyPr/>
          <a:lstStyle/>
          <a:p>
            <a:fld id="{EF77CA45-860D-4A8C-A213-22609779EBD2}" type="slidenum">
              <a:rPr lang="fr-FR" smtClean="0"/>
              <a:t>‹#›</a:t>
            </a:fld>
            <a:endParaRPr lang="fr-FR" dirty="0"/>
          </a:p>
        </p:txBody>
      </p:sp>
      <p:sp>
        <p:nvSpPr>
          <p:cNvPr id="16" name="Picture Placeholder 2">
            <a:extLst>
              <a:ext uri="{FF2B5EF4-FFF2-40B4-BE49-F238E27FC236}">
                <a16:creationId xmlns:a16="http://schemas.microsoft.com/office/drawing/2014/main" id="{FB2A150F-DD9A-4AA5-BD57-EEC120876BDE}"/>
              </a:ext>
            </a:extLst>
          </p:cNvPr>
          <p:cNvSpPr>
            <a:spLocks noGrp="1"/>
          </p:cNvSpPr>
          <p:nvPr>
            <p:ph type="pic" sz="quarter" idx="13" hasCustomPrompt="1"/>
          </p:nvPr>
        </p:nvSpPr>
        <p:spPr>
          <a:xfrm>
            <a:off x="4359409" y="1504560"/>
            <a:ext cx="1736591" cy="4286250"/>
          </a:xfrm>
          <a:prstGeom prst="round2DiagRect">
            <a:avLst>
              <a:gd name="adj1" fmla="val 18924"/>
              <a:gd name="adj2" fmla="val 18053"/>
            </a:avLst>
          </a:prstGeom>
          <a:pattFill prst="pct5">
            <a:fgClr>
              <a:schemeClr val="accent1"/>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
        <p:nvSpPr>
          <p:cNvPr id="25" name="Espace réservé du texte 24">
            <a:extLst>
              <a:ext uri="{FF2B5EF4-FFF2-40B4-BE49-F238E27FC236}">
                <a16:creationId xmlns:a16="http://schemas.microsoft.com/office/drawing/2014/main" id="{F9173318-710C-4555-83E9-C33597714195}"/>
              </a:ext>
            </a:extLst>
          </p:cNvPr>
          <p:cNvSpPr>
            <a:spLocks noGrp="1"/>
          </p:cNvSpPr>
          <p:nvPr>
            <p:ph type="body" sz="quarter" idx="20" hasCustomPrompt="1"/>
          </p:nvPr>
        </p:nvSpPr>
        <p:spPr>
          <a:xfrm>
            <a:off x="829340" y="1650085"/>
            <a:ext cx="3348000" cy="400110"/>
          </a:xfrm>
        </p:spPr>
        <p:txBody>
          <a:bodyPr anchor="b"/>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26" name="Espace réservé du texte 24">
            <a:extLst>
              <a:ext uri="{FF2B5EF4-FFF2-40B4-BE49-F238E27FC236}">
                <a16:creationId xmlns:a16="http://schemas.microsoft.com/office/drawing/2014/main" id="{13472F6C-97CE-438E-B0ED-D1F49895FBCA}"/>
              </a:ext>
            </a:extLst>
          </p:cNvPr>
          <p:cNvSpPr>
            <a:spLocks noGrp="1"/>
          </p:cNvSpPr>
          <p:nvPr>
            <p:ph type="body" sz="quarter" idx="21" hasCustomPrompt="1"/>
          </p:nvPr>
        </p:nvSpPr>
        <p:spPr>
          <a:xfrm>
            <a:off x="8321252" y="1650085"/>
            <a:ext cx="3348000" cy="400110"/>
          </a:xfrm>
        </p:spPr>
        <p:txBody>
          <a:bodyPr anchor="b"/>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28" name="Espace réservé du texte 27">
            <a:extLst>
              <a:ext uri="{FF2B5EF4-FFF2-40B4-BE49-F238E27FC236}">
                <a16:creationId xmlns:a16="http://schemas.microsoft.com/office/drawing/2014/main" id="{2CD1CED1-EC36-4A31-A191-A077675D2B39}"/>
              </a:ext>
            </a:extLst>
          </p:cNvPr>
          <p:cNvSpPr>
            <a:spLocks noGrp="1"/>
          </p:cNvSpPr>
          <p:nvPr>
            <p:ph type="body" sz="quarter" idx="22"/>
          </p:nvPr>
        </p:nvSpPr>
        <p:spPr>
          <a:xfrm>
            <a:off x="829340" y="2322716"/>
            <a:ext cx="3348000" cy="3468094"/>
          </a:xfrm>
        </p:spPr>
        <p:txBody>
          <a:bodyPr>
            <a:normAutofit/>
          </a:bodyPr>
          <a:lstStyle>
            <a:lvl1pPr>
              <a:defRPr sz="1600"/>
            </a:lvl1pPr>
            <a:lvl2pPr marL="504000" indent="-216000">
              <a:defRPr sz="1600"/>
            </a:lvl2pPr>
            <a:lvl3pPr marL="756000" indent="-180000">
              <a:defRPr sz="1400"/>
            </a:lvl3pPr>
            <a:lvl4pPr marL="1116000" indent="-180000">
              <a:defRPr sz="1200"/>
            </a:lvl4pPr>
            <a:lvl5pPr marL="1440000" indent="-180000">
              <a:defRPr sz="11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9" name="Espace réservé du texte 27">
            <a:extLst>
              <a:ext uri="{FF2B5EF4-FFF2-40B4-BE49-F238E27FC236}">
                <a16:creationId xmlns:a16="http://schemas.microsoft.com/office/drawing/2014/main" id="{6CFE875D-5512-4699-AE09-5DA3CD3B2F0A}"/>
              </a:ext>
            </a:extLst>
          </p:cNvPr>
          <p:cNvSpPr>
            <a:spLocks noGrp="1"/>
          </p:cNvSpPr>
          <p:nvPr>
            <p:ph type="body" sz="quarter" idx="23"/>
          </p:nvPr>
        </p:nvSpPr>
        <p:spPr>
          <a:xfrm>
            <a:off x="8321252" y="2322716"/>
            <a:ext cx="3348000" cy="3468094"/>
          </a:xfrm>
        </p:spPr>
        <p:txBody>
          <a:bodyPr>
            <a:normAutofit/>
          </a:bodyPr>
          <a:lstStyle>
            <a:lvl1pPr>
              <a:defRPr sz="1600"/>
            </a:lvl1pPr>
            <a:lvl2pPr marL="504000" indent="-216000">
              <a:defRPr sz="1600"/>
            </a:lvl2pPr>
            <a:lvl3pPr marL="756000" indent="-180000">
              <a:defRPr sz="1400"/>
            </a:lvl3pPr>
            <a:lvl4pPr marL="1116000" indent="-180000">
              <a:defRPr sz="1200"/>
            </a:lvl4pPr>
            <a:lvl5pPr marL="1440000" indent="-180000">
              <a:defRPr sz="11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 name="Titre 1">
            <a:extLst>
              <a:ext uri="{FF2B5EF4-FFF2-40B4-BE49-F238E27FC236}">
                <a16:creationId xmlns:a16="http://schemas.microsoft.com/office/drawing/2014/main" id="{071B7107-13D6-4DA2-ACF7-6E6FD90B41A6}"/>
              </a:ext>
            </a:extLst>
          </p:cNvPr>
          <p:cNvSpPr>
            <a:spLocks noGrp="1"/>
          </p:cNvSpPr>
          <p:nvPr>
            <p:ph type="title"/>
          </p:nvPr>
        </p:nvSpPr>
        <p:spPr/>
        <p:txBody>
          <a:bodyPr/>
          <a:lstStyle/>
          <a:p>
            <a:r>
              <a:rPr lang="fr-FR" dirty="0"/>
              <a:t>Modifiez le style du titre</a:t>
            </a:r>
            <a:endParaRPr lang="en-US" dirty="0"/>
          </a:p>
        </p:txBody>
      </p:sp>
      <p:sp>
        <p:nvSpPr>
          <p:cNvPr id="10" name="Picture Placeholder 2">
            <a:extLst>
              <a:ext uri="{FF2B5EF4-FFF2-40B4-BE49-F238E27FC236}">
                <a16:creationId xmlns:a16="http://schemas.microsoft.com/office/drawing/2014/main" id="{E21C4BCB-C256-4F63-BDC9-377F92B1C1F1}"/>
              </a:ext>
            </a:extLst>
          </p:cNvPr>
          <p:cNvSpPr>
            <a:spLocks noGrp="1"/>
          </p:cNvSpPr>
          <p:nvPr>
            <p:ph type="pic" sz="quarter" idx="24" hasCustomPrompt="1"/>
          </p:nvPr>
        </p:nvSpPr>
        <p:spPr>
          <a:xfrm>
            <a:off x="6340330" y="1504560"/>
            <a:ext cx="1736591" cy="4286250"/>
          </a:xfrm>
          <a:prstGeom prst="round2DiagRect">
            <a:avLst>
              <a:gd name="adj1" fmla="val 18924"/>
              <a:gd name="adj2" fmla="val 18053"/>
            </a:avLst>
          </a:prstGeom>
          <a:pattFill prst="pct5">
            <a:fgClr>
              <a:schemeClr val="accent1"/>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Tree>
    <p:extLst>
      <p:ext uri="{BB962C8B-B14F-4D97-AF65-F5344CB8AC3E}">
        <p14:creationId xmlns:p14="http://schemas.microsoft.com/office/powerpoint/2010/main" val="1892569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Visual &amp; Columns">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5" name="Espace réservé pour une image  8">
            <a:extLst>
              <a:ext uri="{FF2B5EF4-FFF2-40B4-BE49-F238E27FC236}">
                <a16:creationId xmlns:a16="http://schemas.microsoft.com/office/drawing/2014/main" id="{C39C5CD1-48A3-4FD3-8112-25C19BD8D92B}"/>
              </a:ext>
            </a:extLst>
          </p:cNvPr>
          <p:cNvSpPr>
            <a:spLocks noGrp="1" noChangeAspect="1"/>
          </p:cNvSpPr>
          <p:nvPr>
            <p:ph type="pic" sz="quarter" idx="33"/>
          </p:nvPr>
        </p:nvSpPr>
        <p:spPr>
          <a:xfrm>
            <a:off x="444975" y="1484956"/>
            <a:ext cx="4128000" cy="4098739"/>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marL="0" indent="0">
              <a:buNone/>
              <a:defRPr>
                <a:noFill/>
              </a:defRPr>
            </a:lvl1pPr>
          </a:lstStyle>
          <a:p>
            <a:r>
              <a:rPr lang="en-US" noProof="0" dirty="0"/>
              <a:t>Click icon to add picture</a:t>
            </a:r>
          </a:p>
        </p:txBody>
      </p:sp>
      <p:sp>
        <p:nvSpPr>
          <p:cNvPr id="26" name="Espace réservé pour une image  8">
            <a:extLst>
              <a:ext uri="{FF2B5EF4-FFF2-40B4-BE49-F238E27FC236}">
                <a16:creationId xmlns:a16="http://schemas.microsoft.com/office/drawing/2014/main" id="{877CF915-392C-4C9E-9231-933278F733C0}"/>
              </a:ext>
            </a:extLst>
          </p:cNvPr>
          <p:cNvSpPr>
            <a:spLocks noGrp="1" noChangeAspect="1"/>
          </p:cNvSpPr>
          <p:nvPr>
            <p:ph type="pic" sz="quarter" idx="34"/>
          </p:nvPr>
        </p:nvSpPr>
        <p:spPr>
          <a:xfrm>
            <a:off x="5419650" y="2816877"/>
            <a:ext cx="918511" cy="9120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3" name="Espace réservé pour une image  8">
            <a:extLst>
              <a:ext uri="{FF2B5EF4-FFF2-40B4-BE49-F238E27FC236}">
                <a16:creationId xmlns:a16="http://schemas.microsoft.com/office/drawing/2014/main" id="{4C7F2E51-ABA8-4F5A-9037-C8CCEEB2507A}"/>
              </a:ext>
            </a:extLst>
          </p:cNvPr>
          <p:cNvSpPr>
            <a:spLocks noGrp="1" noChangeAspect="1"/>
          </p:cNvSpPr>
          <p:nvPr>
            <p:ph type="pic" sz="quarter" idx="36"/>
          </p:nvPr>
        </p:nvSpPr>
        <p:spPr>
          <a:xfrm>
            <a:off x="7058241" y="2816877"/>
            <a:ext cx="918511" cy="9120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6" name="Espace réservé pour une image  8">
            <a:extLst>
              <a:ext uri="{FF2B5EF4-FFF2-40B4-BE49-F238E27FC236}">
                <a16:creationId xmlns:a16="http://schemas.microsoft.com/office/drawing/2014/main" id="{372F035A-F8CD-4ACE-99B9-4C5DF57FF218}"/>
              </a:ext>
            </a:extLst>
          </p:cNvPr>
          <p:cNvSpPr>
            <a:spLocks noGrp="1" noChangeAspect="1"/>
          </p:cNvSpPr>
          <p:nvPr>
            <p:ph type="pic" sz="quarter" idx="38"/>
          </p:nvPr>
        </p:nvSpPr>
        <p:spPr>
          <a:xfrm>
            <a:off x="8717707" y="2816877"/>
            <a:ext cx="918511" cy="9120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8" name="Espace réservé pour une image  8">
            <a:extLst>
              <a:ext uri="{FF2B5EF4-FFF2-40B4-BE49-F238E27FC236}">
                <a16:creationId xmlns:a16="http://schemas.microsoft.com/office/drawing/2014/main" id="{BFF91B72-FE8D-4E96-8F5D-0506EA882BB5}"/>
              </a:ext>
            </a:extLst>
          </p:cNvPr>
          <p:cNvSpPr>
            <a:spLocks noGrp="1" noChangeAspect="1"/>
          </p:cNvSpPr>
          <p:nvPr>
            <p:ph type="pic" sz="quarter" idx="40"/>
          </p:nvPr>
        </p:nvSpPr>
        <p:spPr>
          <a:xfrm>
            <a:off x="10356298" y="2816877"/>
            <a:ext cx="918511" cy="9120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20" name="Espace réservé du texte 5">
            <a:extLst>
              <a:ext uri="{FF2B5EF4-FFF2-40B4-BE49-F238E27FC236}">
                <a16:creationId xmlns:a16="http://schemas.microsoft.com/office/drawing/2014/main" id="{2974E98B-F9E8-419E-91E4-51E3364BAFB5}"/>
              </a:ext>
            </a:extLst>
          </p:cNvPr>
          <p:cNvSpPr>
            <a:spLocks noGrp="1"/>
          </p:cNvSpPr>
          <p:nvPr>
            <p:ph type="body" sz="quarter" idx="18"/>
          </p:nvPr>
        </p:nvSpPr>
        <p:spPr>
          <a:xfrm>
            <a:off x="444973" y="425183"/>
            <a:ext cx="11304000"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2" name="Espace réservé du texte 4">
            <a:extLst>
              <a:ext uri="{FF2B5EF4-FFF2-40B4-BE49-F238E27FC236}">
                <a16:creationId xmlns:a16="http://schemas.microsoft.com/office/drawing/2014/main" id="{D1CABF73-739E-4F65-87EE-6E76601F2658}"/>
              </a:ext>
            </a:extLst>
          </p:cNvPr>
          <p:cNvSpPr>
            <a:spLocks noGrp="1"/>
          </p:cNvSpPr>
          <p:nvPr>
            <p:ph type="body" sz="quarter" idx="22"/>
          </p:nvPr>
        </p:nvSpPr>
        <p:spPr>
          <a:xfrm>
            <a:off x="5417825" y="1577578"/>
            <a:ext cx="6331148" cy="338554"/>
          </a:xfrm>
        </p:spPr>
        <p:txBody>
          <a:bodyPr wrap="square">
            <a:spAutoFit/>
          </a:bodyPr>
          <a:lstStyle>
            <a:lvl1pPr marL="0" indent="0">
              <a:lnSpc>
                <a:spcPct val="100000"/>
              </a:lnSpc>
              <a:spcAft>
                <a:spcPts val="0"/>
              </a:spcAft>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23" name="Title 1">
            <a:extLst>
              <a:ext uri="{FF2B5EF4-FFF2-40B4-BE49-F238E27FC236}">
                <a16:creationId xmlns:a16="http://schemas.microsoft.com/office/drawing/2014/main" id="{4779AEC4-102A-4C92-BE0B-E482213D0760}"/>
              </a:ext>
            </a:extLst>
          </p:cNvPr>
          <p:cNvSpPr>
            <a:spLocks noGrp="1"/>
          </p:cNvSpPr>
          <p:nvPr>
            <p:ph type="title"/>
          </p:nvPr>
        </p:nvSpPr>
        <p:spPr>
          <a:xfrm>
            <a:off x="5417824" y="855231"/>
            <a:ext cx="6337376" cy="458587"/>
          </a:xfrm>
        </p:spPr>
        <p:txBody>
          <a:bodyPr/>
          <a:lstStyle/>
          <a:p>
            <a:r>
              <a:rPr lang="en-US"/>
              <a:t>Click to edit Master title style</a:t>
            </a:r>
            <a:endParaRPr lang="en-US" dirty="0"/>
          </a:p>
        </p:txBody>
      </p:sp>
      <p:sp>
        <p:nvSpPr>
          <p:cNvPr id="21" name="Text Placeholder 2">
            <a:extLst>
              <a:ext uri="{FF2B5EF4-FFF2-40B4-BE49-F238E27FC236}">
                <a16:creationId xmlns:a16="http://schemas.microsoft.com/office/drawing/2014/main" id="{FC8E1771-F222-47FB-AA03-2F95A1C562F4}"/>
              </a:ext>
            </a:extLst>
          </p:cNvPr>
          <p:cNvSpPr>
            <a:spLocks noGrp="1"/>
          </p:cNvSpPr>
          <p:nvPr>
            <p:ph type="body" sz="quarter" idx="41"/>
          </p:nvPr>
        </p:nvSpPr>
        <p:spPr>
          <a:xfrm>
            <a:off x="5422250" y="3906754"/>
            <a:ext cx="1390651" cy="1001556"/>
          </a:xfrm>
        </p:spPr>
        <p:txBody>
          <a:bodyPr/>
          <a:lstStyle>
            <a:lvl1pPr marL="171450" indent="-171450">
              <a:buFont typeface="Arial" panose="020B0604020202020204" pitchFamily="34" charset="0"/>
              <a:buChar char="•"/>
              <a:defRPr sz="800"/>
            </a:lvl1pPr>
            <a:lvl2pPr marL="0" indent="0">
              <a:buFont typeface="Arial" panose="020B0604020202020204" pitchFamily="34" charset="0"/>
              <a:buNone/>
              <a:defRPr sz="1200">
                <a:solidFill>
                  <a:schemeClr val="accent2"/>
                </a:solidFill>
              </a:defRPr>
            </a:lvl2pPr>
            <a:lvl3pPr marL="171450" indent="-171450" algn="l" defTabSz="914377" rtl="0" eaLnBrk="1" latinLnBrk="0" hangingPunct="1">
              <a:lnSpc>
                <a:spcPct val="125000"/>
              </a:lnSpc>
              <a:spcBef>
                <a:spcPts val="0"/>
              </a:spcBef>
              <a:buFont typeface="Arial" panose="020B0604020202020204" pitchFamily="34" charset="0"/>
              <a:buChar char="•"/>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914377" rtl="0" eaLnBrk="1" latinLnBrk="0" hangingPunct="1">
              <a:lnSpc>
                <a:spcPct val="125000"/>
              </a:lnSpc>
              <a:spcBef>
                <a:spcPts val="0"/>
              </a:spcBef>
              <a:buFontTx/>
              <a:buNone/>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Tx/>
              <a:buNone/>
              <a:defRPr lang="en-US" sz="800" b="0" i="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2"/>
            <a:r>
              <a:rPr lang="en-US" dirty="0"/>
              <a:t>Fourth level</a:t>
            </a:r>
          </a:p>
          <a:p>
            <a:pPr lvl="2"/>
            <a:r>
              <a:rPr lang="en-US" dirty="0"/>
              <a:t>Fifth level</a:t>
            </a:r>
          </a:p>
        </p:txBody>
      </p:sp>
      <p:sp>
        <p:nvSpPr>
          <p:cNvPr id="17" name="Text Placeholder 2">
            <a:extLst>
              <a:ext uri="{FF2B5EF4-FFF2-40B4-BE49-F238E27FC236}">
                <a16:creationId xmlns:a16="http://schemas.microsoft.com/office/drawing/2014/main" id="{E976A5FD-C10D-4945-8AFE-54AC23C616B6}"/>
              </a:ext>
            </a:extLst>
          </p:cNvPr>
          <p:cNvSpPr>
            <a:spLocks noGrp="1"/>
          </p:cNvSpPr>
          <p:nvPr>
            <p:ph type="body" sz="quarter" idx="42"/>
          </p:nvPr>
        </p:nvSpPr>
        <p:spPr>
          <a:xfrm>
            <a:off x="6966850" y="3906754"/>
            <a:ext cx="1390651" cy="1001556"/>
          </a:xfrm>
        </p:spPr>
        <p:txBody>
          <a:bodyPr/>
          <a:lstStyle>
            <a:lvl1pPr marL="171450" indent="-171450">
              <a:buFont typeface="Arial" panose="020B0604020202020204" pitchFamily="34" charset="0"/>
              <a:buChar char="•"/>
              <a:defRPr sz="800"/>
            </a:lvl1pPr>
            <a:lvl2pPr marL="0" indent="0">
              <a:buFont typeface="Arial" panose="020B0604020202020204" pitchFamily="34" charset="0"/>
              <a:buNone/>
              <a:defRPr sz="1200">
                <a:solidFill>
                  <a:schemeClr val="accent2"/>
                </a:solidFill>
              </a:defRPr>
            </a:lvl2pPr>
            <a:lvl3pPr marL="171450" indent="-171450" algn="l" defTabSz="914377" rtl="0" eaLnBrk="1" latinLnBrk="0" hangingPunct="1">
              <a:lnSpc>
                <a:spcPct val="125000"/>
              </a:lnSpc>
              <a:spcBef>
                <a:spcPts val="0"/>
              </a:spcBef>
              <a:buFont typeface="Arial" panose="020B0604020202020204" pitchFamily="34" charset="0"/>
              <a:buChar char="•"/>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914377" rtl="0" eaLnBrk="1" latinLnBrk="0" hangingPunct="1">
              <a:lnSpc>
                <a:spcPct val="125000"/>
              </a:lnSpc>
              <a:spcBef>
                <a:spcPts val="0"/>
              </a:spcBef>
              <a:buFontTx/>
              <a:buNone/>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Tx/>
              <a:buNone/>
              <a:defRPr lang="en-US" sz="800" b="0" i="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2"/>
            <a:r>
              <a:rPr lang="en-US" dirty="0"/>
              <a:t>Fourth level</a:t>
            </a:r>
          </a:p>
          <a:p>
            <a:pPr lvl="2"/>
            <a:r>
              <a:rPr lang="en-US" dirty="0"/>
              <a:t>Fifth level</a:t>
            </a:r>
          </a:p>
        </p:txBody>
      </p:sp>
      <p:sp>
        <p:nvSpPr>
          <p:cNvPr id="19" name="Text Placeholder 2">
            <a:extLst>
              <a:ext uri="{FF2B5EF4-FFF2-40B4-BE49-F238E27FC236}">
                <a16:creationId xmlns:a16="http://schemas.microsoft.com/office/drawing/2014/main" id="{1A6B494B-62E9-49D8-B69D-C934DB526A4D}"/>
              </a:ext>
            </a:extLst>
          </p:cNvPr>
          <p:cNvSpPr>
            <a:spLocks noGrp="1"/>
          </p:cNvSpPr>
          <p:nvPr>
            <p:ph type="body" sz="quarter" idx="43"/>
          </p:nvPr>
        </p:nvSpPr>
        <p:spPr>
          <a:xfrm>
            <a:off x="8553107" y="3906754"/>
            <a:ext cx="1390651" cy="1001556"/>
          </a:xfrm>
        </p:spPr>
        <p:txBody>
          <a:bodyPr/>
          <a:lstStyle>
            <a:lvl1pPr marL="171450" indent="-171450">
              <a:buFont typeface="Arial" panose="020B0604020202020204" pitchFamily="34" charset="0"/>
              <a:buChar char="•"/>
              <a:defRPr sz="800"/>
            </a:lvl1pPr>
            <a:lvl2pPr marL="0" indent="0">
              <a:buFont typeface="Arial" panose="020B0604020202020204" pitchFamily="34" charset="0"/>
              <a:buNone/>
              <a:defRPr sz="1200">
                <a:solidFill>
                  <a:schemeClr val="accent2"/>
                </a:solidFill>
              </a:defRPr>
            </a:lvl2pPr>
            <a:lvl3pPr marL="171450" indent="-171450" algn="l" defTabSz="914377" rtl="0" eaLnBrk="1" latinLnBrk="0" hangingPunct="1">
              <a:lnSpc>
                <a:spcPct val="125000"/>
              </a:lnSpc>
              <a:spcBef>
                <a:spcPts val="0"/>
              </a:spcBef>
              <a:buFont typeface="Arial" panose="020B0604020202020204" pitchFamily="34" charset="0"/>
              <a:buChar char="•"/>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914377" rtl="0" eaLnBrk="1" latinLnBrk="0" hangingPunct="1">
              <a:lnSpc>
                <a:spcPct val="125000"/>
              </a:lnSpc>
              <a:spcBef>
                <a:spcPts val="0"/>
              </a:spcBef>
              <a:buFontTx/>
              <a:buNone/>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Tx/>
              <a:buNone/>
              <a:defRPr lang="en-US" sz="800" b="0" i="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2"/>
            <a:r>
              <a:rPr lang="en-US" dirty="0"/>
              <a:t>Fourth level</a:t>
            </a:r>
          </a:p>
          <a:p>
            <a:pPr lvl="2"/>
            <a:r>
              <a:rPr lang="en-US" dirty="0"/>
              <a:t>Fifth level</a:t>
            </a:r>
          </a:p>
        </p:txBody>
      </p:sp>
      <p:sp>
        <p:nvSpPr>
          <p:cNvPr id="24" name="Text Placeholder 2">
            <a:extLst>
              <a:ext uri="{FF2B5EF4-FFF2-40B4-BE49-F238E27FC236}">
                <a16:creationId xmlns:a16="http://schemas.microsoft.com/office/drawing/2014/main" id="{2ED3CC37-D66E-4DFC-9CFF-742D557E4F1A}"/>
              </a:ext>
            </a:extLst>
          </p:cNvPr>
          <p:cNvSpPr>
            <a:spLocks noGrp="1"/>
          </p:cNvSpPr>
          <p:nvPr>
            <p:ph type="body" sz="quarter" idx="44"/>
          </p:nvPr>
        </p:nvSpPr>
        <p:spPr>
          <a:xfrm>
            <a:off x="10219304" y="3906754"/>
            <a:ext cx="1390651" cy="1001556"/>
          </a:xfrm>
        </p:spPr>
        <p:txBody>
          <a:bodyPr/>
          <a:lstStyle>
            <a:lvl1pPr marL="171450" indent="-171450">
              <a:buFont typeface="Arial" panose="020B0604020202020204" pitchFamily="34" charset="0"/>
              <a:buChar char="•"/>
              <a:defRPr sz="800"/>
            </a:lvl1pPr>
            <a:lvl2pPr marL="0" indent="0">
              <a:buFont typeface="Arial" panose="020B0604020202020204" pitchFamily="34" charset="0"/>
              <a:buNone/>
              <a:defRPr sz="1200">
                <a:solidFill>
                  <a:schemeClr val="accent2"/>
                </a:solidFill>
              </a:defRPr>
            </a:lvl2pPr>
            <a:lvl3pPr marL="171450" indent="-171450" algn="l" defTabSz="914377" rtl="0" eaLnBrk="1" latinLnBrk="0" hangingPunct="1">
              <a:lnSpc>
                <a:spcPct val="125000"/>
              </a:lnSpc>
              <a:spcBef>
                <a:spcPts val="0"/>
              </a:spcBef>
              <a:buFont typeface="Arial" panose="020B0604020202020204" pitchFamily="34" charset="0"/>
              <a:buChar char="•"/>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914377" rtl="0" eaLnBrk="1" latinLnBrk="0" hangingPunct="1">
              <a:lnSpc>
                <a:spcPct val="125000"/>
              </a:lnSpc>
              <a:spcBef>
                <a:spcPts val="0"/>
              </a:spcBef>
              <a:buFontTx/>
              <a:buNone/>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914377" rtl="0" eaLnBrk="1" latinLnBrk="0" hangingPunct="1">
              <a:lnSpc>
                <a:spcPct val="125000"/>
              </a:lnSpc>
              <a:spcBef>
                <a:spcPts val="0"/>
              </a:spcBef>
              <a:buFontTx/>
              <a:buNone/>
              <a:defRPr lang="en-US" sz="800" b="0" i="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2"/>
            <a:r>
              <a:rPr lang="en-US" dirty="0"/>
              <a:t>Fourth level</a:t>
            </a:r>
          </a:p>
          <a:p>
            <a:pPr lvl="2"/>
            <a:r>
              <a:rPr lang="en-US" dirty="0"/>
              <a:t>Fifth level</a:t>
            </a:r>
          </a:p>
        </p:txBody>
      </p:sp>
    </p:spTree>
    <p:extLst>
      <p:ext uri="{BB962C8B-B14F-4D97-AF65-F5344CB8AC3E}">
        <p14:creationId xmlns:p14="http://schemas.microsoft.com/office/powerpoint/2010/main" val="111771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BFDC34-33AF-4C11-86EB-987BBB6E3903}"/>
              </a:ext>
            </a:extLst>
          </p:cNvPr>
          <p:cNvSpPr>
            <a:spLocks noGrp="1"/>
          </p:cNvSpPr>
          <p:nvPr>
            <p:ph type="title"/>
          </p:nvPr>
        </p:nvSpPr>
        <p:spPr>
          <a:xfrm>
            <a:off x="414670" y="241949"/>
            <a:ext cx="11362660" cy="480131"/>
          </a:xfrm>
        </p:spPr>
        <p:txBody>
          <a:bodyPr/>
          <a:lstStyle/>
          <a:p>
            <a:r>
              <a:rPr lang="fr-FR"/>
              <a:t>Modifiez le style du titre</a:t>
            </a:r>
          </a:p>
        </p:txBody>
      </p:sp>
      <p:sp>
        <p:nvSpPr>
          <p:cNvPr id="5" name="Espace réservé du numéro de diapositive 4">
            <a:extLst>
              <a:ext uri="{FF2B5EF4-FFF2-40B4-BE49-F238E27FC236}">
                <a16:creationId xmlns:a16="http://schemas.microsoft.com/office/drawing/2014/main" id="{E6431A79-287E-46BC-9643-550632F58CE3}"/>
              </a:ext>
            </a:extLst>
          </p:cNvPr>
          <p:cNvSpPr>
            <a:spLocks noGrp="1"/>
          </p:cNvSpPr>
          <p:nvPr>
            <p:ph type="sldNum" sz="quarter" idx="12"/>
          </p:nvPr>
        </p:nvSpPr>
        <p:spPr>
          <a:xfrm>
            <a:off x="401351" y="6536030"/>
            <a:ext cx="525066" cy="230832"/>
          </a:xfrm>
          <a:prstGeom prst="rect">
            <a:avLst/>
          </a:prstGeom>
        </p:spPr>
        <p:txBody>
          <a:bodyPr/>
          <a:lstStyle/>
          <a:p>
            <a:fld id="{EF77CA45-860D-4A8C-A213-22609779EBD2}" type="slidenum">
              <a:rPr lang="fr-FR" smtClean="0"/>
              <a:t>‹#›</a:t>
            </a:fld>
            <a:endParaRPr lang="fr-FR" dirty="0"/>
          </a:p>
        </p:txBody>
      </p:sp>
      <p:sp>
        <p:nvSpPr>
          <p:cNvPr id="29" name="Espace réservé du texte 27">
            <a:extLst>
              <a:ext uri="{FF2B5EF4-FFF2-40B4-BE49-F238E27FC236}">
                <a16:creationId xmlns:a16="http://schemas.microsoft.com/office/drawing/2014/main" id="{6CFE875D-5512-4699-AE09-5DA3CD3B2F0A}"/>
              </a:ext>
            </a:extLst>
          </p:cNvPr>
          <p:cNvSpPr>
            <a:spLocks noGrp="1"/>
          </p:cNvSpPr>
          <p:nvPr>
            <p:ph type="body" sz="quarter" idx="23"/>
          </p:nvPr>
        </p:nvSpPr>
        <p:spPr>
          <a:xfrm>
            <a:off x="4800600" y="1577065"/>
            <a:ext cx="6868652" cy="428625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pour une image  8">
            <a:extLst>
              <a:ext uri="{FF2B5EF4-FFF2-40B4-BE49-F238E27FC236}">
                <a16:creationId xmlns:a16="http://schemas.microsoft.com/office/drawing/2014/main" id="{02A06BFE-026F-4509-A438-F70430BBD95C}"/>
              </a:ext>
            </a:extLst>
          </p:cNvPr>
          <p:cNvSpPr>
            <a:spLocks noGrp="1" noChangeAspect="1"/>
          </p:cNvSpPr>
          <p:nvPr>
            <p:ph type="pic" sz="quarter" idx="38"/>
          </p:nvPr>
        </p:nvSpPr>
        <p:spPr>
          <a:xfrm>
            <a:off x="663884" y="1759335"/>
            <a:ext cx="3949702" cy="392171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Tree>
    <p:extLst>
      <p:ext uri="{BB962C8B-B14F-4D97-AF65-F5344CB8AC3E}">
        <p14:creationId xmlns:p14="http://schemas.microsoft.com/office/powerpoint/2010/main" val="963690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BFDC34-33AF-4C11-86EB-987BBB6E3903}"/>
              </a:ext>
            </a:extLst>
          </p:cNvPr>
          <p:cNvSpPr>
            <a:spLocks noGrp="1"/>
          </p:cNvSpPr>
          <p:nvPr>
            <p:ph type="title"/>
          </p:nvPr>
        </p:nvSpPr>
        <p:spPr>
          <a:xfrm>
            <a:off x="505490" y="683073"/>
            <a:ext cx="11362660" cy="480131"/>
          </a:xfrm>
        </p:spPr>
        <p:txBody>
          <a:bodyPr/>
          <a:lstStyle/>
          <a:p>
            <a:r>
              <a:rPr lang="fr-FR"/>
              <a:t>Modifiez le style du titre</a:t>
            </a:r>
          </a:p>
        </p:txBody>
      </p:sp>
      <p:sp>
        <p:nvSpPr>
          <p:cNvPr id="5" name="Espace réservé du numéro de diapositive 4">
            <a:extLst>
              <a:ext uri="{FF2B5EF4-FFF2-40B4-BE49-F238E27FC236}">
                <a16:creationId xmlns:a16="http://schemas.microsoft.com/office/drawing/2014/main" id="{E6431A79-287E-46BC-9643-550632F58CE3}"/>
              </a:ext>
            </a:extLst>
          </p:cNvPr>
          <p:cNvSpPr>
            <a:spLocks noGrp="1"/>
          </p:cNvSpPr>
          <p:nvPr>
            <p:ph type="sldNum" sz="quarter" idx="12"/>
          </p:nvPr>
        </p:nvSpPr>
        <p:spPr>
          <a:xfrm>
            <a:off x="401351" y="6536030"/>
            <a:ext cx="525066" cy="230832"/>
          </a:xfrm>
          <a:prstGeom prst="rect">
            <a:avLst/>
          </a:prstGeom>
        </p:spPr>
        <p:txBody>
          <a:bodyPr/>
          <a:lstStyle/>
          <a:p>
            <a:fld id="{EF77CA45-860D-4A8C-A213-22609779EBD2}" type="slidenum">
              <a:rPr lang="fr-FR" smtClean="0"/>
              <a:t>‹#›</a:t>
            </a:fld>
            <a:endParaRPr lang="fr-FR" dirty="0"/>
          </a:p>
        </p:txBody>
      </p:sp>
      <p:sp>
        <p:nvSpPr>
          <p:cNvPr id="29" name="Espace réservé du texte 27">
            <a:extLst>
              <a:ext uri="{FF2B5EF4-FFF2-40B4-BE49-F238E27FC236}">
                <a16:creationId xmlns:a16="http://schemas.microsoft.com/office/drawing/2014/main" id="{6CFE875D-5512-4699-AE09-5DA3CD3B2F0A}"/>
              </a:ext>
            </a:extLst>
          </p:cNvPr>
          <p:cNvSpPr>
            <a:spLocks noGrp="1"/>
          </p:cNvSpPr>
          <p:nvPr>
            <p:ph type="body" sz="quarter" idx="23"/>
          </p:nvPr>
        </p:nvSpPr>
        <p:spPr>
          <a:xfrm>
            <a:off x="828000" y="1577065"/>
            <a:ext cx="6868652" cy="428625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pour une image  8">
            <a:extLst>
              <a:ext uri="{FF2B5EF4-FFF2-40B4-BE49-F238E27FC236}">
                <a16:creationId xmlns:a16="http://schemas.microsoft.com/office/drawing/2014/main" id="{B9B1F59D-0B31-4228-A6D1-7ECD6C7BBB7B}"/>
              </a:ext>
            </a:extLst>
          </p:cNvPr>
          <p:cNvSpPr>
            <a:spLocks noGrp="1" noChangeAspect="1"/>
          </p:cNvSpPr>
          <p:nvPr>
            <p:ph type="pic" sz="quarter" idx="38"/>
          </p:nvPr>
        </p:nvSpPr>
        <p:spPr>
          <a:xfrm>
            <a:off x="7918448" y="1759335"/>
            <a:ext cx="3949702" cy="392171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Tree>
    <p:extLst>
      <p:ext uri="{BB962C8B-B14F-4D97-AF65-F5344CB8AC3E}">
        <p14:creationId xmlns:p14="http://schemas.microsoft.com/office/powerpoint/2010/main" val="3312966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Titre seul">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6431A79-287E-46BC-9643-550632F58CE3}"/>
              </a:ext>
            </a:extLst>
          </p:cNvPr>
          <p:cNvSpPr>
            <a:spLocks noGrp="1"/>
          </p:cNvSpPr>
          <p:nvPr>
            <p:ph type="sldNum" sz="quarter" idx="12"/>
          </p:nvPr>
        </p:nvSpPr>
        <p:spPr>
          <a:xfrm>
            <a:off x="401351" y="6536030"/>
            <a:ext cx="525066" cy="230832"/>
          </a:xfrm>
          <a:prstGeom prst="rect">
            <a:avLst/>
          </a:prstGeom>
        </p:spPr>
        <p:txBody>
          <a:bodyPr/>
          <a:lstStyle/>
          <a:p>
            <a:fld id="{EF77CA45-860D-4A8C-A213-22609779EBD2}" type="slidenum">
              <a:rPr lang="fr-FR" smtClean="0"/>
              <a:t>‹#›</a:t>
            </a:fld>
            <a:endParaRPr lang="fr-FR" dirty="0"/>
          </a:p>
        </p:txBody>
      </p:sp>
      <p:sp>
        <p:nvSpPr>
          <p:cNvPr id="12" name="Espace réservé du texte 24">
            <a:extLst>
              <a:ext uri="{FF2B5EF4-FFF2-40B4-BE49-F238E27FC236}">
                <a16:creationId xmlns:a16="http://schemas.microsoft.com/office/drawing/2014/main" id="{6360CB7B-3A71-47FB-984A-D9D32B7B619C}"/>
              </a:ext>
            </a:extLst>
          </p:cNvPr>
          <p:cNvSpPr>
            <a:spLocks noGrp="1"/>
          </p:cNvSpPr>
          <p:nvPr>
            <p:ph type="body" sz="quarter" idx="20" hasCustomPrompt="1"/>
          </p:nvPr>
        </p:nvSpPr>
        <p:spPr>
          <a:xfrm>
            <a:off x="3614644" y="3898815"/>
            <a:ext cx="2484000" cy="400110"/>
          </a:xfrm>
        </p:spPr>
        <p:txBody>
          <a:bodyPr anchor="ctr"/>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21" name="Espace réservé du texte 24">
            <a:extLst>
              <a:ext uri="{FF2B5EF4-FFF2-40B4-BE49-F238E27FC236}">
                <a16:creationId xmlns:a16="http://schemas.microsoft.com/office/drawing/2014/main" id="{AD5BB856-D73A-4166-A4D6-BF2374AE75F1}"/>
              </a:ext>
            </a:extLst>
          </p:cNvPr>
          <p:cNvSpPr>
            <a:spLocks noGrp="1"/>
          </p:cNvSpPr>
          <p:nvPr>
            <p:ph type="body" sz="quarter" idx="21" hasCustomPrompt="1"/>
          </p:nvPr>
        </p:nvSpPr>
        <p:spPr>
          <a:xfrm>
            <a:off x="6399948" y="3898815"/>
            <a:ext cx="2484000" cy="400110"/>
          </a:xfrm>
        </p:spPr>
        <p:txBody>
          <a:bodyPr anchor="ctr"/>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25" name="Espace réservé du texte 24">
            <a:extLst>
              <a:ext uri="{FF2B5EF4-FFF2-40B4-BE49-F238E27FC236}">
                <a16:creationId xmlns:a16="http://schemas.microsoft.com/office/drawing/2014/main" id="{62CC584B-4CFD-463F-9197-F7B66B70550B}"/>
              </a:ext>
            </a:extLst>
          </p:cNvPr>
          <p:cNvSpPr>
            <a:spLocks noGrp="1"/>
          </p:cNvSpPr>
          <p:nvPr>
            <p:ph type="body" sz="quarter" idx="22" hasCustomPrompt="1"/>
          </p:nvPr>
        </p:nvSpPr>
        <p:spPr>
          <a:xfrm>
            <a:off x="9192160" y="3898815"/>
            <a:ext cx="2484000" cy="400110"/>
          </a:xfrm>
        </p:spPr>
        <p:txBody>
          <a:bodyPr anchor="ctr"/>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27" name="Espace réservé du texte 26">
            <a:extLst>
              <a:ext uri="{FF2B5EF4-FFF2-40B4-BE49-F238E27FC236}">
                <a16:creationId xmlns:a16="http://schemas.microsoft.com/office/drawing/2014/main" id="{1E6C7E62-BC80-4978-BB9A-631D0ACBB475}"/>
              </a:ext>
            </a:extLst>
          </p:cNvPr>
          <p:cNvSpPr>
            <a:spLocks noGrp="1"/>
          </p:cNvSpPr>
          <p:nvPr>
            <p:ph type="body" sz="quarter" idx="23"/>
          </p:nvPr>
        </p:nvSpPr>
        <p:spPr>
          <a:xfrm>
            <a:off x="3614644" y="4567646"/>
            <a:ext cx="2484000" cy="480131"/>
          </a:xfrm>
        </p:spPr>
        <p:txBody>
          <a:bodyPr/>
          <a:lstStyle>
            <a:lvl1pPr marL="0" indent="0" algn="ctr">
              <a:buNone/>
              <a:defRPr sz="1400"/>
            </a:lvl1pPr>
          </a:lstStyle>
          <a:p>
            <a:pPr lvl="0"/>
            <a:r>
              <a:rPr lang="fr-FR"/>
              <a:t>Modifier les styles du texte du masque</a:t>
            </a:r>
          </a:p>
        </p:txBody>
      </p:sp>
      <p:sp>
        <p:nvSpPr>
          <p:cNvPr id="28" name="Espace réservé du texte 26">
            <a:extLst>
              <a:ext uri="{FF2B5EF4-FFF2-40B4-BE49-F238E27FC236}">
                <a16:creationId xmlns:a16="http://schemas.microsoft.com/office/drawing/2014/main" id="{6AF48078-EA28-4EC4-B59B-3B4992CD3C77}"/>
              </a:ext>
            </a:extLst>
          </p:cNvPr>
          <p:cNvSpPr>
            <a:spLocks noGrp="1"/>
          </p:cNvSpPr>
          <p:nvPr>
            <p:ph type="body" sz="quarter" idx="24"/>
          </p:nvPr>
        </p:nvSpPr>
        <p:spPr>
          <a:xfrm>
            <a:off x="6399948" y="4567646"/>
            <a:ext cx="2484000" cy="480131"/>
          </a:xfrm>
        </p:spPr>
        <p:txBody>
          <a:bodyPr/>
          <a:lstStyle>
            <a:lvl1pPr marL="0" indent="0" algn="ctr">
              <a:buNone/>
              <a:defRPr sz="1400"/>
            </a:lvl1pPr>
          </a:lstStyle>
          <a:p>
            <a:pPr lvl="0"/>
            <a:r>
              <a:rPr lang="fr-FR"/>
              <a:t>Modifier les styles du texte du masque</a:t>
            </a:r>
          </a:p>
        </p:txBody>
      </p:sp>
      <p:sp>
        <p:nvSpPr>
          <p:cNvPr id="29" name="Espace réservé du texte 26">
            <a:extLst>
              <a:ext uri="{FF2B5EF4-FFF2-40B4-BE49-F238E27FC236}">
                <a16:creationId xmlns:a16="http://schemas.microsoft.com/office/drawing/2014/main" id="{949FBC1C-F84C-420E-B284-DD374BCFE6EB}"/>
              </a:ext>
            </a:extLst>
          </p:cNvPr>
          <p:cNvSpPr>
            <a:spLocks noGrp="1"/>
          </p:cNvSpPr>
          <p:nvPr>
            <p:ph type="body" sz="quarter" idx="25"/>
          </p:nvPr>
        </p:nvSpPr>
        <p:spPr>
          <a:xfrm>
            <a:off x="9192160" y="4567646"/>
            <a:ext cx="2484000" cy="480131"/>
          </a:xfrm>
        </p:spPr>
        <p:txBody>
          <a:bodyPr/>
          <a:lstStyle>
            <a:lvl1pPr marL="0" indent="0" algn="ctr">
              <a:buNone/>
              <a:defRPr sz="1400"/>
            </a:lvl1pPr>
          </a:lstStyle>
          <a:p>
            <a:pPr lvl="0"/>
            <a:r>
              <a:rPr lang="fr-FR"/>
              <a:t>Modifier les styles du texte du masque</a:t>
            </a:r>
          </a:p>
        </p:txBody>
      </p:sp>
      <p:sp>
        <p:nvSpPr>
          <p:cNvPr id="14" name="Espace réservé du texte 24">
            <a:extLst>
              <a:ext uri="{FF2B5EF4-FFF2-40B4-BE49-F238E27FC236}">
                <a16:creationId xmlns:a16="http://schemas.microsoft.com/office/drawing/2014/main" id="{B454D097-D038-4499-A781-1FF5D6790B9A}"/>
              </a:ext>
            </a:extLst>
          </p:cNvPr>
          <p:cNvSpPr>
            <a:spLocks noGrp="1"/>
          </p:cNvSpPr>
          <p:nvPr>
            <p:ph type="body" sz="quarter" idx="27" hasCustomPrompt="1"/>
          </p:nvPr>
        </p:nvSpPr>
        <p:spPr>
          <a:xfrm>
            <a:off x="829340" y="3898815"/>
            <a:ext cx="2484000" cy="400110"/>
          </a:xfrm>
        </p:spPr>
        <p:txBody>
          <a:bodyPr anchor="ctr"/>
          <a:lstStyle>
            <a:lvl1pPr marL="0" indent="0" algn="ctr">
              <a:lnSpc>
                <a:spcPct val="100000"/>
              </a:lnSpc>
              <a:buNone/>
              <a:defRPr b="1" cap="all"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15" name="Espace réservé du texte 26">
            <a:extLst>
              <a:ext uri="{FF2B5EF4-FFF2-40B4-BE49-F238E27FC236}">
                <a16:creationId xmlns:a16="http://schemas.microsoft.com/office/drawing/2014/main" id="{BCD11B26-3F55-427E-B28B-9364E1CE947E}"/>
              </a:ext>
            </a:extLst>
          </p:cNvPr>
          <p:cNvSpPr>
            <a:spLocks noGrp="1"/>
          </p:cNvSpPr>
          <p:nvPr>
            <p:ph type="body" sz="quarter" idx="28"/>
          </p:nvPr>
        </p:nvSpPr>
        <p:spPr>
          <a:xfrm>
            <a:off x="829340" y="4567646"/>
            <a:ext cx="2484000" cy="480131"/>
          </a:xfrm>
        </p:spPr>
        <p:txBody>
          <a:bodyPr/>
          <a:lstStyle>
            <a:lvl1pPr marL="0" indent="0" algn="ctr">
              <a:buNone/>
              <a:defRPr sz="1400"/>
            </a:lvl1pPr>
          </a:lstStyle>
          <a:p>
            <a:pPr lvl="0"/>
            <a:r>
              <a:rPr lang="fr-FR"/>
              <a:t>Modifier les styles du texte du masque</a:t>
            </a:r>
          </a:p>
        </p:txBody>
      </p:sp>
      <p:cxnSp>
        <p:nvCxnSpPr>
          <p:cNvPr id="16" name="Connecteur droit 15">
            <a:extLst>
              <a:ext uri="{FF2B5EF4-FFF2-40B4-BE49-F238E27FC236}">
                <a16:creationId xmlns:a16="http://schemas.microsoft.com/office/drawing/2014/main" id="{56957A33-68BB-4834-A4ED-3815848BBCDD}"/>
              </a:ext>
            </a:extLst>
          </p:cNvPr>
          <p:cNvCxnSpPr/>
          <p:nvPr userDrawn="1"/>
        </p:nvCxnSpPr>
        <p:spPr>
          <a:xfrm>
            <a:off x="1560063" y="4431018"/>
            <a:ext cx="102255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Connecteur droit 16">
            <a:extLst>
              <a:ext uri="{FF2B5EF4-FFF2-40B4-BE49-F238E27FC236}">
                <a16:creationId xmlns:a16="http://schemas.microsoft.com/office/drawing/2014/main" id="{565F31C1-A8A7-4E2A-87FA-0859040A505C}"/>
              </a:ext>
            </a:extLst>
          </p:cNvPr>
          <p:cNvCxnSpPr/>
          <p:nvPr userDrawn="1"/>
        </p:nvCxnSpPr>
        <p:spPr>
          <a:xfrm>
            <a:off x="4345367" y="4431018"/>
            <a:ext cx="102255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Connecteur droit 17">
            <a:extLst>
              <a:ext uri="{FF2B5EF4-FFF2-40B4-BE49-F238E27FC236}">
                <a16:creationId xmlns:a16="http://schemas.microsoft.com/office/drawing/2014/main" id="{C473FAA6-6CCF-4B04-9A97-B1680E125BFB}"/>
              </a:ext>
            </a:extLst>
          </p:cNvPr>
          <p:cNvCxnSpPr/>
          <p:nvPr userDrawn="1"/>
        </p:nvCxnSpPr>
        <p:spPr>
          <a:xfrm>
            <a:off x="7130671" y="4431018"/>
            <a:ext cx="102255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0F91E245-1E58-4D76-A9F1-3180C77BA96D}"/>
              </a:ext>
            </a:extLst>
          </p:cNvPr>
          <p:cNvCxnSpPr/>
          <p:nvPr userDrawn="1"/>
        </p:nvCxnSpPr>
        <p:spPr>
          <a:xfrm>
            <a:off x="9922883" y="4431018"/>
            <a:ext cx="102255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itre 2">
            <a:extLst>
              <a:ext uri="{FF2B5EF4-FFF2-40B4-BE49-F238E27FC236}">
                <a16:creationId xmlns:a16="http://schemas.microsoft.com/office/drawing/2014/main" id="{BF99DB2A-7819-4FF0-9BA7-554E6DC325B5}"/>
              </a:ext>
            </a:extLst>
          </p:cNvPr>
          <p:cNvSpPr>
            <a:spLocks noGrp="1"/>
          </p:cNvSpPr>
          <p:nvPr>
            <p:ph type="title"/>
          </p:nvPr>
        </p:nvSpPr>
        <p:spPr/>
        <p:txBody>
          <a:bodyPr/>
          <a:lstStyle/>
          <a:p>
            <a:r>
              <a:rPr lang="fr-FR"/>
              <a:t>Modifiez le style du titre</a:t>
            </a:r>
            <a:endParaRPr lang="en-US"/>
          </a:p>
        </p:txBody>
      </p:sp>
      <p:sp>
        <p:nvSpPr>
          <p:cNvPr id="20" name="Espace réservé pour une image  8">
            <a:extLst>
              <a:ext uri="{FF2B5EF4-FFF2-40B4-BE49-F238E27FC236}">
                <a16:creationId xmlns:a16="http://schemas.microsoft.com/office/drawing/2014/main" id="{AB6E5860-939D-455A-BAEE-2EFF3BDECAE3}"/>
              </a:ext>
            </a:extLst>
          </p:cNvPr>
          <p:cNvSpPr>
            <a:spLocks noGrp="1" noChangeAspect="1"/>
          </p:cNvSpPr>
          <p:nvPr>
            <p:ph type="pic" sz="quarter" idx="38"/>
          </p:nvPr>
        </p:nvSpPr>
        <p:spPr>
          <a:xfrm>
            <a:off x="1062869" y="1731414"/>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22" name="Espace réservé pour une image  8">
            <a:extLst>
              <a:ext uri="{FF2B5EF4-FFF2-40B4-BE49-F238E27FC236}">
                <a16:creationId xmlns:a16="http://schemas.microsoft.com/office/drawing/2014/main" id="{0C75C8A6-088C-4896-BCB3-D0FC8299B78B}"/>
              </a:ext>
            </a:extLst>
          </p:cNvPr>
          <p:cNvSpPr>
            <a:spLocks noGrp="1" noChangeAspect="1"/>
          </p:cNvSpPr>
          <p:nvPr>
            <p:ph type="pic" sz="quarter" idx="39"/>
          </p:nvPr>
        </p:nvSpPr>
        <p:spPr>
          <a:xfrm>
            <a:off x="3949591" y="1731414"/>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23" name="Espace réservé pour une image  8">
            <a:extLst>
              <a:ext uri="{FF2B5EF4-FFF2-40B4-BE49-F238E27FC236}">
                <a16:creationId xmlns:a16="http://schemas.microsoft.com/office/drawing/2014/main" id="{C8AB4588-AE0E-4A0A-A0A9-2C0E3D8C32E8}"/>
              </a:ext>
            </a:extLst>
          </p:cNvPr>
          <p:cNvSpPr>
            <a:spLocks noGrp="1" noChangeAspect="1"/>
          </p:cNvSpPr>
          <p:nvPr>
            <p:ph type="pic" sz="quarter" idx="40"/>
          </p:nvPr>
        </p:nvSpPr>
        <p:spPr>
          <a:xfrm>
            <a:off x="6734895" y="1722705"/>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24" name="Espace réservé pour une image  8">
            <a:extLst>
              <a:ext uri="{FF2B5EF4-FFF2-40B4-BE49-F238E27FC236}">
                <a16:creationId xmlns:a16="http://schemas.microsoft.com/office/drawing/2014/main" id="{5FFE9484-6F72-467A-A34E-6C99863A22B7}"/>
              </a:ext>
            </a:extLst>
          </p:cNvPr>
          <p:cNvSpPr>
            <a:spLocks noGrp="1" noChangeAspect="1"/>
          </p:cNvSpPr>
          <p:nvPr>
            <p:ph type="pic" sz="quarter" idx="41"/>
          </p:nvPr>
        </p:nvSpPr>
        <p:spPr>
          <a:xfrm>
            <a:off x="9520199" y="1731414"/>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Tree>
    <p:extLst>
      <p:ext uri="{BB962C8B-B14F-4D97-AF65-F5344CB8AC3E}">
        <p14:creationId xmlns:p14="http://schemas.microsoft.com/office/powerpoint/2010/main" val="2898946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4315443" y="2970600"/>
            <a:ext cx="3561116" cy="9168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grpSp>
        <p:nvGrpSpPr>
          <p:cNvPr id="11" name="Group 10">
            <a:extLst>
              <a:ext uri="{FF2B5EF4-FFF2-40B4-BE49-F238E27FC236}">
                <a16:creationId xmlns:a16="http://schemas.microsoft.com/office/drawing/2014/main" id="{48293441-EBBA-4CBD-95C9-F49BC70B6171}"/>
              </a:ext>
            </a:extLst>
          </p:cNvPr>
          <p:cNvGrpSpPr/>
          <p:nvPr userDrawn="1"/>
        </p:nvGrpSpPr>
        <p:grpSpPr>
          <a:xfrm>
            <a:off x="-504077" y="2288"/>
            <a:ext cx="12375810" cy="7274623"/>
            <a:chOff x="-504077" y="2288"/>
            <a:chExt cx="12375810" cy="7274623"/>
          </a:xfrm>
        </p:grpSpPr>
        <p:grpSp>
          <p:nvGrpSpPr>
            <p:cNvPr id="12" name="Group 11">
              <a:extLst>
                <a:ext uri="{FF2B5EF4-FFF2-40B4-BE49-F238E27FC236}">
                  <a16:creationId xmlns:a16="http://schemas.microsoft.com/office/drawing/2014/main" id="{04DF6AB4-C8DE-4C3F-B999-02720DB81979}"/>
                </a:ext>
              </a:extLst>
            </p:cNvPr>
            <p:cNvGrpSpPr>
              <a:grpSpLocks noChangeAspect="1"/>
            </p:cNvGrpSpPr>
            <p:nvPr userDrawn="1"/>
          </p:nvGrpSpPr>
          <p:grpSpPr>
            <a:xfrm>
              <a:off x="5878978" y="3905088"/>
              <a:ext cx="2608365" cy="1875101"/>
              <a:chOff x="4679949" y="2971278"/>
              <a:chExt cx="3225248" cy="2318565"/>
            </a:xfrm>
          </p:grpSpPr>
          <p:sp>
            <p:nvSpPr>
              <p:cNvPr id="31" name="Hexagon 30">
                <a:extLst>
                  <a:ext uri="{FF2B5EF4-FFF2-40B4-BE49-F238E27FC236}">
                    <a16:creationId xmlns:a16="http://schemas.microsoft.com/office/drawing/2014/main" id="{099CEEA5-8A5D-43EC-AF9E-7938DFE43651}"/>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2" name="Hexagon 31">
                <a:extLst>
                  <a:ext uri="{FF2B5EF4-FFF2-40B4-BE49-F238E27FC236}">
                    <a16:creationId xmlns:a16="http://schemas.microsoft.com/office/drawing/2014/main" id="{CFADFB5E-6042-457B-B672-623BEF97419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3" name="Group 12">
              <a:extLst>
                <a:ext uri="{FF2B5EF4-FFF2-40B4-BE49-F238E27FC236}">
                  <a16:creationId xmlns:a16="http://schemas.microsoft.com/office/drawing/2014/main" id="{443BE12B-7543-4625-B8F4-3E8CE1E0A4D4}"/>
                </a:ext>
              </a:extLst>
            </p:cNvPr>
            <p:cNvGrpSpPr>
              <a:grpSpLocks noChangeAspect="1"/>
            </p:cNvGrpSpPr>
            <p:nvPr userDrawn="1"/>
          </p:nvGrpSpPr>
          <p:grpSpPr>
            <a:xfrm>
              <a:off x="8078332" y="492925"/>
              <a:ext cx="3793401" cy="1875101"/>
              <a:chOff x="4679949" y="2971278"/>
              <a:chExt cx="4690547" cy="2318565"/>
            </a:xfrm>
          </p:grpSpPr>
          <p:sp>
            <p:nvSpPr>
              <p:cNvPr id="28" name="Hexagon 27">
                <a:extLst>
                  <a:ext uri="{FF2B5EF4-FFF2-40B4-BE49-F238E27FC236}">
                    <a16:creationId xmlns:a16="http://schemas.microsoft.com/office/drawing/2014/main" id="{9C9B5B6F-5C7A-4336-AB10-6B0AB1D40098}"/>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9" name="Hexagon 28">
                <a:extLst>
                  <a:ext uri="{FF2B5EF4-FFF2-40B4-BE49-F238E27FC236}">
                    <a16:creationId xmlns:a16="http://schemas.microsoft.com/office/drawing/2014/main" id="{A3892351-9B42-47FD-ADF1-962B76AC14B6}"/>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0" name="Hexagon 29">
                <a:extLst>
                  <a:ext uri="{FF2B5EF4-FFF2-40B4-BE49-F238E27FC236}">
                    <a16:creationId xmlns:a16="http://schemas.microsoft.com/office/drawing/2014/main" id="{71B65988-6FF6-4996-8690-22D1EEE91B58}"/>
                  </a:ext>
                </a:extLst>
              </p:cNvPr>
              <p:cNvSpPr/>
              <p:nvPr/>
            </p:nvSpPr>
            <p:spPr>
              <a:xfrm>
                <a:off x="7617543" y="3778678"/>
                <a:ext cx="1752953" cy="1511165"/>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4" name="Group 13">
              <a:extLst>
                <a:ext uri="{FF2B5EF4-FFF2-40B4-BE49-F238E27FC236}">
                  <a16:creationId xmlns:a16="http://schemas.microsoft.com/office/drawing/2014/main" id="{4FF75EC0-7E42-4D1C-A7EA-66F6BD6BFCAF}"/>
                </a:ext>
              </a:extLst>
            </p:cNvPr>
            <p:cNvGrpSpPr>
              <a:grpSpLocks noChangeAspect="1"/>
            </p:cNvGrpSpPr>
            <p:nvPr userDrawn="1"/>
          </p:nvGrpSpPr>
          <p:grpSpPr>
            <a:xfrm>
              <a:off x="9232720" y="4856316"/>
              <a:ext cx="2608365" cy="1875101"/>
              <a:chOff x="4679949" y="2971278"/>
              <a:chExt cx="3225248" cy="2318565"/>
            </a:xfrm>
          </p:grpSpPr>
          <p:sp>
            <p:nvSpPr>
              <p:cNvPr id="26" name="Hexagon 25">
                <a:extLst>
                  <a:ext uri="{FF2B5EF4-FFF2-40B4-BE49-F238E27FC236}">
                    <a16:creationId xmlns:a16="http://schemas.microsoft.com/office/drawing/2014/main" id="{D3BCC154-AFBD-40AB-B936-5E7902462FAE}"/>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7" name="Hexagon 26">
                <a:extLst>
                  <a:ext uri="{FF2B5EF4-FFF2-40B4-BE49-F238E27FC236}">
                    <a16:creationId xmlns:a16="http://schemas.microsoft.com/office/drawing/2014/main" id="{2995806C-0642-48F1-BDBD-E6152BE263C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5" name="Group 14">
              <a:extLst>
                <a:ext uri="{FF2B5EF4-FFF2-40B4-BE49-F238E27FC236}">
                  <a16:creationId xmlns:a16="http://schemas.microsoft.com/office/drawing/2014/main" id="{3219C843-800F-44F8-8D23-A964E27938FA}"/>
                </a:ext>
              </a:extLst>
            </p:cNvPr>
            <p:cNvGrpSpPr>
              <a:grpSpLocks noChangeAspect="1"/>
            </p:cNvGrpSpPr>
            <p:nvPr userDrawn="1"/>
          </p:nvGrpSpPr>
          <p:grpSpPr>
            <a:xfrm>
              <a:off x="2447075" y="2288"/>
              <a:ext cx="2608365" cy="2516036"/>
              <a:chOff x="4679949" y="2971278"/>
              <a:chExt cx="3225248" cy="3111082"/>
            </a:xfrm>
          </p:grpSpPr>
          <p:sp>
            <p:nvSpPr>
              <p:cNvPr id="23" name="Hexagon 22">
                <a:extLst>
                  <a:ext uri="{FF2B5EF4-FFF2-40B4-BE49-F238E27FC236}">
                    <a16:creationId xmlns:a16="http://schemas.microsoft.com/office/drawing/2014/main" id="{C3EC4150-BF8B-4C03-8AE2-4981A555713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4" name="Hexagon 23">
                <a:extLst>
                  <a:ext uri="{FF2B5EF4-FFF2-40B4-BE49-F238E27FC236}">
                    <a16:creationId xmlns:a16="http://schemas.microsoft.com/office/drawing/2014/main" id="{C1BD3620-6D2A-40F2-92DE-8E51F28D7890}"/>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5" name="Hexagon 24">
                <a:extLst>
                  <a:ext uri="{FF2B5EF4-FFF2-40B4-BE49-F238E27FC236}">
                    <a16:creationId xmlns:a16="http://schemas.microsoft.com/office/drawing/2014/main" id="{70CDFA0B-36EC-47D6-91E2-97477FE68313}"/>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16" name="Hexagon 15">
              <a:extLst>
                <a:ext uri="{FF2B5EF4-FFF2-40B4-BE49-F238E27FC236}">
                  <a16:creationId xmlns:a16="http://schemas.microsoft.com/office/drawing/2014/main" id="{47AD3083-7725-4D86-9F0C-77641F9E6F1D}"/>
                </a:ext>
              </a:extLst>
            </p:cNvPr>
            <p:cNvSpPr/>
            <p:nvPr userDrawn="1"/>
          </p:nvSpPr>
          <p:spPr>
            <a:xfrm>
              <a:off x="-504077" y="201524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7" name="Hexagon 16">
              <a:extLst>
                <a:ext uri="{FF2B5EF4-FFF2-40B4-BE49-F238E27FC236}">
                  <a16:creationId xmlns:a16="http://schemas.microsoft.com/office/drawing/2014/main" id="{09AF2A28-52B6-4BBC-BD88-811373A945A2}"/>
                </a:ext>
              </a:extLst>
            </p:cNvPr>
            <p:cNvSpPr/>
            <p:nvPr userDrawn="1"/>
          </p:nvSpPr>
          <p:spPr>
            <a:xfrm>
              <a:off x="-504077" y="80366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 name="Hexagon 17">
              <a:extLst>
                <a:ext uri="{FF2B5EF4-FFF2-40B4-BE49-F238E27FC236}">
                  <a16:creationId xmlns:a16="http://schemas.microsoft.com/office/drawing/2014/main" id="{95552884-20DE-4CF2-9E19-385EA14F5681}"/>
                </a:ext>
              </a:extLst>
            </p:cNvPr>
            <p:cNvSpPr/>
            <p:nvPr userDrawn="1"/>
          </p:nvSpPr>
          <p:spPr>
            <a:xfrm>
              <a:off x="9881752" y="3905088"/>
              <a:ext cx="1417671" cy="1222130"/>
            </a:xfrm>
            <a:prstGeom prst="hexagon">
              <a:avLst/>
            </a:prstGeom>
            <a:solidFill>
              <a:schemeClr val="bg1">
                <a:alpha val="12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19" name="Group 18">
              <a:extLst>
                <a:ext uri="{FF2B5EF4-FFF2-40B4-BE49-F238E27FC236}">
                  <a16:creationId xmlns:a16="http://schemas.microsoft.com/office/drawing/2014/main" id="{CEA393C2-6932-4535-BBBC-08954401DC36}"/>
                </a:ext>
              </a:extLst>
            </p:cNvPr>
            <p:cNvGrpSpPr>
              <a:grpSpLocks noChangeAspect="1"/>
            </p:cNvGrpSpPr>
            <p:nvPr userDrawn="1"/>
          </p:nvGrpSpPr>
          <p:grpSpPr>
            <a:xfrm>
              <a:off x="913594" y="4760875"/>
              <a:ext cx="2608365" cy="2516036"/>
              <a:chOff x="4679949" y="2971278"/>
              <a:chExt cx="3225248" cy="3111082"/>
            </a:xfrm>
          </p:grpSpPr>
          <p:sp>
            <p:nvSpPr>
              <p:cNvPr id="20" name="Hexagon 19">
                <a:extLst>
                  <a:ext uri="{FF2B5EF4-FFF2-40B4-BE49-F238E27FC236}">
                    <a16:creationId xmlns:a16="http://schemas.microsoft.com/office/drawing/2014/main" id="{D87AACAF-0AC0-4EC9-B81A-58760618A4EB}"/>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1" name="Hexagon 20">
                <a:extLst>
                  <a:ext uri="{FF2B5EF4-FFF2-40B4-BE49-F238E27FC236}">
                    <a16:creationId xmlns:a16="http://schemas.microsoft.com/office/drawing/2014/main" id="{50C9DCEC-2B6F-40C0-B647-BDD2989FBE8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 name="Hexagon 21">
                <a:extLst>
                  <a:ext uri="{FF2B5EF4-FFF2-40B4-BE49-F238E27FC236}">
                    <a16:creationId xmlns:a16="http://schemas.microsoft.com/office/drawing/2014/main" id="{681A7A00-9063-4F0A-8E01-60FD0E6B7423}"/>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360668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re seul">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6431A79-287E-46BC-9643-550632F58CE3}"/>
              </a:ext>
            </a:extLst>
          </p:cNvPr>
          <p:cNvSpPr>
            <a:spLocks noGrp="1"/>
          </p:cNvSpPr>
          <p:nvPr>
            <p:ph type="sldNum" sz="quarter" idx="12"/>
          </p:nvPr>
        </p:nvSpPr>
        <p:spPr>
          <a:xfrm>
            <a:off x="401351" y="6536030"/>
            <a:ext cx="525066" cy="230832"/>
          </a:xfrm>
          <a:prstGeom prst="rect">
            <a:avLst/>
          </a:prstGeom>
        </p:spPr>
        <p:txBody>
          <a:bodyPr/>
          <a:lstStyle/>
          <a:p>
            <a:fld id="{EF77CA45-860D-4A8C-A213-22609779EBD2}" type="slidenum">
              <a:rPr lang="fr-FR" smtClean="0"/>
              <a:t>‹#›</a:t>
            </a:fld>
            <a:endParaRPr lang="fr-FR" dirty="0"/>
          </a:p>
        </p:txBody>
      </p:sp>
      <p:sp>
        <p:nvSpPr>
          <p:cNvPr id="6" name="Picture Placeholder 2">
            <a:extLst>
              <a:ext uri="{FF2B5EF4-FFF2-40B4-BE49-F238E27FC236}">
                <a16:creationId xmlns:a16="http://schemas.microsoft.com/office/drawing/2014/main" id="{50506CD9-9B3D-401E-A2A3-99F9BBD50BA6}"/>
              </a:ext>
            </a:extLst>
          </p:cNvPr>
          <p:cNvSpPr>
            <a:spLocks noGrp="1"/>
          </p:cNvSpPr>
          <p:nvPr>
            <p:ph type="pic" sz="quarter" idx="19" hasCustomPrompt="1"/>
          </p:nvPr>
        </p:nvSpPr>
        <p:spPr>
          <a:xfrm>
            <a:off x="829340" y="1536335"/>
            <a:ext cx="2556000" cy="3240000"/>
          </a:xfrm>
          <a:prstGeom prst="round2DiagRect">
            <a:avLst>
              <a:gd name="adj1" fmla="val 16667"/>
              <a:gd name="adj2" fmla="val 17887"/>
            </a:avLst>
          </a:prstGeom>
          <a:pattFill prst="pct5">
            <a:fgClr>
              <a:srgbClr val="C8143B"/>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
        <p:nvSpPr>
          <p:cNvPr id="10" name="Espace réservé du texte 24">
            <a:extLst>
              <a:ext uri="{FF2B5EF4-FFF2-40B4-BE49-F238E27FC236}">
                <a16:creationId xmlns:a16="http://schemas.microsoft.com/office/drawing/2014/main" id="{5FDE4121-8D92-48F0-9089-1E3BBEB570B2}"/>
              </a:ext>
            </a:extLst>
          </p:cNvPr>
          <p:cNvSpPr>
            <a:spLocks noGrp="1"/>
          </p:cNvSpPr>
          <p:nvPr>
            <p:ph type="body" sz="quarter" idx="23" hasCustomPrompt="1"/>
          </p:nvPr>
        </p:nvSpPr>
        <p:spPr>
          <a:xfrm>
            <a:off x="829340" y="4945686"/>
            <a:ext cx="2556000" cy="338554"/>
          </a:xfrm>
        </p:spPr>
        <p:txBody>
          <a:bodyPr anchor="ctr"/>
          <a:lstStyle>
            <a:lvl1pPr marL="0" indent="0" algn="ctr">
              <a:lnSpc>
                <a:spcPct val="100000"/>
              </a:lnSpc>
              <a:buNone/>
              <a:defRPr sz="1600" b="1" cap="none"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11" name="Espace réservé du texte 24">
            <a:extLst>
              <a:ext uri="{FF2B5EF4-FFF2-40B4-BE49-F238E27FC236}">
                <a16:creationId xmlns:a16="http://schemas.microsoft.com/office/drawing/2014/main" id="{F4956070-B472-4F5A-83DA-05632E23A871}"/>
              </a:ext>
            </a:extLst>
          </p:cNvPr>
          <p:cNvSpPr>
            <a:spLocks noGrp="1"/>
          </p:cNvSpPr>
          <p:nvPr>
            <p:ph type="body" sz="quarter" idx="24" hasCustomPrompt="1"/>
          </p:nvPr>
        </p:nvSpPr>
        <p:spPr>
          <a:xfrm>
            <a:off x="3590644" y="2227886"/>
            <a:ext cx="2556000" cy="338554"/>
          </a:xfrm>
        </p:spPr>
        <p:txBody>
          <a:bodyPr anchor="ctr"/>
          <a:lstStyle>
            <a:lvl1pPr marL="0" indent="0" algn="ctr">
              <a:lnSpc>
                <a:spcPct val="100000"/>
              </a:lnSpc>
              <a:buNone/>
              <a:defRPr sz="1600" b="1" cap="none"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12" name="Espace réservé du texte 24">
            <a:extLst>
              <a:ext uri="{FF2B5EF4-FFF2-40B4-BE49-F238E27FC236}">
                <a16:creationId xmlns:a16="http://schemas.microsoft.com/office/drawing/2014/main" id="{ED75993B-5E9B-47F5-9E92-97A8BE0812EF}"/>
              </a:ext>
            </a:extLst>
          </p:cNvPr>
          <p:cNvSpPr>
            <a:spLocks noGrp="1"/>
          </p:cNvSpPr>
          <p:nvPr>
            <p:ph type="body" sz="quarter" idx="25" hasCustomPrompt="1"/>
          </p:nvPr>
        </p:nvSpPr>
        <p:spPr>
          <a:xfrm>
            <a:off x="6351948" y="4945686"/>
            <a:ext cx="2556000" cy="338554"/>
          </a:xfrm>
        </p:spPr>
        <p:txBody>
          <a:bodyPr anchor="ctr"/>
          <a:lstStyle>
            <a:lvl1pPr marL="0" indent="0" algn="ctr">
              <a:lnSpc>
                <a:spcPct val="100000"/>
              </a:lnSpc>
              <a:buNone/>
              <a:defRPr sz="1600" b="1" cap="none"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13" name="Espace réservé du texte 24">
            <a:extLst>
              <a:ext uri="{FF2B5EF4-FFF2-40B4-BE49-F238E27FC236}">
                <a16:creationId xmlns:a16="http://schemas.microsoft.com/office/drawing/2014/main" id="{9F1D484A-B156-4B11-9313-CB2DD5D95201}"/>
              </a:ext>
            </a:extLst>
          </p:cNvPr>
          <p:cNvSpPr>
            <a:spLocks noGrp="1"/>
          </p:cNvSpPr>
          <p:nvPr>
            <p:ph type="body" sz="quarter" idx="26" hasCustomPrompt="1"/>
          </p:nvPr>
        </p:nvSpPr>
        <p:spPr>
          <a:xfrm>
            <a:off x="9113252" y="2227886"/>
            <a:ext cx="2556000" cy="338554"/>
          </a:xfrm>
        </p:spPr>
        <p:txBody>
          <a:bodyPr anchor="ctr"/>
          <a:lstStyle>
            <a:lvl1pPr marL="0" indent="0" algn="ctr">
              <a:lnSpc>
                <a:spcPct val="100000"/>
              </a:lnSpc>
              <a:buNone/>
              <a:defRPr sz="1600" b="1" cap="none" baseline="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a:t>Click to edit</a:t>
            </a:r>
          </a:p>
        </p:txBody>
      </p:sp>
      <p:sp>
        <p:nvSpPr>
          <p:cNvPr id="3" name="Titre 2">
            <a:extLst>
              <a:ext uri="{FF2B5EF4-FFF2-40B4-BE49-F238E27FC236}">
                <a16:creationId xmlns:a16="http://schemas.microsoft.com/office/drawing/2014/main" id="{1BD675F3-A2CF-4B0C-8305-20CB697F41EE}"/>
              </a:ext>
            </a:extLst>
          </p:cNvPr>
          <p:cNvSpPr>
            <a:spLocks noGrp="1"/>
          </p:cNvSpPr>
          <p:nvPr>
            <p:ph type="title"/>
          </p:nvPr>
        </p:nvSpPr>
        <p:spPr/>
        <p:txBody>
          <a:bodyPr/>
          <a:lstStyle/>
          <a:p>
            <a:r>
              <a:rPr lang="fr-FR" dirty="0"/>
              <a:t>Modifiez le style du titre</a:t>
            </a:r>
            <a:endParaRPr lang="en-US" dirty="0"/>
          </a:p>
        </p:txBody>
      </p:sp>
      <p:sp>
        <p:nvSpPr>
          <p:cNvPr id="14" name="Picture Placeholder 2">
            <a:extLst>
              <a:ext uri="{FF2B5EF4-FFF2-40B4-BE49-F238E27FC236}">
                <a16:creationId xmlns:a16="http://schemas.microsoft.com/office/drawing/2014/main" id="{1D5EC2CB-594D-4EF4-83AD-FE85CC2055A3}"/>
              </a:ext>
            </a:extLst>
          </p:cNvPr>
          <p:cNvSpPr>
            <a:spLocks noGrp="1"/>
          </p:cNvSpPr>
          <p:nvPr>
            <p:ph type="pic" sz="quarter" idx="27" hasCustomPrompt="1"/>
          </p:nvPr>
        </p:nvSpPr>
        <p:spPr>
          <a:xfrm>
            <a:off x="3590644" y="2685434"/>
            <a:ext cx="2556000" cy="3240000"/>
          </a:xfrm>
          <a:prstGeom prst="round2DiagRect">
            <a:avLst>
              <a:gd name="adj1" fmla="val 16667"/>
              <a:gd name="adj2" fmla="val 17887"/>
            </a:avLst>
          </a:prstGeom>
          <a:pattFill prst="pct5">
            <a:fgClr>
              <a:srgbClr val="C8143B"/>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
        <p:nvSpPr>
          <p:cNvPr id="15" name="Picture Placeholder 2">
            <a:extLst>
              <a:ext uri="{FF2B5EF4-FFF2-40B4-BE49-F238E27FC236}">
                <a16:creationId xmlns:a16="http://schemas.microsoft.com/office/drawing/2014/main" id="{FA979F7C-ABEB-4144-A912-26EFE83E9342}"/>
              </a:ext>
            </a:extLst>
          </p:cNvPr>
          <p:cNvSpPr>
            <a:spLocks noGrp="1"/>
          </p:cNvSpPr>
          <p:nvPr>
            <p:ph type="pic" sz="quarter" idx="28" hasCustomPrompt="1"/>
          </p:nvPr>
        </p:nvSpPr>
        <p:spPr>
          <a:xfrm>
            <a:off x="6351948" y="1477238"/>
            <a:ext cx="2556000" cy="3240000"/>
          </a:xfrm>
          <a:prstGeom prst="round2DiagRect">
            <a:avLst>
              <a:gd name="adj1" fmla="val 16667"/>
              <a:gd name="adj2" fmla="val 17887"/>
            </a:avLst>
          </a:prstGeom>
          <a:pattFill prst="pct5">
            <a:fgClr>
              <a:srgbClr val="C8143B"/>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
        <p:nvSpPr>
          <p:cNvPr id="16" name="Picture Placeholder 2">
            <a:extLst>
              <a:ext uri="{FF2B5EF4-FFF2-40B4-BE49-F238E27FC236}">
                <a16:creationId xmlns:a16="http://schemas.microsoft.com/office/drawing/2014/main" id="{C28B03E3-DA47-4F3A-AF48-5C0E7A8151DB}"/>
              </a:ext>
            </a:extLst>
          </p:cNvPr>
          <p:cNvSpPr>
            <a:spLocks noGrp="1"/>
          </p:cNvSpPr>
          <p:nvPr>
            <p:ph type="pic" sz="quarter" idx="29" hasCustomPrompt="1"/>
          </p:nvPr>
        </p:nvSpPr>
        <p:spPr>
          <a:xfrm>
            <a:off x="9113252" y="2685434"/>
            <a:ext cx="2556000" cy="3240000"/>
          </a:xfrm>
          <a:prstGeom prst="round2DiagRect">
            <a:avLst>
              <a:gd name="adj1" fmla="val 16667"/>
              <a:gd name="adj2" fmla="val 17887"/>
            </a:avLst>
          </a:prstGeom>
          <a:pattFill prst="pct5">
            <a:fgClr>
              <a:srgbClr val="C8143B"/>
            </a:fgClr>
            <a:bgClr>
              <a:schemeClr val="bg1">
                <a:lumMod val="95000"/>
              </a:schemeClr>
            </a:bgClr>
          </a:pattFill>
          <a:effectLst>
            <a:outerShdw blurRad="50800" dist="38100" dir="2700000" algn="tl" rotWithShape="0">
              <a:prstClr val="black">
                <a:alpha val="40000"/>
              </a:prstClr>
            </a:outerShdw>
          </a:effectLst>
        </p:spPr>
        <p:txBody>
          <a:bodyPr anchor="ctr">
            <a:normAutofit/>
          </a:bodyPr>
          <a:lstStyle>
            <a:lvl1pPr marL="0" indent="0" algn="ctr">
              <a:buNone/>
              <a:defRPr sz="1800" baseline="0">
                <a:latin typeface="Verdana" panose="020B0604030504040204" pitchFamily="34" charset="0"/>
              </a:defRPr>
            </a:lvl1pPr>
          </a:lstStyle>
          <a:p>
            <a:r>
              <a:rPr lang="en-US" dirty="0"/>
              <a:t>Insert Image</a:t>
            </a:r>
          </a:p>
        </p:txBody>
      </p:sp>
    </p:spTree>
    <p:extLst>
      <p:ext uri="{BB962C8B-B14F-4D97-AF65-F5344CB8AC3E}">
        <p14:creationId xmlns:p14="http://schemas.microsoft.com/office/powerpoint/2010/main" val="4217105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peline">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8" name="Espace réservé du graphique SmartArt 27">
            <a:extLst>
              <a:ext uri="{FF2B5EF4-FFF2-40B4-BE49-F238E27FC236}">
                <a16:creationId xmlns:a16="http://schemas.microsoft.com/office/drawing/2014/main" id="{8D53DFC9-0862-4983-A2CD-513024C2A0A3}"/>
              </a:ext>
            </a:extLst>
          </p:cNvPr>
          <p:cNvSpPr>
            <a:spLocks noGrp="1" noChangeAspect="1"/>
          </p:cNvSpPr>
          <p:nvPr>
            <p:ph type="dgm" sz="quarter" idx="21"/>
          </p:nvPr>
        </p:nvSpPr>
        <p:spPr>
          <a:xfrm>
            <a:off x="988477"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30" name="Espace réservé du graphique SmartArt 29">
            <a:extLst>
              <a:ext uri="{FF2B5EF4-FFF2-40B4-BE49-F238E27FC236}">
                <a16:creationId xmlns:a16="http://schemas.microsoft.com/office/drawing/2014/main" id="{426C2D69-E6C0-447B-8709-F429E5524A8D}"/>
              </a:ext>
            </a:extLst>
          </p:cNvPr>
          <p:cNvSpPr>
            <a:spLocks noGrp="1" noChangeAspect="1"/>
          </p:cNvSpPr>
          <p:nvPr>
            <p:ph type="dgm" sz="quarter" idx="23"/>
          </p:nvPr>
        </p:nvSpPr>
        <p:spPr>
          <a:xfrm>
            <a:off x="2643481"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31" name="Espace réservé du graphique SmartArt 30">
            <a:extLst>
              <a:ext uri="{FF2B5EF4-FFF2-40B4-BE49-F238E27FC236}">
                <a16:creationId xmlns:a16="http://schemas.microsoft.com/office/drawing/2014/main" id="{983A806B-A7D8-4764-8E4F-9196393870B0}"/>
              </a:ext>
            </a:extLst>
          </p:cNvPr>
          <p:cNvSpPr>
            <a:spLocks noGrp="1" noChangeAspect="1"/>
          </p:cNvSpPr>
          <p:nvPr>
            <p:ph type="dgm" sz="quarter" idx="24"/>
          </p:nvPr>
        </p:nvSpPr>
        <p:spPr>
          <a:xfrm>
            <a:off x="9255749"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32" name="Espace réservé du graphique SmartArt 31">
            <a:extLst>
              <a:ext uri="{FF2B5EF4-FFF2-40B4-BE49-F238E27FC236}">
                <a16:creationId xmlns:a16="http://schemas.microsoft.com/office/drawing/2014/main" id="{B6D46D2C-9EB8-4FFE-A096-794420255959}"/>
              </a:ext>
            </a:extLst>
          </p:cNvPr>
          <p:cNvSpPr>
            <a:spLocks noGrp="1" noChangeAspect="1"/>
          </p:cNvSpPr>
          <p:nvPr>
            <p:ph type="dgm" sz="quarter" idx="25"/>
          </p:nvPr>
        </p:nvSpPr>
        <p:spPr>
          <a:xfrm>
            <a:off x="10910753"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33" name="Espace réservé du texte 4">
            <a:extLst>
              <a:ext uri="{FF2B5EF4-FFF2-40B4-BE49-F238E27FC236}">
                <a16:creationId xmlns:a16="http://schemas.microsoft.com/office/drawing/2014/main" id="{DCF4AB73-53BB-4916-832A-A1FF52F2EB8F}"/>
              </a:ext>
            </a:extLst>
          </p:cNvPr>
          <p:cNvSpPr>
            <a:spLocks noGrp="1"/>
          </p:cNvSpPr>
          <p:nvPr>
            <p:ph type="body" sz="quarter" idx="26" hasCustomPrompt="1"/>
          </p:nvPr>
        </p:nvSpPr>
        <p:spPr>
          <a:xfrm>
            <a:off x="360594" y="3934793"/>
            <a:ext cx="1548535" cy="468689"/>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4" name="Espace réservé du texte 4">
            <a:extLst>
              <a:ext uri="{FF2B5EF4-FFF2-40B4-BE49-F238E27FC236}">
                <a16:creationId xmlns:a16="http://schemas.microsoft.com/office/drawing/2014/main" id="{D32D786C-DE6F-435E-89A2-F0DBD4573699}"/>
              </a:ext>
            </a:extLst>
          </p:cNvPr>
          <p:cNvSpPr>
            <a:spLocks noGrp="1"/>
          </p:cNvSpPr>
          <p:nvPr>
            <p:ph type="body" sz="quarter" idx="27" hasCustomPrompt="1"/>
          </p:nvPr>
        </p:nvSpPr>
        <p:spPr>
          <a:xfrm>
            <a:off x="2082978" y="3934793"/>
            <a:ext cx="1407759" cy="468689"/>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5" name="Espace réservé du texte 4">
            <a:extLst>
              <a:ext uri="{FF2B5EF4-FFF2-40B4-BE49-F238E27FC236}">
                <a16:creationId xmlns:a16="http://schemas.microsoft.com/office/drawing/2014/main" id="{9C501E4B-3A14-4B9B-B61B-DC6381B9AA7C}"/>
              </a:ext>
            </a:extLst>
          </p:cNvPr>
          <p:cNvSpPr>
            <a:spLocks noGrp="1"/>
          </p:cNvSpPr>
          <p:nvPr>
            <p:ph type="body" sz="quarter" idx="28" hasCustomPrompt="1"/>
          </p:nvPr>
        </p:nvSpPr>
        <p:spPr>
          <a:xfrm>
            <a:off x="3740330" y="3936413"/>
            <a:ext cx="1407759" cy="471247"/>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6" name="Espace réservé du texte 4">
            <a:extLst>
              <a:ext uri="{FF2B5EF4-FFF2-40B4-BE49-F238E27FC236}">
                <a16:creationId xmlns:a16="http://schemas.microsoft.com/office/drawing/2014/main" id="{9C742B60-DBF9-4074-B1A9-8F6E74E9D9E7}"/>
              </a:ext>
            </a:extLst>
          </p:cNvPr>
          <p:cNvSpPr>
            <a:spLocks noGrp="1"/>
          </p:cNvSpPr>
          <p:nvPr>
            <p:ph type="body" sz="quarter" idx="29" hasCustomPrompt="1"/>
          </p:nvPr>
        </p:nvSpPr>
        <p:spPr>
          <a:xfrm>
            <a:off x="5392119" y="3925153"/>
            <a:ext cx="1407759" cy="478329"/>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7" name="Espace réservé du texte 4">
            <a:extLst>
              <a:ext uri="{FF2B5EF4-FFF2-40B4-BE49-F238E27FC236}">
                <a16:creationId xmlns:a16="http://schemas.microsoft.com/office/drawing/2014/main" id="{5FD15E1D-688D-409E-9AD0-74ABF227C223}"/>
              </a:ext>
            </a:extLst>
          </p:cNvPr>
          <p:cNvSpPr>
            <a:spLocks noGrp="1"/>
          </p:cNvSpPr>
          <p:nvPr>
            <p:ph type="body" sz="quarter" idx="30" hasCustomPrompt="1"/>
          </p:nvPr>
        </p:nvSpPr>
        <p:spPr>
          <a:xfrm>
            <a:off x="7043909" y="3913892"/>
            <a:ext cx="1407759" cy="489589"/>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8" name="Espace réservé du texte 4">
            <a:extLst>
              <a:ext uri="{FF2B5EF4-FFF2-40B4-BE49-F238E27FC236}">
                <a16:creationId xmlns:a16="http://schemas.microsoft.com/office/drawing/2014/main" id="{3D55ECC2-F335-44B9-9DDE-2AE845F32B16}"/>
              </a:ext>
            </a:extLst>
          </p:cNvPr>
          <p:cNvSpPr>
            <a:spLocks noGrp="1"/>
          </p:cNvSpPr>
          <p:nvPr>
            <p:ph type="body" sz="quarter" idx="31" hasCustomPrompt="1"/>
          </p:nvPr>
        </p:nvSpPr>
        <p:spPr>
          <a:xfrm>
            <a:off x="8695698" y="3902633"/>
            <a:ext cx="1407759" cy="500847"/>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39" name="Espace réservé du texte 4">
            <a:extLst>
              <a:ext uri="{FF2B5EF4-FFF2-40B4-BE49-F238E27FC236}">
                <a16:creationId xmlns:a16="http://schemas.microsoft.com/office/drawing/2014/main" id="{D9015B19-D4D5-4F3C-934C-E2A9B54E71FF}"/>
              </a:ext>
            </a:extLst>
          </p:cNvPr>
          <p:cNvSpPr>
            <a:spLocks noGrp="1"/>
          </p:cNvSpPr>
          <p:nvPr>
            <p:ph type="body" sz="quarter" idx="32" hasCustomPrompt="1"/>
          </p:nvPr>
        </p:nvSpPr>
        <p:spPr>
          <a:xfrm>
            <a:off x="10353258" y="3902631"/>
            <a:ext cx="1407759" cy="514404"/>
          </a:xfrm>
        </p:spPr>
        <p:txBody>
          <a:bodyPr>
            <a:noAutofit/>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Title goes here in Verdana 9pt</a:t>
            </a:r>
          </a:p>
        </p:txBody>
      </p:sp>
      <p:sp>
        <p:nvSpPr>
          <p:cNvPr id="40" name="Espace réservé du texte 4">
            <a:extLst>
              <a:ext uri="{FF2B5EF4-FFF2-40B4-BE49-F238E27FC236}">
                <a16:creationId xmlns:a16="http://schemas.microsoft.com/office/drawing/2014/main" id="{7CB0C600-717D-4628-8BB6-411A6709E1AA}"/>
              </a:ext>
            </a:extLst>
          </p:cNvPr>
          <p:cNvSpPr>
            <a:spLocks noGrp="1"/>
          </p:cNvSpPr>
          <p:nvPr>
            <p:ph type="body" sz="quarter" idx="33" hasCustomPrompt="1"/>
          </p:nvPr>
        </p:nvSpPr>
        <p:spPr>
          <a:xfrm>
            <a:off x="360594" y="5183547"/>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41" name="Espace réservé du texte 4">
            <a:extLst>
              <a:ext uri="{FF2B5EF4-FFF2-40B4-BE49-F238E27FC236}">
                <a16:creationId xmlns:a16="http://schemas.microsoft.com/office/drawing/2014/main" id="{CA06A69C-FC71-47B5-A2D0-336941212B15}"/>
              </a:ext>
            </a:extLst>
          </p:cNvPr>
          <p:cNvSpPr>
            <a:spLocks noGrp="1"/>
          </p:cNvSpPr>
          <p:nvPr>
            <p:ph type="body" sz="quarter" idx="34" hasCustomPrompt="1"/>
          </p:nvPr>
        </p:nvSpPr>
        <p:spPr>
          <a:xfrm>
            <a:off x="2012590" y="5183549"/>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42" name="Espace réservé du texte 4">
            <a:extLst>
              <a:ext uri="{FF2B5EF4-FFF2-40B4-BE49-F238E27FC236}">
                <a16:creationId xmlns:a16="http://schemas.microsoft.com/office/drawing/2014/main" id="{09AF6B2D-FE1E-4067-9129-C4B5676FF75B}"/>
              </a:ext>
            </a:extLst>
          </p:cNvPr>
          <p:cNvSpPr>
            <a:spLocks noGrp="1"/>
          </p:cNvSpPr>
          <p:nvPr>
            <p:ph type="body" sz="quarter" idx="35" hasCustomPrompt="1"/>
          </p:nvPr>
        </p:nvSpPr>
        <p:spPr>
          <a:xfrm>
            <a:off x="5321731" y="5183549"/>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43" name="Espace réservé du texte 4">
            <a:extLst>
              <a:ext uri="{FF2B5EF4-FFF2-40B4-BE49-F238E27FC236}">
                <a16:creationId xmlns:a16="http://schemas.microsoft.com/office/drawing/2014/main" id="{CF14C971-4FFC-440B-9E09-17D67217DA4D}"/>
              </a:ext>
            </a:extLst>
          </p:cNvPr>
          <p:cNvSpPr>
            <a:spLocks noGrp="1"/>
          </p:cNvSpPr>
          <p:nvPr>
            <p:ph type="body" sz="quarter" idx="36" hasCustomPrompt="1"/>
          </p:nvPr>
        </p:nvSpPr>
        <p:spPr>
          <a:xfrm>
            <a:off x="8625310" y="5183548"/>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44" name="Espace réservé du texte 4">
            <a:extLst>
              <a:ext uri="{FF2B5EF4-FFF2-40B4-BE49-F238E27FC236}">
                <a16:creationId xmlns:a16="http://schemas.microsoft.com/office/drawing/2014/main" id="{83FECD87-649A-4C86-9EE3-E68666E5077C}"/>
              </a:ext>
            </a:extLst>
          </p:cNvPr>
          <p:cNvSpPr>
            <a:spLocks noGrp="1"/>
          </p:cNvSpPr>
          <p:nvPr>
            <p:ph type="body" sz="quarter" idx="37" hasCustomPrompt="1"/>
          </p:nvPr>
        </p:nvSpPr>
        <p:spPr>
          <a:xfrm>
            <a:off x="10282870" y="5183548"/>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45" name="Espace réservé pour une image  8">
            <a:extLst>
              <a:ext uri="{FF2B5EF4-FFF2-40B4-BE49-F238E27FC236}">
                <a16:creationId xmlns:a16="http://schemas.microsoft.com/office/drawing/2014/main" id="{CC5C9632-E14B-4BCC-B960-B235737C8F5E}"/>
              </a:ext>
            </a:extLst>
          </p:cNvPr>
          <p:cNvSpPr>
            <a:spLocks noGrp="1" noChangeAspect="1"/>
          </p:cNvSpPr>
          <p:nvPr>
            <p:ph type="pic" sz="quarter" idx="38"/>
          </p:nvPr>
        </p:nvSpPr>
        <p:spPr>
          <a:xfrm>
            <a:off x="523592"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46" name="Espace réservé pour une image  8">
            <a:extLst>
              <a:ext uri="{FF2B5EF4-FFF2-40B4-BE49-F238E27FC236}">
                <a16:creationId xmlns:a16="http://schemas.microsoft.com/office/drawing/2014/main" id="{84EE3C86-4DFD-490F-A50B-B0BEE6298C43}"/>
              </a:ext>
            </a:extLst>
          </p:cNvPr>
          <p:cNvSpPr>
            <a:spLocks noGrp="1" noChangeAspect="1"/>
          </p:cNvSpPr>
          <p:nvPr>
            <p:ph type="pic" sz="quarter" idx="39"/>
          </p:nvPr>
        </p:nvSpPr>
        <p:spPr>
          <a:xfrm>
            <a:off x="2175588"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47" name="Espace réservé pour une image  8">
            <a:extLst>
              <a:ext uri="{FF2B5EF4-FFF2-40B4-BE49-F238E27FC236}">
                <a16:creationId xmlns:a16="http://schemas.microsoft.com/office/drawing/2014/main" id="{77D5A709-E29B-43D2-A12D-DECB5EE31488}"/>
              </a:ext>
            </a:extLst>
          </p:cNvPr>
          <p:cNvSpPr>
            <a:spLocks noGrp="1" noChangeAspect="1"/>
          </p:cNvSpPr>
          <p:nvPr>
            <p:ph type="pic" sz="quarter" idx="40"/>
          </p:nvPr>
        </p:nvSpPr>
        <p:spPr>
          <a:xfrm>
            <a:off x="3827584"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48" name="Espace réservé pour une image  8">
            <a:extLst>
              <a:ext uri="{FF2B5EF4-FFF2-40B4-BE49-F238E27FC236}">
                <a16:creationId xmlns:a16="http://schemas.microsoft.com/office/drawing/2014/main" id="{A2BF4A97-13DA-4E9F-8ACB-59EB15D77A1E}"/>
              </a:ext>
            </a:extLst>
          </p:cNvPr>
          <p:cNvSpPr>
            <a:spLocks noGrp="1" noChangeAspect="1"/>
          </p:cNvSpPr>
          <p:nvPr>
            <p:ph type="pic" sz="quarter" idx="41"/>
          </p:nvPr>
        </p:nvSpPr>
        <p:spPr>
          <a:xfrm>
            <a:off x="5479580"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49" name="Espace réservé pour une image  8">
            <a:extLst>
              <a:ext uri="{FF2B5EF4-FFF2-40B4-BE49-F238E27FC236}">
                <a16:creationId xmlns:a16="http://schemas.microsoft.com/office/drawing/2014/main" id="{B3001942-C22D-4695-956D-BB43AA2F9E26}"/>
              </a:ext>
            </a:extLst>
          </p:cNvPr>
          <p:cNvSpPr>
            <a:spLocks noGrp="1" noChangeAspect="1"/>
          </p:cNvSpPr>
          <p:nvPr>
            <p:ph type="pic" sz="quarter" idx="42"/>
          </p:nvPr>
        </p:nvSpPr>
        <p:spPr>
          <a:xfrm>
            <a:off x="7131576"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0" name="Espace réservé pour une image  8">
            <a:extLst>
              <a:ext uri="{FF2B5EF4-FFF2-40B4-BE49-F238E27FC236}">
                <a16:creationId xmlns:a16="http://schemas.microsoft.com/office/drawing/2014/main" id="{779AA997-FB2D-45EA-9288-E6142EF3D61B}"/>
              </a:ext>
            </a:extLst>
          </p:cNvPr>
          <p:cNvSpPr>
            <a:spLocks noGrp="1" noChangeAspect="1"/>
          </p:cNvSpPr>
          <p:nvPr>
            <p:ph type="pic" sz="quarter" idx="43"/>
          </p:nvPr>
        </p:nvSpPr>
        <p:spPr>
          <a:xfrm>
            <a:off x="8783572"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1" name="Espace réservé pour une image  8">
            <a:extLst>
              <a:ext uri="{FF2B5EF4-FFF2-40B4-BE49-F238E27FC236}">
                <a16:creationId xmlns:a16="http://schemas.microsoft.com/office/drawing/2014/main" id="{0604BCBF-1C62-4840-B2BA-6AAA4AEAFBD9}"/>
              </a:ext>
            </a:extLst>
          </p:cNvPr>
          <p:cNvSpPr>
            <a:spLocks noGrp="1" noChangeAspect="1"/>
          </p:cNvSpPr>
          <p:nvPr>
            <p:ph type="pic" sz="quarter" idx="44"/>
          </p:nvPr>
        </p:nvSpPr>
        <p:spPr>
          <a:xfrm>
            <a:off x="10435568" y="2275343"/>
            <a:ext cx="1222537" cy="1213872"/>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2" name="Espace réservé du graphique SmartArt 29">
            <a:extLst>
              <a:ext uri="{FF2B5EF4-FFF2-40B4-BE49-F238E27FC236}">
                <a16:creationId xmlns:a16="http://schemas.microsoft.com/office/drawing/2014/main" id="{FA8235AD-5B9A-4575-82DB-8CE0D777263C}"/>
              </a:ext>
            </a:extLst>
          </p:cNvPr>
          <p:cNvSpPr>
            <a:spLocks noGrp="1" noChangeAspect="1"/>
          </p:cNvSpPr>
          <p:nvPr>
            <p:ph type="dgm" sz="quarter" idx="45"/>
          </p:nvPr>
        </p:nvSpPr>
        <p:spPr>
          <a:xfrm>
            <a:off x="4294610"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53" name="Espace réservé du graphique SmartArt 29">
            <a:extLst>
              <a:ext uri="{FF2B5EF4-FFF2-40B4-BE49-F238E27FC236}">
                <a16:creationId xmlns:a16="http://schemas.microsoft.com/office/drawing/2014/main" id="{7DBF2C70-2304-418B-A045-58A1900F2C79}"/>
              </a:ext>
            </a:extLst>
          </p:cNvPr>
          <p:cNvSpPr>
            <a:spLocks noGrp="1" noChangeAspect="1"/>
          </p:cNvSpPr>
          <p:nvPr>
            <p:ph type="dgm" sz="quarter" idx="46" hasCustomPrompt="1"/>
          </p:nvPr>
        </p:nvSpPr>
        <p:spPr>
          <a:xfrm>
            <a:off x="5945739"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pPr lvl="0"/>
            <a:r>
              <a:rPr lang="en-US" noProof="0" dirty="0"/>
              <a:t>Body copy goes here in Verdana 7pt</a:t>
            </a:r>
          </a:p>
        </p:txBody>
      </p:sp>
      <p:sp>
        <p:nvSpPr>
          <p:cNvPr id="54" name="Espace réservé du graphique SmartArt 29">
            <a:extLst>
              <a:ext uri="{FF2B5EF4-FFF2-40B4-BE49-F238E27FC236}">
                <a16:creationId xmlns:a16="http://schemas.microsoft.com/office/drawing/2014/main" id="{6F45D7C0-81AA-4419-9BD5-BC22EF4DA055}"/>
              </a:ext>
            </a:extLst>
          </p:cNvPr>
          <p:cNvSpPr>
            <a:spLocks noGrp="1" noChangeAspect="1"/>
          </p:cNvSpPr>
          <p:nvPr>
            <p:ph type="dgm" sz="quarter" idx="47"/>
          </p:nvPr>
        </p:nvSpPr>
        <p:spPr>
          <a:xfrm>
            <a:off x="7596869" y="4541605"/>
            <a:ext cx="292772" cy="290697"/>
          </a:xfrm>
          <a:custGeom>
            <a:avLst/>
            <a:gdLst>
              <a:gd name="connsiteX0" fmla="*/ 2922939 w 3483218"/>
              <a:gd name="connsiteY0" fmla="*/ 1259365 h 3458526"/>
              <a:gd name="connsiteX1" fmla="*/ 1600525 w 3483218"/>
              <a:gd name="connsiteY1" fmla="*/ 2492535 h 3458526"/>
              <a:gd name="connsiteX2" fmla="*/ 868506 w 3483218"/>
              <a:gd name="connsiteY2" fmla="*/ 1555592 h 3458526"/>
              <a:gd name="connsiteX3" fmla="*/ 797650 w 3483218"/>
              <a:gd name="connsiteY3" fmla="*/ 1610951 h 3458526"/>
              <a:gd name="connsiteX4" fmla="*/ 1586692 w 3483218"/>
              <a:gd name="connsiteY4" fmla="*/ 2620878 h 3458526"/>
              <a:gd name="connsiteX5" fmla="*/ 1626892 w 3483218"/>
              <a:gd name="connsiteY5" fmla="*/ 2589471 h 3458526"/>
              <a:gd name="connsiteX6" fmla="*/ 1627601 w 3483218"/>
              <a:gd name="connsiteY6" fmla="*/ 2590232 h 3458526"/>
              <a:gd name="connsiteX7" fmla="*/ 1636303 w 3483218"/>
              <a:gd name="connsiteY7" fmla="*/ 2582117 h 3458526"/>
              <a:gd name="connsiteX8" fmla="*/ 1657548 w 3483218"/>
              <a:gd name="connsiteY8" fmla="*/ 2565520 h 3458526"/>
              <a:gd name="connsiteX9" fmla="*/ 1656095 w 3483218"/>
              <a:gd name="connsiteY9" fmla="*/ 2563661 h 3458526"/>
              <a:gd name="connsiteX10" fmla="*/ 2984262 w 3483218"/>
              <a:gd name="connsiteY10" fmla="*/ 1325125 h 3458526"/>
              <a:gd name="connsiteX11" fmla="*/ 1704581 w 3483218"/>
              <a:gd name="connsiteY11" fmla="*/ 1 h 3458526"/>
              <a:gd name="connsiteX12" fmla="*/ 3483218 w 3483218"/>
              <a:gd name="connsiteY12" fmla="*/ 1729247 h 3458526"/>
              <a:gd name="connsiteX13" fmla="*/ 1778716 w 3483218"/>
              <a:gd name="connsiteY13" fmla="*/ 3458526 h 3458526"/>
              <a:gd name="connsiteX14" fmla="*/ 1 w 3483218"/>
              <a:gd name="connsiteY14" fmla="*/ 1729282 h 3458526"/>
              <a:gd name="connsiteX15" fmla="*/ 1704581 w 3483218"/>
              <a:gd name="connsiteY15" fmla="*/ 1 h 345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83218" h="3458526">
                <a:moveTo>
                  <a:pt x="2922939" y="1259365"/>
                </a:moveTo>
                <a:lnTo>
                  <a:pt x="1600525" y="2492535"/>
                </a:lnTo>
                <a:lnTo>
                  <a:pt x="868506" y="1555592"/>
                </a:lnTo>
                <a:lnTo>
                  <a:pt x="797650" y="1610951"/>
                </a:lnTo>
                <a:lnTo>
                  <a:pt x="1586692" y="2620878"/>
                </a:lnTo>
                <a:lnTo>
                  <a:pt x="1626892" y="2589471"/>
                </a:lnTo>
                <a:lnTo>
                  <a:pt x="1627601" y="2590232"/>
                </a:lnTo>
                <a:lnTo>
                  <a:pt x="1636303" y="2582117"/>
                </a:lnTo>
                <a:lnTo>
                  <a:pt x="1657548" y="2565520"/>
                </a:lnTo>
                <a:lnTo>
                  <a:pt x="1656095" y="2563661"/>
                </a:lnTo>
                <a:lnTo>
                  <a:pt x="2984262" y="1325125"/>
                </a:lnTo>
                <a:close/>
                <a:moveTo>
                  <a:pt x="1704581" y="1"/>
                </a:moveTo>
                <a:cubicBezTo>
                  <a:pt x="2791550" y="-37"/>
                  <a:pt x="3483179" y="642275"/>
                  <a:pt x="3483218" y="1729247"/>
                </a:cubicBezTo>
                <a:cubicBezTo>
                  <a:pt x="3483201" y="2791528"/>
                  <a:pt x="2791534" y="3458489"/>
                  <a:pt x="1778716" y="3458526"/>
                </a:cubicBezTo>
                <a:cubicBezTo>
                  <a:pt x="666974" y="3458540"/>
                  <a:pt x="-14" y="2791564"/>
                  <a:pt x="1" y="1729282"/>
                </a:cubicBezTo>
                <a:cubicBezTo>
                  <a:pt x="42" y="642310"/>
                  <a:pt x="666991" y="13"/>
                  <a:pt x="1704581" y="1"/>
                </a:cubicBezTo>
                <a:close/>
              </a:path>
            </a:pathLst>
          </a:custGeom>
          <a:solidFill>
            <a:schemeClr val="accent2"/>
          </a:solidFill>
        </p:spPr>
        <p:txBody>
          <a:bodyPr wrap="square">
            <a:noAutofit/>
          </a:bodyPr>
          <a:lstStyle>
            <a:lvl1pPr>
              <a:defRPr>
                <a:noFill/>
              </a:defRPr>
            </a:lvl1pPr>
          </a:lstStyle>
          <a:p>
            <a:r>
              <a:rPr lang="en-US" noProof="0" dirty="0"/>
              <a:t>Click icon to add SmartArt graphic</a:t>
            </a:r>
          </a:p>
        </p:txBody>
      </p:sp>
      <p:sp>
        <p:nvSpPr>
          <p:cNvPr id="56" name="Espace réservé du texte 4">
            <a:extLst>
              <a:ext uri="{FF2B5EF4-FFF2-40B4-BE49-F238E27FC236}">
                <a16:creationId xmlns:a16="http://schemas.microsoft.com/office/drawing/2014/main" id="{FC6B0F1C-7055-324B-98C6-0177CD4AD1B4}"/>
              </a:ext>
            </a:extLst>
          </p:cNvPr>
          <p:cNvSpPr>
            <a:spLocks noGrp="1"/>
          </p:cNvSpPr>
          <p:nvPr>
            <p:ph type="body" sz="quarter" idx="48" hasCustomPrompt="1"/>
          </p:nvPr>
        </p:nvSpPr>
        <p:spPr>
          <a:xfrm>
            <a:off x="3664584" y="5183548"/>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57" name="Espace réservé du texte 4">
            <a:extLst>
              <a:ext uri="{FF2B5EF4-FFF2-40B4-BE49-F238E27FC236}">
                <a16:creationId xmlns:a16="http://schemas.microsoft.com/office/drawing/2014/main" id="{CC765C58-0238-9A4D-B57F-E8B0921FD688}"/>
              </a:ext>
            </a:extLst>
          </p:cNvPr>
          <p:cNvSpPr>
            <a:spLocks noGrp="1"/>
          </p:cNvSpPr>
          <p:nvPr>
            <p:ph type="body" sz="quarter" idx="49" hasCustomPrompt="1"/>
          </p:nvPr>
        </p:nvSpPr>
        <p:spPr>
          <a:xfrm>
            <a:off x="7058438" y="5183547"/>
            <a:ext cx="1548533" cy="720000"/>
          </a:xfrm>
        </p:spPr>
        <p:txBody>
          <a:bodyPr>
            <a:noAutofit/>
          </a:bodyPr>
          <a:lstStyle>
            <a:lvl1pPr marL="0" indent="0" algn="ctr">
              <a:lnSpc>
                <a:spcPct val="125000"/>
              </a:lnSpc>
              <a:spcAft>
                <a:spcPts val="0"/>
              </a:spcAft>
              <a:buNone/>
              <a:defRPr sz="933"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Body copy goes here in Verdana 7pt</a:t>
            </a:r>
          </a:p>
        </p:txBody>
      </p:sp>
      <p:sp>
        <p:nvSpPr>
          <p:cNvPr id="60" name="Title 1">
            <a:extLst>
              <a:ext uri="{FF2B5EF4-FFF2-40B4-BE49-F238E27FC236}">
                <a16:creationId xmlns:a16="http://schemas.microsoft.com/office/drawing/2014/main" id="{DB609FE6-0339-4B6E-86E1-9513AF7B37AA}"/>
              </a:ext>
            </a:extLst>
          </p:cNvPr>
          <p:cNvSpPr>
            <a:spLocks noGrp="1"/>
          </p:cNvSpPr>
          <p:nvPr>
            <p:ph type="title"/>
          </p:nvPr>
        </p:nvSpPr>
        <p:spPr>
          <a:xfrm>
            <a:off x="444974" y="338144"/>
            <a:ext cx="11294059" cy="458587"/>
          </a:xfrm>
        </p:spPr>
        <p:txBody>
          <a:bodyPr/>
          <a:lstStyle/>
          <a:p>
            <a:r>
              <a:rPr lang="en-US"/>
              <a:t>Click to edit Master title style</a:t>
            </a:r>
            <a:endParaRPr lang="en-US" dirty="0"/>
          </a:p>
        </p:txBody>
      </p:sp>
    </p:spTree>
    <p:extLst>
      <p:ext uri="{BB962C8B-B14F-4D97-AF65-F5344CB8AC3E}">
        <p14:creationId xmlns:p14="http://schemas.microsoft.com/office/powerpoint/2010/main" val="2701723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meline">
    <p:bg>
      <p:bgPr>
        <a:solidFill>
          <a:srgbClr val="FFFFDE">
            <a:alpha val="72000"/>
          </a:srgbClr>
        </a:solidFill>
        <a:effectLst/>
      </p:bgPr>
    </p:bg>
    <p:spTree>
      <p:nvGrpSpPr>
        <p:cNvPr id="1" name=""/>
        <p:cNvGrpSpPr/>
        <p:nvPr/>
      </p:nvGrpSpPr>
      <p:grpSpPr>
        <a:xfrm>
          <a:off x="0" y="0"/>
          <a:ext cx="0" cy="0"/>
          <a:chOff x="0" y="0"/>
          <a:chExt cx="0" cy="0"/>
        </a:xfrm>
      </p:grpSpPr>
      <p:cxnSp>
        <p:nvCxnSpPr>
          <p:cNvPr id="12" name="Connecteur droit 11">
            <a:extLst>
              <a:ext uri="{FF2B5EF4-FFF2-40B4-BE49-F238E27FC236}">
                <a16:creationId xmlns:a16="http://schemas.microsoft.com/office/drawing/2014/main" id="{7E70A040-45DC-4C4F-9C35-9C8855F2FADC}"/>
              </a:ext>
            </a:extLst>
          </p:cNvPr>
          <p:cNvCxnSpPr>
            <a:cxnSpLocks/>
          </p:cNvCxnSpPr>
          <p:nvPr userDrawn="1"/>
        </p:nvCxnSpPr>
        <p:spPr>
          <a:xfrm>
            <a:off x="456000" y="3919321"/>
            <a:ext cx="1128000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53" name="Espace réservé du graphique SmartArt 11">
            <a:extLst>
              <a:ext uri="{FF2B5EF4-FFF2-40B4-BE49-F238E27FC236}">
                <a16:creationId xmlns:a16="http://schemas.microsoft.com/office/drawing/2014/main" id="{27C8F47C-3200-4352-B957-F47C1A5FCAFC}"/>
              </a:ext>
            </a:extLst>
          </p:cNvPr>
          <p:cNvSpPr>
            <a:spLocks noGrp="1" noChangeAspect="1"/>
          </p:cNvSpPr>
          <p:nvPr>
            <p:ph type="dgm" sz="quarter" idx="14"/>
          </p:nvPr>
        </p:nvSpPr>
        <p:spPr>
          <a:xfrm>
            <a:off x="1079875"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58" name="Espace réservé du texte 57">
            <a:extLst>
              <a:ext uri="{FF2B5EF4-FFF2-40B4-BE49-F238E27FC236}">
                <a16:creationId xmlns:a16="http://schemas.microsoft.com/office/drawing/2014/main" id="{A0A44F60-C67D-46ED-9CCB-CDD8B11F957F}"/>
              </a:ext>
            </a:extLst>
          </p:cNvPr>
          <p:cNvSpPr>
            <a:spLocks noGrp="1"/>
          </p:cNvSpPr>
          <p:nvPr>
            <p:ph type="body" sz="quarter" idx="36" hasCustomPrompt="1"/>
          </p:nvPr>
        </p:nvSpPr>
        <p:spPr>
          <a:xfrm>
            <a:off x="431905" y="2250270"/>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62" name="Espace réservé du graphique SmartArt 11">
            <a:extLst>
              <a:ext uri="{FF2B5EF4-FFF2-40B4-BE49-F238E27FC236}">
                <a16:creationId xmlns:a16="http://schemas.microsoft.com/office/drawing/2014/main" id="{CE16E605-DFA7-4CED-8CBF-0542C7698DF9}"/>
              </a:ext>
            </a:extLst>
          </p:cNvPr>
          <p:cNvSpPr>
            <a:spLocks noGrp="1" noChangeAspect="1"/>
          </p:cNvSpPr>
          <p:nvPr>
            <p:ph type="dgm" sz="quarter" idx="40"/>
          </p:nvPr>
        </p:nvSpPr>
        <p:spPr>
          <a:xfrm>
            <a:off x="2733698"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63" name="Espace réservé du graphique SmartArt 11">
            <a:extLst>
              <a:ext uri="{FF2B5EF4-FFF2-40B4-BE49-F238E27FC236}">
                <a16:creationId xmlns:a16="http://schemas.microsoft.com/office/drawing/2014/main" id="{5A796DFE-A231-4181-AD26-E6261F7463D2}"/>
              </a:ext>
            </a:extLst>
          </p:cNvPr>
          <p:cNvSpPr>
            <a:spLocks noGrp="1" noChangeAspect="1"/>
          </p:cNvSpPr>
          <p:nvPr>
            <p:ph type="dgm" sz="quarter" idx="41"/>
          </p:nvPr>
        </p:nvSpPr>
        <p:spPr>
          <a:xfrm>
            <a:off x="4387521"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64" name="Espace réservé du graphique SmartArt 11">
            <a:extLst>
              <a:ext uri="{FF2B5EF4-FFF2-40B4-BE49-F238E27FC236}">
                <a16:creationId xmlns:a16="http://schemas.microsoft.com/office/drawing/2014/main" id="{4AF62F43-58B0-40EE-BBAF-40FAE44E0A13}"/>
              </a:ext>
            </a:extLst>
          </p:cNvPr>
          <p:cNvSpPr>
            <a:spLocks noGrp="1" noChangeAspect="1"/>
          </p:cNvSpPr>
          <p:nvPr>
            <p:ph type="dgm" sz="quarter" idx="42"/>
          </p:nvPr>
        </p:nvSpPr>
        <p:spPr>
          <a:xfrm>
            <a:off x="6041343"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65" name="Espace réservé du graphique SmartArt 11">
            <a:extLst>
              <a:ext uri="{FF2B5EF4-FFF2-40B4-BE49-F238E27FC236}">
                <a16:creationId xmlns:a16="http://schemas.microsoft.com/office/drawing/2014/main" id="{EA159B1B-69A6-4A2A-8825-3CE557B1A745}"/>
              </a:ext>
            </a:extLst>
          </p:cNvPr>
          <p:cNvSpPr>
            <a:spLocks noGrp="1" noChangeAspect="1"/>
          </p:cNvSpPr>
          <p:nvPr>
            <p:ph type="dgm" sz="quarter" idx="43"/>
          </p:nvPr>
        </p:nvSpPr>
        <p:spPr>
          <a:xfrm>
            <a:off x="7695166"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66" name="Espace réservé du graphique SmartArt 11">
            <a:extLst>
              <a:ext uri="{FF2B5EF4-FFF2-40B4-BE49-F238E27FC236}">
                <a16:creationId xmlns:a16="http://schemas.microsoft.com/office/drawing/2014/main" id="{46A4C6F1-FE20-48BF-A8EC-70436EAC5DE4}"/>
              </a:ext>
            </a:extLst>
          </p:cNvPr>
          <p:cNvSpPr>
            <a:spLocks noGrp="1" noChangeAspect="1"/>
          </p:cNvSpPr>
          <p:nvPr>
            <p:ph type="dgm" sz="quarter" idx="44"/>
          </p:nvPr>
        </p:nvSpPr>
        <p:spPr>
          <a:xfrm>
            <a:off x="9348989"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67" name="Espace réservé du graphique SmartArt 11">
            <a:extLst>
              <a:ext uri="{FF2B5EF4-FFF2-40B4-BE49-F238E27FC236}">
                <a16:creationId xmlns:a16="http://schemas.microsoft.com/office/drawing/2014/main" id="{2AD47857-C65A-440C-9B23-312C1566BFFB}"/>
              </a:ext>
            </a:extLst>
          </p:cNvPr>
          <p:cNvSpPr>
            <a:spLocks noGrp="1" noChangeAspect="1"/>
          </p:cNvSpPr>
          <p:nvPr>
            <p:ph type="dgm" sz="quarter" idx="45"/>
          </p:nvPr>
        </p:nvSpPr>
        <p:spPr>
          <a:xfrm>
            <a:off x="11002811" y="3871321"/>
            <a:ext cx="96687" cy="96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sz="133">
                <a:noFill/>
              </a:defRPr>
            </a:lvl1pPr>
          </a:lstStyle>
          <a:p>
            <a:r>
              <a:rPr lang="en-US" noProof="0" dirty="0"/>
              <a:t>Click icon to add SmartArt graphic</a:t>
            </a:r>
          </a:p>
        </p:txBody>
      </p:sp>
      <p:sp>
        <p:nvSpPr>
          <p:cNvPr id="35" name="Espace réservé du texte 57">
            <a:extLst>
              <a:ext uri="{FF2B5EF4-FFF2-40B4-BE49-F238E27FC236}">
                <a16:creationId xmlns:a16="http://schemas.microsoft.com/office/drawing/2014/main" id="{428D303E-DDAF-3641-B132-0379E658A1EE}"/>
              </a:ext>
            </a:extLst>
          </p:cNvPr>
          <p:cNvSpPr>
            <a:spLocks noGrp="1"/>
          </p:cNvSpPr>
          <p:nvPr>
            <p:ph type="body" sz="quarter" idx="52" hasCustomPrompt="1"/>
          </p:nvPr>
        </p:nvSpPr>
        <p:spPr>
          <a:xfrm>
            <a:off x="3743433" y="2250270"/>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467">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37" name="Espace réservé du texte 57">
            <a:extLst>
              <a:ext uri="{FF2B5EF4-FFF2-40B4-BE49-F238E27FC236}">
                <a16:creationId xmlns:a16="http://schemas.microsoft.com/office/drawing/2014/main" id="{842F84FC-333E-1F4F-8881-03E7346E6856}"/>
              </a:ext>
            </a:extLst>
          </p:cNvPr>
          <p:cNvSpPr>
            <a:spLocks noGrp="1"/>
          </p:cNvSpPr>
          <p:nvPr>
            <p:ph type="body" sz="quarter" idx="53" hasCustomPrompt="1"/>
          </p:nvPr>
        </p:nvSpPr>
        <p:spPr>
          <a:xfrm>
            <a:off x="10366490" y="2250270"/>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39" name="Espace réservé du texte 57">
            <a:extLst>
              <a:ext uri="{FF2B5EF4-FFF2-40B4-BE49-F238E27FC236}">
                <a16:creationId xmlns:a16="http://schemas.microsoft.com/office/drawing/2014/main" id="{44621C0C-848F-154C-A0BE-F77AB0303EDE}"/>
              </a:ext>
            </a:extLst>
          </p:cNvPr>
          <p:cNvSpPr>
            <a:spLocks noGrp="1"/>
          </p:cNvSpPr>
          <p:nvPr>
            <p:ph type="body" sz="quarter" idx="54" hasCustomPrompt="1"/>
          </p:nvPr>
        </p:nvSpPr>
        <p:spPr>
          <a:xfrm>
            <a:off x="7054961" y="2250270"/>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41" name="Espace réservé du texte 57">
            <a:extLst>
              <a:ext uri="{FF2B5EF4-FFF2-40B4-BE49-F238E27FC236}">
                <a16:creationId xmlns:a16="http://schemas.microsoft.com/office/drawing/2014/main" id="{5C884832-94C5-EC48-AD59-0BFF5B9292F1}"/>
              </a:ext>
            </a:extLst>
          </p:cNvPr>
          <p:cNvSpPr>
            <a:spLocks noGrp="1"/>
          </p:cNvSpPr>
          <p:nvPr>
            <p:ph type="body" sz="quarter" idx="55" hasCustomPrompt="1"/>
          </p:nvPr>
        </p:nvSpPr>
        <p:spPr>
          <a:xfrm>
            <a:off x="2085727" y="4252321"/>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43" name="Espace réservé du texte 57">
            <a:extLst>
              <a:ext uri="{FF2B5EF4-FFF2-40B4-BE49-F238E27FC236}">
                <a16:creationId xmlns:a16="http://schemas.microsoft.com/office/drawing/2014/main" id="{55EE616D-CD9C-F747-B3C1-7E058D1739B3}"/>
              </a:ext>
            </a:extLst>
          </p:cNvPr>
          <p:cNvSpPr>
            <a:spLocks noGrp="1"/>
          </p:cNvSpPr>
          <p:nvPr>
            <p:ph type="body" sz="quarter" idx="56" hasCustomPrompt="1"/>
          </p:nvPr>
        </p:nvSpPr>
        <p:spPr>
          <a:xfrm>
            <a:off x="5392643" y="4252321"/>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45" name="Espace réservé du texte 57">
            <a:extLst>
              <a:ext uri="{FF2B5EF4-FFF2-40B4-BE49-F238E27FC236}">
                <a16:creationId xmlns:a16="http://schemas.microsoft.com/office/drawing/2014/main" id="{EE1276C9-7673-0445-9714-7351552FC1F9}"/>
              </a:ext>
            </a:extLst>
          </p:cNvPr>
          <p:cNvSpPr>
            <a:spLocks noGrp="1"/>
          </p:cNvSpPr>
          <p:nvPr>
            <p:ph type="body" sz="quarter" idx="57" hasCustomPrompt="1"/>
          </p:nvPr>
        </p:nvSpPr>
        <p:spPr>
          <a:xfrm>
            <a:off x="8699559" y="4252321"/>
            <a:ext cx="1392631" cy="138338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3"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solidFill>
            <a:srgbClr val="FFFFDE">
              <a:alpha val="72000"/>
            </a:srgbClr>
          </a:solidFill>
        </p:spPr>
        <p:txBody>
          <a:bodyPr wrap="square" anchor="ctr" anchorCtr="1">
            <a:noAutofit/>
          </a:bodyPr>
          <a:lstStyle>
            <a:lvl1pPr marL="0" indent="0" algn="ctr">
              <a:lnSpc>
                <a:spcPct val="100000"/>
              </a:lnSpc>
              <a:spcAft>
                <a:spcPts val="267"/>
              </a:spcAft>
              <a:buNone/>
              <a:defRPr sz="16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sz="933">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Year/Date</a:t>
            </a:r>
          </a:p>
          <a:p>
            <a:pPr lvl="1"/>
            <a:r>
              <a:rPr lang="en-US" noProof="0" dirty="0"/>
              <a:t>Body copy goes here </a:t>
            </a:r>
          </a:p>
          <a:p>
            <a:pPr lvl="1"/>
            <a:r>
              <a:rPr lang="en-US" noProof="0" dirty="0"/>
              <a:t>in </a:t>
            </a:r>
            <a:r>
              <a:rPr lang="en-US" noProof="0" dirty="0" err="1"/>
              <a:t>verdana</a:t>
            </a:r>
            <a:r>
              <a:rPr lang="en-US" noProof="0" dirty="0"/>
              <a:t> 7pt</a:t>
            </a:r>
          </a:p>
        </p:txBody>
      </p:sp>
      <p:sp>
        <p:nvSpPr>
          <p:cNvPr id="25" name="Title 1">
            <a:extLst>
              <a:ext uri="{FF2B5EF4-FFF2-40B4-BE49-F238E27FC236}">
                <a16:creationId xmlns:a16="http://schemas.microsoft.com/office/drawing/2014/main" id="{44FAF710-3D2C-4EA6-A787-F566ABCC0C09}"/>
              </a:ext>
            </a:extLst>
          </p:cNvPr>
          <p:cNvSpPr>
            <a:spLocks noGrp="1"/>
          </p:cNvSpPr>
          <p:nvPr>
            <p:ph type="title"/>
          </p:nvPr>
        </p:nvSpPr>
        <p:spPr>
          <a:xfrm>
            <a:off x="465062" y="370690"/>
            <a:ext cx="11294059" cy="458587"/>
          </a:xfrm>
        </p:spPr>
        <p:txBody>
          <a:bodyPr/>
          <a:lstStyle/>
          <a:p>
            <a:r>
              <a:rPr lang="en-US"/>
              <a:t>Click to edit Master title style</a:t>
            </a:r>
            <a:endParaRPr lang="en-US" dirty="0"/>
          </a:p>
        </p:txBody>
      </p:sp>
    </p:spTree>
    <p:extLst>
      <p:ext uri="{BB962C8B-B14F-4D97-AF65-F5344CB8AC3E}">
        <p14:creationId xmlns:p14="http://schemas.microsoft.com/office/powerpoint/2010/main" val="3885625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Subjects">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45" name="Espace réservé pour une image  8">
            <a:extLst>
              <a:ext uri="{FF2B5EF4-FFF2-40B4-BE49-F238E27FC236}">
                <a16:creationId xmlns:a16="http://schemas.microsoft.com/office/drawing/2014/main" id="{CC5C9632-E14B-4BCC-B960-B235737C8F5E}"/>
              </a:ext>
            </a:extLst>
          </p:cNvPr>
          <p:cNvSpPr>
            <a:spLocks noGrp="1" noChangeAspect="1"/>
          </p:cNvSpPr>
          <p:nvPr>
            <p:ph type="pic" sz="quarter" idx="38"/>
          </p:nvPr>
        </p:nvSpPr>
        <p:spPr>
          <a:xfrm>
            <a:off x="1885829" y="2275343"/>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2" name="Espace réservé pour une image  8">
            <a:extLst>
              <a:ext uri="{FF2B5EF4-FFF2-40B4-BE49-F238E27FC236}">
                <a16:creationId xmlns:a16="http://schemas.microsoft.com/office/drawing/2014/main" id="{D248539B-6296-41E2-B2A7-32CAFE749EF1}"/>
              </a:ext>
            </a:extLst>
          </p:cNvPr>
          <p:cNvSpPr>
            <a:spLocks noGrp="1" noChangeAspect="1"/>
          </p:cNvSpPr>
          <p:nvPr>
            <p:ph type="pic" sz="quarter" idx="39"/>
          </p:nvPr>
        </p:nvSpPr>
        <p:spPr>
          <a:xfrm>
            <a:off x="5242862" y="2275343"/>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3" name="Espace réservé pour une image  8">
            <a:extLst>
              <a:ext uri="{FF2B5EF4-FFF2-40B4-BE49-F238E27FC236}">
                <a16:creationId xmlns:a16="http://schemas.microsoft.com/office/drawing/2014/main" id="{C99700F4-131B-4BC3-9911-BC47E4952A9B}"/>
              </a:ext>
            </a:extLst>
          </p:cNvPr>
          <p:cNvSpPr>
            <a:spLocks noGrp="1" noChangeAspect="1"/>
          </p:cNvSpPr>
          <p:nvPr>
            <p:ph type="pic" sz="quarter" idx="40"/>
          </p:nvPr>
        </p:nvSpPr>
        <p:spPr>
          <a:xfrm>
            <a:off x="8608996" y="2275343"/>
            <a:ext cx="1814105" cy="1801248"/>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57" name="Espace réservé du texte 4">
            <a:extLst>
              <a:ext uri="{FF2B5EF4-FFF2-40B4-BE49-F238E27FC236}">
                <a16:creationId xmlns:a16="http://schemas.microsoft.com/office/drawing/2014/main" id="{99EBFDD5-74E4-455D-9724-A19D96C2041E}"/>
              </a:ext>
            </a:extLst>
          </p:cNvPr>
          <p:cNvSpPr>
            <a:spLocks noGrp="1"/>
          </p:cNvSpPr>
          <p:nvPr>
            <p:ph type="body" sz="quarter" idx="43" hasCustomPrompt="1"/>
          </p:nvPr>
        </p:nvSpPr>
        <p:spPr>
          <a:xfrm>
            <a:off x="887121" y="6074874"/>
            <a:ext cx="10417759" cy="276999"/>
          </a:xfrm>
        </p:spPr>
        <p:txBody>
          <a:bodyPr/>
          <a:lstStyle>
            <a:lvl1pPr marL="0" indent="0" algn="ctr">
              <a:lnSpc>
                <a:spcPct val="100000"/>
              </a:lnSpc>
              <a:spcAft>
                <a:spcPts val="0"/>
              </a:spcAft>
              <a:buNone/>
              <a:defRPr sz="1200" b="0" i="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Overarching subtext goes here in Verdana 7pt – if text box necessary</a:t>
            </a:r>
          </a:p>
        </p:txBody>
      </p:sp>
      <p:sp>
        <p:nvSpPr>
          <p:cNvPr id="18" name="Espace réservé du texte 4">
            <a:extLst>
              <a:ext uri="{FF2B5EF4-FFF2-40B4-BE49-F238E27FC236}">
                <a16:creationId xmlns:a16="http://schemas.microsoft.com/office/drawing/2014/main" id="{5C1F33E9-9CFD-C248-B455-84A70176E550}"/>
              </a:ext>
            </a:extLst>
          </p:cNvPr>
          <p:cNvSpPr>
            <a:spLocks noGrp="1"/>
          </p:cNvSpPr>
          <p:nvPr>
            <p:ph type="body" sz="quarter" idx="46" hasCustomPrompt="1"/>
          </p:nvPr>
        </p:nvSpPr>
        <p:spPr>
          <a:xfrm>
            <a:off x="1443789" y="4457406"/>
            <a:ext cx="2698183" cy="1387431"/>
          </a:xfrm>
        </p:spPr>
        <p:txBody>
          <a:bodyPr/>
          <a:lstStyle>
            <a:lvl1pPr marL="0" indent="0" algn="ctr">
              <a:lnSpc>
                <a:spcPct val="100000"/>
              </a:lnSpc>
              <a:spcAft>
                <a:spcPts val="667"/>
              </a:spcAft>
              <a:buClr>
                <a:schemeClr val="accent2"/>
              </a:buClr>
              <a:buFont typeface="Wingdings 2" panose="05020102010507070707" pitchFamily="18" charset="2"/>
              <a:buNone/>
              <a:defRPr sz="2000" b="0">
                <a:solidFill>
                  <a:schemeClr val="accent2"/>
                </a:solidFill>
              </a:defRPr>
            </a:lvl1pPr>
            <a:lvl2pPr marL="0" indent="0" algn="ctr">
              <a:lnSpc>
                <a:spcPct val="125000"/>
              </a:lnSpc>
              <a:spcAft>
                <a:spcPts val="0"/>
              </a:spcAft>
              <a:buFont typeface="Arial" panose="020B0604020202020204" pitchFamily="34" charset="0"/>
              <a:buNone/>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sz="1067">
                <a:latin typeface="+mj-lt"/>
              </a:defRPr>
            </a:lvl3pPr>
            <a:lvl4pPr>
              <a:defRPr sz="1333"/>
            </a:lvl4pPr>
            <a:lvl5pPr>
              <a:defRPr sz="1333"/>
            </a:lvl5pPr>
          </a:lstStyle>
          <a:p>
            <a:pPr lvl="0"/>
            <a:r>
              <a:rPr lang="en-US" noProof="0" dirty="0"/>
              <a:t>Header Verd. 15pt</a:t>
            </a:r>
          </a:p>
          <a:p>
            <a:pPr lvl="1"/>
            <a:r>
              <a:rPr lang="en-US" noProof="0" dirty="0"/>
              <a:t>Body copy goes here in 9pt</a:t>
            </a:r>
          </a:p>
          <a:p>
            <a:pPr lvl="1"/>
            <a:r>
              <a:rPr lang="en-US" noProof="0" dirty="0"/>
              <a:t>Line 2</a:t>
            </a:r>
          </a:p>
          <a:p>
            <a:pPr lvl="1"/>
            <a:r>
              <a:rPr lang="en-US" noProof="0" dirty="0"/>
              <a:t>Line 3</a:t>
            </a:r>
          </a:p>
        </p:txBody>
      </p:sp>
      <p:sp>
        <p:nvSpPr>
          <p:cNvPr id="20" name="Espace réservé du texte 4">
            <a:extLst>
              <a:ext uri="{FF2B5EF4-FFF2-40B4-BE49-F238E27FC236}">
                <a16:creationId xmlns:a16="http://schemas.microsoft.com/office/drawing/2014/main" id="{07B91730-598B-3A45-B533-0E89A10E5ABF}"/>
              </a:ext>
            </a:extLst>
          </p:cNvPr>
          <p:cNvSpPr>
            <a:spLocks noGrp="1"/>
          </p:cNvSpPr>
          <p:nvPr>
            <p:ph type="body" sz="quarter" idx="47" hasCustomPrompt="1"/>
          </p:nvPr>
        </p:nvSpPr>
        <p:spPr>
          <a:xfrm>
            <a:off x="8175609" y="4457406"/>
            <a:ext cx="2698183" cy="1387431"/>
          </a:xfrm>
        </p:spPr>
        <p:txBody>
          <a:bodyPr/>
          <a:lstStyle>
            <a:lvl1pPr marL="0" indent="0" algn="ctr">
              <a:lnSpc>
                <a:spcPct val="100000"/>
              </a:lnSpc>
              <a:spcAft>
                <a:spcPts val="667"/>
              </a:spcAft>
              <a:buClr>
                <a:schemeClr val="accent2"/>
              </a:buClr>
              <a:buFont typeface="Wingdings 2" panose="05020102010507070707" pitchFamily="18" charset="2"/>
              <a:buNone/>
              <a:defRPr sz="2000" b="0">
                <a:solidFill>
                  <a:schemeClr val="accent2"/>
                </a:solidFill>
              </a:defRPr>
            </a:lvl1pPr>
            <a:lvl2pPr marL="0" indent="0" algn="ctr">
              <a:lnSpc>
                <a:spcPct val="125000"/>
              </a:lnSpc>
              <a:spcAft>
                <a:spcPts val="0"/>
              </a:spcAft>
              <a:buFont typeface="Arial" panose="020B0604020202020204" pitchFamily="34" charset="0"/>
              <a:buNone/>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sz="1067">
                <a:latin typeface="+mj-lt"/>
              </a:defRPr>
            </a:lvl3pPr>
            <a:lvl4pPr>
              <a:defRPr sz="1333"/>
            </a:lvl4pPr>
            <a:lvl5pPr>
              <a:defRPr sz="1333"/>
            </a:lvl5pPr>
          </a:lstStyle>
          <a:p>
            <a:pPr lvl="0"/>
            <a:r>
              <a:rPr lang="en-US" noProof="0" dirty="0"/>
              <a:t>Header Verd. 15pt</a:t>
            </a:r>
          </a:p>
          <a:p>
            <a:pPr lvl="1"/>
            <a:r>
              <a:rPr lang="en-US" noProof="0" dirty="0"/>
              <a:t>Body copy goes here in 9pt</a:t>
            </a:r>
          </a:p>
          <a:p>
            <a:pPr lvl="1"/>
            <a:r>
              <a:rPr lang="en-US" noProof="0" dirty="0"/>
              <a:t>Line 2</a:t>
            </a:r>
          </a:p>
          <a:p>
            <a:pPr lvl="1"/>
            <a:r>
              <a:rPr lang="en-US" noProof="0" dirty="0"/>
              <a:t>Line 3</a:t>
            </a:r>
          </a:p>
        </p:txBody>
      </p:sp>
      <p:sp>
        <p:nvSpPr>
          <p:cNvPr id="21" name="Espace réservé du texte 4">
            <a:extLst>
              <a:ext uri="{FF2B5EF4-FFF2-40B4-BE49-F238E27FC236}">
                <a16:creationId xmlns:a16="http://schemas.microsoft.com/office/drawing/2014/main" id="{ED327B16-2D28-E74D-80D9-FCA946C04984}"/>
              </a:ext>
            </a:extLst>
          </p:cNvPr>
          <p:cNvSpPr>
            <a:spLocks noGrp="1"/>
          </p:cNvSpPr>
          <p:nvPr>
            <p:ph type="body" sz="quarter" idx="48" hasCustomPrompt="1"/>
          </p:nvPr>
        </p:nvSpPr>
        <p:spPr>
          <a:xfrm>
            <a:off x="4809698" y="4457406"/>
            <a:ext cx="2698183" cy="1387431"/>
          </a:xfrm>
        </p:spPr>
        <p:txBody>
          <a:bodyPr/>
          <a:lstStyle>
            <a:lvl1pPr marL="0" indent="0" algn="ctr">
              <a:lnSpc>
                <a:spcPct val="100000"/>
              </a:lnSpc>
              <a:spcAft>
                <a:spcPts val="667"/>
              </a:spcAft>
              <a:buClr>
                <a:schemeClr val="accent2"/>
              </a:buClr>
              <a:buFont typeface="Wingdings 2" panose="05020102010507070707" pitchFamily="18" charset="2"/>
              <a:buNone/>
              <a:defRPr sz="2000" b="0">
                <a:solidFill>
                  <a:schemeClr val="accent2"/>
                </a:solidFill>
              </a:defRPr>
            </a:lvl1pPr>
            <a:lvl2pPr marL="0" indent="0" algn="ctr">
              <a:lnSpc>
                <a:spcPct val="125000"/>
              </a:lnSpc>
              <a:spcAft>
                <a:spcPts val="0"/>
              </a:spcAft>
              <a:buFont typeface="Arial" panose="020B0604020202020204" pitchFamily="34" charset="0"/>
              <a:buNone/>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defRPr sz="1067">
                <a:latin typeface="+mj-lt"/>
              </a:defRPr>
            </a:lvl3pPr>
            <a:lvl4pPr>
              <a:defRPr sz="1333"/>
            </a:lvl4pPr>
            <a:lvl5pPr>
              <a:defRPr sz="1333"/>
            </a:lvl5pPr>
          </a:lstStyle>
          <a:p>
            <a:pPr lvl="0"/>
            <a:r>
              <a:rPr lang="en-US" noProof="0" dirty="0"/>
              <a:t>Header Verd. 15pt</a:t>
            </a:r>
          </a:p>
          <a:p>
            <a:pPr lvl="1"/>
            <a:r>
              <a:rPr lang="en-US" noProof="0" dirty="0"/>
              <a:t>Body copy goes here in 9pt</a:t>
            </a:r>
          </a:p>
          <a:p>
            <a:pPr lvl="1"/>
            <a:r>
              <a:rPr lang="en-US" noProof="0" dirty="0"/>
              <a:t>Line 2</a:t>
            </a:r>
          </a:p>
          <a:p>
            <a:pPr lvl="1"/>
            <a:r>
              <a:rPr lang="en-US" noProof="0" dirty="0"/>
              <a:t>Line 3</a:t>
            </a:r>
          </a:p>
        </p:txBody>
      </p:sp>
      <p:sp>
        <p:nvSpPr>
          <p:cNvPr id="16" name="Title 1">
            <a:extLst>
              <a:ext uri="{FF2B5EF4-FFF2-40B4-BE49-F238E27FC236}">
                <a16:creationId xmlns:a16="http://schemas.microsoft.com/office/drawing/2014/main" id="{2BD92977-6456-4F81-9A2E-322E82DBEFCA}"/>
              </a:ext>
            </a:extLst>
          </p:cNvPr>
          <p:cNvSpPr>
            <a:spLocks noGrp="1"/>
          </p:cNvSpPr>
          <p:nvPr>
            <p:ph type="title"/>
          </p:nvPr>
        </p:nvSpPr>
        <p:spPr>
          <a:xfrm>
            <a:off x="502884" y="365753"/>
            <a:ext cx="11294059" cy="458587"/>
          </a:xfrm>
        </p:spPr>
        <p:txBody>
          <a:bodyPr/>
          <a:lstStyle/>
          <a:p>
            <a:r>
              <a:rPr lang="en-US"/>
              <a:t>Click to edit Master title style</a:t>
            </a:r>
            <a:endParaRPr lang="en-US" dirty="0"/>
          </a:p>
        </p:txBody>
      </p:sp>
    </p:spTree>
    <p:extLst>
      <p:ext uri="{BB962C8B-B14F-4D97-AF65-F5344CB8AC3E}">
        <p14:creationId xmlns:p14="http://schemas.microsoft.com/office/powerpoint/2010/main" val="2131174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06.Body_Text&amp;Visual_2columns">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57" name="Espace réservé du texte 4">
            <a:extLst>
              <a:ext uri="{FF2B5EF4-FFF2-40B4-BE49-F238E27FC236}">
                <a16:creationId xmlns:a16="http://schemas.microsoft.com/office/drawing/2014/main" id="{99EBFDD5-74E4-455D-9724-A19D96C2041E}"/>
              </a:ext>
            </a:extLst>
          </p:cNvPr>
          <p:cNvSpPr>
            <a:spLocks noGrp="1"/>
          </p:cNvSpPr>
          <p:nvPr>
            <p:ph type="body" sz="quarter" idx="43" hasCustomPrompt="1"/>
          </p:nvPr>
        </p:nvSpPr>
        <p:spPr>
          <a:xfrm>
            <a:off x="451323" y="2023118"/>
            <a:ext cx="5387175" cy="338554"/>
          </a:xfrm>
        </p:spPr>
        <p:txBody>
          <a:bodyPr/>
          <a:lstStyle>
            <a:lvl1pPr algn="l">
              <a:lnSpc>
                <a:spcPct val="100000"/>
              </a:lnSpc>
              <a:spcAft>
                <a:spcPts val="0"/>
              </a:spcAft>
              <a:defRPr sz="1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Header IN ALLCAPS VERDANA 12PT</a:t>
            </a:r>
          </a:p>
        </p:txBody>
      </p:sp>
      <p:sp>
        <p:nvSpPr>
          <p:cNvPr id="15" name="Espace réservé du texte 4">
            <a:extLst>
              <a:ext uri="{FF2B5EF4-FFF2-40B4-BE49-F238E27FC236}">
                <a16:creationId xmlns:a16="http://schemas.microsoft.com/office/drawing/2014/main" id="{102EE37F-49C7-4E9B-9C3D-B4ED45E94718}"/>
              </a:ext>
            </a:extLst>
          </p:cNvPr>
          <p:cNvSpPr>
            <a:spLocks noGrp="1"/>
          </p:cNvSpPr>
          <p:nvPr>
            <p:ph type="body" sz="quarter" idx="44" hasCustomPrompt="1"/>
          </p:nvPr>
        </p:nvSpPr>
        <p:spPr>
          <a:xfrm>
            <a:off x="6095999" y="2023118"/>
            <a:ext cx="5387175" cy="338554"/>
          </a:xfrm>
        </p:spPr>
        <p:txBody>
          <a:bodyPr/>
          <a:lstStyle>
            <a:lvl1pPr algn="l">
              <a:lnSpc>
                <a:spcPct val="100000"/>
              </a:lnSpc>
              <a:spcAft>
                <a:spcPts val="0"/>
              </a:spcAft>
              <a:defRPr sz="1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333"/>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Header IN ALLCAPS VERDANA 12PT</a:t>
            </a:r>
          </a:p>
        </p:txBody>
      </p:sp>
      <p:sp>
        <p:nvSpPr>
          <p:cNvPr id="16" name="Espace réservé pour une image  3">
            <a:extLst>
              <a:ext uri="{FF2B5EF4-FFF2-40B4-BE49-F238E27FC236}">
                <a16:creationId xmlns:a16="http://schemas.microsoft.com/office/drawing/2014/main" id="{53ACCDE3-920E-4B07-97C0-4268A8816D7F}"/>
              </a:ext>
            </a:extLst>
          </p:cNvPr>
          <p:cNvSpPr>
            <a:spLocks noGrp="1"/>
          </p:cNvSpPr>
          <p:nvPr>
            <p:ph type="pic" sz="quarter" idx="45"/>
          </p:nvPr>
        </p:nvSpPr>
        <p:spPr>
          <a:xfrm>
            <a:off x="444974" y="2384670"/>
            <a:ext cx="2340559" cy="3622821"/>
          </a:xfrm>
        </p:spPr>
        <p:txBody>
          <a:bodyPr>
            <a:noAutofit/>
          </a:bodyPr>
          <a:lstStyle>
            <a:lvl1pPr>
              <a:defRPr>
                <a:noFill/>
              </a:defRPr>
            </a:lvl1pPr>
          </a:lstStyle>
          <a:p>
            <a:r>
              <a:rPr lang="en-US" noProof="0" dirty="0"/>
              <a:t>Click icon to add picture</a:t>
            </a:r>
          </a:p>
        </p:txBody>
      </p:sp>
      <p:sp>
        <p:nvSpPr>
          <p:cNvPr id="17" name="Espace réservé pour une image  3">
            <a:extLst>
              <a:ext uri="{FF2B5EF4-FFF2-40B4-BE49-F238E27FC236}">
                <a16:creationId xmlns:a16="http://schemas.microsoft.com/office/drawing/2014/main" id="{BA1D5B65-0ABB-49CE-B750-F373B8CD7F3C}"/>
              </a:ext>
            </a:extLst>
          </p:cNvPr>
          <p:cNvSpPr>
            <a:spLocks noGrp="1"/>
          </p:cNvSpPr>
          <p:nvPr>
            <p:ph type="pic" sz="quarter" idx="46"/>
          </p:nvPr>
        </p:nvSpPr>
        <p:spPr>
          <a:xfrm>
            <a:off x="6096001" y="2384670"/>
            <a:ext cx="2340559" cy="3622821"/>
          </a:xfrm>
        </p:spPr>
        <p:txBody>
          <a:bodyPr>
            <a:noAutofit/>
          </a:bodyPr>
          <a:lstStyle>
            <a:lvl1pPr>
              <a:defRPr>
                <a:noFill/>
              </a:defRPr>
            </a:lvl1pPr>
          </a:lstStyle>
          <a:p>
            <a:r>
              <a:rPr lang="en-US" noProof="0" dirty="0"/>
              <a:t>Click icon to add picture</a:t>
            </a:r>
          </a:p>
        </p:txBody>
      </p:sp>
      <p:sp>
        <p:nvSpPr>
          <p:cNvPr id="14" name="Espace réservé du texte 4">
            <a:extLst>
              <a:ext uri="{FF2B5EF4-FFF2-40B4-BE49-F238E27FC236}">
                <a16:creationId xmlns:a16="http://schemas.microsoft.com/office/drawing/2014/main" id="{70B13997-CC8E-4CA7-BC9F-1E2FE9781D8B}"/>
              </a:ext>
            </a:extLst>
          </p:cNvPr>
          <p:cNvSpPr>
            <a:spLocks noGrp="1"/>
          </p:cNvSpPr>
          <p:nvPr>
            <p:ph type="body" sz="quarter" idx="20" hasCustomPrompt="1"/>
          </p:nvPr>
        </p:nvSpPr>
        <p:spPr>
          <a:xfrm>
            <a:off x="3056143" y="2410069"/>
            <a:ext cx="2782356" cy="3838102"/>
          </a:xfrm>
        </p:spPr>
        <p:txBody>
          <a:bodyPr wrap="square">
            <a:spAutoFit/>
          </a:bodyPr>
          <a:lstStyle>
            <a:lvl1pPr>
              <a:lnSpc>
                <a:spcPct val="125000"/>
              </a:lnSpc>
              <a:spcAft>
                <a:spcPts val="0"/>
              </a:spcAft>
              <a:defRPr lang="en-US" sz="16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marR="0" indent="-171450" algn="l" defTabSz="914377" rtl="0" eaLnBrk="1" fontAlgn="auto" latinLnBrk="0" hangingPunct="1">
              <a:lnSpc>
                <a:spcPct val="110000"/>
              </a:lnSpc>
              <a:spcBef>
                <a:spcPts val="0"/>
              </a:spcBef>
              <a:spcAft>
                <a:spcPts val="400"/>
              </a:spcAft>
              <a:buClr>
                <a:schemeClr val="accent2"/>
              </a:buClr>
              <a:buSzPct val="90000"/>
              <a:buFont typeface="Arial" panose="020B0604020202020204" pitchFamily="34" charset="0"/>
              <a:buChar char="•"/>
              <a:tabLs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spcAft>
                <a:spcPts val="2400"/>
              </a:spcAft>
              <a:defRPr lang="en-US" sz="1200" b="0" i="0" kern="1200" dirty="0"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Body copy goes here in Verdana 12pt</a:t>
            </a:r>
            <a:br>
              <a:rPr lang="en-US" noProof="0" dirty="0"/>
            </a:br>
            <a:r>
              <a:rPr lang="en-US" noProof="0" dirty="0"/>
              <a:t>Line 2</a:t>
            </a:r>
            <a:br>
              <a:rPr lang="en-US" noProof="0" dirty="0"/>
            </a:br>
            <a:r>
              <a:rPr lang="en-US" noProof="0" dirty="0"/>
              <a:t>Line 3</a:t>
            </a:r>
          </a:p>
          <a:p>
            <a:pPr lvl="0"/>
            <a:endParaRPr lang="en-US" noProof="0" dirty="0"/>
          </a:p>
          <a:p>
            <a:pPr lvl="1"/>
            <a:r>
              <a:rPr lang="en-US" noProof="0" dirty="0"/>
              <a:t>Bullet point level in Verdana 9pt</a:t>
            </a:r>
          </a:p>
          <a:p>
            <a:pPr lvl="1"/>
            <a:r>
              <a:rPr lang="en-US" noProof="0" dirty="0"/>
              <a:t>Bullet point 2</a:t>
            </a:r>
          </a:p>
          <a:p>
            <a:pPr lvl="1"/>
            <a:r>
              <a:rPr lang="en-US" noProof="0" dirty="0"/>
              <a:t>Bullet point 3</a:t>
            </a:r>
          </a:p>
          <a:p>
            <a:pPr lvl="1"/>
            <a:endParaRPr lang="en-US" noProof="0" dirty="0"/>
          </a:p>
          <a:p>
            <a:pPr lvl="2"/>
            <a:r>
              <a:rPr lang="en-US" noProof="0" dirty="0"/>
              <a:t>Body copy goes here in Verdana 9pt</a:t>
            </a:r>
            <a:br>
              <a:rPr lang="en-US" noProof="0" dirty="0"/>
            </a:br>
            <a:r>
              <a:rPr lang="en-US" noProof="0" dirty="0"/>
              <a:t>Line 2</a:t>
            </a:r>
            <a:br>
              <a:rPr lang="en-US" noProof="0" dirty="0"/>
            </a:br>
            <a:r>
              <a:rPr lang="en-US" noProof="0" dirty="0"/>
              <a:t>Line 3</a:t>
            </a:r>
          </a:p>
        </p:txBody>
      </p:sp>
      <p:sp>
        <p:nvSpPr>
          <p:cNvPr id="18" name="Espace réservé du texte 4">
            <a:extLst>
              <a:ext uri="{FF2B5EF4-FFF2-40B4-BE49-F238E27FC236}">
                <a16:creationId xmlns:a16="http://schemas.microsoft.com/office/drawing/2014/main" id="{2F116EA8-5445-47B3-947A-920077D67D8D}"/>
              </a:ext>
            </a:extLst>
          </p:cNvPr>
          <p:cNvSpPr>
            <a:spLocks noGrp="1"/>
          </p:cNvSpPr>
          <p:nvPr>
            <p:ph type="body" sz="quarter" idx="52" hasCustomPrompt="1"/>
          </p:nvPr>
        </p:nvSpPr>
        <p:spPr>
          <a:xfrm>
            <a:off x="8719525" y="2410069"/>
            <a:ext cx="2782356" cy="3838102"/>
          </a:xfrm>
        </p:spPr>
        <p:txBody>
          <a:bodyPr wrap="square">
            <a:spAutoFit/>
          </a:bodyPr>
          <a:lstStyle>
            <a:lvl1pPr>
              <a:lnSpc>
                <a:spcPct val="125000"/>
              </a:lnSpc>
              <a:spcAft>
                <a:spcPts val="0"/>
              </a:spcAft>
              <a:defRPr lang="en-US" sz="16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marR="0" indent="-171450" algn="l" defTabSz="914377" rtl="0" eaLnBrk="1" fontAlgn="auto" latinLnBrk="0" hangingPunct="1">
              <a:lnSpc>
                <a:spcPct val="110000"/>
              </a:lnSpc>
              <a:spcBef>
                <a:spcPts val="0"/>
              </a:spcBef>
              <a:spcAft>
                <a:spcPts val="400"/>
              </a:spcAft>
              <a:buClr>
                <a:schemeClr val="accent2"/>
              </a:buClr>
              <a:buSzPct val="90000"/>
              <a:buFont typeface="Arial" panose="020B0604020202020204" pitchFamily="34" charset="0"/>
              <a:buChar char="•"/>
              <a:tabLs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110000"/>
              </a:lnSpc>
              <a:spcAft>
                <a:spcPts val="2400"/>
              </a:spcAft>
              <a:defRPr lang="en-US" sz="1200" b="0" i="0" kern="1200" dirty="0"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Body copy goes here in Verdana 12pt</a:t>
            </a:r>
            <a:br>
              <a:rPr lang="en-US" noProof="0" dirty="0"/>
            </a:br>
            <a:r>
              <a:rPr lang="en-US" noProof="0" dirty="0"/>
              <a:t>Line 2</a:t>
            </a:r>
            <a:br>
              <a:rPr lang="en-US" noProof="0" dirty="0"/>
            </a:br>
            <a:r>
              <a:rPr lang="en-US" noProof="0" dirty="0"/>
              <a:t>Line 3</a:t>
            </a:r>
          </a:p>
          <a:p>
            <a:pPr lvl="0"/>
            <a:endParaRPr lang="en-US" noProof="0" dirty="0"/>
          </a:p>
          <a:p>
            <a:pPr lvl="1"/>
            <a:r>
              <a:rPr lang="en-US" noProof="0" dirty="0"/>
              <a:t>Bullet point level in Verdana 9pt</a:t>
            </a:r>
          </a:p>
          <a:p>
            <a:pPr lvl="1"/>
            <a:r>
              <a:rPr lang="en-US" noProof="0" dirty="0"/>
              <a:t>Bullet point 2</a:t>
            </a:r>
          </a:p>
          <a:p>
            <a:pPr lvl="1"/>
            <a:r>
              <a:rPr lang="en-US" noProof="0" dirty="0"/>
              <a:t>Bullet point 3</a:t>
            </a:r>
          </a:p>
          <a:p>
            <a:pPr lvl="1"/>
            <a:endParaRPr lang="en-US" noProof="0" dirty="0"/>
          </a:p>
          <a:p>
            <a:pPr lvl="2"/>
            <a:r>
              <a:rPr lang="en-US" noProof="0" dirty="0"/>
              <a:t>Body copy goes here in Verdana 9pt</a:t>
            </a:r>
            <a:br>
              <a:rPr lang="en-US" noProof="0" dirty="0"/>
            </a:br>
            <a:r>
              <a:rPr lang="en-US" noProof="0" dirty="0"/>
              <a:t>Line 2</a:t>
            </a:r>
            <a:br>
              <a:rPr lang="en-US" noProof="0" dirty="0"/>
            </a:br>
            <a:r>
              <a:rPr lang="en-US" noProof="0" dirty="0"/>
              <a:t>Line 3</a:t>
            </a:r>
          </a:p>
        </p:txBody>
      </p:sp>
      <p:sp>
        <p:nvSpPr>
          <p:cNvPr id="21" name="Title 1">
            <a:extLst>
              <a:ext uri="{FF2B5EF4-FFF2-40B4-BE49-F238E27FC236}">
                <a16:creationId xmlns:a16="http://schemas.microsoft.com/office/drawing/2014/main" id="{C5999050-FEA1-4953-AD6B-0FD3F03707E4}"/>
              </a:ext>
            </a:extLst>
          </p:cNvPr>
          <p:cNvSpPr>
            <a:spLocks noGrp="1"/>
          </p:cNvSpPr>
          <p:nvPr>
            <p:ph type="title"/>
          </p:nvPr>
        </p:nvSpPr>
        <p:spPr>
          <a:xfrm>
            <a:off x="448969" y="380535"/>
            <a:ext cx="11294059" cy="458587"/>
          </a:xfrm>
        </p:spPr>
        <p:txBody>
          <a:bodyPr/>
          <a:lstStyle/>
          <a:p>
            <a:r>
              <a:rPr lang="en-US"/>
              <a:t>Click to edit Master title style</a:t>
            </a:r>
            <a:endParaRPr lang="en-US" dirty="0"/>
          </a:p>
        </p:txBody>
      </p:sp>
    </p:spTree>
    <p:extLst>
      <p:ext uri="{BB962C8B-B14F-4D97-AF65-F5344CB8AC3E}">
        <p14:creationId xmlns:p14="http://schemas.microsoft.com/office/powerpoint/2010/main" val="32218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09.Series_Pictograms">
    <p:spTree>
      <p:nvGrpSpPr>
        <p:cNvPr id="1" name=""/>
        <p:cNvGrpSpPr/>
        <p:nvPr/>
      </p:nvGrpSpPr>
      <p:grpSpPr>
        <a:xfrm>
          <a:off x="0" y="0"/>
          <a:ext cx="0" cy="0"/>
          <a:chOff x="0" y="0"/>
          <a:chExt cx="0" cy="0"/>
        </a:xfrm>
      </p:grpSpPr>
      <p:sp>
        <p:nvSpPr>
          <p:cNvPr id="43" name="Espace réservé du texte 4">
            <a:extLst>
              <a:ext uri="{FF2B5EF4-FFF2-40B4-BE49-F238E27FC236}">
                <a16:creationId xmlns:a16="http://schemas.microsoft.com/office/drawing/2014/main" id="{D6A66775-D99C-FB4D-B9BA-F866BE69C75A}"/>
              </a:ext>
            </a:extLst>
          </p:cNvPr>
          <p:cNvSpPr>
            <a:spLocks noGrp="1"/>
          </p:cNvSpPr>
          <p:nvPr>
            <p:ph type="body" sz="quarter" idx="58" hasCustomPrompt="1"/>
          </p:nvPr>
        </p:nvSpPr>
        <p:spPr>
          <a:xfrm>
            <a:off x="4412369" y="5249293"/>
            <a:ext cx="1585275" cy="113095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933"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9" name="Espace réservé pour une image  8">
            <a:extLst>
              <a:ext uri="{FF2B5EF4-FFF2-40B4-BE49-F238E27FC236}">
                <a16:creationId xmlns:a16="http://schemas.microsoft.com/office/drawing/2014/main" id="{168A2321-51C0-44B8-85CC-82C00400516F}"/>
              </a:ext>
            </a:extLst>
          </p:cNvPr>
          <p:cNvSpPr>
            <a:spLocks noGrp="1" noChangeAspect="1"/>
          </p:cNvSpPr>
          <p:nvPr>
            <p:ph type="pic" sz="quarter" idx="38"/>
          </p:nvPr>
        </p:nvSpPr>
        <p:spPr>
          <a:xfrm>
            <a:off x="4846823" y="2266949"/>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4" name="Espace réservé pour une image  8">
            <a:extLst>
              <a:ext uri="{FF2B5EF4-FFF2-40B4-BE49-F238E27FC236}">
                <a16:creationId xmlns:a16="http://schemas.microsoft.com/office/drawing/2014/main" id="{6749475C-69E4-4BE9-A38D-7241DCB89E86}"/>
              </a:ext>
            </a:extLst>
          </p:cNvPr>
          <p:cNvSpPr>
            <a:spLocks noGrp="1" noChangeAspect="1"/>
          </p:cNvSpPr>
          <p:nvPr>
            <p:ph type="pic" sz="quarter" idx="39"/>
          </p:nvPr>
        </p:nvSpPr>
        <p:spPr>
          <a:xfrm>
            <a:off x="7555773" y="2266949"/>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5" name="Espace réservé pour une image  8">
            <a:extLst>
              <a:ext uri="{FF2B5EF4-FFF2-40B4-BE49-F238E27FC236}">
                <a16:creationId xmlns:a16="http://schemas.microsoft.com/office/drawing/2014/main" id="{53004C71-88FB-4D84-AF67-163F0A8F5713}"/>
              </a:ext>
            </a:extLst>
          </p:cNvPr>
          <p:cNvSpPr>
            <a:spLocks noGrp="1" noChangeAspect="1"/>
          </p:cNvSpPr>
          <p:nvPr>
            <p:ph type="pic" sz="quarter" idx="40"/>
          </p:nvPr>
        </p:nvSpPr>
        <p:spPr>
          <a:xfrm>
            <a:off x="10264724" y="2266949"/>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6" name="Espace réservé pour une image  8">
            <a:extLst>
              <a:ext uri="{FF2B5EF4-FFF2-40B4-BE49-F238E27FC236}">
                <a16:creationId xmlns:a16="http://schemas.microsoft.com/office/drawing/2014/main" id="{2DBF61FA-A35E-4273-8034-DAAC1ECD9D13}"/>
              </a:ext>
            </a:extLst>
          </p:cNvPr>
          <p:cNvSpPr>
            <a:spLocks noGrp="1" noChangeAspect="1"/>
          </p:cNvSpPr>
          <p:nvPr>
            <p:ph type="pic" sz="quarter" idx="41"/>
          </p:nvPr>
        </p:nvSpPr>
        <p:spPr>
          <a:xfrm>
            <a:off x="4846823" y="4381911"/>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7" name="Espace réservé pour une image  8">
            <a:extLst>
              <a:ext uri="{FF2B5EF4-FFF2-40B4-BE49-F238E27FC236}">
                <a16:creationId xmlns:a16="http://schemas.microsoft.com/office/drawing/2014/main" id="{2789384D-EA94-4052-B57F-95DE218737E1}"/>
              </a:ext>
            </a:extLst>
          </p:cNvPr>
          <p:cNvSpPr>
            <a:spLocks noGrp="1" noChangeAspect="1"/>
          </p:cNvSpPr>
          <p:nvPr>
            <p:ph type="pic" sz="quarter" idx="42"/>
          </p:nvPr>
        </p:nvSpPr>
        <p:spPr>
          <a:xfrm>
            <a:off x="7555773" y="4381911"/>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8" name="Espace réservé pour une image  8">
            <a:extLst>
              <a:ext uri="{FF2B5EF4-FFF2-40B4-BE49-F238E27FC236}">
                <a16:creationId xmlns:a16="http://schemas.microsoft.com/office/drawing/2014/main" id="{A400283B-48F4-4D29-A5D4-EF54E4DEE830}"/>
              </a:ext>
            </a:extLst>
          </p:cNvPr>
          <p:cNvSpPr>
            <a:spLocks noGrp="1" noChangeAspect="1"/>
          </p:cNvSpPr>
          <p:nvPr>
            <p:ph type="pic" sz="quarter" idx="43"/>
          </p:nvPr>
        </p:nvSpPr>
        <p:spPr>
          <a:xfrm>
            <a:off x="10264724" y="4381911"/>
            <a:ext cx="705803" cy="700800"/>
          </a:xfrm>
          <a:custGeom>
            <a:avLst/>
            <a:gdLst>
              <a:gd name="connsiteX0" fmla="*/ 2060531 w 4210385"/>
              <a:gd name="connsiteY0" fmla="*/ 0 h 4180540"/>
              <a:gd name="connsiteX1" fmla="*/ 4210385 w 4210385"/>
              <a:gd name="connsiteY1" fmla="*/ 2090481 h 4180540"/>
              <a:gd name="connsiteX2" fmla="*/ 2150107 w 4210385"/>
              <a:gd name="connsiteY2" fmla="*/ 4180540 h 4180540"/>
              <a:gd name="connsiteX3" fmla="*/ 1 w 4210385"/>
              <a:gd name="connsiteY3" fmla="*/ 2090329 h 4180540"/>
              <a:gd name="connsiteX4" fmla="*/ 2060531 w 4210385"/>
              <a:gd name="connsiteY4" fmla="*/ 0 h 4180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385" h="4180540">
                <a:moveTo>
                  <a:pt x="2060531" y="0"/>
                </a:moveTo>
                <a:cubicBezTo>
                  <a:pt x="3374243" y="0"/>
                  <a:pt x="4210385" y="776533"/>
                  <a:pt x="4210385" y="2090481"/>
                </a:cubicBezTo>
                <a:cubicBezTo>
                  <a:pt x="4210536" y="3374486"/>
                  <a:pt x="3374209" y="4180389"/>
                  <a:pt x="2150107" y="4180540"/>
                </a:cubicBezTo>
                <a:cubicBezTo>
                  <a:pt x="806184" y="4180422"/>
                  <a:pt x="-117" y="3374334"/>
                  <a:pt x="1" y="2090329"/>
                </a:cubicBezTo>
                <a:cubicBezTo>
                  <a:pt x="-16" y="776398"/>
                  <a:pt x="806217" y="34"/>
                  <a:pt x="2060531" y="0"/>
                </a:cubicBezTo>
                <a:close/>
              </a:path>
            </a:pathLst>
          </a:custGeom>
          <a:noFill/>
        </p:spPr>
        <p:txBody>
          <a:bodyPr wrap="square">
            <a:noAutofit/>
          </a:bodyPr>
          <a:lstStyle>
            <a:lvl1pPr>
              <a:defRPr sz="133">
                <a:noFill/>
              </a:defRPr>
            </a:lvl1pPr>
          </a:lstStyle>
          <a:p>
            <a:r>
              <a:rPr lang="en-US" noProof="0" dirty="0"/>
              <a:t>Click icon to add picture</a:t>
            </a:r>
          </a:p>
        </p:txBody>
      </p:sp>
      <p:sp>
        <p:nvSpPr>
          <p:cNvPr id="19" name="Espace réservé du texte 4">
            <a:extLst>
              <a:ext uri="{FF2B5EF4-FFF2-40B4-BE49-F238E27FC236}">
                <a16:creationId xmlns:a16="http://schemas.microsoft.com/office/drawing/2014/main" id="{42CCC6AE-5AF4-4691-BF67-CE2AE425B9A1}"/>
              </a:ext>
            </a:extLst>
          </p:cNvPr>
          <p:cNvSpPr>
            <a:spLocks noGrp="1"/>
          </p:cNvSpPr>
          <p:nvPr>
            <p:ph type="body" sz="quarter" idx="44" hasCustomPrompt="1"/>
          </p:nvPr>
        </p:nvSpPr>
        <p:spPr>
          <a:xfrm>
            <a:off x="4412369" y="3132079"/>
            <a:ext cx="1585275" cy="96693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8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38" name="Espace réservé du texte 4">
            <a:extLst>
              <a:ext uri="{FF2B5EF4-FFF2-40B4-BE49-F238E27FC236}">
                <a16:creationId xmlns:a16="http://schemas.microsoft.com/office/drawing/2014/main" id="{6D6398C9-77BD-0246-B4C7-E8636466B435}"/>
              </a:ext>
            </a:extLst>
          </p:cNvPr>
          <p:cNvSpPr>
            <a:spLocks noGrp="1"/>
          </p:cNvSpPr>
          <p:nvPr>
            <p:ph type="body" sz="quarter" idx="56" hasCustomPrompt="1"/>
          </p:nvPr>
        </p:nvSpPr>
        <p:spPr>
          <a:xfrm>
            <a:off x="9826711" y="3132079"/>
            <a:ext cx="1585275" cy="113095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933"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39" name="Espace réservé du texte 4">
            <a:extLst>
              <a:ext uri="{FF2B5EF4-FFF2-40B4-BE49-F238E27FC236}">
                <a16:creationId xmlns:a16="http://schemas.microsoft.com/office/drawing/2014/main" id="{F64D3D11-BDB5-D647-AE1B-75549238F3C3}"/>
              </a:ext>
            </a:extLst>
          </p:cNvPr>
          <p:cNvSpPr>
            <a:spLocks noGrp="1"/>
          </p:cNvSpPr>
          <p:nvPr>
            <p:ph type="body" sz="quarter" idx="57" hasCustomPrompt="1"/>
          </p:nvPr>
        </p:nvSpPr>
        <p:spPr>
          <a:xfrm>
            <a:off x="7119540" y="3132079"/>
            <a:ext cx="1585275" cy="113095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933"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44" name="Espace réservé du texte 4">
            <a:extLst>
              <a:ext uri="{FF2B5EF4-FFF2-40B4-BE49-F238E27FC236}">
                <a16:creationId xmlns:a16="http://schemas.microsoft.com/office/drawing/2014/main" id="{4E9486BD-46D7-254F-A584-B651B6D8D437}"/>
              </a:ext>
            </a:extLst>
          </p:cNvPr>
          <p:cNvSpPr>
            <a:spLocks noGrp="1"/>
          </p:cNvSpPr>
          <p:nvPr>
            <p:ph type="body" sz="quarter" idx="59" hasCustomPrompt="1"/>
          </p:nvPr>
        </p:nvSpPr>
        <p:spPr>
          <a:xfrm>
            <a:off x="9826711" y="5249293"/>
            <a:ext cx="1585275" cy="113095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933"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45" name="Espace réservé du texte 4">
            <a:extLst>
              <a:ext uri="{FF2B5EF4-FFF2-40B4-BE49-F238E27FC236}">
                <a16:creationId xmlns:a16="http://schemas.microsoft.com/office/drawing/2014/main" id="{95667BD6-1D89-BF44-9AC0-03B52EFC58E3}"/>
              </a:ext>
            </a:extLst>
          </p:cNvPr>
          <p:cNvSpPr>
            <a:spLocks noGrp="1"/>
          </p:cNvSpPr>
          <p:nvPr>
            <p:ph type="body" sz="quarter" idx="60" hasCustomPrompt="1"/>
          </p:nvPr>
        </p:nvSpPr>
        <p:spPr>
          <a:xfrm>
            <a:off x="7119540" y="5249293"/>
            <a:ext cx="1585275" cy="1130951"/>
          </a:xfrm>
        </p:spPr>
        <p:txBody>
          <a:bodyPr/>
          <a:lstStyle>
            <a:lvl1pPr marL="0" indent="0" algn="ctr">
              <a:lnSpc>
                <a:spcPct val="100000"/>
              </a:lnSpc>
              <a:spcAft>
                <a:spcPts val="0"/>
              </a:spcAft>
              <a:buClr>
                <a:schemeClr val="accent2"/>
              </a:buClr>
              <a:buFont typeface="Wingdings 2" panose="05020102010507070707" pitchFamily="18" charset="2"/>
              <a:buNone/>
              <a:defRPr sz="16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Aft>
                <a:spcPts val="0"/>
              </a:spcAft>
              <a:buFont typeface="Arial" panose="020B0604020202020204" pitchFamily="34" charset="0"/>
              <a:buNone/>
              <a:defRPr lang="en-US" sz="1400"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ctr">
              <a:lnSpc>
                <a:spcPct val="100000"/>
              </a:lnSpc>
              <a:spcBef>
                <a:spcPts val="133"/>
              </a:spcBef>
              <a:spcAft>
                <a:spcPts val="0"/>
              </a:spcAft>
              <a:buFont typeface="Arial" panose="020B0604020202020204" pitchFamily="34" charset="0"/>
              <a:buNone/>
              <a:defRPr lang="en-US" sz="933" b="0" i="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defRPr sz="1333"/>
            </a:lvl4pPr>
            <a:lvl5pPr>
              <a:defRPr sz="1333"/>
            </a:lvl5pPr>
          </a:lstStyle>
          <a:p>
            <a:pPr lvl="0"/>
            <a:r>
              <a:rPr lang="en-US" noProof="0" dirty="0"/>
              <a:t>Icon header in Verdana 12</a:t>
            </a:r>
          </a:p>
          <a:p>
            <a:pPr lvl="2"/>
            <a:r>
              <a:rPr lang="en-US" noProof="0" dirty="0"/>
              <a:t>Subtext level Verdana 6pt</a:t>
            </a:r>
          </a:p>
        </p:txBody>
      </p:sp>
      <p:sp>
        <p:nvSpPr>
          <p:cNvPr id="23" name="Title 1">
            <a:extLst>
              <a:ext uri="{FF2B5EF4-FFF2-40B4-BE49-F238E27FC236}">
                <a16:creationId xmlns:a16="http://schemas.microsoft.com/office/drawing/2014/main" id="{BA265111-C2ED-45CD-9BC6-C950D268BAC8}"/>
              </a:ext>
            </a:extLst>
          </p:cNvPr>
          <p:cNvSpPr>
            <a:spLocks noGrp="1"/>
          </p:cNvSpPr>
          <p:nvPr>
            <p:ph type="title"/>
          </p:nvPr>
        </p:nvSpPr>
        <p:spPr>
          <a:xfrm>
            <a:off x="516881" y="427295"/>
            <a:ext cx="11294059" cy="458587"/>
          </a:xfrm>
        </p:spPr>
        <p:txBody>
          <a:bodyPr/>
          <a:lstStyle/>
          <a:p>
            <a:r>
              <a:rPr lang="en-US"/>
              <a:t>Click to edit Master title style</a:t>
            </a:r>
            <a:endParaRPr lang="en-US" dirty="0"/>
          </a:p>
        </p:txBody>
      </p:sp>
      <p:sp>
        <p:nvSpPr>
          <p:cNvPr id="20" name="Text Placeholder 2">
            <a:extLst>
              <a:ext uri="{FF2B5EF4-FFF2-40B4-BE49-F238E27FC236}">
                <a16:creationId xmlns:a16="http://schemas.microsoft.com/office/drawing/2014/main" id="{94217EF9-0D5E-427F-84CE-0FEB371DB547}"/>
              </a:ext>
            </a:extLst>
          </p:cNvPr>
          <p:cNvSpPr>
            <a:spLocks noGrp="1"/>
          </p:cNvSpPr>
          <p:nvPr>
            <p:ph type="body" sz="quarter" idx="49"/>
          </p:nvPr>
        </p:nvSpPr>
        <p:spPr>
          <a:xfrm>
            <a:off x="442034" y="1711235"/>
            <a:ext cx="2827447" cy="2416240"/>
          </a:xfrm>
        </p:spPr>
        <p:txBody>
          <a:bodyPr/>
          <a:lstStyle>
            <a:lvl1pPr marL="342900" indent="-342900">
              <a:buFont typeface="Arial" panose="020B0604020202020204" pitchFamily="34" charset="0"/>
              <a:buChar char="•"/>
              <a:defRPr>
                <a:solidFill>
                  <a:schemeClr val="tx1"/>
                </a:solidFill>
              </a:defRPr>
            </a:lvl1pPr>
            <a:lvl2pPr marL="509588" indent="-339725">
              <a:buFont typeface="Arial" panose="020B0604020202020204" pitchFamily="34" charset="0"/>
              <a:buChar char="•"/>
              <a:defRPr>
                <a:solidFill>
                  <a:schemeClr val="tx1"/>
                </a:solidFill>
              </a:defRPr>
            </a:lvl2pPr>
            <a:lvl3pPr marL="914400" indent="-285750">
              <a:buFont typeface="Arial" panose="020B0604020202020204" pitchFamily="34" charset="0"/>
              <a:buChar char="•"/>
              <a:tabLst>
                <a:tab pos="1201738" algn="l"/>
              </a:tabLst>
              <a:defRPr>
                <a:solidFill>
                  <a:schemeClr val="tx1"/>
                </a:solidFill>
              </a:defRPr>
            </a:lvl3pPr>
            <a:lvl4pPr marL="1201738" indent="-287338">
              <a:buFont typeface="Arial" panose="020B0604020202020204" pitchFamily="34" charset="0"/>
              <a:buChar char="•"/>
              <a:defRPr>
                <a:solidFill>
                  <a:schemeClr val="tx1"/>
                </a:solidFill>
              </a:defRPr>
            </a:lvl4pPr>
            <a:lvl5pPr marL="1152000" indent="0">
              <a:buNone/>
              <a:defRPr>
                <a:solidFill>
                  <a:schemeClr val="tx1"/>
                </a:solidFill>
              </a:defRPr>
            </a:lvl5pPr>
          </a:lstStyle>
          <a:p>
            <a:pPr lvl="0"/>
            <a:r>
              <a:rPr lang="en-US" dirty="0"/>
              <a:t>Click to edit Master text styles</a:t>
            </a:r>
          </a:p>
          <a:p>
            <a:pPr lvl="0"/>
            <a:r>
              <a:rPr lang="en-US" dirty="0"/>
              <a:t>Second level</a:t>
            </a:r>
          </a:p>
          <a:p>
            <a:pPr lvl="1"/>
            <a:r>
              <a:rPr lang="en-US" dirty="0"/>
              <a:t>Third level</a:t>
            </a:r>
          </a:p>
          <a:p>
            <a:pPr lvl="2"/>
            <a:r>
              <a:rPr lang="en-US" dirty="0"/>
              <a:t>Fourth level</a:t>
            </a:r>
          </a:p>
          <a:p>
            <a:pPr lvl="2"/>
            <a:endParaRPr lang="en-US" dirty="0"/>
          </a:p>
          <a:p>
            <a:pPr lvl="3"/>
            <a:r>
              <a:rPr lang="en-US" dirty="0"/>
              <a:t>Fifth level</a:t>
            </a:r>
          </a:p>
        </p:txBody>
      </p:sp>
    </p:spTree>
    <p:extLst>
      <p:ext uri="{BB962C8B-B14F-4D97-AF65-F5344CB8AC3E}">
        <p14:creationId xmlns:p14="http://schemas.microsoft.com/office/powerpoint/2010/main" val="3533819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372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5402083" y="2468972"/>
            <a:ext cx="1379716" cy="1819200"/>
          </a:xfrm>
        </p:spPr>
        <p:txBody>
          <a:bodyPr>
            <a:noAutofit/>
          </a:bodyPr>
          <a:lstStyle>
            <a:lvl1pPr marL="0" indent="0">
              <a:buNone/>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5402082" y="1584820"/>
            <a:ext cx="1379716"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4033427" y="1519091"/>
            <a:ext cx="1178053" cy="531256"/>
          </a:xfrm>
        </p:spPr>
        <p:txBody>
          <a:bodyPr anchor="b">
            <a:noAutofit/>
          </a:bodyPr>
          <a:lstStyle>
            <a:lvl1pPr marL="0" indent="0" algn="r">
              <a:lnSpc>
                <a:spcPct val="110000"/>
              </a:lnSpc>
              <a:buNone/>
              <a:defRPr sz="1067" cap="all" baseline="0">
                <a:solidFill>
                  <a:schemeClr val="tx1"/>
                </a:solidFill>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540208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hasCustomPrompt="1"/>
          </p:nvPr>
        </p:nvSpPr>
        <p:spPr>
          <a:xfrm>
            <a:off x="7061999" y="2468972"/>
            <a:ext cx="1379716" cy="1819200"/>
          </a:xfrm>
        </p:spPr>
        <p:txBody>
          <a:bodyPr>
            <a:noAutofit/>
          </a:bodyPr>
          <a:lstStyle>
            <a:lvl1pPr marL="0" indent="0">
              <a:buNone/>
              <a:defRPr>
                <a:noFill/>
              </a:defRPr>
            </a:lvl1pPr>
          </a:lstStyle>
          <a:p>
            <a:r>
              <a:rPr lang="en-US" noProof="0" dirty="0"/>
              <a: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7061999" y="1584820"/>
            <a:ext cx="1379715"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8721915" y="2468972"/>
            <a:ext cx="1379716" cy="1819200"/>
          </a:xfrm>
        </p:spPr>
        <p:txBody>
          <a:bodyPr>
            <a:noAutofit/>
          </a:bodyPr>
          <a:lstStyle>
            <a:lvl1pPr marL="0" indent="0">
              <a:buNone/>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8721914"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10381831" y="2468972"/>
            <a:ext cx="1379716" cy="1819200"/>
          </a:xfrm>
        </p:spPr>
        <p:txBody>
          <a:bodyPr>
            <a:noAutofit/>
          </a:bodyPr>
          <a:lstStyle>
            <a:lvl1pPr marL="0" indent="0">
              <a:buNone/>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10381830"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540614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7061998"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7066057"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8721911"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8725970"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1038182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1038588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4033427" y="425183"/>
            <a:ext cx="7715547"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430457" y="160479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451293" y="2329204"/>
            <a:ext cx="2827013" cy="1695336"/>
          </a:xfrm>
        </p:spPr>
        <p:txBody>
          <a:bodyPr/>
          <a:lstStyle>
            <a:lvl1pPr marL="0" indent="0">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dirty="0"/>
              <a:t>Click to edit Master title style</a:t>
            </a:r>
          </a:p>
        </p:txBody>
      </p:sp>
      <p:grpSp>
        <p:nvGrpSpPr>
          <p:cNvPr id="52" name="Graphique 7">
            <a:extLst>
              <a:ext uri="{FF2B5EF4-FFF2-40B4-BE49-F238E27FC236}">
                <a16:creationId xmlns:a16="http://schemas.microsoft.com/office/drawing/2014/main" id="{9B64CDE9-406F-49D7-BEB2-063D90776C2B}"/>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53" name="Forme libre : forme 9">
              <a:extLst>
                <a:ext uri="{FF2B5EF4-FFF2-40B4-BE49-F238E27FC236}">
                  <a16:creationId xmlns:a16="http://schemas.microsoft.com/office/drawing/2014/main" id="{F6976D5A-B55E-4E69-A52E-25E4A63064EE}"/>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54" name="Forme libre : forme 10">
              <a:extLst>
                <a:ext uri="{FF2B5EF4-FFF2-40B4-BE49-F238E27FC236}">
                  <a16:creationId xmlns:a16="http://schemas.microsoft.com/office/drawing/2014/main" id="{5451173D-1ED5-49C5-AE67-A42E9724295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55" name="Forme libre : forme 11">
              <a:extLst>
                <a:ext uri="{FF2B5EF4-FFF2-40B4-BE49-F238E27FC236}">
                  <a16:creationId xmlns:a16="http://schemas.microsoft.com/office/drawing/2014/main" id="{442566DB-B6FC-4B7A-A79D-932C4CDCF7A9}"/>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2345997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37296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5402083" y="2468972"/>
            <a:ext cx="1379716" cy="1819200"/>
          </a:xfrm>
        </p:spPr>
        <p:txBody>
          <a:bodyPr>
            <a:noAutofit/>
          </a:bodyPr>
          <a:lstStyle>
            <a:lvl1pPr marL="0" indent="0">
              <a:buNone/>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5402082" y="1584820"/>
            <a:ext cx="1379716"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4033427" y="1519091"/>
            <a:ext cx="1178053" cy="531256"/>
          </a:xfrm>
        </p:spPr>
        <p:txBody>
          <a:bodyPr anchor="b">
            <a:noAutofit/>
          </a:bodyPr>
          <a:lstStyle>
            <a:lvl1pPr marL="0" indent="0" algn="r">
              <a:lnSpc>
                <a:spcPct val="110000"/>
              </a:lnSpc>
              <a:buNone/>
              <a:defRPr sz="1067" cap="all" baseline="0">
                <a:solidFill>
                  <a:schemeClr val="tx1"/>
                </a:solidFill>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540208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hasCustomPrompt="1"/>
          </p:nvPr>
        </p:nvSpPr>
        <p:spPr>
          <a:xfrm>
            <a:off x="7061999" y="2468972"/>
            <a:ext cx="1379716" cy="1819200"/>
          </a:xfrm>
        </p:spPr>
        <p:txBody>
          <a:bodyPr>
            <a:noAutofit/>
          </a:bodyPr>
          <a:lstStyle>
            <a:lvl1pPr marL="0" indent="0">
              <a:buNone/>
              <a:defRPr>
                <a:noFill/>
              </a:defRPr>
            </a:lvl1pPr>
          </a:lstStyle>
          <a:p>
            <a:r>
              <a:rPr lang="en-US" noProof="0" dirty="0"/>
              <a: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7061999" y="1584820"/>
            <a:ext cx="1379715"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8721915" y="2468972"/>
            <a:ext cx="1379716" cy="1819200"/>
          </a:xfrm>
        </p:spPr>
        <p:txBody>
          <a:bodyPr>
            <a:noAutofit/>
          </a:bodyPr>
          <a:lstStyle>
            <a:lvl1pPr marL="0" indent="0">
              <a:buNone/>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8721914"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10381831" y="2468972"/>
            <a:ext cx="1379716" cy="1819200"/>
          </a:xfrm>
        </p:spPr>
        <p:txBody>
          <a:bodyPr>
            <a:noAutofit/>
          </a:bodyPr>
          <a:lstStyle>
            <a:lvl1pPr marL="0" indent="0">
              <a:buNone/>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10381830"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540614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7061998"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7066057"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8721911"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8725970"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1038182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1038588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4033427" y="425183"/>
            <a:ext cx="7715547"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430457" y="160479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451293" y="2329204"/>
            <a:ext cx="2827013" cy="1695336"/>
          </a:xfrm>
        </p:spPr>
        <p:txBody>
          <a:bodyPr/>
          <a:lstStyle>
            <a:lvl1pPr marL="0" indent="0">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dirty="0"/>
              <a:t>Click to edit Master title style</a:t>
            </a:r>
          </a:p>
        </p:txBody>
      </p:sp>
      <p:grpSp>
        <p:nvGrpSpPr>
          <p:cNvPr id="52" name="Graphique 7">
            <a:extLst>
              <a:ext uri="{FF2B5EF4-FFF2-40B4-BE49-F238E27FC236}">
                <a16:creationId xmlns:a16="http://schemas.microsoft.com/office/drawing/2014/main" id="{9B64CDE9-406F-49D7-BEB2-063D90776C2B}"/>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53" name="Forme libre : forme 9">
              <a:extLst>
                <a:ext uri="{FF2B5EF4-FFF2-40B4-BE49-F238E27FC236}">
                  <a16:creationId xmlns:a16="http://schemas.microsoft.com/office/drawing/2014/main" id="{F6976D5A-B55E-4E69-A52E-25E4A63064EE}"/>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54" name="Forme libre : forme 10">
              <a:extLst>
                <a:ext uri="{FF2B5EF4-FFF2-40B4-BE49-F238E27FC236}">
                  <a16:creationId xmlns:a16="http://schemas.microsoft.com/office/drawing/2014/main" id="{5451173D-1ED5-49C5-AE67-A42E9724295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55" name="Forme libre : forme 11">
              <a:extLst>
                <a:ext uri="{FF2B5EF4-FFF2-40B4-BE49-F238E27FC236}">
                  <a16:creationId xmlns:a16="http://schemas.microsoft.com/office/drawing/2014/main" id="{442566DB-B6FC-4B7A-A79D-932C4CDCF7A9}"/>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3211354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37296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5402083" y="2468972"/>
            <a:ext cx="1379716" cy="1819200"/>
          </a:xfrm>
        </p:spPr>
        <p:txBody>
          <a:bodyPr>
            <a:noAutofit/>
          </a:bodyPr>
          <a:lstStyle>
            <a:lvl1pPr marL="0" indent="0">
              <a:buNone/>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5402082" y="1584820"/>
            <a:ext cx="1379716"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4033427" y="1519091"/>
            <a:ext cx="1178053" cy="531256"/>
          </a:xfrm>
        </p:spPr>
        <p:txBody>
          <a:bodyPr anchor="b">
            <a:noAutofit/>
          </a:bodyPr>
          <a:lstStyle>
            <a:lvl1pPr marL="0" indent="0" algn="r">
              <a:lnSpc>
                <a:spcPct val="110000"/>
              </a:lnSpc>
              <a:buNone/>
              <a:defRPr sz="1067" cap="all" baseline="0">
                <a:solidFill>
                  <a:schemeClr val="tx1"/>
                </a:solidFill>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540208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hasCustomPrompt="1"/>
          </p:nvPr>
        </p:nvSpPr>
        <p:spPr>
          <a:xfrm>
            <a:off x="7061999" y="2468972"/>
            <a:ext cx="1379716" cy="1819200"/>
          </a:xfrm>
        </p:spPr>
        <p:txBody>
          <a:bodyPr>
            <a:noAutofit/>
          </a:bodyPr>
          <a:lstStyle>
            <a:lvl1pPr marL="0" indent="0">
              <a:buNone/>
              <a:defRPr>
                <a:noFill/>
              </a:defRPr>
            </a:lvl1pPr>
          </a:lstStyle>
          <a:p>
            <a:r>
              <a:rPr lang="en-US" noProof="0" dirty="0"/>
              <a: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7061999" y="1584820"/>
            <a:ext cx="1379715"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8721915" y="2468972"/>
            <a:ext cx="1379716" cy="1819200"/>
          </a:xfrm>
        </p:spPr>
        <p:txBody>
          <a:bodyPr>
            <a:noAutofit/>
          </a:bodyPr>
          <a:lstStyle>
            <a:lvl1pPr marL="0" indent="0">
              <a:buNone/>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8721914"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10381831" y="2468972"/>
            <a:ext cx="1379716" cy="1819200"/>
          </a:xfrm>
        </p:spPr>
        <p:txBody>
          <a:bodyPr>
            <a:noAutofit/>
          </a:bodyPr>
          <a:lstStyle>
            <a:lvl1pPr marL="0" indent="0">
              <a:buNone/>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10381830"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540614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7061998"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7066057"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8721911"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8725970"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1038182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1038588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4033427" y="425183"/>
            <a:ext cx="7715547"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430457" y="160479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451293" y="2329204"/>
            <a:ext cx="2827013" cy="1695336"/>
          </a:xfrm>
        </p:spPr>
        <p:txBody>
          <a:bodyPr/>
          <a:lstStyle>
            <a:lvl1pPr marL="0" indent="0">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dirty="0"/>
              <a:t>Click to edit Master title style</a:t>
            </a:r>
          </a:p>
        </p:txBody>
      </p:sp>
      <p:grpSp>
        <p:nvGrpSpPr>
          <p:cNvPr id="52" name="Graphique 7">
            <a:extLst>
              <a:ext uri="{FF2B5EF4-FFF2-40B4-BE49-F238E27FC236}">
                <a16:creationId xmlns:a16="http://schemas.microsoft.com/office/drawing/2014/main" id="{9B64CDE9-406F-49D7-BEB2-063D90776C2B}"/>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53" name="Forme libre : forme 9">
              <a:extLst>
                <a:ext uri="{FF2B5EF4-FFF2-40B4-BE49-F238E27FC236}">
                  <a16:creationId xmlns:a16="http://schemas.microsoft.com/office/drawing/2014/main" id="{F6976D5A-B55E-4E69-A52E-25E4A63064EE}"/>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54" name="Forme libre : forme 10">
              <a:extLst>
                <a:ext uri="{FF2B5EF4-FFF2-40B4-BE49-F238E27FC236}">
                  <a16:creationId xmlns:a16="http://schemas.microsoft.com/office/drawing/2014/main" id="{5451173D-1ED5-49C5-AE67-A42E9724295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55" name="Forme libre : forme 11">
              <a:extLst>
                <a:ext uri="{FF2B5EF4-FFF2-40B4-BE49-F238E27FC236}">
                  <a16:creationId xmlns:a16="http://schemas.microsoft.com/office/drawing/2014/main" id="{442566DB-B6FC-4B7A-A79D-932C4CDCF7A9}"/>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3577980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37296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6" name="Espace réservé pour une image  15">
            <a:extLst>
              <a:ext uri="{FF2B5EF4-FFF2-40B4-BE49-F238E27FC236}">
                <a16:creationId xmlns:a16="http://schemas.microsoft.com/office/drawing/2014/main" id="{8BEDC788-81F2-409E-8CE9-FF2A15A91919}"/>
              </a:ext>
            </a:extLst>
          </p:cNvPr>
          <p:cNvSpPr>
            <a:spLocks noGrp="1"/>
          </p:cNvSpPr>
          <p:nvPr>
            <p:ph type="pic" sz="quarter" idx="17"/>
          </p:nvPr>
        </p:nvSpPr>
        <p:spPr>
          <a:xfrm>
            <a:off x="5402083" y="2468972"/>
            <a:ext cx="1379716" cy="1819200"/>
          </a:xfrm>
        </p:spPr>
        <p:txBody>
          <a:bodyPr>
            <a:noAutofit/>
          </a:bodyPr>
          <a:lstStyle>
            <a:lvl1pPr marL="0" indent="0">
              <a:buNone/>
              <a:defRPr>
                <a:noFill/>
              </a:defRPr>
            </a:lvl1pPr>
          </a:lstStyle>
          <a:p>
            <a:r>
              <a:rPr lang="en-US" noProof="0" dirty="0"/>
              <a:t>Click icon to add picture</a:t>
            </a:r>
          </a:p>
        </p:txBody>
      </p:sp>
      <p:sp>
        <p:nvSpPr>
          <p:cNvPr id="17" name="Espace réservé du texte 4">
            <a:extLst>
              <a:ext uri="{FF2B5EF4-FFF2-40B4-BE49-F238E27FC236}">
                <a16:creationId xmlns:a16="http://schemas.microsoft.com/office/drawing/2014/main" id="{D96EF966-14FD-41BC-A600-7421C0981677}"/>
              </a:ext>
            </a:extLst>
          </p:cNvPr>
          <p:cNvSpPr>
            <a:spLocks noGrp="1"/>
          </p:cNvSpPr>
          <p:nvPr>
            <p:ph type="body" sz="quarter" idx="23" hasCustomPrompt="1"/>
          </p:nvPr>
        </p:nvSpPr>
        <p:spPr>
          <a:xfrm>
            <a:off x="5402082" y="1584820"/>
            <a:ext cx="1379716"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01</a:t>
            </a:r>
          </a:p>
        </p:txBody>
      </p:sp>
      <p:sp>
        <p:nvSpPr>
          <p:cNvPr id="18" name="Espace réservé du texte 4">
            <a:extLst>
              <a:ext uri="{FF2B5EF4-FFF2-40B4-BE49-F238E27FC236}">
                <a16:creationId xmlns:a16="http://schemas.microsoft.com/office/drawing/2014/main" id="{09C6DAE5-28F5-4BE0-9DAE-75B6B0AC968B}"/>
              </a:ext>
            </a:extLst>
          </p:cNvPr>
          <p:cNvSpPr>
            <a:spLocks noGrp="1"/>
          </p:cNvSpPr>
          <p:nvPr>
            <p:ph type="body" sz="quarter" idx="24"/>
          </p:nvPr>
        </p:nvSpPr>
        <p:spPr>
          <a:xfrm>
            <a:off x="4033427" y="1519091"/>
            <a:ext cx="1178053" cy="531256"/>
          </a:xfrm>
        </p:spPr>
        <p:txBody>
          <a:bodyPr anchor="b">
            <a:noAutofit/>
          </a:bodyPr>
          <a:lstStyle>
            <a:lvl1pPr marL="0" indent="0" algn="r">
              <a:lnSpc>
                <a:spcPct val="110000"/>
              </a:lnSpc>
              <a:buNone/>
              <a:defRPr sz="1067" cap="all" baseline="0">
                <a:solidFill>
                  <a:schemeClr val="tx1"/>
                </a:solidFill>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19" name="Espace réservé du texte 4">
            <a:extLst>
              <a:ext uri="{FF2B5EF4-FFF2-40B4-BE49-F238E27FC236}">
                <a16:creationId xmlns:a16="http://schemas.microsoft.com/office/drawing/2014/main" id="{DB385219-3623-4C80-90CB-E73147176A63}"/>
              </a:ext>
            </a:extLst>
          </p:cNvPr>
          <p:cNvSpPr>
            <a:spLocks noGrp="1"/>
          </p:cNvSpPr>
          <p:nvPr>
            <p:ph type="body" sz="quarter" idx="25"/>
          </p:nvPr>
        </p:nvSpPr>
        <p:spPr>
          <a:xfrm>
            <a:off x="540208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0" name="Espace réservé pour une image  15">
            <a:extLst>
              <a:ext uri="{FF2B5EF4-FFF2-40B4-BE49-F238E27FC236}">
                <a16:creationId xmlns:a16="http://schemas.microsoft.com/office/drawing/2014/main" id="{E7DD041E-74AB-4E79-8DE2-875A9F1E7DB5}"/>
              </a:ext>
            </a:extLst>
          </p:cNvPr>
          <p:cNvSpPr>
            <a:spLocks noGrp="1"/>
          </p:cNvSpPr>
          <p:nvPr>
            <p:ph type="pic" sz="quarter" idx="26" hasCustomPrompt="1"/>
          </p:nvPr>
        </p:nvSpPr>
        <p:spPr>
          <a:xfrm>
            <a:off x="7061999" y="2468972"/>
            <a:ext cx="1379716" cy="1819200"/>
          </a:xfrm>
        </p:spPr>
        <p:txBody>
          <a:bodyPr>
            <a:noAutofit/>
          </a:bodyPr>
          <a:lstStyle>
            <a:lvl1pPr marL="0" indent="0">
              <a:buNone/>
              <a:defRPr>
                <a:noFill/>
              </a:defRPr>
            </a:lvl1pPr>
          </a:lstStyle>
          <a:p>
            <a:r>
              <a:rPr lang="en-US" noProof="0" dirty="0"/>
              <a:t>o add picture</a:t>
            </a:r>
          </a:p>
        </p:txBody>
      </p:sp>
      <p:sp>
        <p:nvSpPr>
          <p:cNvPr id="21" name="Espace réservé du texte 4">
            <a:extLst>
              <a:ext uri="{FF2B5EF4-FFF2-40B4-BE49-F238E27FC236}">
                <a16:creationId xmlns:a16="http://schemas.microsoft.com/office/drawing/2014/main" id="{065977EE-862D-4B7C-8337-FDC6002343A7}"/>
              </a:ext>
            </a:extLst>
          </p:cNvPr>
          <p:cNvSpPr>
            <a:spLocks noGrp="1"/>
          </p:cNvSpPr>
          <p:nvPr>
            <p:ph type="body" sz="quarter" idx="27" hasCustomPrompt="1"/>
          </p:nvPr>
        </p:nvSpPr>
        <p:spPr>
          <a:xfrm>
            <a:off x="7061999" y="1584820"/>
            <a:ext cx="1379715"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02</a:t>
            </a:r>
          </a:p>
        </p:txBody>
      </p:sp>
      <p:sp>
        <p:nvSpPr>
          <p:cNvPr id="23" name="Espace réservé pour une image  15">
            <a:extLst>
              <a:ext uri="{FF2B5EF4-FFF2-40B4-BE49-F238E27FC236}">
                <a16:creationId xmlns:a16="http://schemas.microsoft.com/office/drawing/2014/main" id="{F89C23CF-B6A6-47AA-A07B-24B1AE35C570}"/>
              </a:ext>
            </a:extLst>
          </p:cNvPr>
          <p:cNvSpPr>
            <a:spLocks noGrp="1"/>
          </p:cNvSpPr>
          <p:nvPr>
            <p:ph type="pic" sz="quarter" idx="29"/>
          </p:nvPr>
        </p:nvSpPr>
        <p:spPr>
          <a:xfrm>
            <a:off x="8721915" y="2468972"/>
            <a:ext cx="1379716" cy="1819200"/>
          </a:xfrm>
        </p:spPr>
        <p:txBody>
          <a:bodyPr>
            <a:noAutofit/>
          </a:bodyPr>
          <a:lstStyle>
            <a:lvl1pPr marL="0" indent="0">
              <a:buNone/>
              <a:defRPr>
                <a:noFill/>
              </a:defRPr>
            </a:lvl1pPr>
          </a:lstStyle>
          <a:p>
            <a:r>
              <a:rPr lang="en-US" noProof="0" dirty="0"/>
              <a:t>Click icon to add picture</a:t>
            </a:r>
          </a:p>
        </p:txBody>
      </p:sp>
      <p:sp>
        <p:nvSpPr>
          <p:cNvPr id="24" name="Espace réservé du texte 4">
            <a:extLst>
              <a:ext uri="{FF2B5EF4-FFF2-40B4-BE49-F238E27FC236}">
                <a16:creationId xmlns:a16="http://schemas.microsoft.com/office/drawing/2014/main" id="{637D886D-DA77-4D52-A839-266F7AEEBCE1}"/>
              </a:ext>
            </a:extLst>
          </p:cNvPr>
          <p:cNvSpPr>
            <a:spLocks noGrp="1"/>
          </p:cNvSpPr>
          <p:nvPr>
            <p:ph type="body" sz="quarter" idx="30" hasCustomPrompt="1"/>
          </p:nvPr>
        </p:nvSpPr>
        <p:spPr>
          <a:xfrm>
            <a:off x="8721914"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03</a:t>
            </a:r>
          </a:p>
        </p:txBody>
      </p:sp>
      <p:sp>
        <p:nvSpPr>
          <p:cNvPr id="26" name="Espace réservé pour une image  15">
            <a:extLst>
              <a:ext uri="{FF2B5EF4-FFF2-40B4-BE49-F238E27FC236}">
                <a16:creationId xmlns:a16="http://schemas.microsoft.com/office/drawing/2014/main" id="{4D28439E-7746-4AA1-A924-0AEC11614B84}"/>
              </a:ext>
            </a:extLst>
          </p:cNvPr>
          <p:cNvSpPr>
            <a:spLocks noGrp="1"/>
          </p:cNvSpPr>
          <p:nvPr>
            <p:ph type="pic" sz="quarter" idx="32"/>
          </p:nvPr>
        </p:nvSpPr>
        <p:spPr>
          <a:xfrm>
            <a:off x="10381831" y="2468972"/>
            <a:ext cx="1379716" cy="1819200"/>
          </a:xfrm>
        </p:spPr>
        <p:txBody>
          <a:bodyPr>
            <a:noAutofit/>
          </a:bodyPr>
          <a:lstStyle>
            <a:lvl1pPr marL="0" indent="0">
              <a:buNone/>
              <a:defRPr>
                <a:noFill/>
              </a:defRPr>
            </a:lvl1pPr>
          </a:lstStyle>
          <a:p>
            <a:r>
              <a:rPr lang="en-US" noProof="0" dirty="0"/>
              <a:t>Click icon to add picture</a:t>
            </a:r>
          </a:p>
        </p:txBody>
      </p:sp>
      <p:sp>
        <p:nvSpPr>
          <p:cNvPr id="27" name="Espace réservé du texte 4">
            <a:extLst>
              <a:ext uri="{FF2B5EF4-FFF2-40B4-BE49-F238E27FC236}">
                <a16:creationId xmlns:a16="http://schemas.microsoft.com/office/drawing/2014/main" id="{40E34842-79F1-492E-A94C-F1F0DECB7DB2}"/>
              </a:ext>
            </a:extLst>
          </p:cNvPr>
          <p:cNvSpPr>
            <a:spLocks noGrp="1"/>
          </p:cNvSpPr>
          <p:nvPr>
            <p:ph type="body" sz="quarter" idx="33" hasCustomPrompt="1"/>
          </p:nvPr>
        </p:nvSpPr>
        <p:spPr>
          <a:xfrm>
            <a:off x="10381830" y="1584820"/>
            <a:ext cx="1379713" cy="624723"/>
          </a:xfrm>
        </p:spPr>
        <p:txBody>
          <a:bodyPr/>
          <a:lstStyle>
            <a:lvl1pPr marL="0" indent="0" algn="l">
              <a:lnSpc>
                <a:spcPct val="110000"/>
              </a:lnSpc>
              <a:buNone/>
              <a:defRPr sz="3467"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04</a:t>
            </a:r>
          </a:p>
        </p:txBody>
      </p:sp>
      <p:sp>
        <p:nvSpPr>
          <p:cNvPr id="33" name="Espace réservé du texte 4">
            <a:extLst>
              <a:ext uri="{FF2B5EF4-FFF2-40B4-BE49-F238E27FC236}">
                <a16:creationId xmlns:a16="http://schemas.microsoft.com/office/drawing/2014/main" id="{3DDB0039-9DEF-41FA-9376-CCCD184F46B0}"/>
              </a:ext>
            </a:extLst>
          </p:cNvPr>
          <p:cNvSpPr>
            <a:spLocks noGrp="1"/>
          </p:cNvSpPr>
          <p:nvPr>
            <p:ph type="body" sz="quarter" idx="35"/>
          </p:nvPr>
        </p:nvSpPr>
        <p:spPr>
          <a:xfrm>
            <a:off x="540614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4" name="Espace réservé du texte 4">
            <a:extLst>
              <a:ext uri="{FF2B5EF4-FFF2-40B4-BE49-F238E27FC236}">
                <a16:creationId xmlns:a16="http://schemas.microsoft.com/office/drawing/2014/main" id="{9F3CCA0F-99FD-49EB-AD69-BB3D91D198E7}"/>
              </a:ext>
            </a:extLst>
          </p:cNvPr>
          <p:cNvSpPr>
            <a:spLocks noGrp="1"/>
          </p:cNvSpPr>
          <p:nvPr>
            <p:ph type="body" sz="quarter" idx="36"/>
          </p:nvPr>
        </p:nvSpPr>
        <p:spPr>
          <a:xfrm>
            <a:off x="7061998"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5" name="Espace réservé du texte 4">
            <a:extLst>
              <a:ext uri="{FF2B5EF4-FFF2-40B4-BE49-F238E27FC236}">
                <a16:creationId xmlns:a16="http://schemas.microsoft.com/office/drawing/2014/main" id="{2E47962C-C9E2-4FED-BEA8-B8A7A8DD496C}"/>
              </a:ext>
            </a:extLst>
          </p:cNvPr>
          <p:cNvSpPr>
            <a:spLocks noGrp="1"/>
          </p:cNvSpPr>
          <p:nvPr>
            <p:ph type="body" sz="quarter" idx="37"/>
          </p:nvPr>
        </p:nvSpPr>
        <p:spPr>
          <a:xfrm>
            <a:off x="7066057"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6" name="Espace réservé du texte 4">
            <a:extLst>
              <a:ext uri="{FF2B5EF4-FFF2-40B4-BE49-F238E27FC236}">
                <a16:creationId xmlns:a16="http://schemas.microsoft.com/office/drawing/2014/main" id="{4F25B19E-3945-49B3-BEAB-C69BF39E2303}"/>
              </a:ext>
            </a:extLst>
          </p:cNvPr>
          <p:cNvSpPr>
            <a:spLocks noGrp="1"/>
          </p:cNvSpPr>
          <p:nvPr>
            <p:ph type="body" sz="quarter" idx="38"/>
          </p:nvPr>
        </p:nvSpPr>
        <p:spPr>
          <a:xfrm>
            <a:off x="8721911"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7" name="Espace réservé du texte 4">
            <a:extLst>
              <a:ext uri="{FF2B5EF4-FFF2-40B4-BE49-F238E27FC236}">
                <a16:creationId xmlns:a16="http://schemas.microsoft.com/office/drawing/2014/main" id="{39A64BFA-75AB-499E-A131-9140B81690A0}"/>
              </a:ext>
            </a:extLst>
          </p:cNvPr>
          <p:cNvSpPr>
            <a:spLocks noGrp="1"/>
          </p:cNvSpPr>
          <p:nvPr>
            <p:ph type="body" sz="quarter" idx="39"/>
          </p:nvPr>
        </p:nvSpPr>
        <p:spPr>
          <a:xfrm>
            <a:off x="8725970"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8" name="Espace réservé du texte 4">
            <a:extLst>
              <a:ext uri="{FF2B5EF4-FFF2-40B4-BE49-F238E27FC236}">
                <a16:creationId xmlns:a16="http://schemas.microsoft.com/office/drawing/2014/main" id="{3B5F3F20-0254-4AB0-8E67-4CD251DE7CC0}"/>
              </a:ext>
            </a:extLst>
          </p:cNvPr>
          <p:cNvSpPr>
            <a:spLocks noGrp="1"/>
          </p:cNvSpPr>
          <p:nvPr>
            <p:ph type="body" sz="quarter" idx="40"/>
          </p:nvPr>
        </p:nvSpPr>
        <p:spPr>
          <a:xfrm>
            <a:off x="10381823" y="4587063"/>
            <a:ext cx="1379716" cy="992836"/>
          </a:xfrm>
        </p:spPr>
        <p:txBody>
          <a:bodyPr/>
          <a:lstStyle>
            <a:lvl1pPr marL="0" indent="0" algn="l">
              <a:lnSpc>
                <a:spcPct val="125000"/>
              </a:lnSpc>
              <a:buNone/>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9" name="Espace réservé du texte 4">
            <a:extLst>
              <a:ext uri="{FF2B5EF4-FFF2-40B4-BE49-F238E27FC236}">
                <a16:creationId xmlns:a16="http://schemas.microsoft.com/office/drawing/2014/main" id="{71337317-15B9-4EF3-81D5-FE9D001892D3}"/>
              </a:ext>
            </a:extLst>
          </p:cNvPr>
          <p:cNvSpPr>
            <a:spLocks noGrp="1"/>
          </p:cNvSpPr>
          <p:nvPr>
            <p:ph type="body" sz="quarter" idx="41"/>
          </p:nvPr>
        </p:nvSpPr>
        <p:spPr>
          <a:xfrm>
            <a:off x="10385882" y="5779487"/>
            <a:ext cx="1379716" cy="487634"/>
          </a:xfrm>
        </p:spPr>
        <p:txBody>
          <a:bodyPr/>
          <a:lstStyle>
            <a:lvl1pPr marL="0" indent="0" algn="l">
              <a:lnSpc>
                <a:spcPct val="125000"/>
              </a:lnSpc>
              <a:buNone/>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28" name="Espace réservé du texte 5">
            <a:extLst>
              <a:ext uri="{FF2B5EF4-FFF2-40B4-BE49-F238E27FC236}">
                <a16:creationId xmlns:a16="http://schemas.microsoft.com/office/drawing/2014/main" id="{D7CFAE1A-FA8C-4F51-A655-9E0F02F24118}"/>
              </a:ext>
            </a:extLst>
          </p:cNvPr>
          <p:cNvSpPr>
            <a:spLocks noGrp="1"/>
          </p:cNvSpPr>
          <p:nvPr>
            <p:ph type="body" sz="quarter" idx="18"/>
          </p:nvPr>
        </p:nvSpPr>
        <p:spPr>
          <a:xfrm>
            <a:off x="4033427" y="425183"/>
            <a:ext cx="7715547"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9" name="Espace réservé du texte 4">
            <a:extLst>
              <a:ext uri="{FF2B5EF4-FFF2-40B4-BE49-F238E27FC236}">
                <a16:creationId xmlns:a16="http://schemas.microsoft.com/office/drawing/2014/main" id="{5114C6CE-4866-474F-BF86-38E09FF9D45B}"/>
              </a:ext>
            </a:extLst>
          </p:cNvPr>
          <p:cNvSpPr>
            <a:spLocks noGrp="1"/>
          </p:cNvSpPr>
          <p:nvPr>
            <p:ph type="body" sz="quarter" idx="22"/>
          </p:nvPr>
        </p:nvSpPr>
        <p:spPr>
          <a:xfrm>
            <a:off x="430457" y="160479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30" name="Text Placeholder 2">
            <a:extLst>
              <a:ext uri="{FF2B5EF4-FFF2-40B4-BE49-F238E27FC236}">
                <a16:creationId xmlns:a16="http://schemas.microsoft.com/office/drawing/2014/main" id="{351B796C-D9CF-43FC-A477-86A208BBE8F2}"/>
              </a:ext>
            </a:extLst>
          </p:cNvPr>
          <p:cNvSpPr>
            <a:spLocks noGrp="1"/>
          </p:cNvSpPr>
          <p:nvPr>
            <p:ph type="body" sz="quarter" idx="21"/>
          </p:nvPr>
        </p:nvSpPr>
        <p:spPr>
          <a:xfrm>
            <a:off x="451293" y="2329204"/>
            <a:ext cx="2827013" cy="1695336"/>
          </a:xfrm>
        </p:spPr>
        <p:txBody>
          <a:bodyPr/>
          <a:lstStyle>
            <a:lvl1pPr marL="0" indent="0">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AA7C93D6-412D-42D2-B4F0-861F3AFA4F71}"/>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dirty="0"/>
              <a:t>Click to edit Master title style</a:t>
            </a:r>
          </a:p>
        </p:txBody>
      </p:sp>
      <p:grpSp>
        <p:nvGrpSpPr>
          <p:cNvPr id="52" name="Graphique 7">
            <a:extLst>
              <a:ext uri="{FF2B5EF4-FFF2-40B4-BE49-F238E27FC236}">
                <a16:creationId xmlns:a16="http://schemas.microsoft.com/office/drawing/2014/main" id="{9B64CDE9-406F-49D7-BEB2-063D90776C2B}"/>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53" name="Forme libre : forme 9">
              <a:extLst>
                <a:ext uri="{FF2B5EF4-FFF2-40B4-BE49-F238E27FC236}">
                  <a16:creationId xmlns:a16="http://schemas.microsoft.com/office/drawing/2014/main" id="{F6976D5A-B55E-4E69-A52E-25E4A63064EE}"/>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54" name="Forme libre : forme 10">
              <a:extLst>
                <a:ext uri="{FF2B5EF4-FFF2-40B4-BE49-F238E27FC236}">
                  <a16:creationId xmlns:a16="http://schemas.microsoft.com/office/drawing/2014/main" id="{5451173D-1ED5-49C5-AE67-A42E9724295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55" name="Forme libre : forme 11">
              <a:extLst>
                <a:ext uri="{FF2B5EF4-FFF2-40B4-BE49-F238E27FC236}">
                  <a16:creationId xmlns:a16="http://schemas.microsoft.com/office/drawing/2014/main" id="{442566DB-B6FC-4B7A-A79D-932C4CDCF7A9}"/>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2750676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Cover Logo (Dark)">
    <p:bg>
      <p:bgPr>
        <a:solidFill>
          <a:schemeClr val="accent1"/>
        </a:solidFill>
        <a:effectLst/>
      </p:bgPr>
    </p:bg>
    <p:spTree>
      <p:nvGrpSpPr>
        <p:cNvPr id="1" name=""/>
        <p:cNvGrpSpPr/>
        <p:nvPr/>
      </p:nvGrpSpPr>
      <p:grpSpPr>
        <a:xfrm>
          <a:off x="0" y="0"/>
          <a:ext cx="0" cy="0"/>
          <a:chOff x="0" y="0"/>
          <a:chExt cx="0" cy="0"/>
        </a:xfrm>
      </p:grpSpPr>
      <p:sp>
        <p:nvSpPr>
          <p:cNvPr id="6" name="Rectángulo 10">
            <a:extLst>
              <a:ext uri="{FF2B5EF4-FFF2-40B4-BE49-F238E27FC236}">
                <a16:creationId xmlns:a16="http://schemas.microsoft.com/office/drawing/2014/main" id="{B18BC258-6DEA-4175-8CC2-11DD4FF1B5C6}"/>
              </a:ext>
            </a:extLst>
          </p:cNvPr>
          <p:cNvSpPr/>
          <p:nvPr userDrawn="1"/>
        </p:nvSpPr>
        <p:spPr>
          <a:xfrm>
            <a:off x="-2" y="-21294"/>
            <a:ext cx="12192002" cy="6879294"/>
          </a:xfrm>
          <a:prstGeom prst="rect">
            <a:avLst/>
          </a:prstGeom>
          <a:gradFill flip="none" rotWithShape="1">
            <a:gsLst>
              <a:gs pos="60000">
                <a:srgbClr val="F3981A"/>
              </a:gs>
              <a:gs pos="0">
                <a:srgbClr val="88271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defTabSz="914400">
              <a:lnSpc>
                <a:spcPct val="107000"/>
              </a:lnSpc>
              <a:spcAft>
                <a:spcPts val="800"/>
              </a:spcAft>
            </a:pPr>
            <a:r>
              <a:rPr lang="es-ES" sz="1100" dirty="0">
                <a:effectLst/>
                <a:latin typeface="Verdana" panose="020B0604030504040204" pitchFamily="34" charset="0"/>
                <a:ea typeface="Verdana" panose="020B0604030504040204" pitchFamily="34" charset="0"/>
                <a:cs typeface="Arial" panose="020B0604020202020204" pitchFamily="34" charset="0"/>
              </a:rPr>
              <a:t> </a:t>
            </a:r>
          </a:p>
        </p:txBody>
      </p:sp>
      <p:grpSp>
        <p:nvGrpSpPr>
          <p:cNvPr id="7" name="Graphique 7">
            <a:extLst>
              <a:ext uri="{FF2B5EF4-FFF2-40B4-BE49-F238E27FC236}">
                <a16:creationId xmlns:a16="http://schemas.microsoft.com/office/drawing/2014/main" id="{AAE34BD0-96F3-484E-823D-846BCF7077CC}"/>
              </a:ext>
            </a:extLst>
          </p:cNvPr>
          <p:cNvGrpSpPr>
            <a:grpSpLocks noChangeAspect="1"/>
          </p:cNvGrpSpPr>
          <p:nvPr userDrawn="1"/>
        </p:nvGrpSpPr>
        <p:grpSpPr>
          <a:xfrm>
            <a:off x="4315443" y="2970600"/>
            <a:ext cx="3561116" cy="9168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grpSp>
        <p:nvGrpSpPr>
          <p:cNvPr id="11" name="Group 10">
            <a:extLst>
              <a:ext uri="{FF2B5EF4-FFF2-40B4-BE49-F238E27FC236}">
                <a16:creationId xmlns:a16="http://schemas.microsoft.com/office/drawing/2014/main" id="{48293441-EBBA-4CBD-95C9-F49BC70B6171}"/>
              </a:ext>
            </a:extLst>
          </p:cNvPr>
          <p:cNvGrpSpPr/>
          <p:nvPr userDrawn="1"/>
        </p:nvGrpSpPr>
        <p:grpSpPr>
          <a:xfrm>
            <a:off x="-504077" y="2288"/>
            <a:ext cx="12375810" cy="7274623"/>
            <a:chOff x="-504077" y="2288"/>
            <a:chExt cx="12375810" cy="7274623"/>
          </a:xfrm>
        </p:grpSpPr>
        <p:grpSp>
          <p:nvGrpSpPr>
            <p:cNvPr id="12" name="Group 11">
              <a:extLst>
                <a:ext uri="{FF2B5EF4-FFF2-40B4-BE49-F238E27FC236}">
                  <a16:creationId xmlns:a16="http://schemas.microsoft.com/office/drawing/2014/main" id="{04DF6AB4-C8DE-4C3F-B999-02720DB81979}"/>
                </a:ext>
              </a:extLst>
            </p:cNvPr>
            <p:cNvGrpSpPr>
              <a:grpSpLocks noChangeAspect="1"/>
            </p:cNvGrpSpPr>
            <p:nvPr userDrawn="1"/>
          </p:nvGrpSpPr>
          <p:grpSpPr>
            <a:xfrm>
              <a:off x="5878978" y="3905088"/>
              <a:ext cx="2608365" cy="1875101"/>
              <a:chOff x="4679949" y="2971278"/>
              <a:chExt cx="3225248" cy="2318565"/>
            </a:xfrm>
          </p:grpSpPr>
          <p:sp>
            <p:nvSpPr>
              <p:cNvPr id="31" name="Hexagon 30">
                <a:extLst>
                  <a:ext uri="{FF2B5EF4-FFF2-40B4-BE49-F238E27FC236}">
                    <a16:creationId xmlns:a16="http://schemas.microsoft.com/office/drawing/2014/main" id="{099CEEA5-8A5D-43EC-AF9E-7938DFE43651}"/>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2" name="Hexagon 31">
                <a:extLst>
                  <a:ext uri="{FF2B5EF4-FFF2-40B4-BE49-F238E27FC236}">
                    <a16:creationId xmlns:a16="http://schemas.microsoft.com/office/drawing/2014/main" id="{CFADFB5E-6042-457B-B672-623BEF97419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3" name="Group 12">
              <a:extLst>
                <a:ext uri="{FF2B5EF4-FFF2-40B4-BE49-F238E27FC236}">
                  <a16:creationId xmlns:a16="http://schemas.microsoft.com/office/drawing/2014/main" id="{443BE12B-7543-4625-B8F4-3E8CE1E0A4D4}"/>
                </a:ext>
              </a:extLst>
            </p:cNvPr>
            <p:cNvGrpSpPr>
              <a:grpSpLocks noChangeAspect="1"/>
            </p:cNvGrpSpPr>
            <p:nvPr userDrawn="1"/>
          </p:nvGrpSpPr>
          <p:grpSpPr>
            <a:xfrm>
              <a:off x="8078332" y="492925"/>
              <a:ext cx="3793401" cy="1875101"/>
              <a:chOff x="4679949" y="2971278"/>
              <a:chExt cx="4690547" cy="2318565"/>
            </a:xfrm>
          </p:grpSpPr>
          <p:sp>
            <p:nvSpPr>
              <p:cNvPr id="28" name="Hexagon 27">
                <a:extLst>
                  <a:ext uri="{FF2B5EF4-FFF2-40B4-BE49-F238E27FC236}">
                    <a16:creationId xmlns:a16="http://schemas.microsoft.com/office/drawing/2014/main" id="{9C9B5B6F-5C7A-4336-AB10-6B0AB1D40098}"/>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9" name="Hexagon 28">
                <a:extLst>
                  <a:ext uri="{FF2B5EF4-FFF2-40B4-BE49-F238E27FC236}">
                    <a16:creationId xmlns:a16="http://schemas.microsoft.com/office/drawing/2014/main" id="{A3892351-9B42-47FD-ADF1-962B76AC14B6}"/>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0" name="Hexagon 29">
                <a:extLst>
                  <a:ext uri="{FF2B5EF4-FFF2-40B4-BE49-F238E27FC236}">
                    <a16:creationId xmlns:a16="http://schemas.microsoft.com/office/drawing/2014/main" id="{71B65988-6FF6-4996-8690-22D1EEE91B58}"/>
                  </a:ext>
                </a:extLst>
              </p:cNvPr>
              <p:cNvSpPr/>
              <p:nvPr/>
            </p:nvSpPr>
            <p:spPr>
              <a:xfrm>
                <a:off x="7617543" y="3778678"/>
                <a:ext cx="1752953" cy="1511165"/>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4" name="Group 13">
              <a:extLst>
                <a:ext uri="{FF2B5EF4-FFF2-40B4-BE49-F238E27FC236}">
                  <a16:creationId xmlns:a16="http://schemas.microsoft.com/office/drawing/2014/main" id="{4FF75EC0-7E42-4D1C-A7EA-66F6BD6BFCAF}"/>
                </a:ext>
              </a:extLst>
            </p:cNvPr>
            <p:cNvGrpSpPr>
              <a:grpSpLocks noChangeAspect="1"/>
            </p:cNvGrpSpPr>
            <p:nvPr userDrawn="1"/>
          </p:nvGrpSpPr>
          <p:grpSpPr>
            <a:xfrm>
              <a:off x="9232720" y="4856316"/>
              <a:ext cx="2608365" cy="1875101"/>
              <a:chOff x="4679949" y="2971278"/>
              <a:chExt cx="3225248" cy="2318565"/>
            </a:xfrm>
          </p:grpSpPr>
          <p:sp>
            <p:nvSpPr>
              <p:cNvPr id="26" name="Hexagon 25">
                <a:extLst>
                  <a:ext uri="{FF2B5EF4-FFF2-40B4-BE49-F238E27FC236}">
                    <a16:creationId xmlns:a16="http://schemas.microsoft.com/office/drawing/2014/main" id="{D3BCC154-AFBD-40AB-B936-5E7902462FAE}"/>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7" name="Hexagon 26">
                <a:extLst>
                  <a:ext uri="{FF2B5EF4-FFF2-40B4-BE49-F238E27FC236}">
                    <a16:creationId xmlns:a16="http://schemas.microsoft.com/office/drawing/2014/main" id="{2995806C-0642-48F1-BDBD-E6152BE263C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5" name="Group 14">
              <a:extLst>
                <a:ext uri="{FF2B5EF4-FFF2-40B4-BE49-F238E27FC236}">
                  <a16:creationId xmlns:a16="http://schemas.microsoft.com/office/drawing/2014/main" id="{3219C843-800F-44F8-8D23-A964E27938FA}"/>
                </a:ext>
              </a:extLst>
            </p:cNvPr>
            <p:cNvGrpSpPr>
              <a:grpSpLocks noChangeAspect="1"/>
            </p:cNvGrpSpPr>
            <p:nvPr userDrawn="1"/>
          </p:nvGrpSpPr>
          <p:grpSpPr>
            <a:xfrm>
              <a:off x="2447075" y="2288"/>
              <a:ext cx="2608365" cy="2516036"/>
              <a:chOff x="4679949" y="2971278"/>
              <a:chExt cx="3225248" cy="3111082"/>
            </a:xfrm>
          </p:grpSpPr>
          <p:sp>
            <p:nvSpPr>
              <p:cNvPr id="23" name="Hexagon 22">
                <a:extLst>
                  <a:ext uri="{FF2B5EF4-FFF2-40B4-BE49-F238E27FC236}">
                    <a16:creationId xmlns:a16="http://schemas.microsoft.com/office/drawing/2014/main" id="{C3EC4150-BF8B-4C03-8AE2-4981A555713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4" name="Hexagon 23">
                <a:extLst>
                  <a:ext uri="{FF2B5EF4-FFF2-40B4-BE49-F238E27FC236}">
                    <a16:creationId xmlns:a16="http://schemas.microsoft.com/office/drawing/2014/main" id="{C1BD3620-6D2A-40F2-92DE-8E51F28D7890}"/>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5" name="Hexagon 24">
                <a:extLst>
                  <a:ext uri="{FF2B5EF4-FFF2-40B4-BE49-F238E27FC236}">
                    <a16:creationId xmlns:a16="http://schemas.microsoft.com/office/drawing/2014/main" id="{70CDFA0B-36EC-47D6-91E2-97477FE68313}"/>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16" name="Hexagon 15">
              <a:extLst>
                <a:ext uri="{FF2B5EF4-FFF2-40B4-BE49-F238E27FC236}">
                  <a16:creationId xmlns:a16="http://schemas.microsoft.com/office/drawing/2014/main" id="{47AD3083-7725-4D86-9F0C-77641F9E6F1D}"/>
                </a:ext>
              </a:extLst>
            </p:cNvPr>
            <p:cNvSpPr/>
            <p:nvPr userDrawn="1"/>
          </p:nvSpPr>
          <p:spPr>
            <a:xfrm>
              <a:off x="-504077" y="201524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7" name="Hexagon 16">
              <a:extLst>
                <a:ext uri="{FF2B5EF4-FFF2-40B4-BE49-F238E27FC236}">
                  <a16:creationId xmlns:a16="http://schemas.microsoft.com/office/drawing/2014/main" id="{09AF2A28-52B6-4BBC-BD88-811373A945A2}"/>
                </a:ext>
              </a:extLst>
            </p:cNvPr>
            <p:cNvSpPr/>
            <p:nvPr userDrawn="1"/>
          </p:nvSpPr>
          <p:spPr>
            <a:xfrm>
              <a:off x="-504077" y="80366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 name="Hexagon 17">
              <a:extLst>
                <a:ext uri="{FF2B5EF4-FFF2-40B4-BE49-F238E27FC236}">
                  <a16:creationId xmlns:a16="http://schemas.microsoft.com/office/drawing/2014/main" id="{95552884-20DE-4CF2-9E19-385EA14F5681}"/>
                </a:ext>
              </a:extLst>
            </p:cNvPr>
            <p:cNvSpPr/>
            <p:nvPr userDrawn="1"/>
          </p:nvSpPr>
          <p:spPr>
            <a:xfrm>
              <a:off x="9881752" y="3905088"/>
              <a:ext cx="1417671" cy="1222130"/>
            </a:xfrm>
            <a:prstGeom prst="hexagon">
              <a:avLst/>
            </a:prstGeom>
            <a:solidFill>
              <a:schemeClr val="bg1">
                <a:alpha val="12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19" name="Group 18">
              <a:extLst>
                <a:ext uri="{FF2B5EF4-FFF2-40B4-BE49-F238E27FC236}">
                  <a16:creationId xmlns:a16="http://schemas.microsoft.com/office/drawing/2014/main" id="{CEA393C2-6932-4535-BBBC-08954401DC36}"/>
                </a:ext>
              </a:extLst>
            </p:cNvPr>
            <p:cNvGrpSpPr>
              <a:grpSpLocks noChangeAspect="1"/>
            </p:cNvGrpSpPr>
            <p:nvPr userDrawn="1"/>
          </p:nvGrpSpPr>
          <p:grpSpPr>
            <a:xfrm>
              <a:off x="913594" y="4760875"/>
              <a:ext cx="2608365" cy="2516036"/>
              <a:chOff x="4679949" y="2971278"/>
              <a:chExt cx="3225248" cy="3111082"/>
            </a:xfrm>
          </p:grpSpPr>
          <p:sp>
            <p:nvSpPr>
              <p:cNvPr id="20" name="Hexagon 19">
                <a:extLst>
                  <a:ext uri="{FF2B5EF4-FFF2-40B4-BE49-F238E27FC236}">
                    <a16:creationId xmlns:a16="http://schemas.microsoft.com/office/drawing/2014/main" id="{D87AACAF-0AC0-4EC9-B81A-58760618A4EB}"/>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1" name="Hexagon 20">
                <a:extLst>
                  <a:ext uri="{FF2B5EF4-FFF2-40B4-BE49-F238E27FC236}">
                    <a16:creationId xmlns:a16="http://schemas.microsoft.com/office/drawing/2014/main" id="{50C9DCEC-2B6F-40C0-B647-BDD2989FBE8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 name="Hexagon 21">
                <a:extLst>
                  <a:ext uri="{FF2B5EF4-FFF2-40B4-BE49-F238E27FC236}">
                    <a16:creationId xmlns:a16="http://schemas.microsoft.com/office/drawing/2014/main" id="{681A7A00-9063-4F0A-8E01-60FD0E6B7423}"/>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90825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Ligh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Lst>
          </p:cNvPr>
          <p:cNvSpPr/>
          <p:nvPr userDrawn="1"/>
        </p:nvSpPr>
        <p:spPr>
          <a:xfrm>
            <a:off x="0" y="0"/>
            <a:ext cx="37296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29" name="Espace réservé du texte 4">
            <a:extLst>
              <a:ext uri="{FF2B5EF4-FFF2-40B4-BE49-F238E27FC236}">
                <a16:creationId xmlns:a16="http://schemas.microsoft.com/office/drawing/2014/main" id="{EFA975DA-1F61-4E92-847F-881A6B959F18}"/>
              </a:ext>
            </a:extLst>
          </p:cNvPr>
          <p:cNvSpPr>
            <a:spLocks noGrp="1"/>
          </p:cNvSpPr>
          <p:nvPr>
            <p:ph type="body" sz="quarter" idx="21" hasCustomPrompt="1"/>
          </p:nvPr>
        </p:nvSpPr>
        <p:spPr>
          <a:xfrm>
            <a:off x="4352279" y="2220014"/>
            <a:ext cx="1440683" cy="1013611"/>
          </a:xfrm>
        </p:spPr>
        <p:txBody>
          <a:bodyPr wrap="square">
            <a:spAutoFit/>
          </a:bodyPr>
          <a:lstStyle>
            <a:lvl1pPr marL="0" indent="0" algn="l">
              <a:lnSpc>
                <a:spcPct val="110000"/>
              </a:lnSpc>
              <a:buNone/>
              <a:defRPr sz="60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01</a:t>
            </a:r>
          </a:p>
        </p:txBody>
      </p:sp>
      <p:sp>
        <p:nvSpPr>
          <p:cNvPr id="30" name="Espace réservé du texte 4">
            <a:extLst>
              <a:ext uri="{FF2B5EF4-FFF2-40B4-BE49-F238E27FC236}">
                <a16:creationId xmlns:a16="http://schemas.microsoft.com/office/drawing/2014/main" id="{F6E50AC3-1EA3-493F-A0D3-634DA300E233}"/>
              </a:ext>
            </a:extLst>
          </p:cNvPr>
          <p:cNvSpPr>
            <a:spLocks noGrp="1"/>
          </p:cNvSpPr>
          <p:nvPr>
            <p:ph type="body" sz="quarter" idx="22"/>
          </p:nvPr>
        </p:nvSpPr>
        <p:spPr>
          <a:xfrm>
            <a:off x="4352279" y="1577578"/>
            <a:ext cx="7143092" cy="338041"/>
          </a:xfrm>
        </p:spPr>
        <p:txBody>
          <a:bodyPr wrap="square">
            <a:spAutoFit/>
          </a:bodyPr>
          <a:lstStyle>
            <a:lvl1pPr marL="0" indent="0" algn="l">
              <a:lnSpc>
                <a:spcPct val="110000"/>
              </a:lnSpc>
              <a:buNone/>
              <a:defRPr sz="1600">
                <a:solidFill>
                  <a:schemeClr val="tx1"/>
                </a:solidFill>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31" name="Espace réservé du texte 4">
            <a:extLst>
              <a:ext uri="{FF2B5EF4-FFF2-40B4-BE49-F238E27FC236}">
                <a16:creationId xmlns:a16="http://schemas.microsoft.com/office/drawing/2014/main" id="{0E2314AF-F33D-4B84-8412-DF73ECC51E6B}"/>
              </a:ext>
            </a:extLst>
          </p:cNvPr>
          <p:cNvSpPr>
            <a:spLocks noGrp="1"/>
          </p:cNvSpPr>
          <p:nvPr>
            <p:ph type="body" sz="quarter" idx="25" hasCustomPrompt="1"/>
          </p:nvPr>
        </p:nvSpPr>
        <p:spPr>
          <a:xfrm>
            <a:off x="6253081" y="2220014"/>
            <a:ext cx="1336439" cy="1013611"/>
          </a:xfrm>
        </p:spPr>
        <p:txBody>
          <a:bodyPr wrap="square">
            <a:spAutoFit/>
          </a:bodyPr>
          <a:lstStyle>
            <a:lvl1pPr marL="0" indent="0" algn="l">
              <a:lnSpc>
                <a:spcPct val="110000"/>
              </a:lnSpc>
              <a:buNone/>
              <a:defRPr sz="60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02</a:t>
            </a:r>
          </a:p>
        </p:txBody>
      </p:sp>
      <p:sp>
        <p:nvSpPr>
          <p:cNvPr id="32" name="Espace réservé du texte 4">
            <a:extLst>
              <a:ext uri="{FF2B5EF4-FFF2-40B4-BE49-F238E27FC236}">
                <a16:creationId xmlns:a16="http://schemas.microsoft.com/office/drawing/2014/main" id="{8444AA6E-9EC0-4895-8FC6-4351D2BEE032}"/>
              </a:ext>
            </a:extLst>
          </p:cNvPr>
          <p:cNvSpPr>
            <a:spLocks noGrp="1"/>
          </p:cNvSpPr>
          <p:nvPr>
            <p:ph type="body" sz="quarter" idx="28" hasCustomPrompt="1"/>
          </p:nvPr>
        </p:nvSpPr>
        <p:spPr>
          <a:xfrm>
            <a:off x="8153884" y="2220014"/>
            <a:ext cx="1336439" cy="1013611"/>
          </a:xfrm>
        </p:spPr>
        <p:txBody>
          <a:bodyPr wrap="square">
            <a:spAutoFit/>
          </a:bodyPr>
          <a:lstStyle>
            <a:lvl1pPr marL="0" indent="0" algn="l">
              <a:lnSpc>
                <a:spcPct val="110000"/>
              </a:lnSpc>
              <a:buNone/>
              <a:defRPr sz="60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03</a:t>
            </a:r>
          </a:p>
        </p:txBody>
      </p:sp>
      <p:sp>
        <p:nvSpPr>
          <p:cNvPr id="33" name="Espace réservé du texte 4">
            <a:extLst>
              <a:ext uri="{FF2B5EF4-FFF2-40B4-BE49-F238E27FC236}">
                <a16:creationId xmlns:a16="http://schemas.microsoft.com/office/drawing/2014/main" id="{E3BC2BD0-41C8-4C7A-BC1B-E444A392D03A}"/>
              </a:ext>
            </a:extLst>
          </p:cNvPr>
          <p:cNvSpPr>
            <a:spLocks noGrp="1"/>
          </p:cNvSpPr>
          <p:nvPr>
            <p:ph type="body" sz="quarter" idx="31" hasCustomPrompt="1"/>
          </p:nvPr>
        </p:nvSpPr>
        <p:spPr>
          <a:xfrm>
            <a:off x="10054688" y="2220014"/>
            <a:ext cx="1440683" cy="1013611"/>
          </a:xfrm>
        </p:spPr>
        <p:txBody>
          <a:bodyPr wrap="square">
            <a:spAutoFit/>
          </a:bodyPr>
          <a:lstStyle>
            <a:lvl1pPr marL="0" indent="0" algn="l">
              <a:lnSpc>
                <a:spcPct val="110000"/>
              </a:lnSpc>
              <a:buNone/>
              <a:defRPr sz="60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8594" indent="-228594">
              <a:buFontTx/>
              <a:buBlip>
                <a:blip r:embed="rId2">
                  <a:extLst>
                    <a:ext uri="{96DAC541-7B7A-43D3-8B79-37D633B846F1}">
                      <asvg:svgBlip xmlns:asvg="http://schemas.microsoft.com/office/drawing/2016/SVG/main" r:embed="rId3"/>
                    </a:ext>
                  </a:extLst>
                </a:blip>
              </a:buBlip>
              <a:defRPr sz="1067"/>
            </a:lvl2pPr>
            <a:lvl3pPr>
              <a:lnSpc>
                <a:spcPct val="110000"/>
              </a:lnSpc>
              <a:defRPr sz="1067">
                <a:latin typeface="+mj-lt"/>
              </a:defRPr>
            </a:lvl3pPr>
            <a:lvl4pPr>
              <a:defRPr sz="1333"/>
            </a:lvl4pPr>
            <a:lvl5pPr>
              <a:defRPr sz="1333"/>
            </a:lvl5pPr>
          </a:lstStyle>
          <a:p>
            <a:pPr lvl="0"/>
            <a:r>
              <a:rPr lang="en-US" noProof="0" dirty="0"/>
              <a:t>04</a:t>
            </a:r>
          </a:p>
        </p:txBody>
      </p:sp>
      <p:sp>
        <p:nvSpPr>
          <p:cNvPr id="38" name="Espace réservé du texte 4">
            <a:extLst>
              <a:ext uri="{FF2B5EF4-FFF2-40B4-BE49-F238E27FC236}">
                <a16:creationId xmlns:a16="http://schemas.microsoft.com/office/drawing/2014/main" id="{E6118210-A598-4833-8C53-BBA66CF5796F}"/>
              </a:ext>
            </a:extLst>
          </p:cNvPr>
          <p:cNvSpPr>
            <a:spLocks noGrp="1"/>
          </p:cNvSpPr>
          <p:nvPr>
            <p:ph type="body" sz="quarter" idx="40"/>
          </p:nvPr>
        </p:nvSpPr>
        <p:spPr>
          <a:xfrm>
            <a:off x="4352279" y="4036973"/>
            <a:ext cx="1694284" cy="981294"/>
          </a:xfrm>
        </p:spPr>
        <p:txBody>
          <a:bodyPr/>
          <a:lstStyle>
            <a:lvl1pPr algn="l">
              <a:lnSpc>
                <a:spcPct val="125000"/>
              </a:lnSpc>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39" name="Espace réservé du texte 4">
            <a:extLst>
              <a:ext uri="{FF2B5EF4-FFF2-40B4-BE49-F238E27FC236}">
                <a16:creationId xmlns:a16="http://schemas.microsoft.com/office/drawing/2014/main" id="{140FC0A1-6231-4649-9573-C6772F9B84BC}"/>
              </a:ext>
            </a:extLst>
          </p:cNvPr>
          <p:cNvSpPr>
            <a:spLocks noGrp="1"/>
          </p:cNvSpPr>
          <p:nvPr>
            <p:ph type="body" sz="quarter" idx="41"/>
          </p:nvPr>
        </p:nvSpPr>
        <p:spPr>
          <a:xfrm>
            <a:off x="4352279" y="3429000"/>
            <a:ext cx="1694284" cy="479875"/>
          </a:xfrm>
        </p:spPr>
        <p:txBody>
          <a:bodyPr/>
          <a:lstStyle>
            <a:lvl1pPr algn="l">
              <a:lnSpc>
                <a:spcPct val="125000"/>
              </a:lnSpc>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40" name="Espace réservé du texte 4">
            <a:extLst>
              <a:ext uri="{FF2B5EF4-FFF2-40B4-BE49-F238E27FC236}">
                <a16:creationId xmlns:a16="http://schemas.microsoft.com/office/drawing/2014/main" id="{2DAC1528-CEDA-41B5-AAAF-B8FF60A576A9}"/>
              </a:ext>
            </a:extLst>
          </p:cNvPr>
          <p:cNvSpPr>
            <a:spLocks noGrp="1"/>
          </p:cNvSpPr>
          <p:nvPr>
            <p:ph type="body" sz="quarter" idx="42"/>
          </p:nvPr>
        </p:nvSpPr>
        <p:spPr>
          <a:xfrm>
            <a:off x="6253082" y="4036973"/>
            <a:ext cx="1694284" cy="981294"/>
          </a:xfrm>
        </p:spPr>
        <p:txBody>
          <a:bodyPr/>
          <a:lstStyle>
            <a:lvl1pPr algn="l">
              <a:lnSpc>
                <a:spcPct val="125000"/>
              </a:lnSpc>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41" name="Espace réservé du texte 4">
            <a:extLst>
              <a:ext uri="{FF2B5EF4-FFF2-40B4-BE49-F238E27FC236}">
                <a16:creationId xmlns:a16="http://schemas.microsoft.com/office/drawing/2014/main" id="{5FFDA929-E8A8-4AC0-99CE-44C3C6910AE5}"/>
              </a:ext>
            </a:extLst>
          </p:cNvPr>
          <p:cNvSpPr>
            <a:spLocks noGrp="1"/>
          </p:cNvSpPr>
          <p:nvPr>
            <p:ph type="body" sz="quarter" idx="43"/>
          </p:nvPr>
        </p:nvSpPr>
        <p:spPr>
          <a:xfrm>
            <a:off x="6253082" y="3429000"/>
            <a:ext cx="1694284" cy="479875"/>
          </a:xfrm>
        </p:spPr>
        <p:txBody>
          <a:bodyPr/>
          <a:lstStyle>
            <a:lvl1pPr algn="l">
              <a:lnSpc>
                <a:spcPct val="125000"/>
              </a:lnSpc>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42" name="Espace réservé du texte 4">
            <a:extLst>
              <a:ext uri="{FF2B5EF4-FFF2-40B4-BE49-F238E27FC236}">
                <a16:creationId xmlns:a16="http://schemas.microsoft.com/office/drawing/2014/main" id="{9709CCCA-F00B-45D4-9788-1FBC4F09AA09}"/>
              </a:ext>
            </a:extLst>
          </p:cNvPr>
          <p:cNvSpPr>
            <a:spLocks noGrp="1"/>
          </p:cNvSpPr>
          <p:nvPr>
            <p:ph type="body" sz="quarter" idx="44"/>
          </p:nvPr>
        </p:nvSpPr>
        <p:spPr>
          <a:xfrm>
            <a:off x="8153886" y="4036973"/>
            <a:ext cx="1694284" cy="981294"/>
          </a:xfrm>
        </p:spPr>
        <p:txBody>
          <a:bodyPr/>
          <a:lstStyle>
            <a:lvl1pPr algn="l">
              <a:lnSpc>
                <a:spcPct val="125000"/>
              </a:lnSpc>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43" name="Espace réservé du texte 4">
            <a:extLst>
              <a:ext uri="{FF2B5EF4-FFF2-40B4-BE49-F238E27FC236}">
                <a16:creationId xmlns:a16="http://schemas.microsoft.com/office/drawing/2014/main" id="{B5E93FAA-61CE-40AC-8738-0DE2C5E1F424}"/>
              </a:ext>
            </a:extLst>
          </p:cNvPr>
          <p:cNvSpPr>
            <a:spLocks noGrp="1"/>
          </p:cNvSpPr>
          <p:nvPr>
            <p:ph type="body" sz="quarter" idx="45"/>
          </p:nvPr>
        </p:nvSpPr>
        <p:spPr>
          <a:xfrm>
            <a:off x="8153886" y="3429000"/>
            <a:ext cx="1694284" cy="479875"/>
          </a:xfrm>
        </p:spPr>
        <p:txBody>
          <a:bodyPr/>
          <a:lstStyle>
            <a:lvl1pPr algn="l">
              <a:lnSpc>
                <a:spcPct val="125000"/>
              </a:lnSpc>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44" name="Espace réservé du texte 4">
            <a:extLst>
              <a:ext uri="{FF2B5EF4-FFF2-40B4-BE49-F238E27FC236}">
                <a16:creationId xmlns:a16="http://schemas.microsoft.com/office/drawing/2014/main" id="{14A4C1F7-829A-4567-999B-287472F1F401}"/>
              </a:ext>
            </a:extLst>
          </p:cNvPr>
          <p:cNvSpPr>
            <a:spLocks noGrp="1"/>
          </p:cNvSpPr>
          <p:nvPr>
            <p:ph type="body" sz="quarter" idx="46"/>
          </p:nvPr>
        </p:nvSpPr>
        <p:spPr>
          <a:xfrm>
            <a:off x="10054690" y="4036973"/>
            <a:ext cx="1694284" cy="981294"/>
          </a:xfrm>
        </p:spPr>
        <p:txBody>
          <a:bodyPr/>
          <a:lstStyle>
            <a:lvl1pPr algn="l">
              <a:lnSpc>
                <a:spcPct val="125000"/>
              </a:lnSpc>
              <a:defRPr sz="1600">
                <a:solidFill>
                  <a:schemeClr val="accent2"/>
                </a:solidFill>
              </a:defRPr>
            </a:lvl1pPr>
            <a:lvl2pPr marL="0" indent="0">
              <a:lnSpc>
                <a:spcPts val="1600"/>
              </a:lnSpc>
              <a:spcAft>
                <a:spcPts val="533"/>
              </a:spcAft>
              <a:buFont typeface="Arial" panose="020B0604020202020204" pitchFamily="34" charset="0"/>
              <a:buNone/>
              <a:defRPr sz="1467">
                <a:solidFill>
                  <a:schemeClr val="accent2"/>
                </a:solidFill>
              </a:defRPr>
            </a:lvl2pPr>
            <a:lvl3pPr>
              <a:lnSpc>
                <a:spcPct val="110000"/>
              </a:lnSpc>
              <a:defRPr sz="1067">
                <a:latin typeface="+mj-lt"/>
              </a:defRPr>
            </a:lvl3pPr>
            <a:lvl4pPr>
              <a:defRPr sz="1333"/>
            </a:lvl4pPr>
            <a:lvl5pPr>
              <a:defRPr sz="1333"/>
            </a:lvl5pPr>
          </a:lstStyle>
          <a:p>
            <a:pPr lvl="0"/>
            <a:r>
              <a:rPr lang="en-US" noProof="0" dirty="0"/>
              <a:t>Click to edit Master text styles</a:t>
            </a:r>
          </a:p>
        </p:txBody>
      </p:sp>
      <p:sp>
        <p:nvSpPr>
          <p:cNvPr id="45" name="Espace réservé du texte 4">
            <a:extLst>
              <a:ext uri="{FF2B5EF4-FFF2-40B4-BE49-F238E27FC236}">
                <a16:creationId xmlns:a16="http://schemas.microsoft.com/office/drawing/2014/main" id="{A4030E47-E75C-4A3D-9FAD-95FD358BD577}"/>
              </a:ext>
            </a:extLst>
          </p:cNvPr>
          <p:cNvSpPr>
            <a:spLocks noGrp="1"/>
          </p:cNvSpPr>
          <p:nvPr>
            <p:ph type="body" sz="quarter" idx="47"/>
          </p:nvPr>
        </p:nvSpPr>
        <p:spPr>
          <a:xfrm>
            <a:off x="10054690" y="3429000"/>
            <a:ext cx="1694284" cy="479875"/>
          </a:xfrm>
        </p:spPr>
        <p:txBody>
          <a:bodyPr/>
          <a:lstStyle>
            <a:lvl1pPr algn="l">
              <a:lnSpc>
                <a:spcPct val="125000"/>
              </a:lnSpc>
              <a:defRPr sz="1067">
                <a:solidFill>
                  <a:schemeClr val="tx1"/>
                </a:solidFill>
              </a:defRPr>
            </a:lvl1pPr>
            <a:lvl2pPr marL="0" indent="0">
              <a:lnSpc>
                <a:spcPts val="1600"/>
              </a:lnSpc>
              <a:spcAft>
                <a:spcPts val="533"/>
              </a:spcAft>
              <a:buFont typeface="Arial" panose="020B0604020202020204" pitchFamily="34" charset="0"/>
              <a:buNone/>
              <a:defRPr sz="933">
                <a:solidFill>
                  <a:schemeClr val="tx1"/>
                </a:solidFill>
              </a:defRPr>
            </a:lvl2pPr>
            <a:lvl3pPr>
              <a:lnSpc>
                <a:spcPct val="110000"/>
              </a:lnSpc>
              <a:defRPr sz="1067">
                <a:latin typeface="+mj-lt"/>
              </a:defRPr>
            </a:lvl3pPr>
            <a:lvl4pPr>
              <a:defRPr sz="1333"/>
            </a:lvl4pPr>
            <a:lvl5pPr>
              <a:defRPr sz="1333"/>
            </a:lvl5pPr>
          </a:lstStyle>
          <a:p>
            <a:pPr lvl="0"/>
            <a:r>
              <a:rPr lang="en-US" noProof="0"/>
              <a:t>Click to edit Master text styles</a:t>
            </a:r>
          </a:p>
        </p:txBody>
      </p:sp>
      <p:sp>
        <p:nvSpPr>
          <p:cNvPr id="23" name="Espace réservé du texte 5">
            <a:extLst>
              <a:ext uri="{FF2B5EF4-FFF2-40B4-BE49-F238E27FC236}">
                <a16:creationId xmlns:a16="http://schemas.microsoft.com/office/drawing/2014/main" id="{7FA14FD7-95C9-4327-B716-189176F2E3E3}"/>
              </a:ext>
            </a:extLst>
          </p:cNvPr>
          <p:cNvSpPr>
            <a:spLocks noGrp="1"/>
          </p:cNvSpPr>
          <p:nvPr>
            <p:ph type="body" sz="quarter" idx="18"/>
          </p:nvPr>
        </p:nvSpPr>
        <p:spPr>
          <a:xfrm>
            <a:off x="4033427" y="425183"/>
            <a:ext cx="7715547" cy="256545"/>
          </a:xfrm>
        </p:spPr>
        <p:txBody>
          <a:bodyPr wrap="square" anchor="t" anchorCtr="0">
            <a:spAutoFit/>
          </a:bodyPr>
          <a:lstStyle>
            <a:lvl1pPr marL="0" indent="0" algn="l">
              <a:lnSpc>
                <a:spcPct val="100000"/>
              </a:lnSpc>
              <a:spcAft>
                <a:spcPts val="0"/>
              </a:spcAft>
              <a:buNone/>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dirty="0"/>
              <a:t>Click to edit Master text styles</a:t>
            </a:r>
          </a:p>
        </p:txBody>
      </p:sp>
      <p:sp>
        <p:nvSpPr>
          <p:cNvPr id="26" name="Espace réservé du texte 4">
            <a:extLst>
              <a:ext uri="{FF2B5EF4-FFF2-40B4-BE49-F238E27FC236}">
                <a16:creationId xmlns:a16="http://schemas.microsoft.com/office/drawing/2014/main" id="{5FC8935F-F5EA-4DB5-90D3-9384F30C82AF}"/>
              </a:ext>
            </a:extLst>
          </p:cNvPr>
          <p:cNvSpPr>
            <a:spLocks noGrp="1"/>
          </p:cNvSpPr>
          <p:nvPr>
            <p:ph type="body" sz="quarter" idx="48"/>
          </p:nvPr>
        </p:nvSpPr>
        <p:spPr>
          <a:xfrm>
            <a:off x="441589" y="167484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27" name="Text Placeholder 2">
            <a:extLst>
              <a:ext uri="{FF2B5EF4-FFF2-40B4-BE49-F238E27FC236}">
                <a16:creationId xmlns:a16="http://schemas.microsoft.com/office/drawing/2014/main" id="{4596FBAD-4CB5-4D66-A5F6-908C981D1CB3}"/>
              </a:ext>
            </a:extLst>
          </p:cNvPr>
          <p:cNvSpPr>
            <a:spLocks noGrp="1"/>
          </p:cNvSpPr>
          <p:nvPr>
            <p:ph type="body" sz="quarter" idx="49"/>
          </p:nvPr>
        </p:nvSpPr>
        <p:spPr>
          <a:xfrm>
            <a:off x="469084" y="2513023"/>
            <a:ext cx="2827447" cy="1695336"/>
          </a:xfrm>
        </p:spPr>
        <p:txBody>
          <a:bodyPr/>
          <a:lstStyle>
            <a:lvl1pPr marL="0" indent="0">
              <a:buNone/>
              <a:defRPr>
                <a:solidFill>
                  <a:schemeClr val="bg1"/>
                </a:solidFill>
              </a:defRPr>
            </a:lvl1pPr>
            <a:lvl2pPr marL="302392" indent="-302392">
              <a:buFontTx/>
              <a:buBlip>
                <a:blip r:embed="rId4"/>
              </a:buBlip>
              <a:defRPr>
                <a:solidFill>
                  <a:schemeClr val="bg1"/>
                </a:solidFill>
              </a:defRPr>
            </a:lvl2pPr>
            <a:lvl3pPr marL="609585" indent="-302392">
              <a:buFontTx/>
              <a:buBlip>
                <a:blip r:embed="rId4"/>
              </a:buBlip>
              <a:defRPr>
                <a:solidFill>
                  <a:schemeClr val="bg1"/>
                </a:solidFill>
              </a:defRPr>
            </a:lvl3pPr>
            <a:lvl4pPr marL="911977" indent="-302392">
              <a:buFontTx/>
              <a:buBlip>
                <a:blip r:embed="rId4"/>
              </a:buBlip>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itle 1">
            <a:extLst>
              <a:ext uri="{FF2B5EF4-FFF2-40B4-BE49-F238E27FC236}">
                <a16:creationId xmlns:a16="http://schemas.microsoft.com/office/drawing/2014/main" id="{3DFF01B2-F39C-498F-AD84-0EA02C0F874F}"/>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a:t>Click to edit Master title style</a:t>
            </a:r>
            <a:endParaRPr lang="en-US" dirty="0"/>
          </a:p>
        </p:txBody>
      </p:sp>
      <p:grpSp>
        <p:nvGrpSpPr>
          <p:cNvPr id="34" name="Graphique 7">
            <a:extLst>
              <a:ext uri="{FF2B5EF4-FFF2-40B4-BE49-F238E27FC236}">
                <a16:creationId xmlns:a16="http://schemas.microsoft.com/office/drawing/2014/main" id="{E8290A22-F381-46FE-ADAB-99EA161EACA3}"/>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46" name="Forme libre : forme 9">
              <a:extLst>
                <a:ext uri="{FF2B5EF4-FFF2-40B4-BE49-F238E27FC236}">
                  <a16:creationId xmlns:a16="http://schemas.microsoft.com/office/drawing/2014/main" id="{80FA3ABE-3B7B-4847-8146-1133F3B4FFD6}"/>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48" name="Forme libre : forme 10">
              <a:extLst>
                <a:ext uri="{FF2B5EF4-FFF2-40B4-BE49-F238E27FC236}">
                  <a16:creationId xmlns:a16="http://schemas.microsoft.com/office/drawing/2014/main" id="{F3A8C72A-E85D-4023-B5E7-85DFA2D798B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49" name="Forme libre : forme 11">
              <a:extLst>
                <a:ext uri="{FF2B5EF4-FFF2-40B4-BE49-F238E27FC236}">
                  <a16:creationId xmlns:a16="http://schemas.microsoft.com/office/drawing/2014/main" id="{1E1E3265-C7FB-4CA8-915C-7BBD15632FC7}"/>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2043220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07.ColumnTitle+3columns_NoVisual_Color3">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DBD28644-31E5-42EB-A359-94FBB151C4BA}"/>
              </a:ext>
            </a:extLst>
          </p:cNvPr>
          <p:cNvSpPr/>
          <p:nvPr userDrawn="1"/>
        </p:nvSpPr>
        <p:spPr>
          <a:xfrm>
            <a:off x="0" y="0"/>
            <a:ext cx="372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noProof="0" dirty="0">
              <a:latin typeface="Verdana" panose="020B0604030504040204" pitchFamily="34" charset="0"/>
            </a:endParaRP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12" name="Espace réservé du texte 5">
            <a:extLst>
              <a:ext uri="{FF2B5EF4-FFF2-40B4-BE49-F238E27FC236}">
                <a16:creationId xmlns:a16="http://schemas.microsoft.com/office/drawing/2014/main" id="{9A2CA514-4233-4338-B4D8-DECD377FF6DF}"/>
              </a:ext>
            </a:extLst>
          </p:cNvPr>
          <p:cNvSpPr>
            <a:spLocks noGrp="1"/>
          </p:cNvSpPr>
          <p:nvPr>
            <p:ph type="body" sz="quarter" idx="13" hasCustomPrompt="1"/>
          </p:nvPr>
        </p:nvSpPr>
        <p:spPr>
          <a:xfrm>
            <a:off x="4522911" y="1943800"/>
            <a:ext cx="1841499" cy="780873"/>
          </a:xfrm>
          <a:solidFill>
            <a:schemeClr val="accent1"/>
          </a:solidFill>
        </p:spPr>
        <p:txBody>
          <a:bodyPr anchor="ctr">
            <a:noAutofit/>
          </a:bodyPr>
          <a:lstStyle>
            <a:lvl1pPr algn="ctr">
              <a:defRPr sz="1600" b="0" cap="none" baseline="0">
                <a:solidFill>
                  <a:schemeClr val="bg1"/>
                </a:solidFill>
                <a:latin typeface="Verdana" panose="020B0604030504040204" pitchFamily="34" charset="0"/>
              </a:defRPr>
            </a:lvl1pPr>
            <a:lvl2pPr>
              <a:defRPr sz="1333">
                <a:latin typeface="LOREAL Royale" pitchFamily="2" charset="0"/>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a:t>
            </a:r>
          </a:p>
          <a:p>
            <a:pPr lvl="0"/>
            <a:r>
              <a:rPr lang="en-US" noProof="0" dirty="0"/>
              <a:t>ipsum </a:t>
            </a:r>
          </a:p>
        </p:txBody>
      </p:sp>
      <p:sp>
        <p:nvSpPr>
          <p:cNvPr id="14" name="Espace réservé du graphique SmartArt 10">
            <a:extLst>
              <a:ext uri="{FF2B5EF4-FFF2-40B4-BE49-F238E27FC236}">
                <a16:creationId xmlns:a16="http://schemas.microsoft.com/office/drawing/2014/main" id="{19B0CBA6-8D91-40B7-A08B-3172CF7A8299}"/>
              </a:ext>
            </a:extLst>
          </p:cNvPr>
          <p:cNvSpPr>
            <a:spLocks noGrp="1"/>
          </p:cNvSpPr>
          <p:nvPr>
            <p:ph type="dgm" sz="quarter" idx="44"/>
          </p:nvPr>
        </p:nvSpPr>
        <p:spPr>
          <a:xfrm rot="5400000">
            <a:off x="5393937" y="1853646"/>
            <a:ext cx="99444" cy="1841497"/>
          </a:xfrm>
          <a:solidFill>
            <a:schemeClr val="accent2"/>
          </a:solidFill>
        </p:spPr>
        <p:txBody>
          <a:bodyPr>
            <a:noAutofit/>
          </a:bodyPr>
          <a:lstStyle>
            <a:lvl1pPr>
              <a:defRPr sz="133">
                <a:noFill/>
              </a:defRPr>
            </a:lvl1pPr>
          </a:lstStyle>
          <a:p>
            <a:r>
              <a:rPr lang="en-US" noProof="0" dirty="0"/>
              <a:t>Click icon to add SmartArt graphic</a:t>
            </a:r>
          </a:p>
        </p:txBody>
      </p:sp>
      <p:sp>
        <p:nvSpPr>
          <p:cNvPr id="15" name="Espace réservé du texte 5">
            <a:extLst>
              <a:ext uri="{FF2B5EF4-FFF2-40B4-BE49-F238E27FC236}">
                <a16:creationId xmlns:a16="http://schemas.microsoft.com/office/drawing/2014/main" id="{299C77F5-F32E-41C3-BEFC-25D7AC59AB7A}"/>
              </a:ext>
            </a:extLst>
          </p:cNvPr>
          <p:cNvSpPr>
            <a:spLocks noGrp="1"/>
          </p:cNvSpPr>
          <p:nvPr>
            <p:ph type="body" sz="quarter" idx="57" hasCustomPrompt="1"/>
          </p:nvPr>
        </p:nvSpPr>
        <p:spPr>
          <a:xfrm>
            <a:off x="4522910" y="4600059"/>
            <a:ext cx="1841497" cy="1073147"/>
          </a:xfrm>
          <a:noFill/>
          <a:ln w="9525">
            <a:solidFill>
              <a:schemeClr val="accent2"/>
            </a:solidFill>
          </a:ln>
        </p:spPr>
        <p:txBody>
          <a:bodyPr lIns="0" anchor="ctr">
            <a:noAutofit/>
          </a:bodyPr>
          <a:lstStyle>
            <a:lvl1pPr algn="ctr">
              <a:lnSpc>
                <a:spcPct val="90000"/>
              </a:lnSpc>
              <a:defRPr sz="1200" b="0" cap="none" baseline="0">
                <a:solidFill>
                  <a:schemeClr val="tx1"/>
                </a:solidFill>
                <a:latin typeface="Verdana" panose="020B0604030504040204" pitchFamily="34" charset="0"/>
              </a:defRPr>
            </a:lvl1pPr>
            <a:lvl2pPr marL="0" indent="0" algn="ctr">
              <a:lnSpc>
                <a:spcPct val="90000"/>
              </a:lnSpc>
              <a:buNone/>
              <a:defRPr kumimoji="0" lang="fr-FR" sz="1667" b="0" i="0" u="none" strike="noStrike" kern="0" cap="none" spc="0" normalizeH="0" baseline="0" dirty="0" smtClean="0">
                <a:ln>
                  <a:noFill/>
                </a:ln>
                <a:solidFill>
                  <a:schemeClr val="accent1"/>
                </a:solidFill>
                <a:effectLst/>
                <a:uLnTx/>
                <a:uFillTx/>
                <a:latin typeface="LOREAL Royale" pitchFamily="2" charset="0"/>
                <a:ea typeface="+mn-ea"/>
                <a:cs typeface="+mn-cs"/>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p:txBody>
      </p:sp>
      <p:sp>
        <p:nvSpPr>
          <p:cNvPr id="16" name="Espace réservé du graphique SmartArt 47">
            <a:extLst>
              <a:ext uri="{FF2B5EF4-FFF2-40B4-BE49-F238E27FC236}">
                <a16:creationId xmlns:a16="http://schemas.microsoft.com/office/drawing/2014/main" id="{92E82BE4-7D85-4A10-9D30-E2BA20C54B67}"/>
              </a:ext>
            </a:extLst>
          </p:cNvPr>
          <p:cNvSpPr>
            <a:spLocks noGrp="1" noChangeAspect="1"/>
          </p:cNvSpPr>
          <p:nvPr>
            <p:ph type="dgm" sz="quarter" idx="70"/>
          </p:nvPr>
        </p:nvSpPr>
        <p:spPr>
          <a:xfrm rot="5400000">
            <a:off x="5349433" y="4067684"/>
            <a:ext cx="188448" cy="361955"/>
          </a:xfrm>
          <a:custGeom>
            <a:avLst/>
            <a:gdLst>
              <a:gd name="connsiteX0" fmla="*/ 6561 w 141336"/>
              <a:gd name="connsiteY0" fmla="*/ 211367 h 221456"/>
              <a:gd name="connsiteX1" fmla="*/ 132807 w 141336"/>
              <a:gd name="connsiteY1" fmla="*/ 110734 h 221456"/>
              <a:gd name="connsiteX2" fmla="*/ 6561 w 141336"/>
              <a:gd name="connsiteY2" fmla="*/ 10089 h 221456"/>
              <a:gd name="connsiteX3" fmla="*/ 0 w 141336"/>
              <a:gd name="connsiteY3" fmla="*/ 218178 h 221456"/>
              <a:gd name="connsiteX4" fmla="*/ 0 w 141336"/>
              <a:gd name="connsiteY4" fmla="*/ 3279 h 221456"/>
              <a:gd name="connsiteX5" fmla="*/ 1863 w 141336"/>
              <a:gd name="connsiteY5" fmla="*/ 327 h 221456"/>
              <a:gd name="connsiteX6" fmla="*/ 5327 w 141336"/>
              <a:gd name="connsiteY6" fmla="*/ 720 h 221456"/>
              <a:gd name="connsiteX7" fmla="*/ 140103 w 141336"/>
              <a:gd name="connsiteY7" fmla="*/ 108162 h 221456"/>
              <a:gd name="connsiteX8" fmla="*/ 141336 w 141336"/>
              <a:gd name="connsiteY8" fmla="*/ 110734 h 221456"/>
              <a:gd name="connsiteX9" fmla="*/ 140103 w 141336"/>
              <a:gd name="connsiteY9" fmla="*/ 113293 h 221456"/>
              <a:gd name="connsiteX10" fmla="*/ 5327 w 141336"/>
              <a:gd name="connsiteY10" fmla="*/ 220749 h 221456"/>
              <a:gd name="connsiteX11" fmla="*/ 1863 w 141336"/>
              <a:gd name="connsiteY11" fmla="*/ 221130 h 221456"/>
              <a:gd name="connsiteX12" fmla="*/ 0 w 141336"/>
              <a:gd name="connsiteY12" fmla="*/ 218178 h 221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1336" h="221456">
                <a:moveTo>
                  <a:pt x="6561" y="211367"/>
                </a:moveTo>
                <a:lnTo>
                  <a:pt x="132807" y="110734"/>
                </a:lnTo>
                <a:lnTo>
                  <a:pt x="6561" y="10089"/>
                </a:lnTo>
                <a:close/>
                <a:moveTo>
                  <a:pt x="0" y="218178"/>
                </a:moveTo>
                <a:lnTo>
                  <a:pt x="0" y="3279"/>
                </a:lnTo>
                <a:cubicBezTo>
                  <a:pt x="0" y="2019"/>
                  <a:pt x="721" y="878"/>
                  <a:pt x="1863" y="327"/>
                </a:cubicBezTo>
                <a:cubicBezTo>
                  <a:pt x="2992" y="-225"/>
                  <a:pt x="4330" y="-67"/>
                  <a:pt x="5327" y="720"/>
                </a:cubicBezTo>
                <a:lnTo>
                  <a:pt x="140103" y="108162"/>
                </a:lnTo>
                <a:cubicBezTo>
                  <a:pt x="140890" y="108793"/>
                  <a:pt x="141336" y="109724"/>
                  <a:pt x="141336" y="110734"/>
                </a:cubicBezTo>
                <a:cubicBezTo>
                  <a:pt x="141336" y="111732"/>
                  <a:pt x="140890" y="112677"/>
                  <a:pt x="140103" y="113293"/>
                </a:cubicBezTo>
                <a:lnTo>
                  <a:pt x="5327" y="220749"/>
                </a:lnTo>
                <a:cubicBezTo>
                  <a:pt x="4330" y="221523"/>
                  <a:pt x="2992" y="221681"/>
                  <a:pt x="1863" y="221130"/>
                </a:cubicBezTo>
                <a:cubicBezTo>
                  <a:pt x="721" y="220592"/>
                  <a:pt x="0" y="219437"/>
                  <a:pt x="0" y="218178"/>
                </a:cubicBezTo>
                <a:close/>
              </a:path>
            </a:pathLst>
          </a:custGeom>
          <a:solidFill>
            <a:schemeClr val="accent2"/>
          </a:solidFill>
          <a:ln w="6350">
            <a:noFill/>
          </a:ln>
        </p:spPr>
        <p:txBody>
          <a:bodyPr wrap="square">
            <a:noAutofit/>
          </a:bodyPr>
          <a:lstStyle>
            <a:lvl1pPr>
              <a:defRPr sz="133">
                <a:noFill/>
              </a:defRPr>
            </a:lvl1pPr>
          </a:lstStyle>
          <a:p>
            <a:r>
              <a:rPr lang="en-US" noProof="0" dirty="0"/>
              <a:t>Click icon to add SmartArt graphic</a:t>
            </a:r>
          </a:p>
        </p:txBody>
      </p:sp>
      <p:sp>
        <p:nvSpPr>
          <p:cNvPr id="17" name="Espace réservé du texte 18">
            <a:extLst>
              <a:ext uri="{FF2B5EF4-FFF2-40B4-BE49-F238E27FC236}">
                <a16:creationId xmlns:a16="http://schemas.microsoft.com/office/drawing/2014/main" id="{40A17507-5CAB-41A8-8654-A943A0B8BB45}"/>
              </a:ext>
            </a:extLst>
          </p:cNvPr>
          <p:cNvSpPr>
            <a:spLocks noGrp="1"/>
          </p:cNvSpPr>
          <p:nvPr>
            <p:ph type="body" sz="quarter" idx="42" hasCustomPrompt="1"/>
          </p:nvPr>
        </p:nvSpPr>
        <p:spPr>
          <a:xfrm>
            <a:off x="4522910" y="2824117"/>
            <a:ext cx="1841497" cy="1073148"/>
          </a:xfrm>
          <a:custGeom>
            <a:avLst/>
            <a:gdLst>
              <a:gd name="connsiteX0" fmla="*/ 0 w 1744470"/>
              <a:gd name="connsiteY0" fmla="*/ 0 h 1095374"/>
              <a:gd name="connsiteX1" fmla="*/ 1744470 w 1744470"/>
              <a:gd name="connsiteY1" fmla="*/ 0 h 1095374"/>
              <a:gd name="connsiteX2" fmla="*/ 1744470 w 1744470"/>
              <a:gd name="connsiteY2" fmla="*/ 1095374 h 1095374"/>
              <a:gd name="connsiteX3" fmla="*/ 0 w 1744470"/>
              <a:gd name="connsiteY3" fmla="*/ 1095374 h 1095374"/>
            </a:gdLst>
            <a:ahLst/>
            <a:cxnLst>
              <a:cxn ang="0">
                <a:pos x="connsiteX0" y="connsiteY0"/>
              </a:cxn>
              <a:cxn ang="0">
                <a:pos x="connsiteX1" y="connsiteY1"/>
              </a:cxn>
              <a:cxn ang="0">
                <a:pos x="connsiteX2" y="connsiteY2"/>
              </a:cxn>
              <a:cxn ang="0">
                <a:pos x="connsiteX3" y="connsiteY3"/>
              </a:cxn>
            </a:cxnLst>
            <a:rect l="l" t="t" r="r" b="b"/>
            <a:pathLst>
              <a:path w="1744470" h="1095374">
                <a:moveTo>
                  <a:pt x="0" y="0"/>
                </a:moveTo>
                <a:lnTo>
                  <a:pt x="1744470" y="0"/>
                </a:lnTo>
                <a:lnTo>
                  <a:pt x="1744470" y="1095374"/>
                </a:lnTo>
                <a:lnTo>
                  <a:pt x="0" y="1095374"/>
                </a:lnTo>
                <a:close/>
              </a:path>
            </a:pathLst>
          </a:custGeom>
          <a:solidFill>
            <a:srgbClr val="F5F3F8"/>
          </a:solidFill>
        </p:spPr>
        <p:txBody>
          <a:bodyPr wrap="square" lIns="0" tIns="0" rIns="0" bIns="0" numCol="1" spcCol="108000" anchor="ctr" anchorCtr="0">
            <a:noAutofit/>
          </a:bodyPr>
          <a:lstStyle>
            <a:lvl1pPr algn="ctr">
              <a:lnSpc>
                <a:spcPct val="113000"/>
              </a:lnSpc>
              <a:defRPr sz="1200">
                <a:solidFill>
                  <a:schemeClr val="tx1"/>
                </a:solidFill>
              </a:defRPr>
            </a:lvl1pPr>
            <a:lvl2pPr algn="ctr">
              <a:lnSpc>
                <a:spcPct val="113000"/>
              </a:lnSpc>
              <a:buClr>
                <a:schemeClr val="accent1"/>
              </a:buClr>
              <a:defRPr sz="1200" b="1">
                <a:solidFill>
                  <a:schemeClr val="tx1"/>
                </a:solidFill>
              </a:defRPr>
            </a:lvl2pPr>
            <a:lvl3pPr>
              <a:lnSpc>
                <a:spcPct val="113000"/>
              </a:lnSpc>
              <a:defRPr sz="1000" b="1">
                <a:solidFill>
                  <a:schemeClr val="tx1"/>
                </a:solidFill>
                <a:latin typeface="+mn-lt"/>
              </a:defRPr>
            </a:lvl3pPr>
            <a:lvl4pPr>
              <a:lnSpc>
                <a:spcPct val="113000"/>
              </a:lnSpc>
              <a:defRPr sz="1000">
                <a:solidFill>
                  <a:sysClr val="windowText" lastClr="000000"/>
                </a:solidFill>
              </a:defRPr>
            </a:lvl4pPr>
            <a:lvl5pPr>
              <a:defRPr>
                <a:solidFill>
                  <a:sysClr val="windowText" lastClr="000000"/>
                </a:solidFill>
              </a:defRPr>
            </a:lvl5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a:p>
            <a:pPr lvl="1"/>
            <a:r>
              <a:rPr lang="en-US" noProof="0" dirty="0"/>
              <a:t>Et </a:t>
            </a:r>
            <a:r>
              <a:rPr lang="en-US" noProof="0" dirty="0" err="1"/>
              <a:t>fuga</a:t>
            </a:r>
            <a:endParaRPr lang="en-US" noProof="0" dirty="0"/>
          </a:p>
        </p:txBody>
      </p:sp>
      <p:sp>
        <p:nvSpPr>
          <p:cNvPr id="18" name="Espace réservé du texte 5">
            <a:extLst>
              <a:ext uri="{FF2B5EF4-FFF2-40B4-BE49-F238E27FC236}">
                <a16:creationId xmlns:a16="http://schemas.microsoft.com/office/drawing/2014/main" id="{ACDFF36C-2E3B-4F84-8FD6-D84E5419FB83}"/>
              </a:ext>
            </a:extLst>
          </p:cNvPr>
          <p:cNvSpPr>
            <a:spLocks noGrp="1"/>
          </p:cNvSpPr>
          <p:nvPr>
            <p:ph type="body" sz="quarter" idx="71" hasCustomPrompt="1"/>
          </p:nvPr>
        </p:nvSpPr>
        <p:spPr>
          <a:xfrm>
            <a:off x="7016329" y="1943800"/>
            <a:ext cx="1841499" cy="780873"/>
          </a:xfrm>
          <a:solidFill>
            <a:schemeClr val="accent1"/>
          </a:solidFill>
        </p:spPr>
        <p:txBody>
          <a:bodyPr anchor="ctr">
            <a:noAutofit/>
          </a:bodyPr>
          <a:lstStyle>
            <a:lvl1pPr algn="ctr">
              <a:defRPr sz="1600" b="0" cap="none" baseline="0">
                <a:solidFill>
                  <a:schemeClr val="bg1"/>
                </a:solidFill>
                <a:latin typeface="Verdana" panose="020B0604030504040204" pitchFamily="34" charset="0"/>
              </a:defRPr>
            </a:lvl1pPr>
            <a:lvl2pPr>
              <a:defRPr sz="1333">
                <a:latin typeface="LOREAL Royale" pitchFamily="2" charset="0"/>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a:t>
            </a:r>
          </a:p>
          <a:p>
            <a:pPr lvl="0"/>
            <a:r>
              <a:rPr lang="en-US" noProof="0" dirty="0"/>
              <a:t>ipsum </a:t>
            </a:r>
          </a:p>
        </p:txBody>
      </p:sp>
      <p:sp>
        <p:nvSpPr>
          <p:cNvPr id="19" name="Espace réservé du graphique SmartArt 10">
            <a:extLst>
              <a:ext uri="{FF2B5EF4-FFF2-40B4-BE49-F238E27FC236}">
                <a16:creationId xmlns:a16="http://schemas.microsoft.com/office/drawing/2014/main" id="{4AEDDBF7-5EA9-4A49-8B8C-79110C43EB76}"/>
              </a:ext>
            </a:extLst>
          </p:cNvPr>
          <p:cNvSpPr>
            <a:spLocks noGrp="1"/>
          </p:cNvSpPr>
          <p:nvPr>
            <p:ph type="dgm" sz="quarter" idx="72"/>
          </p:nvPr>
        </p:nvSpPr>
        <p:spPr>
          <a:xfrm rot="5400000">
            <a:off x="7887355" y="1853646"/>
            <a:ext cx="99444" cy="1841497"/>
          </a:xfrm>
          <a:solidFill>
            <a:schemeClr val="accent2"/>
          </a:solidFill>
        </p:spPr>
        <p:txBody>
          <a:bodyPr>
            <a:noAutofit/>
          </a:bodyPr>
          <a:lstStyle>
            <a:lvl1pPr>
              <a:defRPr sz="133">
                <a:noFill/>
              </a:defRPr>
            </a:lvl1pPr>
          </a:lstStyle>
          <a:p>
            <a:r>
              <a:rPr lang="en-US" noProof="0" dirty="0"/>
              <a:t>Click icon to add SmartArt graphic</a:t>
            </a:r>
          </a:p>
        </p:txBody>
      </p:sp>
      <p:sp>
        <p:nvSpPr>
          <p:cNvPr id="20" name="Espace réservé du texte 5">
            <a:extLst>
              <a:ext uri="{FF2B5EF4-FFF2-40B4-BE49-F238E27FC236}">
                <a16:creationId xmlns:a16="http://schemas.microsoft.com/office/drawing/2014/main" id="{DA3F9611-A7F0-42CE-AE25-854FF5FA6DEB}"/>
              </a:ext>
            </a:extLst>
          </p:cNvPr>
          <p:cNvSpPr>
            <a:spLocks noGrp="1"/>
          </p:cNvSpPr>
          <p:nvPr>
            <p:ph type="body" sz="quarter" idx="73" hasCustomPrompt="1"/>
          </p:nvPr>
        </p:nvSpPr>
        <p:spPr>
          <a:xfrm>
            <a:off x="7016329" y="4600059"/>
            <a:ext cx="1841497" cy="1073147"/>
          </a:xfrm>
          <a:noFill/>
          <a:ln w="9525">
            <a:solidFill>
              <a:schemeClr val="accent2"/>
            </a:solidFill>
          </a:ln>
        </p:spPr>
        <p:txBody>
          <a:bodyPr lIns="0" anchor="ctr">
            <a:noAutofit/>
          </a:bodyPr>
          <a:lstStyle>
            <a:lvl1pPr algn="ctr">
              <a:lnSpc>
                <a:spcPct val="90000"/>
              </a:lnSpc>
              <a:defRPr sz="1200" b="0" cap="none" baseline="0">
                <a:solidFill>
                  <a:schemeClr val="tx1"/>
                </a:solidFill>
                <a:latin typeface="Verdana" panose="020B0604030504040204" pitchFamily="34" charset="0"/>
              </a:defRPr>
            </a:lvl1pPr>
            <a:lvl2pPr marL="0" indent="0" algn="ctr">
              <a:lnSpc>
                <a:spcPct val="90000"/>
              </a:lnSpc>
              <a:buNone/>
              <a:defRPr kumimoji="0" lang="fr-FR" sz="1667" b="0" i="0" u="none" strike="noStrike" kern="0" cap="none" spc="0" normalizeH="0" baseline="0" dirty="0" smtClean="0">
                <a:ln>
                  <a:noFill/>
                </a:ln>
                <a:solidFill>
                  <a:schemeClr val="accent1"/>
                </a:solidFill>
                <a:effectLst/>
                <a:uLnTx/>
                <a:uFillTx/>
                <a:latin typeface="LOREAL Royale" pitchFamily="2" charset="0"/>
                <a:ea typeface="+mn-ea"/>
                <a:cs typeface="+mn-cs"/>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p:txBody>
      </p:sp>
      <p:sp>
        <p:nvSpPr>
          <p:cNvPr id="21" name="Espace réservé du graphique SmartArt 47">
            <a:extLst>
              <a:ext uri="{FF2B5EF4-FFF2-40B4-BE49-F238E27FC236}">
                <a16:creationId xmlns:a16="http://schemas.microsoft.com/office/drawing/2014/main" id="{4FAF97D0-F2E0-4F84-94DB-1F8CA6FFD747}"/>
              </a:ext>
            </a:extLst>
          </p:cNvPr>
          <p:cNvSpPr>
            <a:spLocks noGrp="1" noChangeAspect="1"/>
          </p:cNvSpPr>
          <p:nvPr>
            <p:ph type="dgm" sz="quarter" idx="74"/>
          </p:nvPr>
        </p:nvSpPr>
        <p:spPr>
          <a:xfrm rot="5400000">
            <a:off x="7842852" y="4067684"/>
            <a:ext cx="188448" cy="361955"/>
          </a:xfrm>
          <a:custGeom>
            <a:avLst/>
            <a:gdLst>
              <a:gd name="connsiteX0" fmla="*/ 6561 w 141336"/>
              <a:gd name="connsiteY0" fmla="*/ 211367 h 221456"/>
              <a:gd name="connsiteX1" fmla="*/ 132807 w 141336"/>
              <a:gd name="connsiteY1" fmla="*/ 110734 h 221456"/>
              <a:gd name="connsiteX2" fmla="*/ 6561 w 141336"/>
              <a:gd name="connsiteY2" fmla="*/ 10089 h 221456"/>
              <a:gd name="connsiteX3" fmla="*/ 0 w 141336"/>
              <a:gd name="connsiteY3" fmla="*/ 218178 h 221456"/>
              <a:gd name="connsiteX4" fmla="*/ 0 w 141336"/>
              <a:gd name="connsiteY4" fmla="*/ 3279 h 221456"/>
              <a:gd name="connsiteX5" fmla="*/ 1863 w 141336"/>
              <a:gd name="connsiteY5" fmla="*/ 327 h 221456"/>
              <a:gd name="connsiteX6" fmla="*/ 5327 w 141336"/>
              <a:gd name="connsiteY6" fmla="*/ 720 h 221456"/>
              <a:gd name="connsiteX7" fmla="*/ 140103 w 141336"/>
              <a:gd name="connsiteY7" fmla="*/ 108162 h 221456"/>
              <a:gd name="connsiteX8" fmla="*/ 141336 w 141336"/>
              <a:gd name="connsiteY8" fmla="*/ 110734 h 221456"/>
              <a:gd name="connsiteX9" fmla="*/ 140103 w 141336"/>
              <a:gd name="connsiteY9" fmla="*/ 113293 h 221456"/>
              <a:gd name="connsiteX10" fmla="*/ 5327 w 141336"/>
              <a:gd name="connsiteY10" fmla="*/ 220749 h 221456"/>
              <a:gd name="connsiteX11" fmla="*/ 1863 w 141336"/>
              <a:gd name="connsiteY11" fmla="*/ 221130 h 221456"/>
              <a:gd name="connsiteX12" fmla="*/ 0 w 141336"/>
              <a:gd name="connsiteY12" fmla="*/ 218178 h 221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1336" h="221456">
                <a:moveTo>
                  <a:pt x="6561" y="211367"/>
                </a:moveTo>
                <a:lnTo>
                  <a:pt x="132807" y="110734"/>
                </a:lnTo>
                <a:lnTo>
                  <a:pt x="6561" y="10089"/>
                </a:lnTo>
                <a:close/>
                <a:moveTo>
                  <a:pt x="0" y="218178"/>
                </a:moveTo>
                <a:lnTo>
                  <a:pt x="0" y="3279"/>
                </a:lnTo>
                <a:cubicBezTo>
                  <a:pt x="0" y="2019"/>
                  <a:pt x="721" y="878"/>
                  <a:pt x="1863" y="327"/>
                </a:cubicBezTo>
                <a:cubicBezTo>
                  <a:pt x="2992" y="-225"/>
                  <a:pt x="4330" y="-67"/>
                  <a:pt x="5327" y="720"/>
                </a:cubicBezTo>
                <a:lnTo>
                  <a:pt x="140103" y="108162"/>
                </a:lnTo>
                <a:cubicBezTo>
                  <a:pt x="140890" y="108793"/>
                  <a:pt x="141336" y="109724"/>
                  <a:pt x="141336" y="110734"/>
                </a:cubicBezTo>
                <a:cubicBezTo>
                  <a:pt x="141336" y="111732"/>
                  <a:pt x="140890" y="112677"/>
                  <a:pt x="140103" y="113293"/>
                </a:cubicBezTo>
                <a:lnTo>
                  <a:pt x="5327" y="220749"/>
                </a:lnTo>
                <a:cubicBezTo>
                  <a:pt x="4330" y="221523"/>
                  <a:pt x="2992" y="221681"/>
                  <a:pt x="1863" y="221130"/>
                </a:cubicBezTo>
                <a:cubicBezTo>
                  <a:pt x="721" y="220592"/>
                  <a:pt x="0" y="219437"/>
                  <a:pt x="0" y="218178"/>
                </a:cubicBezTo>
                <a:close/>
              </a:path>
            </a:pathLst>
          </a:custGeom>
          <a:solidFill>
            <a:schemeClr val="accent2"/>
          </a:solidFill>
          <a:ln w="6350">
            <a:noFill/>
          </a:ln>
        </p:spPr>
        <p:txBody>
          <a:bodyPr wrap="square">
            <a:noAutofit/>
          </a:bodyPr>
          <a:lstStyle>
            <a:lvl1pPr>
              <a:defRPr sz="133">
                <a:noFill/>
              </a:defRPr>
            </a:lvl1pPr>
          </a:lstStyle>
          <a:p>
            <a:r>
              <a:rPr lang="en-US" noProof="0" dirty="0"/>
              <a:t>Click icon to add SmartArt graphic</a:t>
            </a:r>
          </a:p>
        </p:txBody>
      </p:sp>
      <p:sp>
        <p:nvSpPr>
          <p:cNvPr id="22" name="Espace réservé du texte 18">
            <a:extLst>
              <a:ext uri="{FF2B5EF4-FFF2-40B4-BE49-F238E27FC236}">
                <a16:creationId xmlns:a16="http://schemas.microsoft.com/office/drawing/2014/main" id="{0628E42C-71C0-48AF-8906-B29B4465CE3A}"/>
              </a:ext>
            </a:extLst>
          </p:cNvPr>
          <p:cNvSpPr>
            <a:spLocks noGrp="1"/>
          </p:cNvSpPr>
          <p:nvPr>
            <p:ph type="body" sz="quarter" idx="75" hasCustomPrompt="1"/>
          </p:nvPr>
        </p:nvSpPr>
        <p:spPr>
          <a:xfrm>
            <a:off x="7016329" y="2824117"/>
            <a:ext cx="1841497" cy="1073148"/>
          </a:xfrm>
          <a:custGeom>
            <a:avLst/>
            <a:gdLst>
              <a:gd name="connsiteX0" fmla="*/ 0 w 1744470"/>
              <a:gd name="connsiteY0" fmla="*/ 0 h 1095374"/>
              <a:gd name="connsiteX1" fmla="*/ 1744470 w 1744470"/>
              <a:gd name="connsiteY1" fmla="*/ 0 h 1095374"/>
              <a:gd name="connsiteX2" fmla="*/ 1744470 w 1744470"/>
              <a:gd name="connsiteY2" fmla="*/ 1095374 h 1095374"/>
              <a:gd name="connsiteX3" fmla="*/ 0 w 1744470"/>
              <a:gd name="connsiteY3" fmla="*/ 1095374 h 1095374"/>
            </a:gdLst>
            <a:ahLst/>
            <a:cxnLst>
              <a:cxn ang="0">
                <a:pos x="connsiteX0" y="connsiteY0"/>
              </a:cxn>
              <a:cxn ang="0">
                <a:pos x="connsiteX1" y="connsiteY1"/>
              </a:cxn>
              <a:cxn ang="0">
                <a:pos x="connsiteX2" y="connsiteY2"/>
              </a:cxn>
              <a:cxn ang="0">
                <a:pos x="connsiteX3" y="connsiteY3"/>
              </a:cxn>
            </a:cxnLst>
            <a:rect l="l" t="t" r="r" b="b"/>
            <a:pathLst>
              <a:path w="1744470" h="1095374">
                <a:moveTo>
                  <a:pt x="0" y="0"/>
                </a:moveTo>
                <a:lnTo>
                  <a:pt x="1744470" y="0"/>
                </a:lnTo>
                <a:lnTo>
                  <a:pt x="1744470" y="1095374"/>
                </a:lnTo>
                <a:lnTo>
                  <a:pt x="0" y="1095374"/>
                </a:lnTo>
                <a:close/>
              </a:path>
            </a:pathLst>
          </a:custGeom>
          <a:solidFill>
            <a:srgbClr val="F5F3F8"/>
          </a:solidFill>
        </p:spPr>
        <p:txBody>
          <a:bodyPr wrap="square" lIns="0" tIns="0" rIns="0" bIns="0" numCol="1" spcCol="108000" anchor="ctr" anchorCtr="0">
            <a:noAutofit/>
          </a:bodyPr>
          <a:lstStyle>
            <a:lvl1pPr algn="ctr">
              <a:lnSpc>
                <a:spcPct val="113000"/>
              </a:lnSpc>
              <a:defRPr sz="1200">
                <a:solidFill>
                  <a:schemeClr val="tx1"/>
                </a:solidFill>
              </a:defRPr>
            </a:lvl1pPr>
            <a:lvl2pPr algn="ctr">
              <a:lnSpc>
                <a:spcPct val="113000"/>
              </a:lnSpc>
              <a:buClr>
                <a:schemeClr val="accent1"/>
              </a:buClr>
              <a:defRPr sz="1200" b="1">
                <a:solidFill>
                  <a:schemeClr val="tx1"/>
                </a:solidFill>
              </a:defRPr>
            </a:lvl2pPr>
            <a:lvl3pPr>
              <a:lnSpc>
                <a:spcPct val="113000"/>
              </a:lnSpc>
              <a:defRPr sz="1000" b="1">
                <a:solidFill>
                  <a:schemeClr val="tx1"/>
                </a:solidFill>
                <a:latin typeface="+mn-lt"/>
              </a:defRPr>
            </a:lvl3pPr>
            <a:lvl4pPr>
              <a:lnSpc>
                <a:spcPct val="113000"/>
              </a:lnSpc>
              <a:defRPr sz="1000">
                <a:solidFill>
                  <a:sysClr val="windowText" lastClr="000000"/>
                </a:solidFill>
              </a:defRPr>
            </a:lvl4pPr>
            <a:lvl5pPr>
              <a:defRPr>
                <a:solidFill>
                  <a:sysClr val="windowText" lastClr="000000"/>
                </a:solidFill>
              </a:defRPr>
            </a:lvl5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a:p>
            <a:pPr lvl="1"/>
            <a:r>
              <a:rPr lang="en-US" noProof="0" dirty="0"/>
              <a:t>Et </a:t>
            </a:r>
            <a:r>
              <a:rPr lang="en-US" noProof="0" dirty="0" err="1"/>
              <a:t>fuga</a:t>
            </a:r>
            <a:endParaRPr lang="en-US" noProof="0" dirty="0"/>
          </a:p>
        </p:txBody>
      </p:sp>
      <p:sp>
        <p:nvSpPr>
          <p:cNvPr id="23" name="Espace réservé du texte 5">
            <a:extLst>
              <a:ext uri="{FF2B5EF4-FFF2-40B4-BE49-F238E27FC236}">
                <a16:creationId xmlns:a16="http://schemas.microsoft.com/office/drawing/2014/main" id="{7014C5F2-20B9-4C76-BD18-8D3A07248228}"/>
              </a:ext>
            </a:extLst>
          </p:cNvPr>
          <p:cNvSpPr>
            <a:spLocks noGrp="1"/>
          </p:cNvSpPr>
          <p:nvPr>
            <p:ph type="body" sz="quarter" idx="76" hasCustomPrompt="1"/>
          </p:nvPr>
        </p:nvSpPr>
        <p:spPr>
          <a:xfrm>
            <a:off x="9509757" y="1943800"/>
            <a:ext cx="1841499" cy="780873"/>
          </a:xfrm>
          <a:solidFill>
            <a:schemeClr val="accent1"/>
          </a:solidFill>
        </p:spPr>
        <p:txBody>
          <a:bodyPr anchor="ctr">
            <a:noAutofit/>
          </a:bodyPr>
          <a:lstStyle>
            <a:lvl1pPr algn="ctr">
              <a:defRPr sz="1600" b="0" cap="none" baseline="0">
                <a:solidFill>
                  <a:schemeClr val="bg1"/>
                </a:solidFill>
                <a:latin typeface="Verdana" panose="020B0604030504040204" pitchFamily="34" charset="0"/>
              </a:defRPr>
            </a:lvl1pPr>
            <a:lvl2pPr>
              <a:defRPr sz="1333">
                <a:latin typeface="LOREAL Royale" pitchFamily="2" charset="0"/>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a:t>
            </a:r>
          </a:p>
          <a:p>
            <a:pPr lvl="0"/>
            <a:r>
              <a:rPr lang="en-US" noProof="0" dirty="0"/>
              <a:t>ipsum </a:t>
            </a:r>
          </a:p>
        </p:txBody>
      </p:sp>
      <p:sp>
        <p:nvSpPr>
          <p:cNvPr id="24" name="Espace réservé du graphique SmartArt 10">
            <a:extLst>
              <a:ext uri="{FF2B5EF4-FFF2-40B4-BE49-F238E27FC236}">
                <a16:creationId xmlns:a16="http://schemas.microsoft.com/office/drawing/2014/main" id="{2F86B678-A609-4B17-9715-9C6B93348626}"/>
              </a:ext>
            </a:extLst>
          </p:cNvPr>
          <p:cNvSpPr>
            <a:spLocks noGrp="1"/>
          </p:cNvSpPr>
          <p:nvPr>
            <p:ph type="dgm" sz="quarter" idx="77"/>
          </p:nvPr>
        </p:nvSpPr>
        <p:spPr>
          <a:xfrm rot="5400000">
            <a:off x="10380783" y="1853646"/>
            <a:ext cx="99444" cy="1841497"/>
          </a:xfrm>
          <a:solidFill>
            <a:schemeClr val="accent2"/>
          </a:solidFill>
        </p:spPr>
        <p:txBody>
          <a:bodyPr>
            <a:noAutofit/>
          </a:bodyPr>
          <a:lstStyle>
            <a:lvl1pPr>
              <a:defRPr sz="133">
                <a:noFill/>
              </a:defRPr>
            </a:lvl1pPr>
          </a:lstStyle>
          <a:p>
            <a:r>
              <a:rPr lang="en-US" noProof="0" dirty="0"/>
              <a:t>Click icon to add SmartArt graphic</a:t>
            </a:r>
          </a:p>
        </p:txBody>
      </p:sp>
      <p:sp>
        <p:nvSpPr>
          <p:cNvPr id="25" name="Espace réservé du texte 5">
            <a:extLst>
              <a:ext uri="{FF2B5EF4-FFF2-40B4-BE49-F238E27FC236}">
                <a16:creationId xmlns:a16="http://schemas.microsoft.com/office/drawing/2014/main" id="{CB15E812-EEBF-45E0-9F03-1A12E6B4DFD8}"/>
              </a:ext>
            </a:extLst>
          </p:cNvPr>
          <p:cNvSpPr>
            <a:spLocks noGrp="1"/>
          </p:cNvSpPr>
          <p:nvPr>
            <p:ph type="body" sz="quarter" idx="78" hasCustomPrompt="1"/>
          </p:nvPr>
        </p:nvSpPr>
        <p:spPr>
          <a:xfrm>
            <a:off x="9509757" y="4600059"/>
            <a:ext cx="1841497" cy="1073147"/>
          </a:xfrm>
          <a:noFill/>
          <a:ln w="9525">
            <a:solidFill>
              <a:schemeClr val="accent2"/>
            </a:solidFill>
          </a:ln>
        </p:spPr>
        <p:txBody>
          <a:bodyPr lIns="0" anchor="ctr">
            <a:noAutofit/>
          </a:bodyPr>
          <a:lstStyle>
            <a:lvl1pPr algn="ctr">
              <a:lnSpc>
                <a:spcPct val="90000"/>
              </a:lnSpc>
              <a:defRPr sz="1200" b="0" cap="none" baseline="0">
                <a:solidFill>
                  <a:schemeClr val="tx1"/>
                </a:solidFill>
                <a:latin typeface="Verdana" panose="020B0604030504040204" pitchFamily="34" charset="0"/>
              </a:defRPr>
            </a:lvl1pPr>
            <a:lvl2pPr marL="0" indent="0" algn="ctr">
              <a:lnSpc>
                <a:spcPct val="90000"/>
              </a:lnSpc>
              <a:buNone/>
              <a:defRPr kumimoji="0" lang="fr-FR" sz="1667" b="0" i="0" u="none" strike="noStrike" kern="0" cap="none" spc="0" normalizeH="0" baseline="0" dirty="0" smtClean="0">
                <a:ln>
                  <a:noFill/>
                </a:ln>
                <a:solidFill>
                  <a:schemeClr val="accent1"/>
                </a:solidFill>
                <a:effectLst/>
                <a:uLnTx/>
                <a:uFillTx/>
                <a:latin typeface="LOREAL Royale" pitchFamily="2" charset="0"/>
                <a:ea typeface="+mn-ea"/>
                <a:cs typeface="+mn-cs"/>
              </a:defRPr>
            </a:lvl2pPr>
            <a:lvl3pPr>
              <a:defRPr sz="1733" cap="none" baseline="0">
                <a:latin typeface="LOREAL Royale" pitchFamily="2" charset="0"/>
              </a:defRPr>
            </a:lvl3pPr>
            <a:lvl4pPr>
              <a:defRPr sz="1067" cap="none" baseline="0">
                <a:latin typeface="LOREAL Essentielle Light" pitchFamily="2" charset="0"/>
              </a:defRPr>
            </a:lvl4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p:txBody>
      </p:sp>
      <p:sp>
        <p:nvSpPr>
          <p:cNvPr id="26" name="Espace réservé du graphique SmartArt 47">
            <a:extLst>
              <a:ext uri="{FF2B5EF4-FFF2-40B4-BE49-F238E27FC236}">
                <a16:creationId xmlns:a16="http://schemas.microsoft.com/office/drawing/2014/main" id="{6DFE7F26-F772-41BC-BA39-2787B3898D0F}"/>
              </a:ext>
            </a:extLst>
          </p:cNvPr>
          <p:cNvSpPr>
            <a:spLocks noGrp="1" noChangeAspect="1"/>
          </p:cNvSpPr>
          <p:nvPr>
            <p:ph type="dgm" sz="quarter" idx="79"/>
          </p:nvPr>
        </p:nvSpPr>
        <p:spPr>
          <a:xfrm rot="5400000">
            <a:off x="10336280" y="4067684"/>
            <a:ext cx="188448" cy="361955"/>
          </a:xfrm>
          <a:custGeom>
            <a:avLst/>
            <a:gdLst>
              <a:gd name="connsiteX0" fmla="*/ 6561 w 141336"/>
              <a:gd name="connsiteY0" fmla="*/ 211367 h 221456"/>
              <a:gd name="connsiteX1" fmla="*/ 132807 w 141336"/>
              <a:gd name="connsiteY1" fmla="*/ 110734 h 221456"/>
              <a:gd name="connsiteX2" fmla="*/ 6561 w 141336"/>
              <a:gd name="connsiteY2" fmla="*/ 10089 h 221456"/>
              <a:gd name="connsiteX3" fmla="*/ 0 w 141336"/>
              <a:gd name="connsiteY3" fmla="*/ 218178 h 221456"/>
              <a:gd name="connsiteX4" fmla="*/ 0 w 141336"/>
              <a:gd name="connsiteY4" fmla="*/ 3279 h 221456"/>
              <a:gd name="connsiteX5" fmla="*/ 1863 w 141336"/>
              <a:gd name="connsiteY5" fmla="*/ 327 h 221456"/>
              <a:gd name="connsiteX6" fmla="*/ 5327 w 141336"/>
              <a:gd name="connsiteY6" fmla="*/ 720 h 221456"/>
              <a:gd name="connsiteX7" fmla="*/ 140103 w 141336"/>
              <a:gd name="connsiteY7" fmla="*/ 108162 h 221456"/>
              <a:gd name="connsiteX8" fmla="*/ 141336 w 141336"/>
              <a:gd name="connsiteY8" fmla="*/ 110734 h 221456"/>
              <a:gd name="connsiteX9" fmla="*/ 140103 w 141336"/>
              <a:gd name="connsiteY9" fmla="*/ 113293 h 221456"/>
              <a:gd name="connsiteX10" fmla="*/ 5327 w 141336"/>
              <a:gd name="connsiteY10" fmla="*/ 220749 h 221456"/>
              <a:gd name="connsiteX11" fmla="*/ 1863 w 141336"/>
              <a:gd name="connsiteY11" fmla="*/ 221130 h 221456"/>
              <a:gd name="connsiteX12" fmla="*/ 0 w 141336"/>
              <a:gd name="connsiteY12" fmla="*/ 218178 h 221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1336" h="221456">
                <a:moveTo>
                  <a:pt x="6561" y="211367"/>
                </a:moveTo>
                <a:lnTo>
                  <a:pt x="132807" y="110734"/>
                </a:lnTo>
                <a:lnTo>
                  <a:pt x="6561" y="10089"/>
                </a:lnTo>
                <a:close/>
                <a:moveTo>
                  <a:pt x="0" y="218178"/>
                </a:moveTo>
                <a:lnTo>
                  <a:pt x="0" y="3279"/>
                </a:lnTo>
                <a:cubicBezTo>
                  <a:pt x="0" y="2019"/>
                  <a:pt x="721" y="878"/>
                  <a:pt x="1863" y="327"/>
                </a:cubicBezTo>
                <a:cubicBezTo>
                  <a:pt x="2992" y="-225"/>
                  <a:pt x="4330" y="-67"/>
                  <a:pt x="5327" y="720"/>
                </a:cubicBezTo>
                <a:lnTo>
                  <a:pt x="140103" y="108162"/>
                </a:lnTo>
                <a:cubicBezTo>
                  <a:pt x="140890" y="108793"/>
                  <a:pt x="141336" y="109724"/>
                  <a:pt x="141336" y="110734"/>
                </a:cubicBezTo>
                <a:cubicBezTo>
                  <a:pt x="141336" y="111732"/>
                  <a:pt x="140890" y="112677"/>
                  <a:pt x="140103" y="113293"/>
                </a:cubicBezTo>
                <a:lnTo>
                  <a:pt x="5327" y="220749"/>
                </a:lnTo>
                <a:cubicBezTo>
                  <a:pt x="4330" y="221523"/>
                  <a:pt x="2992" y="221681"/>
                  <a:pt x="1863" y="221130"/>
                </a:cubicBezTo>
                <a:cubicBezTo>
                  <a:pt x="721" y="220592"/>
                  <a:pt x="0" y="219437"/>
                  <a:pt x="0" y="218178"/>
                </a:cubicBezTo>
                <a:close/>
              </a:path>
            </a:pathLst>
          </a:custGeom>
          <a:solidFill>
            <a:schemeClr val="accent2"/>
          </a:solidFill>
          <a:ln w="6350">
            <a:noFill/>
          </a:ln>
        </p:spPr>
        <p:txBody>
          <a:bodyPr wrap="square">
            <a:noAutofit/>
          </a:bodyPr>
          <a:lstStyle>
            <a:lvl1pPr>
              <a:defRPr sz="133">
                <a:noFill/>
              </a:defRPr>
            </a:lvl1pPr>
          </a:lstStyle>
          <a:p>
            <a:r>
              <a:rPr lang="en-US" noProof="0" dirty="0"/>
              <a:t>Click icon to add SmartArt graphic</a:t>
            </a:r>
          </a:p>
        </p:txBody>
      </p:sp>
      <p:sp>
        <p:nvSpPr>
          <p:cNvPr id="27" name="Espace réservé du texte 18">
            <a:extLst>
              <a:ext uri="{FF2B5EF4-FFF2-40B4-BE49-F238E27FC236}">
                <a16:creationId xmlns:a16="http://schemas.microsoft.com/office/drawing/2014/main" id="{CB7B9BBB-2B07-4086-9024-DEE22312457F}"/>
              </a:ext>
            </a:extLst>
          </p:cNvPr>
          <p:cNvSpPr>
            <a:spLocks noGrp="1"/>
          </p:cNvSpPr>
          <p:nvPr>
            <p:ph type="body" sz="quarter" idx="80" hasCustomPrompt="1"/>
          </p:nvPr>
        </p:nvSpPr>
        <p:spPr>
          <a:xfrm>
            <a:off x="9509757" y="2824117"/>
            <a:ext cx="1841497" cy="1073148"/>
          </a:xfrm>
          <a:custGeom>
            <a:avLst/>
            <a:gdLst>
              <a:gd name="connsiteX0" fmla="*/ 0 w 1744470"/>
              <a:gd name="connsiteY0" fmla="*/ 0 h 1095374"/>
              <a:gd name="connsiteX1" fmla="*/ 1744470 w 1744470"/>
              <a:gd name="connsiteY1" fmla="*/ 0 h 1095374"/>
              <a:gd name="connsiteX2" fmla="*/ 1744470 w 1744470"/>
              <a:gd name="connsiteY2" fmla="*/ 1095374 h 1095374"/>
              <a:gd name="connsiteX3" fmla="*/ 0 w 1744470"/>
              <a:gd name="connsiteY3" fmla="*/ 1095374 h 1095374"/>
            </a:gdLst>
            <a:ahLst/>
            <a:cxnLst>
              <a:cxn ang="0">
                <a:pos x="connsiteX0" y="connsiteY0"/>
              </a:cxn>
              <a:cxn ang="0">
                <a:pos x="connsiteX1" y="connsiteY1"/>
              </a:cxn>
              <a:cxn ang="0">
                <a:pos x="connsiteX2" y="connsiteY2"/>
              </a:cxn>
              <a:cxn ang="0">
                <a:pos x="connsiteX3" y="connsiteY3"/>
              </a:cxn>
            </a:cxnLst>
            <a:rect l="l" t="t" r="r" b="b"/>
            <a:pathLst>
              <a:path w="1744470" h="1095374">
                <a:moveTo>
                  <a:pt x="0" y="0"/>
                </a:moveTo>
                <a:lnTo>
                  <a:pt x="1744470" y="0"/>
                </a:lnTo>
                <a:lnTo>
                  <a:pt x="1744470" y="1095374"/>
                </a:lnTo>
                <a:lnTo>
                  <a:pt x="0" y="1095374"/>
                </a:lnTo>
                <a:close/>
              </a:path>
            </a:pathLst>
          </a:custGeom>
          <a:solidFill>
            <a:srgbClr val="F5F3F8"/>
          </a:solidFill>
        </p:spPr>
        <p:txBody>
          <a:bodyPr wrap="square" lIns="0" tIns="0" rIns="0" bIns="0" numCol="1" spcCol="108000" anchor="ctr" anchorCtr="0">
            <a:noAutofit/>
          </a:bodyPr>
          <a:lstStyle>
            <a:lvl1pPr algn="ctr">
              <a:lnSpc>
                <a:spcPct val="113000"/>
              </a:lnSpc>
              <a:defRPr sz="1200">
                <a:solidFill>
                  <a:schemeClr val="tx1"/>
                </a:solidFill>
              </a:defRPr>
            </a:lvl1pPr>
            <a:lvl2pPr algn="ctr">
              <a:lnSpc>
                <a:spcPct val="113000"/>
              </a:lnSpc>
              <a:buClr>
                <a:schemeClr val="accent1"/>
              </a:buClr>
              <a:defRPr sz="1200" b="1">
                <a:solidFill>
                  <a:schemeClr val="tx1"/>
                </a:solidFill>
              </a:defRPr>
            </a:lvl2pPr>
            <a:lvl3pPr>
              <a:lnSpc>
                <a:spcPct val="113000"/>
              </a:lnSpc>
              <a:defRPr sz="1000" b="1">
                <a:solidFill>
                  <a:schemeClr val="tx1"/>
                </a:solidFill>
                <a:latin typeface="+mn-lt"/>
              </a:defRPr>
            </a:lvl3pPr>
            <a:lvl4pPr>
              <a:lnSpc>
                <a:spcPct val="113000"/>
              </a:lnSpc>
              <a:defRPr sz="1000">
                <a:solidFill>
                  <a:sysClr val="windowText" lastClr="000000"/>
                </a:solidFill>
              </a:defRPr>
            </a:lvl4pPr>
            <a:lvl5pPr>
              <a:defRPr>
                <a:solidFill>
                  <a:sysClr val="windowText" lastClr="000000"/>
                </a:solidFill>
              </a:defRPr>
            </a:lvl5pPr>
          </a:lstStyle>
          <a:p>
            <a:pPr lvl="0"/>
            <a:r>
              <a:rPr lang="en-US" noProof="0" dirty="0"/>
              <a:t>Lorem ipsum dolor</a:t>
            </a:r>
          </a:p>
          <a:p>
            <a:pPr lvl="0"/>
            <a:r>
              <a:rPr lang="en-US" noProof="0" dirty="0"/>
              <a:t>sit </a:t>
            </a:r>
            <a:r>
              <a:rPr lang="en-US" noProof="0" dirty="0" err="1"/>
              <a:t>amet</a:t>
            </a:r>
            <a:r>
              <a:rPr lang="en-US" noProof="0" dirty="0"/>
              <a:t>, </a:t>
            </a:r>
            <a:r>
              <a:rPr lang="en-US" noProof="0" dirty="0" err="1"/>
              <a:t>consecte</a:t>
            </a:r>
            <a:r>
              <a:rPr lang="en-US" noProof="0" dirty="0"/>
              <a:t>-</a:t>
            </a:r>
          </a:p>
          <a:p>
            <a:pPr lvl="0"/>
            <a:r>
              <a:rPr lang="en-US" noProof="0" dirty="0" err="1"/>
              <a:t>tuer</a:t>
            </a:r>
            <a:r>
              <a:rPr lang="en-US" noProof="0" dirty="0"/>
              <a:t> </a:t>
            </a:r>
            <a:r>
              <a:rPr lang="en-US" noProof="0" dirty="0" err="1"/>
              <a:t>adipiscing</a:t>
            </a:r>
            <a:endParaRPr lang="en-US" noProof="0" dirty="0"/>
          </a:p>
          <a:p>
            <a:pPr lvl="1"/>
            <a:r>
              <a:rPr lang="en-US" noProof="0" dirty="0"/>
              <a:t>Et </a:t>
            </a:r>
            <a:r>
              <a:rPr lang="en-US" noProof="0" dirty="0" err="1"/>
              <a:t>fuga</a:t>
            </a:r>
            <a:endParaRPr lang="en-US" noProof="0" dirty="0"/>
          </a:p>
        </p:txBody>
      </p:sp>
      <p:sp>
        <p:nvSpPr>
          <p:cNvPr id="35" name="Espace réservé du texte 4">
            <a:extLst>
              <a:ext uri="{FF2B5EF4-FFF2-40B4-BE49-F238E27FC236}">
                <a16:creationId xmlns:a16="http://schemas.microsoft.com/office/drawing/2014/main" id="{5C842C5C-9AC3-448B-960C-704DDA9F4EF9}"/>
              </a:ext>
            </a:extLst>
          </p:cNvPr>
          <p:cNvSpPr>
            <a:spLocks noGrp="1"/>
          </p:cNvSpPr>
          <p:nvPr>
            <p:ph type="body" sz="quarter" idx="48"/>
          </p:nvPr>
        </p:nvSpPr>
        <p:spPr>
          <a:xfrm>
            <a:off x="441589" y="1674843"/>
            <a:ext cx="2824073" cy="584775"/>
          </a:xfrm>
        </p:spPr>
        <p:txBody>
          <a:bodyPr wrap="square">
            <a:spAutoFit/>
          </a:bodyPr>
          <a:lstStyle>
            <a:lvl1pPr marL="0" indent="0">
              <a:lnSpc>
                <a:spcPct val="100000"/>
              </a:lnSpc>
              <a:spcAft>
                <a:spcPts val="0"/>
              </a:spcAft>
              <a:buNone/>
              <a:defRPr sz="16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533"/>
              </a:spcBef>
              <a:buFont typeface="Arial" panose="020B0604020202020204" pitchFamily="34" charset="0"/>
              <a:buNone/>
              <a:defRPr sz="1600"/>
            </a:lvl2pPr>
            <a:lvl3pPr>
              <a:lnSpc>
                <a:spcPct val="110000"/>
              </a:lnSpc>
              <a:defRPr lang="en-US" sz="1333" kern="1200" dirty="0" smtClean="0">
                <a:solidFill>
                  <a:schemeClr val="tx1"/>
                </a:solidFill>
                <a:latin typeface="Sanofi Sans 3 Regular"/>
                <a:ea typeface="+mn-ea"/>
                <a:cs typeface="+mn-cs"/>
              </a:defRPr>
            </a:lvl3pPr>
            <a:lvl4pPr>
              <a:defRPr sz="1333"/>
            </a:lvl4pPr>
            <a:lvl5pPr>
              <a:defRPr sz="1333"/>
            </a:lvl5pPr>
          </a:lstStyle>
          <a:p>
            <a:pPr lvl="0"/>
            <a:r>
              <a:rPr lang="en-US" noProof="0" dirty="0"/>
              <a:t>Click to edit Master text styles</a:t>
            </a:r>
          </a:p>
        </p:txBody>
      </p:sp>
      <p:sp>
        <p:nvSpPr>
          <p:cNvPr id="36" name="Text Placeholder 2">
            <a:extLst>
              <a:ext uri="{FF2B5EF4-FFF2-40B4-BE49-F238E27FC236}">
                <a16:creationId xmlns:a16="http://schemas.microsoft.com/office/drawing/2014/main" id="{8BD41B43-AC57-4D2B-895A-D6C42B2C6DBC}"/>
              </a:ext>
            </a:extLst>
          </p:cNvPr>
          <p:cNvSpPr>
            <a:spLocks noGrp="1"/>
          </p:cNvSpPr>
          <p:nvPr>
            <p:ph type="body" sz="quarter" idx="49"/>
          </p:nvPr>
        </p:nvSpPr>
        <p:spPr>
          <a:xfrm>
            <a:off x="469084" y="2513023"/>
            <a:ext cx="2827447" cy="1695336"/>
          </a:xfrm>
        </p:spPr>
        <p:txBody>
          <a:bodyPr/>
          <a:lstStyle>
            <a:lvl1pPr marL="0" indent="0">
              <a:buNone/>
              <a:defRPr>
                <a:solidFill>
                  <a:schemeClr val="bg1"/>
                </a:solidFill>
              </a:defRPr>
            </a:lvl1pPr>
            <a:lvl2pPr marL="302392" indent="-302392">
              <a:buFontTx/>
              <a:buBlip>
                <a:blip r:embed="rId2"/>
              </a:buBlip>
              <a:defRPr>
                <a:solidFill>
                  <a:schemeClr val="bg1"/>
                </a:solidFill>
              </a:defRPr>
            </a:lvl2pPr>
            <a:lvl3pPr marL="609585" indent="-302392">
              <a:buFontTx/>
              <a:buBlip>
                <a:blip r:embed="rId2"/>
              </a:buBlip>
              <a:defRPr>
                <a:solidFill>
                  <a:schemeClr val="bg1"/>
                </a:solidFill>
              </a:defRPr>
            </a:lvl3pPr>
            <a:lvl4pPr marL="911977" indent="-302392">
              <a:buFontTx/>
              <a:buBlip>
                <a:blip r:embed="rId2"/>
              </a:buBlip>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Title 1">
            <a:extLst>
              <a:ext uri="{FF2B5EF4-FFF2-40B4-BE49-F238E27FC236}">
                <a16:creationId xmlns:a16="http://schemas.microsoft.com/office/drawing/2014/main" id="{41F219FC-0C17-41D8-A025-7B19D0B2C5E4}"/>
              </a:ext>
            </a:extLst>
          </p:cNvPr>
          <p:cNvSpPr>
            <a:spLocks noGrp="1"/>
          </p:cNvSpPr>
          <p:nvPr>
            <p:ph type="title"/>
          </p:nvPr>
        </p:nvSpPr>
        <p:spPr>
          <a:xfrm>
            <a:off x="441600" y="670501"/>
            <a:ext cx="2827447" cy="828047"/>
          </a:xfrm>
        </p:spPr>
        <p:txBody>
          <a:bodyPr/>
          <a:lstStyle>
            <a:lvl1pPr>
              <a:defRPr>
                <a:solidFill>
                  <a:schemeClr val="bg1"/>
                </a:solidFill>
              </a:defRPr>
            </a:lvl1pPr>
          </a:lstStyle>
          <a:p>
            <a:r>
              <a:rPr lang="en-US"/>
              <a:t>Click to edit Master title style</a:t>
            </a:r>
            <a:endParaRPr lang="en-US" dirty="0"/>
          </a:p>
        </p:txBody>
      </p:sp>
      <p:sp>
        <p:nvSpPr>
          <p:cNvPr id="38" name="Espace réservé du texte 5">
            <a:extLst>
              <a:ext uri="{FF2B5EF4-FFF2-40B4-BE49-F238E27FC236}">
                <a16:creationId xmlns:a16="http://schemas.microsoft.com/office/drawing/2014/main" id="{F0A95EBF-507C-4A4F-B6AB-97F42EE2FA1D}"/>
              </a:ext>
            </a:extLst>
          </p:cNvPr>
          <p:cNvSpPr>
            <a:spLocks noGrp="1"/>
          </p:cNvSpPr>
          <p:nvPr>
            <p:ph type="body" sz="quarter" idx="18"/>
          </p:nvPr>
        </p:nvSpPr>
        <p:spPr>
          <a:xfrm>
            <a:off x="4033427" y="425183"/>
            <a:ext cx="7715547" cy="256545"/>
          </a:xfrm>
        </p:spPr>
        <p:txBody>
          <a:bodyPr wrap="square" anchor="t" anchorCtr="0">
            <a:spAutoFit/>
          </a:bodyPr>
          <a:lstStyle>
            <a:lvl1pPr algn="l">
              <a:lnSpc>
                <a:spcPct val="100000"/>
              </a:lnSpc>
              <a:spcAft>
                <a:spcPts val="0"/>
              </a:spcAft>
              <a:defRPr lang="fr-FR" sz="1067"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400"/>
              </a:spcBef>
              <a:spcAft>
                <a:spcPts val="0"/>
              </a:spcAft>
              <a:defRPr sz="533"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400"/>
              </a:spcBef>
              <a:tabLst>
                <a:tab pos="836063" algn="l"/>
              </a:tabLst>
              <a:defRPr sz="533"/>
            </a:lvl3pPr>
          </a:lstStyle>
          <a:p>
            <a:pPr lvl="0"/>
            <a:r>
              <a:rPr lang="en-US" noProof="0"/>
              <a:t>Click to edit Master text styles</a:t>
            </a:r>
          </a:p>
        </p:txBody>
      </p:sp>
      <p:grpSp>
        <p:nvGrpSpPr>
          <p:cNvPr id="39" name="Graphique 7">
            <a:extLst>
              <a:ext uri="{FF2B5EF4-FFF2-40B4-BE49-F238E27FC236}">
                <a16:creationId xmlns:a16="http://schemas.microsoft.com/office/drawing/2014/main" id="{C27C04FF-DE6C-4072-8BF4-5EC4DDBD662B}"/>
              </a:ext>
            </a:extLst>
          </p:cNvPr>
          <p:cNvGrpSpPr>
            <a:grpSpLocks noChangeAspect="1"/>
          </p:cNvGrpSpPr>
          <p:nvPr userDrawn="1"/>
        </p:nvGrpSpPr>
        <p:grpSpPr>
          <a:xfrm>
            <a:off x="442166" y="6329527"/>
            <a:ext cx="1071853" cy="275084"/>
            <a:chOff x="4768103" y="-471733"/>
            <a:chExt cx="744723" cy="191124"/>
          </a:xfrm>
          <a:solidFill>
            <a:schemeClr val="bg1"/>
          </a:solidFill>
        </p:grpSpPr>
        <p:sp>
          <p:nvSpPr>
            <p:cNvPr id="40" name="Forme libre : forme 9">
              <a:extLst>
                <a:ext uri="{FF2B5EF4-FFF2-40B4-BE49-F238E27FC236}">
                  <a16:creationId xmlns:a16="http://schemas.microsoft.com/office/drawing/2014/main" id="{212E5D6A-36AC-4C11-B9FC-882015D3F3E8}"/>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41" name="Forme libre : forme 10">
              <a:extLst>
                <a:ext uri="{FF2B5EF4-FFF2-40B4-BE49-F238E27FC236}">
                  <a16:creationId xmlns:a16="http://schemas.microsoft.com/office/drawing/2014/main" id="{D6348C0A-6CEA-4E8E-B679-84C9BC1345C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42" name="Forme libre : forme 11">
              <a:extLst>
                <a:ext uri="{FF2B5EF4-FFF2-40B4-BE49-F238E27FC236}">
                  <a16:creationId xmlns:a16="http://schemas.microsoft.com/office/drawing/2014/main" id="{3CB09C3A-78E1-4A35-9F27-91D8336A84CB}"/>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244906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ustom Chart">
    <p:spTree>
      <p:nvGrpSpPr>
        <p:cNvPr id="1" name=""/>
        <p:cNvGrpSpPr/>
        <p:nvPr/>
      </p:nvGrpSpPr>
      <p:grpSpPr>
        <a:xfrm>
          <a:off x="0" y="0"/>
          <a:ext cx="0" cy="0"/>
          <a:chOff x="0" y="0"/>
          <a:chExt cx="0" cy="0"/>
        </a:xfrm>
      </p:grpSpPr>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a:t>
            </a:fld>
            <a:endParaRPr lang="en-US" noProof="0" dirty="0"/>
          </a:p>
        </p:txBody>
      </p:sp>
      <p:sp>
        <p:nvSpPr>
          <p:cNvPr id="4" name="Espace réservé du texte 3">
            <a:extLst>
              <a:ext uri="{FF2B5EF4-FFF2-40B4-BE49-F238E27FC236}">
                <a16:creationId xmlns:a16="http://schemas.microsoft.com/office/drawing/2014/main" id="{9BA057E7-5A0F-4AE0-9351-1A58DB294C4E}"/>
              </a:ext>
            </a:extLst>
          </p:cNvPr>
          <p:cNvSpPr>
            <a:spLocks noGrp="1"/>
          </p:cNvSpPr>
          <p:nvPr>
            <p:ph type="body" sz="quarter" idx="21" hasCustomPrompt="1"/>
          </p:nvPr>
        </p:nvSpPr>
        <p:spPr>
          <a:xfrm>
            <a:off x="3752851" y="1942729"/>
            <a:ext cx="3365500" cy="4295223"/>
          </a:xfrm>
          <a:solidFill>
            <a:schemeClr val="accent1"/>
          </a:solidFill>
        </p:spPr>
        <p:txBody>
          <a:bodyPr anchor="ctr">
            <a:noAutofit/>
          </a:bodyPr>
          <a:lstStyle>
            <a:lvl1pPr marL="0" indent="0" algn="ctr">
              <a:lnSpc>
                <a:spcPct val="100000"/>
              </a:lnSpc>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4267" b="0" i="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a:buFont typeface="Arial" panose="020B0604020202020204" pitchFamily="34" charset="0"/>
              <a:buNone/>
              <a:defRPr sz="800">
                <a:solidFill>
                  <a:schemeClr val="tx1"/>
                </a:solidFill>
              </a:defRPr>
            </a:lvl3pPr>
          </a:lstStyle>
          <a:p>
            <a:pPr lvl="0"/>
            <a:r>
              <a:rPr lang="en-US" noProof="0" dirty="0"/>
              <a:t>8</a:t>
            </a:r>
          </a:p>
          <a:p>
            <a:pPr lvl="2"/>
            <a:r>
              <a:rPr lang="en-US" noProof="0" dirty="0"/>
              <a:t>NAFLD</a:t>
            </a:r>
          </a:p>
        </p:txBody>
      </p:sp>
      <p:sp>
        <p:nvSpPr>
          <p:cNvPr id="12" name="Espace réservé du texte 3">
            <a:extLst>
              <a:ext uri="{FF2B5EF4-FFF2-40B4-BE49-F238E27FC236}">
                <a16:creationId xmlns:a16="http://schemas.microsoft.com/office/drawing/2014/main" id="{D1DC7E5E-9E41-496F-A46A-10D60378AF45}"/>
              </a:ext>
            </a:extLst>
          </p:cNvPr>
          <p:cNvSpPr>
            <a:spLocks noGrp="1"/>
          </p:cNvSpPr>
          <p:nvPr>
            <p:ph type="body" sz="quarter" idx="22" hasCustomPrompt="1"/>
          </p:nvPr>
        </p:nvSpPr>
        <p:spPr>
          <a:xfrm>
            <a:off x="7239003" y="1942729"/>
            <a:ext cx="1657349" cy="2057772"/>
          </a:xfrm>
          <a:solidFill>
            <a:schemeClr val="accent2"/>
          </a:solidFill>
        </p:spPr>
        <p:txBody>
          <a:bodyPr anchor="ctr">
            <a:noAutofit/>
          </a:bodyPr>
          <a:lstStyle>
            <a:lvl1pPr marL="0" indent="0" algn="ctr">
              <a:lnSpc>
                <a:spcPct val="100000"/>
              </a:lnSpc>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4267" b="0" i="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a:buFont typeface="Arial" panose="020B0604020202020204" pitchFamily="34" charset="0"/>
              <a:buNone/>
              <a:defRPr sz="800">
                <a:solidFill>
                  <a:schemeClr val="tx1"/>
                </a:solidFill>
              </a:defRPr>
            </a:lvl3pPr>
          </a:lstStyle>
          <a:p>
            <a:pPr lvl="0"/>
            <a:r>
              <a:rPr lang="en-US" noProof="0" dirty="0"/>
              <a:t>2</a:t>
            </a:r>
          </a:p>
          <a:p>
            <a:pPr lvl="2"/>
            <a:r>
              <a:rPr lang="en-US" noProof="0" dirty="0"/>
              <a:t>Neurology</a:t>
            </a:r>
          </a:p>
        </p:txBody>
      </p:sp>
      <p:sp>
        <p:nvSpPr>
          <p:cNvPr id="14" name="Espace réservé du texte 3">
            <a:extLst>
              <a:ext uri="{FF2B5EF4-FFF2-40B4-BE49-F238E27FC236}">
                <a16:creationId xmlns:a16="http://schemas.microsoft.com/office/drawing/2014/main" id="{3CA8CA11-934D-49F7-A929-1D1F6E6171E8}"/>
              </a:ext>
            </a:extLst>
          </p:cNvPr>
          <p:cNvSpPr>
            <a:spLocks noGrp="1"/>
          </p:cNvSpPr>
          <p:nvPr>
            <p:ph type="body" sz="quarter" idx="24" hasCustomPrompt="1"/>
          </p:nvPr>
        </p:nvSpPr>
        <p:spPr>
          <a:xfrm>
            <a:off x="10795006" y="1942727"/>
            <a:ext cx="952020" cy="4295223"/>
          </a:xfrm>
          <a:solidFill>
            <a:schemeClr val="accent6"/>
          </a:solidFill>
        </p:spPr>
        <p:txBody>
          <a:bodyPr anchor="ctr">
            <a:noAutofit/>
          </a:bodyPr>
          <a:lstStyle>
            <a:lvl1pPr marL="0" indent="0" algn="ctr">
              <a:lnSpc>
                <a:spcPct val="80000"/>
              </a:lnSpc>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80000"/>
              </a:lnSpc>
              <a:defRPr sz="4267" b="0" i="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a:buFont typeface="Arial" panose="020B0604020202020204" pitchFamily="34" charset="0"/>
              <a:buNone/>
              <a:defRPr sz="800">
                <a:solidFill>
                  <a:schemeClr val="tx1"/>
                </a:solidFill>
              </a:defRPr>
            </a:lvl3pPr>
          </a:lstStyle>
          <a:p>
            <a:pPr lvl="0"/>
            <a:r>
              <a:rPr lang="en-US" noProof="0" dirty="0"/>
              <a:t>2</a:t>
            </a:r>
          </a:p>
          <a:p>
            <a:pPr lvl="2"/>
            <a:r>
              <a:rPr lang="en-US" noProof="0" dirty="0"/>
              <a:t>Rare diseases</a:t>
            </a:r>
          </a:p>
        </p:txBody>
      </p:sp>
      <p:sp>
        <p:nvSpPr>
          <p:cNvPr id="15" name="Espace réservé du texte 3">
            <a:extLst>
              <a:ext uri="{FF2B5EF4-FFF2-40B4-BE49-F238E27FC236}">
                <a16:creationId xmlns:a16="http://schemas.microsoft.com/office/drawing/2014/main" id="{E2A95B96-5606-44FB-9A28-BF7F82AE0AEA}"/>
              </a:ext>
            </a:extLst>
          </p:cNvPr>
          <p:cNvSpPr>
            <a:spLocks noGrp="1"/>
          </p:cNvSpPr>
          <p:nvPr>
            <p:ph type="body" sz="quarter" idx="25" hasCustomPrompt="1"/>
          </p:nvPr>
        </p:nvSpPr>
        <p:spPr>
          <a:xfrm>
            <a:off x="7239001" y="4124871"/>
            <a:ext cx="3435352" cy="1298029"/>
          </a:xfrm>
          <a:solidFill>
            <a:schemeClr val="accent5"/>
          </a:solidFill>
        </p:spPr>
        <p:txBody>
          <a:bodyPr bIns="108000" anchor="ctr">
            <a:noAutofit/>
          </a:bodyPr>
          <a:lstStyle>
            <a:lvl1pPr marL="0" indent="0" algn="ctr">
              <a:lnSpc>
                <a:spcPct val="100000"/>
              </a:lnSpc>
              <a:spcBef>
                <a:spcPts val="0"/>
              </a:spcBef>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ctr">
              <a:lnSpc>
                <a:spcPct val="100000"/>
              </a:lnSpc>
              <a:spcBef>
                <a:spcPts val="400"/>
              </a:spcBef>
              <a:buFont typeface="Arial" panose="020B0604020202020204" pitchFamily="34" charset="0"/>
              <a:buNone/>
              <a:defRPr sz="8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stStyle>
          <a:p>
            <a:pPr lvl="0"/>
            <a:r>
              <a:rPr lang="en-US" noProof="0" dirty="0"/>
              <a:t>3</a:t>
            </a:r>
          </a:p>
          <a:p>
            <a:pPr lvl="1"/>
            <a:r>
              <a:rPr lang="en-US" noProof="0" dirty="0"/>
              <a:t>Rare blood disorders</a:t>
            </a:r>
          </a:p>
        </p:txBody>
      </p:sp>
      <p:sp>
        <p:nvSpPr>
          <p:cNvPr id="16" name="Espace réservé du texte 3">
            <a:extLst>
              <a:ext uri="{FF2B5EF4-FFF2-40B4-BE49-F238E27FC236}">
                <a16:creationId xmlns:a16="http://schemas.microsoft.com/office/drawing/2014/main" id="{563A6F80-C740-4630-B53A-0571C25D9BC9}"/>
              </a:ext>
            </a:extLst>
          </p:cNvPr>
          <p:cNvSpPr>
            <a:spLocks noGrp="1"/>
          </p:cNvSpPr>
          <p:nvPr>
            <p:ph type="body" sz="quarter" idx="26" hasCustomPrompt="1"/>
          </p:nvPr>
        </p:nvSpPr>
        <p:spPr>
          <a:xfrm>
            <a:off x="7239001" y="5547270"/>
            <a:ext cx="3435352" cy="675405"/>
          </a:xfrm>
          <a:solidFill>
            <a:schemeClr val="accent4"/>
          </a:solidFill>
        </p:spPr>
        <p:txBody>
          <a:bodyPr tIns="36000" bIns="36000" anchor="ctr">
            <a:noAutofit/>
          </a:bodyPr>
          <a:lstStyle>
            <a:lvl1pPr marL="0" indent="0" algn="ctr">
              <a:lnSpc>
                <a:spcPct val="75000"/>
              </a:lnSpc>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80000"/>
              </a:lnSpc>
              <a:defRPr sz="4267" b="0" i="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a:buFont typeface="Arial" panose="020B0604020202020204" pitchFamily="34" charset="0"/>
              <a:buNone/>
              <a:defRPr sz="800">
                <a:solidFill>
                  <a:schemeClr val="tx1"/>
                </a:solidFill>
              </a:defRPr>
            </a:lvl3pPr>
          </a:lstStyle>
          <a:p>
            <a:pPr lvl="0"/>
            <a:r>
              <a:rPr lang="en-US" noProof="0" dirty="0"/>
              <a:t>1</a:t>
            </a:r>
          </a:p>
          <a:p>
            <a:pPr lvl="2"/>
            <a:r>
              <a:rPr lang="en-US" noProof="0" dirty="0" err="1"/>
              <a:t>Immunologie</a:t>
            </a:r>
            <a:endParaRPr lang="en-US" noProof="0" dirty="0"/>
          </a:p>
        </p:txBody>
      </p:sp>
      <p:sp>
        <p:nvSpPr>
          <p:cNvPr id="22" name="Espace réservé du texte 3">
            <a:extLst>
              <a:ext uri="{FF2B5EF4-FFF2-40B4-BE49-F238E27FC236}">
                <a16:creationId xmlns:a16="http://schemas.microsoft.com/office/drawing/2014/main" id="{03CC539B-EFCF-4F4C-B1A5-A69F32F5CE14}"/>
              </a:ext>
            </a:extLst>
          </p:cNvPr>
          <p:cNvSpPr>
            <a:spLocks noGrp="1"/>
          </p:cNvSpPr>
          <p:nvPr>
            <p:ph type="body" sz="quarter" idx="30" hasCustomPrompt="1"/>
          </p:nvPr>
        </p:nvSpPr>
        <p:spPr>
          <a:xfrm>
            <a:off x="9015363" y="1942729"/>
            <a:ext cx="1657349" cy="2057772"/>
          </a:xfrm>
          <a:solidFill>
            <a:schemeClr val="accent4"/>
          </a:solidFill>
        </p:spPr>
        <p:txBody>
          <a:bodyPr anchor="ctr">
            <a:noAutofit/>
          </a:bodyPr>
          <a:lstStyle>
            <a:lvl1pPr marL="0" indent="0" algn="ctr">
              <a:lnSpc>
                <a:spcPct val="100000"/>
              </a:lnSpc>
              <a:buNone/>
              <a:defRPr sz="4267"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4267" b="0" i="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a:buFont typeface="Arial" panose="020B0604020202020204" pitchFamily="34" charset="0"/>
              <a:buNone/>
              <a:defRPr sz="800">
                <a:solidFill>
                  <a:schemeClr val="tx1"/>
                </a:solidFill>
              </a:defRPr>
            </a:lvl3pPr>
          </a:lstStyle>
          <a:p>
            <a:pPr lvl="0"/>
            <a:r>
              <a:rPr lang="en-US" noProof="0" dirty="0"/>
              <a:t>2</a:t>
            </a:r>
          </a:p>
          <a:p>
            <a:pPr lvl="2"/>
            <a:r>
              <a:rPr lang="en-US" noProof="0" dirty="0"/>
              <a:t>Rare diseases</a:t>
            </a:r>
          </a:p>
        </p:txBody>
      </p:sp>
      <p:sp>
        <p:nvSpPr>
          <p:cNvPr id="20" name="Title 1">
            <a:extLst>
              <a:ext uri="{FF2B5EF4-FFF2-40B4-BE49-F238E27FC236}">
                <a16:creationId xmlns:a16="http://schemas.microsoft.com/office/drawing/2014/main" id="{874F34E5-E51A-4313-AC90-F67C509F31A5}"/>
              </a:ext>
            </a:extLst>
          </p:cNvPr>
          <p:cNvSpPr>
            <a:spLocks noGrp="1"/>
          </p:cNvSpPr>
          <p:nvPr>
            <p:ph type="title"/>
          </p:nvPr>
        </p:nvSpPr>
        <p:spPr>
          <a:xfrm>
            <a:off x="452967" y="379770"/>
            <a:ext cx="11294059" cy="458587"/>
          </a:xfrm>
        </p:spPr>
        <p:txBody>
          <a:bodyPr/>
          <a:lstStyle/>
          <a:p>
            <a:r>
              <a:rPr lang="en-US"/>
              <a:t>Click to edit Master title style</a:t>
            </a:r>
            <a:endParaRPr lang="en-US" dirty="0"/>
          </a:p>
        </p:txBody>
      </p:sp>
      <p:sp>
        <p:nvSpPr>
          <p:cNvPr id="19" name="Text Placeholder 2">
            <a:extLst>
              <a:ext uri="{FF2B5EF4-FFF2-40B4-BE49-F238E27FC236}">
                <a16:creationId xmlns:a16="http://schemas.microsoft.com/office/drawing/2014/main" id="{393EF705-EFFB-4BD7-8595-42C8B7EFEF28}"/>
              </a:ext>
            </a:extLst>
          </p:cNvPr>
          <p:cNvSpPr>
            <a:spLocks noGrp="1"/>
          </p:cNvSpPr>
          <p:nvPr>
            <p:ph type="body" sz="quarter" idx="49"/>
          </p:nvPr>
        </p:nvSpPr>
        <p:spPr>
          <a:xfrm>
            <a:off x="442034" y="1711235"/>
            <a:ext cx="2827447" cy="2416240"/>
          </a:xfrm>
        </p:spPr>
        <p:txBody>
          <a:bodyPr/>
          <a:lstStyle>
            <a:lvl1pPr marL="342900" indent="-342900">
              <a:buFont typeface="Arial" panose="020B0604020202020204" pitchFamily="34" charset="0"/>
              <a:buChar char="•"/>
              <a:defRPr>
                <a:solidFill>
                  <a:schemeClr val="tx1"/>
                </a:solidFill>
              </a:defRPr>
            </a:lvl1pPr>
            <a:lvl2pPr marL="509588" indent="-339725">
              <a:buFont typeface="Arial" panose="020B0604020202020204" pitchFamily="34" charset="0"/>
              <a:buChar char="•"/>
              <a:defRPr>
                <a:solidFill>
                  <a:schemeClr val="tx1"/>
                </a:solidFill>
              </a:defRPr>
            </a:lvl2pPr>
            <a:lvl3pPr marL="914400" indent="-285750">
              <a:buFont typeface="Arial" panose="020B0604020202020204" pitchFamily="34" charset="0"/>
              <a:buChar char="•"/>
              <a:tabLst>
                <a:tab pos="1201738" algn="l"/>
              </a:tabLst>
              <a:defRPr>
                <a:solidFill>
                  <a:schemeClr val="tx1"/>
                </a:solidFill>
              </a:defRPr>
            </a:lvl3pPr>
            <a:lvl4pPr marL="1201738" indent="-287338">
              <a:buFont typeface="Arial" panose="020B0604020202020204" pitchFamily="34" charset="0"/>
              <a:buChar char="•"/>
              <a:defRPr>
                <a:solidFill>
                  <a:schemeClr val="tx1"/>
                </a:solidFill>
              </a:defRPr>
            </a:lvl4pPr>
            <a:lvl5pPr marL="1152000" indent="0">
              <a:buNone/>
              <a:defRPr>
                <a:solidFill>
                  <a:schemeClr val="tx1"/>
                </a:solidFill>
              </a:defRPr>
            </a:lvl5pPr>
          </a:lstStyle>
          <a:p>
            <a:pPr lvl="0"/>
            <a:r>
              <a:rPr lang="en-US" dirty="0"/>
              <a:t>Click to edit Master text styles</a:t>
            </a:r>
          </a:p>
          <a:p>
            <a:pPr lvl="0"/>
            <a:r>
              <a:rPr lang="en-US" dirty="0"/>
              <a:t>Second level</a:t>
            </a:r>
          </a:p>
          <a:p>
            <a:pPr lvl="1"/>
            <a:r>
              <a:rPr lang="en-US" dirty="0"/>
              <a:t>Third level</a:t>
            </a:r>
          </a:p>
          <a:p>
            <a:pPr lvl="2"/>
            <a:r>
              <a:rPr lang="en-US" dirty="0"/>
              <a:t>Fourth level</a:t>
            </a:r>
          </a:p>
          <a:p>
            <a:pPr lvl="2"/>
            <a:endParaRPr lang="en-US" dirty="0"/>
          </a:p>
          <a:p>
            <a:pPr lvl="3"/>
            <a:r>
              <a:rPr lang="en-US" dirty="0"/>
              <a:t>Fifth level</a:t>
            </a:r>
          </a:p>
        </p:txBody>
      </p:sp>
    </p:spTree>
    <p:extLst>
      <p:ext uri="{BB962C8B-B14F-4D97-AF65-F5344CB8AC3E}">
        <p14:creationId xmlns:p14="http://schemas.microsoft.com/office/powerpoint/2010/main" val="3539444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2984036"/>
            <a:ext cx="9144000" cy="889928"/>
          </a:xfrm>
        </p:spPr>
        <p:txBody>
          <a:bodyPr anchor="ctr">
            <a:normAutofit/>
          </a:bodyPr>
          <a:lstStyle>
            <a:lvl1pPr algn="ctr">
              <a:defRPr sz="5333">
                <a:solidFill>
                  <a:schemeClr val="bg2"/>
                </a:solidFill>
              </a:defRPr>
            </a:lvl1pPr>
          </a:lstStyle>
          <a:p>
            <a:r>
              <a:rPr lang="en-US" noProof="0" dirty="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6011445" y="4346936"/>
            <a:ext cx="169113" cy="16791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marL="0" indent="0">
              <a:buNone/>
              <a:defRPr>
                <a:noFill/>
              </a:defRPr>
            </a:lvl1pPr>
          </a:lstStyle>
          <a:p>
            <a:endParaRPr lang="en-US" noProof="0" dirty="0"/>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6011445" y="2362265"/>
            <a:ext cx="169113" cy="16791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marL="0" indent="0">
              <a:buNone/>
              <a:defRPr>
                <a:noFill/>
              </a:defRPr>
            </a:lvl1pPr>
          </a:lstStyle>
          <a:p>
            <a:endParaRPr lang="en-US" noProof="0" dirty="0"/>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5559496" y="6014679"/>
            <a:ext cx="1073008" cy="2736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sz="2400" noProof="0" dirty="0">
              <a:latin typeface="Verdana" panose="020B0604030504040204" pitchFamily="34" charset="0"/>
            </a:endParaRPr>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5560063" y="6013890"/>
            <a:ext cx="1071853" cy="275084"/>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3228740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_End slide">
    <p:bg>
      <p:bgPr>
        <a:solidFill>
          <a:schemeClr val="accent1"/>
        </a:solidFill>
        <a:effectLst/>
      </p:bgPr>
    </p:bg>
    <p:spTree>
      <p:nvGrpSpPr>
        <p:cNvPr id="1" name=""/>
        <p:cNvGrpSpPr/>
        <p:nvPr/>
      </p:nvGrpSpPr>
      <p:grpSpPr>
        <a:xfrm>
          <a:off x="0" y="0"/>
          <a:ext cx="0" cy="0"/>
          <a:chOff x="0" y="0"/>
          <a:chExt cx="0" cy="0"/>
        </a:xfrm>
      </p:grpSpPr>
      <p:sp>
        <p:nvSpPr>
          <p:cNvPr id="10" name="Rectángulo 10">
            <a:extLst>
              <a:ext uri="{FF2B5EF4-FFF2-40B4-BE49-F238E27FC236}">
                <a16:creationId xmlns:a16="http://schemas.microsoft.com/office/drawing/2014/main" id="{CDE3C905-9E7B-4D62-90F9-CA013945F90B}"/>
              </a:ext>
            </a:extLst>
          </p:cNvPr>
          <p:cNvSpPr/>
          <p:nvPr userDrawn="1"/>
        </p:nvSpPr>
        <p:spPr>
          <a:xfrm>
            <a:off x="-2" y="-21294"/>
            <a:ext cx="12192002" cy="6879294"/>
          </a:xfrm>
          <a:prstGeom prst="rect">
            <a:avLst/>
          </a:prstGeom>
          <a:gradFill flip="none" rotWithShape="1">
            <a:gsLst>
              <a:gs pos="60000">
                <a:srgbClr val="F3981A"/>
              </a:gs>
              <a:gs pos="0">
                <a:srgbClr val="88271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defTabSz="914400">
              <a:lnSpc>
                <a:spcPct val="107000"/>
              </a:lnSpc>
              <a:spcAft>
                <a:spcPts val="800"/>
              </a:spcAft>
            </a:pPr>
            <a:r>
              <a:rPr lang="es-ES" sz="1100" dirty="0">
                <a:effectLst/>
                <a:latin typeface="Verdana" panose="020B0604030504040204" pitchFamily="34" charset="0"/>
                <a:ea typeface="Verdana" panose="020B0604030504040204" pitchFamily="34" charset="0"/>
                <a:cs typeface="Arial" panose="020B0604020202020204" pitchFamily="34" charset="0"/>
              </a:rPr>
              <a:t> </a:t>
            </a:r>
          </a:p>
        </p:txBody>
      </p:sp>
      <p:sp>
        <p:nvSpPr>
          <p:cNvPr id="2" name="Title 1"/>
          <p:cNvSpPr>
            <a:spLocks noGrp="1"/>
          </p:cNvSpPr>
          <p:nvPr>
            <p:ph type="ctrTitle" hasCustomPrompt="1"/>
          </p:nvPr>
        </p:nvSpPr>
        <p:spPr>
          <a:xfrm>
            <a:off x="1524000" y="2984036"/>
            <a:ext cx="9144000" cy="889928"/>
          </a:xfrm>
        </p:spPr>
        <p:txBody>
          <a:bodyPr anchor="ctr">
            <a:normAutofit/>
          </a:bodyPr>
          <a:lstStyle>
            <a:lvl1pPr algn="ctr">
              <a:defRPr sz="5333">
                <a:solidFill>
                  <a:schemeClr val="bg2"/>
                </a:solidFill>
              </a:defRPr>
            </a:lvl1pPr>
          </a:lstStyle>
          <a:p>
            <a:r>
              <a:rPr lang="en-US" noProof="0" dirty="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6011445" y="4346936"/>
            <a:ext cx="169113" cy="16791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marL="0" indent="0">
              <a:buNone/>
              <a:defRPr>
                <a:noFill/>
              </a:defRPr>
            </a:lvl1pPr>
          </a:lstStyle>
          <a:p>
            <a:endParaRPr lang="en-US" noProof="0" dirty="0"/>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6011445" y="2362265"/>
            <a:ext cx="169113" cy="16791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marL="0" indent="0">
              <a:buNone/>
              <a:defRPr>
                <a:noFill/>
              </a:defRPr>
            </a:lvl1pPr>
          </a:lstStyle>
          <a:p>
            <a:endParaRPr lang="en-US" noProof="0" dirty="0"/>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5559496" y="6014679"/>
            <a:ext cx="1073008" cy="2736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sz="2400" noProof="0" dirty="0">
              <a:latin typeface="Verdana" panose="020B0604030504040204" pitchFamily="34" charset="0"/>
            </a:endParaRPr>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5560063" y="6013890"/>
            <a:ext cx="1071853" cy="275084"/>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2400" dirty="0">
                <a:solidFill>
                  <a:schemeClr val="accent2"/>
                </a:solidFill>
                <a:latin typeface="Verdana" panose="020B0604030504040204" pitchFamily="34" charset="0"/>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2400" dirty="0">
                <a:latin typeface="Verdana" panose="020B0604030504040204" pitchFamily="34" charset="0"/>
              </a:endParaRPr>
            </a:p>
          </p:txBody>
        </p:sp>
      </p:grpSp>
    </p:spTree>
    <p:extLst>
      <p:ext uri="{BB962C8B-B14F-4D97-AF65-F5344CB8AC3E}">
        <p14:creationId xmlns:p14="http://schemas.microsoft.com/office/powerpoint/2010/main" val="2509982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EE042-38EA-2110-8E30-8D22508B720C}"/>
              </a:ext>
            </a:extLst>
          </p:cNvPr>
          <p:cNvSpPr>
            <a:spLocks noGrp="1"/>
          </p:cNvSpPr>
          <p:nvPr>
            <p:ph type="title"/>
          </p:nvPr>
        </p:nvSpPr>
        <p:spPr/>
        <p:txBody>
          <a:bodyPr/>
          <a:lstStyle/>
          <a:p>
            <a:r>
              <a:rPr lang="en-US"/>
              <a:t>Click to edit Master title style</a:t>
            </a:r>
            <a:endParaRPr lang="en-AE"/>
          </a:p>
        </p:txBody>
      </p:sp>
      <p:sp>
        <p:nvSpPr>
          <p:cNvPr id="3" name="Date Placeholder 2">
            <a:extLst>
              <a:ext uri="{FF2B5EF4-FFF2-40B4-BE49-F238E27FC236}">
                <a16:creationId xmlns:a16="http://schemas.microsoft.com/office/drawing/2014/main" id="{C69C2DA2-9823-E255-3EAD-2B467F40DE0E}"/>
              </a:ext>
            </a:extLst>
          </p:cNvPr>
          <p:cNvSpPr>
            <a:spLocks noGrp="1"/>
          </p:cNvSpPr>
          <p:nvPr>
            <p:ph type="dt" sz="half" idx="10"/>
          </p:nvPr>
        </p:nvSpPr>
        <p:spPr/>
        <p:txBody>
          <a:bodyPr/>
          <a:lstStyle/>
          <a:p>
            <a:fld id="{6B2A6E77-75A3-4FF3-8560-DCC78D68226D}" type="datetimeFigureOut">
              <a:rPr lang="en-AE" smtClean="0"/>
              <a:t>11/16/2023</a:t>
            </a:fld>
            <a:endParaRPr lang="en-AE"/>
          </a:p>
        </p:txBody>
      </p:sp>
      <p:sp>
        <p:nvSpPr>
          <p:cNvPr id="4" name="Footer Placeholder 3">
            <a:extLst>
              <a:ext uri="{FF2B5EF4-FFF2-40B4-BE49-F238E27FC236}">
                <a16:creationId xmlns:a16="http://schemas.microsoft.com/office/drawing/2014/main" id="{FB5FBC1C-ABB3-A1B2-9FD6-5B13ED362B7F}"/>
              </a:ext>
            </a:extLst>
          </p:cNvPr>
          <p:cNvSpPr>
            <a:spLocks noGrp="1"/>
          </p:cNvSpPr>
          <p:nvPr>
            <p:ph type="ftr" sz="quarter" idx="11"/>
          </p:nvPr>
        </p:nvSpPr>
        <p:spPr/>
        <p:txBody>
          <a:bodyPr/>
          <a:lstStyle/>
          <a:p>
            <a:endParaRPr lang="en-AE"/>
          </a:p>
        </p:txBody>
      </p:sp>
      <p:sp>
        <p:nvSpPr>
          <p:cNvPr id="5" name="Slide Number Placeholder 4">
            <a:extLst>
              <a:ext uri="{FF2B5EF4-FFF2-40B4-BE49-F238E27FC236}">
                <a16:creationId xmlns:a16="http://schemas.microsoft.com/office/drawing/2014/main" id="{6BD5FD57-98A9-9116-5F17-FE7CB17C556B}"/>
              </a:ext>
            </a:extLst>
          </p:cNvPr>
          <p:cNvSpPr>
            <a:spLocks noGrp="1"/>
          </p:cNvSpPr>
          <p:nvPr>
            <p:ph type="sldNum" sz="quarter" idx="12"/>
          </p:nvPr>
        </p:nvSpPr>
        <p:spPr/>
        <p:txBody>
          <a:bodyPr/>
          <a:lstStyle/>
          <a:p>
            <a:fld id="{C992DFF7-B766-4AB5-8C64-F6D121B8A648}" type="slidenum">
              <a:rPr lang="en-AE" smtClean="0"/>
              <a:t>‹#›</a:t>
            </a:fld>
            <a:endParaRPr lang="en-AE"/>
          </a:p>
        </p:txBody>
      </p:sp>
    </p:spTree>
    <p:extLst>
      <p:ext uri="{BB962C8B-B14F-4D97-AF65-F5344CB8AC3E}">
        <p14:creationId xmlns:p14="http://schemas.microsoft.com/office/powerpoint/2010/main" val="8801392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411163" y="655638"/>
            <a:ext cx="11155362" cy="808037"/>
          </a:xfrm>
          <a:prstGeom prst="rect">
            <a:avLst/>
          </a:prstGeom>
        </p:spPr>
        <p:txBody>
          <a:bodyPr/>
          <a:lstStyle>
            <a:lvl1pPr marL="0" indent="0">
              <a:buNone/>
              <a:defRPr b="1">
                <a:solidFill>
                  <a:srgbClr val="004A87"/>
                </a:solidFill>
                <a:latin typeface="Arial" panose="020B0604020202020204" pitchFamily="34" charset="0"/>
                <a:cs typeface="Arial" panose="020B0604020202020204" pitchFamily="34" charset="0"/>
              </a:defRPr>
            </a:lvl1pPr>
            <a:lvl2pPr marL="457200" indent="0">
              <a:buNone/>
              <a:defRPr>
                <a:solidFill>
                  <a:schemeClr val="tx1"/>
                </a:solidFill>
                <a:latin typeface="Arial" panose="020B0604020202020204" pitchFamily="34" charset="0"/>
                <a:cs typeface="Arial" panose="020B0604020202020204" pitchFamily="34" charset="0"/>
              </a:defRPr>
            </a:lvl2pPr>
            <a:lvl3pPr marL="914400" indent="0">
              <a:buNone/>
              <a:defRPr>
                <a:solidFill>
                  <a:schemeClr val="tx1"/>
                </a:solidFill>
                <a:latin typeface="Arial" panose="020B0604020202020204" pitchFamily="34" charset="0"/>
                <a:cs typeface="Arial" panose="020B0604020202020204" pitchFamily="34" charset="0"/>
              </a:defRPr>
            </a:lvl3pPr>
            <a:lvl4pPr marL="1371600" indent="0">
              <a:buNone/>
              <a:defRPr>
                <a:solidFill>
                  <a:schemeClr val="tx1"/>
                </a:solidFill>
                <a:latin typeface="Arial" panose="020B0604020202020204" pitchFamily="34" charset="0"/>
                <a:cs typeface="Arial" panose="020B0604020202020204" pitchFamily="34" charset="0"/>
              </a:defRPr>
            </a:lvl4pPr>
            <a:lvl5pPr marL="1828800" indent="0">
              <a:buNone/>
              <a:defRPr>
                <a:solidFill>
                  <a:schemeClr val="tx1"/>
                </a:solidFill>
                <a:latin typeface="Arial" panose="020B0604020202020204" pitchFamily="34" charset="0"/>
                <a:cs typeface="Arial" panose="020B0604020202020204" pitchFamily="34" charset="0"/>
              </a:defRPr>
            </a:lvl5pPr>
          </a:lstStyle>
          <a:p>
            <a:pPr lvl="0"/>
            <a:r>
              <a:rPr lang="en-US" dirty="0"/>
              <a:t>Edit Master text styles</a:t>
            </a:r>
          </a:p>
        </p:txBody>
      </p:sp>
      <p:sp>
        <p:nvSpPr>
          <p:cNvPr id="5" name="Text Placeholder 4"/>
          <p:cNvSpPr>
            <a:spLocks noGrp="1"/>
          </p:cNvSpPr>
          <p:nvPr>
            <p:ph type="body" sz="quarter" idx="11"/>
          </p:nvPr>
        </p:nvSpPr>
        <p:spPr>
          <a:xfrm>
            <a:off x="411163" y="1600201"/>
            <a:ext cx="11155362" cy="3703638"/>
          </a:xfrm>
          <a:prstGeom prst="rect">
            <a:avLst/>
          </a:prstGeom>
        </p:spPr>
        <p:txBody>
          <a:bodyPr/>
          <a:lstStyle>
            <a:lvl1pPr>
              <a:buClr>
                <a:srgbClr val="004A87"/>
              </a:buClr>
              <a:defRPr sz="2400">
                <a:solidFill>
                  <a:schemeClr val="tx1"/>
                </a:solidFill>
                <a:latin typeface="Arial" panose="020B0604020202020204" pitchFamily="34" charset="0"/>
                <a:cs typeface="Arial" panose="020B0604020202020204" pitchFamily="34" charset="0"/>
              </a:defRPr>
            </a:lvl1pPr>
            <a:lvl2pPr>
              <a:buClr>
                <a:srgbClr val="004A87"/>
              </a:buClr>
              <a:defRPr sz="2000">
                <a:solidFill>
                  <a:schemeClr val="tx1"/>
                </a:solidFill>
                <a:latin typeface="Arial" panose="020B0604020202020204" pitchFamily="34" charset="0"/>
                <a:cs typeface="Arial" panose="020B0604020202020204" pitchFamily="34" charset="0"/>
              </a:defRPr>
            </a:lvl2pPr>
            <a:lvl3pPr>
              <a:buClr>
                <a:srgbClr val="004A87"/>
              </a:buClr>
              <a:defRPr sz="1800">
                <a:solidFill>
                  <a:schemeClr val="tx1"/>
                </a:solidFill>
                <a:latin typeface="Arial" panose="020B0604020202020204" pitchFamily="34" charset="0"/>
                <a:cs typeface="Arial" panose="020B0604020202020204" pitchFamily="34" charset="0"/>
              </a:defRPr>
            </a:lvl3pPr>
            <a:lvl4pPr>
              <a:buClr>
                <a:srgbClr val="004A87"/>
              </a:buClr>
              <a:defRPr sz="1600">
                <a:solidFill>
                  <a:schemeClr val="tx1"/>
                </a:solidFill>
                <a:latin typeface="Arial" panose="020B0604020202020204" pitchFamily="34" charset="0"/>
                <a:cs typeface="Arial" panose="020B0604020202020204" pitchFamily="34" charset="0"/>
              </a:defRPr>
            </a:lvl4pPr>
            <a:lvl5pPr>
              <a:buClr>
                <a:srgbClr val="004A87"/>
              </a:buClr>
              <a:defRPr sz="1600">
                <a:solidFill>
                  <a:schemeClr val="tx1"/>
                </a:solidFill>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 Placeholder 6"/>
          <p:cNvSpPr>
            <a:spLocks noGrp="1"/>
          </p:cNvSpPr>
          <p:nvPr>
            <p:ph type="body" sz="quarter" idx="12"/>
          </p:nvPr>
        </p:nvSpPr>
        <p:spPr>
          <a:xfrm>
            <a:off x="411162" y="5783263"/>
            <a:ext cx="7666037" cy="412750"/>
          </a:xfrm>
          <a:prstGeom prst="rect">
            <a:avLst/>
          </a:prstGeom>
        </p:spPr>
        <p:txBody>
          <a:bodyPr anchor="b"/>
          <a:lstStyle>
            <a:lvl1pPr marL="0" indent="0">
              <a:spcBef>
                <a:spcPts val="0"/>
              </a:spcBef>
              <a:buNone/>
              <a:defRPr sz="1000">
                <a:solidFill>
                  <a:schemeClr val="tx1"/>
                </a:solidFill>
                <a:latin typeface="Arial" panose="020B0604020202020204" pitchFamily="34" charset="0"/>
                <a:cs typeface="Arial" panose="020B0604020202020204" pitchFamily="34" charset="0"/>
              </a:defRPr>
            </a:lvl1pPr>
            <a:lvl2pPr marL="457200" indent="0">
              <a:buNone/>
              <a:defRPr sz="1000">
                <a:solidFill>
                  <a:schemeClr val="tx1"/>
                </a:solidFill>
                <a:latin typeface="Arial" panose="020B0604020202020204" pitchFamily="34" charset="0"/>
                <a:cs typeface="Arial" panose="020B0604020202020204" pitchFamily="34" charset="0"/>
              </a:defRPr>
            </a:lvl2pPr>
            <a:lvl3pPr marL="914400" indent="0">
              <a:buNone/>
              <a:defRPr sz="1000">
                <a:solidFill>
                  <a:schemeClr val="tx1"/>
                </a:solidFill>
                <a:latin typeface="Arial" panose="020B0604020202020204" pitchFamily="34" charset="0"/>
                <a:cs typeface="Arial" panose="020B0604020202020204" pitchFamily="34" charset="0"/>
              </a:defRPr>
            </a:lvl3pPr>
            <a:lvl4pPr marL="1371600" indent="0">
              <a:buNone/>
              <a:defRPr sz="1000">
                <a:solidFill>
                  <a:schemeClr val="tx1"/>
                </a:solidFill>
                <a:latin typeface="Arial" panose="020B0604020202020204" pitchFamily="34" charset="0"/>
                <a:cs typeface="Arial" panose="020B0604020202020204" pitchFamily="34" charset="0"/>
              </a:defRPr>
            </a:lvl4pPr>
            <a:lvl5pPr marL="1828800" indent="0">
              <a:buNone/>
              <a:defRPr sz="1000">
                <a:solidFill>
                  <a:schemeClr val="tx1"/>
                </a:solidFill>
                <a:latin typeface="Arial" panose="020B0604020202020204" pitchFamily="34" charset="0"/>
                <a:cs typeface="Arial" panose="020B0604020202020204" pitchFamily="34" charset="0"/>
              </a:defRPr>
            </a:lvl5pPr>
          </a:lstStyle>
          <a:p>
            <a:pPr lvl="0"/>
            <a:r>
              <a:rPr lang="en-US" dirty="0"/>
              <a:t>Edit Master text styles</a:t>
            </a:r>
          </a:p>
        </p:txBody>
      </p:sp>
    </p:spTree>
    <p:extLst>
      <p:ext uri="{BB962C8B-B14F-4D97-AF65-F5344CB8AC3E}">
        <p14:creationId xmlns:p14="http://schemas.microsoft.com/office/powerpoint/2010/main" val="9530975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itre seul">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0"/>
          </p:nvPr>
        </p:nvSpPr>
        <p:spPr/>
        <p:txBody>
          <a:bodyPr/>
          <a:lstStyle/>
          <a:p>
            <a:fld id="{84E72597-5FA9-473E-9DF2-B958DF9446F5}" type="slidenum">
              <a:rPr lang="fr-FR" smtClean="0">
                <a:solidFill>
                  <a:prstClr val="white"/>
                </a:solidFill>
              </a:rPr>
              <a:pPr/>
              <a:t>‹#›</a:t>
            </a:fld>
            <a:endParaRPr lang="fr-FR">
              <a:solidFill>
                <a:prstClr val="white"/>
              </a:solidFill>
            </a:endParaRPr>
          </a:p>
        </p:txBody>
      </p:sp>
      <p:sp>
        <p:nvSpPr>
          <p:cNvPr id="4" name="Titre 3"/>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123229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Dark)">
    <p:bg>
      <p:bgPr>
        <a:solidFill>
          <a:srgbClr val="FFFFDE">
            <a:alpha val="72000"/>
          </a:srgbClr>
        </a:soli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B061F378-E818-498E-989A-601A8E73F31E}"/>
              </a:ext>
            </a:extLst>
          </p:cNvPr>
          <p:cNvSpPr>
            <a:spLocks noGrp="1"/>
          </p:cNvSpPr>
          <p:nvPr>
            <p:ph type="dt" sz="half" idx="20"/>
          </p:nvPr>
        </p:nvSpPr>
        <p:spPr>
          <a:xfrm>
            <a:off x="8218888" y="5982260"/>
            <a:ext cx="2057400" cy="274637"/>
          </a:xfrm>
          <a:prstGeom prst="rect">
            <a:avLst/>
          </a:prstGeom>
        </p:spPr>
        <p:txBody>
          <a:bodyPr vert="horz" lIns="91440" tIns="45720" rIns="91440" bIns="45720" rtlCol="0" anchor="ctr"/>
          <a:lstStyle>
            <a:defPPr>
              <a:defRPr lang="en-US"/>
            </a:defPPr>
            <a:lvl1pPr marL="0" algn="ctr" defTabSz="457200" rtl="0" eaLnBrk="1" latinLnBrk="0" hangingPunct="1">
              <a:defRPr lang="en-US" sz="1600" b="0" i="0" kern="120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a:p>
        </p:txBody>
      </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hasCustomPrompt="1"/>
          </p:nvPr>
        </p:nvSpPr>
        <p:spPr>
          <a:xfrm>
            <a:off x="2" y="0"/>
            <a:ext cx="6374847" cy="68580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a:gradFill flip="none" rotWithShape="1">
            <a:gsLst>
              <a:gs pos="60000">
                <a:srgbClr val="F3981A"/>
              </a:gs>
              <a:gs pos="0">
                <a:srgbClr val="88271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buFont typeface="Arial" panose="020B0604020202020204" pitchFamily="34" charset="0"/>
              <a:buNone/>
              <a:defRPr lang="en-US" sz="1100" noProof="0">
                <a:solidFill>
                  <a:schemeClr val="lt1"/>
                </a:solidFill>
                <a:effectLst/>
                <a:latin typeface="Verdana" panose="020B0604030504040204" pitchFamily="34" charset="0"/>
                <a:cs typeface="Arial" panose="020B0604020202020204" pitchFamily="34" charset="0"/>
              </a:defRPr>
            </a:lvl1pPr>
          </a:lstStyle>
          <a:p>
            <a:pPr marL="0" lvl="0" algn="ctr" defTabSz="914400">
              <a:lnSpc>
                <a:spcPct val="107000"/>
              </a:lnSpc>
              <a:spcAft>
                <a:spcPts val="800"/>
              </a:spcAft>
            </a:pPr>
            <a:r>
              <a:rPr lang="en-US" noProof="0" dirty="0"/>
              <a:t>    </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9190079" y="1763753"/>
            <a:ext cx="136443" cy="135473"/>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marL="0" indent="0">
              <a:buNone/>
              <a:defRPr>
                <a:noFill/>
              </a:defRPr>
            </a:lvl1pPr>
          </a:lstStyle>
          <a:p>
            <a:r>
              <a:rPr lang="en-US" noProof="0" dirty="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9190079" y="5169752"/>
            <a:ext cx="136443" cy="135473"/>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marL="0" indent="0">
              <a:buNone/>
              <a:defRPr>
                <a:noFill/>
              </a:defRPr>
            </a:lvl1pPr>
          </a:lstStyle>
          <a:p>
            <a:endParaRPr lang="en-US" noProof="0" dirty="0"/>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hasCustomPrompt="1"/>
          </p:nvPr>
        </p:nvSpPr>
        <p:spPr>
          <a:xfrm>
            <a:off x="6783430" y="1926301"/>
            <a:ext cx="4949741" cy="1658148"/>
          </a:xfrm>
        </p:spPr>
        <p:txBody>
          <a:bodyPr anchor="b">
            <a:noAutofit/>
          </a:bodyPr>
          <a:lstStyle>
            <a:lvl1pPr marL="0" indent="0" algn="ctr">
              <a:lnSpc>
                <a:spcPct val="96000"/>
              </a:lnSpc>
              <a:spcAft>
                <a:spcPts val="1333"/>
              </a:spcAft>
              <a:buNone/>
              <a:defRPr lang="fr-FR" sz="4000" b="0" i="0" kern="120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667"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333"/>
              </a:spcBef>
              <a:defRPr/>
            </a:lvl3pPr>
          </a:lstStyle>
          <a:p>
            <a:pPr lvl="0"/>
            <a:r>
              <a:rPr lang="en-US" dirty="0"/>
              <a:t>Presentation Title</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hasCustomPrompt="1"/>
          </p:nvPr>
        </p:nvSpPr>
        <p:spPr>
          <a:xfrm>
            <a:off x="6783430" y="3758157"/>
            <a:ext cx="4949741" cy="537959"/>
          </a:xfrm>
        </p:spPr>
        <p:txBody>
          <a:bodyPr anchor="t">
            <a:noAutofit/>
          </a:bodyPr>
          <a:lstStyle>
            <a:lvl1pPr marL="0" indent="0" algn="ctr">
              <a:lnSpc>
                <a:spcPct val="96000"/>
              </a:lnSpc>
              <a:spcAft>
                <a:spcPts val="1333"/>
              </a:spcAft>
              <a:buNone/>
              <a:defRPr lang="en-US" sz="2667"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371391" indent="0" algn="ctr">
              <a:lnSpc>
                <a:spcPct val="100000"/>
              </a:lnSpc>
              <a:buFont typeface="Arial" panose="020B0604020202020204" pitchFamily="34" charset="0"/>
              <a:buNone/>
              <a:defRPr sz="2667"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333"/>
              </a:spcBef>
              <a:defRPr/>
            </a:lvl3pPr>
          </a:lstStyle>
          <a:p>
            <a:pPr lvl="0"/>
            <a:r>
              <a:rPr lang="en-US" dirty="0"/>
              <a:t>Speaker name</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hasCustomPrompt="1"/>
          </p:nvPr>
        </p:nvSpPr>
        <p:spPr>
          <a:xfrm>
            <a:off x="6783430" y="4320498"/>
            <a:ext cx="4949741" cy="770660"/>
          </a:xfrm>
        </p:spPr>
        <p:txBody>
          <a:bodyPr anchor="t">
            <a:noAutofit/>
          </a:bodyPr>
          <a:lstStyle>
            <a:lvl1pPr marL="0" indent="0" algn="ctr">
              <a:lnSpc>
                <a:spcPct val="96000"/>
              </a:lnSpc>
              <a:spcAft>
                <a:spcPts val="1333"/>
              </a:spcAft>
              <a:buNone/>
              <a:defRPr lang="en-US" sz="1600" b="0" i="0" kern="1200" dirty="0">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defRPr lang="en-US" sz="16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333"/>
              </a:spcBef>
              <a:defRPr/>
            </a:lvl3pPr>
          </a:lstStyle>
          <a:p>
            <a:pPr lvl="0"/>
            <a:r>
              <a:rPr lang="en-US" dirty="0"/>
              <a:t>Speaker position</a:t>
            </a:r>
          </a:p>
        </p:txBody>
      </p:sp>
      <p:grpSp>
        <p:nvGrpSpPr>
          <p:cNvPr id="31" name="Graphic 9">
            <a:extLst>
              <a:ext uri="{FF2B5EF4-FFF2-40B4-BE49-F238E27FC236}">
                <a16:creationId xmlns:a16="http://schemas.microsoft.com/office/drawing/2014/main" id="{D6A2EF48-4BDC-4FCD-BF90-C4DDD214653F}"/>
              </a:ext>
            </a:extLst>
          </p:cNvPr>
          <p:cNvGrpSpPr/>
          <p:nvPr userDrawn="1"/>
        </p:nvGrpSpPr>
        <p:grpSpPr>
          <a:xfrm>
            <a:off x="8690917" y="520073"/>
            <a:ext cx="1134683" cy="287664"/>
            <a:chOff x="11168862" y="6538265"/>
            <a:chExt cx="762585" cy="195902"/>
          </a:xfrm>
        </p:grpSpPr>
        <p:sp>
          <p:nvSpPr>
            <p:cNvPr id="32" name="Freeform: Shape 31">
              <a:extLst>
                <a:ext uri="{FF2B5EF4-FFF2-40B4-BE49-F238E27FC236}">
                  <a16:creationId xmlns:a16="http://schemas.microsoft.com/office/drawing/2014/main" id="{49105CD9-C286-47A6-B7C6-9AE3398B3E36}"/>
                </a:ext>
              </a:extLst>
            </p:cNvPr>
            <p:cNvSpPr/>
            <p:nvPr/>
          </p:nvSpPr>
          <p:spPr>
            <a:xfrm>
              <a:off x="11314403" y="6590689"/>
              <a:ext cx="132150" cy="143465"/>
            </a:xfrm>
            <a:custGeom>
              <a:avLst/>
              <a:gdLst>
                <a:gd name="connsiteX0" fmla="*/ 125254 w 132150"/>
                <a:gd name="connsiteY0" fmla="*/ 10204 h 143465"/>
                <a:gd name="connsiteX1" fmla="*/ 70902 w 132150"/>
                <a:gd name="connsiteY1" fmla="*/ 0 h 143465"/>
                <a:gd name="connsiteX2" fmla="*/ 0 w 132150"/>
                <a:gd name="connsiteY2" fmla="*/ 71733 h 143465"/>
                <a:gd name="connsiteX3" fmla="*/ 70353 w 132150"/>
                <a:gd name="connsiteY3" fmla="*/ 143465 h 143465"/>
                <a:gd name="connsiteX4" fmla="*/ 125254 w 132150"/>
                <a:gd name="connsiteY4" fmla="*/ 132431 h 143465"/>
                <a:gd name="connsiteX5" fmla="*/ 132150 w 132150"/>
                <a:gd name="connsiteY5" fmla="*/ 121398 h 143465"/>
                <a:gd name="connsiteX6" fmla="*/ 132150 w 132150"/>
                <a:gd name="connsiteY6" fmla="*/ 21237 h 143465"/>
                <a:gd name="connsiteX7" fmla="*/ 125254 w 132150"/>
                <a:gd name="connsiteY7" fmla="*/ 10204 h 143465"/>
                <a:gd name="connsiteX8" fmla="*/ 96277 w 132150"/>
                <a:gd name="connsiteY8" fmla="*/ 100428 h 143465"/>
                <a:gd name="connsiteX9" fmla="*/ 89381 w 132150"/>
                <a:gd name="connsiteY9" fmla="*/ 107873 h 143465"/>
                <a:gd name="connsiteX10" fmla="*/ 70621 w 132150"/>
                <a:gd name="connsiteY10" fmla="*/ 110351 h 143465"/>
                <a:gd name="connsiteX11" fmla="*/ 36409 w 132150"/>
                <a:gd name="connsiteY11" fmla="*/ 71719 h 143465"/>
                <a:gd name="connsiteX12" fmla="*/ 70621 w 132150"/>
                <a:gd name="connsiteY12" fmla="*/ 33088 h 143465"/>
                <a:gd name="connsiteX13" fmla="*/ 89381 w 132150"/>
                <a:gd name="connsiteY13" fmla="*/ 35565 h 143465"/>
                <a:gd name="connsiteX14" fmla="*/ 96277 w 132150"/>
                <a:gd name="connsiteY14" fmla="*/ 43010 h 143465"/>
                <a:gd name="connsiteX15" fmla="*/ 96277 w 132150"/>
                <a:gd name="connsiteY15" fmla="*/ 100428 h 143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2150" h="143465">
                  <a:moveTo>
                    <a:pt x="125254" y="10204"/>
                  </a:moveTo>
                  <a:cubicBezTo>
                    <a:pt x="107043" y="3307"/>
                    <a:pt x="89944" y="0"/>
                    <a:pt x="70902" y="0"/>
                  </a:cubicBezTo>
                  <a:cubicBezTo>
                    <a:pt x="29245" y="0"/>
                    <a:pt x="0" y="27866"/>
                    <a:pt x="0" y="71733"/>
                  </a:cubicBezTo>
                  <a:cubicBezTo>
                    <a:pt x="0" y="116149"/>
                    <a:pt x="25388" y="143465"/>
                    <a:pt x="70353" y="143465"/>
                  </a:cubicBezTo>
                  <a:cubicBezTo>
                    <a:pt x="88564" y="143465"/>
                    <a:pt x="106226" y="140426"/>
                    <a:pt x="125254" y="132431"/>
                  </a:cubicBezTo>
                  <a:cubicBezTo>
                    <a:pt x="129673" y="130503"/>
                    <a:pt x="132150" y="127464"/>
                    <a:pt x="132150" y="121398"/>
                  </a:cubicBezTo>
                  <a:lnTo>
                    <a:pt x="132150" y="21237"/>
                  </a:lnTo>
                  <a:cubicBezTo>
                    <a:pt x="132150" y="14890"/>
                    <a:pt x="129660" y="11864"/>
                    <a:pt x="125254" y="10204"/>
                  </a:cubicBezTo>
                  <a:close/>
                  <a:moveTo>
                    <a:pt x="96277" y="100428"/>
                  </a:moveTo>
                  <a:cubicBezTo>
                    <a:pt x="96277" y="104566"/>
                    <a:pt x="94068" y="106494"/>
                    <a:pt x="89381" y="107873"/>
                  </a:cubicBezTo>
                  <a:cubicBezTo>
                    <a:pt x="83315" y="109534"/>
                    <a:pt x="78066" y="110351"/>
                    <a:pt x="70621" y="110351"/>
                  </a:cubicBezTo>
                  <a:cubicBezTo>
                    <a:pt x="52959" y="110351"/>
                    <a:pt x="36409" y="99866"/>
                    <a:pt x="36409" y="71719"/>
                  </a:cubicBezTo>
                  <a:cubicBezTo>
                    <a:pt x="36409" y="43572"/>
                    <a:pt x="52959" y="33088"/>
                    <a:pt x="70621" y="33088"/>
                  </a:cubicBezTo>
                  <a:cubicBezTo>
                    <a:pt x="78066" y="33088"/>
                    <a:pt x="83315" y="33918"/>
                    <a:pt x="89381" y="35565"/>
                  </a:cubicBezTo>
                  <a:cubicBezTo>
                    <a:pt x="94068" y="36944"/>
                    <a:pt x="96277" y="38872"/>
                    <a:pt x="96277" y="43010"/>
                  </a:cubicBezTo>
                  <a:lnTo>
                    <a:pt x="96277" y="100428"/>
                  </a:ln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3" name="Freeform: Shape 32">
              <a:extLst>
                <a:ext uri="{FF2B5EF4-FFF2-40B4-BE49-F238E27FC236}">
                  <a16:creationId xmlns:a16="http://schemas.microsoft.com/office/drawing/2014/main" id="{AF3D5DEF-9384-4CB1-B93C-BBE02C362510}"/>
                </a:ext>
              </a:extLst>
            </p:cNvPr>
            <p:cNvSpPr/>
            <p:nvPr/>
          </p:nvSpPr>
          <p:spPr>
            <a:xfrm>
              <a:off x="11170924" y="6589591"/>
              <a:ext cx="125254" cy="141804"/>
            </a:xfrm>
            <a:custGeom>
              <a:avLst/>
              <a:gdLst>
                <a:gd name="connsiteX0" fmla="*/ 36422 w 125254"/>
                <a:gd name="connsiteY0" fmla="*/ 47175 h 141804"/>
                <a:gd name="connsiteX1" fmla="*/ 59601 w 125254"/>
                <a:gd name="connsiteY1" fmla="*/ 33382 h 141804"/>
                <a:gd name="connsiteX2" fmla="*/ 101258 w 125254"/>
                <a:gd name="connsiteY2" fmla="*/ 45795 h 141804"/>
                <a:gd name="connsiteX3" fmla="*/ 105396 w 125254"/>
                <a:gd name="connsiteY3" fmla="*/ 46893 h 141804"/>
                <a:gd name="connsiteX4" fmla="*/ 111462 w 125254"/>
                <a:gd name="connsiteY4" fmla="*/ 43037 h 141804"/>
                <a:gd name="connsiteX5" fmla="*/ 120018 w 125254"/>
                <a:gd name="connsiteY5" fmla="*/ 24826 h 141804"/>
                <a:gd name="connsiteX6" fmla="*/ 121116 w 125254"/>
                <a:gd name="connsiteY6" fmla="*/ 20139 h 141804"/>
                <a:gd name="connsiteX7" fmla="*/ 117809 w 125254"/>
                <a:gd name="connsiteY7" fmla="*/ 14622 h 141804"/>
                <a:gd name="connsiteX8" fmla="*/ 60699 w 125254"/>
                <a:gd name="connsiteY8" fmla="*/ 0 h 141804"/>
                <a:gd name="connsiteX9" fmla="*/ 0 w 125254"/>
                <a:gd name="connsiteY9" fmla="*/ 49665 h 141804"/>
                <a:gd name="connsiteX10" fmla="*/ 88846 w 125254"/>
                <a:gd name="connsiteY10" fmla="*/ 126084 h 141804"/>
                <a:gd name="connsiteX11" fmla="*/ 87185 w 125254"/>
                <a:gd name="connsiteY11" fmla="*/ 136288 h 141804"/>
                <a:gd name="connsiteX12" fmla="*/ 86904 w 125254"/>
                <a:gd name="connsiteY12" fmla="*/ 137948 h 141804"/>
                <a:gd name="connsiteX13" fmla="*/ 91042 w 125254"/>
                <a:gd name="connsiteY13" fmla="*/ 141805 h 141804"/>
                <a:gd name="connsiteX14" fmla="*/ 115867 w 125254"/>
                <a:gd name="connsiteY14" fmla="*/ 141805 h 141804"/>
                <a:gd name="connsiteX15" fmla="*/ 123045 w 125254"/>
                <a:gd name="connsiteY15" fmla="*/ 136288 h 141804"/>
                <a:gd name="connsiteX16" fmla="*/ 125254 w 125254"/>
                <a:gd name="connsiteY16" fmla="*/ 120568 h 141804"/>
                <a:gd name="connsiteX17" fmla="*/ 36422 w 125254"/>
                <a:gd name="connsiteY17" fmla="*/ 47175 h 141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5254" h="141804">
                  <a:moveTo>
                    <a:pt x="36422" y="47175"/>
                  </a:moveTo>
                  <a:cubicBezTo>
                    <a:pt x="36422" y="38725"/>
                    <a:pt x="44978" y="33382"/>
                    <a:pt x="59601" y="33382"/>
                  </a:cubicBezTo>
                  <a:cubicBezTo>
                    <a:pt x="73674" y="33382"/>
                    <a:pt x="87185" y="38069"/>
                    <a:pt x="101258" y="45795"/>
                  </a:cubicBezTo>
                  <a:cubicBezTo>
                    <a:pt x="102638" y="46626"/>
                    <a:pt x="104017" y="46893"/>
                    <a:pt x="105396" y="46893"/>
                  </a:cubicBezTo>
                  <a:cubicBezTo>
                    <a:pt x="107873" y="46893"/>
                    <a:pt x="110243" y="45313"/>
                    <a:pt x="111462" y="43037"/>
                  </a:cubicBezTo>
                  <a:lnTo>
                    <a:pt x="120018" y="24826"/>
                  </a:lnTo>
                  <a:cubicBezTo>
                    <a:pt x="120808" y="23125"/>
                    <a:pt x="121116" y="21518"/>
                    <a:pt x="121116" y="20139"/>
                  </a:cubicBezTo>
                  <a:cubicBezTo>
                    <a:pt x="121116" y="17930"/>
                    <a:pt x="119965" y="15881"/>
                    <a:pt x="117809" y="14622"/>
                  </a:cubicBezTo>
                  <a:cubicBezTo>
                    <a:pt x="100709" y="4687"/>
                    <a:pt x="80289" y="0"/>
                    <a:pt x="60699" y="0"/>
                  </a:cubicBezTo>
                  <a:cubicBezTo>
                    <a:pt x="23728" y="0"/>
                    <a:pt x="0" y="19871"/>
                    <a:pt x="0" y="49665"/>
                  </a:cubicBezTo>
                  <a:cubicBezTo>
                    <a:pt x="0" y="108155"/>
                    <a:pt x="88846" y="85511"/>
                    <a:pt x="88846" y="126084"/>
                  </a:cubicBezTo>
                  <a:cubicBezTo>
                    <a:pt x="88846" y="130222"/>
                    <a:pt x="88297" y="132699"/>
                    <a:pt x="87185" y="136288"/>
                  </a:cubicBezTo>
                  <a:cubicBezTo>
                    <a:pt x="87024" y="136824"/>
                    <a:pt x="86904" y="137386"/>
                    <a:pt x="86904" y="137948"/>
                  </a:cubicBezTo>
                  <a:cubicBezTo>
                    <a:pt x="86904" y="140158"/>
                    <a:pt x="88283" y="141805"/>
                    <a:pt x="91042" y="141805"/>
                  </a:cubicBezTo>
                  <a:lnTo>
                    <a:pt x="115867" y="141805"/>
                  </a:lnTo>
                  <a:cubicBezTo>
                    <a:pt x="120005" y="141805"/>
                    <a:pt x="121665" y="140426"/>
                    <a:pt x="123045" y="136288"/>
                  </a:cubicBezTo>
                  <a:cubicBezTo>
                    <a:pt x="124705" y="131601"/>
                    <a:pt x="125254" y="125254"/>
                    <a:pt x="125254" y="120568"/>
                  </a:cubicBezTo>
                  <a:cubicBezTo>
                    <a:pt x="125254" y="57927"/>
                    <a:pt x="36422" y="73005"/>
                    <a:pt x="36422" y="47175"/>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4" name="Freeform: Shape 33">
              <a:extLst>
                <a:ext uri="{FF2B5EF4-FFF2-40B4-BE49-F238E27FC236}">
                  <a16:creationId xmlns:a16="http://schemas.microsoft.com/office/drawing/2014/main" id="{3C0AAC82-3DA3-4FF5-8BC3-060D7B50DE17}"/>
                </a:ext>
              </a:extLst>
            </p:cNvPr>
            <p:cNvSpPr/>
            <p:nvPr/>
          </p:nvSpPr>
          <p:spPr>
            <a:xfrm>
              <a:off x="11480216" y="6590689"/>
              <a:ext cx="125535" cy="140706"/>
            </a:xfrm>
            <a:custGeom>
              <a:avLst/>
              <a:gdLst>
                <a:gd name="connsiteX0" fmla="*/ 62346 w 125535"/>
                <a:gd name="connsiteY0" fmla="*/ 0 h 140706"/>
                <a:gd name="connsiteX1" fmla="*/ 6896 w 125535"/>
                <a:gd name="connsiteY1" fmla="*/ 9936 h 140706"/>
                <a:gd name="connsiteX2" fmla="*/ 0 w 125535"/>
                <a:gd name="connsiteY2" fmla="*/ 20969 h 140706"/>
                <a:gd name="connsiteX3" fmla="*/ 0 w 125535"/>
                <a:gd name="connsiteY3" fmla="*/ 135190 h 140706"/>
                <a:gd name="connsiteX4" fmla="*/ 5517 w 125535"/>
                <a:gd name="connsiteY4" fmla="*/ 140707 h 140706"/>
                <a:gd name="connsiteX5" fmla="*/ 30343 w 125535"/>
                <a:gd name="connsiteY5" fmla="*/ 140707 h 140706"/>
                <a:gd name="connsiteX6" fmla="*/ 35860 w 125535"/>
                <a:gd name="connsiteY6" fmla="*/ 135190 h 140706"/>
                <a:gd name="connsiteX7" fmla="*/ 35860 w 125535"/>
                <a:gd name="connsiteY7" fmla="*/ 42488 h 140706"/>
                <a:gd name="connsiteX8" fmla="*/ 42488 w 125535"/>
                <a:gd name="connsiteY8" fmla="*/ 35311 h 140706"/>
                <a:gd name="connsiteX9" fmla="*/ 62908 w 125535"/>
                <a:gd name="connsiteY9" fmla="*/ 33101 h 140706"/>
                <a:gd name="connsiteX10" fmla="*/ 89676 w 125535"/>
                <a:gd name="connsiteY10" fmla="*/ 56548 h 140706"/>
                <a:gd name="connsiteX11" fmla="*/ 89676 w 125535"/>
                <a:gd name="connsiteY11" fmla="*/ 135177 h 140706"/>
                <a:gd name="connsiteX12" fmla="*/ 95193 w 125535"/>
                <a:gd name="connsiteY12" fmla="*/ 140693 h 140706"/>
                <a:gd name="connsiteX13" fmla="*/ 120018 w 125535"/>
                <a:gd name="connsiteY13" fmla="*/ 140693 h 140706"/>
                <a:gd name="connsiteX14" fmla="*/ 125535 w 125535"/>
                <a:gd name="connsiteY14" fmla="*/ 135177 h 140706"/>
                <a:gd name="connsiteX15" fmla="*/ 125535 w 125535"/>
                <a:gd name="connsiteY15" fmla="*/ 51861 h 140706"/>
                <a:gd name="connsiteX16" fmla="*/ 62346 w 125535"/>
                <a:gd name="connsiteY16" fmla="*/ 0 h 14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5535" h="140706">
                  <a:moveTo>
                    <a:pt x="62346" y="0"/>
                  </a:moveTo>
                  <a:cubicBezTo>
                    <a:pt x="46063" y="0"/>
                    <a:pt x="27035" y="2758"/>
                    <a:pt x="6896" y="9936"/>
                  </a:cubicBezTo>
                  <a:cubicBezTo>
                    <a:pt x="3040" y="11315"/>
                    <a:pt x="0" y="14622"/>
                    <a:pt x="0" y="20969"/>
                  </a:cubicBezTo>
                  <a:lnTo>
                    <a:pt x="0" y="135190"/>
                  </a:lnTo>
                  <a:cubicBezTo>
                    <a:pt x="0" y="138497"/>
                    <a:pt x="2209" y="140707"/>
                    <a:pt x="5517" y="140707"/>
                  </a:cubicBezTo>
                  <a:lnTo>
                    <a:pt x="30343" y="140707"/>
                  </a:lnTo>
                  <a:cubicBezTo>
                    <a:pt x="33650" y="140707"/>
                    <a:pt x="35860" y="138497"/>
                    <a:pt x="35860" y="135190"/>
                  </a:cubicBezTo>
                  <a:lnTo>
                    <a:pt x="35860" y="42488"/>
                  </a:lnTo>
                  <a:cubicBezTo>
                    <a:pt x="35860" y="38350"/>
                    <a:pt x="38069" y="36422"/>
                    <a:pt x="42488" y="35311"/>
                  </a:cubicBezTo>
                  <a:cubicBezTo>
                    <a:pt x="49665" y="33650"/>
                    <a:pt x="54352" y="33101"/>
                    <a:pt x="62908" y="33101"/>
                  </a:cubicBezTo>
                  <a:cubicBezTo>
                    <a:pt x="77812" y="33101"/>
                    <a:pt x="89676" y="39997"/>
                    <a:pt x="89676" y="56548"/>
                  </a:cubicBezTo>
                  <a:lnTo>
                    <a:pt x="89676" y="135177"/>
                  </a:lnTo>
                  <a:cubicBezTo>
                    <a:pt x="89676" y="138484"/>
                    <a:pt x="91885" y="140693"/>
                    <a:pt x="95193" y="140693"/>
                  </a:cubicBezTo>
                  <a:lnTo>
                    <a:pt x="120018" y="140693"/>
                  </a:lnTo>
                  <a:cubicBezTo>
                    <a:pt x="123326" y="140693"/>
                    <a:pt x="125535" y="138484"/>
                    <a:pt x="125535" y="135177"/>
                  </a:cubicBezTo>
                  <a:lnTo>
                    <a:pt x="125535" y="51861"/>
                  </a:lnTo>
                  <a:cubicBezTo>
                    <a:pt x="125522" y="18211"/>
                    <a:pt x="104834" y="0"/>
                    <a:pt x="62346" y="0"/>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5" name="Freeform: Shape 34">
              <a:extLst>
                <a:ext uri="{FF2B5EF4-FFF2-40B4-BE49-F238E27FC236}">
                  <a16:creationId xmlns:a16="http://schemas.microsoft.com/office/drawing/2014/main" id="{4D355D2C-5660-44E3-AA3E-1A116FB62807}"/>
                </a:ext>
              </a:extLst>
            </p:cNvPr>
            <p:cNvSpPr/>
            <p:nvPr/>
          </p:nvSpPr>
          <p:spPr>
            <a:xfrm>
              <a:off x="11632225" y="6590689"/>
              <a:ext cx="138778" cy="143465"/>
            </a:xfrm>
            <a:custGeom>
              <a:avLst/>
              <a:gdLst>
                <a:gd name="connsiteX0" fmla="*/ 68425 w 138778"/>
                <a:gd name="connsiteY0" fmla="*/ 0 h 143465"/>
                <a:gd name="connsiteX1" fmla="*/ 0 w 138778"/>
                <a:gd name="connsiteY1" fmla="*/ 71733 h 143465"/>
                <a:gd name="connsiteX2" fmla="*/ 70353 w 138778"/>
                <a:gd name="connsiteY2" fmla="*/ 143465 h 143465"/>
                <a:gd name="connsiteX3" fmla="*/ 138778 w 138778"/>
                <a:gd name="connsiteY3" fmla="*/ 71733 h 143465"/>
                <a:gd name="connsiteX4" fmla="*/ 68425 w 138778"/>
                <a:gd name="connsiteY4" fmla="*/ 0 h 143465"/>
                <a:gd name="connsiteX5" fmla="*/ 70367 w 138778"/>
                <a:gd name="connsiteY5" fmla="*/ 110351 h 143465"/>
                <a:gd name="connsiteX6" fmla="*/ 36435 w 138778"/>
                <a:gd name="connsiteY6" fmla="*/ 71719 h 143465"/>
                <a:gd name="connsiteX7" fmla="*/ 68438 w 138778"/>
                <a:gd name="connsiteY7" fmla="*/ 33088 h 143465"/>
                <a:gd name="connsiteX8" fmla="*/ 102370 w 138778"/>
                <a:gd name="connsiteY8" fmla="*/ 71719 h 143465"/>
                <a:gd name="connsiteX9" fmla="*/ 70367 w 138778"/>
                <a:gd name="connsiteY9" fmla="*/ 110351 h 143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778" h="143465">
                  <a:moveTo>
                    <a:pt x="68425" y="0"/>
                  </a:moveTo>
                  <a:cubicBezTo>
                    <a:pt x="27035" y="0"/>
                    <a:pt x="0" y="30075"/>
                    <a:pt x="0" y="71733"/>
                  </a:cubicBezTo>
                  <a:cubicBezTo>
                    <a:pt x="0" y="113390"/>
                    <a:pt x="27035" y="143465"/>
                    <a:pt x="70353" y="143465"/>
                  </a:cubicBezTo>
                  <a:cubicBezTo>
                    <a:pt x="111743" y="143465"/>
                    <a:pt x="138778" y="113390"/>
                    <a:pt x="138778" y="71733"/>
                  </a:cubicBezTo>
                  <a:cubicBezTo>
                    <a:pt x="138778" y="30075"/>
                    <a:pt x="111743" y="0"/>
                    <a:pt x="68425" y="0"/>
                  </a:cubicBezTo>
                  <a:close/>
                  <a:moveTo>
                    <a:pt x="70367" y="110351"/>
                  </a:moveTo>
                  <a:cubicBezTo>
                    <a:pt x="49946" y="110351"/>
                    <a:pt x="36435" y="97107"/>
                    <a:pt x="36435" y="71719"/>
                  </a:cubicBezTo>
                  <a:cubicBezTo>
                    <a:pt x="36435" y="46331"/>
                    <a:pt x="49960" y="33088"/>
                    <a:pt x="68438" y="33088"/>
                  </a:cubicBezTo>
                  <a:cubicBezTo>
                    <a:pt x="88859" y="33088"/>
                    <a:pt x="102370" y="46331"/>
                    <a:pt x="102370" y="71719"/>
                  </a:cubicBezTo>
                  <a:cubicBezTo>
                    <a:pt x="102370" y="97107"/>
                    <a:pt x="88845" y="110351"/>
                    <a:pt x="70367" y="110351"/>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6" name="Freeform: Shape 35">
              <a:extLst>
                <a:ext uri="{FF2B5EF4-FFF2-40B4-BE49-F238E27FC236}">
                  <a16:creationId xmlns:a16="http://schemas.microsoft.com/office/drawing/2014/main" id="{5079DE94-FF16-4B11-9E42-6814046E01A3}"/>
                </a:ext>
              </a:extLst>
            </p:cNvPr>
            <p:cNvSpPr/>
            <p:nvPr/>
          </p:nvSpPr>
          <p:spPr>
            <a:xfrm>
              <a:off x="11894342" y="6593447"/>
              <a:ext cx="35859" cy="137948"/>
            </a:xfrm>
            <a:custGeom>
              <a:avLst/>
              <a:gdLst>
                <a:gd name="connsiteX0" fmla="*/ 30343 w 35859"/>
                <a:gd name="connsiteY0" fmla="*/ 0 h 137948"/>
                <a:gd name="connsiteX1" fmla="*/ 5517 w 35859"/>
                <a:gd name="connsiteY1" fmla="*/ 0 h 137948"/>
                <a:gd name="connsiteX2" fmla="*/ 0 w 35859"/>
                <a:gd name="connsiteY2" fmla="*/ 5517 h 137948"/>
                <a:gd name="connsiteX3" fmla="*/ 0 w 35859"/>
                <a:gd name="connsiteY3" fmla="*/ 132431 h 137948"/>
                <a:gd name="connsiteX4" fmla="*/ 5517 w 35859"/>
                <a:gd name="connsiteY4" fmla="*/ 137948 h 137948"/>
                <a:gd name="connsiteX5" fmla="*/ 30343 w 35859"/>
                <a:gd name="connsiteY5" fmla="*/ 137948 h 137948"/>
                <a:gd name="connsiteX6" fmla="*/ 35860 w 35859"/>
                <a:gd name="connsiteY6" fmla="*/ 132431 h 137948"/>
                <a:gd name="connsiteX7" fmla="*/ 35860 w 35859"/>
                <a:gd name="connsiteY7" fmla="*/ 5517 h 137948"/>
                <a:gd name="connsiteX8" fmla="*/ 30343 w 35859"/>
                <a:gd name="connsiteY8" fmla="*/ 0 h 137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859" h="137948">
                  <a:moveTo>
                    <a:pt x="30343" y="0"/>
                  </a:moveTo>
                  <a:lnTo>
                    <a:pt x="5517" y="0"/>
                  </a:lnTo>
                  <a:cubicBezTo>
                    <a:pt x="2209" y="0"/>
                    <a:pt x="0" y="2209"/>
                    <a:pt x="0" y="5517"/>
                  </a:cubicBezTo>
                  <a:lnTo>
                    <a:pt x="0" y="132431"/>
                  </a:lnTo>
                  <a:cubicBezTo>
                    <a:pt x="0" y="135739"/>
                    <a:pt x="2209" y="137948"/>
                    <a:pt x="5517" y="137948"/>
                  </a:cubicBezTo>
                  <a:lnTo>
                    <a:pt x="30343" y="137948"/>
                  </a:lnTo>
                  <a:cubicBezTo>
                    <a:pt x="33650" y="137948"/>
                    <a:pt x="35860" y="135739"/>
                    <a:pt x="35860" y="132431"/>
                  </a:cubicBezTo>
                  <a:lnTo>
                    <a:pt x="35860" y="5517"/>
                  </a:lnTo>
                  <a:cubicBezTo>
                    <a:pt x="35860" y="2209"/>
                    <a:pt x="33650" y="0"/>
                    <a:pt x="30343" y="0"/>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8" name="Freeform: Shape 37">
              <a:extLst>
                <a:ext uri="{FF2B5EF4-FFF2-40B4-BE49-F238E27FC236}">
                  <a16:creationId xmlns:a16="http://schemas.microsoft.com/office/drawing/2014/main" id="{31CDD8A3-FB70-42DA-B29C-198D62576865}"/>
                </a:ext>
              </a:extLst>
            </p:cNvPr>
            <p:cNvSpPr/>
            <p:nvPr/>
          </p:nvSpPr>
          <p:spPr>
            <a:xfrm>
              <a:off x="11797770" y="6538265"/>
              <a:ext cx="79458" cy="193130"/>
            </a:xfrm>
            <a:custGeom>
              <a:avLst/>
              <a:gdLst>
                <a:gd name="connsiteX0" fmla="*/ 73942 w 79458"/>
                <a:gd name="connsiteY0" fmla="*/ 1928 h 193130"/>
                <a:gd name="connsiteX1" fmla="*/ 56561 w 79458"/>
                <a:gd name="connsiteY1" fmla="*/ 0 h 193130"/>
                <a:gd name="connsiteX2" fmla="*/ 0 w 79458"/>
                <a:gd name="connsiteY2" fmla="*/ 57940 h 193130"/>
                <a:gd name="connsiteX3" fmla="*/ 0 w 79458"/>
                <a:gd name="connsiteY3" fmla="*/ 187613 h 193130"/>
                <a:gd name="connsiteX4" fmla="*/ 5517 w 79458"/>
                <a:gd name="connsiteY4" fmla="*/ 193130 h 193130"/>
                <a:gd name="connsiteX5" fmla="*/ 30075 w 79458"/>
                <a:gd name="connsiteY5" fmla="*/ 193130 h 193130"/>
                <a:gd name="connsiteX6" fmla="*/ 35592 w 79458"/>
                <a:gd name="connsiteY6" fmla="*/ 187613 h 193130"/>
                <a:gd name="connsiteX7" fmla="*/ 35592 w 79458"/>
                <a:gd name="connsiteY7" fmla="*/ 85525 h 193130"/>
                <a:gd name="connsiteX8" fmla="*/ 70635 w 79458"/>
                <a:gd name="connsiteY8" fmla="*/ 85525 h 193130"/>
                <a:gd name="connsiteX9" fmla="*/ 76151 w 79458"/>
                <a:gd name="connsiteY9" fmla="*/ 80008 h 193130"/>
                <a:gd name="connsiteX10" fmla="*/ 76151 w 79458"/>
                <a:gd name="connsiteY10" fmla="*/ 60967 h 193130"/>
                <a:gd name="connsiteX11" fmla="*/ 70635 w 79458"/>
                <a:gd name="connsiteY11" fmla="*/ 55169 h 193130"/>
                <a:gd name="connsiteX12" fmla="*/ 35592 w 79458"/>
                <a:gd name="connsiteY12" fmla="*/ 55169 h 193130"/>
                <a:gd name="connsiteX13" fmla="*/ 35592 w 79458"/>
                <a:gd name="connsiteY13" fmla="*/ 52129 h 193130"/>
                <a:gd name="connsiteX14" fmla="*/ 57391 w 79458"/>
                <a:gd name="connsiteY14" fmla="*/ 29231 h 193130"/>
                <a:gd name="connsiteX15" fmla="*/ 70916 w 79458"/>
                <a:gd name="connsiteY15" fmla="*/ 30611 h 193130"/>
                <a:gd name="connsiteX16" fmla="*/ 76151 w 79458"/>
                <a:gd name="connsiteY16" fmla="*/ 25375 h 193130"/>
                <a:gd name="connsiteX17" fmla="*/ 78910 w 79458"/>
                <a:gd name="connsiteY17" fmla="*/ 11034 h 193130"/>
                <a:gd name="connsiteX18" fmla="*/ 79459 w 79458"/>
                <a:gd name="connsiteY18" fmla="*/ 7445 h 193130"/>
                <a:gd name="connsiteX19" fmla="*/ 73942 w 79458"/>
                <a:gd name="connsiteY19" fmla="*/ 1928 h 193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458" h="193130">
                  <a:moveTo>
                    <a:pt x="73942" y="1928"/>
                  </a:moveTo>
                  <a:cubicBezTo>
                    <a:pt x="68425" y="549"/>
                    <a:pt x="62440" y="0"/>
                    <a:pt x="56561" y="0"/>
                  </a:cubicBezTo>
                  <a:cubicBezTo>
                    <a:pt x="22349" y="0"/>
                    <a:pt x="0" y="18211"/>
                    <a:pt x="0" y="57940"/>
                  </a:cubicBezTo>
                  <a:lnTo>
                    <a:pt x="0" y="187613"/>
                  </a:lnTo>
                  <a:cubicBezTo>
                    <a:pt x="0" y="190921"/>
                    <a:pt x="2209" y="193130"/>
                    <a:pt x="5517" y="193130"/>
                  </a:cubicBezTo>
                  <a:lnTo>
                    <a:pt x="30075" y="193130"/>
                  </a:lnTo>
                  <a:cubicBezTo>
                    <a:pt x="33382" y="193130"/>
                    <a:pt x="35592" y="190921"/>
                    <a:pt x="35592" y="187613"/>
                  </a:cubicBezTo>
                  <a:lnTo>
                    <a:pt x="35592" y="85525"/>
                  </a:lnTo>
                  <a:lnTo>
                    <a:pt x="70635" y="85525"/>
                  </a:lnTo>
                  <a:cubicBezTo>
                    <a:pt x="74223" y="85525"/>
                    <a:pt x="76151" y="83315"/>
                    <a:pt x="76151" y="80008"/>
                  </a:cubicBezTo>
                  <a:lnTo>
                    <a:pt x="76151" y="60967"/>
                  </a:lnTo>
                  <a:cubicBezTo>
                    <a:pt x="76151" y="57378"/>
                    <a:pt x="74223" y="55169"/>
                    <a:pt x="70635" y="55169"/>
                  </a:cubicBezTo>
                  <a:lnTo>
                    <a:pt x="35592" y="55169"/>
                  </a:lnTo>
                  <a:lnTo>
                    <a:pt x="35592" y="52129"/>
                  </a:lnTo>
                  <a:cubicBezTo>
                    <a:pt x="35592" y="36958"/>
                    <a:pt x="42207" y="29231"/>
                    <a:pt x="57391" y="29231"/>
                  </a:cubicBezTo>
                  <a:cubicBezTo>
                    <a:pt x="62908" y="29231"/>
                    <a:pt x="68854" y="30611"/>
                    <a:pt x="70916" y="30611"/>
                  </a:cubicBezTo>
                  <a:cubicBezTo>
                    <a:pt x="74223" y="30611"/>
                    <a:pt x="75602" y="28682"/>
                    <a:pt x="76151" y="25375"/>
                  </a:cubicBezTo>
                  <a:lnTo>
                    <a:pt x="78910" y="11034"/>
                  </a:lnTo>
                  <a:cubicBezTo>
                    <a:pt x="79151" y="9762"/>
                    <a:pt x="79459" y="8637"/>
                    <a:pt x="79459" y="7445"/>
                  </a:cubicBezTo>
                  <a:cubicBezTo>
                    <a:pt x="79459" y="4379"/>
                    <a:pt x="77798" y="2758"/>
                    <a:pt x="73942" y="1928"/>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39" name="Freeform: Shape 38">
              <a:extLst>
                <a:ext uri="{FF2B5EF4-FFF2-40B4-BE49-F238E27FC236}">
                  <a16:creationId xmlns:a16="http://schemas.microsoft.com/office/drawing/2014/main" id="{5F15F2E8-A057-4665-88B9-73ADCD42F62E}"/>
                </a:ext>
              </a:extLst>
            </p:cNvPr>
            <p:cNvSpPr/>
            <p:nvPr/>
          </p:nvSpPr>
          <p:spPr>
            <a:xfrm>
              <a:off x="11168862" y="6696085"/>
              <a:ext cx="38350" cy="38082"/>
            </a:xfrm>
            <a:custGeom>
              <a:avLst/>
              <a:gdLst>
                <a:gd name="connsiteX0" fmla="*/ 18760 w 38350"/>
                <a:gd name="connsiteY0" fmla="*/ 0 h 38082"/>
                <a:gd name="connsiteX1" fmla="*/ 0 w 38350"/>
                <a:gd name="connsiteY1" fmla="*/ 19041 h 38082"/>
                <a:gd name="connsiteX2" fmla="*/ 19590 w 38350"/>
                <a:gd name="connsiteY2" fmla="*/ 38082 h 38082"/>
                <a:gd name="connsiteX3" fmla="*/ 38350 w 38350"/>
                <a:gd name="connsiteY3" fmla="*/ 19041 h 38082"/>
                <a:gd name="connsiteX4" fmla="*/ 18760 w 38350"/>
                <a:gd name="connsiteY4" fmla="*/ 0 h 38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50" h="38082">
                  <a:moveTo>
                    <a:pt x="18760" y="0"/>
                  </a:moveTo>
                  <a:cubicBezTo>
                    <a:pt x="7445" y="0"/>
                    <a:pt x="0" y="7177"/>
                    <a:pt x="0" y="19041"/>
                  </a:cubicBezTo>
                  <a:cubicBezTo>
                    <a:pt x="0" y="30624"/>
                    <a:pt x="7445" y="38082"/>
                    <a:pt x="19590" y="38082"/>
                  </a:cubicBezTo>
                  <a:cubicBezTo>
                    <a:pt x="30905" y="38082"/>
                    <a:pt x="38350" y="30637"/>
                    <a:pt x="38350" y="19041"/>
                  </a:cubicBezTo>
                  <a:cubicBezTo>
                    <a:pt x="38350" y="7164"/>
                    <a:pt x="30892" y="0"/>
                    <a:pt x="18760" y="0"/>
                  </a:cubicBezTo>
                  <a:close/>
                </a:path>
              </a:pathLst>
            </a:custGeom>
            <a:solidFill>
              <a:srgbClr val="7A00E6"/>
            </a:solidFill>
            <a:ln w="1335" cap="flat">
              <a:noFill/>
              <a:prstDash val="solid"/>
              <a:miter/>
            </a:ln>
          </p:spPr>
          <p:txBody>
            <a:bodyPr rtlCol="0" anchor="ctr"/>
            <a:lstStyle/>
            <a:p>
              <a:endParaRPr lang="fr-FR" dirty="0">
                <a:latin typeface="Verdana" panose="020B0604030504040204" pitchFamily="34" charset="0"/>
              </a:endParaRPr>
            </a:p>
          </p:txBody>
        </p:sp>
        <p:sp>
          <p:nvSpPr>
            <p:cNvPr id="40" name="Freeform: Shape 39">
              <a:extLst>
                <a:ext uri="{FF2B5EF4-FFF2-40B4-BE49-F238E27FC236}">
                  <a16:creationId xmlns:a16="http://schemas.microsoft.com/office/drawing/2014/main" id="{6D113B98-8728-42F9-BDE9-29F7E37F4A9E}"/>
                </a:ext>
              </a:extLst>
            </p:cNvPr>
            <p:cNvSpPr/>
            <p:nvPr/>
          </p:nvSpPr>
          <p:spPr>
            <a:xfrm>
              <a:off x="11893097" y="6538319"/>
              <a:ext cx="38350" cy="38082"/>
            </a:xfrm>
            <a:custGeom>
              <a:avLst/>
              <a:gdLst>
                <a:gd name="connsiteX0" fmla="*/ 18760 w 38350"/>
                <a:gd name="connsiteY0" fmla="*/ 0 h 38082"/>
                <a:gd name="connsiteX1" fmla="*/ 0 w 38350"/>
                <a:gd name="connsiteY1" fmla="*/ 19041 h 38082"/>
                <a:gd name="connsiteX2" fmla="*/ 19590 w 38350"/>
                <a:gd name="connsiteY2" fmla="*/ 38082 h 38082"/>
                <a:gd name="connsiteX3" fmla="*/ 38350 w 38350"/>
                <a:gd name="connsiteY3" fmla="*/ 19041 h 38082"/>
                <a:gd name="connsiteX4" fmla="*/ 18760 w 38350"/>
                <a:gd name="connsiteY4" fmla="*/ 0 h 38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50" h="38082">
                  <a:moveTo>
                    <a:pt x="18760" y="0"/>
                  </a:moveTo>
                  <a:cubicBezTo>
                    <a:pt x="7445" y="0"/>
                    <a:pt x="0" y="7177"/>
                    <a:pt x="0" y="19041"/>
                  </a:cubicBezTo>
                  <a:cubicBezTo>
                    <a:pt x="0" y="30624"/>
                    <a:pt x="7445" y="38082"/>
                    <a:pt x="19590" y="38082"/>
                  </a:cubicBezTo>
                  <a:cubicBezTo>
                    <a:pt x="30905" y="38082"/>
                    <a:pt x="38350" y="30637"/>
                    <a:pt x="38350" y="19041"/>
                  </a:cubicBezTo>
                  <a:cubicBezTo>
                    <a:pt x="38350" y="7164"/>
                    <a:pt x="30892" y="0"/>
                    <a:pt x="18760" y="0"/>
                  </a:cubicBezTo>
                  <a:close/>
                </a:path>
              </a:pathLst>
            </a:custGeom>
            <a:solidFill>
              <a:srgbClr val="7A00E6"/>
            </a:solidFill>
            <a:ln w="1335" cap="flat">
              <a:noFill/>
              <a:prstDash val="solid"/>
              <a:miter/>
            </a:ln>
          </p:spPr>
          <p:txBody>
            <a:bodyPr rtlCol="0" anchor="ctr"/>
            <a:lstStyle/>
            <a:p>
              <a:endParaRPr lang="fr-FR" dirty="0">
                <a:latin typeface="Verdana" panose="020B0604030504040204" pitchFamily="34" charset="0"/>
              </a:endParaRPr>
            </a:p>
          </p:txBody>
        </p:sp>
      </p:grpSp>
      <p:grpSp>
        <p:nvGrpSpPr>
          <p:cNvPr id="64" name="Group 63">
            <a:extLst>
              <a:ext uri="{FF2B5EF4-FFF2-40B4-BE49-F238E27FC236}">
                <a16:creationId xmlns:a16="http://schemas.microsoft.com/office/drawing/2014/main" id="{FE52A5A3-0D58-459B-AF9C-5143C94CF0FE}"/>
              </a:ext>
            </a:extLst>
          </p:cNvPr>
          <p:cNvGrpSpPr/>
          <p:nvPr userDrawn="1"/>
        </p:nvGrpSpPr>
        <p:grpSpPr>
          <a:xfrm>
            <a:off x="-504077" y="2288"/>
            <a:ext cx="12375810" cy="7274623"/>
            <a:chOff x="-504077" y="2288"/>
            <a:chExt cx="12375810" cy="7274623"/>
          </a:xfrm>
        </p:grpSpPr>
        <p:grpSp>
          <p:nvGrpSpPr>
            <p:cNvPr id="65" name="Group 64">
              <a:extLst>
                <a:ext uri="{FF2B5EF4-FFF2-40B4-BE49-F238E27FC236}">
                  <a16:creationId xmlns:a16="http://schemas.microsoft.com/office/drawing/2014/main" id="{602DC695-7309-4A47-98FE-81FD4539FFAB}"/>
                </a:ext>
              </a:extLst>
            </p:cNvPr>
            <p:cNvGrpSpPr>
              <a:grpSpLocks noChangeAspect="1"/>
            </p:cNvGrpSpPr>
            <p:nvPr userDrawn="1"/>
          </p:nvGrpSpPr>
          <p:grpSpPr>
            <a:xfrm>
              <a:off x="5878978" y="3905088"/>
              <a:ext cx="2608365" cy="1875101"/>
              <a:chOff x="4679949" y="2971278"/>
              <a:chExt cx="3225248" cy="2318565"/>
            </a:xfrm>
          </p:grpSpPr>
          <p:sp>
            <p:nvSpPr>
              <p:cNvPr id="84" name="Hexagon 83">
                <a:extLst>
                  <a:ext uri="{FF2B5EF4-FFF2-40B4-BE49-F238E27FC236}">
                    <a16:creationId xmlns:a16="http://schemas.microsoft.com/office/drawing/2014/main" id="{BF6188DC-31CD-4A1D-98C3-8CC0F80AB648}"/>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85" name="Hexagon 84">
                <a:extLst>
                  <a:ext uri="{FF2B5EF4-FFF2-40B4-BE49-F238E27FC236}">
                    <a16:creationId xmlns:a16="http://schemas.microsoft.com/office/drawing/2014/main" id="{271DD0FB-614F-4A3A-82CC-74A2AB4DE040}"/>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66" name="Group 65">
              <a:extLst>
                <a:ext uri="{FF2B5EF4-FFF2-40B4-BE49-F238E27FC236}">
                  <a16:creationId xmlns:a16="http://schemas.microsoft.com/office/drawing/2014/main" id="{EF55DDAA-87F1-430E-9736-29055C4DB3D5}"/>
                </a:ext>
              </a:extLst>
            </p:cNvPr>
            <p:cNvGrpSpPr>
              <a:grpSpLocks noChangeAspect="1"/>
            </p:cNvGrpSpPr>
            <p:nvPr userDrawn="1"/>
          </p:nvGrpSpPr>
          <p:grpSpPr>
            <a:xfrm>
              <a:off x="8078332" y="492925"/>
              <a:ext cx="3793401" cy="1875101"/>
              <a:chOff x="4679949" y="2971278"/>
              <a:chExt cx="4690547" cy="2318565"/>
            </a:xfrm>
          </p:grpSpPr>
          <p:sp>
            <p:nvSpPr>
              <p:cNvPr id="81" name="Hexagon 80">
                <a:extLst>
                  <a:ext uri="{FF2B5EF4-FFF2-40B4-BE49-F238E27FC236}">
                    <a16:creationId xmlns:a16="http://schemas.microsoft.com/office/drawing/2014/main" id="{30BCA6ED-E3CE-4CD2-B85E-E2FB1682F95A}"/>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82" name="Hexagon 81">
                <a:extLst>
                  <a:ext uri="{FF2B5EF4-FFF2-40B4-BE49-F238E27FC236}">
                    <a16:creationId xmlns:a16="http://schemas.microsoft.com/office/drawing/2014/main" id="{F4FF9441-132F-44AE-80D5-841E21CA2A2D}"/>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83" name="Hexagon 82">
                <a:extLst>
                  <a:ext uri="{FF2B5EF4-FFF2-40B4-BE49-F238E27FC236}">
                    <a16:creationId xmlns:a16="http://schemas.microsoft.com/office/drawing/2014/main" id="{A8CC9CD5-B7C5-4011-84DE-E1710CCEAADA}"/>
                  </a:ext>
                </a:extLst>
              </p:cNvPr>
              <p:cNvSpPr/>
              <p:nvPr/>
            </p:nvSpPr>
            <p:spPr>
              <a:xfrm>
                <a:off x="7617543" y="3778678"/>
                <a:ext cx="1752953" cy="1511165"/>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67" name="Group 66">
              <a:extLst>
                <a:ext uri="{FF2B5EF4-FFF2-40B4-BE49-F238E27FC236}">
                  <a16:creationId xmlns:a16="http://schemas.microsoft.com/office/drawing/2014/main" id="{EA526118-4DCF-4A66-A5D6-A5D1E9ECC4A4}"/>
                </a:ext>
              </a:extLst>
            </p:cNvPr>
            <p:cNvGrpSpPr>
              <a:grpSpLocks noChangeAspect="1"/>
            </p:cNvGrpSpPr>
            <p:nvPr userDrawn="1"/>
          </p:nvGrpSpPr>
          <p:grpSpPr>
            <a:xfrm>
              <a:off x="9232720" y="4856316"/>
              <a:ext cx="2608365" cy="1875101"/>
              <a:chOff x="4679949" y="2971278"/>
              <a:chExt cx="3225248" cy="2318565"/>
            </a:xfrm>
          </p:grpSpPr>
          <p:sp>
            <p:nvSpPr>
              <p:cNvPr id="79" name="Hexagon 78">
                <a:extLst>
                  <a:ext uri="{FF2B5EF4-FFF2-40B4-BE49-F238E27FC236}">
                    <a16:creationId xmlns:a16="http://schemas.microsoft.com/office/drawing/2014/main" id="{84E93D76-3A69-460E-9754-E58A62A9CAD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80" name="Hexagon 79">
                <a:extLst>
                  <a:ext uri="{FF2B5EF4-FFF2-40B4-BE49-F238E27FC236}">
                    <a16:creationId xmlns:a16="http://schemas.microsoft.com/office/drawing/2014/main" id="{5F3776F0-3522-4C4A-BE7E-0396B95EF970}"/>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68" name="Group 67">
              <a:extLst>
                <a:ext uri="{FF2B5EF4-FFF2-40B4-BE49-F238E27FC236}">
                  <a16:creationId xmlns:a16="http://schemas.microsoft.com/office/drawing/2014/main" id="{07C049E8-4CB3-4438-8C9A-BA4B8D478CF4}"/>
                </a:ext>
              </a:extLst>
            </p:cNvPr>
            <p:cNvGrpSpPr>
              <a:grpSpLocks noChangeAspect="1"/>
            </p:cNvGrpSpPr>
            <p:nvPr userDrawn="1"/>
          </p:nvGrpSpPr>
          <p:grpSpPr>
            <a:xfrm>
              <a:off x="2447075" y="2288"/>
              <a:ext cx="2608365" cy="2516036"/>
              <a:chOff x="4679949" y="2971278"/>
              <a:chExt cx="3225248" cy="3111082"/>
            </a:xfrm>
          </p:grpSpPr>
          <p:sp>
            <p:nvSpPr>
              <p:cNvPr id="76" name="Hexagon 75">
                <a:extLst>
                  <a:ext uri="{FF2B5EF4-FFF2-40B4-BE49-F238E27FC236}">
                    <a16:creationId xmlns:a16="http://schemas.microsoft.com/office/drawing/2014/main" id="{4A80CD6C-09C8-4FC1-836C-D6E6C4398A9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7" name="Hexagon 76">
                <a:extLst>
                  <a:ext uri="{FF2B5EF4-FFF2-40B4-BE49-F238E27FC236}">
                    <a16:creationId xmlns:a16="http://schemas.microsoft.com/office/drawing/2014/main" id="{B2903B3C-F985-44DC-8CC9-286E34CBB740}"/>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8" name="Hexagon 77">
                <a:extLst>
                  <a:ext uri="{FF2B5EF4-FFF2-40B4-BE49-F238E27FC236}">
                    <a16:creationId xmlns:a16="http://schemas.microsoft.com/office/drawing/2014/main" id="{77763591-5BBE-4544-A64B-3650D62456CF}"/>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69" name="Hexagon 68">
              <a:extLst>
                <a:ext uri="{FF2B5EF4-FFF2-40B4-BE49-F238E27FC236}">
                  <a16:creationId xmlns:a16="http://schemas.microsoft.com/office/drawing/2014/main" id="{C6B80AC6-7D7C-4F20-8D37-2DF7CFDB5D7F}"/>
                </a:ext>
              </a:extLst>
            </p:cNvPr>
            <p:cNvSpPr/>
            <p:nvPr userDrawn="1"/>
          </p:nvSpPr>
          <p:spPr>
            <a:xfrm>
              <a:off x="-504077" y="201524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0" name="Hexagon 69">
              <a:extLst>
                <a:ext uri="{FF2B5EF4-FFF2-40B4-BE49-F238E27FC236}">
                  <a16:creationId xmlns:a16="http://schemas.microsoft.com/office/drawing/2014/main" id="{6503B387-62E2-4486-9383-7A5FEF58E32C}"/>
                </a:ext>
              </a:extLst>
            </p:cNvPr>
            <p:cNvSpPr/>
            <p:nvPr userDrawn="1"/>
          </p:nvSpPr>
          <p:spPr>
            <a:xfrm>
              <a:off x="-504077" y="80366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1" name="Hexagon 70">
              <a:extLst>
                <a:ext uri="{FF2B5EF4-FFF2-40B4-BE49-F238E27FC236}">
                  <a16:creationId xmlns:a16="http://schemas.microsoft.com/office/drawing/2014/main" id="{2E9DE235-5D29-4EDC-8D73-3E81217BC80B}"/>
                </a:ext>
              </a:extLst>
            </p:cNvPr>
            <p:cNvSpPr/>
            <p:nvPr userDrawn="1"/>
          </p:nvSpPr>
          <p:spPr>
            <a:xfrm>
              <a:off x="9881752" y="3905088"/>
              <a:ext cx="1417671" cy="1222130"/>
            </a:xfrm>
            <a:prstGeom prst="hexagon">
              <a:avLst/>
            </a:prstGeom>
            <a:solidFill>
              <a:schemeClr val="bg1">
                <a:alpha val="12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72" name="Group 71">
              <a:extLst>
                <a:ext uri="{FF2B5EF4-FFF2-40B4-BE49-F238E27FC236}">
                  <a16:creationId xmlns:a16="http://schemas.microsoft.com/office/drawing/2014/main" id="{8F8A40BF-8534-4ACF-A8B4-8AC8B3168101}"/>
                </a:ext>
              </a:extLst>
            </p:cNvPr>
            <p:cNvGrpSpPr>
              <a:grpSpLocks noChangeAspect="1"/>
            </p:cNvGrpSpPr>
            <p:nvPr userDrawn="1"/>
          </p:nvGrpSpPr>
          <p:grpSpPr>
            <a:xfrm>
              <a:off x="913594" y="4760875"/>
              <a:ext cx="2608365" cy="2516036"/>
              <a:chOff x="4679949" y="2971278"/>
              <a:chExt cx="3225248" cy="3111082"/>
            </a:xfrm>
          </p:grpSpPr>
          <p:sp>
            <p:nvSpPr>
              <p:cNvPr id="73" name="Hexagon 72">
                <a:extLst>
                  <a:ext uri="{FF2B5EF4-FFF2-40B4-BE49-F238E27FC236}">
                    <a16:creationId xmlns:a16="http://schemas.microsoft.com/office/drawing/2014/main" id="{EA6C441D-73C4-4371-8CFC-5071268A6CF6}"/>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4" name="Hexagon 73">
                <a:extLst>
                  <a:ext uri="{FF2B5EF4-FFF2-40B4-BE49-F238E27FC236}">
                    <a16:creationId xmlns:a16="http://schemas.microsoft.com/office/drawing/2014/main" id="{3FECAC88-60E3-48B9-8D1B-E5D50937E6A3}"/>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75" name="Hexagon 74">
                <a:extLst>
                  <a:ext uri="{FF2B5EF4-FFF2-40B4-BE49-F238E27FC236}">
                    <a16:creationId xmlns:a16="http://schemas.microsoft.com/office/drawing/2014/main" id="{76D48B00-0B10-4A75-8F8C-0C0DCF2EA3A5}"/>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182088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Chapter (Light)">
    <p:bg>
      <p:bgPr>
        <a:solidFill>
          <a:schemeClr val="accent1"/>
        </a:solidFill>
        <a:effectLst/>
      </p:bgPr>
    </p:bg>
    <p:spTree>
      <p:nvGrpSpPr>
        <p:cNvPr id="1" name=""/>
        <p:cNvGrpSpPr/>
        <p:nvPr/>
      </p:nvGrpSpPr>
      <p:grpSpPr>
        <a:xfrm>
          <a:off x="0" y="0"/>
          <a:ext cx="0" cy="0"/>
          <a:chOff x="0" y="0"/>
          <a:chExt cx="0" cy="0"/>
        </a:xfrm>
      </p:grpSpPr>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1158241" y="3020997"/>
            <a:ext cx="1118105" cy="443199"/>
          </a:xfrm>
        </p:spPr>
        <p:txBody>
          <a:bodyPr vert="horz" lIns="0" tIns="0" rIns="0" bIns="0" rtlCol="0">
            <a:noAutofit/>
          </a:bodyPr>
          <a:lstStyle>
            <a:lvl1pPr marL="0" indent="0">
              <a:buNone/>
              <a:defRPr lang="en-US" sz="3200" b="1" noProof="0" dirty="0">
                <a:solidFill>
                  <a:schemeClr val="bg1"/>
                </a:solidFill>
              </a:defRPr>
            </a:lvl1pPr>
          </a:lstStyle>
          <a:p>
            <a:pPr lvl="0" algn="r">
              <a:lnSpc>
                <a:spcPct val="90000"/>
              </a:lnSpc>
            </a:pPr>
            <a:r>
              <a:rPr lang="en-US" noProof="0" dirty="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679091" y="3020997"/>
            <a:ext cx="6517348" cy="978729"/>
          </a:xfrm>
        </p:spPr>
        <p:txBody>
          <a:bodyPr/>
          <a:lstStyle>
            <a:lvl1pPr marL="0" indent="0">
              <a:lnSpc>
                <a:spcPct val="90000"/>
              </a:lnSpc>
              <a:buNone/>
              <a:defRPr lang="fr-FR" sz="3200" b="1" i="0"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679091" y="3980878"/>
            <a:ext cx="6517348" cy="350930"/>
          </a:xfrm>
        </p:spPr>
        <p:txBody>
          <a:bodyPr/>
          <a:lstStyle>
            <a:lvl1pPr marL="0" indent="0">
              <a:lnSpc>
                <a:spcPct val="90000"/>
              </a:lnSpc>
              <a:buNone/>
              <a:defRPr lang="fr-FR" sz="1867" b="0" i="1"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679091" y="3554158"/>
            <a:ext cx="6517348" cy="350930"/>
          </a:xfrm>
        </p:spPr>
        <p:txBody>
          <a:bodyPr/>
          <a:lstStyle>
            <a:lvl1pPr marL="0" indent="0">
              <a:lnSpc>
                <a:spcPct val="90000"/>
              </a:lnSpc>
              <a:buNone/>
              <a:defRPr lang="fr-FR" sz="1867" b="0" i="0" kern="1200" cap="all" baseline="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800"/>
              </a:spcBef>
              <a:buFont typeface="Arial" panose="020B0604020202020204" pitchFamily="34" charset="0"/>
              <a:buNone/>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grpSp>
        <p:nvGrpSpPr>
          <p:cNvPr id="2" name="Group 1">
            <a:extLst>
              <a:ext uri="{FF2B5EF4-FFF2-40B4-BE49-F238E27FC236}">
                <a16:creationId xmlns:a16="http://schemas.microsoft.com/office/drawing/2014/main" id="{CCF646EA-2112-4FAC-90E5-876DA30139DA}"/>
              </a:ext>
            </a:extLst>
          </p:cNvPr>
          <p:cNvGrpSpPr/>
          <p:nvPr userDrawn="1"/>
        </p:nvGrpSpPr>
        <p:grpSpPr>
          <a:xfrm>
            <a:off x="-504077" y="2288"/>
            <a:ext cx="12375810" cy="7274623"/>
            <a:chOff x="-504077" y="2288"/>
            <a:chExt cx="12375810" cy="7274623"/>
          </a:xfrm>
        </p:grpSpPr>
        <p:grpSp>
          <p:nvGrpSpPr>
            <p:cNvPr id="13" name="Group 12">
              <a:extLst>
                <a:ext uri="{FF2B5EF4-FFF2-40B4-BE49-F238E27FC236}">
                  <a16:creationId xmlns:a16="http://schemas.microsoft.com/office/drawing/2014/main" id="{87DD4B8D-0FA8-47AF-8E58-B6C62412D88E}"/>
                </a:ext>
              </a:extLst>
            </p:cNvPr>
            <p:cNvGrpSpPr>
              <a:grpSpLocks noChangeAspect="1"/>
            </p:cNvGrpSpPr>
            <p:nvPr userDrawn="1"/>
          </p:nvGrpSpPr>
          <p:grpSpPr>
            <a:xfrm>
              <a:off x="5878978" y="3905088"/>
              <a:ext cx="2608365" cy="1875101"/>
              <a:chOff x="4679949" y="2971278"/>
              <a:chExt cx="3225248" cy="2318565"/>
            </a:xfrm>
          </p:grpSpPr>
          <p:sp>
            <p:nvSpPr>
              <p:cNvPr id="14" name="Hexagon 13">
                <a:extLst>
                  <a:ext uri="{FF2B5EF4-FFF2-40B4-BE49-F238E27FC236}">
                    <a16:creationId xmlns:a16="http://schemas.microsoft.com/office/drawing/2014/main" id="{218969D8-5B7A-417D-B458-0169F165965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5" name="Hexagon 14">
                <a:extLst>
                  <a:ext uri="{FF2B5EF4-FFF2-40B4-BE49-F238E27FC236}">
                    <a16:creationId xmlns:a16="http://schemas.microsoft.com/office/drawing/2014/main" id="{563ED592-40D2-49B2-8E0C-C31A349B62E5}"/>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 name="Group 15">
              <a:extLst>
                <a:ext uri="{FF2B5EF4-FFF2-40B4-BE49-F238E27FC236}">
                  <a16:creationId xmlns:a16="http://schemas.microsoft.com/office/drawing/2014/main" id="{F194C964-7BB9-421A-8985-ACCB111295A6}"/>
                </a:ext>
              </a:extLst>
            </p:cNvPr>
            <p:cNvGrpSpPr>
              <a:grpSpLocks noChangeAspect="1"/>
            </p:cNvGrpSpPr>
            <p:nvPr userDrawn="1"/>
          </p:nvGrpSpPr>
          <p:grpSpPr>
            <a:xfrm>
              <a:off x="8078332" y="492925"/>
              <a:ext cx="3793401" cy="1875101"/>
              <a:chOff x="4679949" y="2971278"/>
              <a:chExt cx="4690547" cy="2318565"/>
            </a:xfrm>
          </p:grpSpPr>
          <p:sp>
            <p:nvSpPr>
              <p:cNvPr id="17" name="Hexagon 16">
                <a:extLst>
                  <a:ext uri="{FF2B5EF4-FFF2-40B4-BE49-F238E27FC236}">
                    <a16:creationId xmlns:a16="http://schemas.microsoft.com/office/drawing/2014/main" id="{05404933-EDF6-405F-8673-A8B0E5107942}"/>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 name="Hexagon 17">
                <a:extLst>
                  <a:ext uri="{FF2B5EF4-FFF2-40B4-BE49-F238E27FC236}">
                    <a16:creationId xmlns:a16="http://schemas.microsoft.com/office/drawing/2014/main" id="{E923C1B3-EEF8-4BCB-BBC3-39723ED98398}"/>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 name="Hexagon 18">
                <a:extLst>
                  <a:ext uri="{FF2B5EF4-FFF2-40B4-BE49-F238E27FC236}">
                    <a16:creationId xmlns:a16="http://schemas.microsoft.com/office/drawing/2014/main" id="{BE0E7DA2-BDEC-4228-B4D7-A696E2F2D6C6}"/>
                  </a:ext>
                </a:extLst>
              </p:cNvPr>
              <p:cNvSpPr/>
              <p:nvPr/>
            </p:nvSpPr>
            <p:spPr>
              <a:xfrm>
                <a:off x="7617543" y="3778678"/>
                <a:ext cx="1752953" cy="1511165"/>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0" name="Group 19">
              <a:extLst>
                <a:ext uri="{FF2B5EF4-FFF2-40B4-BE49-F238E27FC236}">
                  <a16:creationId xmlns:a16="http://schemas.microsoft.com/office/drawing/2014/main" id="{9DAFBE25-FD08-489E-850E-08D10039E530}"/>
                </a:ext>
              </a:extLst>
            </p:cNvPr>
            <p:cNvGrpSpPr>
              <a:grpSpLocks noChangeAspect="1"/>
            </p:cNvGrpSpPr>
            <p:nvPr userDrawn="1"/>
          </p:nvGrpSpPr>
          <p:grpSpPr>
            <a:xfrm>
              <a:off x="9232720" y="4856316"/>
              <a:ext cx="2608365" cy="1875101"/>
              <a:chOff x="4679949" y="2971278"/>
              <a:chExt cx="3225248" cy="2318565"/>
            </a:xfrm>
          </p:grpSpPr>
          <p:sp>
            <p:nvSpPr>
              <p:cNvPr id="21" name="Hexagon 20">
                <a:extLst>
                  <a:ext uri="{FF2B5EF4-FFF2-40B4-BE49-F238E27FC236}">
                    <a16:creationId xmlns:a16="http://schemas.microsoft.com/office/drawing/2014/main" id="{B7F1EA3E-093A-46CA-B7D8-F5B22B8F473E}"/>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 name="Hexagon 21">
                <a:extLst>
                  <a:ext uri="{FF2B5EF4-FFF2-40B4-BE49-F238E27FC236}">
                    <a16:creationId xmlns:a16="http://schemas.microsoft.com/office/drawing/2014/main" id="{4553F9A5-F8A1-4F90-B92C-C431B09BE604}"/>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3" name="Group 22">
              <a:extLst>
                <a:ext uri="{FF2B5EF4-FFF2-40B4-BE49-F238E27FC236}">
                  <a16:creationId xmlns:a16="http://schemas.microsoft.com/office/drawing/2014/main" id="{5BEF546C-EB14-4F34-A0F0-8C0001D84D7F}"/>
                </a:ext>
              </a:extLst>
            </p:cNvPr>
            <p:cNvGrpSpPr>
              <a:grpSpLocks noChangeAspect="1"/>
            </p:cNvGrpSpPr>
            <p:nvPr userDrawn="1"/>
          </p:nvGrpSpPr>
          <p:grpSpPr>
            <a:xfrm>
              <a:off x="2447075" y="2288"/>
              <a:ext cx="2608365" cy="2516036"/>
              <a:chOff x="4679949" y="2971278"/>
              <a:chExt cx="3225248" cy="3111082"/>
            </a:xfrm>
          </p:grpSpPr>
          <p:sp>
            <p:nvSpPr>
              <p:cNvPr id="24" name="Hexagon 23">
                <a:extLst>
                  <a:ext uri="{FF2B5EF4-FFF2-40B4-BE49-F238E27FC236}">
                    <a16:creationId xmlns:a16="http://schemas.microsoft.com/office/drawing/2014/main" id="{F89C0DA2-B59F-4CE5-B4EB-AF51D8E02C83}"/>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5" name="Hexagon 24">
                <a:extLst>
                  <a:ext uri="{FF2B5EF4-FFF2-40B4-BE49-F238E27FC236}">
                    <a16:creationId xmlns:a16="http://schemas.microsoft.com/office/drawing/2014/main" id="{1AFAF745-63C0-4E7A-BAB3-D369C4EDA0BF}"/>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6" name="Hexagon 25">
                <a:extLst>
                  <a:ext uri="{FF2B5EF4-FFF2-40B4-BE49-F238E27FC236}">
                    <a16:creationId xmlns:a16="http://schemas.microsoft.com/office/drawing/2014/main" id="{5ADF8620-FB6B-4E4E-B10D-C884BB9981B0}"/>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27" name="Hexagon 26">
              <a:extLst>
                <a:ext uri="{FF2B5EF4-FFF2-40B4-BE49-F238E27FC236}">
                  <a16:creationId xmlns:a16="http://schemas.microsoft.com/office/drawing/2014/main" id="{8DE0E31C-D2A1-4AE2-8C65-9D86CB64099E}"/>
                </a:ext>
              </a:extLst>
            </p:cNvPr>
            <p:cNvSpPr/>
            <p:nvPr userDrawn="1"/>
          </p:nvSpPr>
          <p:spPr>
            <a:xfrm>
              <a:off x="-504077" y="201524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8" name="Hexagon 27">
              <a:extLst>
                <a:ext uri="{FF2B5EF4-FFF2-40B4-BE49-F238E27FC236}">
                  <a16:creationId xmlns:a16="http://schemas.microsoft.com/office/drawing/2014/main" id="{F6E66543-282F-4069-8C66-5B779106002E}"/>
                </a:ext>
              </a:extLst>
            </p:cNvPr>
            <p:cNvSpPr/>
            <p:nvPr userDrawn="1"/>
          </p:nvSpPr>
          <p:spPr>
            <a:xfrm>
              <a:off x="-504077" y="80366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9" name="Hexagon 28">
              <a:extLst>
                <a:ext uri="{FF2B5EF4-FFF2-40B4-BE49-F238E27FC236}">
                  <a16:creationId xmlns:a16="http://schemas.microsoft.com/office/drawing/2014/main" id="{26D8185E-00B1-466C-B5BB-A8F1B4543B88}"/>
                </a:ext>
              </a:extLst>
            </p:cNvPr>
            <p:cNvSpPr/>
            <p:nvPr userDrawn="1"/>
          </p:nvSpPr>
          <p:spPr>
            <a:xfrm>
              <a:off x="9881752" y="3905088"/>
              <a:ext cx="1417671" cy="1222130"/>
            </a:xfrm>
            <a:prstGeom prst="hexagon">
              <a:avLst/>
            </a:prstGeom>
            <a:solidFill>
              <a:schemeClr val="bg1">
                <a:alpha val="12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30" name="Group 29">
              <a:extLst>
                <a:ext uri="{FF2B5EF4-FFF2-40B4-BE49-F238E27FC236}">
                  <a16:creationId xmlns:a16="http://schemas.microsoft.com/office/drawing/2014/main" id="{4CAC720C-05D9-4B56-9AF0-EEA7B2419B3F}"/>
                </a:ext>
              </a:extLst>
            </p:cNvPr>
            <p:cNvGrpSpPr>
              <a:grpSpLocks noChangeAspect="1"/>
            </p:cNvGrpSpPr>
            <p:nvPr userDrawn="1"/>
          </p:nvGrpSpPr>
          <p:grpSpPr>
            <a:xfrm>
              <a:off x="913594" y="4760875"/>
              <a:ext cx="2608365" cy="2516036"/>
              <a:chOff x="4679949" y="2971278"/>
              <a:chExt cx="3225248" cy="3111082"/>
            </a:xfrm>
          </p:grpSpPr>
          <p:sp>
            <p:nvSpPr>
              <p:cNvPr id="31" name="Hexagon 30">
                <a:extLst>
                  <a:ext uri="{FF2B5EF4-FFF2-40B4-BE49-F238E27FC236}">
                    <a16:creationId xmlns:a16="http://schemas.microsoft.com/office/drawing/2014/main" id="{1EB3927A-D058-4404-84E2-E069D49495DA}"/>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2" name="Hexagon 31">
                <a:extLst>
                  <a:ext uri="{FF2B5EF4-FFF2-40B4-BE49-F238E27FC236}">
                    <a16:creationId xmlns:a16="http://schemas.microsoft.com/office/drawing/2014/main" id="{2FE09A27-DF6F-4349-8857-27DF4FB9F7A6}"/>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3" name="Hexagon 32">
                <a:extLst>
                  <a:ext uri="{FF2B5EF4-FFF2-40B4-BE49-F238E27FC236}">
                    <a16:creationId xmlns:a16="http://schemas.microsoft.com/office/drawing/2014/main" id="{A4E92CBA-75A4-440D-990E-999DA83D79B2}"/>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85835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Chapter (Light)">
    <p:spTree>
      <p:nvGrpSpPr>
        <p:cNvPr id="1" name=""/>
        <p:cNvGrpSpPr/>
        <p:nvPr/>
      </p:nvGrpSpPr>
      <p:grpSpPr>
        <a:xfrm>
          <a:off x="0" y="0"/>
          <a:ext cx="0" cy="0"/>
          <a:chOff x="0" y="0"/>
          <a:chExt cx="0" cy="0"/>
        </a:xfrm>
      </p:grpSpPr>
      <p:sp>
        <p:nvSpPr>
          <p:cNvPr id="34" name="Rectángulo 10">
            <a:extLst>
              <a:ext uri="{FF2B5EF4-FFF2-40B4-BE49-F238E27FC236}">
                <a16:creationId xmlns:a16="http://schemas.microsoft.com/office/drawing/2014/main" id="{A2AB0CFF-34C7-4A9F-8A1F-D3D144720BAE}"/>
              </a:ext>
            </a:extLst>
          </p:cNvPr>
          <p:cNvSpPr/>
          <p:nvPr userDrawn="1"/>
        </p:nvSpPr>
        <p:spPr>
          <a:xfrm>
            <a:off x="-2" y="24549"/>
            <a:ext cx="12192002" cy="6879294"/>
          </a:xfrm>
          <a:prstGeom prst="rect">
            <a:avLst/>
          </a:prstGeom>
          <a:gradFill flip="none" rotWithShape="1">
            <a:gsLst>
              <a:gs pos="60000">
                <a:srgbClr val="F3981A"/>
              </a:gs>
              <a:gs pos="0">
                <a:srgbClr val="88271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defTabSz="914400">
              <a:lnSpc>
                <a:spcPct val="107000"/>
              </a:lnSpc>
              <a:spcAft>
                <a:spcPts val="800"/>
              </a:spcAft>
            </a:pPr>
            <a:r>
              <a:rPr lang="es-ES" sz="1100" dirty="0">
                <a:effectLst/>
                <a:latin typeface="Verdana" panose="020B0604030504040204" pitchFamily="34" charset="0"/>
                <a:ea typeface="Verdana" panose="020B0604030504040204" pitchFamily="34" charset="0"/>
                <a:cs typeface="Arial" panose="020B0604020202020204" pitchFamily="34" charset="0"/>
              </a:rPr>
              <a:t> </a:t>
            </a:r>
          </a:p>
        </p:txBody>
      </p:sp>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1158241" y="3020997"/>
            <a:ext cx="1118105" cy="443199"/>
          </a:xfrm>
        </p:spPr>
        <p:txBody>
          <a:bodyPr vert="horz" lIns="0" tIns="0" rIns="0" bIns="0" rtlCol="0">
            <a:noAutofit/>
          </a:bodyPr>
          <a:lstStyle>
            <a:lvl1pPr marL="0" indent="0">
              <a:buNone/>
              <a:defRPr lang="en-US" sz="3200" b="1" noProof="0" dirty="0">
                <a:solidFill>
                  <a:schemeClr val="bg1"/>
                </a:solidFill>
              </a:defRPr>
            </a:lvl1pPr>
          </a:lstStyle>
          <a:p>
            <a:pPr lvl="0" algn="r">
              <a:lnSpc>
                <a:spcPct val="90000"/>
              </a:lnSpc>
            </a:pPr>
            <a:r>
              <a:rPr lang="en-US" noProof="0" dirty="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679091" y="3020997"/>
            <a:ext cx="6517348" cy="978729"/>
          </a:xfrm>
        </p:spPr>
        <p:txBody>
          <a:bodyPr/>
          <a:lstStyle>
            <a:lvl1pPr marL="0" indent="0">
              <a:lnSpc>
                <a:spcPct val="90000"/>
              </a:lnSpc>
              <a:buNone/>
              <a:defRPr lang="fr-FR" sz="3200" b="1" i="0"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679091" y="3980878"/>
            <a:ext cx="6517348" cy="350930"/>
          </a:xfrm>
        </p:spPr>
        <p:txBody>
          <a:bodyPr/>
          <a:lstStyle>
            <a:lvl1pPr marL="0" indent="0">
              <a:lnSpc>
                <a:spcPct val="90000"/>
              </a:lnSpc>
              <a:buNone/>
              <a:defRPr lang="fr-FR" sz="1867" b="0" i="1" kern="120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679091" y="3554158"/>
            <a:ext cx="6517348" cy="350930"/>
          </a:xfrm>
        </p:spPr>
        <p:txBody>
          <a:bodyPr/>
          <a:lstStyle>
            <a:lvl1pPr marL="0" indent="0">
              <a:lnSpc>
                <a:spcPct val="90000"/>
              </a:lnSpc>
              <a:buNone/>
              <a:defRPr lang="fr-FR" sz="1867" b="0" i="0" kern="1200" cap="all" baseline="0" dirty="0" err="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800"/>
              </a:spcBef>
              <a:buFont typeface="Arial" panose="020B0604020202020204" pitchFamily="34" charset="0"/>
              <a:buNone/>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grpSp>
        <p:nvGrpSpPr>
          <p:cNvPr id="2" name="Group 1">
            <a:extLst>
              <a:ext uri="{FF2B5EF4-FFF2-40B4-BE49-F238E27FC236}">
                <a16:creationId xmlns:a16="http://schemas.microsoft.com/office/drawing/2014/main" id="{CCF646EA-2112-4FAC-90E5-876DA30139DA}"/>
              </a:ext>
            </a:extLst>
          </p:cNvPr>
          <p:cNvGrpSpPr/>
          <p:nvPr userDrawn="1"/>
        </p:nvGrpSpPr>
        <p:grpSpPr>
          <a:xfrm>
            <a:off x="-504077" y="2288"/>
            <a:ext cx="12375810" cy="7274623"/>
            <a:chOff x="-504077" y="2288"/>
            <a:chExt cx="12375810" cy="7274623"/>
          </a:xfrm>
        </p:grpSpPr>
        <p:grpSp>
          <p:nvGrpSpPr>
            <p:cNvPr id="13" name="Group 12">
              <a:extLst>
                <a:ext uri="{FF2B5EF4-FFF2-40B4-BE49-F238E27FC236}">
                  <a16:creationId xmlns:a16="http://schemas.microsoft.com/office/drawing/2014/main" id="{87DD4B8D-0FA8-47AF-8E58-B6C62412D88E}"/>
                </a:ext>
              </a:extLst>
            </p:cNvPr>
            <p:cNvGrpSpPr>
              <a:grpSpLocks noChangeAspect="1"/>
            </p:cNvGrpSpPr>
            <p:nvPr userDrawn="1"/>
          </p:nvGrpSpPr>
          <p:grpSpPr>
            <a:xfrm>
              <a:off x="5878978" y="3905088"/>
              <a:ext cx="2608365" cy="1875101"/>
              <a:chOff x="4679949" y="2971278"/>
              <a:chExt cx="3225248" cy="2318565"/>
            </a:xfrm>
          </p:grpSpPr>
          <p:sp>
            <p:nvSpPr>
              <p:cNvPr id="14" name="Hexagon 13">
                <a:extLst>
                  <a:ext uri="{FF2B5EF4-FFF2-40B4-BE49-F238E27FC236}">
                    <a16:creationId xmlns:a16="http://schemas.microsoft.com/office/drawing/2014/main" id="{218969D8-5B7A-417D-B458-0169F165965C}"/>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5" name="Hexagon 14">
                <a:extLst>
                  <a:ext uri="{FF2B5EF4-FFF2-40B4-BE49-F238E27FC236}">
                    <a16:creationId xmlns:a16="http://schemas.microsoft.com/office/drawing/2014/main" id="{563ED592-40D2-49B2-8E0C-C31A349B62E5}"/>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 name="Group 15">
              <a:extLst>
                <a:ext uri="{FF2B5EF4-FFF2-40B4-BE49-F238E27FC236}">
                  <a16:creationId xmlns:a16="http://schemas.microsoft.com/office/drawing/2014/main" id="{F194C964-7BB9-421A-8985-ACCB111295A6}"/>
                </a:ext>
              </a:extLst>
            </p:cNvPr>
            <p:cNvGrpSpPr>
              <a:grpSpLocks noChangeAspect="1"/>
            </p:cNvGrpSpPr>
            <p:nvPr userDrawn="1"/>
          </p:nvGrpSpPr>
          <p:grpSpPr>
            <a:xfrm>
              <a:off x="8078332" y="492925"/>
              <a:ext cx="3793401" cy="1875101"/>
              <a:chOff x="4679949" y="2971278"/>
              <a:chExt cx="4690547" cy="2318565"/>
            </a:xfrm>
          </p:grpSpPr>
          <p:sp>
            <p:nvSpPr>
              <p:cNvPr id="17" name="Hexagon 16">
                <a:extLst>
                  <a:ext uri="{FF2B5EF4-FFF2-40B4-BE49-F238E27FC236}">
                    <a16:creationId xmlns:a16="http://schemas.microsoft.com/office/drawing/2014/main" id="{05404933-EDF6-405F-8673-A8B0E5107942}"/>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 name="Hexagon 17">
                <a:extLst>
                  <a:ext uri="{FF2B5EF4-FFF2-40B4-BE49-F238E27FC236}">
                    <a16:creationId xmlns:a16="http://schemas.microsoft.com/office/drawing/2014/main" id="{E923C1B3-EEF8-4BCB-BBC3-39723ED98398}"/>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 name="Hexagon 18">
                <a:extLst>
                  <a:ext uri="{FF2B5EF4-FFF2-40B4-BE49-F238E27FC236}">
                    <a16:creationId xmlns:a16="http://schemas.microsoft.com/office/drawing/2014/main" id="{BE0E7DA2-BDEC-4228-B4D7-A696E2F2D6C6}"/>
                  </a:ext>
                </a:extLst>
              </p:cNvPr>
              <p:cNvSpPr/>
              <p:nvPr/>
            </p:nvSpPr>
            <p:spPr>
              <a:xfrm>
                <a:off x="7617543" y="3778678"/>
                <a:ext cx="1752953" cy="1511165"/>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0" name="Group 19">
              <a:extLst>
                <a:ext uri="{FF2B5EF4-FFF2-40B4-BE49-F238E27FC236}">
                  <a16:creationId xmlns:a16="http://schemas.microsoft.com/office/drawing/2014/main" id="{9DAFBE25-FD08-489E-850E-08D10039E530}"/>
                </a:ext>
              </a:extLst>
            </p:cNvPr>
            <p:cNvGrpSpPr>
              <a:grpSpLocks noChangeAspect="1"/>
            </p:cNvGrpSpPr>
            <p:nvPr userDrawn="1"/>
          </p:nvGrpSpPr>
          <p:grpSpPr>
            <a:xfrm>
              <a:off x="9232720" y="4856316"/>
              <a:ext cx="2608365" cy="1875101"/>
              <a:chOff x="4679949" y="2971278"/>
              <a:chExt cx="3225248" cy="2318565"/>
            </a:xfrm>
          </p:grpSpPr>
          <p:sp>
            <p:nvSpPr>
              <p:cNvPr id="21" name="Hexagon 20">
                <a:extLst>
                  <a:ext uri="{FF2B5EF4-FFF2-40B4-BE49-F238E27FC236}">
                    <a16:creationId xmlns:a16="http://schemas.microsoft.com/office/drawing/2014/main" id="{B7F1EA3E-093A-46CA-B7D8-F5B22B8F473E}"/>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 name="Hexagon 21">
                <a:extLst>
                  <a:ext uri="{FF2B5EF4-FFF2-40B4-BE49-F238E27FC236}">
                    <a16:creationId xmlns:a16="http://schemas.microsoft.com/office/drawing/2014/main" id="{4553F9A5-F8A1-4F90-B92C-C431B09BE604}"/>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3" name="Group 22">
              <a:extLst>
                <a:ext uri="{FF2B5EF4-FFF2-40B4-BE49-F238E27FC236}">
                  <a16:creationId xmlns:a16="http://schemas.microsoft.com/office/drawing/2014/main" id="{5BEF546C-EB14-4F34-A0F0-8C0001D84D7F}"/>
                </a:ext>
              </a:extLst>
            </p:cNvPr>
            <p:cNvGrpSpPr>
              <a:grpSpLocks noChangeAspect="1"/>
            </p:cNvGrpSpPr>
            <p:nvPr userDrawn="1"/>
          </p:nvGrpSpPr>
          <p:grpSpPr>
            <a:xfrm>
              <a:off x="2447075" y="2288"/>
              <a:ext cx="2608365" cy="2516036"/>
              <a:chOff x="4679949" y="2971278"/>
              <a:chExt cx="3225248" cy="3111082"/>
            </a:xfrm>
          </p:grpSpPr>
          <p:sp>
            <p:nvSpPr>
              <p:cNvPr id="24" name="Hexagon 23">
                <a:extLst>
                  <a:ext uri="{FF2B5EF4-FFF2-40B4-BE49-F238E27FC236}">
                    <a16:creationId xmlns:a16="http://schemas.microsoft.com/office/drawing/2014/main" id="{F89C0DA2-B59F-4CE5-B4EB-AF51D8E02C83}"/>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5" name="Hexagon 24">
                <a:extLst>
                  <a:ext uri="{FF2B5EF4-FFF2-40B4-BE49-F238E27FC236}">
                    <a16:creationId xmlns:a16="http://schemas.microsoft.com/office/drawing/2014/main" id="{1AFAF745-63C0-4E7A-BAB3-D369C4EDA0BF}"/>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6" name="Hexagon 25">
                <a:extLst>
                  <a:ext uri="{FF2B5EF4-FFF2-40B4-BE49-F238E27FC236}">
                    <a16:creationId xmlns:a16="http://schemas.microsoft.com/office/drawing/2014/main" id="{5ADF8620-FB6B-4E4E-B10D-C884BB9981B0}"/>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27" name="Hexagon 26">
              <a:extLst>
                <a:ext uri="{FF2B5EF4-FFF2-40B4-BE49-F238E27FC236}">
                  <a16:creationId xmlns:a16="http://schemas.microsoft.com/office/drawing/2014/main" id="{8DE0E31C-D2A1-4AE2-8C65-9D86CB64099E}"/>
                </a:ext>
              </a:extLst>
            </p:cNvPr>
            <p:cNvSpPr/>
            <p:nvPr userDrawn="1"/>
          </p:nvSpPr>
          <p:spPr>
            <a:xfrm>
              <a:off x="-504077" y="201524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8" name="Hexagon 27">
              <a:extLst>
                <a:ext uri="{FF2B5EF4-FFF2-40B4-BE49-F238E27FC236}">
                  <a16:creationId xmlns:a16="http://schemas.microsoft.com/office/drawing/2014/main" id="{F6E66543-282F-4069-8C66-5B779106002E}"/>
                </a:ext>
              </a:extLst>
            </p:cNvPr>
            <p:cNvSpPr/>
            <p:nvPr userDrawn="1"/>
          </p:nvSpPr>
          <p:spPr>
            <a:xfrm>
              <a:off x="-504077" y="803666"/>
              <a:ext cx="1417671" cy="1222130"/>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9" name="Hexagon 28">
              <a:extLst>
                <a:ext uri="{FF2B5EF4-FFF2-40B4-BE49-F238E27FC236}">
                  <a16:creationId xmlns:a16="http://schemas.microsoft.com/office/drawing/2014/main" id="{26D8185E-00B1-466C-B5BB-A8F1B4543B88}"/>
                </a:ext>
              </a:extLst>
            </p:cNvPr>
            <p:cNvSpPr/>
            <p:nvPr userDrawn="1"/>
          </p:nvSpPr>
          <p:spPr>
            <a:xfrm>
              <a:off x="9881752" y="3905088"/>
              <a:ext cx="1417671" cy="1222130"/>
            </a:xfrm>
            <a:prstGeom prst="hexagon">
              <a:avLst/>
            </a:prstGeom>
            <a:solidFill>
              <a:schemeClr val="bg1">
                <a:alpha val="12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30" name="Group 29">
              <a:extLst>
                <a:ext uri="{FF2B5EF4-FFF2-40B4-BE49-F238E27FC236}">
                  <a16:creationId xmlns:a16="http://schemas.microsoft.com/office/drawing/2014/main" id="{4CAC720C-05D9-4B56-9AF0-EEA7B2419B3F}"/>
                </a:ext>
              </a:extLst>
            </p:cNvPr>
            <p:cNvGrpSpPr>
              <a:grpSpLocks noChangeAspect="1"/>
            </p:cNvGrpSpPr>
            <p:nvPr userDrawn="1"/>
          </p:nvGrpSpPr>
          <p:grpSpPr>
            <a:xfrm>
              <a:off x="913594" y="4760875"/>
              <a:ext cx="2608365" cy="2516036"/>
              <a:chOff x="4679949" y="2971278"/>
              <a:chExt cx="3225248" cy="3111082"/>
            </a:xfrm>
          </p:grpSpPr>
          <p:sp>
            <p:nvSpPr>
              <p:cNvPr id="31" name="Hexagon 30">
                <a:extLst>
                  <a:ext uri="{FF2B5EF4-FFF2-40B4-BE49-F238E27FC236}">
                    <a16:creationId xmlns:a16="http://schemas.microsoft.com/office/drawing/2014/main" id="{1EB3927A-D058-4404-84E2-E069D49495DA}"/>
                  </a:ext>
                </a:extLst>
              </p:cNvPr>
              <p:cNvSpPr/>
              <p:nvPr/>
            </p:nvSpPr>
            <p:spPr>
              <a:xfrm>
                <a:off x="4679949" y="3778677"/>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2" name="Hexagon 31">
                <a:extLst>
                  <a:ext uri="{FF2B5EF4-FFF2-40B4-BE49-F238E27FC236}">
                    <a16:creationId xmlns:a16="http://schemas.microsoft.com/office/drawing/2014/main" id="{2FE09A27-DF6F-4349-8857-27DF4FB9F7A6}"/>
                  </a:ext>
                </a:extLst>
              </p:cNvPr>
              <p:cNvSpPr/>
              <p:nvPr/>
            </p:nvSpPr>
            <p:spPr>
              <a:xfrm>
                <a:off x="6152244" y="2971278"/>
                <a:ext cx="1752953" cy="1511166"/>
              </a:xfrm>
              <a:prstGeom prst="hexagon">
                <a:avLst/>
              </a:prstGeom>
              <a:solidFill>
                <a:schemeClr val="bg1">
                  <a:alpha val="5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3" name="Hexagon 32">
                <a:extLst>
                  <a:ext uri="{FF2B5EF4-FFF2-40B4-BE49-F238E27FC236}">
                    <a16:creationId xmlns:a16="http://schemas.microsoft.com/office/drawing/2014/main" id="{A4E92CBA-75A4-440D-990E-999DA83D79B2}"/>
                  </a:ext>
                </a:extLst>
              </p:cNvPr>
              <p:cNvSpPr/>
              <p:nvPr/>
            </p:nvSpPr>
            <p:spPr>
              <a:xfrm>
                <a:off x="6148746" y="4571195"/>
                <a:ext cx="1752953" cy="1511165"/>
              </a:xfrm>
              <a:prstGeom prst="hexagon">
                <a:avLst/>
              </a:prstGeom>
              <a:solidFill>
                <a:schemeClr val="bg1">
                  <a:alpha val="4000"/>
                </a:schemeClr>
              </a:solid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1679326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hapter (Light)">
    <p:spTree>
      <p:nvGrpSpPr>
        <p:cNvPr id="1" name=""/>
        <p:cNvGrpSpPr/>
        <p:nvPr/>
      </p:nvGrpSpPr>
      <p:grpSpPr>
        <a:xfrm>
          <a:off x="0" y="0"/>
          <a:ext cx="0" cy="0"/>
          <a:chOff x="0" y="0"/>
          <a:chExt cx="0" cy="0"/>
        </a:xfrm>
      </p:grpSpPr>
      <p:sp>
        <p:nvSpPr>
          <p:cNvPr id="7" name="Espace réservé du texte 17">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1158241" y="3020997"/>
            <a:ext cx="1118105" cy="443199"/>
          </a:xfrm>
        </p:spPr>
        <p:txBody>
          <a:bodyPr vert="horz" lIns="0" tIns="0" rIns="0" bIns="0" rtlCol="0">
            <a:noAutofit/>
          </a:bodyPr>
          <a:lstStyle>
            <a:lvl1pPr marL="0" indent="0">
              <a:buNone/>
              <a:defRPr lang="en-US" sz="3200" b="1" noProof="0" dirty="0">
                <a:solidFill>
                  <a:schemeClr val="accent2"/>
                </a:solidFill>
              </a:defRPr>
            </a:lvl1pPr>
          </a:lstStyle>
          <a:p>
            <a:pPr lvl="0" algn="r">
              <a:lnSpc>
                <a:spcPct val="90000"/>
              </a:lnSpc>
            </a:pPr>
            <a:r>
              <a:rPr lang="en-US" noProof="0" dirty="0"/>
              <a:t>00</a:t>
            </a:r>
          </a:p>
        </p:txBody>
      </p:sp>
      <p:sp>
        <p:nvSpPr>
          <p:cNvPr id="8" name="Espace réservé du texte 17">
            <a:extLst>
              <a:ext uri="{FF2B5EF4-FFF2-40B4-BE49-F238E27FC236}">
                <a16:creationId xmlns:a16="http://schemas.microsoft.com/office/drawing/2014/main" id="{2C7B456D-17FA-4CA6-A94C-1F15CC23B221}"/>
              </a:ext>
            </a:extLst>
          </p:cNvPr>
          <p:cNvSpPr>
            <a:spLocks noGrp="1"/>
          </p:cNvSpPr>
          <p:nvPr>
            <p:ph type="body" sz="quarter" idx="23"/>
          </p:nvPr>
        </p:nvSpPr>
        <p:spPr>
          <a:xfrm>
            <a:off x="2679091" y="3020997"/>
            <a:ext cx="6517348" cy="978729"/>
          </a:xfrm>
        </p:spPr>
        <p:txBody>
          <a:bodyPr/>
          <a:lstStyle>
            <a:lvl1pPr marL="0" indent="0">
              <a:lnSpc>
                <a:spcPct val="90000"/>
              </a:lnSpc>
              <a:buNone/>
              <a:defRPr lang="fr-FR" sz="3200" b="1" i="0"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9" name="Espace réservé du texte 17">
            <a:extLst>
              <a:ext uri="{FF2B5EF4-FFF2-40B4-BE49-F238E27FC236}">
                <a16:creationId xmlns:a16="http://schemas.microsoft.com/office/drawing/2014/main" id="{A4BDC3FC-500C-4A36-AFD2-52224706F782}"/>
              </a:ext>
            </a:extLst>
          </p:cNvPr>
          <p:cNvSpPr>
            <a:spLocks noGrp="1"/>
          </p:cNvSpPr>
          <p:nvPr>
            <p:ph type="body" sz="quarter" idx="24"/>
          </p:nvPr>
        </p:nvSpPr>
        <p:spPr>
          <a:xfrm>
            <a:off x="2679091" y="3980878"/>
            <a:ext cx="6517348" cy="350930"/>
          </a:xfrm>
        </p:spPr>
        <p:txBody>
          <a:bodyPr/>
          <a:lstStyle>
            <a:lvl1pPr marL="0" indent="0">
              <a:lnSpc>
                <a:spcPct val="90000"/>
              </a:lnSpc>
              <a:buNone/>
              <a:defRPr lang="fr-FR" sz="1867"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800"/>
              </a:spcBef>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sp>
        <p:nvSpPr>
          <p:cNvPr id="10" name="Espace réservé du texte 17">
            <a:extLst>
              <a:ext uri="{FF2B5EF4-FFF2-40B4-BE49-F238E27FC236}">
                <a16:creationId xmlns:a16="http://schemas.microsoft.com/office/drawing/2014/main" id="{A97CE5D1-697D-4C34-8623-6B2871AE2E2D}"/>
              </a:ext>
            </a:extLst>
          </p:cNvPr>
          <p:cNvSpPr>
            <a:spLocks noGrp="1"/>
          </p:cNvSpPr>
          <p:nvPr>
            <p:ph type="body" sz="quarter" idx="25"/>
          </p:nvPr>
        </p:nvSpPr>
        <p:spPr>
          <a:xfrm>
            <a:off x="2679091" y="3554158"/>
            <a:ext cx="6517348" cy="350930"/>
          </a:xfrm>
        </p:spPr>
        <p:txBody>
          <a:bodyPr/>
          <a:lstStyle>
            <a:lvl1pPr marL="0" indent="0">
              <a:lnSpc>
                <a:spcPct val="90000"/>
              </a:lnSpc>
              <a:buNone/>
              <a:defRPr lang="fr-FR" sz="1867"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800"/>
              </a:spcBef>
              <a:buFont typeface="Arial" panose="020B0604020202020204" pitchFamily="34" charset="0"/>
              <a:buNone/>
              <a:defRPr lang="fr-FR" sz="1867"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1067"/>
              </a:spcBef>
              <a:defRPr sz="1867" i="1">
                <a:solidFill>
                  <a:schemeClr val="bg2"/>
                </a:solidFill>
              </a:defRPr>
            </a:lvl3pPr>
            <a:lvl4pPr>
              <a:lnSpc>
                <a:spcPct val="90000"/>
              </a:lnSpc>
              <a:spcBef>
                <a:spcPts val="400"/>
              </a:spcBef>
              <a:defRPr lang="fr-FR" sz="1000" kern="1200" cap="all" baseline="0" dirty="0">
                <a:solidFill>
                  <a:schemeClr val="accent2"/>
                </a:solidFill>
                <a:latin typeface="+mn-lt"/>
                <a:ea typeface="+mn-ea"/>
                <a:cs typeface="+mn-cs"/>
              </a:defRPr>
            </a:lvl4pPr>
          </a:lstStyle>
          <a:p>
            <a:pPr lvl="0"/>
            <a:r>
              <a:rPr lang="en-US" noProof="0" dirty="0"/>
              <a:t>Click to edit Master text styles</a:t>
            </a:r>
          </a:p>
        </p:txBody>
      </p:sp>
      <p:grpSp>
        <p:nvGrpSpPr>
          <p:cNvPr id="2" name="Group 1">
            <a:extLst>
              <a:ext uri="{FF2B5EF4-FFF2-40B4-BE49-F238E27FC236}">
                <a16:creationId xmlns:a16="http://schemas.microsoft.com/office/drawing/2014/main" id="{CCF646EA-2112-4FAC-90E5-876DA30139DA}"/>
              </a:ext>
            </a:extLst>
          </p:cNvPr>
          <p:cNvGrpSpPr/>
          <p:nvPr userDrawn="1"/>
        </p:nvGrpSpPr>
        <p:grpSpPr>
          <a:xfrm>
            <a:off x="-504077" y="2288"/>
            <a:ext cx="12375810" cy="7274623"/>
            <a:chOff x="-504077" y="2288"/>
            <a:chExt cx="12375810" cy="7274623"/>
          </a:xfrm>
          <a:solidFill>
            <a:schemeClr val="accent4">
              <a:lumMod val="20000"/>
              <a:lumOff val="80000"/>
              <a:alpha val="60000"/>
            </a:schemeClr>
          </a:solidFill>
        </p:grpSpPr>
        <p:grpSp>
          <p:nvGrpSpPr>
            <p:cNvPr id="13" name="Group 12">
              <a:extLst>
                <a:ext uri="{FF2B5EF4-FFF2-40B4-BE49-F238E27FC236}">
                  <a16:creationId xmlns:a16="http://schemas.microsoft.com/office/drawing/2014/main" id="{87DD4B8D-0FA8-47AF-8E58-B6C62412D88E}"/>
                </a:ext>
              </a:extLst>
            </p:cNvPr>
            <p:cNvGrpSpPr>
              <a:grpSpLocks noChangeAspect="1"/>
            </p:cNvGrpSpPr>
            <p:nvPr userDrawn="1"/>
          </p:nvGrpSpPr>
          <p:grpSpPr>
            <a:xfrm>
              <a:off x="5878978" y="3905088"/>
              <a:ext cx="2608365" cy="1875101"/>
              <a:chOff x="4679949" y="2971278"/>
              <a:chExt cx="3225248" cy="2318565"/>
            </a:xfrm>
            <a:grpFill/>
          </p:grpSpPr>
          <p:sp>
            <p:nvSpPr>
              <p:cNvPr id="14" name="Hexagon 13">
                <a:extLst>
                  <a:ext uri="{FF2B5EF4-FFF2-40B4-BE49-F238E27FC236}">
                    <a16:creationId xmlns:a16="http://schemas.microsoft.com/office/drawing/2014/main" id="{218969D8-5B7A-417D-B458-0169F165965C}"/>
                  </a:ext>
                </a:extLst>
              </p:cNvPr>
              <p:cNvSpPr/>
              <p:nvPr/>
            </p:nvSpPr>
            <p:spPr>
              <a:xfrm>
                <a:off x="4679949" y="3778677"/>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5" name="Hexagon 14">
                <a:extLst>
                  <a:ext uri="{FF2B5EF4-FFF2-40B4-BE49-F238E27FC236}">
                    <a16:creationId xmlns:a16="http://schemas.microsoft.com/office/drawing/2014/main" id="{563ED592-40D2-49B2-8E0C-C31A349B62E5}"/>
                  </a:ext>
                </a:extLst>
              </p:cNvPr>
              <p:cNvSpPr/>
              <p:nvPr/>
            </p:nvSpPr>
            <p:spPr>
              <a:xfrm>
                <a:off x="6152244" y="2971278"/>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 name="Group 15">
              <a:extLst>
                <a:ext uri="{FF2B5EF4-FFF2-40B4-BE49-F238E27FC236}">
                  <a16:creationId xmlns:a16="http://schemas.microsoft.com/office/drawing/2014/main" id="{F194C964-7BB9-421A-8985-ACCB111295A6}"/>
                </a:ext>
              </a:extLst>
            </p:cNvPr>
            <p:cNvGrpSpPr>
              <a:grpSpLocks noChangeAspect="1"/>
            </p:cNvGrpSpPr>
            <p:nvPr userDrawn="1"/>
          </p:nvGrpSpPr>
          <p:grpSpPr>
            <a:xfrm>
              <a:off x="8078332" y="492925"/>
              <a:ext cx="3793401" cy="1875101"/>
              <a:chOff x="4679949" y="2971278"/>
              <a:chExt cx="4690547" cy="2318565"/>
            </a:xfrm>
            <a:grpFill/>
          </p:grpSpPr>
          <p:sp>
            <p:nvSpPr>
              <p:cNvPr id="17" name="Hexagon 16">
                <a:extLst>
                  <a:ext uri="{FF2B5EF4-FFF2-40B4-BE49-F238E27FC236}">
                    <a16:creationId xmlns:a16="http://schemas.microsoft.com/office/drawing/2014/main" id="{05404933-EDF6-405F-8673-A8B0E5107942}"/>
                  </a:ext>
                </a:extLst>
              </p:cNvPr>
              <p:cNvSpPr/>
              <p:nvPr/>
            </p:nvSpPr>
            <p:spPr>
              <a:xfrm>
                <a:off x="4679949" y="3778677"/>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 name="Hexagon 17">
                <a:extLst>
                  <a:ext uri="{FF2B5EF4-FFF2-40B4-BE49-F238E27FC236}">
                    <a16:creationId xmlns:a16="http://schemas.microsoft.com/office/drawing/2014/main" id="{E923C1B3-EEF8-4BCB-BBC3-39723ED98398}"/>
                  </a:ext>
                </a:extLst>
              </p:cNvPr>
              <p:cNvSpPr/>
              <p:nvPr/>
            </p:nvSpPr>
            <p:spPr>
              <a:xfrm>
                <a:off x="6152244" y="2971278"/>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 name="Hexagon 18">
                <a:extLst>
                  <a:ext uri="{FF2B5EF4-FFF2-40B4-BE49-F238E27FC236}">
                    <a16:creationId xmlns:a16="http://schemas.microsoft.com/office/drawing/2014/main" id="{BE0E7DA2-BDEC-4228-B4D7-A696E2F2D6C6}"/>
                  </a:ext>
                </a:extLst>
              </p:cNvPr>
              <p:cNvSpPr/>
              <p:nvPr/>
            </p:nvSpPr>
            <p:spPr>
              <a:xfrm>
                <a:off x="7617543" y="3778678"/>
                <a:ext cx="1752953" cy="1511165"/>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0" name="Group 19">
              <a:extLst>
                <a:ext uri="{FF2B5EF4-FFF2-40B4-BE49-F238E27FC236}">
                  <a16:creationId xmlns:a16="http://schemas.microsoft.com/office/drawing/2014/main" id="{9DAFBE25-FD08-489E-850E-08D10039E530}"/>
                </a:ext>
              </a:extLst>
            </p:cNvPr>
            <p:cNvGrpSpPr>
              <a:grpSpLocks noChangeAspect="1"/>
            </p:cNvGrpSpPr>
            <p:nvPr userDrawn="1"/>
          </p:nvGrpSpPr>
          <p:grpSpPr>
            <a:xfrm>
              <a:off x="9232720" y="4856316"/>
              <a:ext cx="2608365" cy="1875101"/>
              <a:chOff x="4679949" y="2971278"/>
              <a:chExt cx="3225248" cy="2318565"/>
            </a:xfrm>
            <a:grpFill/>
          </p:grpSpPr>
          <p:sp>
            <p:nvSpPr>
              <p:cNvPr id="21" name="Hexagon 20">
                <a:extLst>
                  <a:ext uri="{FF2B5EF4-FFF2-40B4-BE49-F238E27FC236}">
                    <a16:creationId xmlns:a16="http://schemas.microsoft.com/office/drawing/2014/main" id="{B7F1EA3E-093A-46CA-B7D8-F5B22B8F473E}"/>
                  </a:ext>
                </a:extLst>
              </p:cNvPr>
              <p:cNvSpPr/>
              <p:nvPr/>
            </p:nvSpPr>
            <p:spPr>
              <a:xfrm>
                <a:off x="4679949" y="3778677"/>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 name="Hexagon 21">
                <a:extLst>
                  <a:ext uri="{FF2B5EF4-FFF2-40B4-BE49-F238E27FC236}">
                    <a16:creationId xmlns:a16="http://schemas.microsoft.com/office/drawing/2014/main" id="{4553F9A5-F8A1-4F90-B92C-C431B09BE604}"/>
                  </a:ext>
                </a:extLst>
              </p:cNvPr>
              <p:cNvSpPr/>
              <p:nvPr/>
            </p:nvSpPr>
            <p:spPr>
              <a:xfrm>
                <a:off x="6152244" y="2971278"/>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23" name="Group 22">
              <a:extLst>
                <a:ext uri="{FF2B5EF4-FFF2-40B4-BE49-F238E27FC236}">
                  <a16:creationId xmlns:a16="http://schemas.microsoft.com/office/drawing/2014/main" id="{5BEF546C-EB14-4F34-A0F0-8C0001D84D7F}"/>
                </a:ext>
              </a:extLst>
            </p:cNvPr>
            <p:cNvGrpSpPr>
              <a:grpSpLocks noChangeAspect="1"/>
            </p:cNvGrpSpPr>
            <p:nvPr userDrawn="1"/>
          </p:nvGrpSpPr>
          <p:grpSpPr>
            <a:xfrm>
              <a:off x="2447075" y="2288"/>
              <a:ext cx="2608365" cy="2516036"/>
              <a:chOff x="4679949" y="2971278"/>
              <a:chExt cx="3225248" cy="3111082"/>
            </a:xfrm>
            <a:grpFill/>
          </p:grpSpPr>
          <p:sp>
            <p:nvSpPr>
              <p:cNvPr id="24" name="Hexagon 23">
                <a:extLst>
                  <a:ext uri="{FF2B5EF4-FFF2-40B4-BE49-F238E27FC236}">
                    <a16:creationId xmlns:a16="http://schemas.microsoft.com/office/drawing/2014/main" id="{F89C0DA2-B59F-4CE5-B4EB-AF51D8E02C83}"/>
                  </a:ext>
                </a:extLst>
              </p:cNvPr>
              <p:cNvSpPr/>
              <p:nvPr/>
            </p:nvSpPr>
            <p:spPr>
              <a:xfrm>
                <a:off x="4679949" y="3778677"/>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5" name="Hexagon 24">
                <a:extLst>
                  <a:ext uri="{FF2B5EF4-FFF2-40B4-BE49-F238E27FC236}">
                    <a16:creationId xmlns:a16="http://schemas.microsoft.com/office/drawing/2014/main" id="{1AFAF745-63C0-4E7A-BAB3-D369C4EDA0BF}"/>
                  </a:ext>
                </a:extLst>
              </p:cNvPr>
              <p:cNvSpPr/>
              <p:nvPr/>
            </p:nvSpPr>
            <p:spPr>
              <a:xfrm>
                <a:off x="6152244" y="2971278"/>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6" name="Hexagon 25">
                <a:extLst>
                  <a:ext uri="{FF2B5EF4-FFF2-40B4-BE49-F238E27FC236}">
                    <a16:creationId xmlns:a16="http://schemas.microsoft.com/office/drawing/2014/main" id="{5ADF8620-FB6B-4E4E-B10D-C884BB9981B0}"/>
                  </a:ext>
                </a:extLst>
              </p:cNvPr>
              <p:cNvSpPr/>
              <p:nvPr/>
            </p:nvSpPr>
            <p:spPr>
              <a:xfrm>
                <a:off x="6148746" y="4571195"/>
                <a:ext cx="1752953" cy="1511165"/>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
          <p:nvSpPr>
            <p:cNvPr id="27" name="Hexagon 26">
              <a:extLst>
                <a:ext uri="{FF2B5EF4-FFF2-40B4-BE49-F238E27FC236}">
                  <a16:creationId xmlns:a16="http://schemas.microsoft.com/office/drawing/2014/main" id="{8DE0E31C-D2A1-4AE2-8C65-9D86CB64099E}"/>
                </a:ext>
              </a:extLst>
            </p:cNvPr>
            <p:cNvSpPr/>
            <p:nvPr userDrawn="1"/>
          </p:nvSpPr>
          <p:spPr>
            <a:xfrm>
              <a:off x="-504077" y="2067702"/>
              <a:ext cx="1417671" cy="1222130"/>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8" name="Hexagon 27">
              <a:extLst>
                <a:ext uri="{FF2B5EF4-FFF2-40B4-BE49-F238E27FC236}">
                  <a16:creationId xmlns:a16="http://schemas.microsoft.com/office/drawing/2014/main" id="{F6E66543-282F-4069-8C66-5B779106002E}"/>
                </a:ext>
              </a:extLst>
            </p:cNvPr>
            <p:cNvSpPr/>
            <p:nvPr userDrawn="1"/>
          </p:nvSpPr>
          <p:spPr>
            <a:xfrm>
              <a:off x="-504077" y="803666"/>
              <a:ext cx="1417671" cy="1222130"/>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9" name="Hexagon 28">
              <a:extLst>
                <a:ext uri="{FF2B5EF4-FFF2-40B4-BE49-F238E27FC236}">
                  <a16:creationId xmlns:a16="http://schemas.microsoft.com/office/drawing/2014/main" id="{26D8185E-00B1-466C-B5BB-A8F1B4543B88}"/>
                </a:ext>
              </a:extLst>
            </p:cNvPr>
            <p:cNvSpPr/>
            <p:nvPr userDrawn="1"/>
          </p:nvSpPr>
          <p:spPr>
            <a:xfrm>
              <a:off x="9881752" y="3905088"/>
              <a:ext cx="1417671" cy="1222130"/>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nvGrpSpPr>
            <p:cNvPr id="30" name="Group 29">
              <a:extLst>
                <a:ext uri="{FF2B5EF4-FFF2-40B4-BE49-F238E27FC236}">
                  <a16:creationId xmlns:a16="http://schemas.microsoft.com/office/drawing/2014/main" id="{4CAC720C-05D9-4B56-9AF0-EEA7B2419B3F}"/>
                </a:ext>
              </a:extLst>
            </p:cNvPr>
            <p:cNvGrpSpPr>
              <a:grpSpLocks noChangeAspect="1"/>
            </p:cNvGrpSpPr>
            <p:nvPr userDrawn="1"/>
          </p:nvGrpSpPr>
          <p:grpSpPr>
            <a:xfrm>
              <a:off x="913594" y="4760875"/>
              <a:ext cx="2608365" cy="2516036"/>
              <a:chOff x="4679949" y="2971278"/>
              <a:chExt cx="3225248" cy="3111082"/>
            </a:xfrm>
            <a:grpFill/>
          </p:grpSpPr>
          <p:sp>
            <p:nvSpPr>
              <p:cNvPr id="31" name="Hexagon 30">
                <a:extLst>
                  <a:ext uri="{FF2B5EF4-FFF2-40B4-BE49-F238E27FC236}">
                    <a16:creationId xmlns:a16="http://schemas.microsoft.com/office/drawing/2014/main" id="{1EB3927A-D058-4404-84E2-E069D49495DA}"/>
                  </a:ext>
                </a:extLst>
              </p:cNvPr>
              <p:cNvSpPr/>
              <p:nvPr/>
            </p:nvSpPr>
            <p:spPr>
              <a:xfrm>
                <a:off x="4679949" y="3778677"/>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2" name="Hexagon 31">
                <a:extLst>
                  <a:ext uri="{FF2B5EF4-FFF2-40B4-BE49-F238E27FC236}">
                    <a16:creationId xmlns:a16="http://schemas.microsoft.com/office/drawing/2014/main" id="{2FE09A27-DF6F-4349-8857-27DF4FB9F7A6}"/>
                  </a:ext>
                </a:extLst>
              </p:cNvPr>
              <p:cNvSpPr/>
              <p:nvPr/>
            </p:nvSpPr>
            <p:spPr>
              <a:xfrm>
                <a:off x="6152244" y="2971278"/>
                <a:ext cx="1752953" cy="1511166"/>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3" name="Hexagon 32">
                <a:extLst>
                  <a:ext uri="{FF2B5EF4-FFF2-40B4-BE49-F238E27FC236}">
                    <a16:creationId xmlns:a16="http://schemas.microsoft.com/office/drawing/2014/main" id="{A4E92CBA-75A4-440D-990E-999DA83D79B2}"/>
                  </a:ext>
                </a:extLst>
              </p:cNvPr>
              <p:cNvSpPr/>
              <p:nvPr/>
            </p:nvSpPr>
            <p:spPr>
              <a:xfrm>
                <a:off x="6148746" y="4571195"/>
                <a:ext cx="1752953" cy="1511165"/>
              </a:xfrm>
              <a:prstGeom prst="hexagon">
                <a:avLst/>
              </a:prstGeom>
              <a:grpFill/>
              <a:ln w="22225" cap="rnd">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spTree>
    <p:extLst>
      <p:ext uri="{BB962C8B-B14F-4D97-AF65-F5344CB8AC3E}">
        <p14:creationId xmlns:p14="http://schemas.microsoft.com/office/powerpoint/2010/main" val="1401341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Titre seul">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0"/>
          </p:nvPr>
        </p:nvSpPr>
        <p:spPr>
          <a:xfrm>
            <a:off x="401351" y="6536030"/>
            <a:ext cx="525066" cy="230832"/>
          </a:xfrm>
          <a:prstGeom prst="rect">
            <a:avLst/>
          </a:prstGeom>
        </p:spPr>
        <p:txBody>
          <a:bodyPr/>
          <a:lstStyle/>
          <a:p>
            <a:fld id="{84E72597-5FA9-473E-9DF2-B958DF9446F5}" type="slidenum">
              <a:rPr lang="fr-FR" smtClean="0">
                <a:solidFill>
                  <a:prstClr val="white"/>
                </a:solidFill>
              </a:rPr>
              <a:pPr/>
              <a:t>‹#›</a:t>
            </a:fld>
            <a:endParaRPr lang="fr-FR" dirty="0">
              <a:solidFill>
                <a:prstClr val="white"/>
              </a:solidFill>
            </a:endParaRPr>
          </a:p>
        </p:txBody>
      </p:sp>
      <p:sp>
        <p:nvSpPr>
          <p:cNvPr id="4" name="Titre 3"/>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82392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6" name="Slide Number Placeholder 5"/>
          <p:cNvSpPr>
            <a:spLocks noGrp="1"/>
          </p:cNvSpPr>
          <p:nvPr>
            <p:ph type="sldNum" sz="quarter" idx="12"/>
          </p:nvPr>
        </p:nvSpPr>
        <p:spPr>
          <a:xfrm>
            <a:off x="401351" y="6536030"/>
            <a:ext cx="525066" cy="230832"/>
          </a:xfrm>
          <a:prstGeom prst="rect">
            <a:avLst/>
          </a:prstGeom>
        </p:spPr>
        <p:txBody>
          <a:bodyPr/>
          <a:lstStyle/>
          <a:p>
            <a:fld id="{CEC4EF0E-246F-4140-862C-D670971C4B03}" type="slidenum">
              <a:rPr lang="fr-FR" smtClean="0"/>
              <a:t>‹#›</a:t>
            </a:fld>
            <a:endParaRPr lang="fr-FR" dirty="0"/>
          </a:p>
        </p:txBody>
      </p:sp>
    </p:spTree>
    <p:extLst>
      <p:ext uri="{BB962C8B-B14F-4D97-AF65-F5344CB8AC3E}">
        <p14:creationId xmlns:p14="http://schemas.microsoft.com/office/powerpoint/2010/main" val="786736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DE">
            <a:alpha val="72000"/>
          </a:srgbClr>
        </a:solidFill>
        <a:effectLst/>
      </p:bgPr>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401351" y="1569084"/>
            <a:ext cx="11362660" cy="1418337"/>
          </a:xfrm>
          <a:prstGeom prst="rect">
            <a:avLst/>
          </a:prstGeom>
        </p:spPr>
        <p:txBody>
          <a:bodyPr vert="horz" wrap="square" lIns="91440" tIns="45720" rIns="91440" bIns="45720" rtlCol="0">
            <a:sp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 name="Espace réservé du titre 1"/>
          <p:cNvSpPr>
            <a:spLocks noGrp="1"/>
          </p:cNvSpPr>
          <p:nvPr>
            <p:ph type="title"/>
          </p:nvPr>
        </p:nvSpPr>
        <p:spPr>
          <a:xfrm>
            <a:off x="401351" y="392530"/>
            <a:ext cx="11362660" cy="458587"/>
          </a:xfrm>
          <a:prstGeom prst="rect">
            <a:avLst/>
          </a:prstGeom>
        </p:spPr>
        <p:txBody>
          <a:bodyPr vert="horz" wrap="square" lIns="91440" tIns="45720" rIns="91440" bIns="45720" rtlCol="0" anchor="ctr">
            <a:spAutoFit/>
          </a:bodyPr>
          <a:lstStyle/>
          <a:p>
            <a:r>
              <a:rPr lang="fr-FR" dirty="0"/>
              <a:t>Modifiez le style du titre</a:t>
            </a:r>
          </a:p>
        </p:txBody>
      </p:sp>
      <p:sp>
        <p:nvSpPr>
          <p:cNvPr id="6" name="Espace réservé du numéro de diapositive 5"/>
          <p:cNvSpPr>
            <a:spLocks noGrp="1"/>
          </p:cNvSpPr>
          <p:nvPr>
            <p:ph type="sldNum" sz="quarter" idx="4"/>
          </p:nvPr>
        </p:nvSpPr>
        <p:spPr>
          <a:xfrm>
            <a:off x="11238945" y="6374976"/>
            <a:ext cx="525066" cy="230832"/>
          </a:xfrm>
          <a:prstGeom prst="rect">
            <a:avLst/>
          </a:prstGeom>
        </p:spPr>
        <p:txBody>
          <a:bodyPr vert="horz" wrap="square" lIns="91440" tIns="45720" rIns="91440" bIns="45720" rtlCol="0" anchor="ctr">
            <a:spAutoFit/>
          </a:bodyPr>
          <a:lstStyle>
            <a:lvl1pPr algn="ctr">
              <a:defRPr sz="900">
                <a:solidFill>
                  <a:schemeClr val="bg1"/>
                </a:solidFill>
                <a:latin typeface="Verdana" panose="020B0604030504040204" pitchFamily="34" charset="0"/>
              </a:defRPr>
            </a:lvl1pPr>
          </a:lstStyle>
          <a:p>
            <a:fld id="{84E72597-5FA9-473E-9DF2-B958DF9446F5}" type="slidenum">
              <a:rPr lang="fr-FR" smtClean="0"/>
              <a:pPr/>
              <a:t>‹#›</a:t>
            </a:fld>
            <a:endParaRPr lang="fr-FR" dirty="0"/>
          </a:p>
        </p:txBody>
      </p:sp>
      <p:grpSp>
        <p:nvGrpSpPr>
          <p:cNvPr id="4" name="Graphic 9">
            <a:extLst>
              <a:ext uri="{FF2B5EF4-FFF2-40B4-BE49-F238E27FC236}">
                <a16:creationId xmlns:a16="http://schemas.microsoft.com/office/drawing/2014/main" id="{7585CE12-DB45-4135-A6B3-F5F84AAF0B45}"/>
              </a:ext>
            </a:extLst>
          </p:cNvPr>
          <p:cNvGrpSpPr/>
          <p:nvPr userDrawn="1"/>
        </p:nvGrpSpPr>
        <p:grpSpPr>
          <a:xfrm>
            <a:off x="401351" y="6415570"/>
            <a:ext cx="919228" cy="236142"/>
            <a:chOff x="11168862" y="6538265"/>
            <a:chExt cx="762585" cy="195902"/>
          </a:xfrm>
        </p:grpSpPr>
        <p:sp>
          <p:nvSpPr>
            <p:cNvPr id="5" name="Freeform: Shape 4">
              <a:extLst>
                <a:ext uri="{FF2B5EF4-FFF2-40B4-BE49-F238E27FC236}">
                  <a16:creationId xmlns:a16="http://schemas.microsoft.com/office/drawing/2014/main" id="{861DFBA9-06E9-4668-9046-982010660768}"/>
                </a:ext>
              </a:extLst>
            </p:cNvPr>
            <p:cNvSpPr/>
            <p:nvPr/>
          </p:nvSpPr>
          <p:spPr>
            <a:xfrm>
              <a:off x="11314403" y="6590689"/>
              <a:ext cx="132150" cy="143465"/>
            </a:xfrm>
            <a:custGeom>
              <a:avLst/>
              <a:gdLst>
                <a:gd name="connsiteX0" fmla="*/ 125254 w 132150"/>
                <a:gd name="connsiteY0" fmla="*/ 10204 h 143465"/>
                <a:gd name="connsiteX1" fmla="*/ 70902 w 132150"/>
                <a:gd name="connsiteY1" fmla="*/ 0 h 143465"/>
                <a:gd name="connsiteX2" fmla="*/ 0 w 132150"/>
                <a:gd name="connsiteY2" fmla="*/ 71733 h 143465"/>
                <a:gd name="connsiteX3" fmla="*/ 70353 w 132150"/>
                <a:gd name="connsiteY3" fmla="*/ 143465 h 143465"/>
                <a:gd name="connsiteX4" fmla="*/ 125254 w 132150"/>
                <a:gd name="connsiteY4" fmla="*/ 132431 h 143465"/>
                <a:gd name="connsiteX5" fmla="*/ 132150 w 132150"/>
                <a:gd name="connsiteY5" fmla="*/ 121398 h 143465"/>
                <a:gd name="connsiteX6" fmla="*/ 132150 w 132150"/>
                <a:gd name="connsiteY6" fmla="*/ 21237 h 143465"/>
                <a:gd name="connsiteX7" fmla="*/ 125254 w 132150"/>
                <a:gd name="connsiteY7" fmla="*/ 10204 h 143465"/>
                <a:gd name="connsiteX8" fmla="*/ 96277 w 132150"/>
                <a:gd name="connsiteY8" fmla="*/ 100428 h 143465"/>
                <a:gd name="connsiteX9" fmla="*/ 89381 w 132150"/>
                <a:gd name="connsiteY9" fmla="*/ 107873 h 143465"/>
                <a:gd name="connsiteX10" fmla="*/ 70621 w 132150"/>
                <a:gd name="connsiteY10" fmla="*/ 110351 h 143465"/>
                <a:gd name="connsiteX11" fmla="*/ 36409 w 132150"/>
                <a:gd name="connsiteY11" fmla="*/ 71719 h 143465"/>
                <a:gd name="connsiteX12" fmla="*/ 70621 w 132150"/>
                <a:gd name="connsiteY12" fmla="*/ 33088 h 143465"/>
                <a:gd name="connsiteX13" fmla="*/ 89381 w 132150"/>
                <a:gd name="connsiteY13" fmla="*/ 35565 h 143465"/>
                <a:gd name="connsiteX14" fmla="*/ 96277 w 132150"/>
                <a:gd name="connsiteY14" fmla="*/ 43010 h 143465"/>
                <a:gd name="connsiteX15" fmla="*/ 96277 w 132150"/>
                <a:gd name="connsiteY15" fmla="*/ 100428 h 143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2150" h="143465">
                  <a:moveTo>
                    <a:pt x="125254" y="10204"/>
                  </a:moveTo>
                  <a:cubicBezTo>
                    <a:pt x="107043" y="3307"/>
                    <a:pt x="89944" y="0"/>
                    <a:pt x="70902" y="0"/>
                  </a:cubicBezTo>
                  <a:cubicBezTo>
                    <a:pt x="29245" y="0"/>
                    <a:pt x="0" y="27866"/>
                    <a:pt x="0" y="71733"/>
                  </a:cubicBezTo>
                  <a:cubicBezTo>
                    <a:pt x="0" y="116149"/>
                    <a:pt x="25388" y="143465"/>
                    <a:pt x="70353" y="143465"/>
                  </a:cubicBezTo>
                  <a:cubicBezTo>
                    <a:pt x="88564" y="143465"/>
                    <a:pt x="106226" y="140426"/>
                    <a:pt x="125254" y="132431"/>
                  </a:cubicBezTo>
                  <a:cubicBezTo>
                    <a:pt x="129673" y="130503"/>
                    <a:pt x="132150" y="127464"/>
                    <a:pt x="132150" y="121398"/>
                  </a:cubicBezTo>
                  <a:lnTo>
                    <a:pt x="132150" y="21237"/>
                  </a:lnTo>
                  <a:cubicBezTo>
                    <a:pt x="132150" y="14890"/>
                    <a:pt x="129660" y="11864"/>
                    <a:pt x="125254" y="10204"/>
                  </a:cubicBezTo>
                  <a:close/>
                  <a:moveTo>
                    <a:pt x="96277" y="100428"/>
                  </a:moveTo>
                  <a:cubicBezTo>
                    <a:pt x="96277" y="104566"/>
                    <a:pt x="94068" y="106494"/>
                    <a:pt x="89381" y="107873"/>
                  </a:cubicBezTo>
                  <a:cubicBezTo>
                    <a:pt x="83315" y="109534"/>
                    <a:pt x="78066" y="110351"/>
                    <a:pt x="70621" y="110351"/>
                  </a:cubicBezTo>
                  <a:cubicBezTo>
                    <a:pt x="52959" y="110351"/>
                    <a:pt x="36409" y="99866"/>
                    <a:pt x="36409" y="71719"/>
                  </a:cubicBezTo>
                  <a:cubicBezTo>
                    <a:pt x="36409" y="43572"/>
                    <a:pt x="52959" y="33088"/>
                    <a:pt x="70621" y="33088"/>
                  </a:cubicBezTo>
                  <a:cubicBezTo>
                    <a:pt x="78066" y="33088"/>
                    <a:pt x="83315" y="33918"/>
                    <a:pt x="89381" y="35565"/>
                  </a:cubicBezTo>
                  <a:cubicBezTo>
                    <a:pt x="94068" y="36944"/>
                    <a:pt x="96277" y="38872"/>
                    <a:pt x="96277" y="43010"/>
                  </a:cubicBezTo>
                  <a:lnTo>
                    <a:pt x="96277" y="100428"/>
                  </a:ln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7" name="Freeform: Shape 6">
              <a:extLst>
                <a:ext uri="{FF2B5EF4-FFF2-40B4-BE49-F238E27FC236}">
                  <a16:creationId xmlns:a16="http://schemas.microsoft.com/office/drawing/2014/main" id="{F80EC731-3C7C-469E-A29F-55EF0789940F}"/>
                </a:ext>
              </a:extLst>
            </p:cNvPr>
            <p:cNvSpPr/>
            <p:nvPr/>
          </p:nvSpPr>
          <p:spPr>
            <a:xfrm>
              <a:off x="11170924" y="6589591"/>
              <a:ext cx="125254" cy="141804"/>
            </a:xfrm>
            <a:custGeom>
              <a:avLst/>
              <a:gdLst>
                <a:gd name="connsiteX0" fmla="*/ 36422 w 125254"/>
                <a:gd name="connsiteY0" fmla="*/ 47175 h 141804"/>
                <a:gd name="connsiteX1" fmla="*/ 59601 w 125254"/>
                <a:gd name="connsiteY1" fmla="*/ 33382 h 141804"/>
                <a:gd name="connsiteX2" fmla="*/ 101258 w 125254"/>
                <a:gd name="connsiteY2" fmla="*/ 45795 h 141804"/>
                <a:gd name="connsiteX3" fmla="*/ 105396 w 125254"/>
                <a:gd name="connsiteY3" fmla="*/ 46893 h 141804"/>
                <a:gd name="connsiteX4" fmla="*/ 111462 w 125254"/>
                <a:gd name="connsiteY4" fmla="*/ 43037 h 141804"/>
                <a:gd name="connsiteX5" fmla="*/ 120018 w 125254"/>
                <a:gd name="connsiteY5" fmla="*/ 24826 h 141804"/>
                <a:gd name="connsiteX6" fmla="*/ 121116 w 125254"/>
                <a:gd name="connsiteY6" fmla="*/ 20139 h 141804"/>
                <a:gd name="connsiteX7" fmla="*/ 117809 w 125254"/>
                <a:gd name="connsiteY7" fmla="*/ 14622 h 141804"/>
                <a:gd name="connsiteX8" fmla="*/ 60699 w 125254"/>
                <a:gd name="connsiteY8" fmla="*/ 0 h 141804"/>
                <a:gd name="connsiteX9" fmla="*/ 0 w 125254"/>
                <a:gd name="connsiteY9" fmla="*/ 49665 h 141804"/>
                <a:gd name="connsiteX10" fmla="*/ 88846 w 125254"/>
                <a:gd name="connsiteY10" fmla="*/ 126084 h 141804"/>
                <a:gd name="connsiteX11" fmla="*/ 87185 w 125254"/>
                <a:gd name="connsiteY11" fmla="*/ 136288 h 141804"/>
                <a:gd name="connsiteX12" fmla="*/ 86904 w 125254"/>
                <a:gd name="connsiteY12" fmla="*/ 137948 h 141804"/>
                <a:gd name="connsiteX13" fmla="*/ 91042 w 125254"/>
                <a:gd name="connsiteY13" fmla="*/ 141805 h 141804"/>
                <a:gd name="connsiteX14" fmla="*/ 115867 w 125254"/>
                <a:gd name="connsiteY14" fmla="*/ 141805 h 141804"/>
                <a:gd name="connsiteX15" fmla="*/ 123045 w 125254"/>
                <a:gd name="connsiteY15" fmla="*/ 136288 h 141804"/>
                <a:gd name="connsiteX16" fmla="*/ 125254 w 125254"/>
                <a:gd name="connsiteY16" fmla="*/ 120568 h 141804"/>
                <a:gd name="connsiteX17" fmla="*/ 36422 w 125254"/>
                <a:gd name="connsiteY17" fmla="*/ 47175 h 141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5254" h="141804">
                  <a:moveTo>
                    <a:pt x="36422" y="47175"/>
                  </a:moveTo>
                  <a:cubicBezTo>
                    <a:pt x="36422" y="38725"/>
                    <a:pt x="44978" y="33382"/>
                    <a:pt x="59601" y="33382"/>
                  </a:cubicBezTo>
                  <a:cubicBezTo>
                    <a:pt x="73674" y="33382"/>
                    <a:pt x="87185" y="38069"/>
                    <a:pt x="101258" y="45795"/>
                  </a:cubicBezTo>
                  <a:cubicBezTo>
                    <a:pt x="102638" y="46626"/>
                    <a:pt x="104017" y="46893"/>
                    <a:pt x="105396" y="46893"/>
                  </a:cubicBezTo>
                  <a:cubicBezTo>
                    <a:pt x="107873" y="46893"/>
                    <a:pt x="110243" y="45313"/>
                    <a:pt x="111462" y="43037"/>
                  </a:cubicBezTo>
                  <a:lnTo>
                    <a:pt x="120018" y="24826"/>
                  </a:lnTo>
                  <a:cubicBezTo>
                    <a:pt x="120808" y="23125"/>
                    <a:pt x="121116" y="21518"/>
                    <a:pt x="121116" y="20139"/>
                  </a:cubicBezTo>
                  <a:cubicBezTo>
                    <a:pt x="121116" y="17930"/>
                    <a:pt x="119965" y="15881"/>
                    <a:pt x="117809" y="14622"/>
                  </a:cubicBezTo>
                  <a:cubicBezTo>
                    <a:pt x="100709" y="4687"/>
                    <a:pt x="80289" y="0"/>
                    <a:pt x="60699" y="0"/>
                  </a:cubicBezTo>
                  <a:cubicBezTo>
                    <a:pt x="23728" y="0"/>
                    <a:pt x="0" y="19871"/>
                    <a:pt x="0" y="49665"/>
                  </a:cubicBezTo>
                  <a:cubicBezTo>
                    <a:pt x="0" y="108155"/>
                    <a:pt x="88846" y="85511"/>
                    <a:pt x="88846" y="126084"/>
                  </a:cubicBezTo>
                  <a:cubicBezTo>
                    <a:pt x="88846" y="130222"/>
                    <a:pt x="88297" y="132699"/>
                    <a:pt x="87185" y="136288"/>
                  </a:cubicBezTo>
                  <a:cubicBezTo>
                    <a:pt x="87024" y="136824"/>
                    <a:pt x="86904" y="137386"/>
                    <a:pt x="86904" y="137948"/>
                  </a:cubicBezTo>
                  <a:cubicBezTo>
                    <a:pt x="86904" y="140158"/>
                    <a:pt x="88283" y="141805"/>
                    <a:pt x="91042" y="141805"/>
                  </a:cubicBezTo>
                  <a:lnTo>
                    <a:pt x="115867" y="141805"/>
                  </a:lnTo>
                  <a:cubicBezTo>
                    <a:pt x="120005" y="141805"/>
                    <a:pt x="121665" y="140426"/>
                    <a:pt x="123045" y="136288"/>
                  </a:cubicBezTo>
                  <a:cubicBezTo>
                    <a:pt x="124705" y="131601"/>
                    <a:pt x="125254" y="125254"/>
                    <a:pt x="125254" y="120568"/>
                  </a:cubicBezTo>
                  <a:cubicBezTo>
                    <a:pt x="125254" y="57927"/>
                    <a:pt x="36422" y="73005"/>
                    <a:pt x="36422" y="47175"/>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9" name="Freeform: Shape 8">
              <a:extLst>
                <a:ext uri="{FF2B5EF4-FFF2-40B4-BE49-F238E27FC236}">
                  <a16:creationId xmlns:a16="http://schemas.microsoft.com/office/drawing/2014/main" id="{52C495E3-228D-4C05-8E34-3CC6BC5872B8}"/>
                </a:ext>
              </a:extLst>
            </p:cNvPr>
            <p:cNvSpPr/>
            <p:nvPr/>
          </p:nvSpPr>
          <p:spPr>
            <a:xfrm>
              <a:off x="11480216" y="6590689"/>
              <a:ext cx="125535" cy="140706"/>
            </a:xfrm>
            <a:custGeom>
              <a:avLst/>
              <a:gdLst>
                <a:gd name="connsiteX0" fmla="*/ 62346 w 125535"/>
                <a:gd name="connsiteY0" fmla="*/ 0 h 140706"/>
                <a:gd name="connsiteX1" fmla="*/ 6896 w 125535"/>
                <a:gd name="connsiteY1" fmla="*/ 9936 h 140706"/>
                <a:gd name="connsiteX2" fmla="*/ 0 w 125535"/>
                <a:gd name="connsiteY2" fmla="*/ 20969 h 140706"/>
                <a:gd name="connsiteX3" fmla="*/ 0 w 125535"/>
                <a:gd name="connsiteY3" fmla="*/ 135190 h 140706"/>
                <a:gd name="connsiteX4" fmla="*/ 5517 w 125535"/>
                <a:gd name="connsiteY4" fmla="*/ 140707 h 140706"/>
                <a:gd name="connsiteX5" fmla="*/ 30343 w 125535"/>
                <a:gd name="connsiteY5" fmla="*/ 140707 h 140706"/>
                <a:gd name="connsiteX6" fmla="*/ 35860 w 125535"/>
                <a:gd name="connsiteY6" fmla="*/ 135190 h 140706"/>
                <a:gd name="connsiteX7" fmla="*/ 35860 w 125535"/>
                <a:gd name="connsiteY7" fmla="*/ 42488 h 140706"/>
                <a:gd name="connsiteX8" fmla="*/ 42488 w 125535"/>
                <a:gd name="connsiteY8" fmla="*/ 35311 h 140706"/>
                <a:gd name="connsiteX9" fmla="*/ 62908 w 125535"/>
                <a:gd name="connsiteY9" fmla="*/ 33101 h 140706"/>
                <a:gd name="connsiteX10" fmla="*/ 89676 w 125535"/>
                <a:gd name="connsiteY10" fmla="*/ 56548 h 140706"/>
                <a:gd name="connsiteX11" fmla="*/ 89676 w 125535"/>
                <a:gd name="connsiteY11" fmla="*/ 135177 h 140706"/>
                <a:gd name="connsiteX12" fmla="*/ 95193 w 125535"/>
                <a:gd name="connsiteY12" fmla="*/ 140693 h 140706"/>
                <a:gd name="connsiteX13" fmla="*/ 120018 w 125535"/>
                <a:gd name="connsiteY13" fmla="*/ 140693 h 140706"/>
                <a:gd name="connsiteX14" fmla="*/ 125535 w 125535"/>
                <a:gd name="connsiteY14" fmla="*/ 135177 h 140706"/>
                <a:gd name="connsiteX15" fmla="*/ 125535 w 125535"/>
                <a:gd name="connsiteY15" fmla="*/ 51861 h 140706"/>
                <a:gd name="connsiteX16" fmla="*/ 62346 w 125535"/>
                <a:gd name="connsiteY16" fmla="*/ 0 h 14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5535" h="140706">
                  <a:moveTo>
                    <a:pt x="62346" y="0"/>
                  </a:moveTo>
                  <a:cubicBezTo>
                    <a:pt x="46063" y="0"/>
                    <a:pt x="27035" y="2758"/>
                    <a:pt x="6896" y="9936"/>
                  </a:cubicBezTo>
                  <a:cubicBezTo>
                    <a:pt x="3040" y="11315"/>
                    <a:pt x="0" y="14622"/>
                    <a:pt x="0" y="20969"/>
                  </a:cubicBezTo>
                  <a:lnTo>
                    <a:pt x="0" y="135190"/>
                  </a:lnTo>
                  <a:cubicBezTo>
                    <a:pt x="0" y="138497"/>
                    <a:pt x="2209" y="140707"/>
                    <a:pt x="5517" y="140707"/>
                  </a:cubicBezTo>
                  <a:lnTo>
                    <a:pt x="30343" y="140707"/>
                  </a:lnTo>
                  <a:cubicBezTo>
                    <a:pt x="33650" y="140707"/>
                    <a:pt x="35860" y="138497"/>
                    <a:pt x="35860" y="135190"/>
                  </a:cubicBezTo>
                  <a:lnTo>
                    <a:pt x="35860" y="42488"/>
                  </a:lnTo>
                  <a:cubicBezTo>
                    <a:pt x="35860" y="38350"/>
                    <a:pt x="38069" y="36422"/>
                    <a:pt x="42488" y="35311"/>
                  </a:cubicBezTo>
                  <a:cubicBezTo>
                    <a:pt x="49665" y="33650"/>
                    <a:pt x="54352" y="33101"/>
                    <a:pt x="62908" y="33101"/>
                  </a:cubicBezTo>
                  <a:cubicBezTo>
                    <a:pt x="77812" y="33101"/>
                    <a:pt x="89676" y="39997"/>
                    <a:pt x="89676" y="56548"/>
                  </a:cubicBezTo>
                  <a:lnTo>
                    <a:pt x="89676" y="135177"/>
                  </a:lnTo>
                  <a:cubicBezTo>
                    <a:pt x="89676" y="138484"/>
                    <a:pt x="91885" y="140693"/>
                    <a:pt x="95193" y="140693"/>
                  </a:cubicBezTo>
                  <a:lnTo>
                    <a:pt x="120018" y="140693"/>
                  </a:lnTo>
                  <a:cubicBezTo>
                    <a:pt x="123326" y="140693"/>
                    <a:pt x="125535" y="138484"/>
                    <a:pt x="125535" y="135177"/>
                  </a:cubicBezTo>
                  <a:lnTo>
                    <a:pt x="125535" y="51861"/>
                  </a:lnTo>
                  <a:cubicBezTo>
                    <a:pt x="125522" y="18211"/>
                    <a:pt x="104834" y="0"/>
                    <a:pt x="62346" y="0"/>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11" name="Freeform: Shape 10">
              <a:extLst>
                <a:ext uri="{FF2B5EF4-FFF2-40B4-BE49-F238E27FC236}">
                  <a16:creationId xmlns:a16="http://schemas.microsoft.com/office/drawing/2014/main" id="{0955D3D2-BB61-4A1A-AF6C-A470CBEAD0FD}"/>
                </a:ext>
              </a:extLst>
            </p:cNvPr>
            <p:cNvSpPr/>
            <p:nvPr/>
          </p:nvSpPr>
          <p:spPr>
            <a:xfrm>
              <a:off x="11632225" y="6590689"/>
              <a:ext cx="138778" cy="143465"/>
            </a:xfrm>
            <a:custGeom>
              <a:avLst/>
              <a:gdLst>
                <a:gd name="connsiteX0" fmla="*/ 68425 w 138778"/>
                <a:gd name="connsiteY0" fmla="*/ 0 h 143465"/>
                <a:gd name="connsiteX1" fmla="*/ 0 w 138778"/>
                <a:gd name="connsiteY1" fmla="*/ 71733 h 143465"/>
                <a:gd name="connsiteX2" fmla="*/ 70353 w 138778"/>
                <a:gd name="connsiteY2" fmla="*/ 143465 h 143465"/>
                <a:gd name="connsiteX3" fmla="*/ 138778 w 138778"/>
                <a:gd name="connsiteY3" fmla="*/ 71733 h 143465"/>
                <a:gd name="connsiteX4" fmla="*/ 68425 w 138778"/>
                <a:gd name="connsiteY4" fmla="*/ 0 h 143465"/>
                <a:gd name="connsiteX5" fmla="*/ 70367 w 138778"/>
                <a:gd name="connsiteY5" fmla="*/ 110351 h 143465"/>
                <a:gd name="connsiteX6" fmla="*/ 36435 w 138778"/>
                <a:gd name="connsiteY6" fmla="*/ 71719 h 143465"/>
                <a:gd name="connsiteX7" fmla="*/ 68438 w 138778"/>
                <a:gd name="connsiteY7" fmla="*/ 33088 h 143465"/>
                <a:gd name="connsiteX8" fmla="*/ 102370 w 138778"/>
                <a:gd name="connsiteY8" fmla="*/ 71719 h 143465"/>
                <a:gd name="connsiteX9" fmla="*/ 70367 w 138778"/>
                <a:gd name="connsiteY9" fmla="*/ 110351 h 143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778" h="143465">
                  <a:moveTo>
                    <a:pt x="68425" y="0"/>
                  </a:moveTo>
                  <a:cubicBezTo>
                    <a:pt x="27035" y="0"/>
                    <a:pt x="0" y="30075"/>
                    <a:pt x="0" y="71733"/>
                  </a:cubicBezTo>
                  <a:cubicBezTo>
                    <a:pt x="0" y="113390"/>
                    <a:pt x="27035" y="143465"/>
                    <a:pt x="70353" y="143465"/>
                  </a:cubicBezTo>
                  <a:cubicBezTo>
                    <a:pt x="111743" y="143465"/>
                    <a:pt x="138778" y="113390"/>
                    <a:pt x="138778" y="71733"/>
                  </a:cubicBezTo>
                  <a:cubicBezTo>
                    <a:pt x="138778" y="30075"/>
                    <a:pt x="111743" y="0"/>
                    <a:pt x="68425" y="0"/>
                  </a:cubicBezTo>
                  <a:close/>
                  <a:moveTo>
                    <a:pt x="70367" y="110351"/>
                  </a:moveTo>
                  <a:cubicBezTo>
                    <a:pt x="49946" y="110351"/>
                    <a:pt x="36435" y="97107"/>
                    <a:pt x="36435" y="71719"/>
                  </a:cubicBezTo>
                  <a:cubicBezTo>
                    <a:pt x="36435" y="46331"/>
                    <a:pt x="49960" y="33088"/>
                    <a:pt x="68438" y="33088"/>
                  </a:cubicBezTo>
                  <a:cubicBezTo>
                    <a:pt x="88859" y="33088"/>
                    <a:pt x="102370" y="46331"/>
                    <a:pt x="102370" y="71719"/>
                  </a:cubicBezTo>
                  <a:cubicBezTo>
                    <a:pt x="102370" y="97107"/>
                    <a:pt x="88845" y="110351"/>
                    <a:pt x="70367" y="110351"/>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12" name="Freeform: Shape 11">
              <a:extLst>
                <a:ext uri="{FF2B5EF4-FFF2-40B4-BE49-F238E27FC236}">
                  <a16:creationId xmlns:a16="http://schemas.microsoft.com/office/drawing/2014/main" id="{3DE51453-4B37-4549-8E13-8806F7295D7C}"/>
                </a:ext>
              </a:extLst>
            </p:cNvPr>
            <p:cNvSpPr/>
            <p:nvPr/>
          </p:nvSpPr>
          <p:spPr>
            <a:xfrm>
              <a:off x="11894342" y="6593447"/>
              <a:ext cx="35859" cy="137948"/>
            </a:xfrm>
            <a:custGeom>
              <a:avLst/>
              <a:gdLst>
                <a:gd name="connsiteX0" fmla="*/ 30343 w 35859"/>
                <a:gd name="connsiteY0" fmla="*/ 0 h 137948"/>
                <a:gd name="connsiteX1" fmla="*/ 5517 w 35859"/>
                <a:gd name="connsiteY1" fmla="*/ 0 h 137948"/>
                <a:gd name="connsiteX2" fmla="*/ 0 w 35859"/>
                <a:gd name="connsiteY2" fmla="*/ 5517 h 137948"/>
                <a:gd name="connsiteX3" fmla="*/ 0 w 35859"/>
                <a:gd name="connsiteY3" fmla="*/ 132431 h 137948"/>
                <a:gd name="connsiteX4" fmla="*/ 5517 w 35859"/>
                <a:gd name="connsiteY4" fmla="*/ 137948 h 137948"/>
                <a:gd name="connsiteX5" fmla="*/ 30343 w 35859"/>
                <a:gd name="connsiteY5" fmla="*/ 137948 h 137948"/>
                <a:gd name="connsiteX6" fmla="*/ 35860 w 35859"/>
                <a:gd name="connsiteY6" fmla="*/ 132431 h 137948"/>
                <a:gd name="connsiteX7" fmla="*/ 35860 w 35859"/>
                <a:gd name="connsiteY7" fmla="*/ 5517 h 137948"/>
                <a:gd name="connsiteX8" fmla="*/ 30343 w 35859"/>
                <a:gd name="connsiteY8" fmla="*/ 0 h 137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859" h="137948">
                  <a:moveTo>
                    <a:pt x="30343" y="0"/>
                  </a:moveTo>
                  <a:lnTo>
                    <a:pt x="5517" y="0"/>
                  </a:lnTo>
                  <a:cubicBezTo>
                    <a:pt x="2209" y="0"/>
                    <a:pt x="0" y="2209"/>
                    <a:pt x="0" y="5517"/>
                  </a:cubicBezTo>
                  <a:lnTo>
                    <a:pt x="0" y="132431"/>
                  </a:lnTo>
                  <a:cubicBezTo>
                    <a:pt x="0" y="135739"/>
                    <a:pt x="2209" y="137948"/>
                    <a:pt x="5517" y="137948"/>
                  </a:cubicBezTo>
                  <a:lnTo>
                    <a:pt x="30343" y="137948"/>
                  </a:lnTo>
                  <a:cubicBezTo>
                    <a:pt x="33650" y="137948"/>
                    <a:pt x="35860" y="135739"/>
                    <a:pt x="35860" y="132431"/>
                  </a:cubicBezTo>
                  <a:lnTo>
                    <a:pt x="35860" y="5517"/>
                  </a:lnTo>
                  <a:cubicBezTo>
                    <a:pt x="35860" y="2209"/>
                    <a:pt x="33650" y="0"/>
                    <a:pt x="30343" y="0"/>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13" name="Freeform: Shape 12">
              <a:extLst>
                <a:ext uri="{FF2B5EF4-FFF2-40B4-BE49-F238E27FC236}">
                  <a16:creationId xmlns:a16="http://schemas.microsoft.com/office/drawing/2014/main" id="{FCC3B946-15BE-46E9-8AC3-C1976D9ADD0B}"/>
                </a:ext>
              </a:extLst>
            </p:cNvPr>
            <p:cNvSpPr/>
            <p:nvPr/>
          </p:nvSpPr>
          <p:spPr>
            <a:xfrm>
              <a:off x="11797770" y="6538265"/>
              <a:ext cx="79458" cy="193130"/>
            </a:xfrm>
            <a:custGeom>
              <a:avLst/>
              <a:gdLst>
                <a:gd name="connsiteX0" fmla="*/ 73942 w 79458"/>
                <a:gd name="connsiteY0" fmla="*/ 1928 h 193130"/>
                <a:gd name="connsiteX1" fmla="*/ 56561 w 79458"/>
                <a:gd name="connsiteY1" fmla="*/ 0 h 193130"/>
                <a:gd name="connsiteX2" fmla="*/ 0 w 79458"/>
                <a:gd name="connsiteY2" fmla="*/ 57940 h 193130"/>
                <a:gd name="connsiteX3" fmla="*/ 0 w 79458"/>
                <a:gd name="connsiteY3" fmla="*/ 187613 h 193130"/>
                <a:gd name="connsiteX4" fmla="*/ 5517 w 79458"/>
                <a:gd name="connsiteY4" fmla="*/ 193130 h 193130"/>
                <a:gd name="connsiteX5" fmla="*/ 30075 w 79458"/>
                <a:gd name="connsiteY5" fmla="*/ 193130 h 193130"/>
                <a:gd name="connsiteX6" fmla="*/ 35592 w 79458"/>
                <a:gd name="connsiteY6" fmla="*/ 187613 h 193130"/>
                <a:gd name="connsiteX7" fmla="*/ 35592 w 79458"/>
                <a:gd name="connsiteY7" fmla="*/ 85525 h 193130"/>
                <a:gd name="connsiteX8" fmla="*/ 70635 w 79458"/>
                <a:gd name="connsiteY8" fmla="*/ 85525 h 193130"/>
                <a:gd name="connsiteX9" fmla="*/ 76151 w 79458"/>
                <a:gd name="connsiteY9" fmla="*/ 80008 h 193130"/>
                <a:gd name="connsiteX10" fmla="*/ 76151 w 79458"/>
                <a:gd name="connsiteY10" fmla="*/ 60967 h 193130"/>
                <a:gd name="connsiteX11" fmla="*/ 70635 w 79458"/>
                <a:gd name="connsiteY11" fmla="*/ 55169 h 193130"/>
                <a:gd name="connsiteX12" fmla="*/ 35592 w 79458"/>
                <a:gd name="connsiteY12" fmla="*/ 55169 h 193130"/>
                <a:gd name="connsiteX13" fmla="*/ 35592 w 79458"/>
                <a:gd name="connsiteY13" fmla="*/ 52129 h 193130"/>
                <a:gd name="connsiteX14" fmla="*/ 57391 w 79458"/>
                <a:gd name="connsiteY14" fmla="*/ 29231 h 193130"/>
                <a:gd name="connsiteX15" fmla="*/ 70916 w 79458"/>
                <a:gd name="connsiteY15" fmla="*/ 30611 h 193130"/>
                <a:gd name="connsiteX16" fmla="*/ 76151 w 79458"/>
                <a:gd name="connsiteY16" fmla="*/ 25375 h 193130"/>
                <a:gd name="connsiteX17" fmla="*/ 78910 w 79458"/>
                <a:gd name="connsiteY17" fmla="*/ 11034 h 193130"/>
                <a:gd name="connsiteX18" fmla="*/ 79459 w 79458"/>
                <a:gd name="connsiteY18" fmla="*/ 7445 h 193130"/>
                <a:gd name="connsiteX19" fmla="*/ 73942 w 79458"/>
                <a:gd name="connsiteY19" fmla="*/ 1928 h 193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9458" h="193130">
                  <a:moveTo>
                    <a:pt x="73942" y="1928"/>
                  </a:moveTo>
                  <a:cubicBezTo>
                    <a:pt x="68425" y="549"/>
                    <a:pt x="62440" y="0"/>
                    <a:pt x="56561" y="0"/>
                  </a:cubicBezTo>
                  <a:cubicBezTo>
                    <a:pt x="22349" y="0"/>
                    <a:pt x="0" y="18211"/>
                    <a:pt x="0" y="57940"/>
                  </a:cubicBezTo>
                  <a:lnTo>
                    <a:pt x="0" y="187613"/>
                  </a:lnTo>
                  <a:cubicBezTo>
                    <a:pt x="0" y="190921"/>
                    <a:pt x="2209" y="193130"/>
                    <a:pt x="5517" y="193130"/>
                  </a:cubicBezTo>
                  <a:lnTo>
                    <a:pt x="30075" y="193130"/>
                  </a:lnTo>
                  <a:cubicBezTo>
                    <a:pt x="33382" y="193130"/>
                    <a:pt x="35592" y="190921"/>
                    <a:pt x="35592" y="187613"/>
                  </a:cubicBezTo>
                  <a:lnTo>
                    <a:pt x="35592" y="85525"/>
                  </a:lnTo>
                  <a:lnTo>
                    <a:pt x="70635" y="85525"/>
                  </a:lnTo>
                  <a:cubicBezTo>
                    <a:pt x="74223" y="85525"/>
                    <a:pt x="76151" y="83315"/>
                    <a:pt x="76151" y="80008"/>
                  </a:cubicBezTo>
                  <a:lnTo>
                    <a:pt x="76151" y="60967"/>
                  </a:lnTo>
                  <a:cubicBezTo>
                    <a:pt x="76151" y="57378"/>
                    <a:pt x="74223" y="55169"/>
                    <a:pt x="70635" y="55169"/>
                  </a:cubicBezTo>
                  <a:lnTo>
                    <a:pt x="35592" y="55169"/>
                  </a:lnTo>
                  <a:lnTo>
                    <a:pt x="35592" y="52129"/>
                  </a:lnTo>
                  <a:cubicBezTo>
                    <a:pt x="35592" y="36958"/>
                    <a:pt x="42207" y="29231"/>
                    <a:pt x="57391" y="29231"/>
                  </a:cubicBezTo>
                  <a:cubicBezTo>
                    <a:pt x="62908" y="29231"/>
                    <a:pt x="68854" y="30611"/>
                    <a:pt x="70916" y="30611"/>
                  </a:cubicBezTo>
                  <a:cubicBezTo>
                    <a:pt x="74223" y="30611"/>
                    <a:pt x="75602" y="28682"/>
                    <a:pt x="76151" y="25375"/>
                  </a:cubicBezTo>
                  <a:lnTo>
                    <a:pt x="78910" y="11034"/>
                  </a:lnTo>
                  <a:cubicBezTo>
                    <a:pt x="79151" y="9762"/>
                    <a:pt x="79459" y="8637"/>
                    <a:pt x="79459" y="7445"/>
                  </a:cubicBezTo>
                  <a:cubicBezTo>
                    <a:pt x="79459" y="4379"/>
                    <a:pt x="77798" y="2758"/>
                    <a:pt x="73942" y="1928"/>
                  </a:cubicBezTo>
                  <a:close/>
                </a:path>
              </a:pathLst>
            </a:custGeom>
            <a:solidFill>
              <a:srgbClr val="000000"/>
            </a:solidFill>
            <a:ln w="1335" cap="flat">
              <a:noFill/>
              <a:prstDash val="solid"/>
              <a:miter/>
            </a:ln>
          </p:spPr>
          <p:txBody>
            <a:bodyPr rtlCol="0" anchor="ctr"/>
            <a:lstStyle/>
            <a:p>
              <a:endParaRPr lang="fr-FR" dirty="0">
                <a:latin typeface="Verdana" panose="020B0604030504040204" pitchFamily="34" charset="0"/>
              </a:endParaRPr>
            </a:p>
          </p:txBody>
        </p:sp>
        <p:sp>
          <p:nvSpPr>
            <p:cNvPr id="14" name="Freeform: Shape 13">
              <a:extLst>
                <a:ext uri="{FF2B5EF4-FFF2-40B4-BE49-F238E27FC236}">
                  <a16:creationId xmlns:a16="http://schemas.microsoft.com/office/drawing/2014/main" id="{19905020-CD0B-4A46-939E-1EAE9F95FCC5}"/>
                </a:ext>
              </a:extLst>
            </p:cNvPr>
            <p:cNvSpPr/>
            <p:nvPr/>
          </p:nvSpPr>
          <p:spPr>
            <a:xfrm>
              <a:off x="11168862" y="6696085"/>
              <a:ext cx="38350" cy="38082"/>
            </a:xfrm>
            <a:custGeom>
              <a:avLst/>
              <a:gdLst>
                <a:gd name="connsiteX0" fmla="*/ 18760 w 38350"/>
                <a:gd name="connsiteY0" fmla="*/ 0 h 38082"/>
                <a:gd name="connsiteX1" fmla="*/ 0 w 38350"/>
                <a:gd name="connsiteY1" fmla="*/ 19041 h 38082"/>
                <a:gd name="connsiteX2" fmla="*/ 19590 w 38350"/>
                <a:gd name="connsiteY2" fmla="*/ 38082 h 38082"/>
                <a:gd name="connsiteX3" fmla="*/ 38350 w 38350"/>
                <a:gd name="connsiteY3" fmla="*/ 19041 h 38082"/>
                <a:gd name="connsiteX4" fmla="*/ 18760 w 38350"/>
                <a:gd name="connsiteY4" fmla="*/ 0 h 38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50" h="38082">
                  <a:moveTo>
                    <a:pt x="18760" y="0"/>
                  </a:moveTo>
                  <a:cubicBezTo>
                    <a:pt x="7445" y="0"/>
                    <a:pt x="0" y="7177"/>
                    <a:pt x="0" y="19041"/>
                  </a:cubicBezTo>
                  <a:cubicBezTo>
                    <a:pt x="0" y="30624"/>
                    <a:pt x="7445" y="38082"/>
                    <a:pt x="19590" y="38082"/>
                  </a:cubicBezTo>
                  <a:cubicBezTo>
                    <a:pt x="30905" y="38082"/>
                    <a:pt x="38350" y="30637"/>
                    <a:pt x="38350" y="19041"/>
                  </a:cubicBezTo>
                  <a:cubicBezTo>
                    <a:pt x="38350" y="7164"/>
                    <a:pt x="30892" y="0"/>
                    <a:pt x="18760" y="0"/>
                  </a:cubicBezTo>
                  <a:close/>
                </a:path>
              </a:pathLst>
            </a:custGeom>
            <a:solidFill>
              <a:srgbClr val="7A00E6"/>
            </a:solidFill>
            <a:ln w="1335" cap="flat">
              <a:noFill/>
              <a:prstDash val="solid"/>
              <a:miter/>
            </a:ln>
          </p:spPr>
          <p:txBody>
            <a:bodyPr rtlCol="0" anchor="ctr"/>
            <a:lstStyle/>
            <a:p>
              <a:endParaRPr lang="fr-FR" dirty="0">
                <a:latin typeface="Verdana" panose="020B0604030504040204" pitchFamily="34" charset="0"/>
              </a:endParaRPr>
            </a:p>
          </p:txBody>
        </p:sp>
        <p:sp>
          <p:nvSpPr>
            <p:cNvPr id="15" name="Freeform: Shape 14">
              <a:extLst>
                <a:ext uri="{FF2B5EF4-FFF2-40B4-BE49-F238E27FC236}">
                  <a16:creationId xmlns:a16="http://schemas.microsoft.com/office/drawing/2014/main" id="{5E24F810-F334-445F-8BE8-AA5119DFE7ED}"/>
                </a:ext>
              </a:extLst>
            </p:cNvPr>
            <p:cNvSpPr/>
            <p:nvPr/>
          </p:nvSpPr>
          <p:spPr>
            <a:xfrm>
              <a:off x="11893097" y="6538319"/>
              <a:ext cx="38350" cy="38082"/>
            </a:xfrm>
            <a:custGeom>
              <a:avLst/>
              <a:gdLst>
                <a:gd name="connsiteX0" fmla="*/ 18760 w 38350"/>
                <a:gd name="connsiteY0" fmla="*/ 0 h 38082"/>
                <a:gd name="connsiteX1" fmla="*/ 0 w 38350"/>
                <a:gd name="connsiteY1" fmla="*/ 19041 h 38082"/>
                <a:gd name="connsiteX2" fmla="*/ 19590 w 38350"/>
                <a:gd name="connsiteY2" fmla="*/ 38082 h 38082"/>
                <a:gd name="connsiteX3" fmla="*/ 38350 w 38350"/>
                <a:gd name="connsiteY3" fmla="*/ 19041 h 38082"/>
                <a:gd name="connsiteX4" fmla="*/ 18760 w 38350"/>
                <a:gd name="connsiteY4" fmla="*/ 0 h 38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50" h="38082">
                  <a:moveTo>
                    <a:pt x="18760" y="0"/>
                  </a:moveTo>
                  <a:cubicBezTo>
                    <a:pt x="7445" y="0"/>
                    <a:pt x="0" y="7177"/>
                    <a:pt x="0" y="19041"/>
                  </a:cubicBezTo>
                  <a:cubicBezTo>
                    <a:pt x="0" y="30624"/>
                    <a:pt x="7445" y="38082"/>
                    <a:pt x="19590" y="38082"/>
                  </a:cubicBezTo>
                  <a:cubicBezTo>
                    <a:pt x="30905" y="38082"/>
                    <a:pt x="38350" y="30637"/>
                    <a:pt x="38350" y="19041"/>
                  </a:cubicBezTo>
                  <a:cubicBezTo>
                    <a:pt x="38350" y="7164"/>
                    <a:pt x="30892" y="0"/>
                    <a:pt x="18760" y="0"/>
                  </a:cubicBezTo>
                  <a:close/>
                </a:path>
              </a:pathLst>
            </a:custGeom>
            <a:solidFill>
              <a:srgbClr val="7A00E6"/>
            </a:solidFill>
            <a:ln w="1335" cap="flat">
              <a:noFill/>
              <a:prstDash val="solid"/>
              <a:miter/>
            </a:ln>
          </p:spPr>
          <p:txBody>
            <a:bodyPr rtlCol="0" anchor="ctr"/>
            <a:lstStyle/>
            <a:p>
              <a:endParaRPr lang="fr-FR" dirty="0">
                <a:latin typeface="Verdana" panose="020B0604030504040204" pitchFamily="34" charset="0"/>
              </a:endParaRPr>
            </a:p>
          </p:txBody>
        </p:sp>
      </p:grpSp>
      <p:sp>
        <p:nvSpPr>
          <p:cNvPr id="10" name="TextBox 9">
            <a:extLst>
              <a:ext uri="{FF2B5EF4-FFF2-40B4-BE49-F238E27FC236}">
                <a16:creationId xmlns:a16="http://schemas.microsoft.com/office/drawing/2014/main" id="{E82670F9-E7C4-4564-DBF1-7DA6DF1C1061}"/>
              </a:ext>
            </a:extLst>
          </p:cNvPr>
          <p:cNvSpPr txBox="1"/>
          <p:nvPr userDrawn="1">
            <p:extLst>
              <p:ext uri="{1162E1C5-73C7-4A58-AE30-91384D911F3F}">
                <p184:classification xmlns:p184="http://schemas.microsoft.com/office/powerpoint/2018/4/main" val="hdr"/>
              </p:ext>
            </p:extLst>
          </p:nvPr>
        </p:nvSpPr>
        <p:spPr>
          <a:xfrm>
            <a:off x="5893562" y="0"/>
            <a:ext cx="433388" cy="152400"/>
          </a:xfrm>
          <a:prstGeom prst="rect">
            <a:avLst/>
          </a:prstGeom>
        </p:spPr>
        <p:txBody>
          <a:bodyPr horzOverflow="overflow" lIns="0" tIns="0" rIns="0" bIns="0">
            <a:spAutoFit/>
          </a:bodyPr>
          <a:lstStyle/>
          <a:p>
            <a:pPr algn="l"/>
            <a:r>
              <a:rPr lang="en-IN" sz="1000">
                <a:solidFill>
                  <a:srgbClr val="4A569E"/>
                </a:solidFill>
                <a:latin typeface="Calibri" panose="020F0502020204030204" pitchFamily="34" charset="0"/>
                <a:cs typeface="Calibri" panose="020F0502020204030204" pitchFamily="34" charset="0"/>
              </a:rPr>
              <a:t>Internal</a:t>
            </a:r>
          </a:p>
        </p:txBody>
      </p:sp>
    </p:spTree>
    <p:extLst>
      <p:ext uri="{BB962C8B-B14F-4D97-AF65-F5344CB8AC3E}">
        <p14:creationId xmlns:p14="http://schemas.microsoft.com/office/powerpoint/2010/main" val="38061247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8" r:id="rId3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685800" rtl="0" eaLnBrk="1" latinLnBrk="0" hangingPunct="1">
        <a:lnSpc>
          <a:spcPct val="85000"/>
        </a:lnSpc>
        <a:spcBef>
          <a:spcPct val="0"/>
        </a:spcBef>
        <a:buNone/>
        <a:defRPr sz="2800" b="0" kern="1200" cap="none" baseline="0">
          <a:solidFill>
            <a:schemeClr val="accent2"/>
          </a:solidFill>
          <a:latin typeface="Verdana" panose="020B0604030504040204" pitchFamily="34" charset="0"/>
          <a:ea typeface="Verdana" panose="020B0604030504040204" pitchFamily="34" charset="0"/>
          <a:cs typeface="+mj-cs"/>
        </a:defRPr>
      </a:lvl1pPr>
    </p:titleStyle>
    <p:body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2" Type="http://schemas.microsoft.com/office/2018/10/relationships/comments" Target="../comments/modernComment_350E_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microsoft.com/office/2018/10/relationships/comments" Target="../comments/modernComment_109_FC296A5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microsoft.com/office/2018/10/relationships/comments" Target="../comments/modernComment_350F_8796E1E7.xml"/><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microsoft.com/office/2018/10/relationships/comments" Target="../comments/modernComment_102_13F360D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microsoft.com/office/2018/10/relationships/comments" Target="../comments/modernComment_101_1628AA67.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2" Type="http://schemas.microsoft.com/office/2018/10/relationships/comments" Target="../comments/modernComment_1C4_3443E90F.xml"/><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microsoft.com/office/2018/10/relationships/comments" Target="../comments/modernComment_35A3_B279E47F.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microsoft.com/office/2018/10/relationships/comments" Target="../comments/modernComment_35A5_F61D29A0.xml"/><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microsoft.com/office/2018/10/relationships/comments" Target="../comments/modernComment_35A6_149B8CF2.xml"/><Relationship Id="rId1" Type="http://schemas.openxmlformats.org/officeDocument/2006/relationships/slideLayout" Target="../slideLayouts/slideLayout37.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microsoft.com/office/2018/10/relationships/comments" Target="../comments/modernComment_105_88D451E9.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microsoft.com/office/2018/10/relationships/comments" Target="../comments/modernComment_106_1329542B.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microsoft.com/office/2018/10/relationships/comments" Target="../comments/modernComment_10A_3C653544.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picture containing text&#10;&#10;Description automatically generated">
            <a:extLst>
              <a:ext uri="{FF2B5EF4-FFF2-40B4-BE49-F238E27FC236}">
                <a16:creationId xmlns:a16="http://schemas.microsoft.com/office/drawing/2014/main" id="{3F4E2282-4876-E61E-2F12-C7736562B157}"/>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l="3519" r="3519"/>
          <a:stretch>
            <a:fillRect/>
          </a:stretch>
        </p:blipFill>
        <p:spPr/>
      </p:pic>
      <p:sp>
        <p:nvSpPr>
          <p:cNvPr id="5" name="Text Placeholder 4">
            <a:extLst>
              <a:ext uri="{FF2B5EF4-FFF2-40B4-BE49-F238E27FC236}">
                <a16:creationId xmlns:a16="http://schemas.microsoft.com/office/drawing/2014/main" id="{83210775-3561-4E9A-3C34-6BCF161DB8D8}"/>
              </a:ext>
            </a:extLst>
          </p:cNvPr>
          <p:cNvSpPr>
            <a:spLocks noGrp="1"/>
          </p:cNvSpPr>
          <p:nvPr>
            <p:ph type="body" sz="quarter" idx="21"/>
          </p:nvPr>
        </p:nvSpPr>
        <p:spPr/>
        <p:txBody>
          <a:bodyPr/>
          <a:lstStyle/>
          <a:p>
            <a:r>
              <a:rPr lang="en-GB" sz="2800" dirty="0"/>
              <a:t>The role of essential phospholipids in the NAFLD</a:t>
            </a:r>
            <a:r>
              <a:rPr lang="de-DE" sz="2800" dirty="0"/>
              <a:t>/MAFLD</a:t>
            </a:r>
            <a:r>
              <a:rPr lang="en-GB" sz="2800" dirty="0"/>
              <a:t> continuum</a:t>
            </a:r>
          </a:p>
        </p:txBody>
      </p:sp>
      <p:sp>
        <p:nvSpPr>
          <p:cNvPr id="6" name="Text Placeholder 5">
            <a:extLst>
              <a:ext uri="{FF2B5EF4-FFF2-40B4-BE49-F238E27FC236}">
                <a16:creationId xmlns:a16="http://schemas.microsoft.com/office/drawing/2014/main" id="{8F2EAC95-4135-3BED-7423-014C1F7A0A2C}"/>
              </a:ext>
            </a:extLst>
          </p:cNvPr>
          <p:cNvSpPr>
            <a:spLocks noGrp="1"/>
          </p:cNvSpPr>
          <p:nvPr>
            <p:ph type="body" sz="quarter" idx="22"/>
          </p:nvPr>
        </p:nvSpPr>
        <p:spPr/>
        <p:txBody>
          <a:bodyPr/>
          <a:lstStyle/>
          <a:p>
            <a:r>
              <a:rPr lang="en-GB" sz="2400" dirty="0"/>
              <a:t>Asad </a:t>
            </a:r>
            <a:r>
              <a:rPr lang="en-GB" sz="2400" dirty="0" err="1"/>
              <a:t>Dajani</a:t>
            </a:r>
            <a:endParaRPr lang="en-GB" sz="2400" dirty="0"/>
          </a:p>
        </p:txBody>
      </p:sp>
      <p:sp>
        <p:nvSpPr>
          <p:cNvPr id="7" name="Text Placeholder 6">
            <a:extLst>
              <a:ext uri="{FF2B5EF4-FFF2-40B4-BE49-F238E27FC236}">
                <a16:creationId xmlns:a16="http://schemas.microsoft.com/office/drawing/2014/main" id="{01F332DD-935F-B728-5171-2410CB64C30A}"/>
              </a:ext>
            </a:extLst>
          </p:cNvPr>
          <p:cNvSpPr>
            <a:spLocks noGrp="1"/>
          </p:cNvSpPr>
          <p:nvPr>
            <p:ph type="body" sz="quarter" idx="23"/>
          </p:nvPr>
        </p:nvSpPr>
        <p:spPr/>
        <p:txBody>
          <a:bodyPr/>
          <a:lstStyle/>
          <a:p>
            <a:r>
              <a:rPr lang="en-GB" dirty="0"/>
              <a:t>MD, DSM, JBD, FAMCP, FRCP (Glasgow)</a:t>
            </a:r>
          </a:p>
        </p:txBody>
      </p:sp>
      <p:sp>
        <p:nvSpPr>
          <p:cNvPr id="10" name="TextBox 9">
            <a:extLst>
              <a:ext uri="{FF2B5EF4-FFF2-40B4-BE49-F238E27FC236}">
                <a16:creationId xmlns:a16="http://schemas.microsoft.com/office/drawing/2014/main" id="{647FF58D-09DC-AF1F-1B76-39E51D0E83E5}"/>
              </a:ext>
            </a:extLst>
          </p:cNvPr>
          <p:cNvSpPr txBox="1"/>
          <p:nvPr/>
        </p:nvSpPr>
        <p:spPr>
          <a:xfrm>
            <a:off x="231606" y="6393687"/>
            <a:ext cx="6347534" cy="276999"/>
          </a:xfrm>
          <a:prstGeom prst="rect">
            <a:avLst/>
          </a:prstGeom>
          <a:noFill/>
        </p:spPr>
        <p:txBody>
          <a:bodyPr wrap="square">
            <a:spAutoFit/>
          </a:bodyPr>
          <a:lstStyle/>
          <a:p>
            <a:r>
              <a:rPr lang="en-GB" sz="1200" b="1" dirty="0">
                <a:solidFill>
                  <a:schemeClr val="bg1"/>
                </a:solidFill>
                <a:effectLst/>
                <a:latin typeface="Verdana" panose="020B0604030504040204" pitchFamily="34" charset="0"/>
                <a:ea typeface="Verdana" panose="020B0604030504040204" pitchFamily="34" charset="0"/>
              </a:rPr>
              <a:t>  MAT-GLB-2302795  │  Date of approval: June 2023</a:t>
            </a:r>
            <a:endParaRPr lang="en-GB" sz="12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484285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15038CC-D131-1AE7-0F4F-54D2B69EAFCE}"/>
              </a:ext>
            </a:extLst>
          </p:cNvPr>
          <p:cNvSpPr>
            <a:spLocks noGrp="1"/>
          </p:cNvSpPr>
          <p:nvPr>
            <p:ph type="sldNum" sz="quarter" idx="10"/>
          </p:nvPr>
        </p:nvSpPr>
        <p:spPr/>
        <p:txBody>
          <a:bodyPr/>
          <a:lstStyle/>
          <a:p>
            <a:fld id="{84E72597-5FA9-473E-9DF2-B958DF9446F5}" type="slidenum">
              <a:rPr lang="fr-FR" smtClean="0">
                <a:solidFill>
                  <a:prstClr val="white"/>
                </a:solidFill>
              </a:rPr>
              <a:pPr/>
              <a:t>11</a:t>
            </a:fld>
            <a:endParaRPr lang="fr-FR" dirty="0">
              <a:solidFill>
                <a:prstClr val="white"/>
              </a:solidFill>
            </a:endParaRPr>
          </a:p>
        </p:txBody>
      </p:sp>
      <p:sp>
        <p:nvSpPr>
          <p:cNvPr id="3" name="Title 2">
            <a:extLst>
              <a:ext uri="{FF2B5EF4-FFF2-40B4-BE49-F238E27FC236}">
                <a16:creationId xmlns:a16="http://schemas.microsoft.com/office/drawing/2014/main" id="{99B69753-DBA9-6368-D13C-E0512EE4ABF9}"/>
              </a:ext>
            </a:extLst>
          </p:cNvPr>
          <p:cNvSpPr>
            <a:spLocks noGrp="1"/>
          </p:cNvSpPr>
          <p:nvPr>
            <p:ph type="title"/>
          </p:nvPr>
        </p:nvSpPr>
        <p:spPr>
          <a:xfrm>
            <a:off x="401351" y="209403"/>
            <a:ext cx="11362660" cy="824841"/>
          </a:xfrm>
        </p:spPr>
        <p:txBody>
          <a:bodyPr/>
          <a:lstStyle/>
          <a:p>
            <a:r>
              <a:rPr lang="en-US" dirty="0"/>
              <a:t>Patient satisfaction correlates with objective laboratory improvements for patients with MAFLD receiving EPLs</a:t>
            </a:r>
            <a:endParaRPr lang="en-GB" dirty="0"/>
          </a:p>
        </p:txBody>
      </p:sp>
      <p:sp>
        <p:nvSpPr>
          <p:cNvPr id="10" name="Footer Placeholder 5">
            <a:extLst>
              <a:ext uri="{FF2B5EF4-FFF2-40B4-BE49-F238E27FC236}">
                <a16:creationId xmlns:a16="http://schemas.microsoft.com/office/drawing/2014/main" id="{B928AE31-E5F4-85F9-49C2-58A993F02738}"/>
              </a:ext>
            </a:extLst>
          </p:cNvPr>
          <p:cNvSpPr>
            <a:spLocks noGrp="1"/>
          </p:cNvSpPr>
          <p:nvPr/>
        </p:nvSpPr>
        <p:spPr>
          <a:xfrm>
            <a:off x="1616395" y="6471981"/>
            <a:ext cx="10147616" cy="187110"/>
          </a:xfrm>
          <a:prstGeom prst="rect">
            <a:avLst/>
          </a:prstGeom>
        </p:spPr>
        <p:txBody>
          <a:bodyPr vert="horz" lIns="0" tIns="0" rIns="0" bIns="0" rtlCol="0" anchor="b"/>
          <a:lstStyle>
            <a:defPPr>
              <a:defRPr lang="en-US"/>
            </a:defPPr>
            <a:lvl1pPr marL="0" algn="l" defTabSz="457200" rtl="0" eaLnBrk="1" latinLnBrk="0" hangingPunct="1">
              <a:defRPr lang="en-US" sz="700" b="0" i="0" kern="1200" cap="none" baseline="0" smtClean="0">
                <a:solidFill>
                  <a:schemeClr val="accent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b="1" dirty="0">
                <a:solidFill>
                  <a:schemeClr val="accent2"/>
                </a:solidFill>
              </a:rPr>
              <a:t>This study was a pooled analysis (EPOCH-2) of three Russian real-world studies: MANPOWER; LIDER; LIDER-2 (N=3,384)</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*Clinicians’ and patients’ satisfaction with EPL treatment were assessed on a 10-point scale, where 1 is the lowest satisfaction and 10 is the highest satisfaction. †Wilcoxon signed-rank test. ‡chi squared test.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ALP, alkaline phosphatase; ALT, alanine aminotransferase; AST, aspartate aminotransferase; GGT, Gamma-glutamyl transferase; HbA1c, glycated haemoglobin; HDL, high-density lipoproteins; LDL, low-density lipoproteins; VLDL, very low-density lipids </a:t>
            </a:r>
            <a:br>
              <a:rPr lang="en-GB" dirty="0">
                <a:solidFill>
                  <a:schemeClr val="accent2"/>
                </a:solidFill>
              </a:rPr>
            </a:br>
            <a:r>
              <a:rPr lang="en-GB" dirty="0" err="1">
                <a:solidFill>
                  <a:schemeClr val="accent2"/>
                </a:solidFill>
              </a:rPr>
              <a:t>Ivashkin</a:t>
            </a:r>
            <a:r>
              <a:rPr lang="en-GB" dirty="0">
                <a:solidFill>
                  <a:schemeClr val="accent2"/>
                </a:solidFill>
              </a:rPr>
              <a:t> VT, et al. Drugs Real World Outcomes 2021;8:369–82</a:t>
            </a:r>
          </a:p>
        </p:txBody>
      </p:sp>
      <p:graphicFrame>
        <p:nvGraphicFramePr>
          <p:cNvPr id="4" name="Tableau 3">
            <a:extLst>
              <a:ext uri="{FF2B5EF4-FFF2-40B4-BE49-F238E27FC236}">
                <a16:creationId xmlns:a16="http://schemas.microsoft.com/office/drawing/2014/main" id="{71EA741F-78E0-AE05-A5E1-9D0F0C1B8770}"/>
              </a:ext>
            </a:extLst>
          </p:cNvPr>
          <p:cNvGraphicFramePr>
            <a:graphicFrameLocks noGrp="1"/>
          </p:cNvGraphicFramePr>
          <p:nvPr>
            <p:extLst>
              <p:ext uri="{D42A27DB-BD31-4B8C-83A1-F6EECF244321}">
                <p14:modId xmlns:p14="http://schemas.microsoft.com/office/powerpoint/2010/main" val="3315726721"/>
              </p:ext>
            </p:extLst>
          </p:nvPr>
        </p:nvGraphicFramePr>
        <p:xfrm>
          <a:off x="401351" y="1539598"/>
          <a:ext cx="5621966" cy="3241442"/>
        </p:xfrm>
        <a:graphic>
          <a:graphicData uri="http://schemas.openxmlformats.org/drawingml/2006/table">
            <a:tbl>
              <a:tblPr firstRow="1" firstCol="1" bandRow="1">
                <a:tableStyleId>{B301B821-A1FF-4177-AEE7-76D212191A09}</a:tableStyleId>
              </a:tblPr>
              <a:tblGrid>
                <a:gridCol w="2340000">
                  <a:extLst>
                    <a:ext uri="{9D8B030D-6E8A-4147-A177-3AD203B41FA5}">
                      <a16:colId xmlns:a16="http://schemas.microsoft.com/office/drawing/2014/main" val="20000"/>
                    </a:ext>
                  </a:extLst>
                </a:gridCol>
                <a:gridCol w="1172983">
                  <a:extLst>
                    <a:ext uri="{9D8B030D-6E8A-4147-A177-3AD203B41FA5}">
                      <a16:colId xmlns:a16="http://schemas.microsoft.com/office/drawing/2014/main" val="3008853039"/>
                    </a:ext>
                  </a:extLst>
                </a:gridCol>
                <a:gridCol w="1172983">
                  <a:extLst>
                    <a:ext uri="{9D8B030D-6E8A-4147-A177-3AD203B41FA5}">
                      <a16:colId xmlns:a16="http://schemas.microsoft.com/office/drawing/2014/main" val="2634608456"/>
                    </a:ext>
                  </a:extLst>
                </a:gridCol>
                <a:gridCol w="936000">
                  <a:extLst>
                    <a:ext uri="{9D8B030D-6E8A-4147-A177-3AD203B41FA5}">
                      <a16:colId xmlns:a16="http://schemas.microsoft.com/office/drawing/2014/main" val="2425063643"/>
                    </a:ext>
                  </a:extLst>
                </a:gridCol>
              </a:tblGrid>
              <a:tr h="33195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bg1"/>
                          </a:solidFill>
                          <a:effectLst/>
                          <a:latin typeface="Verdana" panose="020B0604030504040204" pitchFamily="34" charset="0"/>
                          <a:ea typeface="Verdana" panose="020B0604030504040204" pitchFamily="34" charset="0"/>
                        </a:rPr>
                        <a:t>Laboratory improvements, median change from baseline</a:t>
                      </a:r>
                      <a:endParaRPr lang="en-GB" sz="1200" b="1" dirty="0">
                        <a:solidFill>
                          <a:schemeClr val="bg1"/>
                        </a:solidFill>
                        <a:effectLst/>
                        <a:latin typeface="Verdana" panose="020B0604030504040204" pitchFamily="34" charset="0"/>
                        <a:ea typeface="Verdana" panose="020B0604030504040204" pitchFamily="34" charset="0"/>
                      </a:endParaRPr>
                    </a:p>
                  </a:txBody>
                  <a:tcPr marL="72000" marR="72000" marT="72000" marB="72000" anchor="b">
                    <a:lnB w="12700" cap="flat" cmpd="sng" algn="ctr">
                      <a:solidFill>
                        <a:schemeClr val="bg1"/>
                      </a:solidFill>
                      <a:prstDash val="solid"/>
                      <a:round/>
                      <a:headEnd type="none" w="med" len="med"/>
                      <a:tailEnd type="none" w="med" len="med"/>
                    </a:lnB>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bg1"/>
                          </a:solidFill>
                          <a:effectLst/>
                          <a:latin typeface="Verdana" panose="020B0604030504040204" pitchFamily="34" charset="0"/>
                          <a:ea typeface="Verdana" panose="020B0604030504040204" pitchFamily="34" charset="0"/>
                        </a:rPr>
                        <a:t>Clinician satisfaction</a:t>
                      </a:r>
                    </a:p>
                  </a:txBody>
                  <a:tcPr marL="72000" marR="72000" marT="72000" marB="72000" anchor="b">
                    <a:lnB w="19050" cap="flat" cmpd="sng" algn="ctr">
                      <a:solidFill>
                        <a:srgbClr val="F6C09B"/>
                      </a:solidFill>
                      <a:prstDash val="solid"/>
                      <a:round/>
                      <a:headEnd type="none" w="med" len="med"/>
                      <a:tailEnd type="none" w="med" len="med"/>
                    </a:lnB>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b="1" dirty="0">
                        <a:solidFill>
                          <a:schemeClr val="tx1"/>
                        </a:solidFill>
                        <a:effectLst/>
                        <a:latin typeface="Verdana" panose="020B0604030504040204" pitchFamily="34" charset="0"/>
                        <a:ea typeface="Times New Roman" panose="02020603050405020304" pitchFamily="18" charset="0"/>
                      </a:endParaRPr>
                    </a:p>
                  </a:txBody>
                  <a:tcPr marL="22177" marR="22177" marT="0" marB="0" anchor="ctr">
                    <a:lnB w="12700" cap="flat" cmpd="sng" algn="ctr">
                      <a:solidFill>
                        <a:schemeClr val="bg1"/>
                      </a:solidFill>
                      <a:prstDash val="solid"/>
                      <a:round/>
                      <a:headEnd type="none" w="med" len="med"/>
                      <a:tailEnd type="none" w="med" len="med"/>
                    </a:lnB>
                  </a:tcPr>
                </a:tc>
                <a:tc>
                  <a:txBody>
                    <a:bodyPr/>
                    <a:lstStyle/>
                    <a:p>
                      <a:pPr algn="ctr">
                        <a:lnSpc>
                          <a:spcPct val="100000"/>
                        </a:lnSpc>
                      </a:pPr>
                      <a:endParaRPr lang="en-GB" sz="1200" b="0" dirty="0">
                        <a:solidFill>
                          <a:schemeClr val="tx1"/>
                        </a:solidFill>
                        <a:effectLst/>
                        <a:latin typeface="Verdana" panose="020B0604030504040204" pitchFamily="34" charset="0"/>
                        <a:ea typeface="Times New Roman" panose="02020603050405020304" pitchFamily="18" charset="0"/>
                      </a:endParaRPr>
                    </a:p>
                  </a:txBody>
                  <a:tcPr marL="72000" marR="72000" marT="72000" marB="72000" anchor="b">
                    <a:lnB w="12700" cap="flat" cmpd="sng" algn="ctr">
                      <a:noFill/>
                      <a:prstDash val="solid"/>
                      <a:round/>
                      <a:headEnd type="none" w="med" len="med"/>
                      <a:tailEnd type="none" w="med" len="med"/>
                    </a:lnB>
                  </a:tcPr>
                </a:tc>
                <a:extLst>
                  <a:ext uri="{0D108BD9-81ED-4DB2-BD59-A6C34878D82A}">
                    <a16:rowId xmlns:a16="http://schemas.microsoft.com/office/drawing/2014/main" val="3491529441"/>
                  </a:ext>
                </a:extLst>
              </a:tr>
              <a:tr h="517678">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dirty="0">
                          <a:solidFill>
                            <a:schemeClr val="tx1"/>
                          </a:solidFill>
                          <a:effectLst/>
                          <a:latin typeface="Verdana" panose="020B0604030504040204" pitchFamily="34" charset="0"/>
                        </a:rPr>
                        <a:t>Laboratory improvements, median change from baseline</a:t>
                      </a:r>
                      <a:endParaRPr lang="en-GB" sz="1200" b="1" dirty="0">
                        <a:solidFill>
                          <a:schemeClr val="tx1"/>
                        </a:solidFill>
                        <a:effectLst/>
                        <a:latin typeface="Verdana" panose="020B0604030504040204" pitchFamily="34" charset="0"/>
                        <a:ea typeface="Times New Roman" panose="02020603050405020304" pitchFamily="18" charset="0"/>
                      </a:endParaRPr>
                    </a:p>
                  </a:txBody>
                  <a:tcPr marL="22177" marR="22177" marT="0" marB="0" anchor="ctr">
                    <a:lnT w="12700" cap="flat" cmpd="sng" algn="ctr">
                      <a:solidFill>
                        <a:schemeClr val="bg1"/>
                      </a:solidFill>
                      <a:prstDash val="solid"/>
                      <a:round/>
                      <a:headEnd type="none" w="med" len="med"/>
                      <a:tailEnd type="none" w="med" len="med"/>
                    </a:lnT>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solidFill>
                            <a:schemeClr val="bg1"/>
                          </a:solidFill>
                          <a:effectLst/>
                          <a:latin typeface="Verdana" panose="020B0604030504040204" pitchFamily="34" charset="0"/>
                          <a:ea typeface="Verdana" panose="020B0604030504040204" pitchFamily="34" charset="0"/>
                        </a:rPr>
                        <a:t>Low + very low</a:t>
                      </a:r>
                      <a:endParaRPr lang="en-GB" sz="1200" b="1" dirty="0">
                        <a:solidFill>
                          <a:schemeClr val="bg1"/>
                        </a:solidFill>
                        <a:effectLst/>
                        <a:latin typeface="Verdana" panose="020B0604030504040204" pitchFamily="34" charset="0"/>
                        <a:ea typeface="Verdana" panose="020B0604030504040204" pitchFamily="34" charset="0"/>
                      </a:endParaRPr>
                    </a:p>
                  </a:txBody>
                  <a:tcPr marL="72000" marR="72000" marT="72000" marB="72000" anchor="b">
                    <a:lnL>
                      <a:noFill/>
                    </a:lnL>
                    <a:lnR>
                      <a:noFill/>
                    </a:lnR>
                    <a:lnT w="19050" cap="flat" cmpd="sng" algn="ctr">
                      <a:solidFill>
                        <a:srgbClr val="F6C09B"/>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solidFill>
                            <a:schemeClr val="tx1">
                              <a:lumMod val="75000"/>
                              <a:lumOff val="25000"/>
                            </a:schemeClr>
                          </a:solidFill>
                          <a:effectLst/>
                          <a:latin typeface="Verdana" panose="020B0604030504040204" pitchFamily="34" charset="0"/>
                          <a:ea typeface="Verdana" panose="020B0604030504040204" pitchFamily="34" charset="0"/>
                        </a:rPr>
                        <a:t>High + very high</a:t>
                      </a:r>
                      <a:endParaRPr lang="en-GB" sz="1200" b="1" dirty="0">
                        <a:solidFill>
                          <a:schemeClr val="tx1">
                            <a:lumMod val="75000"/>
                            <a:lumOff val="25000"/>
                          </a:schemeClr>
                        </a:solidFill>
                        <a:effectLst/>
                        <a:latin typeface="Verdana" panose="020B0604030504040204" pitchFamily="34" charset="0"/>
                        <a:ea typeface="Verdana" panose="020B0604030504040204" pitchFamily="34" charset="0"/>
                      </a:endParaRPr>
                    </a:p>
                  </a:txBody>
                  <a:tcPr marL="72000" marR="72000" marT="72000" marB="72000" anchor="b">
                    <a:lnL>
                      <a:noFill/>
                    </a:lnL>
                    <a:lnT w="19050" cap="flat" cmpd="sng" algn="ctr">
                      <a:solidFill>
                        <a:srgbClr val="F6C09B"/>
                      </a:solidFill>
                      <a:prstDash val="solid"/>
                      <a:round/>
                      <a:headEnd type="none" w="med" len="med"/>
                      <a:tailEnd type="none" w="med" len="med"/>
                    </a:lnT>
                    <a:solidFill>
                      <a:schemeClr val="accent1"/>
                    </a:solidFill>
                  </a:tcPr>
                </a:tc>
                <a:tc>
                  <a:txBody>
                    <a:bodyPr/>
                    <a:lstStyle/>
                    <a:p>
                      <a:pPr algn="ctr">
                        <a:lnSpc>
                          <a:spcPct val="100000"/>
                        </a:lnSpc>
                      </a:pPr>
                      <a:endParaRPr lang="en-US" sz="1200" b="1" dirty="0">
                        <a:solidFill>
                          <a:schemeClr val="bg1"/>
                        </a:solidFill>
                        <a:effectLst/>
                        <a:latin typeface="Verdana" panose="020B0604030504040204" pitchFamily="34" charset="0"/>
                        <a:ea typeface="Verdana" panose="020B0604030504040204" pitchFamily="34" charset="0"/>
                      </a:endParaRPr>
                    </a:p>
                    <a:p>
                      <a:pPr algn="ctr">
                        <a:lnSpc>
                          <a:spcPct val="100000"/>
                        </a:lnSpc>
                      </a:pPr>
                      <a:r>
                        <a:rPr lang="en-US" sz="1200" b="1" dirty="0">
                          <a:solidFill>
                            <a:schemeClr val="bg1"/>
                          </a:solidFill>
                          <a:effectLst/>
                          <a:latin typeface="Verdana" panose="020B0604030504040204" pitchFamily="34" charset="0"/>
                          <a:ea typeface="Verdana" panose="020B0604030504040204" pitchFamily="34" charset="0"/>
                        </a:rPr>
                        <a:t>p value</a:t>
                      </a:r>
                      <a:r>
                        <a:rPr lang="en-US" sz="1200" b="1" baseline="30000" dirty="0">
                          <a:solidFill>
                            <a:schemeClr val="bg1"/>
                          </a:solidFill>
                          <a:effectLst/>
                          <a:latin typeface="Verdana" panose="020B0604030504040204" pitchFamily="34" charset="0"/>
                          <a:ea typeface="Verdana" panose="020B0604030504040204" pitchFamily="34" charset="0"/>
                        </a:rPr>
                        <a:t>† </a:t>
                      </a:r>
                      <a:endParaRPr lang="en-GB" sz="1200" b="1" dirty="0">
                        <a:solidFill>
                          <a:schemeClr val="bg1"/>
                        </a:solidFill>
                        <a:effectLst/>
                        <a:latin typeface="Verdana" panose="020B0604030504040204" pitchFamily="34" charset="0"/>
                        <a:ea typeface="Verdana" panose="020B0604030504040204" pitchFamily="34" charset="0"/>
                      </a:endParaRPr>
                    </a:p>
                  </a:txBody>
                  <a:tcPr marL="72000" marR="72000" marT="72000" marB="72000" anchor="b">
                    <a:lnT w="12700" cap="flat" cmpd="sng" algn="ctr">
                      <a:noFill/>
                      <a:prstDash val="solid"/>
                      <a:round/>
                      <a:headEnd type="none" w="med" len="med"/>
                      <a:tailEnd type="none" w="med" len="med"/>
                    </a:lnT>
                    <a:solidFill>
                      <a:schemeClr val="accent1"/>
                    </a:solidFill>
                  </a:tcPr>
                </a:tc>
                <a:extLst>
                  <a:ext uri="{0D108BD9-81ED-4DB2-BD59-A6C34878D82A}">
                    <a16:rowId xmlns:a16="http://schemas.microsoft.com/office/drawing/2014/main" val="10000"/>
                  </a:ext>
                </a:extLst>
              </a:tr>
              <a:tr h="217437">
                <a:tc>
                  <a:txBody>
                    <a:bodyPr/>
                    <a:lstStyle/>
                    <a:p>
                      <a:pPr>
                        <a:lnSpc>
                          <a:spcPct val="100000"/>
                        </a:lnSpc>
                      </a:pPr>
                      <a:r>
                        <a:rPr lang="en-US" sz="1200" b="0" dirty="0">
                          <a:solidFill>
                            <a:schemeClr val="tx1">
                              <a:lumMod val="75000"/>
                              <a:lumOff val="25000"/>
                            </a:schemeClr>
                          </a:solidFill>
                          <a:effectLst/>
                          <a:latin typeface="Verdana" panose="020B0604030504040204" pitchFamily="34" charset="0"/>
                          <a:ea typeface="Verdana" panose="020B0604030504040204" pitchFamily="34" charset="0"/>
                        </a:rPr>
                        <a:t>ALT (U/L)</a:t>
                      </a:r>
                      <a:endParaRPr lang="en-GB" sz="1200" b="0" dirty="0">
                        <a:solidFill>
                          <a:schemeClr val="tx1">
                            <a:lumMod val="75000"/>
                            <a:lumOff val="25000"/>
                          </a:schemeClr>
                        </a:solidFill>
                        <a:effectLst/>
                        <a:latin typeface="Verdana" panose="020B0604030504040204" pitchFamily="34" charset="0"/>
                        <a:ea typeface="Verdana" panose="020B0604030504040204" pitchFamily="34" charset="0"/>
                      </a:endParaRPr>
                    </a:p>
                  </a:txBody>
                  <a:tcPr marL="72000" marR="22177" marT="0" marB="0" anchor="ctr">
                    <a:lnT w="12700" cap="flat" cmpd="sng" algn="ctr">
                      <a:solidFill>
                        <a:schemeClr val="bg1"/>
                      </a:solidFill>
                      <a:prstDash val="solid"/>
                      <a:round/>
                      <a:headEnd type="none" w="med" len="med"/>
                      <a:tailEnd type="none" w="med" len="med"/>
                    </a:lnT>
                  </a:tcPr>
                </a:tc>
                <a:tc>
                  <a:txBody>
                    <a:bodyPr/>
                    <a:lstStyle/>
                    <a:p>
                      <a:pPr algn="ctr">
                        <a:lnSpc>
                          <a:spcPct val="100000"/>
                        </a:lnSpc>
                      </a:pPr>
                      <a:r>
                        <a:rPr lang="en-US" sz="1200" b="0" dirty="0">
                          <a:solidFill>
                            <a:schemeClr val="tx1">
                              <a:lumMod val="75000"/>
                              <a:lumOff val="25000"/>
                            </a:schemeClr>
                          </a:solidFill>
                          <a:effectLst/>
                          <a:latin typeface="Verdana" panose="020B0604030504040204" pitchFamily="34" charset="0"/>
                          <a:ea typeface="Verdana" panose="020B0604030504040204" pitchFamily="34" charset="0"/>
                        </a:rPr>
                        <a:t>–8.00</a:t>
                      </a:r>
                      <a:endParaRPr lang="en-GB" sz="1200" b="0" dirty="0">
                        <a:solidFill>
                          <a:schemeClr val="tx1">
                            <a:lumMod val="75000"/>
                            <a:lumOff val="25000"/>
                          </a:schemeClr>
                        </a:solidFill>
                        <a:effectLst/>
                        <a:latin typeface="Verdana" panose="020B0604030504040204" pitchFamily="34" charset="0"/>
                        <a:ea typeface="Verdana" panose="020B0604030504040204" pitchFamily="34" charset="0"/>
                      </a:endParaRPr>
                    </a:p>
                  </a:txBody>
                  <a:tcPr marL="22177" marR="22177" marT="0" marB="0" anchor="ctr">
                    <a:lnT w="12700" cmpd="sng">
                      <a:noFill/>
                    </a:lnT>
                  </a:tcPr>
                </a:tc>
                <a:tc>
                  <a:txBody>
                    <a:bodyPr/>
                    <a:lstStyle/>
                    <a:p>
                      <a:pPr algn="ctr">
                        <a:lnSpc>
                          <a:spcPct val="100000"/>
                        </a:lnSpc>
                      </a:pPr>
                      <a:r>
                        <a:rPr lang="en-US" sz="1200" b="1" dirty="0">
                          <a:solidFill>
                            <a:schemeClr val="tx1">
                              <a:lumMod val="75000"/>
                              <a:lumOff val="25000"/>
                            </a:schemeClr>
                          </a:solidFill>
                          <a:effectLst/>
                          <a:latin typeface="Verdana" panose="020B0604030504040204" pitchFamily="34" charset="0"/>
                          <a:ea typeface="Verdana" panose="020B0604030504040204" pitchFamily="34" charset="0"/>
                        </a:rPr>
                        <a:t>–15.00</a:t>
                      </a:r>
                      <a:endParaRPr lang="en-GB" sz="1200" b="1" dirty="0">
                        <a:solidFill>
                          <a:schemeClr val="tx1">
                            <a:lumMod val="75000"/>
                            <a:lumOff val="25000"/>
                          </a:schemeClr>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0" dirty="0">
                          <a:solidFill>
                            <a:schemeClr val="tx1">
                              <a:lumMod val="75000"/>
                              <a:lumOff val="25000"/>
                            </a:schemeClr>
                          </a:solidFill>
                          <a:effectLst/>
                          <a:latin typeface="Verdana" panose="020B0604030504040204" pitchFamily="34" charset="0"/>
                          <a:ea typeface="Verdana" panose="020B0604030504040204" pitchFamily="34" charset="0"/>
                        </a:rPr>
                        <a:t>&lt;0.001</a:t>
                      </a:r>
                      <a:endParaRPr lang="en-GB" sz="3600" b="0" dirty="0">
                        <a:solidFill>
                          <a:schemeClr val="tx1">
                            <a:lumMod val="75000"/>
                            <a:lumOff val="25000"/>
                          </a:schemeClr>
                        </a:solidFill>
                        <a:latin typeface="Verdana" panose="020B0604030504040204" pitchFamily="34" charset="0"/>
                        <a:ea typeface="Verdana" panose="020B0604030504040204" pitchFamily="34" charset="0"/>
                      </a:endParaRPr>
                    </a:p>
                  </a:txBody>
                  <a:tcPr marL="22177" marR="22177" marT="0" marB="0" anchor="ctr"/>
                </a:tc>
                <a:extLst>
                  <a:ext uri="{0D108BD9-81ED-4DB2-BD59-A6C34878D82A}">
                    <a16:rowId xmlns:a16="http://schemas.microsoft.com/office/drawing/2014/main" val="2215708884"/>
                  </a:ext>
                </a:extLst>
              </a:tr>
              <a:tr h="217437">
                <a:tc>
                  <a:txBody>
                    <a:bodyPr/>
                    <a:lstStyle/>
                    <a:p>
                      <a:pPr>
                        <a:lnSpc>
                          <a:spcPct val="100000"/>
                        </a:lnSpc>
                      </a:pPr>
                      <a:r>
                        <a:rPr lang="en-US" sz="1200" b="0" dirty="0">
                          <a:solidFill>
                            <a:schemeClr val="tx1">
                              <a:lumMod val="75000"/>
                              <a:lumOff val="25000"/>
                            </a:schemeClr>
                          </a:solidFill>
                          <a:effectLst/>
                          <a:latin typeface="Verdana" panose="020B0604030504040204" pitchFamily="34" charset="0"/>
                          <a:ea typeface="Verdana" panose="020B0604030504040204" pitchFamily="34" charset="0"/>
                        </a:rPr>
                        <a:t>AST (U/L)</a:t>
                      </a:r>
                      <a:endParaRPr lang="en-GB" sz="1200" b="0" dirty="0">
                        <a:solidFill>
                          <a:schemeClr val="tx1">
                            <a:lumMod val="75000"/>
                            <a:lumOff val="25000"/>
                          </a:schemeClr>
                        </a:solidFill>
                        <a:effectLst/>
                        <a:latin typeface="Verdana" panose="020B0604030504040204" pitchFamily="34" charset="0"/>
                        <a:ea typeface="Verdana" panose="020B0604030504040204" pitchFamily="34" charset="0"/>
                      </a:endParaRPr>
                    </a:p>
                  </a:txBody>
                  <a:tcPr marL="72000" marR="22177" marT="0" marB="0" anchor="ctr"/>
                </a:tc>
                <a:tc>
                  <a:txBody>
                    <a:bodyPr/>
                    <a:lstStyle/>
                    <a:p>
                      <a:pPr algn="ctr">
                        <a:lnSpc>
                          <a:spcPct val="100000"/>
                        </a:lnSpc>
                      </a:pPr>
                      <a:r>
                        <a:rPr lang="en-US" sz="1200" b="0" dirty="0">
                          <a:solidFill>
                            <a:schemeClr val="tx1">
                              <a:lumMod val="75000"/>
                              <a:lumOff val="25000"/>
                            </a:schemeClr>
                          </a:solidFill>
                          <a:effectLst/>
                          <a:latin typeface="Verdana" panose="020B0604030504040204" pitchFamily="34" charset="0"/>
                          <a:ea typeface="Verdana" panose="020B0604030504040204" pitchFamily="34" charset="0"/>
                        </a:rPr>
                        <a:t>–7.00</a:t>
                      </a:r>
                      <a:endParaRPr lang="en-GB" sz="1200" b="0" dirty="0">
                        <a:solidFill>
                          <a:schemeClr val="tx1">
                            <a:lumMod val="75000"/>
                            <a:lumOff val="25000"/>
                          </a:schemeClr>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1" dirty="0">
                          <a:solidFill>
                            <a:schemeClr val="tx1">
                              <a:lumMod val="75000"/>
                              <a:lumOff val="25000"/>
                            </a:schemeClr>
                          </a:solidFill>
                          <a:effectLst/>
                          <a:latin typeface="Verdana" panose="020B0604030504040204" pitchFamily="34" charset="0"/>
                          <a:ea typeface="Verdana" panose="020B0604030504040204" pitchFamily="34" charset="0"/>
                        </a:rPr>
                        <a:t>–13.00</a:t>
                      </a:r>
                      <a:endParaRPr lang="en-GB" sz="1200" b="1" dirty="0">
                        <a:solidFill>
                          <a:schemeClr val="tx1">
                            <a:lumMod val="75000"/>
                            <a:lumOff val="25000"/>
                          </a:schemeClr>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0" dirty="0">
                          <a:solidFill>
                            <a:schemeClr val="tx1">
                              <a:lumMod val="75000"/>
                              <a:lumOff val="25000"/>
                            </a:schemeClr>
                          </a:solidFill>
                          <a:effectLst/>
                          <a:latin typeface="Verdana" panose="020B0604030504040204" pitchFamily="34" charset="0"/>
                          <a:ea typeface="Verdana" panose="020B0604030504040204" pitchFamily="34" charset="0"/>
                        </a:rPr>
                        <a:t>&lt;0.001</a:t>
                      </a:r>
                      <a:endParaRPr lang="en-GB" sz="3600" b="0" dirty="0">
                        <a:solidFill>
                          <a:schemeClr val="tx1">
                            <a:lumMod val="75000"/>
                            <a:lumOff val="25000"/>
                          </a:schemeClr>
                        </a:solidFill>
                        <a:latin typeface="Verdana" panose="020B0604030504040204" pitchFamily="34" charset="0"/>
                        <a:ea typeface="Verdana" panose="020B0604030504040204" pitchFamily="34" charset="0"/>
                      </a:endParaRPr>
                    </a:p>
                  </a:txBody>
                  <a:tcPr marL="22177" marR="22177" marT="0" marB="0" anchor="ctr"/>
                </a:tc>
                <a:extLst>
                  <a:ext uri="{0D108BD9-81ED-4DB2-BD59-A6C34878D82A}">
                    <a16:rowId xmlns:a16="http://schemas.microsoft.com/office/drawing/2014/main" val="2401625555"/>
                  </a:ext>
                </a:extLst>
              </a:tr>
              <a:tr h="217437">
                <a:tc>
                  <a:txBody>
                    <a:bodyPr/>
                    <a:lstStyle/>
                    <a:p>
                      <a:pPr>
                        <a:lnSpc>
                          <a:spcPct val="100000"/>
                        </a:lnSpc>
                      </a:pPr>
                      <a:r>
                        <a:rPr lang="en-US" sz="1200" b="0" dirty="0">
                          <a:solidFill>
                            <a:schemeClr val="tx1">
                              <a:lumMod val="75000"/>
                              <a:lumOff val="25000"/>
                            </a:schemeClr>
                          </a:solidFill>
                          <a:effectLst/>
                          <a:latin typeface="Verdana" panose="020B0604030504040204" pitchFamily="34" charset="0"/>
                          <a:ea typeface="Verdana" panose="020B0604030504040204" pitchFamily="34" charset="0"/>
                        </a:rPr>
                        <a:t>GGT (U/L)</a:t>
                      </a:r>
                      <a:endParaRPr lang="en-GB" sz="1200" b="0" dirty="0">
                        <a:solidFill>
                          <a:schemeClr val="tx1">
                            <a:lumMod val="75000"/>
                            <a:lumOff val="25000"/>
                          </a:schemeClr>
                        </a:solidFill>
                        <a:effectLst/>
                        <a:latin typeface="Verdana" panose="020B0604030504040204" pitchFamily="34" charset="0"/>
                        <a:ea typeface="Verdana" panose="020B0604030504040204" pitchFamily="34" charset="0"/>
                      </a:endParaRPr>
                    </a:p>
                  </a:txBody>
                  <a:tcPr marL="72000" marR="22177" marT="0" marB="0" anchor="ctr"/>
                </a:tc>
                <a:tc>
                  <a:txBody>
                    <a:bodyPr/>
                    <a:lstStyle/>
                    <a:p>
                      <a:pPr algn="ctr">
                        <a:lnSpc>
                          <a:spcPct val="100000"/>
                        </a:lnSpc>
                      </a:pPr>
                      <a:r>
                        <a:rPr lang="en-US" sz="1200" b="0" dirty="0">
                          <a:solidFill>
                            <a:schemeClr val="tx1">
                              <a:lumMod val="75000"/>
                              <a:lumOff val="25000"/>
                            </a:schemeClr>
                          </a:solidFill>
                          <a:effectLst/>
                          <a:latin typeface="Verdana" panose="020B0604030504040204" pitchFamily="34" charset="0"/>
                          <a:ea typeface="Verdana" panose="020B0604030504040204" pitchFamily="34" charset="0"/>
                        </a:rPr>
                        <a:t>–6.00</a:t>
                      </a:r>
                      <a:endParaRPr lang="en-GB" sz="1200" b="0" dirty="0">
                        <a:solidFill>
                          <a:schemeClr val="tx1">
                            <a:lumMod val="75000"/>
                            <a:lumOff val="25000"/>
                          </a:schemeClr>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1" dirty="0">
                          <a:solidFill>
                            <a:schemeClr val="tx1">
                              <a:lumMod val="75000"/>
                              <a:lumOff val="25000"/>
                            </a:schemeClr>
                          </a:solidFill>
                          <a:effectLst/>
                          <a:latin typeface="Verdana" panose="020B0604030504040204" pitchFamily="34" charset="0"/>
                          <a:ea typeface="Verdana" panose="020B0604030504040204" pitchFamily="34" charset="0"/>
                        </a:rPr>
                        <a:t>–10.00</a:t>
                      </a:r>
                      <a:endParaRPr lang="en-GB" sz="1200" b="1" dirty="0">
                        <a:solidFill>
                          <a:schemeClr val="tx1">
                            <a:lumMod val="75000"/>
                            <a:lumOff val="25000"/>
                          </a:schemeClr>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0" dirty="0">
                          <a:solidFill>
                            <a:schemeClr val="tx1">
                              <a:lumMod val="75000"/>
                              <a:lumOff val="25000"/>
                            </a:schemeClr>
                          </a:solidFill>
                          <a:effectLst/>
                          <a:latin typeface="Verdana" panose="020B0604030504040204" pitchFamily="34" charset="0"/>
                          <a:ea typeface="Verdana" panose="020B0604030504040204" pitchFamily="34" charset="0"/>
                        </a:rPr>
                        <a:t>&lt;0.001</a:t>
                      </a:r>
                      <a:endParaRPr lang="en-GB" sz="3600" b="0" dirty="0">
                        <a:solidFill>
                          <a:schemeClr val="tx1">
                            <a:lumMod val="75000"/>
                            <a:lumOff val="25000"/>
                          </a:schemeClr>
                        </a:solidFill>
                        <a:latin typeface="Verdana" panose="020B0604030504040204" pitchFamily="34" charset="0"/>
                        <a:ea typeface="Verdana" panose="020B0604030504040204" pitchFamily="34" charset="0"/>
                      </a:endParaRPr>
                    </a:p>
                  </a:txBody>
                  <a:tcPr marL="22177" marR="22177" marT="0" marB="0" anchor="ctr"/>
                </a:tc>
                <a:extLst>
                  <a:ext uri="{0D108BD9-81ED-4DB2-BD59-A6C34878D82A}">
                    <a16:rowId xmlns:a16="http://schemas.microsoft.com/office/drawing/2014/main" val="793934974"/>
                  </a:ext>
                </a:extLst>
              </a:tr>
              <a:tr h="217437">
                <a:tc>
                  <a:txBody>
                    <a:bodyPr/>
                    <a:lstStyle/>
                    <a:p>
                      <a:pPr>
                        <a:lnSpc>
                          <a:spcPct val="100000"/>
                        </a:lnSpc>
                      </a:pPr>
                      <a:r>
                        <a:rPr lang="en-US" sz="1200" b="0" dirty="0">
                          <a:solidFill>
                            <a:schemeClr val="tx1">
                              <a:lumMod val="75000"/>
                              <a:lumOff val="25000"/>
                            </a:schemeClr>
                          </a:solidFill>
                          <a:effectLst/>
                          <a:latin typeface="Verdana" panose="020B0604030504040204" pitchFamily="34" charset="0"/>
                          <a:ea typeface="Verdana" panose="020B0604030504040204" pitchFamily="34" charset="0"/>
                        </a:rPr>
                        <a:t>HbA1c (%)</a:t>
                      </a:r>
                      <a:endParaRPr lang="en-GB" sz="1200" b="0" dirty="0">
                        <a:solidFill>
                          <a:schemeClr val="tx1">
                            <a:lumMod val="75000"/>
                            <a:lumOff val="25000"/>
                          </a:schemeClr>
                        </a:solidFill>
                        <a:effectLst/>
                        <a:latin typeface="Verdana" panose="020B0604030504040204" pitchFamily="34" charset="0"/>
                        <a:ea typeface="Verdana" panose="020B0604030504040204" pitchFamily="34" charset="0"/>
                      </a:endParaRPr>
                    </a:p>
                  </a:txBody>
                  <a:tcPr marL="72000" marR="22177" marT="0" marB="0" anchor="ctr"/>
                </a:tc>
                <a:tc>
                  <a:txBody>
                    <a:bodyPr/>
                    <a:lstStyle/>
                    <a:p>
                      <a:pPr algn="ctr">
                        <a:lnSpc>
                          <a:spcPct val="100000"/>
                        </a:lnSpc>
                      </a:pPr>
                      <a:r>
                        <a:rPr lang="en-US" sz="1200" b="0" dirty="0">
                          <a:solidFill>
                            <a:schemeClr val="tx1">
                              <a:lumMod val="75000"/>
                              <a:lumOff val="25000"/>
                            </a:schemeClr>
                          </a:solidFill>
                          <a:effectLst/>
                          <a:latin typeface="Verdana" panose="020B0604030504040204" pitchFamily="34" charset="0"/>
                          <a:ea typeface="Verdana" panose="020B0604030504040204" pitchFamily="34" charset="0"/>
                        </a:rPr>
                        <a:t>–0.10</a:t>
                      </a:r>
                      <a:endParaRPr lang="en-GB" sz="1200" b="0" dirty="0">
                        <a:solidFill>
                          <a:schemeClr val="tx1">
                            <a:lumMod val="75000"/>
                            <a:lumOff val="25000"/>
                          </a:schemeClr>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1" dirty="0">
                          <a:solidFill>
                            <a:schemeClr val="tx1">
                              <a:lumMod val="75000"/>
                              <a:lumOff val="25000"/>
                            </a:schemeClr>
                          </a:solidFill>
                          <a:effectLst/>
                          <a:latin typeface="Verdana" panose="020B0604030504040204" pitchFamily="34" charset="0"/>
                          <a:ea typeface="Verdana" panose="020B0604030504040204" pitchFamily="34" charset="0"/>
                        </a:rPr>
                        <a:t>–0.15</a:t>
                      </a:r>
                      <a:endParaRPr lang="en-GB" sz="1200" b="1" dirty="0">
                        <a:solidFill>
                          <a:schemeClr val="tx1">
                            <a:lumMod val="75000"/>
                            <a:lumOff val="25000"/>
                          </a:schemeClr>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0" dirty="0">
                          <a:solidFill>
                            <a:schemeClr val="tx1">
                              <a:lumMod val="75000"/>
                              <a:lumOff val="25000"/>
                            </a:schemeClr>
                          </a:solidFill>
                          <a:effectLst/>
                          <a:latin typeface="Verdana" panose="020B0604030504040204" pitchFamily="34" charset="0"/>
                          <a:ea typeface="Verdana" panose="020B0604030504040204" pitchFamily="34" charset="0"/>
                        </a:rPr>
                        <a:t>0.029</a:t>
                      </a:r>
                      <a:endParaRPr lang="en-GB" sz="3600" b="0" dirty="0">
                        <a:solidFill>
                          <a:schemeClr val="tx1">
                            <a:lumMod val="75000"/>
                            <a:lumOff val="25000"/>
                          </a:schemeClr>
                        </a:solidFill>
                        <a:latin typeface="Verdana" panose="020B0604030504040204" pitchFamily="34" charset="0"/>
                        <a:ea typeface="Verdana" panose="020B0604030504040204" pitchFamily="34" charset="0"/>
                      </a:endParaRPr>
                    </a:p>
                  </a:txBody>
                  <a:tcPr marL="22177" marR="22177" marT="0" marB="0" anchor="ctr"/>
                </a:tc>
                <a:extLst>
                  <a:ext uri="{0D108BD9-81ED-4DB2-BD59-A6C34878D82A}">
                    <a16:rowId xmlns:a16="http://schemas.microsoft.com/office/drawing/2014/main" val="1944704580"/>
                  </a:ext>
                </a:extLst>
              </a:tr>
              <a:tr h="217437">
                <a:tc>
                  <a:txBody>
                    <a:bodyPr/>
                    <a:lstStyle/>
                    <a:p>
                      <a:pPr>
                        <a:lnSpc>
                          <a:spcPct val="100000"/>
                        </a:lnSpc>
                      </a:pPr>
                      <a:r>
                        <a:rPr lang="en-US" sz="1200" b="0" dirty="0">
                          <a:solidFill>
                            <a:schemeClr val="tx1">
                              <a:lumMod val="75000"/>
                              <a:lumOff val="25000"/>
                            </a:schemeClr>
                          </a:solidFill>
                          <a:effectLst/>
                          <a:latin typeface="Verdana" panose="020B0604030504040204" pitchFamily="34" charset="0"/>
                          <a:ea typeface="Verdana" panose="020B0604030504040204" pitchFamily="34" charset="0"/>
                        </a:rPr>
                        <a:t>Total cholesterol (mmol/L)</a:t>
                      </a:r>
                      <a:endParaRPr lang="en-GB" sz="1200" b="0" dirty="0">
                        <a:solidFill>
                          <a:schemeClr val="tx1">
                            <a:lumMod val="75000"/>
                            <a:lumOff val="25000"/>
                          </a:schemeClr>
                        </a:solidFill>
                        <a:effectLst/>
                        <a:latin typeface="Verdana" panose="020B0604030504040204" pitchFamily="34" charset="0"/>
                        <a:ea typeface="Verdana" panose="020B0604030504040204" pitchFamily="34" charset="0"/>
                      </a:endParaRPr>
                    </a:p>
                  </a:txBody>
                  <a:tcPr marL="72000" marR="22177" marT="0" marB="0" anchor="ctr"/>
                </a:tc>
                <a:tc>
                  <a:txBody>
                    <a:bodyPr/>
                    <a:lstStyle/>
                    <a:p>
                      <a:pPr algn="ctr">
                        <a:lnSpc>
                          <a:spcPct val="100000"/>
                        </a:lnSpc>
                      </a:pPr>
                      <a:r>
                        <a:rPr lang="en-US" sz="1200" b="0" dirty="0">
                          <a:solidFill>
                            <a:schemeClr val="tx1">
                              <a:lumMod val="75000"/>
                              <a:lumOff val="25000"/>
                            </a:schemeClr>
                          </a:solidFill>
                          <a:effectLst/>
                          <a:latin typeface="Verdana" panose="020B0604030504040204" pitchFamily="34" charset="0"/>
                          <a:ea typeface="Verdana" panose="020B0604030504040204" pitchFamily="34" charset="0"/>
                        </a:rPr>
                        <a:t>–0.60</a:t>
                      </a:r>
                      <a:endParaRPr lang="en-GB" sz="1200" b="0" dirty="0">
                        <a:solidFill>
                          <a:schemeClr val="tx1">
                            <a:lumMod val="75000"/>
                            <a:lumOff val="25000"/>
                          </a:schemeClr>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1" dirty="0">
                          <a:solidFill>
                            <a:schemeClr val="tx1">
                              <a:lumMod val="75000"/>
                              <a:lumOff val="25000"/>
                            </a:schemeClr>
                          </a:solidFill>
                          <a:effectLst/>
                          <a:latin typeface="Verdana" panose="020B0604030504040204" pitchFamily="34" charset="0"/>
                          <a:ea typeface="Verdana" panose="020B0604030504040204" pitchFamily="34" charset="0"/>
                        </a:rPr>
                        <a:t>–1.10</a:t>
                      </a:r>
                      <a:endParaRPr lang="en-GB" sz="1200" b="1" dirty="0">
                        <a:solidFill>
                          <a:schemeClr val="tx1">
                            <a:lumMod val="75000"/>
                            <a:lumOff val="25000"/>
                          </a:schemeClr>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0" dirty="0">
                          <a:solidFill>
                            <a:schemeClr val="tx1">
                              <a:lumMod val="75000"/>
                              <a:lumOff val="25000"/>
                            </a:schemeClr>
                          </a:solidFill>
                          <a:effectLst/>
                          <a:latin typeface="Verdana" panose="020B0604030504040204" pitchFamily="34" charset="0"/>
                          <a:ea typeface="Verdana" panose="020B0604030504040204" pitchFamily="34" charset="0"/>
                        </a:rPr>
                        <a:t>&lt;0.001</a:t>
                      </a:r>
                      <a:endParaRPr lang="en-GB" sz="3600" b="0" dirty="0">
                        <a:solidFill>
                          <a:schemeClr val="tx1">
                            <a:lumMod val="75000"/>
                            <a:lumOff val="25000"/>
                          </a:schemeClr>
                        </a:solidFill>
                        <a:latin typeface="Verdana" panose="020B0604030504040204" pitchFamily="34" charset="0"/>
                        <a:ea typeface="Verdana" panose="020B0604030504040204" pitchFamily="34" charset="0"/>
                      </a:endParaRPr>
                    </a:p>
                  </a:txBody>
                  <a:tcPr marL="22177" marR="22177" marT="0" marB="0" anchor="ctr"/>
                </a:tc>
                <a:extLst>
                  <a:ext uri="{0D108BD9-81ED-4DB2-BD59-A6C34878D82A}">
                    <a16:rowId xmlns:a16="http://schemas.microsoft.com/office/drawing/2014/main" val="1624741810"/>
                  </a:ext>
                </a:extLst>
              </a:tr>
              <a:tr h="217437">
                <a:tc>
                  <a:txBody>
                    <a:bodyPr/>
                    <a:lstStyle/>
                    <a:p>
                      <a:pPr>
                        <a:lnSpc>
                          <a:spcPct val="100000"/>
                        </a:lnSpc>
                      </a:pPr>
                      <a:r>
                        <a:rPr lang="en-US" sz="1200" b="0" dirty="0">
                          <a:solidFill>
                            <a:schemeClr val="tx1"/>
                          </a:solidFill>
                          <a:effectLst/>
                          <a:latin typeface="Verdana" panose="020B0604030504040204" pitchFamily="34" charset="0"/>
                          <a:ea typeface="Verdana" panose="020B0604030504040204" pitchFamily="34" charset="0"/>
                        </a:rPr>
                        <a:t>HDL (mmol/L)</a:t>
                      </a:r>
                      <a:endParaRPr lang="en-GB" sz="1200" b="0" dirty="0">
                        <a:solidFill>
                          <a:schemeClr val="tx1"/>
                        </a:solidFill>
                        <a:effectLst/>
                        <a:latin typeface="Verdana" panose="020B0604030504040204" pitchFamily="34" charset="0"/>
                        <a:ea typeface="Verdana" panose="020B0604030504040204" pitchFamily="34" charset="0"/>
                      </a:endParaRPr>
                    </a:p>
                  </a:txBody>
                  <a:tcPr marL="72000" marR="22177" marT="0" marB="0" anchor="ctr"/>
                </a:tc>
                <a:tc>
                  <a:txBody>
                    <a:bodyPr/>
                    <a:lstStyle/>
                    <a:p>
                      <a:pPr algn="ctr">
                        <a:lnSpc>
                          <a:spcPct val="100000"/>
                        </a:lnSpc>
                      </a:pPr>
                      <a:r>
                        <a:rPr lang="en-US" sz="1200" b="0" dirty="0">
                          <a:solidFill>
                            <a:schemeClr val="tx1"/>
                          </a:solidFill>
                          <a:effectLst/>
                          <a:latin typeface="Verdana" panose="020B0604030504040204" pitchFamily="34" charset="0"/>
                          <a:ea typeface="Verdana" panose="020B0604030504040204" pitchFamily="34" charset="0"/>
                        </a:rPr>
                        <a:t>0.10</a:t>
                      </a:r>
                      <a:endParaRPr lang="en-GB" sz="1200" b="0" dirty="0">
                        <a:solidFill>
                          <a:schemeClr val="tx1"/>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1" dirty="0">
                          <a:solidFill>
                            <a:schemeClr val="tx1"/>
                          </a:solidFill>
                          <a:effectLst/>
                          <a:latin typeface="Verdana" panose="020B0604030504040204" pitchFamily="34" charset="0"/>
                          <a:ea typeface="Verdana" panose="020B0604030504040204" pitchFamily="34" charset="0"/>
                        </a:rPr>
                        <a:t>0.10</a:t>
                      </a:r>
                      <a:endParaRPr lang="en-GB" sz="1200" b="1" dirty="0">
                        <a:solidFill>
                          <a:schemeClr val="tx1"/>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0" dirty="0">
                          <a:solidFill>
                            <a:schemeClr val="tx1"/>
                          </a:solidFill>
                          <a:effectLst/>
                          <a:latin typeface="Verdana" panose="020B0604030504040204" pitchFamily="34" charset="0"/>
                          <a:ea typeface="Verdana" panose="020B0604030504040204" pitchFamily="34" charset="0"/>
                        </a:rPr>
                        <a:t>0.028</a:t>
                      </a:r>
                      <a:endParaRPr lang="en-GB" sz="3600" b="0" dirty="0">
                        <a:solidFill>
                          <a:schemeClr val="tx1"/>
                        </a:solidFill>
                        <a:latin typeface="Verdana" panose="020B0604030504040204" pitchFamily="34" charset="0"/>
                        <a:ea typeface="Verdana" panose="020B0604030504040204" pitchFamily="34" charset="0"/>
                      </a:endParaRPr>
                    </a:p>
                  </a:txBody>
                  <a:tcPr marL="22177" marR="22177" marT="0" marB="0" anchor="ctr"/>
                </a:tc>
                <a:extLst>
                  <a:ext uri="{0D108BD9-81ED-4DB2-BD59-A6C34878D82A}">
                    <a16:rowId xmlns:a16="http://schemas.microsoft.com/office/drawing/2014/main" val="3437103072"/>
                  </a:ext>
                </a:extLst>
              </a:tr>
              <a:tr h="217437">
                <a:tc>
                  <a:txBody>
                    <a:bodyPr/>
                    <a:lstStyle/>
                    <a:p>
                      <a:pPr>
                        <a:lnSpc>
                          <a:spcPct val="100000"/>
                        </a:lnSpc>
                      </a:pPr>
                      <a:r>
                        <a:rPr lang="en-US" sz="1200" b="0" dirty="0">
                          <a:solidFill>
                            <a:schemeClr val="tx1"/>
                          </a:solidFill>
                          <a:effectLst/>
                          <a:latin typeface="Verdana" panose="020B0604030504040204" pitchFamily="34" charset="0"/>
                          <a:ea typeface="Verdana" panose="020B0604030504040204" pitchFamily="34" charset="0"/>
                        </a:rPr>
                        <a:t>LDL (mmol/L)</a:t>
                      </a:r>
                      <a:endParaRPr lang="en-GB" sz="1200" b="0" dirty="0">
                        <a:solidFill>
                          <a:schemeClr val="tx1"/>
                        </a:solidFill>
                        <a:effectLst/>
                        <a:latin typeface="Verdana" panose="020B0604030504040204" pitchFamily="34" charset="0"/>
                        <a:ea typeface="Verdana" panose="020B0604030504040204" pitchFamily="34" charset="0"/>
                      </a:endParaRPr>
                    </a:p>
                  </a:txBody>
                  <a:tcPr marL="72000" marR="22177" marT="0" marB="0" anchor="ctr"/>
                </a:tc>
                <a:tc>
                  <a:txBody>
                    <a:bodyPr/>
                    <a:lstStyle/>
                    <a:p>
                      <a:pPr algn="ctr">
                        <a:lnSpc>
                          <a:spcPct val="100000"/>
                        </a:lnSpc>
                      </a:pPr>
                      <a:r>
                        <a:rPr lang="en-US" sz="1200" b="0" dirty="0">
                          <a:solidFill>
                            <a:schemeClr val="tx1"/>
                          </a:solidFill>
                          <a:effectLst/>
                          <a:latin typeface="Verdana" panose="020B0604030504040204" pitchFamily="34" charset="0"/>
                          <a:ea typeface="Verdana" panose="020B0604030504040204" pitchFamily="34" charset="0"/>
                        </a:rPr>
                        <a:t>–0.40</a:t>
                      </a:r>
                      <a:endParaRPr lang="en-GB" sz="1200" b="0" dirty="0">
                        <a:solidFill>
                          <a:schemeClr val="tx1"/>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1" dirty="0">
                          <a:solidFill>
                            <a:schemeClr val="tx1"/>
                          </a:solidFill>
                          <a:effectLst/>
                          <a:latin typeface="Verdana" panose="020B0604030504040204" pitchFamily="34" charset="0"/>
                          <a:ea typeface="Verdana" panose="020B0604030504040204" pitchFamily="34" charset="0"/>
                        </a:rPr>
                        <a:t>–0.80</a:t>
                      </a:r>
                      <a:endParaRPr lang="en-GB" sz="1200" b="1" dirty="0">
                        <a:solidFill>
                          <a:schemeClr val="tx1"/>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0" dirty="0">
                          <a:solidFill>
                            <a:schemeClr val="tx1"/>
                          </a:solidFill>
                          <a:effectLst/>
                          <a:latin typeface="Verdana" panose="020B0604030504040204" pitchFamily="34" charset="0"/>
                          <a:ea typeface="Verdana" panose="020B0604030504040204" pitchFamily="34" charset="0"/>
                        </a:rPr>
                        <a:t>&lt;0.001</a:t>
                      </a:r>
                      <a:endParaRPr lang="en-GB" sz="3600" b="0" dirty="0">
                        <a:solidFill>
                          <a:schemeClr val="tx1"/>
                        </a:solidFill>
                        <a:latin typeface="Verdana" panose="020B0604030504040204" pitchFamily="34" charset="0"/>
                        <a:ea typeface="Verdana" panose="020B0604030504040204" pitchFamily="34" charset="0"/>
                      </a:endParaRPr>
                    </a:p>
                  </a:txBody>
                  <a:tcPr marL="22177" marR="22177" marT="0" marB="0" anchor="ctr"/>
                </a:tc>
                <a:extLst>
                  <a:ext uri="{0D108BD9-81ED-4DB2-BD59-A6C34878D82A}">
                    <a16:rowId xmlns:a16="http://schemas.microsoft.com/office/drawing/2014/main" val="2194599642"/>
                  </a:ext>
                </a:extLst>
              </a:tr>
              <a:tr h="217437">
                <a:tc>
                  <a:txBody>
                    <a:bodyPr/>
                    <a:lstStyle/>
                    <a:p>
                      <a:pPr>
                        <a:lnSpc>
                          <a:spcPct val="100000"/>
                        </a:lnSpc>
                      </a:pPr>
                      <a:r>
                        <a:rPr lang="en-US" sz="1200" b="0" dirty="0">
                          <a:solidFill>
                            <a:schemeClr val="tx1"/>
                          </a:solidFill>
                          <a:effectLst/>
                          <a:latin typeface="Verdana" panose="020B0604030504040204" pitchFamily="34" charset="0"/>
                          <a:ea typeface="Verdana" panose="020B0604030504040204" pitchFamily="34" charset="0"/>
                        </a:rPr>
                        <a:t>VLDL (mmol/L)</a:t>
                      </a:r>
                      <a:endParaRPr lang="en-GB" sz="1200" b="0" dirty="0">
                        <a:solidFill>
                          <a:schemeClr val="tx1"/>
                        </a:solidFill>
                        <a:effectLst/>
                        <a:latin typeface="Verdana" panose="020B0604030504040204" pitchFamily="34" charset="0"/>
                        <a:ea typeface="Verdana" panose="020B0604030504040204" pitchFamily="34" charset="0"/>
                      </a:endParaRPr>
                    </a:p>
                  </a:txBody>
                  <a:tcPr marL="72000" marR="22177" marT="0" marB="0" anchor="ctr"/>
                </a:tc>
                <a:tc>
                  <a:txBody>
                    <a:bodyPr/>
                    <a:lstStyle/>
                    <a:p>
                      <a:pPr algn="ctr">
                        <a:lnSpc>
                          <a:spcPct val="100000"/>
                        </a:lnSpc>
                      </a:pPr>
                      <a:r>
                        <a:rPr lang="en-US" sz="1200" b="0" dirty="0">
                          <a:solidFill>
                            <a:schemeClr val="tx1"/>
                          </a:solidFill>
                          <a:effectLst/>
                          <a:latin typeface="Verdana" panose="020B0604030504040204" pitchFamily="34" charset="0"/>
                          <a:ea typeface="Verdana" panose="020B0604030504040204" pitchFamily="34" charset="0"/>
                        </a:rPr>
                        <a:t>0.00</a:t>
                      </a:r>
                      <a:endParaRPr lang="en-GB" sz="1200" b="0" dirty="0">
                        <a:solidFill>
                          <a:schemeClr val="tx1"/>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1" dirty="0">
                          <a:solidFill>
                            <a:schemeClr val="tx1"/>
                          </a:solidFill>
                          <a:effectLst/>
                          <a:latin typeface="Verdana" panose="020B0604030504040204" pitchFamily="34" charset="0"/>
                          <a:ea typeface="Verdana" panose="020B0604030504040204" pitchFamily="34" charset="0"/>
                        </a:rPr>
                        <a:t>–0.20</a:t>
                      </a:r>
                      <a:endParaRPr lang="en-GB" sz="1200" b="1" dirty="0">
                        <a:solidFill>
                          <a:schemeClr val="tx1"/>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0" dirty="0">
                          <a:solidFill>
                            <a:schemeClr val="tx1"/>
                          </a:solidFill>
                          <a:effectLst/>
                          <a:latin typeface="Verdana" panose="020B0604030504040204" pitchFamily="34" charset="0"/>
                          <a:ea typeface="Verdana" panose="020B0604030504040204" pitchFamily="34" charset="0"/>
                        </a:rPr>
                        <a:t>&lt;0.001</a:t>
                      </a:r>
                      <a:endParaRPr lang="en-GB" sz="3600" b="0" dirty="0">
                        <a:solidFill>
                          <a:schemeClr val="tx1"/>
                        </a:solidFill>
                        <a:latin typeface="Verdana" panose="020B0604030504040204" pitchFamily="34" charset="0"/>
                        <a:ea typeface="Verdana" panose="020B0604030504040204" pitchFamily="34" charset="0"/>
                      </a:endParaRPr>
                    </a:p>
                  </a:txBody>
                  <a:tcPr marL="22177" marR="22177" marT="0" marB="0" anchor="ctr"/>
                </a:tc>
                <a:extLst>
                  <a:ext uri="{0D108BD9-81ED-4DB2-BD59-A6C34878D82A}">
                    <a16:rowId xmlns:a16="http://schemas.microsoft.com/office/drawing/2014/main" val="3620396719"/>
                  </a:ext>
                </a:extLst>
              </a:tr>
              <a:tr h="217437">
                <a:tc>
                  <a:txBody>
                    <a:bodyPr/>
                    <a:lstStyle/>
                    <a:p>
                      <a:pPr>
                        <a:lnSpc>
                          <a:spcPct val="100000"/>
                        </a:lnSpc>
                      </a:pPr>
                      <a:r>
                        <a:rPr lang="en-US" sz="1200" b="0" dirty="0">
                          <a:solidFill>
                            <a:schemeClr val="tx1"/>
                          </a:solidFill>
                          <a:effectLst/>
                          <a:latin typeface="Verdana" panose="020B0604030504040204" pitchFamily="34" charset="0"/>
                          <a:ea typeface="Verdana" panose="020B0604030504040204" pitchFamily="34" charset="0"/>
                        </a:rPr>
                        <a:t>Triglycerides (mmol/L)</a:t>
                      </a:r>
                      <a:endParaRPr lang="en-GB" sz="1200" b="0" dirty="0">
                        <a:solidFill>
                          <a:schemeClr val="tx1"/>
                        </a:solidFill>
                        <a:effectLst/>
                        <a:latin typeface="Verdana" panose="020B0604030504040204" pitchFamily="34" charset="0"/>
                        <a:ea typeface="Verdana" panose="020B0604030504040204" pitchFamily="34" charset="0"/>
                      </a:endParaRPr>
                    </a:p>
                  </a:txBody>
                  <a:tcPr marL="72000" marR="22177" marT="0" marB="0" anchor="ctr"/>
                </a:tc>
                <a:tc>
                  <a:txBody>
                    <a:bodyPr/>
                    <a:lstStyle/>
                    <a:p>
                      <a:pPr algn="ctr">
                        <a:lnSpc>
                          <a:spcPct val="100000"/>
                        </a:lnSpc>
                      </a:pPr>
                      <a:r>
                        <a:rPr lang="en-US" sz="1200" b="0" dirty="0">
                          <a:solidFill>
                            <a:schemeClr val="tx1"/>
                          </a:solidFill>
                          <a:effectLst/>
                          <a:latin typeface="Verdana" panose="020B0604030504040204" pitchFamily="34" charset="0"/>
                          <a:ea typeface="Verdana" panose="020B0604030504040204" pitchFamily="34" charset="0"/>
                        </a:rPr>
                        <a:t>–0.20</a:t>
                      </a:r>
                      <a:endParaRPr lang="en-GB" sz="1200" b="0" dirty="0">
                        <a:solidFill>
                          <a:schemeClr val="tx1"/>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1" dirty="0">
                          <a:solidFill>
                            <a:schemeClr val="tx1"/>
                          </a:solidFill>
                          <a:effectLst/>
                          <a:latin typeface="Verdana" panose="020B0604030504040204" pitchFamily="34" charset="0"/>
                          <a:ea typeface="Verdana" panose="020B0604030504040204" pitchFamily="34" charset="0"/>
                        </a:rPr>
                        <a:t>–0.40</a:t>
                      </a:r>
                      <a:endParaRPr lang="en-GB" sz="1200" b="1" dirty="0">
                        <a:solidFill>
                          <a:schemeClr val="tx1"/>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0" dirty="0">
                          <a:solidFill>
                            <a:schemeClr val="tx1"/>
                          </a:solidFill>
                          <a:effectLst/>
                          <a:latin typeface="Verdana" panose="020B0604030504040204" pitchFamily="34" charset="0"/>
                          <a:ea typeface="Verdana" panose="020B0604030504040204" pitchFamily="34" charset="0"/>
                        </a:rPr>
                        <a:t>&lt;0.001</a:t>
                      </a:r>
                      <a:endParaRPr lang="en-GB" sz="3600" b="0" dirty="0">
                        <a:solidFill>
                          <a:schemeClr val="tx1"/>
                        </a:solidFill>
                        <a:latin typeface="Verdana" panose="020B0604030504040204" pitchFamily="34" charset="0"/>
                        <a:ea typeface="Verdana" panose="020B0604030504040204" pitchFamily="34" charset="0"/>
                      </a:endParaRPr>
                    </a:p>
                  </a:txBody>
                  <a:tcPr marL="22177" marR="22177" marT="0" marB="0" anchor="ctr"/>
                </a:tc>
                <a:extLst>
                  <a:ext uri="{0D108BD9-81ED-4DB2-BD59-A6C34878D82A}">
                    <a16:rowId xmlns:a16="http://schemas.microsoft.com/office/drawing/2014/main" val="928094323"/>
                  </a:ext>
                </a:extLst>
              </a:tr>
              <a:tr h="217437">
                <a:tc>
                  <a:txBody>
                    <a:bodyPr/>
                    <a:lstStyle/>
                    <a:p>
                      <a:pPr>
                        <a:lnSpc>
                          <a:spcPct val="100000"/>
                        </a:lnSpc>
                      </a:pPr>
                      <a:r>
                        <a:rPr lang="en-US" sz="1200" b="0" dirty="0">
                          <a:solidFill>
                            <a:schemeClr val="tx1"/>
                          </a:solidFill>
                          <a:effectLst/>
                          <a:latin typeface="Verdana" panose="020B0604030504040204" pitchFamily="34" charset="0"/>
                          <a:ea typeface="Verdana" panose="020B0604030504040204" pitchFamily="34" charset="0"/>
                        </a:rPr>
                        <a:t>ALP (U/L)</a:t>
                      </a:r>
                      <a:endParaRPr lang="en-GB" sz="1200" b="0" dirty="0">
                        <a:solidFill>
                          <a:schemeClr val="tx1"/>
                        </a:solidFill>
                        <a:effectLst/>
                        <a:latin typeface="Verdana" panose="020B0604030504040204" pitchFamily="34" charset="0"/>
                        <a:ea typeface="Verdana" panose="020B0604030504040204" pitchFamily="34" charset="0"/>
                      </a:endParaRPr>
                    </a:p>
                  </a:txBody>
                  <a:tcPr marL="72000" marR="22177" marT="0" marB="0" anchor="ctr"/>
                </a:tc>
                <a:tc>
                  <a:txBody>
                    <a:bodyPr/>
                    <a:lstStyle/>
                    <a:p>
                      <a:pPr algn="ctr">
                        <a:lnSpc>
                          <a:spcPct val="100000"/>
                        </a:lnSpc>
                      </a:pPr>
                      <a:r>
                        <a:rPr lang="en-US" sz="1200" b="0" dirty="0">
                          <a:solidFill>
                            <a:schemeClr val="tx1"/>
                          </a:solidFill>
                          <a:effectLst/>
                          <a:latin typeface="Verdana" panose="020B0604030504040204" pitchFamily="34" charset="0"/>
                          <a:ea typeface="Verdana" panose="020B0604030504040204" pitchFamily="34" charset="0"/>
                        </a:rPr>
                        <a:t>–8.50</a:t>
                      </a:r>
                      <a:endParaRPr lang="en-GB" sz="1200" b="0" dirty="0">
                        <a:solidFill>
                          <a:schemeClr val="tx1"/>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1" dirty="0">
                          <a:solidFill>
                            <a:schemeClr val="tx1"/>
                          </a:solidFill>
                          <a:effectLst/>
                          <a:latin typeface="Verdana" panose="020B0604030504040204" pitchFamily="34" charset="0"/>
                          <a:ea typeface="Verdana" panose="020B0604030504040204" pitchFamily="34" charset="0"/>
                        </a:rPr>
                        <a:t>–13.60</a:t>
                      </a:r>
                      <a:endParaRPr lang="en-GB" sz="1200" b="1" dirty="0">
                        <a:solidFill>
                          <a:schemeClr val="tx1"/>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0" dirty="0">
                          <a:solidFill>
                            <a:schemeClr val="tx1"/>
                          </a:solidFill>
                          <a:effectLst/>
                          <a:latin typeface="Verdana" panose="020B0604030504040204" pitchFamily="34" charset="0"/>
                          <a:ea typeface="Verdana" panose="020B0604030504040204" pitchFamily="34" charset="0"/>
                        </a:rPr>
                        <a:t>&lt;0.001</a:t>
                      </a:r>
                      <a:endParaRPr lang="en-GB" sz="3600" b="0" dirty="0">
                        <a:solidFill>
                          <a:schemeClr val="tx1"/>
                        </a:solidFill>
                        <a:latin typeface="Verdana" panose="020B0604030504040204" pitchFamily="34" charset="0"/>
                        <a:ea typeface="Verdana" panose="020B0604030504040204" pitchFamily="34" charset="0"/>
                      </a:endParaRPr>
                    </a:p>
                  </a:txBody>
                  <a:tcPr marL="22177" marR="22177" marT="0" marB="0" anchor="ctr"/>
                </a:tc>
                <a:extLst>
                  <a:ext uri="{0D108BD9-81ED-4DB2-BD59-A6C34878D82A}">
                    <a16:rowId xmlns:a16="http://schemas.microsoft.com/office/drawing/2014/main" val="1363008246"/>
                  </a:ext>
                </a:extLst>
              </a:tr>
              <a:tr h="217437">
                <a:tc>
                  <a:txBody>
                    <a:bodyPr/>
                    <a:lstStyle/>
                    <a:p>
                      <a:pPr>
                        <a:lnSpc>
                          <a:spcPct val="100000"/>
                        </a:lnSpc>
                      </a:pPr>
                      <a:r>
                        <a:rPr lang="en-US" sz="1200" b="0" dirty="0">
                          <a:solidFill>
                            <a:schemeClr val="tx1"/>
                          </a:solidFill>
                          <a:effectLst/>
                          <a:latin typeface="Verdana" panose="020B0604030504040204" pitchFamily="34" charset="0"/>
                          <a:ea typeface="Verdana" panose="020B0604030504040204" pitchFamily="34" charset="0"/>
                        </a:rPr>
                        <a:t>Total bilirubin (µmol/L)</a:t>
                      </a:r>
                      <a:endParaRPr lang="en-GB" sz="1200" b="0" dirty="0">
                        <a:solidFill>
                          <a:schemeClr val="tx1"/>
                        </a:solidFill>
                        <a:effectLst/>
                        <a:latin typeface="Verdana" panose="020B0604030504040204" pitchFamily="34" charset="0"/>
                        <a:ea typeface="Verdana" panose="020B0604030504040204" pitchFamily="34" charset="0"/>
                      </a:endParaRPr>
                    </a:p>
                  </a:txBody>
                  <a:tcPr marL="72000" marR="22177" marT="0" marB="0" anchor="ctr"/>
                </a:tc>
                <a:tc>
                  <a:txBody>
                    <a:bodyPr/>
                    <a:lstStyle/>
                    <a:p>
                      <a:pPr algn="ctr">
                        <a:lnSpc>
                          <a:spcPct val="100000"/>
                        </a:lnSpc>
                      </a:pPr>
                      <a:r>
                        <a:rPr lang="en-US" sz="1200" b="0" dirty="0">
                          <a:solidFill>
                            <a:schemeClr val="tx1"/>
                          </a:solidFill>
                          <a:effectLst/>
                          <a:latin typeface="Verdana" panose="020B0604030504040204" pitchFamily="34" charset="0"/>
                          <a:ea typeface="Verdana" panose="020B0604030504040204" pitchFamily="34" charset="0"/>
                        </a:rPr>
                        <a:t>–1.00</a:t>
                      </a:r>
                      <a:endParaRPr lang="en-GB" sz="1200" b="0" dirty="0">
                        <a:solidFill>
                          <a:schemeClr val="tx1"/>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1" dirty="0">
                          <a:solidFill>
                            <a:schemeClr val="tx1"/>
                          </a:solidFill>
                          <a:effectLst/>
                          <a:latin typeface="Verdana" panose="020B0604030504040204" pitchFamily="34" charset="0"/>
                          <a:ea typeface="Verdana" panose="020B0604030504040204" pitchFamily="34" charset="0"/>
                        </a:rPr>
                        <a:t>–2.00</a:t>
                      </a:r>
                      <a:endParaRPr lang="en-GB" sz="1200" b="1" dirty="0">
                        <a:solidFill>
                          <a:schemeClr val="tx1"/>
                        </a:solidFill>
                        <a:effectLst/>
                        <a:latin typeface="Verdana" panose="020B0604030504040204" pitchFamily="34" charset="0"/>
                        <a:ea typeface="Verdana" panose="020B0604030504040204" pitchFamily="34" charset="0"/>
                      </a:endParaRPr>
                    </a:p>
                  </a:txBody>
                  <a:tcPr marL="22177" marR="22177" marT="0" marB="0" anchor="ctr"/>
                </a:tc>
                <a:tc>
                  <a:txBody>
                    <a:bodyPr/>
                    <a:lstStyle/>
                    <a:p>
                      <a:pPr algn="ctr">
                        <a:lnSpc>
                          <a:spcPct val="100000"/>
                        </a:lnSpc>
                      </a:pPr>
                      <a:r>
                        <a:rPr lang="en-US" sz="1200" b="0" dirty="0">
                          <a:solidFill>
                            <a:schemeClr val="tx1"/>
                          </a:solidFill>
                          <a:effectLst/>
                          <a:latin typeface="Verdana" panose="020B0604030504040204" pitchFamily="34" charset="0"/>
                          <a:ea typeface="Verdana" panose="020B0604030504040204" pitchFamily="34" charset="0"/>
                        </a:rPr>
                        <a:t>&lt;0.001</a:t>
                      </a:r>
                      <a:endParaRPr lang="en-GB" sz="3600" b="0" dirty="0">
                        <a:solidFill>
                          <a:schemeClr val="tx1"/>
                        </a:solidFill>
                        <a:latin typeface="Verdana" panose="020B0604030504040204" pitchFamily="34" charset="0"/>
                        <a:ea typeface="Verdana" panose="020B0604030504040204" pitchFamily="34" charset="0"/>
                      </a:endParaRPr>
                    </a:p>
                  </a:txBody>
                  <a:tcPr marL="22177" marR="22177" marT="0" marB="0" anchor="ctr"/>
                </a:tc>
                <a:extLst>
                  <a:ext uri="{0D108BD9-81ED-4DB2-BD59-A6C34878D82A}">
                    <a16:rowId xmlns:a16="http://schemas.microsoft.com/office/drawing/2014/main" val="2052539740"/>
                  </a:ext>
                </a:extLst>
              </a:tr>
            </a:tbl>
          </a:graphicData>
        </a:graphic>
      </p:graphicFrame>
      <p:graphicFrame>
        <p:nvGraphicFramePr>
          <p:cNvPr id="13" name="Tableau 3">
            <a:extLst>
              <a:ext uri="{FF2B5EF4-FFF2-40B4-BE49-F238E27FC236}">
                <a16:creationId xmlns:a16="http://schemas.microsoft.com/office/drawing/2014/main" id="{39230618-2C21-C06C-0EFD-1C2D863A01A1}"/>
              </a:ext>
            </a:extLst>
          </p:cNvPr>
          <p:cNvGraphicFramePr>
            <a:graphicFrameLocks noGrp="1"/>
          </p:cNvGraphicFramePr>
          <p:nvPr>
            <p:extLst>
              <p:ext uri="{D42A27DB-BD31-4B8C-83A1-F6EECF244321}">
                <p14:modId xmlns:p14="http://schemas.microsoft.com/office/powerpoint/2010/main" val="505121473"/>
              </p:ext>
            </p:extLst>
          </p:nvPr>
        </p:nvGraphicFramePr>
        <p:xfrm>
          <a:off x="6128879" y="1539598"/>
          <a:ext cx="5657966" cy="3241440"/>
        </p:xfrm>
        <a:graphic>
          <a:graphicData uri="http://schemas.openxmlformats.org/drawingml/2006/table">
            <a:tbl>
              <a:tblPr firstRow="1" firstCol="1" bandRow="1">
                <a:tableStyleId>{B301B821-A1FF-4177-AEE7-76D212191A09}</a:tableStyleId>
              </a:tblPr>
              <a:tblGrid>
                <a:gridCol w="2376000">
                  <a:extLst>
                    <a:ext uri="{9D8B030D-6E8A-4147-A177-3AD203B41FA5}">
                      <a16:colId xmlns:a16="http://schemas.microsoft.com/office/drawing/2014/main" val="20000"/>
                    </a:ext>
                  </a:extLst>
                </a:gridCol>
                <a:gridCol w="1172983">
                  <a:extLst>
                    <a:ext uri="{9D8B030D-6E8A-4147-A177-3AD203B41FA5}">
                      <a16:colId xmlns:a16="http://schemas.microsoft.com/office/drawing/2014/main" val="3008853039"/>
                    </a:ext>
                  </a:extLst>
                </a:gridCol>
                <a:gridCol w="1172983">
                  <a:extLst>
                    <a:ext uri="{9D8B030D-6E8A-4147-A177-3AD203B41FA5}">
                      <a16:colId xmlns:a16="http://schemas.microsoft.com/office/drawing/2014/main" val="2634608456"/>
                    </a:ext>
                  </a:extLst>
                </a:gridCol>
                <a:gridCol w="936000">
                  <a:extLst>
                    <a:ext uri="{9D8B030D-6E8A-4147-A177-3AD203B41FA5}">
                      <a16:colId xmlns:a16="http://schemas.microsoft.com/office/drawing/2014/main" val="2425063643"/>
                    </a:ext>
                  </a:extLst>
                </a:gridCol>
              </a:tblGrid>
              <a:tr h="284135">
                <a:tc>
                  <a:txBody>
                    <a:bodyPr/>
                    <a:lstStyle/>
                    <a:p>
                      <a:pPr>
                        <a:lnSpc>
                          <a:spcPct val="100000"/>
                        </a:lnSpc>
                      </a:pPr>
                      <a:r>
                        <a:rPr lang="en-US" sz="1200" b="1" dirty="0">
                          <a:solidFill>
                            <a:schemeClr val="bg1"/>
                          </a:solidFill>
                          <a:effectLst/>
                          <a:latin typeface="Verdana" panose="020B0604030504040204" pitchFamily="34" charset="0"/>
                          <a:ea typeface="Verdana" panose="020B0604030504040204" pitchFamily="34" charset="0"/>
                        </a:rPr>
                        <a:t> </a:t>
                      </a:r>
                      <a:endParaRPr lang="en-GB" sz="1200" b="1" dirty="0">
                        <a:solidFill>
                          <a:schemeClr val="bg1"/>
                        </a:solidFill>
                        <a:effectLst/>
                        <a:latin typeface="Verdana" panose="020B0604030504040204" pitchFamily="34" charset="0"/>
                        <a:ea typeface="Verdana" panose="020B0604030504040204" pitchFamily="34" charset="0"/>
                      </a:endParaRPr>
                    </a:p>
                  </a:txBody>
                  <a:tcPr marL="72000" marR="72000" marT="72000" marB="72000" anchor="b">
                    <a:lnB w="12700" cap="flat" cmpd="sng" algn="ctr">
                      <a:noFill/>
                      <a:prstDash val="solid"/>
                      <a:round/>
                      <a:headEnd type="none" w="med" len="med"/>
                      <a:tailEnd type="none" w="med" len="med"/>
                    </a:lnB>
                  </a:tcPr>
                </a:tc>
                <a:tc gridSpan="2">
                  <a:txBody>
                    <a:bodyPr/>
                    <a:lstStyle/>
                    <a:p>
                      <a:pPr algn="ctr">
                        <a:lnSpc>
                          <a:spcPct val="100000"/>
                        </a:lnSpc>
                      </a:pPr>
                      <a:r>
                        <a:rPr lang="en-US" sz="1200" b="1" dirty="0">
                          <a:solidFill>
                            <a:schemeClr val="bg1"/>
                          </a:solidFill>
                          <a:effectLst/>
                          <a:latin typeface="Verdana" panose="020B0604030504040204" pitchFamily="34" charset="0"/>
                          <a:ea typeface="Verdana" panose="020B0604030504040204" pitchFamily="34" charset="0"/>
                        </a:rPr>
                        <a:t>Improvement</a:t>
                      </a:r>
                      <a:endParaRPr lang="en-GB" sz="1200" b="1" dirty="0">
                        <a:solidFill>
                          <a:schemeClr val="bg1"/>
                        </a:solidFill>
                        <a:effectLst/>
                        <a:latin typeface="Verdana" panose="020B0604030504040204" pitchFamily="34" charset="0"/>
                        <a:ea typeface="Verdana" panose="020B0604030504040204" pitchFamily="34" charset="0"/>
                      </a:endParaRPr>
                    </a:p>
                  </a:txBody>
                  <a:tcPr marL="72000" marR="72000" marT="72000" marB="72000" anchor="b">
                    <a:lnB w="12700" cap="flat" cmpd="sng" algn="ctr">
                      <a:solidFill>
                        <a:schemeClr val="bg1"/>
                      </a:solidFill>
                      <a:prstDash val="solid"/>
                      <a:round/>
                      <a:headEnd type="none" w="med" len="med"/>
                      <a:tailEnd type="none" w="med" len="med"/>
                    </a:lnB>
                  </a:tcPr>
                </a:tc>
                <a:tc hMerge="1">
                  <a:txBody>
                    <a:bodyPr/>
                    <a:lstStyle/>
                    <a:p>
                      <a:endParaRPr lang="en-GB"/>
                    </a:p>
                  </a:txBody>
                  <a:tcPr>
                    <a:lnB w="12700" cap="flat" cmpd="sng" algn="ctr">
                      <a:solidFill>
                        <a:schemeClr val="bg1"/>
                      </a:solidFill>
                      <a:prstDash val="solid"/>
                      <a:round/>
                      <a:headEnd type="none" w="med" len="med"/>
                      <a:tailEnd type="none" w="med" len="med"/>
                    </a:lnB>
                  </a:tcPr>
                </a:tc>
                <a:tc rowSpan="2">
                  <a:txBody>
                    <a:bodyPr/>
                    <a:lstStyle/>
                    <a:p>
                      <a:pPr algn="ctr">
                        <a:lnSpc>
                          <a:spcPct val="100000"/>
                        </a:lnSpc>
                      </a:pPr>
                      <a:endParaRPr lang="en-US" sz="1200" b="1" dirty="0">
                        <a:solidFill>
                          <a:schemeClr val="bg1"/>
                        </a:solidFill>
                        <a:effectLst/>
                        <a:latin typeface="Verdana" panose="020B0604030504040204" pitchFamily="34" charset="0"/>
                        <a:ea typeface="Verdana" panose="020B0604030504040204" pitchFamily="34" charset="0"/>
                      </a:endParaRPr>
                    </a:p>
                    <a:p>
                      <a:pPr algn="ctr">
                        <a:lnSpc>
                          <a:spcPct val="100000"/>
                        </a:lnSpc>
                      </a:pPr>
                      <a:endParaRPr lang="en-US" sz="1200" b="1" dirty="0">
                        <a:solidFill>
                          <a:schemeClr val="bg1"/>
                        </a:solidFill>
                        <a:effectLst/>
                        <a:latin typeface="Verdana" panose="020B0604030504040204" pitchFamily="34" charset="0"/>
                        <a:ea typeface="Verdana" panose="020B0604030504040204" pitchFamily="34" charset="0"/>
                      </a:endParaRPr>
                    </a:p>
                    <a:p>
                      <a:pPr algn="ctr">
                        <a:lnSpc>
                          <a:spcPct val="100000"/>
                        </a:lnSpc>
                      </a:pPr>
                      <a:r>
                        <a:rPr lang="en-US" sz="1200" b="1" dirty="0">
                          <a:solidFill>
                            <a:schemeClr val="bg1"/>
                          </a:solidFill>
                          <a:effectLst/>
                          <a:latin typeface="Verdana" panose="020B0604030504040204" pitchFamily="34" charset="0"/>
                          <a:ea typeface="Verdana" panose="020B0604030504040204" pitchFamily="34" charset="0"/>
                        </a:rPr>
                        <a:t>p value‡</a:t>
                      </a:r>
                      <a:endParaRPr lang="en-GB" sz="1200" b="1" dirty="0">
                        <a:solidFill>
                          <a:schemeClr val="bg1"/>
                        </a:solidFill>
                        <a:effectLst/>
                        <a:latin typeface="Verdana" panose="020B0604030504040204" pitchFamily="34" charset="0"/>
                        <a:ea typeface="Verdana" panose="020B0604030504040204" pitchFamily="34" charset="0"/>
                      </a:endParaRPr>
                    </a:p>
                  </a:txBody>
                  <a:tcPr marL="72000" marR="72000" marT="72000" marB="72000" anchor="b">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491529441"/>
                  </a:ext>
                </a:extLst>
              </a:tr>
              <a:tr h="443101">
                <a:tc>
                  <a:txBody>
                    <a:bodyPr/>
                    <a:lstStyle/>
                    <a:p>
                      <a:pPr>
                        <a:lnSpc>
                          <a:spcPct val="100000"/>
                        </a:lnSpc>
                      </a:pPr>
                      <a:r>
                        <a:rPr lang="en-US" sz="1200" b="1" dirty="0">
                          <a:solidFill>
                            <a:schemeClr val="bg1"/>
                          </a:solidFill>
                          <a:effectLst/>
                          <a:latin typeface="Verdana" panose="020B0604030504040204" pitchFamily="34" charset="0"/>
                          <a:ea typeface="Verdana" panose="020B0604030504040204" pitchFamily="34" charset="0"/>
                        </a:rPr>
                        <a:t>Patient’s satisfaction, %*</a:t>
                      </a:r>
                      <a:endParaRPr lang="en-GB" sz="1200" b="1" dirty="0">
                        <a:solidFill>
                          <a:schemeClr val="bg1"/>
                        </a:solidFill>
                        <a:effectLst/>
                        <a:latin typeface="Verdana" panose="020B0604030504040204" pitchFamily="34" charset="0"/>
                        <a:ea typeface="Verdana" panose="020B0604030504040204" pitchFamily="34" charset="0"/>
                      </a:endParaRPr>
                    </a:p>
                  </a:txBody>
                  <a:tcPr marL="72000" marR="72000" marT="72000" marB="72000" anchor="b">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lnSpc>
                          <a:spcPct val="100000"/>
                        </a:lnSpc>
                      </a:pPr>
                      <a:r>
                        <a:rPr lang="en-US" sz="1200" b="1" dirty="0">
                          <a:solidFill>
                            <a:schemeClr val="bg1"/>
                          </a:solidFill>
                          <a:effectLst/>
                          <a:latin typeface="Verdana" panose="020B0604030504040204" pitchFamily="34" charset="0"/>
                          <a:ea typeface="Verdana" panose="020B0604030504040204" pitchFamily="34" charset="0"/>
                        </a:rPr>
                        <a:t>Low + very low</a:t>
                      </a:r>
                      <a:endParaRPr lang="en-GB" sz="1200" b="1" dirty="0">
                        <a:solidFill>
                          <a:schemeClr val="bg1"/>
                        </a:solidFill>
                        <a:effectLst/>
                        <a:latin typeface="Verdana" panose="020B0604030504040204" pitchFamily="34" charset="0"/>
                        <a:ea typeface="Verdana" panose="020B0604030504040204" pitchFamily="34" charset="0"/>
                      </a:endParaRPr>
                    </a:p>
                  </a:txBody>
                  <a:tcPr marL="72000" marR="72000" marT="72000" marB="72000" anchor="b">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lnSpc>
                          <a:spcPct val="100000"/>
                        </a:lnSpc>
                      </a:pPr>
                      <a:r>
                        <a:rPr lang="en-US" sz="1200" b="1" dirty="0">
                          <a:solidFill>
                            <a:schemeClr val="tx1">
                              <a:lumMod val="75000"/>
                              <a:lumOff val="25000"/>
                            </a:schemeClr>
                          </a:solidFill>
                          <a:effectLst/>
                          <a:latin typeface="Verdana" panose="020B0604030504040204" pitchFamily="34" charset="0"/>
                          <a:ea typeface="Verdana" panose="020B0604030504040204" pitchFamily="34" charset="0"/>
                        </a:rPr>
                        <a:t>High + very high</a:t>
                      </a:r>
                      <a:endParaRPr lang="en-GB" sz="1200" b="1" dirty="0">
                        <a:solidFill>
                          <a:schemeClr val="tx1">
                            <a:lumMod val="75000"/>
                            <a:lumOff val="25000"/>
                          </a:schemeClr>
                        </a:solidFill>
                        <a:effectLst/>
                        <a:latin typeface="Verdana" panose="020B0604030504040204" pitchFamily="34" charset="0"/>
                        <a:ea typeface="Verdana" panose="020B0604030504040204" pitchFamily="34" charset="0"/>
                      </a:endParaRPr>
                    </a:p>
                  </a:txBody>
                  <a:tcPr marL="72000" marR="72000" marT="72000" marB="72000" anchor="b">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vMerge="1">
                  <a:txBody>
                    <a:bodyPr/>
                    <a:lstStyle/>
                    <a:p>
                      <a:pPr>
                        <a:lnSpc>
                          <a:spcPct val="200000"/>
                        </a:lnSpc>
                      </a:pPr>
                      <a:endParaRPr lang="en-GB" sz="800" dirty="0">
                        <a:effectLst/>
                        <a:latin typeface="Century Gothic" panose="020B0502020202020204" pitchFamily="34" charset="0"/>
                        <a:ea typeface="Times New Roman" panose="02020603050405020304" pitchFamily="18" charset="0"/>
                      </a:endParaRPr>
                    </a:p>
                  </a:txBody>
                  <a:tcPr marL="33289" marR="33289" marT="0" marB="0">
                    <a:lnT w="12700" cap="flat" cmpd="sng" algn="ctr">
                      <a:solidFill>
                        <a:schemeClr val="bg1"/>
                      </a:solidFill>
                      <a:prstDash val="solid"/>
                      <a:round/>
                      <a:headEnd type="none" w="med" len="med"/>
                      <a:tailEnd type="none" w="med" len="med"/>
                    </a:lnT>
                    <a:solidFill>
                      <a:schemeClr val="accent1"/>
                    </a:solidFill>
                  </a:tcPr>
                </a:tc>
                <a:extLst>
                  <a:ext uri="{0D108BD9-81ED-4DB2-BD59-A6C34878D82A}">
                    <a16:rowId xmlns:a16="http://schemas.microsoft.com/office/drawing/2014/main" val="10000"/>
                  </a:ext>
                </a:extLst>
              </a:tr>
              <a:tr h="602067">
                <a:tc>
                  <a:txBody>
                    <a:bodyPr/>
                    <a:lstStyle/>
                    <a:p>
                      <a:pPr>
                        <a:lnSpc>
                          <a:spcPct val="100000"/>
                        </a:lnSpc>
                      </a:pPr>
                      <a:r>
                        <a:rPr lang="en-US" sz="1200" b="0" dirty="0">
                          <a:solidFill>
                            <a:schemeClr val="tx1"/>
                          </a:solidFill>
                          <a:effectLst/>
                          <a:latin typeface="Verdana" panose="020B0604030504040204" pitchFamily="34" charset="0"/>
                          <a:ea typeface="Verdana" panose="020B0604030504040204" pitchFamily="34" charset="0"/>
                        </a:rPr>
                        <a:t>Diffuse hyperechogenicity of the liver parenchyma on ultrasound</a:t>
                      </a:r>
                      <a:endParaRPr lang="en-GB" sz="1200" b="0" dirty="0">
                        <a:solidFill>
                          <a:schemeClr val="tx1"/>
                        </a:solidFill>
                        <a:effectLst/>
                        <a:latin typeface="Verdana" panose="020B0604030504040204" pitchFamily="34" charset="0"/>
                        <a:ea typeface="Verdana" panose="020B0604030504040204" pitchFamily="34" charset="0"/>
                      </a:endParaRPr>
                    </a:p>
                  </a:txBody>
                  <a:tcPr marL="72000" marR="72000" marT="72000" marB="72000" anchor="ctr">
                    <a:lnT w="12700" cap="flat" cmpd="sng" algn="ctr">
                      <a:solidFill>
                        <a:schemeClr val="bg1"/>
                      </a:solidFill>
                      <a:prstDash val="solid"/>
                      <a:round/>
                      <a:headEnd type="none" w="med" len="med"/>
                      <a:tailEnd type="none" w="med" len="med"/>
                    </a:lnT>
                  </a:tcPr>
                </a:tc>
                <a:tc>
                  <a:txBody>
                    <a:bodyPr/>
                    <a:lstStyle/>
                    <a:p>
                      <a:pPr algn="ctr">
                        <a:lnSpc>
                          <a:spcPct val="100000"/>
                        </a:lnSpc>
                      </a:pPr>
                      <a:r>
                        <a:rPr lang="en-US" sz="1200" b="0" dirty="0">
                          <a:solidFill>
                            <a:schemeClr val="tx1"/>
                          </a:solidFill>
                          <a:effectLst/>
                          <a:latin typeface="Verdana" panose="020B0604030504040204" pitchFamily="34" charset="0"/>
                          <a:ea typeface="Verdana" panose="020B0604030504040204" pitchFamily="34" charset="0"/>
                        </a:rPr>
                        <a:t> 65.3</a:t>
                      </a:r>
                      <a:endParaRPr lang="en-GB" sz="1200" b="0" dirty="0">
                        <a:solidFill>
                          <a:schemeClr val="tx1"/>
                        </a:solidFill>
                        <a:effectLst/>
                        <a:latin typeface="Verdana" panose="020B0604030504040204" pitchFamily="34" charset="0"/>
                        <a:ea typeface="Verdana" panose="020B0604030504040204" pitchFamily="34" charset="0"/>
                      </a:endParaRPr>
                    </a:p>
                  </a:txBody>
                  <a:tcPr marL="72000" marR="72000" marT="72000" marB="72000">
                    <a:lnT w="12700" cap="flat" cmpd="sng" algn="ctr">
                      <a:solidFill>
                        <a:schemeClr val="bg1"/>
                      </a:solidFill>
                      <a:prstDash val="solid"/>
                      <a:round/>
                      <a:headEnd type="none" w="med" len="med"/>
                      <a:tailEnd type="none" w="med" len="med"/>
                    </a:lnT>
                  </a:tcPr>
                </a:tc>
                <a:tc>
                  <a:txBody>
                    <a:bodyPr/>
                    <a:lstStyle/>
                    <a:p>
                      <a:pPr algn="ctr">
                        <a:lnSpc>
                          <a:spcPct val="100000"/>
                        </a:lnSpc>
                      </a:pPr>
                      <a:r>
                        <a:rPr lang="en-US" sz="1200" b="1" dirty="0">
                          <a:solidFill>
                            <a:schemeClr val="tx1"/>
                          </a:solidFill>
                          <a:effectLst/>
                          <a:latin typeface="Verdana" panose="020B0604030504040204" pitchFamily="34" charset="0"/>
                          <a:ea typeface="Verdana" panose="020B0604030504040204" pitchFamily="34" charset="0"/>
                        </a:rPr>
                        <a:t> 84.6</a:t>
                      </a:r>
                      <a:endParaRPr lang="en-GB" sz="1200" b="1" dirty="0">
                        <a:solidFill>
                          <a:schemeClr val="tx1"/>
                        </a:solidFill>
                        <a:effectLst/>
                        <a:latin typeface="Verdana" panose="020B0604030504040204" pitchFamily="34" charset="0"/>
                        <a:ea typeface="Verdana" panose="020B0604030504040204" pitchFamily="34" charset="0"/>
                      </a:endParaRPr>
                    </a:p>
                  </a:txBody>
                  <a:tcPr marL="72000" marR="72000" marT="72000" marB="72000">
                    <a:lnT w="12700" cap="flat" cmpd="sng" algn="ctr">
                      <a:solidFill>
                        <a:schemeClr val="bg1"/>
                      </a:solidFill>
                      <a:prstDash val="solid"/>
                      <a:round/>
                      <a:headEnd type="none" w="med" len="med"/>
                      <a:tailEnd type="none" w="med" len="med"/>
                    </a:lnT>
                  </a:tcPr>
                </a:tc>
                <a:tc>
                  <a:txBody>
                    <a:bodyPr/>
                    <a:lstStyle/>
                    <a:p>
                      <a:pPr algn="ctr">
                        <a:lnSpc>
                          <a:spcPct val="100000"/>
                        </a:lnSpc>
                      </a:pPr>
                      <a:r>
                        <a:rPr lang="en-US" sz="1200" b="0" dirty="0">
                          <a:solidFill>
                            <a:schemeClr val="tx1"/>
                          </a:solidFill>
                          <a:effectLst/>
                          <a:latin typeface="Verdana" panose="020B0604030504040204" pitchFamily="34" charset="0"/>
                          <a:ea typeface="Verdana" panose="020B0604030504040204" pitchFamily="34" charset="0"/>
                        </a:rPr>
                        <a:t>&lt;0.001</a:t>
                      </a:r>
                      <a:endParaRPr lang="en-GB" sz="1200" b="0" dirty="0">
                        <a:solidFill>
                          <a:schemeClr val="tx1"/>
                        </a:solidFill>
                        <a:effectLst/>
                        <a:latin typeface="Verdana" panose="020B0604030504040204" pitchFamily="34" charset="0"/>
                        <a:ea typeface="Verdana" panose="020B0604030504040204" pitchFamily="34" charset="0"/>
                      </a:endParaRPr>
                    </a:p>
                  </a:txBody>
                  <a:tcPr marL="72000" marR="72000" marT="72000" marB="72000">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2215708884"/>
                  </a:ext>
                </a:extLst>
              </a:tr>
              <a:tr h="443101">
                <a:tc>
                  <a:txBody>
                    <a:bodyPr/>
                    <a:lstStyle/>
                    <a:p>
                      <a:pPr>
                        <a:lnSpc>
                          <a:spcPct val="100000"/>
                        </a:lnSpc>
                      </a:pPr>
                      <a:r>
                        <a:rPr lang="en-US" sz="1200" b="0" dirty="0">
                          <a:solidFill>
                            <a:schemeClr val="tx1"/>
                          </a:solidFill>
                          <a:effectLst/>
                          <a:latin typeface="Verdana" panose="020B0604030504040204" pitchFamily="34" charset="0"/>
                          <a:ea typeface="Verdana" panose="020B0604030504040204" pitchFamily="34" charset="0"/>
                        </a:rPr>
                        <a:t>Heterogeneity of liver structure on ultrasound</a:t>
                      </a:r>
                      <a:endParaRPr lang="en-GB" sz="1200" b="0" dirty="0">
                        <a:solidFill>
                          <a:schemeClr val="tx1"/>
                        </a:solidFill>
                        <a:effectLst/>
                        <a:latin typeface="Verdana" panose="020B0604030504040204" pitchFamily="34" charset="0"/>
                        <a:ea typeface="Verdana" panose="020B0604030504040204" pitchFamily="34" charset="0"/>
                      </a:endParaRPr>
                    </a:p>
                  </a:txBody>
                  <a:tcPr marL="72000" marR="72000" marT="72000" marB="72000" anchor="ctr"/>
                </a:tc>
                <a:tc>
                  <a:txBody>
                    <a:bodyPr/>
                    <a:lstStyle/>
                    <a:p>
                      <a:pPr algn="ctr">
                        <a:lnSpc>
                          <a:spcPct val="100000"/>
                        </a:lnSpc>
                      </a:pPr>
                      <a:r>
                        <a:rPr lang="en-US" sz="1200" b="0" dirty="0">
                          <a:solidFill>
                            <a:schemeClr val="tx1"/>
                          </a:solidFill>
                          <a:effectLst/>
                          <a:latin typeface="Verdana" panose="020B0604030504040204" pitchFamily="34" charset="0"/>
                          <a:ea typeface="Verdana" panose="020B0604030504040204" pitchFamily="34" charset="0"/>
                        </a:rPr>
                        <a:t> 61.8</a:t>
                      </a:r>
                      <a:endParaRPr lang="en-GB" sz="1200" b="0" dirty="0">
                        <a:solidFill>
                          <a:schemeClr val="tx1"/>
                        </a:solidFill>
                        <a:effectLst/>
                        <a:latin typeface="Verdana" panose="020B0604030504040204" pitchFamily="34" charset="0"/>
                        <a:ea typeface="Verdana" panose="020B0604030504040204" pitchFamily="34" charset="0"/>
                      </a:endParaRPr>
                    </a:p>
                  </a:txBody>
                  <a:tcPr marL="72000" marR="72000" marT="72000" marB="72000"/>
                </a:tc>
                <a:tc>
                  <a:txBody>
                    <a:bodyPr/>
                    <a:lstStyle/>
                    <a:p>
                      <a:pPr algn="ctr">
                        <a:lnSpc>
                          <a:spcPct val="100000"/>
                        </a:lnSpc>
                      </a:pPr>
                      <a:r>
                        <a:rPr lang="en-US" sz="1200" b="1" dirty="0">
                          <a:solidFill>
                            <a:schemeClr val="tx1"/>
                          </a:solidFill>
                          <a:effectLst/>
                          <a:latin typeface="Verdana" panose="020B0604030504040204" pitchFamily="34" charset="0"/>
                          <a:ea typeface="Verdana" panose="020B0604030504040204" pitchFamily="34" charset="0"/>
                        </a:rPr>
                        <a:t> 81.2</a:t>
                      </a:r>
                      <a:endParaRPr lang="en-GB" sz="1200" b="1" dirty="0">
                        <a:solidFill>
                          <a:schemeClr val="tx1"/>
                        </a:solidFill>
                        <a:effectLst/>
                        <a:latin typeface="Verdana" panose="020B0604030504040204" pitchFamily="34" charset="0"/>
                        <a:ea typeface="Verdana" panose="020B0604030504040204" pitchFamily="34" charset="0"/>
                      </a:endParaRPr>
                    </a:p>
                  </a:txBody>
                  <a:tcPr marL="72000" marR="72000" marT="72000" marB="72000"/>
                </a:tc>
                <a:tc>
                  <a:txBody>
                    <a:bodyPr/>
                    <a:lstStyle/>
                    <a:p>
                      <a:pPr algn="ctr">
                        <a:lnSpc>
                          <a:spcPct val="100000"/>
                        </a:lnSpc>
                      </a:pPr>
                      <a:r>
                        <a:rPr lang="en-US" sz="1200" b="0" dirty="0">
                          <a:solidFill>
                            <a:schemeClr val="tx1"/>
                          </a:solidFill>
                          <a:effectLst/>
                          <a:latin typeface="Verdana" panose="020B0604030504040204" pitchFamily="34" charset="0"/>
                          <a:ea typeface="Verdana" panose="020B0604030504040204" pitchFamily="34" charset="0"/>
                        </a:rPr>
                        <a:t>&lt;0.001</a:t>
                      </a:r>
                      <a:endParaRPr lang="en-GB" sz="1200" b="0" dirty="0">
                        <a:solidFill>
                          <a:schemeClr val="tx1"/>
                        </a:solidFill>
                        <a:effectLst/>
                        <a:latin typeface="Verdana" panose="020B0604030504040204" pitchFamily="34" charset="0"/>
                        <a:ea typeface="Verdana" panose="020B0604030504040204" pitchFamily="34" charset="0"/>
                      </a:endParaRPr>
                    </a:p>
                  </a:txBody>
                  <a:tcPr marL="72000" marR="72000" marT="72000" marB="72000"/>
                </a:tc>
                <a:extLst>
                  <a:ext uri="{0D108BD9-81ED-4DB2-BD59-A6C34878D82A}">
                    <a16:rowId xmlns:a16="http://schemas.microsoft.com/office/drawing/2014/main" val="2401625555"/>
                  </a:ext>
                </a:extLst>
              </a:tr>
              <a:tr h="602067">
                <a:tc>
                  <a:txBody>
                    <a:bodyPr/>
                    <a:lstStyle/>
                    <a:p>
                      <a:pPr>
                        <a:lnSpc>
                          <a:spcPct val="100000"/>
                        </a:lnSpc>
                      </a:pPr>
                      <a:r>
                        <a:rPr lang="en-US" sz="1200" b="0" dirty="0">
                          <a:solidFill>
                            <a:schemeClr val="tx1"/>
                          </a:solidFill>
                          <a:effectLst/>
                          <a:latin typeface="Verdana" panose="020B0604030504040204" pitchFamily="34" charset="0"/>
                          <a:ea typeface="Verdana" panose="020B0604030504040204" pitchFamily="34" charset="0"/>
                        </a:rPr>
                        <a:t>Vascular blurring and/or underlined vascular pattern on ultrasound</a:t>
                      </a:r>
                      <a:endParaRPr lang="en-GB" sz="1200" b="0" dirty="0">
                        <a:solidFill>
                          <a:schemeClr val="tx1"/>
                        </a:solidFill>
                        <a:effectLst/>
                        <a:latin typeface="Verdana" panose="020B0604030504040204" pitchFamily="34" charset="0"/>
                        <a:ea typeface="Verdana" panose="020B0604030504040204" pitchFamily="34" charset="0"/>
                      </a:endParaRPr>
                    </a:p>
                  </a:txBody>
                  <a:tcPr marL="72000" marR="72000" marT="72000" marB="72000" anchor="ctr"/>
                </a:tc>
                <a:tc>
                  <a:txBody>
                    <a:bodyPr/>
                    <a:lstStyle/>
                    <a:p>
                      <a:pPr algn="ctr">
                        <a:lnSpc>
                          <a:spcPct val="100000"/>
                        </a:lnSpc>
                      </a:pPr>
                      <a:r>
                        <a:rPr lang="en-US" sz="1200" b="0" dirty="0">
                          <a:solidFill>
                            <a:schemeClr val="tx1"/>
                          </a:solidFill>
                          <a:effectLst/>
                          <a:latin typeface="Verdana" panose="020B0604030504040204" pitchFamily="34" charset="0"/>
                          <a:ea typeface="Verdana" panose="020B0604030504040204" pitchFamily="34" charset="0"/>
                        </a:rPr>
                        <a:t> 67.4</a:t>
                      </a:r>
                      <a:endParaRPr lang="en-GB" sz="1200" b="0" dirty="0">
                        <a:solidFill>
                          <a:schemeClr val="tx1"/>
                        </a:solidFill>
                        <a:effectLst/>
                        <a:latin typeface="Verdana" panose="020B0604030504040204" pitchFamily="34" charset="0"/>
                        <a:ea typeface="Verdana" panose="020B0604030504040204" pitchFamily="34" charset="0"/>
                      </a:endParaRPr>
                    </a:p>
                  </a:txBody>
                  <a:tcPr marL="72000" marR="72000" marT="72000" marB="72000"/>
                </a:tc>
                <a:tc>
                  <a:txBody>
                    <a:bodyPr/>
                    <a:lstStyle/>
                    <a:p>
                      <a:pPr algn="ctr">
                        <a:lnSpc>
                          <a:spcPct val="100000"/>
                        </a:lnSpc>
                      </a:pPr>
                      <a:r>
                        <a:rPr lang="en-US" sz="1200" b="1" dirty="0">
                          <a:solidFill>
                            <a:schemeClr val="tx1"/>
                          </a:solidFill>
                          <a:effectLst/>
                          <a:latin typeface="Verdana" panose="020B0604030504040204" pitchFamily="34" charset="0"/>
                          <a:ea typeface="Verdana" panose="020B0604030504040204" pitchFamily="34" charset="0"/>
                        </a:rPr>
                        <a:t>87.9</a:t>
                      </a:r>
                      <a:endParaRPr lang="en-GB" sz="1200" b="1" dirty="0">
                        <a:solidFill>
                          <a:schemeClr val="tx1"/>
                        </a:solidFill>
                        <a:effectLst/>
                        <a:latin typeface="Verdana" panose="020B0604030504040204" pitchFamily="34" charset="0"/>
                        <a:ea typeface="Verdana" panose="020B0604030504040204" pitchFamily="34" charset="0"/>
                      </a:endParaRPr>
                    </a:p>
                  </a:txBody>
                  <a:tcPr marL="72000" marR="72000" marT="72000" marB="72000"/>
                </a:tc>
                <a:tc>
                  <a:txBody>
                    <a:bodyPr/>
                    <a:lstStyle/>
                    <a:p>
                      <a:pPr algn="ctr">
                        <a:lnSpc>
                          <a:spcPct val="100000"/>
                        </a:lnSpc>
                      </a:pPr>
                      <a:r>
                        <a:rPr lang="en-US" sz="1200" b="0" dirty="0">
                          <a:solidFill>
                            <a:schemeClr val="tx1"/>
                          </a:solidFill>
                          <a:effectLst/>
                          <a:latin typeface="Verdana" panose="020B0604030504040204" pitchFamily="34" charset="0"/>
                          <a:ea typeface="Verdana" panose="020B0604030504040204" pitchFamily="34" charset="0"/>
                        </a:rPr>
                        <a:t>&lt;0.001</a:t>
                      </a:r>
                      <a:endParaRPr lang="en-GB" sz="1200" b="0" dirty="0">
                        <a:solidFill>
                          <a:schemeClr val="tx1"/>
                        </a:solidFill>
                        <a:effectLst/>
                        <a:latin typeface="Verdana" panose="020B0604030504040204" pitchFamily="34" charset="0"/>
                        <a:ea typeface="Verdana" panose="020B0604030504040204" pitchFamily="34" charset="0"/>
                      </a:endParaRPr>
                    </a:p>
                  </a:txBody>
                  <a:tcPr marL="72000" marR="72000" marT="72000" marB="72000"/>
                </a:tc>
                <a:extLst>
                  <a:ext uri="{0D108BD9-81ED-4DB2-BD59-A6C34878D82A}">
                    <a16:rowId xmlns:a16="http://schemas.microsoft.com/office/drawing/2014/main" val="793934974"/>
                  </a:ext>
                </a:extLst>
              </a:tr>
              <a:tr h="443101">
                <a:tc>
                  <a:txBody>
                    <a:bodyPr/>
                    <a:lstStyle/>
                    <a:p>
                      <a:pPr>
                        <a:lnSpc>
                          <a:spcPct val="100000"/>
                        </a:lnSpc>
                      </a:pPr>
                      <a:r>
                        <a:rPr lang="en-US" sz="1200" b="0" dirty="0">
                          <a:solidFill>
                            <a:schemeClr val="tx1"/>
                          </a:solidFill>
                          <a:effectLst/>
                          <a:latin typeface="Verdana" panose="020B0604030504040204" pitchFamily="34" charset="0"/>
                          <a:ea typeface="Verdana" panose="020B0604030504040204" pitchFamily="34" charset="0"/>
                        </a:rPr>
                        <a:t>Distal attenuation of the echo-signal</a:t>
                      </a:r>
                      <a:endParaRPr lang="en-GB" sz="1200" b="0" dirty="0">
                        <a:solidFill>
                          <a:schemeClr val="tx1"/>
                        </a:solidFill>
                        <a:effectLst/>
                        <a:latin typeface="Verdana" panose="020B0604030504040204" pitchFamily="34" charset="0"/>
                        <a:ea typeface="Verdana" panose="020B0604030504040204" pitchFamily="34" charset="0"/>
                      </a:endParaRPr>
                    </a:p>
                  </a:txBody>
                  <a:tcPr marL="72000" marR="72000" marT="72000" marB="72000" anchor="ctr"/>
                </a:tc>
                <a:tc>
                  <a:txBody>
                    <a:bodyPr/>
                    <a:lstStyle/>
                    <a:p>
                      <a:pPr algn="ctr">
                        <a:lnSpc>
                          <a:spcPct val="100000"/>
                        </a:lnSpc>
                      </a:pPr>
                      <a:r>
                        <a:rPr lang="en-US" sz="1200" b="0" dirty="0">
                          <a:solidFill>
                            <a:schemeClr val="tx1"/>
                          </a:solidFill>
                          <a:effectLst/>
                          <a:latin typeface="Verdana" panose="020B0604030504040204" pitchFamily="34" charset="0"/>
                          <a:ea typeface="Verdana" panose="020B0604030504040204" pitchFamily="34" charset="0"/>
                        </a:rPr>
                        <a:t> 51.8</a:t>
                      </a:r>
                      <a:endParaRPr lang="en-GB" sz="1200" b="0" dirty="0">
                        <a:solidFill>
                          <a:schemeClr val="tx1"/>
                        </a:solidFill>
                        <a:effectLst/>
                        <a:latin typeface="Verdana" panose="020B0604030504040204" pitchFamily="34" charset="0"/>
                        <a:ea typeface="Verdana" panose="020B0604030504040204" pitchFamily="34" charset="0"/>
                      </a:endParaRPr>
                    </a:p>
                  </a:txBody>
                  <a:tcPr marL="72000" marR="72000" marT="72000" marB="72000"/>
                </a:tc>
                <a:tc>
                  <a:txBody>
                    <a:bodyPr/>
                    <a:lstStyle/>
                    <a:p>
                      <a:pPr algn="ctr">
                        <a:lnSpc>
                          <a:spcPct val="100000"/>
                        </a:lnSpc>
                      </a:pPr>
                      <a:r>
                        <a:rPr lang="en-US" sz="1200" b="1" dirty="0">
                          <a:solidFill>
                            <a:schemeClr val="tx1"/>
                          </a:solidFill>
                          <a:effectLst/>
                          <a:latin typeface="Verdana" panose="020B0604030504040204" pitchFamily="34" charset="0"/>
                          <a:ea typeface="Verdana" panose="020B0604030504040204" pitchFamily="34" charset="0"/>
                        </a:rPr>
                        <a:t>77.8</a:t>
                      </a:r>
                      <a:endParaRPr lang="en-GB" sz="1200" b="1" dirty="0">
                        <a:solidFill>
                          <a:schemeClr val="tx1"/>
                        </a:solidFill>
                        <a:effectLst/>
                        <a:latin typeface="Verdana" panose="020B0604030504040204" pitchFamily="34" charset="0"/>
                        <a:ea typeface="Verdana" panose="020B0604030504040204" pitchFamily="34" charset="0"/>
                      </a:endParaRPr>
                    </a:p>
                  </a:txBody>
                  <a:tcPr marL="72000" marR="72000" marT="72000" marB="72000"/>
                </a:tc>
                <a:tc>
                  <a:txBody>
                    <a:bodyPr/>
                    <a:lstStyle/>
                    <a:p>
                      <a:pPr algn="ctr">
                        <a:lnSpc>
                          <a:spcPct val="100000"/>
                        </a:lnSpc>
                      </a:pPr>
                      <a:r>
                        <a:rPr lang="en-US" sz="1200" b="0" dirty="0">
                          <a:solidFill>
                            <a:schemeClr val="tx1"/>
                          </a:solidFill>
                          <a:effectLst/>
                          <a:latin typeface="Verdana" panose="020B0604030504040204" pitchFamily="34" charset="0"/>
                          <a:ea typeface="Verdana" panose="020B0604030504040204" pitchFamily="34" charset="0"/>
                        </a:rPr>
                        <a:t>&lt;0.001</a:t>
                      </a:r>
                      <a:endParaRPr lang="en-GB" sz="1200" b="0" dirty="0">
                        <a:solidFill>
                          <a:schemeClr val="tx1"/>
                        </a:solidFill>
                        <a:effectLst/>
                        <a:latin typeface="Verdana" panose="020B0604030504040204" pitchFamily="34" charset="0"/>
                        <a:ea typeface="Verdana" panose="020B0604030504040204" pitchFamily="34" charset="0"/>
                      </a:endParaRPr>
                    </a:p>
                  </a:txBody>
                  <a:tcPr marL="72000" marR="72000" marT="72000" marB="72000"/>
                </a:tc>
                <a:extLst>
                  <a:ext uri="{0D108BD9-81ED-4DB2-BD59-A6C34878D82A}">
                    <a16:rowId xmlns:a16="http://schemas.microsoft.com/office/drawing/2014/main" val="1944704580"/>
                  </a:ext>
                </a:extLst>
              </a:tr>
            </a:tbl>
          </a:graphicData>
        </a:graphic>
      </p:graphicFrame>
      <p:sp>
        <p:nvSpPr>
          <p:cNvPr id="15" name="Rectangle 14">
            <a:extLst>
              <a:ext uri="{FF2B5EF4-FFF2-40B4-BE49-F238E27FC236}">
                <a16:creationId xmlns:a16="http://schemas.microsoft.com/office/drawing/2014/main" id="{70A29291-8DF5-E0D4-75B9-5287DCD2FE70}"/>
              </a:ext>
            </a:extLst>
          </p:cNvPr>
          <p:cNvSpPr/>
          <p:nvPr/>
        </p:nvSpPr>
        <p:spPr>
          <a:xfrm>
            <a:off x="401351" y="1242626"/>
            <a:ext cx="5621966" cy="296972"/>
          </a:xfrm>
          <a:prstGeom prst="rect">
            <a:avLst/>
          </a:prstGeom>
        </p:spPr>
        <p:txBody>
          <a:bodyPr wrap="square">
            <a:spAutoFit/>
          </a:bodyPr>
          <a:lstStyle/>
          <a:p>
            <a:pPr marL="0" marR="0" lvl="0" indent="0" algn="ctr" defTabSz="457200" rtl="0" eaLnBrk="1" fontAlgn="auto" latinLnBrk="0" hangingPunct="1">
              <a:lnSpc>
                <a:spcPct val="9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Clinician satisfaction and laboratory improvements</a:t>
            </a:r>
            <a:endParaRPr kumimoji="0" lang="ru-RU" sz="14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16" name="Rectangle 15">
            <a:extLst>
              <a:ext uri="{FF2B5EF4-FFF2-40B4-BE49-F238E27FC236}">
                <a16:creationId xmlns:a16="http://schemas.microsoft.com/office/drawing/2014/main" id="{C15048B5-5F96-8D69-8D98-661C19C107BD}"/>
              </a:ext>
            </a:extLst>
          </p:cNvPr>
          <p:cNvSpPr/>
          <p:nvPr/>
        </p:nvSpPr>
        <p:spPr>
          <a:xfrm>
            <a:off x="6128879" y="1242626"/>
            <a:ext cx="5657966" cy="286232"/>
          </a:xfrm>
          <a:prstGeom prst="rect">
            <a:avLst/>
          </a:prstGeom>
        </p:spPr>
        <p:txBody>
          <a:bodyPr wrap="square">
            <a:spAutoFit/>
          </a:bodyPr>
          <a:lstStyle/>
          <a:p>
            <a:pPr marL="0" marR="0" lvl="0" indent="0" algn="ctr" defTabSz="457200" rtl="0" eaLnBrk="1" fontAlgn="auto" latinLnBrk="0" hangingPunct="1">
              <a:lnSpc>
                <a:spcPct val="9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Patient satisfaction and liver structure improvements</a:t>
            </a:r>
            <a:endParaRPr kumimoji="0" lang="ru-RU" sz="14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5" name="Rectangle 4">
            <a:extLst>
              <a:ext uri="{FF2B5EF4-FFF2-40B4-BE49-F238E27FC236}">
                <a16:creationId xmlns:a16="http://schemas.microsoft.com/office/drawing/2014/main" id="{ABD73497-092F-E85B-3698-7EB07AB7110E}"/>
              </a:ext>
            </a:extLst>
          </p:cNvPr>
          <p:cNvSpPr/>
          <p:nvPr/>
        </p:nvSpPr>
        <p:spPr>
          <a:xfrm>
            <a:off x="0" y="4949505"/>
            <a:ext cx="6023317" cy="880846"/>
          </a:xfrm>
          <a:prstGeom prst="rect">
            <a:avLst/>
          </a:prstGeom>
          <a:solidFill>
            <a:srgbClr val="F7D3C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Verdana" panose="020B0604030504040204" pitchFamily="34" charset="0"/>
                <a:ea typeface="Verdana" panose="020B0604030504040204" pitchFamily="34" charset="0"/>
              </a:rPr>
              <a:t>High or very high satisfaction was associated with </a:t>
            </a:r>
            <a:r>
              <a:rPr lang="en-GB" sz="1200" b="1" dirty="0">
                <a:solidFill>
                  <a:schemeClr val="tx1"/>
                </a:solidFill>
                <a:latin typeface="Verdana" panose="020B0604030504040204" pitchFamily="34" charset="0"/>
                <a:ea typeface="Verdana" panose="020B0604030504040204" pitchFamily="34" charset="0"/>
              </a:rPr>
              <a:t>significantly greater decreases from baseline in most laboratory parameters</a:t>
            </a:r>
            <a:r>
              <a:rPr lang="en-GB" sz="1200" dirty="0">
                <a:solidFill>
                  <a:schemeClr val="tx1"/>
                </a:solidFill>
                <a:latin typeface="Verdana" panose="020B0604030504040204" pitchFamily="34" charset="0"/>
                <a:ea typeface="Verdana" panose="020B0604030504040204" pitchFamily="34" charset="0"/>
              </a:rPr>
              <a:t> </a:t>
            </a:r>
            <a:br>
              <a:rPr lang="en-GB" sz="1200" dirty="0">
                <a:solidFill>
                  <a:schemeClr val="tx1"/>
                </a:solidFill>
                <a:latin typeface="Verdana" panose="020B0604030504040204" pitchFamily="34" charset="0"/>
                <a:ea typeface="Verdana" panose="020B0604030504040204" pitchFamily="34" charset="0"/>
              </a:rPr>
            </a:br>
            <a:r>
              <a:rPr lang="en-GB" sz="1200" dirty="0">
                <a:solidFill>
                  <a:schemeClr val="tx1"/>
                </a:solidFill>
                <a:latin typeface="Verdana" panose="020B0604030504040204" pitchFamily="34" charset="0"/>
                <a:ea typeface="Verdana" panose="020B0604030504040204" pitchFamily="34" charset="0"/>
              </a:rPr>
              <a:t>vs low or very low treatment satisfaction</a:t>
            </a:r>
          </a:p>
        </p:txBody>
      </p:sp>
      <p:sp>
        <p:nvSpPr>
          <p:cNvPr id="6" name="Rectangle 5">
            <a:extLst>
              <a:ext uri="{FF2B5EF4-FFF2-40B4-BE49-F238E27FC236}">
                <a16:creationId xmlns:a16="http://schemas.microsoft.com/office/drawing/2014/main" id="{D75F0D9D-A96A-3D44-718F-BDEC08CDD144}"/>
              </a:ext>
            </a:extLst>
          </p:cNvPr>
          <p:cNvSpPr/>
          <p:nvPr/>
        </p:nvSpPr>
        <p:spPr>
          <a:xfrm>
            <a:off x="6128878" y="4949504"/>
            <a:ext cx="6063121" cy="880846"/>
          </a:xfrm>
          <a:prstGeom prst="rect">
            <a:avLst/>
          </a:prstGeom>
          <a:solidFill>
            <a:srgbClr val="F7D3C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Verdana" panose="020B0604030504040204" pitchFamily="34" charset="0"/>
                <a:ea typeface="Verdana" panose="020B0604030504040204" pitchFamily="34" charset="0"/>
              </a:rPr>
              <a:t>High or very high treatment satisfaction was associated with </a:t>
            </a:r>
            <a:br>
              <a:rPr lang="en-GB" sz="1200" dirty="0">
                <a:solidFill>
                  <a:schemeClr val="tx1"/>
                </a:solidFill>
                <a:latin typeface="Verdana" panose="020B0604030504040204" pitchFamily="34" charset="0"/>
                <a:ea typeface="Verdana" panose="020B0604030504040204" pitchFamily="34" charset="0"/>
              </a:rPr>
            </a:br>
            <a:r>
              <a:rPr lang="en-GB" sz="1200" b="1" dirty="0">
                <a:solidFill>
                  <a:schemeClr val="tx1"/>
                </a:solidFill>
                <a:latin typeface="Verdana" panose="020B0604030504040204" pitchFamily="34" charset="0"/>
                <a:ea typeface="Verdana" panose="020B0604030504040204" pitchFamily="34" charset="0"/>
              </a:rPr>
              <a:t>significant improvements in ultrasound dynamics </a:t>
            </a:r>
            <a:r>
              <a:rPr lang="en-GB" sz="1200" dirty="0">
                <a:solidFill>
                  <a:schemeClr val="tx1"/>
                </a:solidFill>
                <a:latin typeface="Verdana" panose="020B0604030504040204" pitchFamily="34" charset="0"/>
                <a:ea typeface="Verdana" panose="020B0604030504040204" pitchFamily="34" charset="0"/>
              </a:rPr>
              <a:t>vs</a:t>
            </a:r>
            <a:r>
              <a:rPr lang="en-GB" sz="1200" b="1" dirty="0">
                <a:solidFill>
                  <a:schemeClr val="tx1"/>
                </a:solidFill>
                <a:latin typeface="Verdana" panose="020B0604030504040204" pitchFamily="34" charset="0"/>
                <a:ea typeface="Verdana" panose="020B0604030504040204" pitchFamily="34" charset="0"/>
              </a:rPr>
              <a:t> </a:t>
            </a:r>
            <a:r>
              <a:rPr lang="en-GB" sz="1200" dirty="0">
                <a:solidFill>
                  <a:schemeClr val="tx1"/>
                </a:solidFill>
                <a:latin typeface="Verdana" panose="020B0604030504040204" pitchFamily="34" charset="0"/>
                <a:ea typeface="Verdana" panose="020B0604030504040204" pitchFamily="34" charset="0"/>
              </a:rPr>
              <a:t>low or very </a:t>
            </a:r>
            <a:br>
              <a:rPr lang="en-GB" sz="1200" dirty="0">
                <a:solidFill>
                  <a:schemeClr val="tx1"/>
                </a:solidFill>
                <a:latin typeface="Verdana" panose="020B0604030504040204" pitchFamily="34" charset="0"/>
                <a:ea typeface="Verdana" panose="020B0604030504040204" pitchFamily="34" charset="0"/>
              </a:rPr>
            </a:br>
            <a:r>
              <a:rPr lang="en-GB" sz="1200" dirty="0">
                <a:solidFill>
                  <a:schemeClr val="tx1"/>
                </a:solidFill>
                <a:latin typeface="Verdana" panose="020B0604030504040204" pitchFamily="34" charset="0"/>
                <a:ea typeface="Verdana" panose="020B0604030504040204" pitchFamily="34" charset="0"/>
              </a:rPr>
              <a:t>low treatment satisfaction</a:t>
            </a:r>
          </a:p>
        </p:txBody>
      </p:sp>
    </p:spTree>
    <p:extLst>
      <p:ext uri="{BB962C8B-B14F-4D97-AF65-F5344CB8AC3E}">
        <p14:creationId xmlns:p14="http://schemas.microsoft.com/office/powerpoint/2010/main" val="3912602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5">
            <a:extLst>
              <a:ext uri="{FF2B5EF4-FFF2-40B4-BE49-F238E27FC236}">
                <a16:creationId xmlns:a16="http://schemas.microsoft.com/office/drawing/2014/main" id="{5D2C6984-C677-7FBC-92DB-EDA4EC5514C0}"/>
              </a:ext>
            </a:extLst>
          </p:cNvPr>
          <p:cNvSpPr>
            <a:spLocks noGrp="1"/>
          </p:cNvSpPr>
          <p:nvPr/>
        </p:nvSpPr>
        <p:spPr>
          <a:xfrm>
            <a:off x="1616395" y="6125055"/>
            <a:ext cx="10147616" cy="534036"/>
          </a:xfrm>
          <a:prstGeom prst="rect">
            <a:avLst/>
          </a:prstGeom>
        </p:spPr>
        <p:txBody>
          <a:bodyPr vert="horz" lIns="0" tIns="0" rIns="0" bIns="0" rtlCol="0" anchor="b"/>
          <a:lstStyle>
            <a:defPPr>
              <a:defRPr lang="en-US"/>
            </a:defPPr>
            <a:lvl1pPr marL="0" algn="l" defTabSz="457200" rtl="0" eaLnBrk="1" latinLnBrk="0" hangingPunct="1">
              <a:defRPr lang="en-US" sz="700" b="0" i="0" kern="1200" cap="none" baseline="0" smtClean="0">
                <a:solidFill>
                  <a:schemeClr val="accent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*&lt;0 favours EPL &gt;0 favours control</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AD, anti-diabetic treatment; ALT, alanine aminotransferase; CI, confidence interval; </a:t>
            </a:r>
            <a:r>
              <a:rPr lang="en-GB" dirty="0" err="1">
                <a:solidFill>
                  <a:schemeClr val="accent2"/>
                </a:solidFill>
              </a:rPr>
              <a:t>df</a:t>
            </a:r>
            <a:r>
              <a:rPr lang="en-GB" dirty="0">
                <a:solidFill>
                  <a:schemeClr val="accent2"/>
                </a:solidFill>
              </a:rPr>
              <a:t>, degrees of freedom; EPL, essential phospholipid; MD, mean difference; RCT, randomised controlled trial; RE, random effects</a:t>
            </a:r>
            <a:br>
              <a:rPr lang="en-GB" dirty="0">
                <a:solidFill>
                  <a:schemeClr val="accent2"/>
                </a:solidFill>
              </a:rPr>
            </a:br>
            <a:r>
              <a:rPr lang="en-GB" dirty="0">
                <a:solidFill>
                  <a:schemeClr val="accent2"/>
                </a:solidFill>
              </a:rPr>
              <a:t>1. Dajani A, et al. World J Clin Cases 2020;8:5235–49; 2. Wu Y. J TCM </a:t>
            </a:r>
            <a:r>
              <a:rPr lang="en-GB" dirty="0" err="1">
                <a:solidFill>
                  <a:schemeClr val="accent2"/>
                </a:solidFill>
              </a:rPr>
              <a:t>Univ</a:t>
            </a:r>
            <a:r>
              <a:rPr lang="en-GB" dirty="0">
                <a:solidFill>
                  <a:schemeClr val="accent2"/>
                </a:solidFill>
              </a:rPr>
              <a:t> Hunan 2009;29:41–2; 3. Yin D, et al. Med JQ </a:t>
            </a:r>
            <a:r>
              <a:rPr lang="en-GB" dirty="0" err="1">
                <a:solidFill>
                  <a:schemeClr val="accent2"/>
                </a:solidFill>
              </a:rPr>
              <a:t>illu</a:t>
            </a:r>
            <a:r>
              <a:rPr lang="en-GB" dirty="0">
                <a:solidFill>
                  <a:schemeClr val="accent2"/>
                </a:solidFill>
              </a:rPr>
              <a:t> 2000;15:277–8; </a:t>
            </a:r>
            <a:br>
              <a:rPr lang="en-GB" dirty="0">
                <a:solidFill>
                  <a:schemeClr val="accent2"/>
                </a:solidFill>
              </a:rPr>
            </a:br>
            <a:r>
              <a:rPr lang="en-GB" dirty="0">
                <a:solidFill>
                  <a:schemeClr val="accent2"/>
                </a:solidFill>
              </a:rPr>
              <a:t>4. Li Z. Inner Mongol J </a:t>
            </a:r>
            <a:r>
              <a:rPr lang="en-GB" dirty="0" err="1">
                <a:solidFill>
                  <a:schemeClr val="accent2"/>
                </a:solidFill>
              </a:rPr>
              <a:t>Tradit</a:t>
            </a:r>
            <a:r>
              <a:rPr lang="en-GB" dirty="0">
                <a:solidFill>
                  <a:schemeClr val="accent2"/>
                </a:solidFill>
              </a:rPr>
              <a:t> Chinese Med 2013;31:10–1; 5. Sas E, et al. J Hepatol Suppl. 2013;58(</a:t>
            </a:r>
            <a:r>
              <a:rPr lang="en-GB" dirty="0" err="1">
                <a:solidFill>
                  <a:schemeClr val="accent2"/>
                </a:solidFill>
              </a:rPr>
              <a:t>Suppl</a:t>
            </a:r>
            <a:r>
              <a:rPr lang="en-GB" dirty="0">
                <a:solidFill>
                  <a:schemeClr val="accent2"/>
                </a:solidFill>
              </a:rPr>
              <a:t> 1):S549</a:t>
            </a:r>
          </a:p>
        </p:txBody>
      </p:sp>
      <p:sp>
        <p:nvSpPr>
          <p:cNvPr id="7" name="Title 3">
            <a:extLst>
              <a:ext uri="{FF2B5EF4-FFF2-40B4-BE49-F238E27FC236}">
                <a16:creationId xmlns:a16="http://schemas.microsoft.com/office/drawing/2014/main" id="{9AFBEB95-BC96-CDF0-6377-E65658B31DEB}"/>
              </a:ext>
            </a:extLst>
          </p:cNvPr>
          <p:cNvSpPr txBox="1">
            <a:spLocks/>
          </p:cNvSpPr>
          <p:nvPr/>
        </p:nvSpPr>
        <p:spPr>
          <a:xfrm>
            <a:off x="401351" y="209403"/>
            <a:ext cx="11362660" cy="824841"/>
          </a:xfrm>
          <a:prstGeom prst="rect">
            <a:avLst/>
          </a:prstGeom>
        </p:spPr>
        <p:txBody>
          <a:bodyPr vert="horz" wrap="square" lIns="91440" tIns="45720" rIns="91440" bIns="45720" rtlCol="0" anchor="ctr">
            <a:normAutofit/>
          </a:bodyPr>
          <a:lstStyle>
            <a:lvl1pPr algn="l" defTabSz="685800" rtl="0" eaLnBrk="1" latinLnBrk="0" hangingPunct="1">
              <a:lnSpc>
                <a:spcPct val="85000"/>
              </a:lnSpc>
              <a:spcBef>
                <a:spcPct val="0"/>
              </a:spcBef>
              <a:buNone/>
              <a:defRPr sz="2800" b="0" kern="1200" cap="none" baseline="0">
                <a:solidFill>
                  <a:schemeClr val="accent2"/>
                </a:solidFill>
                <a:latin typeface="Verdana" panose="020B0604030504040204" pitchFamily="34" charset="0"/>
                <a:ea typeface="Verdana" panose="020B0604030504040204" pitchFamily="34" charset="0"/>
                <a:cs typeface="+mj-cs"/>
              </a:defRPr>
            </a:lvl1pPr>
          </a:lstStyle>
          <a:p>
            <a:pPr marL="0" marR="0" lvl="0" indent="0" algn="l" defTabSz="685800" rtl="0" eaLnBrk="1" fontAlgn="auto" latinLnBrk="0" hangingPunct="1">
              <a:lnSpc>
                <a:spcPct val="85000"/>
              </a:lnSpc>
              <a:spcBef>
                <a:spcPct val="0"/>
              </a:spcBef>
              <a:spcAft>
                <a:spcPts val="0"/>
              </a:spcAft>
              <a:buClrTx/>
              <a:buSzTx/>
              <a:buFontTx/>
              <a:buNone/>
              <a:tabLst/>
              <a:defRPr/>
            </a:pPr>
            <a:r>
              <a:rPr kumimoji="0" lang="en-GB" sz="2800" b="0" i="0" u="none" strike="noStrike" kern="1200" cap="none" spc="0" normalizeH="0" baseline="0" noProof="0" dirty="0">
                <a:ln>
                  <a:noFill/>
                </a:ln>
                <a:solidFill>
                  <a:srgbClr val="A63D16"/>
                </a:solidFill>
                <a:effectLst/>
                <a:uLnTx/>
                <a:uFillTx/>
                <a:latin typeface="Verdana" panose="020B0604030504040204" pitchFamily="34" charset="0"/>
                <a:ea typeface="Verdana" panose="020B0604030504040204" pitchFamily="34" charset="0"/>
                <a:cs typeface="Biome" panose="020B0503030204020804" pitchFamily="34" charset="0"/>
              </a:rPr>
              <a:t>Reduction in ALT and AST from baseline has been </a:t>
            </a:r>
            <a:br>
              <a:rPr kumimoji="0" lang="en-GB" sz="2800" b="0" i="0" u="none" strike="noStrike" kern="1200" cap="none" spc="0" normalizeH="0" baseline="0" noProof="0" dirty="0">
                <a:ln>
                  <a:noFill/>
                </a:ln>
                <a:solidFill>
                  <a:srgbClr val="A63D16"/>
                </a:solidFill>
                <a:effectLst/>
                <a:uLnTx/>
                <a:uFillTx/>
                <a:latin typeface="Verdana" panose="020B0604030504040204" pitchFamily="34" charset="0"/>
                <a:ea typeface="Verdana" panose="020B0604030504040204" pitchFamily="34" charset="0"/>
                <a:cs typeface="Biome" panose="020B0503030204020804" pitchFamily="34" charset="0"/>
              </a:rPr>
            </a:br>
            <a:r>
              <a:rPr kumimoji="0" lang="en-GB" sz="2800" b="0" i="0" u="none" strike="noStrike" kern="1200" cap="none" spc="0" normalizeH="0" baseline="0" noProof="0" dirty="0">
                <a:ln>
                  <a:noFill/>
                </a:ln>
                <a:solidFill>
                  <a:srgbClr val="A63D16"/>
                </a:solidFill>
                <a:effectLst/>
                <a:uLnTx/>
                <a:uFillTx/>
                <a:latin typeface="Verdana" panose="020B0604030504040204" pitchFamily="34" charset="0"/>
                <a:ea typeface="Verdana" panose="020B0604030504040204" pitchFamily="34" charset="0"/>
                <a:cs typeface="Biome" panose="020B0503030204020804" pitchFamily="34" charset="0"/>
              </a:rPr>
              <a:t>seen with EPL </a:t>
            </a:r>
            <a:endParaRPr kumimoji="0" lang="en-US" sz="2800" b="0" i="0" u="none" strike="noStrike" kern="1200" cap="none" spc="0" normalizeH="0" baseline="0" noProof="0" dirty="0">
              <a:ln>
                <a:noFill/>
              </a:ln>
              <a:solidFill>
                <a:srgbClr val="A63D16"/>
              </a:solidFill>
              <a:effectLst/>
              <a:uLnTx/>
              <a:uFillTx/>
              <a:latin typeface="Verdana" panose="020B0604030504040204" pitchFamily="34" charset="0"/>
              <a:ea typeface="Verdana" panose="020B0604030504040204" pitchFamily="34" charset="0"/>
              <a:cs typeface="Biome" panose="020B0503030204020804" pitchFamily="34" charset="0"/>
            </a:endParaRPr>
          </a:p>
        </p:txBody>
      </p:sp>
      <p:grpSp>
        <p:nvGrpSpPr>
          <p:cNvPr id="151" name="Group 150">
            <a:extLst>
              <a:ext uri="{FF2B5EF4-FFF2-40B4-BE49-F238E27FC236}">
                <a16:creationId xmlns:a16="http://schemas.microsoft.com/office/drawing/2014/main" id="{E0808FBC-50E9-A981-AEE4-F6F995715D34}"/>
              </a:ext>
            </a:extLst>
          </p:cNvPr>
          <p:cNvGrpSpPr/>
          <p:nvPr/>
        </p:nvGrpSpPr>
        <p:grpSpPr>
          <a:xfrm>
            <a:off x="864918" y="2141406"/>
            <a:ext cx="4909926" cy="2088399"/>
            <a:chOff x="674350" y="2237058"/>
            <a:chExt cx="5245001" cy="924481"/>
          </a:xfrm>
        </p:grpSpPr>
        <p:sp>
          <p:nvSpPr>
            <p:cNvPr id="152" name="TextBox 151">
              <a:extLst>
                <a:ext uri="{FF2B5EF4-FFF2-40B4-BE49-F238E27FC236}">
                  <a16:creationId xmlns:a16="http://schemas.microsoft.com/office/drawing/2014/main" id="{9424882C-7605-356D-C61D-121D951DC194}"/>
                </a:ext>
              </a:extLst>
            </p:cNvPr>
            <p:cNvSpPr txBox="1"/>
            <p:nvPr/>
          </p:nvSpPr>
          <p:spPr>
            <a:xfrm>
              <a:off x="2193674" y="3063955"/>
              <a:ext cx="423305" cy="9537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lumMod val="75000"/>
                      <a:lumOff val="25000"/>
                    </a:srgbClr>
                  </a:solidFill>
                  <a:effectLst/>
                  <a:uLnTx/>
                  <a:uFillTx/>
                  <a:latin typeface="Segoe UI" panose="020B0502040204020203" pitchFamily="34" charset="0"/>
                  <a:ea typeface="+mn-ea"/>
                  <a:cs typeface="Segoe UI" panose="020B0502040204020203" pitchFamily="34" charset="0"/>
                </a:rPr>
                <a:t>– </a:t>
              </a: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20</a:t>
              </a:r>
            </a:p>
          </p:txBody>
        </p:sp>
        <p:sp>
          <p:nvSpPr>
            <p:cNvPr id="153" name="TextBox 152">
              <a:extLst>
                <a:ext uri="{FF2B5EF4-FFF2-40B4-BE49-F238E27FC236}">
                  <a16:creationId xmlns:a16="http://schemas.microsoft.com/office/drawing/2014/main" id="{A2D1FA6B-8187-18FD-4A55-EC8475AA77BB}"/>
                </a:ext>
              </a:extLst>
            </p:cNvPr>
            <p:cNvSpPr txBox="1"/>
            <p:nvPr/>
          </p:nvSpPr>
          <p:spPr>
            <a:xfrm>
              <a:off x="2543601" y="3066167"/>
              <a:ext cx="392482" cy="9537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lumMod val="75000"/>
                      <a:lumOff val="25000"/>
                    </a:srgbClr>
                  </a:solidFill>
                  <a:effectLst/>
                  <a:uLnTx/>
                  <a:uFillTx/>
                  <a:latin typeface="Segoe UI" panose="020B0502040204020203" pitchFamily="34" charset="0"/>
                  <a:ea typeface="+mn-ea"/>
                  <a:cs typeface="Segoe UI" panose="020B0502040204020203" pitchFamily="34" charset="0"/>
                </a:rPr>
                <a:t>–</a:t>
              </a: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15</a:t>
              </a:r>
            </a:p>
          </p:txBody>
        </p:sp>
        <p:sp>
          <p:nvSpPr>
            <p:cNvPr id="154" name="TextBox 153">
              <a:extLst>
                <a:ext uri="{FF2B5EF4-FFF2-40B4-BE49-F238E27FC236}">
                  <a16:creationId xmlns:a16="http://schemas.microsoft.com/office/drawing/2014/main" id="{0BD581F6-7677-6729-D700-20541E528BA1}"/>
                </a:ext>
              </a:extLst>
            </p:cNvPr>
            <p:cNvSpPr txBox="1"/>
            <p:nvPr/>
          </p:nvSpPr>
          <p:spPr>
            <a:xfrm>
              <a:off x="2879785" y="3062996"/>
              <a:ext cx="392482" cy="9537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lumMod val="75000"/>
                      <a:lumOff val="25000"/>
                    </a:srgbClr>
                  </a:solidFill>
                  <a:effectLst/>
                  <a:uLnTx/>
                  <a:uFillTx/>
                  <a:latin typeface="Segoe UI" panose="020B0502040204020203" pitchFamily="34" charset="0"/>
                  <a:ea typeface="+mn-ea"/>
                  <a:cs typeface="Segoe UI" panose="020B0502040204020203" pitchFamily="34" charset="0"/>
                </a:rPr>
                <a:t>–</a:t>
              </a: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10</a:t>
              </a:r>
            </a:p>
          </p:txBody>
        </p:sp>
        <p:sp>
          <p:nvSpPr>
            <p:cNvPr id="155" name="TextBox 154">
              <a:extLst>
                <a:ext uri="{FF2B5EF4-FFF2-40B4-BE49-F238E27FC236}">
                  <a16:creationId xmlns:a16="http://schemas.microsoft.com/office/drawing/2014/main" id="{C47C83A8-AC3F-BB49-D61E-578AD326175A}"/>
                </a:ext>
              </a:extLst>
            </p:cNvPr>
            <p:cNvSpPr txBox="1"/>
            <p:nvPr/>
          </p:nvSpPr>
          <p:spPr>
            <a:xfrm>
              <a:off x="3253819" y="3066166"/>
              <a:ext cx="322274" cy="9537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lumMod val="75000"/>
                      <a:lumOff val="25000"/>
                    </a:srgbClr>
                  </a:solidFill>
                  <a:effectLst/>
                  <a:uLnTx/>
                  <a:uFillTx/>
                  <a:latin typeface="Segoe UI" panose="020B0502040204020203" pitchFamily="34" charset="0"/>
                  <a:ea typeface="+mn-ea"/>
                  <a:cs typeface="Segoe UI" panose="020B0502040204020203" pitchFamily="34" charset="0"/>
                </a:rPr>
                <a:t>–</a:t>
              </a: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5</a:t>
              </a:r>
            </a:p>
          </p:txBody>
        </p:sp>
        <p:sp>
          <p:nvSpPr>
            <p:cNvPr id="156" name="TextBox 155">
              <a:extLst>
                <a:ext uri="{FF2B5EF4-FFF2-40B4-BE49-F238E27FC236}">
                  <a16:creationId xmlns:a16="http://schemas.microsoft.com/office/drawing/2014/main" id="{859941B8-84DD-DB31-4284-55016702666D}"/>
                </a:ext>
              </a:extLst>
            </p:cNvPr>
            <p:cNvSpPr txBox="1"/>
            <p:nvPr/>
          </p:nvSpPr>
          <p:spPr>
            <a:xfrm>
              <a:off x="3623687" y="3062996"/>
              <a:ext cx="267478" cy="9537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0</a:t>
              </a:r>
            </a:p>
          </p:txBody>
        </p:sp>
        <p:sp>
          <p:nvSpPr>
            <p:cNvPr id="157" name="TextBox 156">
              <a:extLst>
                <a:ext uri="{FF2B5EF4-FFF2-40B4-BE49-F238E27FC236}">
                  <a16:creationId xmlns:a16="http://schemas.microsoft.com/office/drawing/2014/main" id="{3650501D-0D6D-B655-5F0C-4D0E88123D01}"/>
                </a:ext>
              </a:extLst>
            </p:cNvPr>
            <p:cNvSpPr txBox="1"/>
            <p:nvPr/>
          </p:nvSpPr>
          <p:spPr>
            <a:xfrm>
              <a:off x="3969493" y="3062996"/>
              <a:ext cx="267478" cy="9537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5</a:t>
              </a:r>
            </a:p>
          </p:txBody>
        </p:sp>
        <p:cxnSp>
          <p:nvCxnSpPr>
            <p:cNvPr id="158" name="Straight Connector 157">
              <a:extLst>
                <a:ext uri="{FF2B5EF4-FFF2-40B4-BE49-F238E27FC236}">
                  <a16:creationId xmlns:a16="http://schemas.microsoft.com/office/drawing/2014/main" id="{F0DD5574-7D0D-12A2-2624-135476219D47}"/>
                </a:ext>
              </a:extLst>
            </p:cNvPr>
            <p:cNvCxnSpPr/>
            <p:nvPr/>
          </p:nvCxnSpPr>
          <p:spPr>
            <a:xfrm flipV="1">
              <a:off x="3754781" y="2407554"/>
              <a:ext cx="0" cy="676964"/>
            </a:xfrm>
            <a:prstGeom prst="line">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913E13EC-9382-234D-8348-284AB662E7A5}"/>
                </a:ext>
              </a:extLst>
            </p:cNvPr>
            <p:cNvCxnSpPr/>
            <p:nvPr/>
          </p:nvCxnSpPr>
          <p:spPr>
            <a:xfrm>
              <a:off x="2374595" y="3063955"/>
              <a:ext cx="1714891" cy="0"/>
            </a:xfrm>
            <a:prstGeom prst="line">
              <a:avLst/>
            </a:prstGeom>
            <a:ln w="12700">
              <a:solidFill>
                <a:schemeClr val="tx1">
                  <a:lumMod val="75000"/>
                  <a:lumOff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13E9A700-7867-D176-E616-D3EE407B4272}"/>
                </a:ext>
              </a:extLst>
            </p:cNvPr>
            <p:cNvCxnSpPr/>
            <p:nvPr/>
          </p:nvCxnSpPr>
          <p:spPr>
            <a:xfrm>
              <a:off x="2377427" y="3064591"/>
              <a:ext cx="0" cy="23895"/>
            </a:xfrm>
            <a:prstGeom prst="line">
              <a:avLst/>
            </a:prstGeom>
            <a:ln w="12700">
              <a:solidFill>
                <a:schemeClr val="tx1">
                  <a:lumMod val="75000"/>
                  <a:lumOff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626AAE54-5F65-DCE1-47E1-BF52C6B4CDCA}"/>
                </a:ext>
              </a:extLst>
            </p:cNvPr>
            <p:cNvCxnSpPr/>
            <p:nvPr/>
          </p:nvCxnSpPr>
          <p:spPr>
            <a:xfrm>
              <a:off x="2724386" y="3066171"/>
              <a:ext cx="0" cy="23895"/>
            </a:xfrm>
            <a:prstGeom prst="line">
              <a:avLst/>
            </a:prstGeom>
            <a:ln w="12700">
              <a:solidFill>
                <a:schemeClr val="tx1">
                  <a:lumMod val="75000"/>
                  <a:lumOff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C8B24F8E-AD06-832E-36E7-37265256CCF8}"/>
                </a:ext>
              </a:extLst>
            </p:cNvPr>
            <p:cNvCxnSpPr/>
            <p:nvPr/>
          </p:nvCxnSpPr>
          <p:spPr>
            <a:xfrm>
              <a:off x="3063636" y="3066167"/>
              <a:ext cx="0" cy="23895"/>
            </a:xfrm>
            <a:prstGeom prst="line">
              <a:avLst/>
            </a:prstGeom>
            <a:ln w="12700">
              <a:solidFill>
                <a:schemeClr val="tx1">
                  <a:lumMod val="75000"/>
                  <a:lumOff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C2FC4128-A5B4-F00A-6CBD-4AE479DB2F8F}"/>
                </a:ext>
              </a:extLst>
            </p:cNvPr>
            <p:cNvCxnSpPr/>
            <p:nvPr/>
          </p:nvCxnSpPr>
          <p:spPr>
            <a:xfrm>
              <a:off x="3415735" y="3064586"/>
              <a:ext cx="0" cy="23895"/>
            </a:xfrm>
            <a:prstGeom prst="line">
              <a:avLst/>
            </a:prstGeom>
            <a:ln w="12700">
              <a:solidFill>
                <a:schemeClr val="tx1">
                  <a:lumMod val="75000"/>
                  <a:lumOff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48D77A31-963A-4335-31CD-1592302A298A}"/>
                </a:ext>
              </a:extLst>
            </p:cNvPr>
            <p:cNvCxnSpPr/>
            <p:nvPr/>
          </p:nvCxnSpPr>
          <p:spPr>
            <a:xfrm>
              <a:off x="4089093" y="3064585"/>
              <a:ext cx="0" cy="23895"/>
            </a:xfrm>
            <a:prstGeom prst="line">
              <a:avLst/>
            </a:prstGeom>
            <a:ln w="12700">
              <a:solidFill>
                <a:schemeClr val="tx1">
                  <a:lumMod val="75000"/>
                  <a:lumOff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CF872880-C68F-D9FE-3BA0-6664C8664EF3}"/>
                </a:ext>
              </a:extLst>
            </p:cNvPr>
            <p:cNvCxnSpPr/>
            <p:nvPr/>
          </p:nvCxnSpPr>
          <p:spPr>
            <a:xfrm>
              <a:off x="4011990" y="2810111"/>
              <a:ext cx="0" cy="23895"/>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8C8EE4A1-A4C4-5040-07B8-64AD46F0105B}"/>
                </a:ext>
              </a:extLst>
            </p:cNvPr>
            <p:cNvCxnSpPr/>
            <p:nvPr/>
          </p:nvCxnSpPr>
          <p:spPr>
            <a:xfrm>
              <a:off x="3009653" y="2806947"/>
              <a:ext cx="0" cy="23895"/>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E5ED3944-622F-B0A0-9C4A-B9A3A2D92B7D}"/>
                </a:ext>
              </a:extLst>
            </p:cNvPr>
            <p:cNvCxnSpPr/>
            <p:nvPr/>
          </p:nvCxnSpPr>
          <p:spPr>
            <a:xfrm>
              <a:off x="3300072" y="2584085"/>
              <a:ext cx="0" cy="23895"/>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168" name="Straight Connector 167">
              <a:extLst>
                <a:ext uri="{FF2B5EF4-FFF2-40B4-BE49-F238E27FC236}">
                  <a16:creationId xmlns:a16="http://schemas.microsoft.com/office/drawing/2014/main" id="{97C5EF4E-1AB3-89B2-31E0-A0FEA79C97B4}"/>
                </a:ext>
              </a:extLst>
            </p:cNvPr>
            <p:cNvCxnSpPr/>
            <p:nvPr/>
          </p:nvCxnSpPr>
          <p:spPr>
            <a:xfrm>
              <a:off x="2770631" y="2697886"/>
              <a:ext cx="0" cy="23895"/>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F8D7147C-C8BA-C83E-EF62-923B492E181C}"/>
                </a:ext>
              </a:extLst>
            </p:cNvPr>
            <p:cNvCxnSpPr/>
            <p:nvPr/>
          </p:nvCxnSpPr>
          <p:spPr>
            <a:xfrm>
              <a:off x="2657546" y="2699467"/>
              <a:ext cx="0" cy="23895"/>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818CF4A9-648C-CF28-169F-ACE6328F2DD1}"/>
                </a:ext>
              </a:extLst>
            </p:cNvPr>
            <p:cNvCxnSpPr/>
            <p:nvPr/>
          </p:nvCxnSpPr>
          <p:spPr>
            <a:xfrm>
              <a:off x="2547033" y="2585665"/>
              <a:ext cx="0" cy="23895"/>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171" name="Straight Connector 170">
              <a:extLst>
                <a:ext uri="{FF2B5EF4-FFF2-40B4-BE49-F238E27FC236}">
                  <a16:creationId xmlns:a16="http://schemas.microsoft.com/office/drawing/2014/main" id="{D7B70944-8E7A-9CFE-AFED-D4027C8ECF55}"/>
                </a:ext>
              </a:extLst>
            </p:cNvPr>
            <p:cNvCxnSpPr/>
            <p:nvPr/>
          </p:nvCxnSpPr>
          <p:spPr>
            <a:xfrm flipH="1">
              <a:off x="2547034" y="2597363"/>
              <a:ext cx="753038" cy="0"/>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8D026C18-545A-8C24-FB99-B1C8A66F48DD}"/>
                </a:ext>
              </a:extLst>
            </p:cNvPr>
            <p:cNvCxnSpPr/>
            <p:nvPr/>
          </p:nvCxnSpPr>
          <p:spPr>
            <a:xfrm flipH="1">
              <a:off x="2657547" y="2709833"/>
              <a:ext cx="113085" cy="0"/>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1BC2776C-D014-5721-F613-3305E151CCF4}"/>
                </a:ext>
              </a:extLst>
            </p:cNvPr>
            <p:cNvCxnSpPr/>
            <p:nvPr/>
          </p:nvCxnSpPr>
          <p:spPr>
            <a:xfrm flipH="1">
              <a:off x="3009654" y="2818895"/>
              <a:ext cx="1002336" cy="0"/>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sp>
          <p:nvSpPr>
            <p:cNvPr id="174" name="Rectangle 173">
              <a:extLst>
                <a:ext uri="{FF2B5EF4-FFF2-40B4-BE49-F238E27FC236}">
                  <a16:creationId xmlns:a16="http://schemas.microsoft.com/office/drawing/2014/main" id="{0CCE7DC6-E6BF-3EAE-1221-57E1A78C7FB6}"/>
                </a:ext>
              </a:extLst>
            </p:cNvPr>
            <p:cNvSpPr/>
            <p:nvPr/>
          </p:nvSpPr>
          <p:spPr>
            <a:xfrm>
              <a:off x="2898881" y="2579446"/>
              <a:ext cx="49344" cy="303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endParaRPr>
            </a:p>
          </p:txBody>
        </p:sp>
        <p:sp>
          <p:nvSpPr>
            <p:cNvPr id="175" name="Rectangle 174">
              <a:extLst>
                <a:ext uri="{FF2B5EF4-FFF2-40B4-BE49-F238E27FC236}">
                  <a16:creationId xmlns:a16="http://schemas.microsoft.com/office/drawing/2014/main" id="{FF8797CD-6DDD-99DD-AD2C-58555195B1A2}"/>
                </a:ext>
              </a:extLst>
            </p:cNvPr>
            <p:cNvSpPr/>
            <p:nvPr/>
          </p:nvSpPr>
          <p:spPr>
            <a:xfrm>
              <a:off x="2687705" y="2693079"/>
              <a:ext cx="60823" cy="374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endParaRPr>
            </a:p>
          </p:txBody>
        </p:sp>
        <p:sp>
          <p:nvSpPr>
            <p:cNvPr id="176" name="Rectangle 175">
              <a:extLst>
                <a:ext uri="{FF2B5EF4-FFF2-40B4-BE49-F238E27FC236}">
                  <a16:creationId xmlns:a16="http://schemas.microsoft.com/office/drawing/2014/main" id="{C021B94B-CD28-809F-0492-8EFF85C6A995}"/>
                </a:ext>
              </a:extLst>
            </p:cNvPr>
            <p:cNvSpPr/>
            <p:nvPr/>
          </p:nvSpPr>
          <p:spPr>
            <a:xfrm>
              <a:off x="3488119" y="2806517"/>
              <a:ext cx="38855" cy="238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endParaRPr>
            </a:p>
          </p:txBody>
        </p:sp>
        <p:sp>
          <p:nvSpPr>
            <p:cNvPr id="177" name="Flowchart: Decision 176">
              <a:extLst>
                <a:ext uri="{FF2B5EF4-FFF2-40B4-BE49-F238E27FC236}">
                  <a16:creationId xmlns:a16="http://schemas.microsoft.com/office/drawing/2014/main" id="{20D650E9-25B4-B97F-6C96-74747FB3497D}"/>
                </a:ext>
              </a:extLst>
            </p:cNvPr>
            <p:cNvSpPr/>
            <p:nvPr/>
          </p:nvSpPr>
          <p:spPr>
            <a:xfrm>
              <a:off x="2544920" y="2974585"/>
              <a:ext cx="848444" cy="30346"/>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endParaRPr>
            </a:p>
          </p:txBody>
        </p:sp>
        <p:sp>
          <p:nvSpPr>
            <p:cNvPr id="178" name="TextBox 177">
              <a:extLst>
                <a:ext uri="{FF2B5EF4-FFF2-40B4-BE49-F238E27FC236}">
                  <a16:creationId xmlns:a16="http://schemas.microsoft.com/office/drawing/2014/main" id="{F453B599-5F7D-4A33-DE77-C905D77D8E58}"/>
                </a:ext>
              </a:extLst>
            </p:cNvPr>
            <p:cNvSpPr txBox="1"/>
            <p:nvPr/>
          </p:nvSpPr>
          <p:spPr>
            <a:xfrm>
              <a:off x="901312" y="2237058"/>
              <a:ext cx="4840173" cy="11240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Change in ALT (IU/L) levels from baseline*</a:t>
              </a:r>
            </a:p>
          </p:txBody>
        </p:sp>
        <p:sp>
          <p:nvSpPr>
            <p:cNvPr id="179" name="TextBox 178">
              <a:extLst>
                <a:ext uri="{FF2B5EF4-FFF2-40B4-BE49-F238E27FC236}">
                  <a16:creationId xmlns:a16="http://schemas.microsoft.com/office/drawing/2014/main" id="{2AB178BA-3CAF-A5F0-3760-781518CF6C80}"/>
                </a:ext>
              </a:extLst>
            </p:cNvPr>
            <p:cNvSpPr txBox="1"/>
            <p:nvPr/>
          </p:nvSpPr>
          <p:spPr>
            <a:xfrm>
              <a:off x="854759" y="2356812"/>
              <a:ext cx="1051756" cy="9537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Author (year)</a:t>
              </a:r>
            </a:p>
          </p:txBody>
        </p:sp>
        <p:sp>
          <p:nvSpPr>
            <p:cNvPr id="180" name="TextBox 179">
              <a:extLst>
                <a:ext uri="{FF2B5EF4-FFF2-40B4-BE49-F238E27FC236}">
                  <a16:creationId xmlns:a16="http://schemas.microsoft.com/office/drawing/2014/main" id="{56C2ECAD-113D-96FF-B244-ED44E416D710}"/>
                </a:ext>
              </a:extLst>
            </p:cNvPr>
            <p:cNvSpPr txBox="1"/>
            <p:nvPr/>
          </p:nvSpPr>
          <p:spPr>
            <a:xfrm>
              <a:off x="854759" y="2528226"/>
              <a:ext cx="986685" cy="9537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Wu Y. (2009)</a:t>
              </a:r>
              <a:r>
                <a:rPr kumimoji="0" lang="en-GB" sz="800" b="0" i="0" u="none" strike="noStrike" kern="1200" cap="none" spc="0" normalizeH="0" baseline="3000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2</a:t>
              </a:r>
              <a:endPar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endParaRPr>
            </a:p>
          </p:txBody>
        </p:sp>
        <p:sp>
          <p:nvSpPr>
            <p:cNvPr id="181" name="TextBox 180">
              <a:extLst>
                <a:ext uri="{FF2B5EF4-FFF2-40B4-BE49-F238E27FC236}">
                  <a16:creationId xmlns:a16="http://schemas.microsoft.com/office/drawing/2014/main" id="{7162AF0D-EAD1-BF8A-7B30-00460F5CBE6A}"/>
                </a:ext>
              </a:extLst>
            </p:cNvPr>
            <p:cNvSpPr txBox="1"/>
            <p:nvPr/>
          </p:nvSpPr>
          <p:spPr>
            <a:xfrm>
              <a:off x="854759" y="2640529"/>
              <a:ext cx="993535" cy="9537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Yin D. (2000)</a:t>
              </a:r>
              <a:r>
                <a:rPr kumimoji="0" lang="en-GB" sz="800" b="0" i="0" u="none" strike="noStrike" kern="1200" cap="none" spc="0" normalizeH="0" baseline="3000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3</a:t>
              </a:r>
              <a:endPar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endParaRPr>
            </a:p>
          </p:txBody>
        </p:sp>
        <p:sp>
          <p:nvSpPr>
            <p:cNvPr id="182" name="TextBox 181">
              <a:extLst>
                <a:ext uri="{FF2B5EF4-FFF2-40B4-BE49-F238E27FC236}">
                  <a16:creationId xmlns:a16="http://schemas.microsoft.com/office/drawing/2014/main" id="{AA844505-27ED-4476-503B-6B27383194ED}"/>
                </a:ext>
              </a:extLst>
            </p:cNvPr>
            <p:cNvSpPr txBox="1"/>
            <p:nvPr/>
          </p:nvSpPr>
          <p:spPr>
            <a:xfrm>
              <a:off x="854759" y="2752070"/>
              <a:ext cx="909626" cy="9537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Li Z. (2013)</a:t>
              </a:r>
              <a:r>
                <a:rPr kumimoji="0" lang="en-GB" sz="800" b="0" i="0" u="none" strike="noStrike" kern="1200" cap="none" spc="0" normalizeH="0" baseline="3000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4</a:t>
              </a:r>
              <a:endPar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endParaRPr>
            </a:p>
          </p:txBody>
        </p:sp>
        <p:sp>
          <p:nvSpPr>
            <p:cNvPr id="183" name="TextBox 182">
              <a:extLst>
                <a:ext uri="{FF2B5EF4-FFF2-40B4-BE49-F238E27FC236}">
                  <a16:creationId xmlns:a16="http://schemas.microsoft.com/office/drawing/2014/main" id="{E0841406-E1B7-C0EF-AD1F-76299EE5088B}"/>
                </a:ext>
              </a:extLst>
            </p:cNvPr>
            <p:cNvSpPr txBox="1"/>
            <p:nvPr/>
          </p:nvSpPr>
          <p:spPr>
            <a:xfrm>
              <a:off x="674350" y="2875151"/>
              <a:ext cx="1821658" cy="14986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RE Model (Chi</a:t>
              </a:r>
              <a:r>
                <a:rPr kumimoji="0" lang="en-GB" sz="800" b="0" i="0" u="none" strike="noStrike" kern="1200" cap="none" spc="0" normalizeH="0" baseline="3000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2</a:t>
              </a: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=10.55, df=2, </a:t>
              </a:r>
              <a:b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b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p=0.01, I</a:t>
              </a:r>
              <a:r>
                <a:rPr kumimoji="0" lang="en-GB" sz="800" b="0" i="0" u="none" strike="noStrike" kern="1200" cap="none" spc="0" normalizeH="0" baseline="3000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2</a:t>
              </a: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=81.0%)</a:t>
              </a:r>
            </a:p>
          </p:txBody>
        </p:sp>
        <p:sp>
          <p:nvSpPr>
            <p:cNvPr id="184" name="TextBox 183">
              <a:extLst>
                <a:ext uri="{FF2B5EF4-FFF2-40B4-BE49-F238E27FC236}">
                  <a16:creationId xmlns:a16="http://schemas.microsoft.com/office/drawing/2014/main" id="{B7C85BD1-E1EB-AA74-F966-2F132A692636}"/>
                </a:ext>
              </a:extLst>
            </p:cNvPr>
            <p:cNvSpPr txBox="1"/>
            <p:nvPr/>
          </p:nvSpPr>
          <p:spPr>
            <a:xfrm>
              <a:off x="4333326" y="2356810"/>
              <a:ext cx="1022644" cy="9537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MD [95% CI]</a:t>
              </a:r>
            </a:p>
          </p:txBody>
        </p:sp>
        <p:sp>
          <p:nvSpPr>
            <p:cNvPr id="185" name="TextBox 184">
              <a:extLst>
                <a:ext uri="{FF2B5EF4-FFF2-40B4-BE49-F238E27FC236}">
                  <a16:creationId xmlns:a16="http://schemas.microsoft.com/office/drawing/2014/main" id="{7A908D6B-AE56-EF77-FD88-0EC6ACE530E4}"/>
                </a:ext>
              </a:extLst>
            </p:cNvPr>
            <p:cNvSpPr txBox="1"/>
            <p:nvPr/>
          </p:nvSpPr>
          <p:spPr>
            <a:xfrm>
              <a:off x="4333326" y="2528224"/>
              <a:ext cx="1500405" cy="9537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lumMod val="75000"/>
                      <a:lumOff val="25000"/>
                    </a:srgbClr>
                  </a:solidFill>
                  <a:effectLst/>
                  <a:uLnTx/>
                  <a:uFillTx/>
                  <a:latin typeface="Segoe UI" panose="020B0502040204020203" pitchFamily="34" charset="0"/>
                  <a:ea typeface="+mn-ea"/>
                  <a:cs typeface="Segoe UI" panose="020B0502040204020203" pitchFamily="34" charset="0"/>
                </a:rPr>
                <a:t>–</a:t>
              </a: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12.00 [–17.50, –6.50]</a:t>
              </a:r>
            </a:p>
          </p:txBody>
        </p:sp>
        <p:sp>
          <p:nvSpPr>
            <p:cNvPr id="186" name="TextBox 185">
              <a:extLst>
                <a:ext uri="{FF2B5EF4-FFF2-40B4-BE49-F238E27FC236}">
                  <a16:creationId xmlns:a16="http://schemas.microsoft.com/office/drawing/2014/main" id="{3627BF92-5056-AA6F-3E9D-E955DAA65F11}"/>
                </a:ext>
              </a:extLst>
            </p:cNvPr>
            <p:cNvSpPr txBox="1"/>
            <p:nvPr/>
          </p:nvSpPr>
          <p:spPr>
            <a:xfrm>
              <a:off x="4333326" y="2640528"/>
              <a:ext cx="1586025" cy="9537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–15.36 [–16.33, –14.39]</a:t>
              </a:r>
            </a:p>
          </p:txBody>
        </p:sp>
        <p:sp>
          <p:nvSpPr>
            <p:cNvPr id="187" name="TextBox 186">
              <a:extLst>
                <a:ext uri="{FF2B5EF4-FFF2-40B4-BE49-F238E27FC236}">
                  <a16:creationId xmlns:a16="http://schemas.microsoft.com/office/drawing/2014/main" id="{F66E4E7A-EA15-BBBB-CED1-33BD2486F09D}"/>
                </a:ext>
              </a:extLst>
            </p:cNvPr>
            <p:cNvSpPr txBox="1"/>
            <p:nvPr/>
          </p:nvSpPr>
          <p:spPr>
            <a:xfrm>
              <a:off x="4333326" y="2752070"/>
              <a:ext cx="1375399" cy="9537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–3.84 [–11.17, 3.49]</a:t>
              </a:r>
            </a:p>
          </p:txBody>
        </p:sp>
        <p:sp>
          <p:nvSpPr>
            <p:cNvPr id="188" name="TextBox 187">
              <a:extLst>
                <a:ext uri="{FF2B5EF4-FFF2-40B4-BE49-F238E27FC236}">
                  <a16:creationId xmlns:a16="http://schemas.microsoft.com/office/drawing/2014/main" id="{7CA5EC6B-A10D-6828-4415-F2DF7BE89D2B}"/>
                </a:ext>
              </a:extLst>
            </p:cNvPr>
            <p:cNvSpPr txBox="1"/>
            <p:nvPr/>
          </p:nvSpPr>
          <p:spPr>
            <a:xfrm>
              <a:off x="4334566" y="2915618"/>
              <a:ext cx="1515815" cy="14986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–11.28 [–17.33, –5.23]</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p&lt;0.0003</a:t>
              </a:r>
            </a:p>
          </p:txBody>
        </p:sp>
      </p:grpSp>
      <p:sp>
        <p:nvSpPr>
          <p:cNvPr id="189" name="Text Placeholder 1">
            <a:extLst>
              <a:ext uri="{FF2B5EF4-FFF2-40B4-BE49-F238E27FC236}">
                <a16:creationId xmlns:a16="http://schemas.microsoft.com/office/drawing/2014/main" id="{B4A11D73-6991-186F-3FF6-EEB4536A5CBB}"/>
              </a:ext>
            </a:extLst>
          </p:cNvPr>
          <p:cNvSpPr txBox="1">
            <a:spLocks/>
          </p:cNvSpPr>
          <p:nvPr/>
        </p:nvSpPr>
        <p:spPr>
          <a:xfrm>
            <a:off x="589688" y="4951658"/>
            <a:ext cx="5409178" cy="720000"/>
          </a:xfrm>
          <a:prstGeom prst="rect">
            <a:avLst/>
          </a:prstGeom>
          <a:solidFill>
            <a:schemeClr val="accent2">
              <a:lumMod val="20000"/>
              <a:lumOff val="80000"/>
            </a:schemeClr>
          </a:solidFill>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
                <a:srgbClr val="ED7D31">
                  <a:lumMod val="50000"/>
                </a:srgbClr>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A significantly greater reduction in </a:t>
            </a:r>
            <a:r>
              <a:rPr kumimoji="0" lang="en-GB" sz="14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ALT</a:t>
            </a:r>
            <a:r>
              <a:rPr kumimoji="0" lang="en-GB" sz="14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 levels was achieved with EPL + AD therapy compared with AD therapy alone</a:t>
            </a:r>
          </a:p>
        </p:txBody>
      </p:sp>
      <p:sp>
        <p:nvSpPr>
          <p:cNvPr id="190" name="TextBox 189">
            <a:extLst>
              <a:ext uri="{FF2B5EF4-FFF2-40B4-BE49-F238E27FC236}">
                <a16:creationId xmlns:a16="http://schemas.microsoft.com/office/drawing/2014/main" id="{6D2818DA-670D-867B-70B7-B5A2E990DB8B}"/>
              </a:ext>
            </a:extLst>
          </p:cNvPr>
          <p:cNvSpPr txBox="1"/>
          <p:nvPr/>
        </p:nvSpPr>
        <p:spPr>
          <a:xfrm>
            <a:off x="2722758" y="4176633"/>
            <a:ext cx="1122979"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Mean difference</a:t>
            </a:r>
          </a:p>
        </p:txBody>
      </p:sp>
      <p:sp>
        <p:nvSpPr>
          <p:cNvPr id="191" name="TextBox 190">
            <a:extLst>
              <a:ext uri="{FF2B5EF4-FFF2-40B4-BE49-F238E27FC236}">
                <a16:creationId xmlns:a16="http://schemas.microsoft.com/office/drawing/2014/main" id="{D5E6FEC4-3086-0574-5DA6-B8EE31E8CF25}"/>
              </a:ext>
            </a:extLst>
          </p:cNvPr>
          <p:cNvSpPr txBox="1"/>
          <p:nvPr/>
        </p:nvSpPr>
        <p:spPr>
          <a:xfrm>
            <a:off x="815923" y="4203683"/>
            <a:ext cx="1703121" cy="5078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Verdana" panose="020B0604030504040204" pitchFamily="34" charset="0"/>
                <a:ea typeface="+mn-ea"/>
                <a:cs typeface="+mn-cs"/>
              </a:rPr>
              <a:t>Total n=371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Verdana" panose="020B0604030504040204" pitchFamily="34" charset="0"/>
                <a:ea typeface="+mn-ea"/>
                <a:cs typeface="+mn-cs"/>
              </a:rPr>
              <a:t>Mean treatment </a:t>
            </a:r>
            <a:br>
              <a:rPr kumimoji="0" lang="en-GB" sz="900" b="0" i="0" u="none" strike="noStrike" kern="1200" cap="none" spc="0" normalizeH="0" baseline="0" noProof="0" dirty="0">
                <a:ln>
                  <a:noFill/>
                </a:ln>
                <a:solidFill>
                  <a:prstClr val="black"/>
                </a:solidFill>
                <a:effectLst/>
                <a:uLnTx/>
                <a:uFillTx/>
                <a:latin typeface="Verdana" panose="020B0604030504040204" pitchFamily="34" charset="0"/>
                <a:ea typeface="+mn-ea"/>
                <a:cs typeface="+mn-cs"/>
              </a:rPr>
            </a:br>
            <a:r>
              <a:rPr kumimoji="0" lang="en-GB" sz="900" b="0" i="0" u="none" strike="noStrike" kern="1200" cap="none" spc="0" normalizeH="0" baseline="0" noProof="0" dirty="0">
                <a:ln>
                  <a:noFill/>
                </a:ln>
                <a:solidFill>
                  <a:prstClr val="black"/>
                </a:solidFill>
                <a:effectLst/>
                <a:uLnTx/>
                <a:uFillTx/>
                <a:latin typeface="Verdana" panose="020B0604030504040204" pitchFamily="34" charset="0"/>
                <a:ea typeface="+mn-ea"/>
                <a:cs typeface="+mn-cs"/>
              </a:rPr>
              <a:t>duration: 1.97 months</a:t>
            </a:r>
          </a:p>
        </p:txBody>
      </p:sp>
      <p:sp>
        <p:nvSpPr>
          <p:cNvPr id="192" name="Rectangle: Diagonal Corners Rounded 191">
            <a:extLst>
              <a:ext uri="{FF2B5EF4-FFF2-40B4-BE49-F238E27FC236}">
                <a16:creationId xmlns:a16="http://schemas.microsoft.com/office/drawing/2014/main" id="{9A38797B-20BC-386C-9BFC-1AD6A3DA69F2}"/>
              </a:ext>
            </a:extLst>
          </p:cNvPr>
          <p:cNvSpPr/>
          <p:nvPr/>
        </p:nvSpPr>
        <p:spPr>
          <a:xfrm>
            <a:off x="595966" y="2144275"/>
            <a:ext cx="5400000" cy="2610925"/>
          </a:xfrm>
          <a:prstGeom prst="round2DiagRect">
            <a:avLst>
              <a:gd name="adj1" fmla="val 10597"/>
              <a:gd name="adj2" fmla="val 0"/>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3" name="TextBox 192">
            <a:extLst>
              <a:ext uri="{FF2B5EF4-FFF2-40B4-BE49-F238E27FC236}">
                <a16:creationId xmlns:a16="http://schemas.microsoft.com/office/drawing/2014/main" id="{70F492EF-2197-EE13-FBE6-8369BFA88AFC}"/>
              </a:ext>
            </a:extLst>
          </p:cNvPr>
          <p:cNvSpPr txBox="1"/>
          <p:nvPr/>
        </p:nvSpPr>
        <p:spPr>
          <a:xfrm>
            <a:off x="6366245" y="4114891"/>
            <a:ext cx="1561904" cy="5078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Verdana" panose="020B0604030504040204" pitchFamily="34" charset="0"/>
                <a:ea typeface="+mn-ea"/>
                <a:cs typeface="+mn-cs"/>
              </a:rPr>
              <a:t>Total n=202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Verdana" panose="020B0604030504040204" pitchFamily="34" charset="0"/>
                <a:ea typeface="+mn-ea"/>
                <a:cs typeface="+mn-cs"/>
              </a:rPr>
              <a:t>Mean treatment duration: 4.76 months</a:t>
            </a:r>
          </a:p>
        </p:txBody>
      </p:sp>
      <p:sp>
        <p:nvSpPr>
          <p:cNvPr id="194" name="Rectangle: Diagonal Corners Rounded 193">
            <a:extLst>
              <a:ext uri="{FF2B5EF4-FFF2-40B4-BE49-F238E27FC236}">
                <a16:creationId xmlns:a16="http://schemas.microsoft.com/office/drawing/2014/main" id="{A8310F8D-A92C-444C-CB89-D51348ADAD8A}"/>
              </a:ext>
            </a:extLst>
          </p:cNvPr>
          <p:cNvSpPr/>
          <p:nvPr/>
        </p:nvSpPr>
        <p:spPr>
          <a:xfrm>
            <a:off x="6123852" y="2144275"/>
            <a:ext cx="5400000" cy="2610000"/>
          </a:xfrm>
          <a:prstGeom prst="round2DiagRect">
            <a:avLst>
              <a:gd name="adj1" fmla="val 10597"/>
              <a:gd name="adj2" fmla="val 0"/>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5" name="Text Placeholder 1">
            <a:extLst>
              <a:ext uri="{FF2B5EF4-FFF2-40B4-BE49-F238E27FC236}">
                <a16:creationId xmlns:a16="http://schemas.microsoft.com/office/drawing/2014/main" id="{88FDFC1F-E488-922C-326E-9DEE77D02FC5}"/>
              </a:ext>
            </a:extLst>
          </p:cNvPr>
          <p:cNvSpPr txBox="1">
            <a:spLocks/>
          </p:cNvSpPr>
          <p:nvPr/>
        </p:nvSpPr>
        <p:spPr>
          <a:xfrm>
            <a:off x="6076949" y="4951658"/>
            <a:ext cx="5498751" cy="720000"/>
          </a:xfrm>
          <a:prstGeom prst="rect">
            <a:avLst/>
          </a:prstGeom>
          <a:solidFill>
            <a:schemeClr val="accent2">
              <a:lumMod val="20000"/>
              <a:lumOff val="80000"/>
            </a:schemeClr>
          </a:solidFill>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6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The pooled change from baseline in </a:t>
            </a:r>
            <a:r>
              <a:rPr kumimoji="0" lang="en-GB" sz="16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AST</a:t>
            </a:r>
            <a:r>
              <a:rPr kumimoji="0" lang="en-GB" sz="16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 levels </a:t>
            </a:r>
            <a:br>
              <a:rPr kumimoji="0" lang="en-GB" sz="16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br>
            <a:r>
              <a:rPr kumimoji="0" lang="en-GB" sz="16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was –14.58 U/mL</a:t>
            </a:r>
          </a:p>
        </p:txBody>
      </p:sp>
      <p:sp>
        <p:nvSpPr>
          <p:cNvPr id="196" name="TextBox 195">
            <a:extLst>
              <a:ext uri="{FF2B5EF4-FFF2-40B4-BE49-F238E27FC236}">
                <a16:creationId xmlns:a16="http://schemas.microsoft.com/office/drawing/2014/main" id="{2AFB515F-CA7A-ED34-15C3-E26F7C9C2CF6}"/>
              </a:ext>
            </a:extLst>
          </p:cNvPr>
          <p:cNvSpPr txBox="1"/>
          <p:nvPr/>
        </p:nvSpPr>
        <p:spPr>
          <a:xfrm>
            <a:off x="431260" y="1425729"/>
            <a:ext cx="10936176" cy="590931"/>
          </a:xfrm>
          <a:prstGeom prst="rect">
            <a:avLst/>
          </a:prstGeom>
          <a:noFill/>
        </p:spPr>
        <p:txBody>
          <a:bodyPr wrap="square">
            <a:spAutoFit/>
          </a:bodyPr>
          <a:lstStyle/>
          <a:p>
            <a:pPr marL="0" marR="0" lvl="0" indent="0" algn="l" defTabSz="457200" rtl="0" eaLnBrk="1" fontAlgn="auto" latinLnBrk="0" hangingPunct="1">
              <a:lnSpc>
                <a:spcPct val="9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Results of a direct meta-analysis of RCTs comparing the effect of treatment with EPL + AD vs AD alone</a:t>
            </a:r>
            <a:r>
              <a:rPr kumimoji="0" lang="en-GB" sz="1800" b="1" i="0" u="none" strike="noStrike" kern="1200" cap="none" spc="0" normalizeH="0" baseline="3000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1</a:t>
            </a:r>
            <a:endParaRPr kumimoji="0" lang="en-GB" sz="18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197" name="TextBox 196">
            <a:extLst>
              <a:ext uri="{FF2B5EF4-FFF2-40B4-BE49-F238E27FC236}">
                <a16:creationId xmlns:a16="http://schemas.microsoft.com/office/drawing/2014/main" id="{ED864C3B-72A8-B751-CD99-38C746E66743}"/>
              </a:ext>
            </a:extLst>
          </p:cNvPr>
          <p:cNvSpPr txBox="1"/>
          <p:nvPr/>
        </p:nvSpPr>
        <p:spPr>
          <a:xfrm>
            <a:off x="6254463" y="2177873"/>
            <a:ext cx="5152307" cy="25391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black"/>
                </a:solidFill>
                <a:effectLst/>
                <a:uLnTx/>
                <a:uFillTx/>
                <a:latin typeface="Verdana" panose="020B0604030504040204" pitchFamily="34" charset="0"/>
                <a:ea typeface="+mn-ea"/>
                <a:cs typeface="Calibri" panose="020F0502020204030204" pitchFamily="34" charset="0"/>
              </a:rPr>
              <a:t>Change in AST levels from baseline (U/L)</a:t>
            </a:r>
          </a:p>
        </p:txBody>
      </p:sp>
      <p:grpSp>
        <p:nvGrpSpPr>
          <p:cNvPr id="198" name="Group 197">
            <a:extLst>
              <a:ext uri="{FF2B5EF4-FFF2-40B4-BE49-F238E27FC236}">
                <a16:creationId xmlns:a16="http://schemas.microsoft.com/office/drawing/2014/main" id="{DD021993-C537-F49F-F7B7-C253B774EB8B}"/>
              </a:ext>
            </a:extLst>
          </p:cNvPr>
          <p:cNvGrpSpPr/>
          <p:nvPr/>
        </p:nvGrpSpPr>
        <p:grpSpPr>
          <a:xfrm>
            <a:off x="6104611" y="2753228"/>
            <a:ext cx="5489892" cy="1616032"/>
            <a:chOff x="6322331" y="2599966"/>
            <a:chExt cx="5489892" cy="1616032"/>
          </a:xfrm>
        </p:grpSpPr>
        <p:sp>
          <p:nvSpPr>
            <p:cNvPr id="199" name="TextBox 198">
              <a:extLst>
                <a:ext uri="{FF2B5EF4-FFF2-40B4-BE49-F238E27FC236}">
                  <a16:creationId xmlns:a16="http://schemas.microsoft.com/office/drawing/2014/main" id="{3AB5957A-5082-6F90-FD03-2806EF3179E1}"/>
                </a:ext>
              </a:extLst>
            </p:cNvPr>
            <p:cNvSpPr txBox="1"/>
            <p:nvPr/>
          </p:nvSpPr>
          <p:spPr>
            <a:xfrm>
              <a:off x="8089561" y="3851986"/>
              <a:ext cx="381836"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Verdana" panose="020B0604030504040204" pitchFamily="34" charset="0"/>
                  <a:ea typeface="+mn-ea"/>
                  <a:cs typeface="Calibri" panose="020F0502020204030204" pitchFamily="34" charset="0"/>
                </a:rPr>
                <a:t>–20</a:t>
              </a:r>
            </a:p>
          </p:txBody>
        </p:sp>
        <p:sp>
          <p:nvSpPr>
            <p:cNvPr id="200" name="TextBox 199">
              <a:extLst>
                <a:ext uri="{FF2B5EF4-FFF2-40B4-BE49-F238E27FC236}">
                  <a16:creationId xmlns:a16="http://schemas.microsoft.com/office/drawing/2014/main" id="{DCF659DE-47A3-7E1A-1CB7-814698102B59}"/>
                </a:ext>
              </a:extLst>
            </p:cNvPr>
            <p:cNvSpPr txBox="1"/>
            <p:nvPr/>
          </p:nvSpPr>
          <p:spPr>
            <a:xfrm>
              <a:off x="8471317" y="3850221"/>
              <a:ext cx="381836"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Verdana" panose="020B0604030504040204" pitchFamily="34" charset="0"/>
                  <a:ea typeface="+mn-ea"/>
                  <a:cs typeface="Calibri" panose="020F0502020204030204" pitchFamily="34" charset="0"/>
                </a:rPr>
                <a:t>–18</a:t>
              </a:r>
            </a:p>
          </p:txBody>
        </p:sp>
        <p:sp>
          <p:nvSpPr>
            <p:cNvPr id="201" name="TextBox 200">
              <a:extLst>
                <a:ext uri="{FF2B5EF4-FFF2-40B4-BE49-F238E27FC236}">
                  <a16:creationId xmlns:a16="http://schemas.microsoft.com/office/drawing/2014/main" id="{73E146E4-6794-6DC3-B444-A642FC13EDD5}"/>
                </a:ext>
              </a:extLst>
            </p:cNvPr>
            <p:cNvSpPr txBox="1"/>
            <p:nvPr/>
          </p:nvSpPr>
          <p:spPr>
            <a:xfrm>
              <a:off x="9285731" y="3856058"/>
              <a:ext cx="381836"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Verdana" panose="020B0604030504040204" pitchFamily="34" charset="0"/>
                  <a:ea typeface="+mn-ea"/>
                  <a:cs typeface="Calibri" panose="020F0502020204030204" pitchFamily="34" charset="0"/>
                </a:rPr>
                <a:t>–14</a:t>
              </a:r>
            </a:p>
          </p:txBody>
        </p:sp>
        <p:sp>
          <p:nvSpPr>
            <p:cNvPr id="202" name="TextBox 201">
              <a:extLst>
                <a:ext uri="{FF2B5EF4-FFF2-40B4-BE49-F238E27FC236}">
                  <a16:creationId xmlns:a16="http://schemas.microsoft.com/office/drawing/2014/main" id="{A4674F16-BC85-9FE1-FC35-92C233E2BCE1}"/>
                </a:ext>
              </a:extLst>
            </p:cNvPr>
            <p:cNvSpPr txBox="1"/>
            <p:nvPr/>
          </p:nvSpPr>
          <p:spPr>
            <a:xfrm>
              <a:off x="10023402" y="3850221"/>
              <a:ext cx="381836"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Verdana" panose="020B0604030504040204" pitchFamily="34" charset="0"/>
                  <a:ea typeface="+mn-ea"/>
                  <a:cs typeface="Calibri" panose="020F0502020204030204" pitchFamily="34" charset="0"/>
                </a:rPr>
                <a:t>–10</a:t>
              </a:r>
            </a:p>
          </p:txBody>
        </p:sp>
        <p:sp>
          <p:nvSpPr>
            <p:cNvPr id="203" name="TextBox 202">
              <a:extLst>
                <a:ext uri="{FF2B5EF4-FFF2-40B4-BE49-F238E27FC236}">
                  <a16:creationId xmlns:a16="http://schemas.microsoft.com/office/drawing/2014/main" id="{64FCE6AC-88CF-B1D7-540C-E112C6A94893}"/>
                </a:ext>
              </a:extLst>
            </p:cNvPr>
            <p:cNvSpPr txBox="1"/>
            <p:nvPr/>
          </p:nvSpPr>
          <p:spPr>
            <a:xfrm>
              <a:off x="8890504" y="3846794"/>
              <a:ext cx="381836"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Verdana" panose="020B0604030504040204" pitchFamily="34" charset="0"/>
                  <a:ea typeface="+mn-ea"/>
                  <a:cs typeface="Calibri" panose="020F0502020204030204" pitchFamily="34" charset="0"/>
                </a:rPr>
                <a:t>–16</a:t>
              </a:r>
            </a:p>
          </p:txBody>
        </p:sp>
        <p:sp>
          <p:nvSpPr>
            <p:cNvPr id="204" name="TextBox 203">
              <a:extLst>
                <a:ext uri="{FF2B5EF4-FFF2-40B4-BE49-F238E27FC236}">
                  <a16:creationId xmlns:a16="http://schemas.microsoft.com/office/drawing/2014/main" id="{16114A68-8402-3E8A-07AF-0F9EB6AA448B}"/>
                </a:ext>
              </a:extLst>
            </p:cNvPr>
            <p:cNvSpPr txBox="1"/>
            <p:nvPr/>
          </p:nvSpPr>
          <p:spPr>
            <a:xfrm>
              <a:off x="9677957" y="3846719"/>
              <a:ext cx="381836"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Verdana" panose="020B0604030504040204" pitchFamily="34" charset="0"/>
                  <a:ea typeface="+mn-ea"/>
                  <a:cs typeface="Calibri" panose="020F0502020204030204" pitchFamily="34" charset="0"/>
                </a:rPr>
                <a:t>–12</a:t>
              </a:r>
            </a:p>
          </p:txBody>
        </p:sp>
        <p:sp>
          <p:nvSpPr>
            <p:cNvPr id="205" name="TextBox 204">
              <a:extLst>
                <a:ext uri="{FF2B5EF4-FFF2-40B4-BE49-F238E27FC236}">
                  <a16:creationId xmlns:a16="http://schemas.microsoft.com/office/drawing/2014/main" id="{5682ACD0-FB38-DF6A-8C2C-D9375243D7FF}"/>
                </a:ext>
              </a:extLst>
            </p:cNvPr>
            <p:cNvSpPr txBox="1"/>
            <p:nvPr/>
          </p:nvSpPr>
          <p:spPr>
            <a:xfrm>
              <a:off x="8795653" y="4000554"/>
              <a:ext cx="1007007"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Verdana" panose="020B0604030504040204" pitchFamily="34" charset="0"/>
                  <a:ea typeface="+mn-ea"/>
                  <a:cs typeface="Calibri" panose="020F0502020204030204" pitchFamily="34" charset="0"/>
                </a:rPr>
                <a:t>Mean difference</a:t>
              </a:r>
            </a:p>
          </p:txBody>
        </p:sp>
        <p:cxnSp>
          <p:nvCxnSpPr>
            <p:cNvPr id="206" name="Straight Connector 205">
              <a:extLst>
                <a:ext uri="{FF2B5EF4-FFF2-40B4-BE49-F238E27FC236}">
                  <a16:creationId xmlns:a16="http://schemas.microsoft.com/office/drawing/2014/main" id="{29722C32-8CE8-3AF1-9C4B-13D651387D96}"/>
                </a:ext>
              </a:extLst>
            </p:cNvPr>
            <p:cNvCxnSpPr/>
            <p:nvPr/>
          </p:nvCxnSpPr>
          <p:spPr>
            <a:xfrm>
              <a:off x="8262122" y="3851986"/>
              <a:ext cx="1930590" cy="0"/>
            </a:xfrm>
            <a:prstGeom prst="line">
              <a:avLst/>
            </a:prstGeom>
            <a:ln w="12700">
              <a:solidFill>
                <a:schemeClr val="tx1">
                  <a:lumMod val="75000"/>
                  <a:lumOff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3452366C-4C7E-ED45-3128-4E45F86082D8}"/>
                </a:ext>
              </a:extLst>
            </p:cNvPr>
            <p:cNvCxnSpPr/>
            <p:nvPr/>
          </p:nvCxnSpPr>
          <p:spPr>
            <a:xfrm>
              <a:off x="8265306" y="3853158"/>
              <a:ext cx="0" cy="43998"/>
            </a:xfrm>
            <a:prstGeom prst="line">
              <a:avLst/>
            </a:prstGeom>
            <a:ln w="12700">
              <a:solidFill>
                <a:schemeClr val="tx1">
                  <a:lumMod val="75000"/>
                  <a:lumOff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2F6028CF-1E37-FCB5-E395-E9BAF8875035}"/>
                </a:ext>
              </a:extLst>
            </p:cNvPr>
            <p:cNvCxnSpPr/>
            <p:nvPr/>
          </p:nvCxnSpPr>
          <p:spPr>
            <a:xfrm>
              <a:off x="9068918" y="3856059"/>
              <a:ext cx="0" cy="43998"/>
            </a:xfrm>
            <a:prstGeom prst="line">
              <a:avLst/>
            </a:prstGeom>
            <a:ln w="12700">
              <a:solidFill>
                <a:schemeClr val="tx1">
                  <a:lumMod val="75000"/>
                  <a:lumOff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09" name="Straight Connector 208">
              <a:extLst>
                <a:ext uri="{FF2B5EF4-FFF2-40B4-BE49-F238E27FC236}">
                  <a16:creationId xmlns:a16="http://schemas.microsoft.com/office/drawing/2014/main" id="{80705413-733C-784D-538D-6CE39CCD43B7}"/>
                </a:ext>
              </a:extLst>
            </p:cNvPr>
            <p:cNvCxnSpPr/>
            <p:nvPr/>
          </p:nvCxnSpPr>
          <p:spPr>
            <a:xfrm>
              <a:off x="9457533" y="3853149"/>
              <a:ext cx="0" cy="43998"/>
            </a:xfrm>
            <a:prstGeom prst="line">
              <a:avLst/>
            </a:prstGeom>
            <a:ln w="12700">
              <a:solidFill>
                <a:schemeClr val="tx1">
                  <a:lumMod val="75000"/>
                  <a:lumOff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5B935162-54A4-9D1B-E1BD-9313081786E2}"/>
                </a:ext>
              </a:extLst>
            </p:cNvPr>
            <p:cNvCxnSpPr/>
            <p:nvPr/>
          </p:nvCxnSpPr>
          <p:spPr>
            <a:xfrm>
              <a:off x="10192377" y="3853147"/>
              <a:ext cx="0" cy="43998"/>
            </a:xfrm>
            <a:prstGeom prst="line">
              <a:avLst/>
            </a:prstGeom>
            <a:ln w="12700">
              <a:solidFill>
                <a:schemeClr val="tx1">
                  <a:lumMod val="75000"/>
                  <a:lumOff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E9D5E98F-5324-8A3D-4B85-B97B6CC8A35E}"/>
                </a:ext>
              </a:extLst>
            </p:cNvPr>
            <p:cNvCxnSpPr/>
            <p:nvPr/>
          </p:nvCxnSpPr>
          <p:spPr>
            <a:xfrm>
              <a:off x="9412002" y="3012077"/>
              <a:ext cx="0" cy="43998"/>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212" name="Straight Connector 211">
              <a:extLst>
                <a:ext uri="{FF2B5EF4-FFF2-40B4-BE49-F238E27FC236}">
                  <a16:creationId xmlns:a16="http://schemas.microsoft.com/office/drawing/2014/main" id="{BBDE51E1-11A5-2345-CD21-2A4575544265}"/>
                </a:ext>
              </a:extLst>
            </p:cNvPr>
            <p:cNvCxnSpPr/>
            <p:nvPr/>
          </p:nvCxnSpPr>
          <p:spPr>
            <a:xfrm>
              <a:off x="8323324" y="3014986"/>
              <a:ext cx="0" cy="43998"/>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58AC030C-11C8-4521-E78C-E085983593E4}"/>
                </a:ext>
              </a:extLst>
            </p:cNvPr>
            <p:cNvCxnSpPr/>
            <p:nvPr/>
          </p:nvCxnSpPr>
          <p:spPr>
            <a:xfrm flipH="1">
              <a:off x="8323326" y="3036526"/>
              <a:ext cx="1088676" cy="0"/>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48774D97-6039-966F-A596-45B27F8C76BB}"/>
                </a:ext>
              </a:extLst>
            </p:cNvPr>
            <p:cNvCxnSpPr/>
            <p:nvPr/>
          </p:nvCxnSpPr>
          <p:spPr>
            <a:xfrm>
              <a:off x="9959778" y="3221163"/>
              <a:ext cx="0" cy="43998"/>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215" name="Straight Connector 214">
              <a:extLst>
                <a:ext uri="{FF2B5EF4-FFF2-40B4-BE49-F238E27FC236}">
                  <a16:creationId xmlns:a16="http://schemas.microsoft.com/office/drawing/2014/main" id="{6AD99C9C-6391-9451-DF00-4B3AFA377F1D}"/>
                </a:ext>
              </a:extLst>
            </p:cNvPr>
            <p:cNvCxnSpPr/>
            <p:nvPr/>
          </p:nvCxnSpPr>
          <p:spPr>
            <a:xfrm>
              <a:off x="9560595" y="3224077"/>
              <a:ext cx="0" cy="43998"/>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216" name="Straight Connector 215">
              <a:extLst>
                <a:ext uri="{FF2B5EF4-FFF2-40B4-BE49-F238E27FC236}">
                  <a16:creationId xmlns:a16="http://schemas.microsoft.com/office/drawing/2014/main" id="{62E199EB-D921-0F35-728F-1A2CA2F8E2F2}"/>
                </a:ext>
              </a:extLst>
            </p:cNvPr>
            <p:cNvCxnSpPr/>
            <p:nvPr/>
          </p:nvCxnSpPr>
          <p:spPr>
            <a:xfrm flipH="1">
              <a:off x="9560600" y="3243163"/>
              <a:ext cx="399178" cy="0"/>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sp>
          <p:nvSpPr>
            <p:cNvPr id="217" name="Rectangle 216">
              <a:extLst>
                <a:ext uri="{FF2B5EF4-FFF2-40B4-BE49-F238E27FC236}">
                  <a16:creationId xmlns:a16="http://schemas.microsoft.com/office/drawing/2014/main" id="{C918D322-CB2A-32D4-BC89-A3BBAAF960E6}"/>
                </a:ext>
              </a:extLst>
            </p:cNvPr>
            <p:cNvSpPr/>
            <p:nvPr/>
          </p:nvSpPr>
          <p:spPr>
            <a:xfrm>
              <a:off x="8842856" y="3011931"/>
              <a:ext cx="36290" cy="439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Verdana" panose="020B0604030504040204" pitchFamily="34" charset="0"/>
                <a:ea typeface="+mn-ea"/>
                <a:cs typeface="Calibri" panose="020F0502020204030204" pitchFamily="34" charset="0"/>
              </a:endParaRPr>
            </a:p>
          </p:txBody>
        </p:sp>
        <p:sp>
          <p:nvSpPr>
            <p:cNvPr id="218" name="Rectangle 217">
              <a:extLst>
                <a:ext uri="{FF2B5EF4-FFF2-40B4-BE49-F238E27FC236}">
                  <a16:creationId xmlns:a16="http://schemas.microsoft.com/office/drawing/2014/main" id="{025D97E1-75AD-F5FA-ACCA-E3C1AEA76219}"/>
                </a:ext>
              </a:extLst>
            </p:cNvPr>
            <p:cNvSpPr/>
            <p:nvPr/>
          </p:nvSpPr>
          <p:spPr>
            <a:xfrm>
              <a:off x="9723962" y="3211238"/>
              <a:ext cx="68330" cy="688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Verdana" panose="020B0604030504040204" pitchFamily="34" charset="0"/>
                <a:ea typeface="+mn-ea"/>
                <a:cs typeface="Calibri" panose="020F0502020204030204" pitchFamily="34" charset="0"/>
              </a:endParaRPr>
            </a:p>
          </p:txBody>
        </p:sp>
        <p:sp>
          <p:nvSpPr>
            <p:cNvPr id="219" name="Flowchart: Decision 218">
              <a:extLst>
                <a:ext uri="{FF2B5EF4-FFF2-40B4-BE49-F238E27FC236}">
                  <a16:creationId xmlns:a16="http://schemas.microsoft.com/office/drawing/2014/main" id="{818CE17C-ACFA-CE8E-7EFD-076FAE7C8F29}"/>
                </a:ext>
              </a:extLst>
            </p:cNvPr>
            <p:cNvSpPr/>
            <p:nvPr/>
          </p:nvSpPr>
          <p:spPr>
            <a:xfrm>
              <a:off x="8480522" y="3573566"/>
              <a:ext cx="1787266" cy="61919"/>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Verdana" panose="020B0604030504040204" pitchFamily="34" charset="0"/>
                <a:ea typeface="+mn-ea"/>
                <a:cs typeface="Calibri" panose="020F0502020204030204" pitchFamily="34" charset="0"/>
              </a:endParaRPr>
            </a:p>
          </p:txBody>
        </p:sp>
        <p:sp>
          <p:nvSpPr>
            <p:cNvPr id="220" name="TextBox 219">
              <a:extLst>
                <a:ext uri="{FF2B5EF4-FFF2-40B4-BE49-F238E27FC236}">
                  <a16:creationId xmlns:a16="http://schemas.microsoft.com/office/drawing/2014/main" id="{2BE6CD52-C106-8F05-45D3-FBE18A459586}"/>
                </a:ext>
              </a:extLst>
            </p:cNvPr>
            <p:cNvSpPr txBox="1"/>
            <p:nvPr/>
          </p:nvSpPr>
          <p:spPr>
            <a:xfrm>
              <a:off x="6422477" y="2599968"/>
              <a:ext cx="984565"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Verdana" panose="020B0604030504040204" pitchFamily="34" charset="0"/>
                  <a:ea typeface="+mn-ea"/>
                  <a:cs typeface="Calibri" panose="020F0502020204030204" pitchFamily="34" charset="0"/>
                </a:rPr>
                <a:t>Author (year)</a:t>
              </a:r>
            </a:p>
          </p:txBody>
        </p:sp>
        <p:sp>
          <p:nvSpPr>
            <p:cNvPr id="221" name="TextBox 220">
              <a:extLst>
                <a:ext uri="{FF2B5EF4-FFF2-40B4-BE49-F238E27FC236}">
                  <a16:creationId xmlns:a16="http://schemas.microsoft.com/office/drawing/2014/main" id="{F480E7F9-3CF2-1631-D9E5-64E7328F0B6C}"/>
                </a:ext>
              </a:extLst>
            </p:cNvPr>
            <p:cNvSpPr txBox="1"/>
            <p:nvPr/>
          </p:nvSpPr>
          <p:spPr>
            <a:xfrm>
              <a:off x="6422477" y="2915589"/>
              <a:ext cx="923651"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Verdana" panose="020B0604030504040204" pitchFamily="34" charset="0"/>
                  <a:ea typeface="+mn-ea"/>
                  <a:cs typeface="Calibri" panose="020F0502020204030204" pitchFamily="34" charset="0"/>
                </a:rPr>
                <a:t>Wu Y. (2009)</a:t>
              </a:r>
              <a:r>
                <a:rPr kumimoji="0" lang="en-GB" sz="800" b="0" i="0" u="none" strike="noStrike" kern="1200" cap="none" spc="0" normalizeH="0" baseline="30000" noProof="0" dirty="0">
                  <a:ln>
                    <a:noFill/>
                  </a:ln>
                  <a:solidFill>
                    <a:prstClr val="black"/>
                  </a:solidFill>
                  <a:effectLst/>
                  <a:uLnTx/>
                  <a:uFillTx/>
                  <a:latin typeface="Verdana" panose="020B0604030504040204" pitchFamily="34" charset="0"/>
                  <a:ea typeface="+mn-ea"/>
                  <a:cs typeface="Calibri" panose="020F0502020204030204" pitchFamily="34" charset="0"/>
                </a:rPr>
                <a:t>2</a:t>
              </a:r>
              <a:endParaRPr kumimoji="0" lang="en-GB" sz="800" b="0" i="0" u="none" strike="noStrike" kern="1200" cap="none" spc="0" normalizeH="0" baseline="0" noProof="0" dirty="0">
                <a:ln>
                  <a:noFill/>
                </a:ln>
                <a:solidFill>
                  <a:prstClr val="black"/>
                </a:solidFill>
                <a:effectLst/>
                <a:uLnTx/>
                <a:uFillTx/>
                <a:latin typeface="Verdana" panose="020B0604030504040204" pitchFamily="34" charset="0"/>
                <a:ea typeface="+mn-ea"/>
                <a:cs typeface="Calibri" panose="020F0502020204030204" pitchFamily="34" charset="0"/>
              </a:endParaRPr>
            </a:p>
          </p:txBody>
        </p:sp>
        <p:sp>
          <p:nvSpPr>
            <p:cNvPr id="222" name="TextBox 221">
              <a:extLst>
                <a:ext uri="{FF2B5EF4-FFF2-40B4-BE49-F238E27FC236}">
                  <a16:creationId xmlns:a16="http://schemas.microsoft.com/office/drawing/2014/main" id="{954949A6-C74C-81A8-4E6A-0BA5E3A79097}"/>
                </a:ext>
              </a:extLst>
            </p:cNvPr>
            <p:cNvSpPr txBox="1"/>
            <p:nvPr/>
          </p:nvSpPr>
          <p:spPr>
            <a:xfrm>
              <a:off x="6422477" y="3110731"/>
              <a:ext cx="942887"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Verdana" panose="020B0604030504040204" pitchFamily="34" charset="0"/>
                  <a:ea typeface="+mn-ea"/>
                  <a:cs typeface="Calibri" panose="020F0502020204030204" pitchFamily="34" charset="0"/>
                </a:rPr>
                <a:t>Sas E. (2013)</a:t>
              </a:r>
              <a:r>
                <a:rPr kumimoji="0" lang="en-GB" sz="800" b="0" i="0" u="none" strike="noStrike" kern="1200" cap="none" spc="0" normalizeH="0" baseline="30000" noProof="0" dirty="0">
                  <a:ln>
                    <a:noFill/>
                  </a:ln>
                  <a:solidFill>
                    <a:prstClr val="black"/>
                  </a:solidFill>
                  <a:effectLst/>
                  <a:uLnTx/>
                  <a:uFillTx/>
                  <a:latin typeface="Verdana" panose="020B0604030504040204" pitchFamily="34" charset="0"/>
                  <a:ea typeface="+mn-ea"/>
                  <a:cs typeface="Calibri" panose="020F0502020204030204" pitchFamily="34" charset="0"/>
                </a:rPr>
                <a:t>5</a:t>
              </a:r>
              <a:endParaRPr kumimoji="0" lang="en-GB" sz="800" b="0" i="0" u="none" strike="noStrike" kern="1200" cap="none" spc="0" normalizeH="0" baseline="0" noProof="0" dirty="0">
                <a:ln>
                  <a:noFill/>
                </a:ln>
                <a:solidFill>
                  <a:prstClr val="black"/>
                </a:solidFill>
                <a:effectLst/>
                <a:uLnTx/>
                <a:uFillTx/>
                <a:latin typeface="Verdana" panose="020B0604030504040204" pitchFamily="34" charset="0"/>
                <a:ea typeface="+mn-ea"/>
                <a:cs typeface="Calibri" panose="020F0502020204030204" pitchFamily="34" charset="0"/>
              </a:endParaRPr>
            </a:p>
          </p:txBody>
        </p:sp>
        <p:sp>
          <p:nvSpPr>
            <p:cNvPr id="223" name="TextBox 222">
              <a:extLst>
                <a:ext uri="{FF2B5EF4-FFF2-40B4-BE49-F238E27FC236}">
                  <a16:creationId xmlns:a16="http://schemas.microsoft.com/office/drawing/2014/main" id="{9C41E914-264D-2BBB-6848-D5317E30581B}"/>
                </a:ext>
              </a:extLst>
            </p:cNvPr>
            <p:cNvSpPr txBox="1"/>
            <p:nvPr/>
          </p:nvSpPr>
          <p:spPr>
            <a:xfrm>
              <a:off x="6322331" y="3490139"/>
              <a:ext cx="163934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RE Model (Chi</a:t>
              </a:r>
              <a:r>
                <a:rPr kumimoji="0" lang="en-GB" sz="800" b="0" i="0" u="none" strike="noStrike" kern="1200" cap="none" spc="0" normalizeH="0" baseline="3000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2</a:t>
              </a: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=9.76, df=1, </a:t>
              </a:r>
              <a:b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b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p=0.00, I</a:t>
              </a:r>
              <a:r>
                <a:rPr kumimoji="0" lang="en-GB" sz="800" b="0" i="0" u="none" strike="noStrike" kern="1200" cap="none" spc="0" normalizeH="0" baseline="3000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2</a:t>
              </a: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Calibri" panose="020F0502020204030204" pitchFamily="34" charset="0"/>
                </a:rPr>
                <a:t>=89.8%)</a:t>
              </a:r>
            </a:p>
          </p:txBody>
        </p:sp>
        <p:sp>
          <p:nvSpPr>
            <p:cNvPr id="224" name="TextBox 223">
              <a:extLst>
                <a:ext uri="{FF2B5EF4-FFF2-40B4-BE49-F238E27FC236}">
                  <a16:creationId xmlns:a16="http://schemas.microsoft.com/office/drawing/2014/main" id="{01D904A9-8D10-85F8-0869-B9FFFF2CB479}"/>
                </a:ext>
              </a:extLst>
            </p:cNvPr>
            <p:cNvSpPr txBox="1"/>
            <p:nvPr/>
          </p:nvSpPr>
          <p:spPr>
            <a:xfrm>
              <a:off x="10326127" y="2599966"/>
              <a:ext cx="957313"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Verdana" panose="020B0604030504040204" pitchFamily="34" charset="0"/>
                  <a:ea typeface="+mn-ea"/>
                  <a:cs typeface="Calibri" panose="020F0502020204030204" pitchFamily="34" charset="0"/>
                </a:rPr>
                <a:t>MD [95% CI]</a:t>
              </a:r>
            </a:p>
          </p:txBody>
        </p:sp>
        <p:sp>
          <p:nvSpPr>
            <p:cNvPr id="225" name="TextBox 224">
              <a:extLst>
                <a:ext uri="{FF2B5EF4-FFF2-40B4-BE49-F238E27FC236}">
                  <a16:creationId xmlns:a16="http://schemas.microsoft.com/office/drawing/2014/main" id="{5DF63673-14A4-5711-4DA6-70AC2218B5E2}"/>
                </a:ext>
              </a:extLst>
            </p:cNvPr>
            <p:cNvSpPr txBox="1"/>
            <p:nvPr/>
          </p:nvSpPr>
          <p:spPr>
            <a:xfrm>
              <a:off x="10326127" y="2898124"/>
              <a:ext cx="1484702"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Verdana" panose="020B0604030504040204" pitchFamily="34" charset="0"/>
                  <a:ea typeface="+mn-ea"/>
                  <a:cs typeface="Calibri" panose="020F0502020204030204" pitchFamily="34" charset="0"/>
                </a:rPr>
                <a:t>–17.00 [–19.63, –14.37]</a:t>
              </a:r>
            </a:p>
          </p:txBody>
        </p:sp>
        <p:sp>
          <p:nvSpPr>
            <p:cNvPr id="226" name="TextBox 225">
              <a:extLst>
                <a:ext uri="{FF2B5EF4-FFF2-40B4-BE49-F238E27FC236}">
                  <a16:creationId xmlns:a16="http://schemas.microsoft.com/office/drawing/2014/main" id="{B7BEE1A6-9684-4D1D-3072-EBE4C715AD50}"/>
                </a:ext>
              </a:extLst>
            </p:cNvPr>
            <p:cNvSpPr txBox="1"/>
            <p:nvPr/>
          </p:nvSpPr>
          <p:spPr>
            <a:xfrm>
              <a:off x="10326127" y="3099086"/>
              <a:ext cx="1484702"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Verdana" panose="020B0604030504040204" pitchFamily="34" charset="0"/>
                  <a:ea typeface="+mn-ea"/>
                  <a:cs typeface="Calibri" panose="020F0502020204030204" pitchFamily="34" charset="0"/>
                </a:rPr>
                <a:t>–12.50 [–13.53, –11.47]</a:t>
              </a:r>
            </a:p>
          </p:txBody>
        </p:sp>
        <p:sp>
          <p:nvSpPr>
            <p:cNvPr id="227" name="TextBox 226">
              <a:extLst>
                <a:ext uri="{FF2B5EF4-FFF2-40B4-BE49-F238E27FC236}">
                  <a16:creationId xmlns:a16="http://schemas.microsoft.com/office/drawing/2014/main" id="{F00031E4-2769-5EB2-2505-C30B625743FF}"/>
                </a:ext>
              </a:extLst>
            </p:cNvPr>
            <p:cNvSpPr txBox="1"/>
            <p:nvPr/>
          </p:nvSpPr>
          <p:spPr>
            <a:xfrm>
              <a:off x="10327521" y="3456515"/>
              <a:ext cx="1484702"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Verdana" panose="020B0604030504040204" pitchFamily="34" charset="0"/>
                  <a:ea typeface="+mn-ea"/>
                  <a:cs typeface="Calibri" panose="020F0502020204030204" pitchFamily="34" charset="0"/>
                </a:rPr>
                <a:t>–14.58 [–18.98, –10.18]</a:t>
              </a:r>
            </a:p>
          </p:txBody>
        </p:sp>
        <p:cxnSp>
          <p:nvCxnSpPr>
            <p:cNvPr id="228" name="Straight Connector 227">
              <a:extLst>
                <a:ext uri="{FF2B5EF4-FFF2-40B4-BE49-F238E27FC236}">
                  <a16:creationId xmlns:a16="http://schemas.microsoft.com/office/drawing/2014/main" id="{2CA17804-CD1F-A549-416E-D80F0E3CCA40}"/>
                </a:ext>
              </a:extLst>
            </p:cNvPr>
            <p:cNvCxnSpPr/>
            <p:nvPr/>
          </p:nvCxnSpPr>
          <p:spPr>
            <a:xfrm>
              <a:off x="8661923" y="3854667"/>
              <a:ext cx="0" cy="43998"/>
            </a:xfrm>
            <a:prstGeom prst="line">
              <a:avLst/>
            </a:prstGeom>
            <a:ln w="12700">
              <a:solidFill>
                <a:schemeClr val="tx1">
                  <a:lumMod val="75000"/>
                  <a:lumOff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29" name="Straight Connector 228">
              <a:extLst>
                <a:ext uri="{FF2B5EF4-FFF2-40B4-BE49-F238E27FC236}">
                  <a16:creationId xmlns:a16="http://schemas.microsoft.com/office/drawing/2014/main" id="{C0625DDA-828E-D941-94F9-D7CE7D831B8D}"/>
                </a:ext>
              </a:extLst>
            </p:cNvPr>
            <p:cNvCxnSpPr/>
            <p:nvPr/>
          </p:nvCxnSpPr>
          <p:spPr>
            <a:xfrm>
              <a:off x="9851946" y="3850497"/>
              <a:ext cx="0" cy="43998"/>
            </a:xfrm>
            <a:prstGeom prst="line">
              <a:avLst/>
            </a:prstGeom>
            <a:ln w="12700">
              <a:solidFill>
                <a:schemeClr val="tx1">
                  <a:lumMod val="75000"/>
                  <a:lumOff val="25000"/>
                </a:schemeClr>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557189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787869C-7B90-D698-57E0-88C5B0A93576}"/>
              </a:ext>
            </a:extLst>
          </p:cNvPr>
          <p:cNvSpPr>
            <a:spLocks noGrp="1"/>
          </p:cNvSpPr>
          <p:nvPr>
            <p:ph type="title"/>
          </p:nvPr>
        </p:nvSpPr>
        <p:spPr>
          <a:xfrm>
            <a:off x="401351" y="209403"/>
            <a:ext cx="11362660" cy="824841"/>
          </a:xfrm>
        </p:spPr>
        <p:txBody>
          <a:bodyPr/>
          <a:lstStyle/>
          <a:p>
            <a:r>
              <a:rPr lang="en-GB" dirty="0"/>
              <a:t>Patients with more severe NAFLD and diabetes:</a:t>
            </a:r>
            <a:br>
              <a:rPr lang="en-GB" dirty="0"/>
            </a:br>
            <a:r>
              <a:rPr lang="en-GB" dirty="0"/>
              <a:t>Treatment with EPL + AD versus AD alone</a:t>
            </a:r>
          </a:p>
        </p:txBody>
      </p:sp>
      <p:sp>
        <p:nvSpPr>
          <p:cNvPr id="10" name="Footer Placeholder 5">
            <a:extLst>
              <a:ext uri="{FF2B5EF4-FFF2-40B4-BE49-F238E27FC236}">
                <a16:creationId xmlns:a16="http://schemas.microsoft.com/office/drawing/2014/main" id="{FA824B09-F708-E1F3-F4F8-1D1C5A53AF4A}"/>
              </a:ext>
            </a:extLst>
          </p:cNvPr>
          <p:cNvSpPr>
            <a:spLocks noGrp="1"/>
          </p:cNvSpPr>
          <p:nvPr/>
        </p:nvSpPr>
        <p:spPr>
          <a:xfrm>
            <a:off x="1616395" y="6471981"/>
            <a:ext cx="10147616" cy="187110"/>
          </a:xfrm>
          <a:prstGeom prst="rect">
            <a:avLst/>
          </a:prstGeom>
        </p:spPr>
        <p:txBody>
          <a:bodyPr vert="horz" lIns="0" tIns="0" rIns="0" bIns="0" rtlCol="0" anchor="b"/>
          <a:lstStyle>
            <a:defPPr>
              <a:defRPr lang="en-US"/>
            </a:defPPr>
            <a:lvl1pPr marL="0" algn="l" defTabSz="457200" rtl="0" eaLnBrk="1" latinLnBrk="0" hangingPunct="1">
              <a:defRPr lang="en-US" sz="700" b="0" i="0" kern="1200" cap="none" baseline="0" smtClean="0">
                <a:solidFill>
                  <a:schemeClr val="accent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Randomised, prospective, single-blind clinical trial investigating the effect of polyunsaturated phosphatidylcholine (EPL) in patients with T2DM and NASH (1998–2012)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*P=0.02; **P&lt;0.05. Data shown as n(%). AD, anti-diabetic therapy; SOC, standard of care</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Sas E, et al. J Hepatol 2013;58:S409–S566.</a:t>
            </a:r>
          </a:p>
        </p:txBody>
      </p:sp>
      <p:sp>
        <p:nvSpPr>
          <p:cNvPr id="5" name="Text Placeholder 1">
            <a:extLst>
              <a:ext uri="{FF2B5EF4-FFF2-40B4-BE49-F238E27FC236}">
                <a16:creationId xmlns:a16="http://schemas.microsoft.com/office/drawing/2014/main" id="{01F53B98-B44F-7597-108C-67A4C82DBD59}"/>
              </a:ext>
            </a:extLst>
          </p:cNvPr>
          <p:cNvSpPr txBox="1">
            <a:spLocks/>
          </p:cNvSpPr>
          <p:nvPr/>
        </p:nvSpPr>
        <p:spPr>
          <a:xfrm>
            <a:off x="690501" y="2562492"/>
            <a:ext cx="4932000" cy="2760433"/>
          </a:xfrm>
          <a:prstGeom prst="roundRect">
            <a:avLst/>
          </a:prstGeom>
          <a:solidFill>
            <a:schemeClr val="accent2">
              <a:lumMod val="20000"/>
              <a:lumOff val="80000"/>
            </a:schemeClr>
          </a:solidFill>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
                <a:srgbClr val="A63D16"/>
              </a:buClr>
              <a:buSzTx/>
              <a:buFont typeface="Arial" panose="020B0604020202020204" pitchFamily="34" charset="0"/>
              <a:buChar char="•"/>
              <a:tabLst/>
              <a:defRPr/>
            </a:pPr>
            <a:r>
              <a:rPr kumimoji="0" lang="en-GB" sz="16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Hepatic</a:t>
            </a: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a:t>
            </a:r>
            <a:r>
              <a:rPr kumimoji="0" lang="en-GB" sz="16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echo-texture </a:t>
            </a: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was significantly improved with EPLs versus SOC</a:t>
            </a:r>
          </a:p>
          <a:p>
            <a:pPr marL="228600" marR="0" lvl="0" indent="-228600" algn="l" defTabSz="914400" rtl="0" eaLnBrk="1" fontAlgn="auto" latinLnBrk="0" hangingPunct="1">
              <a:lnSpc>
                <a:spcPct val="90000"/>
              </a:lnSpc>
              <a:spcBef>
                <a:spcPts val="1000"/>
              </a:spcBef>
              <a:spcAft>
                <a:spcPts val="0"/>
              </a:spcAft>
              <a:buClr>
                <a:srgbClr val="A63D16"/>
              </a:buClr>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Ultrasonographic signs of </a:t>
            </a:r>
            <a:r>
              <a:rPr kumimoji="0" lang="en-GB" sz="16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fatty liver </a:t>
            </a: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significantly decreased with EPLs </a:t>
            </a:r>
            <a:b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b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versus SOC</a:t>
            </a:r>
          </a:p>
          <a:p>
            <a:pPr marL="228600" marR="0" lvl="0" indent="-228600" algn="l" defTabSz="914400" rtl="0" eaLnBrk="1" fontAlgn="auto" latinLnBrk="0" hangingPunct="1">
              <a:lnSpc>
                <a:spcPct val="90000"/>
              </a:lnSpc>
              <a:spcBef>
                <a:spcPts val="1000"/>
              </a:spcBef>
              <a:spcAft>
                <a:spcPts val="0"/>
              </a:spcAft>
              <a:buClr>
                <a:srgbClr val="A63D16"/>
              </a:buClr>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development of </a:t>
            </a:r>
            <a:r>
              <a:rPr kumimoji="0" lang="en-GB" sz="16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hepatic fibrosis </a:t>
            </a: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was significantly slowed down with EPLs compared with control (p=0.03)</a:t>
            </a:r>
          </a:p>
        </p:txBody>
      </p:sp>
      <p:graphicFrame>
        <p:nvGraphicFramePr>
          <p:cNvPr id="7" name="Tableau 3">
            <a:extLst>
              <a:ext uri="{FF2B5EF4-FFF2-40B4-BE49-F238E27FC236}">
                <a16:creationId xmlns:a16="http://schemas.microsoft.com/office/drawing/2014/main" id="{0701F021-B7E7-4E31-909B-459D72BE4B0A}"/>
              </a:ext>
            </a:extLst>
          </p:cNvPr>
          <p:cNvGraphicFramePr>
            <a:graphicFrameLocks noGrp="1"/>
          </p:cNvGraphicFramePr>
          <p:nvPr>
            <p:extLst>
              <p:ext uri="{D42A27DB-BD31-4B8C-83A1-F6EECF244321}">
                <p14:modId xmlns:p14="http://schemas.microsoft.com/office/powerpoint/2010/main" val="2596854462"/>
              </p:ext>
            </p:extLst>
          </p:nvPr>
        </p:nvGraphicFramePr>
        <p:xfrm>
          <a:off x="5739464" y="2595517"/>
          <a:ext cx="6050781" cy="1508640"/>
        </p:xfrm>
        <a:graphic>
          <a:graphicData uri="http://schemas.openxmlformats.org/drawingml/2006/table">
            <a:tbl>
              <a:tblPr firstRow="1" firstCol="1" bandRow="1">
                <a:tableStyleId>{B301B821-A1FF-4177-AEE7-76D212191A09}</a:tableStyleId>
              </a:tblPr>
              <a:tblGrid>
                <a:gridCol w="2124000">
                  <a:extLst>
                    <a:ext uri="{9D8B030D-6E8A-4147-A177-3AD203B41FA5}">
                      <a16:colId xmlns:a16="http://schemas.microsoft.com/office/drawing/2014/main" val="20000"/>
                    </a:ext>
                  </a:extLst>
                </a:gridCol>
                <a:gridCol w="1905072">
                  <a:extLst>
                    <a:ext uri="{9D8B030D-6E8A-4147-A177-3AD203B41FA5}">
                      <a16:colId xmlns:a16="http://schemas.microsoft.com/office/drawing/2014/main" val="634261068"/>
                    </a:ext>
                  </a:extLst>
                </a:gridCol>
                <a:gridCol w="2021709">
                  <a:extLst>
                    <a:ext uri="{9D8B030D-6E8A-4147-A177-3AD203B41FA5}">
                      <a16:colId xmlns:a16="http://schemas.microsoft.com/office/drawing/2014/main" val="1821459582"/>
                    </a:ext>
                  </a:extLst>
                </a:gridCol>
              </a:tblGrid>
              <a:tr h="288000">
                <a:tc>
                  <a:txBody>
                    <a:bodyPr/>
                    <a:lstStyle/>
                    <a:p>
                      <a:pPr algn="ctr">
                        <a:lnSpc>
                          <a:spcPct val="100000"/>
                        </a:lnSpc>
                        <a:spcBef>
                          <a:spcPts val="100"/>
                        </a:spcBef>
                        <a:spcAft>
                          <a:spcPts val="0"/>
                        </a:spcAft>
                        <a:tabLst>
                          <a:tab pos="181610" algn="l"/>
                        </a:tabLst>
                      </a:pPr>
                      <a:r>
                        <a:rPr lang="en-GB" sz="1400" dirty="0">
                          <a:solidFill>
                            <a:schemeClr val="bg1"/>
                          </a:solidFill>
                          <a:effectLst/>
                          <a:latin typeface="Verdana" panose="020B0604030504040204" pitchFamily="34" charset="0"/>
                          <a:ea typeface="Verdana" panose="020B0604030504040204" pitchFamily="34" charset="0"/>
                        </a:rPr>
                        <a:t>Study</a:t>
                      </a:r>
                      <a:endParaRPr lang="fr-FR" sz="1400" dirty="0">
                        <a:solidFill>
                          <a:schemeClr val="tx1"/>
                        </a:solidFill>
                        <a:effectLst/>
                        <a:latin typeface="Verdana" panose="020B0604030504040204" pitchFamily="34" charset="0"/>
                        <a:ea typeface="Verdana" panose="020B0604030504040204" pitchFamily="34" charset="0"/>
                        <a:cs typeface="Calibri" panose="020F0502020204030204" pitchFamily="34" charset="0"/>
                      </a:endParaRPr>
                    </a:p>
                  </a:txBody>
                  <a:tcPr marL="46800" marR="46800" marT="43200" marB="43200"/>
                </a:tc>
                <a:tc>
                  <a:txBody>
                    <a:bodyPr/>
                    <a:lstStyle/>
                    <a:p>
                      <a:pPr algn="ctr">
                        <a:lnSpc>
                          <a:spcPct val="100000"/>
                        </a:lnSpc>
                        <a:spcBef>
                          <a:spcPts val="100"/>
                        </a:spcBef>
                        <a:spcAft>
                          <a:spcPts val="0"/>
                        </a:spcAft>
                        <a:tabLst>
                          <a:tab pos="181610" algn="l"/>
                        </a:tabLst>
                      </a:pPr>
                      <a:r>
                        <a:rPr lang="fr-FR" sz="1400" dirty="0">
                          <a:solidFill>
                            <a:schemeClr val="bg1"/>
                          </a:solidFill>
                          <a:effectLst/>
                          <a:latin typeface="Verdana" panose="020B0604030504040204" pitchFamily="34" charset="0"/>
                          <a:ea typeface="Verdana" panose="020B0604030504040204" pitchFamily="34" charset="0"/>
                          <a:cs typeface="Calibri" panose="020F0502020204030204" pitchFamily="34" charset="0"/>
                        </a:rPr>
                        <a:t>Outcome</a:t>
                      </a:r>
                    </a:p>
                  </a:txBody>
                  <a:tcPr marL="46800" marR="46800" marT="43200" marB="43200" anchor="ctr"/>
                </a:tc>
                <a:tc>
                  <a:txBody>
                    <a:bodyPr/>
                    <a:lstStyle/>
                    <a:p>
                      <a:pPr marL="0" marR="0" indent="0" algn="ctr" defTabSz="914400" rtl="0" eaLnBrk="1" fontAlgn="auto" latinLnBrk="0" hangingPunct="1">
                        <a:lnSpc>
                          <a:spcPct val="100000"/>
                        </a:lnSpc>
                        <a:spcBef>
                          <a:spcPts val="100"/>
                        </a:spcBef>
                        <a:spcAft>
                          <a:spcPts val="0"/>
                        </a:spcAft>
                        <a:buClrTx/>
                        <a:buSzTx/>
                        <a:buFontTx/>
                        <a:buNone/>
                        <a:tabLst/>
                        <a:defRPr/>
                      </a:pPr>
                      <a:r>
                        <a:rPr lang="en-GB" sz="1400" dirty="0">
                          <a:solidFill>
                            <a:schemeClr val="bg1"/>
                          </a:solidFill>
                          <a:effectLst/>
                          <a:latin typeface="Verdana" panose="020B0604030504040204" pitchFamily="34" charset="0"/>
                          <a:ea typeface="Verdana" panose="020B0604030504040204" pitchFamily="34" charset="0"/>
                        </a:rPr>
                        <a:t>EPL </a:t>
                      </a:r>
                      <a:r>
                        <a:rPr lang="en-GB" sz="1400" baseline="0" dirty="0">
                          <a:solidFill>
                            <a:schemeClr val="bg1"/>
                          </a:solidFill>
                          <a:effectLst/>
                          <a:latin typeface="Verdana" panose="020B0604030504040204" pitchFamily="34" charset="0"/>
                          <a:ea typeface="Verdana" panose="020B0604030504040204" pitchFamily="34" charset="0"/>
                        </a:rPr>
                        <a:t>(N=178)</a:t>
                      </a:r>
                      <a:endParaRPr lang="fr-FR" sz="1400" baseline="30000" dirty="0">
                        <a:solidFill>
                          <a:schemeClr val="bg1"/>
                        </a:solidFill>
                        <a:effectLst/>
                        <a:latin typeface="Verdana" panose="020B0604030504040204" pitchFamily="34" charset="0"/>
                        <a:ea typeface="Verdana" panose="020B0604030504040204" pitchFamily="34" charset="0"/>
                        <a:cs typeface="Calibri" panose="020F0502020204030204" pitchFamily="34" charset="0"/>
                      </a:endParaRPr>
                    </a:p>
                  </a:txBody>
                  <a:tcPr marL="46800" marR="46800" marT="43200" marB="43200" anchor="ctr"/>
                </a:tc>
                <a:extLst>
                  <a:ext uri="{0D108BD9-81ED-4DB2-BD59-A6C34878D82A}">
                    <a16:rowId xmlns:a16="http://schemas.microsoft.com/office/drawing/2014/main" val="10000"/>
                  </a:ext>
                </a:extLst>
              </a:tr>
              <a:tr h="0">
                <a:tc rowSpan="2">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400" b="0" kern="1200" dirty="0">
                          <a:solidFill>
                            <a:schemeClr val="tx1"/>
                          </a:solidFill>
                          <a:effectLst/>
                          <a:latin typeface="Verdana" panose="020B0604030504040204" pitchFamily="34" charset="0"/>
                          <a:ea typeface="Verdana" panose="020B0604030504040204" pitchFamily="34" charset="0"/>
                        </a:rPr>
                        <a:t> </a:t>
                      </a:r>
                      <a:r>
                        <a:rPr lang="en-US" sz="1400" b="0" kern="1200" noProof="0" dirty="0">
                          <a:solidFill>
                            <a:schemeClr val="tx1"/>
                          </a:solidFill>
                          <a:effectLst/>
                          <a:latin typeface="Verdana" panose="020B0604030504040204" pitchFamily="34" charset="0"/>
                          <a:ea typeface="Verdana" panose="020B0604030504040204" pitchFamily="34" charset="0"/>
                        </a:rPr>
                        <a:t>Ultrasound studies </a:t>
                      </a:r>
                      <a:br>
                        <a:rPr lang="en-US" sz="1400" b="0" kern="1200" noProof="0" dirty="0">
                          <a:solidFill>
                            <a:schemeClr val="tx1"/>
                          </a:solidFill>
                          <a:effectLst/>
                          <a:latin typeface="Verdana" panose="020B0604030504040204" pitchFamily="34" charset="0"/>
                          <a:ea typeface="Verdana" panose="020B0604030504040204" pitchFamily="34" charset="0"/>
                        </a:rPr>
                      </a:br>
                      <a:r>
                        <a:rPr lang="en-US" sz="1400" b="0" kern="1200" noProof="0" dirty="0">
                          <a:solidFill>
                            <a:schemeClr val="tx1"/>
                          </a:solidFill>
                          <a:effectLst/>
                          <a:latin typeface="Verdana" panose="020B0604030504040204" pitchFamily="34" charset="0"/>
                          <a:ea typeface="Verdana" panose="020B0604030504040204" pitchFamily="34" charset="0"/>
                        </a:rPr>
                        <a:t>(hepatic</a:t>
                      </a:r>
                      <a:r>
                        <a:rPr lang="en-US" sz="1400" b="0" kern="1200" baseline="0" noProof="0" dirty="0">
                          <a:solidFill>
                            <a:schemeClr val="tx1"/>
                          </a:solidFill>
                          <a:effectLst/>
                          <a:latin typeface="Verdana" panose="020B0604030504040204" pitchFamily="34" charset="0"/>
                          <a:ea typeface="Verdana" panose="020B0604030504040204" pitchFamily="34" charset="0"/>
                        </a:rPr>
                        <a:t> echo</a:t>
                      </a:r>
                      <a:r>
                        <a:rPr lang="fr-FR" sz="1400" b="0" kern="1200" baseline="0" dirty="0">
                          <a:solidFill>
                            <a:schemeClr val="tx1"/>
                          </a:solidFill>
                          <a:effectLst/>
                          <a:latin typeface="Verdana" panose="020B0604030504040204" pitchFamily="34" charset="0"/>
                          <a:ea typeface="Verdana" panose="020B0604030504040204" pitchFamily="34" charset="0"/>
                        </a:rPr>
                        <a:t>-texture)</a:t>
                      </a:r>
                      <a:endParaRPr lang="fr-FR" sz="1400" b="0" kern="1200" dirty="0">
                        <a:solidFill>
                          <a:schemeClr val="tx1"/>
                        </a:solidFill>
                        <a:effectLst/>
                        <a:latin typeface="Verdana" panose="020B0604030504040204" pitchFamily="34" charset="0"/>
                        <a:ea typeface="Verdana" panose="020B0604030504040204" pitchFamily="34" charset="0"/>
                      </a:endParaRPr>
                    </a:p>
                  </a:txBody>
                  <a:tcPr marL="46800" marR="46800" marT="43200" marB="43200"/>
                </a:tc>
                <a:tc>
                  <a:txBody>
                    <a:bodyPr/>
                    <a:lstStyle/>
                    <a:p>
                      <a:pPr algn="ctr">
                        <a:lnSpc>
                          <a:spcPct val="100000"/>
                        </a:lnSpc>
                        <a:spcBef>
                          <a:spcPts val="0"/>
                        </a:spcBef>
                        <a:spcAft>
                          <a:spcPts val="0"/>
                        </a:spcAft>
                      </a:pPr>
                      <a:r>
                        <a:rPr lang="fr-FR" sz="1400" kern="1200" dirty="0">
                          <a:solidFill>
                            <a:schemeClr val="tx1"/>
                          </a:solidFill>
                          <a:effectLst/>
                          <a:latin typeface="Verdana" panose="020B0604030504040204" pitchFamily="34" charset="0"/>
                          <a:ea typeface="Verdana" panose="020B0604030504040204" pitchFamily="34" charset="0"/>
                        </a:rPr>
                        <a:t>Improvement</a:t>
                      </a:r>
                      <a:endParaRPr lang="fr-FR" sz="1400" kern="1200" dirty="0">
                        <a:solidFill>
                          <a:schemeClr val="tx1"/>
                        </a:solidFill>
                        <a:effectLst/>
                        <a:latin typeface="Verdana" panose="020B0604030504040204" pitchFamily="34" charset="0"/>
                        <a:ea typeface="Verdana" panose="020B0604030504040204" pitchFamily="34" charset="0"/>
                        <a:cs typeface="Calibri" panose="020F0502020204030204" pitchFamily="34" charset="0"/>
                      </a:endParaRPr>
                    </a:p>
                  </a:txBody>
                  <a:tcPr marL="46800" marR="46800" marT="43200" marB="43200" anchor="ctr"/>
                </a:tc>
                <a:tc>
                  <a:txBody>
                    <a:bodyPr/>
                    <a:lstStyle/>
                    <a:p>
                      <a:pPr algn="ctr">
                        <a:lnSpc>
                          <a:spcPct val="100000"/>
                        </a:lnSpc>
                        <a:spcBef>
                          <a:spcPts val="0"/>
                        </a:spcBef>
                        <a:spcAft>
                          <a:spcPts val="0"/>
                        </a:spcAft>
                      </a:pPr>
                      <a:r>
                        <a:rPr lang="en-US" sz="1400" kern="1200" dirty="0">
                          <a:solidFill>
                            <a:schemeClr val="tx1"/>
                          </a:solidFill>
                          <a:effectLst/>
                          <a:latin typeface="Verdana" panose="020B0604030504040204" pitchFamily="34" charset="0"/>
                          <a:ea typeface="Verdana" panose="020B0604030504040204" pitchFamily="34" charset="0"/>
                        </a:rPr>
                        <a:t>101/152 (66.4%)*</a:t>
                      </a:r>
                      <a:endParaRPr lang="en-US" sz="1400" kern="1200" dirty="0">
                        <a:solidFill>
                          <a:schemeClr val="tx1"/>
                        </a:solidFill>
                        <a:effectLst/>
                        <a:latin typeface="Verdana" panose="020B0604030504040204" pitchFamily="34" charset="0"/>
                        <a:ea typeface="Verdana" panose="020B0604030504040204" pitchFamily="34" charset="0"/>
                        <a:cs typeface="Calibri" panose="020F0502020204030204" pitchFamily="34" charset="0"/>
                      </a:endParaRPr>
                    </a:p>
                  </a:txBody>
                  <a:tcPr marL="46800" marR="46800" marT="43200" marB="43200" anchor="ctr"/>
                </a:tc>
                <a:extLst>
                  <a:ext uri="{0D108BD9-81ED-4DB2-BD59-A6C34878D82A}">
                    <a16:rowId xmlns:a16="http://schemas.microsoft.com/office/drawing/2014/main" val="10001"/>
                  </a:ext>
                </a:extLst>
              </a:tr>
              <a:tr h="396000">
                <a:tc vMerge="1">
                  <a:txBody>
                    <a:bodyPr/>
                    <a:lstStyle/>
                    <a:p>
                      <a:pPr marL="0" marR="0" lvl="0" indent="0" algn="ctr" defTabSz="685800" rtl="0" eaLnBrk="1" fontAlgn="auto" latinLnBrk="0" hangingPunct="1">
                        <a:lnSpc>
                          <a:spcPct val="100000"/>
                        </a:lnSpc>
                        <a:spcBef>
                          <a:spcPts val="300"/>
                        </a:spcBef>
                        <a:spcAft>
                          <a:spcPts val="0"/>
                        </a:spcAft>
                        <a:buClrTx/>
                        <a:buSzTx/>
                        <a:buFontTx/>
                        <a:buNone/>
                        <a:tabLst/>
                        <a:defRPr/>
                      </a:pPr>
                      <a:endParaRPr lang="fr-FR" sz="1400" kern="1200" dirty="0">
                        <a:effectLst/>
                      </a:endParaRPr>
                    </a:p>
                  </a:txBody>
                  <a:tcPr marL="46800" marR="46800" marT="18000" marB="18000" anchor="ctr"/>
                </a:tc>
                <a:tc>
                  <a:txBody>
                    <a:bodyPr/>
                    <a:lstStyle/>
                    <a:p>
                      <a:pPr algn="ctr">
                        <a:lnSpc>
                          <a:spcPct val="100000"/>
                        </a:lnSpc>
                        <a:spcBef>
                          <a:spcPts val="0"/>
                        </a:spcBef>
                        <a:spcAft>
                          <a:spcPts val="0"/>
                        </a:spcAft>
                      </a:pPr>
                      <a:r>
                        <a:rPr lang="fr-FR" sz="1400" kern="1200" dirty="0">
                          <a:solidFill>
                            <a:schemeClr val="tx1"/>
                          </a:solidFill>
                          <a:effectLst/>
                          <a:latin typeface="Verdana" panose="020B0604030504040204" pitchFamily="34" charset="0"/>
                          <a:ea typeface="Verdana" panose="020B0604030504040204" pitchFamily="34" charset="0"/>
                        </a:rPr>
                        <a:t>No change </a:t>
                      </a:r>
                      <a:endParaRPr lang="fr-FR" sz="1400" kern="1200" dirty="0">
                        <a:solidFill>
                          <a:schemeClr val="tx1"/>
                        </a:solidFill>
                        <a:effectLst/>
                        <a:latin typeface="Verdana" panose="020B0604030504040204" pitchFamily="34" charset="0"/>
                        <a:ea typeface="Verdana" panose="020B0604030504040204" pitchFamily="34" charset="0"/>
                        <a:cs typeface="Calibri" panose="020F0502020204030204" pitchFamily="34" charset="0"/>
                      </a:endParaRPr>
                    </a:p>
                  </a:txBody>
                  <a:tcPr marL="46800" marR="46800" marT="43200" marB="43200" anchor="ctr">
                    <a:solidFill>
                      <a:srgbClr val="FDEEE8"/>
                    </a:solidFill>
                  </a:tcPr>
                </a:tc>
                <a:tc>
                  <a:txBody>
                    <a:bodyPr/>
                    <a:lstStyle/>
                    <a:p>
                      <a:pPr algn="ctr">
                        <a:lnSpc>
                          <a:spcPct val="100000"/>
                        </a:lnSpc>
                        <a:spcBef>
                          <a:spcPts val="0"/>
                        </a:spcBef>
                        <a:spcAft>
                          <a:spcPts val="0"/>
                        </a:spcAft>
                      </a:pPr>
                      <a:r>
                        <a:rPr lang="en-US" sz="1400" kern="1200" dirty="0">
                          <a:solidFill>
                            <a:schemeClr val="tx1"/>
                          </a:solidFill>
                          <a:effectLst/>
                          <a:latin typeface="Verdana" panose="020B0604030504040204" pitchFamily="34" charset="0"/>
                          <a:ea typeface="Verdana" panose="020B0604030504040204" pitchFamily="34" charset="0"/>
                        </a:rPr>
                        <a:t>7/152 (4.6%)</a:t>
                      </a:r>
                      <a:endParaRPr lang="en-US" sz="1400" kern="1200" dirty="0">
                        <a:solidFill>
                          <a:schemeClr val="tx1"/>
                        </a:solidFill>
                        <a:effectLst/>
                        <a:latin typeface="Verdana" panose="020B0604030504040204" pitchFamily="34" charset="0"/>
                        <a:ea typeface="Verdana" panose="020B0604030504040204" pitchFamily="34" charset="0"/>
                        <a:cs typeface="Calibri" panose="020F0502020204030204" pitchFamily="34" charset="0"/>
                      </a:endParaRPr>
                    </a:p>
                  </a:txBody>
                  <a:tcPr marL="46800" marR="46800" marT="43200" marB="43200" anchor="ctr">
                    <a:solidFill>
                      <a:srgbClr val="FDEEE8"/>
                    </a:solidFill>
                  </a:tcPr>
                </a:tc>
                <a:extLst>
                  <a:ext uri="{0D108BD9-81ED-4DB2-BD59-A6C34878D82A}">
                    <a16:rowId xmlns:a16="http://schemas.microsoft.com/office/drawing/2014/main" val="10002"/>
                  </a:ext>
                </a:extLst>
              </a:tr>
              <a:tr h="504000">
                <a:tc>
                  <a:txBody>
                    <a:bodyPr/>
                    <a:lstStyle/>
                    <a:p>
                      <a:pPr marL="0" marR="0" indent="0" algn="ctr" defTabSz="914400" rtl="0" eaLnBrk="1" fontAlgn="auto" latinLnBrk="0" hangingPunct="1">
                        <a:lnSpc>
                          <a:spcPct val="100000"/>
                        </a:lnSpc>
                        <a:spcBef>
                          <a:spcPts val="100"/>
                        </a:spcBef>
                        <a:spcAft>
                          <a:spcPts val="0"/>
                        </a:spcAft>
                        <a:buClrTx/>
                        <a:buSzTx/>
                        <a:buFontTx/>
                        <a:buNone/>
                        <a:tabLst/>
                        <a:defRPr/>
                      </a:pPr>
                      <a:r>
                        <a:rPr lang="en-US" sz="1400" b="0" kern="1200" noProof="0" dirty="0">
                          <a:solidFill>
                            <a:schemeClr val="tx1"/>
                          </a:solidFill>
                          <a:effectLst/>
                          <a:latin typeface="Verdana" panose="020B0604030504040204" pitchFamily="34" charset="0"/>
                          <a:ea typeface="Verdana" panose="020B0604030504040204" pitchFamily="34" charset="0"/>
                        </a:rPr>
                        <a:t>Ultrasonographic signs of fatty liver</a:t>
                      </a:r>
                      <a:endParaRPr lang="en-US" sz="1400" b="0" i="1" kern="1200" noProof="0" dirty="0">
                        <a:solidFill>
                          <a:schemeClr val="tx1"/>
                        </a:solidFill>
                        <a:effectLst/>
                        <a:latin typeface="Verdana" panose="020B0604030504040204" pitchFamily="34" charset="0"/>
                        <a:ea typeface="Verdana" panose="020B0604030504040204" pitchFamily="34" charset="0"/>
                        <a:cs typeface="Calibri" panose="020F0502020204030204" pitchFamily="34" charset="0"/>
                      </a:endParaRPr>
                    </a:p>
                  </a:txBody>
                  <a:tcPr marL="46800" marR="46800" marT="43200" marB="43200"/>
                </a:tc>
                <a:tc>
                  <a:txBody>
                    <a:bodyPr/>
                    <a:lstStyle/>
                    <a:p>
                      <a:pPr marL="0" marR="0" indent="0" algn="ctr" defTabSz="914400" rtl="0" eaLnBrk="1" fontAlgn="auto" latinLnBrk="0" hangingPunct="1">
                        <a:lnSpc>
                          <a:spcPct val="100000"/>
                        </a:lnSpc>
                        <a:spcBef>
                          <a:spcPts val="100"/>
                        </a:spcBef>
                        <a:spcAft>
                          <a:spcPts val="0"/>
                        </a:spcAft>
                        <a:buClrTx/>
                        <a:buSzTx/>
                        <a:buFontTx/>
                        <a:buNone/>
                        <a:tabLst/>
                        <a:defRPr/>
                      </a:pPr>
                      <a:r>
                        <a:rPr lang="en-US" sz="1400" noProof="0" dirty="0">
                          <a:solidFill>
                            <a:schemeClr val="tx1"/>
                          </a:solidFill>
                          <a:latin typeface="Verdana" panose="020B0604030504040204" pitchFamily="34" charset="0"/>
                          <a:ea typeface="Verdana" panose="020B0604030504040204" pitchFamily="34" charset="0"/>
                        </a:rPr>
                        <a:t>Decrease</a:t>
                      </a:r>
                      <a:endParaRPr lang="en-US" sz="1400" noProof="0" dirty="0">
                        <a:solidFill>
                          <a:schemeClr val="tx1"/>
                        </a:solidFill>
                        <a:latin typeface="Verdana" panose="020B0604030504040204" pitchFamily="34" charset="0"/>
                        <a:ea typeface="Verdana" panose="020B0604030504040204" pitchFamily="34" charset="0"/>
                        <a:cs typeface="Calibri" panose="020F0502020204030204" pitchFamily="34" charset="0"/>
                      </a:endParaRPr>
                    </a:p>
                  </a:txBody>
                  <a:tcPr marL="46800" marR="46800" marT="43200" marB="43200"/>
                </a:tc>
                <a:tc>
                  <a:txBody>
                    <a:bodyPr/>
                    <a:lstStyle/>
                    <a:p>
                      <a:pPr algn="ctr">
                        <a:lnSpc>
                          <a:spcPct val="100000"/>
                        </a:lnSpc>
                        <a:spcBef>
                          <a:spcPts val="100"/>
                        </a:spcBef>
                        <a:spcAft>
                          <a:spcPts val="0"/>
                        </a:spcAft>
                      </a:pPr>
                      <a:r>
                        <a:rPr lang="fr-FR" sz="1400" kern="1200" dirty="0">
                          <a:solidFill>
                            <a:schemeClr val="tx1"/>
                          </a:solidFill>
                          <a:effectLst/>
                          <a:latin typeface="Verdana" panose="020B0604030504040204" pitchFamily="34" charset="0"/>
                          <a:ea typeface="Verdana" panose="020B0604030504040204" pitchFamily="34" charset="0"/>
                        </a:rPr>
                        <a:t>93/114 (81.6%)**</a:t>
                      </a:r>
                      <a:endParaRPr lang="fr-FR" sz="1400" kern="1200" dirty="0">
                        <a:solidFill>
                          <a:schemeClr val="tx1"/>
                        </a:solidFill>
                        <a:effectLst/>
                        <a:latin typeface="Verdana" panose="020B0604030504040204" pitchFamily="34" charset="0"/>
                        <a:ea typeface="Verdana" panose="020B0604030504040204" pitchFamily="34" charset="0"/>
                        <a:cs typeface="Calibri" panose="020F0502020204030204" pitchFamily="34" charset="0"/>
                      </a:endParaRPr>
                    </a:p>
                  </a:txBody>
                  <a:tcPr marL="46800" marR="46800" marT="43200" marB="43200"/>
                </a:tc>
                <a:extLst>
                  <a:ext uri="{0D108BD9-81ED-4DB2-BD59-A6C34878D82A}">
                    <a16:rowId xmlns:a16="http://schemas.microsoft.com/office/drawing/2014/main" val="10003"/>
                  </a:ext>
                </a:extLst>
              </a:tr>
            </a:tbl>
          </a:graphicData>
        </a:graphic>
      </p:graphicFrame>
      <p:sp>
        <p:nvSpPr>
          <p:cNvPr id="11" name="TextBox 10">
            <a:extLst>
              <a:ext uri="{FF2B5EF4-FFF2-40B4-BE49-F238E27FC236}">
                <a16:creationId xmlns:a16="http://schemas.microsoft.com/office/drawing/2014/main" id="{BF172F24-E59D-D775-B021-219B4C6CFF0B}"/>
              </a:ext>
            </a:extLst>
          </p:cNvPr>
          <p:cNvSpPr txBox="1"/>
          <p:nvPr/>
        </p:nvSpPr>
        <p:spPr>
          <a:xfrm>
            <a:off x="559279" y="1691948"/>
            <a:ext cx="11052175" cy="646331"/>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Calibri" panose="020F0502020204030204" pitchFamily="34" charset="0"/>
              </a:rPr>
              <a:t>Changes in hepatic echo-texture and signs of fatty liver following 6 months of EPL treatment: </a:t>
            </a:r>
            <a:endParaRPr kumimoji="0" lang="en-GB" sz="2000" b="1" i="0" u="none" strike="noStrike" kern="1200" cap="none" spc="0" normalizeH="0" baseline="3000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Calibri" panose="020F0502020204030204" pitchFamily="34" charset="0"/>
            </a:endParaRPr>
          </a:p>
        </p:txBody>
      </p:sp>
      <p:grpSp>
        <p:nvGrpSpPr>
          <p:cNvPr id="12" name="Group 11">
            <a:extLst>
              <a:ext uri="{FF2B5EF4-FFF2-40B4-BE49-F238E27FC236}">
                <a16:creationId xmlns:a16="http://schemas.microsoft.com/office/drawing/2014/main" id="{41A913D4-3162-57DA-AFF8-FF60DA33ED2E}"/>
              </a:ext>
            </a:extLst>
          </p:cNvPr>
          <p:cNvGrpSpPr/>
          <p:nvPr/>
        </p:nvGrpSpPr>
        <p:grpSpPr>
          <a:xfrm>
            <a:off x="324646" y="2431912"/>
            <a:ext cx="657872" cy="657872"/>
            <a:chOff x="164808" y="2056283"/>
            <a:chExt cx="657872" cy="657872"/>
          </a:xfrm>
        </p:grpSpPr>
        <p:sp>
          <p:nvSpPr>
            <p:cNvPr id="13" name="Oval 12">
              <a:extLst>
                <a:ext uri="{FF2B5EF4-FFF2-40B4-BE49-F238E27FC236}">
                  <a16:creationId xmlns:a16="http://schemas.microsoft.com/office/drawing/2014/main" id="{3F5EA071-10FC-D969-C8B1-3BC2BC4C6990}"/>
                </a:ext>
              </a:extLst>
            </p:cNvPr>
            <p:cNvSpPr>
              <a:spLocks noChangeAspect="1"/>
            </p:cNvSpPr>
            <p:nvPr/>
          </p:nvSpPr>
          <p:spPr>
            <a:xfrm>
              <a:off x="164808" y="2056283"/>
              <a:ext cx="657872" cy="657872"/>
            </a:xfrm>
            <a:prstGeom prst="ellipse">
              <a:avLst/>
            </a:prstGeom>
            <a:solidFill>
              <a:schemeClr val="accent1"/>
            </a:solidFill>
            <a:ln>
              <a:solidFill>
                <a:schemeClr val="accent6"/>
              </a:solid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4" name="Freeform 50">
              <a:extLst>
                <a:ext uri="{FF2B5EF4-FFF2-40B4-BE49-F238E27FC236}">
                  <a16:creationId xmlns:a16="http://schemas.microsoft.com/office/drawing/2014/main" id="{FD660762-CB99-36E9-DFB0-DC57591A744E}"/>
                </a:ext>
              </a:extLst>
            </p:cNvPr>
            <p:cNvSpPr>
              <a:spLocks noEditPoints="1"/>
            </p:cNvSpPr>
            <p:nvPr/>
          </p:nvSpPr>
          <p:spPr bwMode="auto">
            <a:xfrm>
              <a:off x="317966" y="2173911"/>
              <a:ext cx="423748" cy="422615"/>
            </a:xfrm>
            <a:custGeom>
              <a:avLst/>
              <a:gdLst>
                <a:gd name="T0" fmla="*/ 825 w 1444"/>
                <a:gd name="T1" fmla="*/ 443 h 1441"/>
                <a:gd name="T2" fmla="*/ 1014 w 1444"/>
                <a:gd name="T3" fmla="*/ 493 h 1441"/>
                <a:gd name="T4" fmla="*/ 1014 w 1444"/>
                <a:gd name="T5" fmla="*/ 6 h 1441"/>
                <a:gd name="T6" fmla="*/ 1007 w 1444"/>
                <a:gd name="T7" fmla="*/ 0 h 1441"/>
                <a:gd name="T8" fmla="*/ 680 w 1444"/>
                <a:gd name="T9" fmla="*/ 0 h 1441"/>
                <a:gd name="T10" fmla="*/ 673 w 1444"/>
                <a:gd name="T11" fmla="*/ 6 h 1441"/>
                <a:gd name="T12" fmla="*/ 673 w 1444"/>
                <a:gd name="T13" fmla="*/ 474 h 1441"/>
                <a:gd name="T14" fmla="*/ 825 w 1444"/>
                <a:gd name="T15" fmla="*/ 443 h 1441"/>
                <a:gd name="T16" fmla="*/ 557 w 1444"/>
                <a:gd name="T17" fmla="*/ 1089 h 1441"/>
                <a:gd name="T18" fmla="*/ 557 w 1444"/>
                <a:gd name="T19" fmla="*/ 554 h 1441"/>
                <a:gd name="T20" fmla="*/ 615 w 1444"/>
                <a:gd name="T21" fmla="*/ 506 h 1441"/>
                <a:gd name="T22" fmla="*/ 615 w 1444"/>
                <a:gd name="T23" fmla="*/ 279 h 1441"/>
                <a:gd name="T24" fmla="*/ 608 w 1444"/>
                <a:gd name="T25" fmla="*/ 273 h 1441"/>
                <a:gd name="T26" fmla="*/ 343 w 1444"/>
                <a:gd name="T27" fmla="*/ 273 h 1441"/>
                <a:gd name="T28" fmla="*/ 337 w 1444"/>
                <a:gd name="T29" fmla="*/ 279 h 1441"/>
                <a:gd name="T30" fmla="*/ 337 w 1444"/>
                <a:gd name="T31" fmla="*/ 1362 h 1441"/>
                <a:gd name="T32" fmla="*/ 343 w 1444"/>
                <a:gd name="T33" fmla="*/ 1368 h 1441"/>
                <a:gd name="T34" fmla="*/ 608 w 1444"/>
                <a:gd name="T35" fmla="*/ 1368 h 1441"/>
                <a:gd name="T36" fmla="*/ 615 w 1444"/>
                <a:gd name="T37" fmla="*/ 1362 h 1441"/>
                <a:gd name="T38" fmla="*/ 615 w 1444"/>
                <a:gd name="T39" fmla="*/ 1136 h 1441"/>
                <a:gd name="T40" fmla="*/ 557 w 1444"/>
                <a:gd name="T41" fmla="*/ 1089 h 1441"/>
                <a:gd name="T42" fmla="*/ 272 w 1444"/>
                <a:gd name="T43" fmla="*/ 541 h 1441"/>
                <a:gd name="T44" fmla="*/ 7 w 1444"/>
                <a:gd name="T45" fmla="*/ 541 h 1441"/>
                <a:gd name="T46" fmla="*/ 0 w 1444"/>
                <a:gd name="T47" fmla="*/ 548 h 1441"/>
                <a:gd name="T48" fmla="*/ 0 w 1444"/>
                <a:gd name="T49" fmla="*/ 1362 h 1441"/>
                <a:gd name="T50" fmla="*/ 7 w 1444"/>
                <a:gd name="T51" fmla="*/ 1368 h 1441"/>
                <a:gd name="T52" fmla="*/ 272 w 1444"/>
                <a:gd name="T53" fmla="*/ 1368 h 1441"/>
                <a:gd name="T54" fmla="*/ 278 w 1444"/>
                <a:gd name="T55" fmla="*/ 1362 h 1441"/>
                <a:gd name="T56" fmla="*/ 278 w 1444"/>
                <a:gd name="T57" fmla="*/ 548 h 1441"/>
                <a:gd name="T58" fmla="*/ 272 w 1444"/>
                <a:gd name="T59" fmla="*/ 541 h 1441"/>
                <a:gd name="T60" fmla="*/ 1001 w 1444"/>
                <a:gd name="T61" fmla="*/ 1156 h 1441"/>
                <a:gd name="T62" fmla="*/ 824 w 1444"/>
                <a:gd name="T63" fmla="*/ 1200 h 1441"/>
                <a:gd name="T64" fmla="*/ 673 w 1444"/>
                <a:gd name="T65" fmla="*/ 1168 h 1441"/>
                <a:gd name="T66" fmla="*/ 673 w 1444"/>
                <a:gd name="T67" fmla="*/ 1362 h 1441"/>
                <a:gd name="T68" fmla="*/ 680 w 1444"/>
                <a:gd name="T69" fmla="*/ 1368 h 1441"/>
                <a:gd name="T70" fmla="*/ 1007 w 1444"/>
                <a:gd name="T71" fmla="*/ 1368 h 1441"/>
                <a:gd name="T72" fmla="*/ 1014 w 1444"/>
                <a:gd name="T73" fmla="*/ 1362 h 1441"/>
                <a:gd name="T74" fmla="*/ 1014 w 1444"/>
                <a:gd name="T75" fmla="*/ 1168 h 1441"/>
                <a:gd name="T76" fmla="*/ 1001 w 1444"/>
                <a:gd name="T77" fmla="*/ 1156 h 1441"/>
                <a:gd name="T78" fmla="*/ 1077 w 1444"/>
                <a:gd name="T79" fmla="*/ 570 h 1441"/>
                <a:gd name="T80" fmla="*/ 573 w 1444"/>
                <a:gd name="T81" fmla="*/ 570 h 1441"/>
                <a:gd name="T82" fmla="*/ 573 w 1444"/>
                <a:gd name="T83" fmla="*/ 1073 h 1441"/>
                <a:gd name="T84" fmla="*/ 1007 w 1444"/>
                <a:gd name="T85" fmla="*/ 1127 h 1441"/>
                <a:gd name="T86" fmla="*/ 1019 w 1444"/>
                <a:gd name="T87" fmla="*/ 1141 h 1441"/>
                <a:gd name="T88" fmla="*/ 1284 w 1444"/>
                <a:gd name="T89" fmla="*/ 1406 h 1441"/>
                <a:gd name="T90" fmla="*/ 1409 w 1444"/>
                <a:gd name="T91" fmla="*/ 1406 h 1441"/>
                <a:gd name="T92" fmla="*/ 1409 w 1444"/>
                <a:gd name="T93" fmla="*/ 1280 h 1441"/>
                <a:gd name="T94" fmla="*/ 1145 w 1444"/>
                <a:gd name="T95" fmla="*/ 1015 h 1441"/>
                <a:gd name="T96" fmla="*/ 1130 w 1444"/>
                <a:gd name="T97" fmla="*/ 1004 h 1441"/>
                <a:gd name="T98" fmla="*/ 1077 w 1444"/>
                <a:gd name="T99" fmla="*/ 570 h 1441"/>
                <a:gd name="T100" fmla="*/ 1014 w 1444"/>
                <a:gd name="T101" fmla="*/ 1010 h 1441"/>
                <a:gd name="T102" fmla="*/ 636 w 1444"/>
                <a:gd name="T103" fmla="*/ 1010 h 1441"/>
                <a:gd name="T104" fmla="*/ 636 w 1444"/>
                <a:gd name="T105" fmla="*/ 633 h 1441"/>
                <a:gd name="T106" fmla="*/ 1014 w 1444"/>
                <a:gd name="T107" fmla="*/ 633 h 1441"/>
                <a:gd name="T108" fmla="*/ 1014 w 1444"/>
                <a:gd name="T109" fmla="*/ 1010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4" h="1441">
                  <a:moveTo>
                    <a:pt x="825" y="443"/>
                  </a:moveTo>
                  <a:cubicBezTo>
                    <a:pt x="892" y="443"/>
                    <a:pt x="957" y="460"/>
                    <a:pt x="1014" y="493"/>
                  </a:cubicBezTo>
                  <a:cubicBezTo>
                    <a:pt x="1014" y="6"/>
                    <a:pt x="1014" y="6"/>
                    <a:pt x="1014" y="6"/>
                  </a:cubicBezTo>
                  <a:cubicBezTo>
                    <a:pt x="1014" y="3"/>
                    <a:pt x="1011" y="0"/>
                    <a:pt x="1007" y="0"/>
                  </a:cubicBezTo>
                  <a:cubicBezTo>
                    <a:pt x="680" y="0"/>
                    <a:pt x="680" y="0"/>
                    <a:pt x="680" y="0"/>
                  </a:cubicBezTo>
                  <a:cubicBezTo>
                    <a:pt x="676" y="0"/>
                    <a:pt x="673" y="3"/>
                    <a:pt x="673" y="6"/>
                  </a:cubicBezTo>
                  <a:cubicBezTo>
                    <a:pt x="673" y="474"/>
                    <a:pt x="673" y="474"/>
                    <a:pt x="673" y="474"/>
                  </a:cubicBezTo>
                  <a:cubicBezTo>
                    <a:pt x="721" y="454"/>
                    <a:pt x="772" y="443"/>
                    <a:pt x="825" y="443"/>
                  </a:cubicBezTo>
                  <a:close/>
                  <a:moveTo>
                    <a:pt x="557" y="1089"/>
                  </a:moveTo>
                  <a:cubicBezTo>
                    <a:pt x="410" y="942"/>
                    <a:pt x="410" y="701"/>
                    <a:pt x="557" y="554"/>
                  </a:cubicBezTo>
                  <a:cubicBezTo>
                    <a:pt x="575" y="536"/>
                    <a:pt x="594" y="520"/>
                    <a:pt x="615" y="506"/>
                  </a:cubicBezTo>
                  <a:cubicBezTo>
                    <a:pt x="615" y="279"/>
                    <a:pt x="615" y="279"/>
                    <a:pt x="615" y="279"/>
                  </a:cubicBezTo>
                  <a:cubicBezTo>
                    <a:pt x="615" y="275"/>
                    <a:pt x="612" y="273"/>
                    <a:pt x="608" y="273"/>
                  </a:cubicBezTo>
                  <a:cubicBezTo>
                    <a:pt x="343" y="273"/>
                    <a:pt x="343" y="273"/>
                    <a:pt x="343" y="273"/>
                  </a:cubicBezTo>
                  <a:cubicBezTo>
                    <a:pt x="340" y="273"/>
                    <a:pt x="337" y="275"/>
                    <a:pt x="337" y="279"/>
                  </a:cubicBezTo>
                  <a:cubicBezTo>
                    <a:pt x="337" y="1362"/>
                    <a:pt x="337" y="1362"/>
                    <a:pt x="337" y="1362"/>
                  </a:cubicBezTo>
                  <a:cubicBezTo>
                    <a:pt x="337" y="1365"/>
                    <a:pt x="340" y="1368"/>
                    <a:pt x="343" y="1368"/>
                  </a:cubicBezTo>
                  <a:cubicBezTo>
                    <a:pt x="608" y="1368"/>
                    <a:pt x="608" y="1368"/>
                    <a:pt x="608" y="1368"/>
                  </a:cubicBezTo>
                  <a:cubicBezTo>
                    <a:pt x="612" y="1368"/>
                    <a:pt x="615" y="1365"/>
                    <a:pt x="615" y="1362"/>
                  </a:cubicBezTo>
                  <a:cubicBezTo>
                    <a:pt x="615" y="1136"/>
                    <a:pt x="615" y="1136"/>
                    <a:pt x="615" y="1136"/>
                  </a:cubicBezTo>
                  <a:cubicBezTo>
                    <a:pt x="594" y="1123"/>
                    <a:pt x="575" y="1107"/>
                    <a:pt x="557" y="1089"/>
                  </a:cubicBezTo>
                  <a:close/>
                  <a:moveTo>
                    <a:pt x="272" y="541"/>
                  </a:moveTo>
                  <a:cubicBezTo>
                    <a:pt x="7" y="541"/>
                    <a:pt x="7" y="541"/>
                    <a:pt x="7" y="541"/>
                  </a:cubicBezTo>
                  <a:cubicBezTo>
                    <a:pt x="3" y="541"/>
                    <a:pt x="0" y="544"/>
                    <a:pt x="0" y="548"/>
                  </a:cubicBezTo>
                  <a:cubicBezTo>
                    <a:pt x="0" y="1362"/>
                    <a:pt x="0" y="1362"/>
                    <a:pt x="0" y="1362"/>
                  </a:cubicBezTo>
                  <a:cubicBezTo>
                    <a:pt x="0" y="1365"/>
                    <a:pt x="3" y="1368"/>
                    <a:pt x="7" y="1368"/>
                  </a:cubicBezTo>
                  <a:cubicBezTo>
                    <a:pt x="272" y="1368"/>
                    <a:pt x="272" y="1368"/>
                    <a:pt x="272" y="1368"/>
                  </a:cubicBezTo>
                  <a:cubicBezTo>
                    <a:pt x="275" y="1368"/>
                    <a:pt x="278" y="1365"/>
                    <a:pt x="278" y="1362"/>
                  </a:cubicBezTo>
                  <a:cubicBezTo>
                    <a:pt x="278" y="548"/>
                    <a:pt x="278" y="548"/>
                    <a:pt x="278" y="548"/>
                  </a:cubicBezTo>
                  <a:cubicBezTo>
                    <a:pt x="278" y="544"/>
                    <a:pt x="275" y="541"/>
                    <a:pt x="272" y="541"/>
                  </a:cubicBezTo>
                  <a:close/>
                  <a:moveTo>
                    <a:pt x="1001" y="1156"/>
                  </a:moveTo>
                  <a:cubicBezTo>
                    <a:pt x="947" y="1185"/>
                    <a:pt x="886" y="1200"/>
                    <a:pt x="824" y="1200"/>
                  </a:cubicBezTo>
                  <a:cubicBezTo>
                    <a:pt x="772" y="1200"/>
                    <a:pt x="720" y="1189"/>
                    <a:pt x="673" y="1168"/>
                  </a:cubicBezTo>
                  <a:cubicBezTo>
                    <a:pt x="673" y="1362"/>
                    <a:pt x="673" y="1362"/>
                    <a:pt x="673" y="1362"/>
                  </a:cubicBezTo>
                  <a:cubicBezTo>
                    <a:pt x="673" y="1365"/>
                    <a:pt x="676" y="1368"/>
                    <a:pt x="680" y="1368"/>
                  </a:cubicBezTo>
                  <a:cubicBezTo>
                    <a:pt x="1007" y="1368"/>
                    <a:pt x="1007" y="1368"/>
                    <a:pt x="1007" y="1368"/>
                  </a:cubicBezTo>
                  <a:cubicBezTo>
                    <a:pt x="1011" y="1368"/>
                    <a:pt x="1014" y="1365"/>
                    <a:pt x="1014" y="1362"/>
                  </a:cubicBezTo>
                  <a:cubicBezTo>
                    <a:pt x="1014" y="1168"/>
                    <a:pt x="1014" y="1168"/>
                    <a:pt x="1014" y="1168"/>
                  </a:cubicBezTo>
                  <a:cubicBezTo>
                    <a:pt x="1006" y="1161"/>
                    <a:pt x="1002" y="1156"/>
                    <a:pt x="1001" y="1156"/>
                  </a:cubicBezTo>
                  <a:close/>
                  <a:moveTo>
                    <a:pt x="1077" y="570"/>
                  </a:moveTo>
                  <a:cubicBezTo>
                    <a:pt x="938" y="431"/>
                    <a:pt x="712" y="431"/>
                    <a:pt x="573" y="570"/>
                  </a:cubicBezTo>
                  <a:cubicBezTo>
                    <a:pt x="435" y="709"/>
                    <a:pt x="435" y="934"/>
                    <a:pt x="573" y="1073"/>
                  </a:cubicBezTo>
                  <a:cubicBezTo>
                    <a:pt x="691" y="1191"/>
                    <a:pt x="871" y="1208"/>
                    <a:pt x="1007" y="1127"/>
                  </a:cubicBezTo>
                  <a:cubicBezTo>
                    <a:pt x="1011" y="1132"/>
                    <a:pt x="1014" y="1137"/>
                    <a:pt x="1019" y="1141"/>
                  </a:cubicBezTo>
                  <a:cubicBezTo>
                    <a:pt x="1284" y="1406"/>
                    <a:pt x="1284" y="1406"/>
                    <a:pt x="1284" y="1406"/>
                  </a:cubicBezTo>
                  <a:cubicBezTo>
                    <a:pt x="1318" y="1441"/>
                    <a:pt x="1375" y="1441"/>
                    <a:pt x="1409" y="1406"/>
                  </a:cubicBezTo>
                  <a:cubicBezTo>
                    <a:pt x="1444" y="1371"/>
                    <a:pt x="1444" y="1315"/>
                    <a:pt x="1409" y="1280"/>
                  </a:cubicBezTo>
                  <a:cubicBezTo>
                    <a:pt x="1145" y="1015"/>
                    <a:pt x="1145" y="1015"/>
                    <a:pt x="1145" y="1015"/>
                  </a:cubicBezTo>
                  <a:cubicBezTo>
                    <a:pt x="1140" y="1011"/>
                    <a:pt x="1135" y="1007"/>
                    <a:pt x="1130" y="1004"/>
                  </a:cubicBezTo>
                  <a:cubicBezTo>
                    <a:pt x="1212" y="867"/>
                    <a:pt x="1194" y="687"/>
                    <a:pt x="1077" y="570"/>
                  </a:cubicBezTo>
                  <a:close/>
                  <a:moveTo>
                    <a:pt x="1014" y="1010"/>
                  </a:moveTo>
                  <a:cubicBezTo>
                    <a:pt x="910" y="1114"/>
                    <a:pt x="740" y="1114"/>
                    <a:pt x="636" y="1010"/>
                  </a:cubicBezTo>
                  <a:cubicBezTo>
                    <a:pt x="532" y="906"/>
                    <a:pt x="532" y="737"/>
                    <a:pt x="636" y="633"/>
                  </a:cubicBezTo>
                  <a:cubicBezTo>
                    <a:pt x="740" y="529"/>
                    <a:pt x="910" y="529"/>
                    <a:pt x="1014" y="633"/>
                  </a:cubicBezTo>
                  <a:cubicBezTo>
                    <a:pt x="1118" y="737"/>
                    <a:pt x="1118" y="906"/>
                    <a:pt x="1014" y="1010"/>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spTree>
    <p:extLst>
      <p:ext uri="{BB962C8B-B14F-4D97-AF65-F5344CB8AC3E}">
        <p14:creationId xmlns:p14="http://schemas.microsoft.com/office/powerpoint/2010/main" val="4230572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5177925" y="2004833"/>
            <a:ext cx="2556000"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BBB21"/>
                </a:solidFill>
                <a:effectLst/>
                <a:uLnTx/>
                <a:uFillTx/>
                <a:latin typeface="Verdana" panose="020B0604030504040204" pitchFamily="34" charset="0"/>
                <a:ea typeface="Verdana" panose="020B0604030504040204" pitchFamily="34" charset="0"/>
                <a:cs typeface="Calibri" panose="020F0502020204030204" pitchFamily="34" charset="0"/>
              </a:rPr>
              <a:t>Diabetic MAFLD</a:t>
            </a:r>
          </a:p>
        </p:txBody>
      </p:sp>
      <p:sp>
        <p:nvSpPr>
          <p:cNvPr id="49" name="Rectangle : avec coins arrondis en diagonale 8"/>
          <p:cNvSpPr/>
          <p:nvPr/>
        </p:nvSpPr>
        <p:spPr>
          <a:xfrm>
            <a:off x="4503381" y="1911464"/>
            <a:ext cx="3466532" cy="3708000"/>
          </a:xfrm>
          <a:prstGeom prst="round2DiagRect">
            <a:avLst>
              <a:gd name="adj1" fmla="val 9409"/>
              <a:gd name="adj2" fmla="val 0"/>
            </a:avLst>
          </a:prstGeom>
          <a:noFill/>
          <a:ln w="19050">
            <a:solidFill>
              <a:schemeClr val="accent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lumMod val="75000"/>
                  <a:lumOff val="25000"/>
                </a:srgbClr>
              </a:solidFill>
              <a:effectLst/>
              <a:uLnTx/>
              <a:uFillTx/>
              <a:latin typeface="Calibri" panose="020F0502020204030204"/>
              <a:ea typeface="+mn-ea"/>
              <a:cs typeface="+mn-cs"/>
            </a:endParaRPr>
          </a:p>
        </p:txBody>
      </p:sp>
      <p:cxnSp>
        <p:nvCxnSpPr>
          <p:cNvPr id="50" name="Straight Connector 49"/>
          <p:cNvCxnSpPr/>
          <p:nvPr/>
        </p:nvCxnSpPr>
        <p:spPr>
          <a:xfrm>
            <a:off x="5183014" y="2459725"/>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4736190" y="2316186"/>
            <a:ext cx="377455" cy="2893100"/>
          </a:xfrm>
          <a:prstGeom prst="rect">
            <a:avLst/>
          </a:prstGeom>
          <a:noFill/>
        </p:spPr>
        <p:txBody>
          <a:bodyPr wrap="square" lIns="0" rIns="36000" rtlCol="0">
            <a:sp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100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90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80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70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60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50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40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30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20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10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0</a:t>
            </a:r>
            <a:endPar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endParaRPr>
          </a:p>
        </p:txBody>
      </p:sp>
      <p:sp>
        <p:nvSpPr>
          <p:cNvPr id="60" name="Rectangle 59"/>
          <p:cNvSpPr/>
          <p:nvPr/>
        </p:nvSpPr>
        <p:spPr>
          <a:xfrm>
            <a:off x="5571375" y="2890950"/>
            <a:ext cx="216000" cy="2131021"/>
          </a:xfrm>
          <a:prstGeom prst="rect">
            <a:avLst/>
          </a:prstGeom>
          <a:solidFill>
            <a:schemeClr val="bg1">
              <a:lumMod val="65000"/>
            </a:schemeClr>
          </a:solidFill>
          <a:ln w="19050">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Calibri" panose="020F0502020204030204"/>
              <a:ea typeface="+mn-ea"/>
              <a:cs typeface="+mn-cs"/>
            </a:endParaRPr>
          </a:p>
        </p:txBody>
      </p:sp>
      <p:sp>
        <p:nvSpPr>
          <p:cNvPr id="61" name="Rectangle 60"/>
          <p:cNvSpPr/>
          <p:nvPr/>
        </p:nvSpPr>
        <p:spPr>
          <a:xfrm>
            <a:off x="7162050" y="3995851"/>
            <a:ext cx="216000" cy="1026120"/>
          </a:xfrm>
          <a:prstGeom prst="rect">
            <a:avLst/>
          </a:prstGeom>
          <a:solidFill>
            <a:schemeClr val="accent4"/>
          </a:solidFill>
          <a:ln w="1905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lumMod val="75000"/>
                  <a:lumOff val="25000"/>
                </a:srgbClr>
              </a:solidFill>
              <a:effectLst/>
              <a:uLnTx/>
              <a:uFillTx/>
              <a:latin typeface="Calibri" panose="020F0502020204030204"/>
              <a:ea typeface="+mn-ea"/>
              <a:cs typeface="+mn-cs"/>
            </a:endParaRPr>
          </a:p>
        </p:txBody>
      </p:sp>
      <p:sp>
        <p:nvSpPr>
          <p:cNvPr id="63" name="Rectangle 62"/>
          <p:cNvSpPr/>
          <p:nvPr/>
        </p:nvSpPr>
        <p:spPr>
          <a:xfrm>
            <a:off x="5876175" y="4072051"/>
            <a:ext cx="216000" cy="950055"/>
          </a:xfrm>
          <a:prstGeom prst="rect">
            <a:avLst/>
          </a:prstGeom>
          <a:solidFill>
            <a:schemeClr val="accent4"/>
          </a:solidFill>
          <a:ln w="1905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DC6413"/>
              </a:solidFill>
              <a:effectLst/>
              <a:uLnTx/>
              <a:uFillTx/>
              <a:latin typeface="Calibri" panose="020F0502020204030204"/>
              <a:ea typeface="+mn-ea"/>
              <a:cs typeface="+mn-cs"/>
            </a:endParaRPr>
          </a:p>
        </p:txBody>
      </p:sp>
      <p:sp>
        <p:nvSpPr>
          <p:cNvPr id="64" name="Rectangle 63"/>
          <p:cNvSpPr/>
          <p:nvPr/>
        </p:nvSpPr>
        <p:spPr>
          <a:xfrm>
            <a:off x="6866776" y="3300526"/>
            <a:ext cx="216000" cy="1721445"/>
          </a:xfrm>
          <a:prstGeom prst="rect">
            <a:avLst/>
          </a:prstGeom>
          <a:solidFill>
            <a:srgbClr val="A6A6A6"/>
          </a:solidFill>
          <a:ln w="19050">
            <a:solidFill>
              <a:srgbClr val="A6A6A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Calibri" panose="020F0502020204030204"/>
              <a:ea typeface="+mn-ea"/>
              <a:cs typeface="+mn-cs"/>
            </a:endParaRPr>
          </a:p>
        </p:txBody>
      </p:sp>
      <p:sp>
        <p:nvSpPr>
          <p:cNvPr id="101" name="TextBox 100"/>
          <p:cNvSpPr txBox="1"/>
          <p:nvPr/>
        </p:nvSpPr>
        <p:spPr>
          <a:xfrm>
            <a:off x="5649651" y="5082151"/>
            <a:ext cx="360000" cy="169277"/>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ALT</a:t>
            </a:r>
          </a:p>
        </p:txBody>
      </p:sp>
      <p:sp>
        <p:nvSpPr>
          <p:cNvPr id="102" name="TextBox 101"/>
          <p:cNvSpPr txBox="1"/>
          <p:nvPr/>
        </p:nvSpPr>
        <p:spPr>
          <a:xfrm>
            <a:off x="6947738" y="5082151"/>
            <a:ext cx="360000" cy="169277"/>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AST</a:t>
            </a:r>
          </a:p>
        </p:txBody>
      </p:sp>
      <p:sp>
        <p:nvSpPr>
          <p:cNvPr id="74" name="TextBox 73"/>
          <p:cNvSpPr txBox="1"/>
          <p:nvPr/>
        </p:nvSpPr>
        <p:spPr>
          <a:xfrm>
            <a:off x="8922000" y="1995308"/>
            <a:ext cx="2556000" cy="30777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err="1">
                <a:ln>
                  <a:noFill/>
                </a:ln>
                <a:solidFill>
                  <a:srgbClr val="DC6413"/>
                </a:solidFill>
                <a:effectLst/>
                <a:uLnTx/>
                <a:uFillTx/>
                <a:latin typeface="Verdana" panose="020B0604030504040204" pitchFamily="34" charset="0"/>
                <a:ea typeface="Verdana" panose="020B0604030504040204" pitchFamily="34" charset="0"/>
                <a:cs typeface="Calibri" panose="020F0502020204030204" pitchFamily="34" charset="0"/>
              </a:rPr>
              <a:t>Hyperlipidemic</a:t>
            </a:r>
            <a:r>
              <a:rPr kumimoji="0" lang="en-GB" sz="1400" b="1" i="0" u="none" strike="noStrike" kern="1200" cap="none" spc="0" normalizeH="0" baseline="0" noProof="0" dirty="0">
                <a:ln>
                  <a:noFill/>
                </a:ln>
                <a:solidFill>
                  <a:srgbClr val="DC6413"/>
                </a:solidFill>
                <a:effectLst/>
                <a:uLnTx/>
                <a:uFillTx/>
                <a:latin typeface="Verdana" panose="020B0604030504040204" pitchFamily="34" charset="0"/>
                <a:ea typeface="Verdana" panose="020B0604030504040204" pitchFamily="34" charset="0"/>
                <a:cs typeface="Calibri" panose="020F0502020204030204" pitchFamily="34" charset="0"/>
              </a:rPr>
              <a:t> MAFLD</a:t>
            </a:r>
          </a:p>
        </p:txBody>
      </p:sp>
      <p:sp>
        <p:nvSpPr>
          <p:cNvPr id="75" name="Rectangle : avec coins arrondis en diagonale 8"/>
          <p:cNvSpPr/>
          <p:nvPr/>
        </p:nvSpPr>
        <p:spPr>
          <a:xfrm>
            <a:off x="8242662" y="1901939"/>
            <a:ext cx="3471326" cy="3708000"/>
          </a:xfrm>
          <a:prstGeom prst="round2DiagRect">
            <a:avLst>
              <a:gd name="adj1" fmla="val 9699"/>
              <a:gd name="adj2" fmla="val 0"/>
            </a:avLst>
          </a:prstGeom>
          <a:noFill/>
          <a:ln w="19050">
            <a:solidFill>
              <a:schemeClr val="accent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lumMod val="75000"/>
                  <a:lumOff val="25000"/>
                </a:srgbClr>
              </a:solidFill>
              <a:effectLst/>
              <a:uLnTx/>
              <a:uFillTx/>
              <a:latin typeface="Calibri" panose="020F0502020204030204"/>
              <a:ea typeface="+mn-ea"/>
              <a:cs typeface="+mn-cs"/>
            </a:endParaRPr>
          </a:p>
        </p:txBody>
      </p:sp>
      <p:cxnSp>
        <p:nvCxnSpPr>
          <p:cNvPr id="76" name="Straight Connector 75"/>
          <p:cNvCxnSpPr/>
          <p:nvPr/>
        </p:nvCxnSpPr>
        <p:spPr>
          <a:xfrm>
            <a:off x="8927089" y="2459726"/>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8480265" y="2306661"/>
            <a:ext cx="377455" cy="2893100"/>
          </a:xfrm>
          <a:prstGeom prst="rect">
            <a:avLst/>
          </a:prstGeom>
          <a:noFill/>
        </p:spPr>
        <p:txBody>
          <a:bodyPr wrap="square" lIns="0" rIns="36000" rtlCol="0">
            <a:sp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100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90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80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70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60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50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40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30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20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10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0</a:t>
            </a:r>
            <a:endPar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endParaRPr>
          </a:p>
        </p:txBody>
      </p:sp>
      <p:cxnSp>
        <p:nvCxnSpPr>
          <p:cNvPr id="98" name="Straight Connector 97"/>
          <p:cNvCxnSpPr>
            <a:cxnSpLocks/>
          </p:cNvCxnSpPr>
          <p:nvPr/>
        </p:nvCxnSpPr>
        <p:spPr>
          <a:xfrm>
            <a:off x="8923447" y="5032796"/>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sp>
        <p:nvSpPr>
          <p:cNvPr id="86" name="Rectangle 85"/>
          <p:cNvSpPr/>
          <p:nvPr/>
        </p:nvSpPr>
        <p:spPr>
          <a:xfrm>
            <a:off x="9315449" y="2700452"/>
            <a:ext cx="216000" cy="2321521"/>
          </a:xfrm>
          <a:prstGeom prst="rect">
            <a:avLst/>
          </a:prstGeom>
          <a:solidFill>
            <a:schemeClr val="bg1">
              <a:lumMod val="65000"/>
            </a:schemeClr>
          </a:solidFill>
          <a:ln w="19050">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Calibri" panose="020F0502020204030204"/>
              <a:ea typeface="+mn-ea"/>
              <a:cs typeface="+mn-cs"/>
            </a:endParaRPr>
          </a:p>
        </p:txBody>
      </p:sp>
      <p:sp>
        <p:nvSpPr>
          <p:cNvPr id="87" name="Rectangle 86"/>
          <p:cNvSpPr/>
          <p:nvPr/>
        </p:nvSpPr>
        <p:spPr>
          <a:xfrm>
            <a:off x="10902947" y="4024426"/>
            <a:ext cx="216000" cy="997545"/>
          </a:xfrm>
          <a:prstGeom prst="rect">
            <a:avLst/>
          </a:prstGeom>
          <a:solidFill>
            <a:schemeClr val="accent3"/>
          </a:solidFill>
          <a:ln w="1905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lumMod val="75000"/>
                  <a:lumOff val="25000"/>
                </a:srgbClr>
              </a:solidFill>
              <a:effectLst/>
              <a:uLnTx/>
              <a:uFillTx/>
              <a:latin typeface="Calibri" panose="020F0502020204030204"/>
              <a:ea typeface="+mn-ea"/>
              <a:cs typeface="+mn-cs"/>
            </a:endParaRPr>
          </a:p>
        </p:txBody>
      </p:sp>
      <p:sp>
        <p:nvSpPr>
          <p:cNvPr id="89" name="Rectangle 88"/>
          <p:cNvSpPr/>
          <p:nvPr/>
        </p:nvSpPr>
        <p:spPr>
          <a:xfrm>
            <a:off x="9610724" y="3919652"/>
            <a:ext cx="216000" cy="1102455"/>
          </a:xfrm>
          <a:prstGeom prst="rect">
            <a:avLst/>
          </a:prstGeom>
          <a:solidFill>
            <a:schemeClr val="accent3"/>
          </a:solidFill>
          <a:ln w="1905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Calibri" panose="020F0502020204030204"/>
              <a:ea typeface="+mn-ea"/>
              <a:cs typeface="+mn-cs"/>
            </a:endParaRPr>
          </a:p>
        </p:txBody>
      </p:sp>
      <p:sp>
        <p:nvSpPr>
          <p:cNvPr id="90" name="Rectangle 89"/>
          <p:cNvSpPr/>
          <p:nvPr/>
        </p:nvSpPr>
        <p:spPr>
          <a:xfrm>
            <a:off x="10598149" y="3033827"/>
            <a:ext cx="216000" cy="1988146"/>
          </a:xfrm>
          <a:prstGeom prst="rect">
            <a:avLst/>
          </a:prstGeom>
          <a:solidFill>
            <a:schemeClr val="bg1">
              <a:lumMod val="65000"/>
            </a:schemeClr>
          </a:solidFill>
          <a:ln w="19050">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Calibri" panose="020F0502020204030204"/>
              <a:ea typeface="+mn-ea"/>
              <a:cs typeface="+mn-cs"/>
            </a:endParaRPr>
          </a:p>
        </p:txBody>
      </p:sp>
      <p:sp>
        <p:nvSpPr>
          <p:cNvPr id="103" name="TextBox 102"/>
          <p:cNvSpPr txBox="1"/>
          <p:nvPr/>
        </p:nvSpPr>
        <p:spPr>
          <a:xfrm>
            <a:off x="9393726" y="5082151"/>
            <a:ext cx="360000" cy="169277"/>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ALT</a:t>
            </a:r>
          </a:p>
        </p:txBody>
      </p:sp>
      <p:sp>
        <p:nvSpPr>
          <p:cNvPr id="104" name="TextBox 103"/>
          <p:cNvSpPr txBox="1"/>
          <p:nvPr/>
        </p:nvSpPr>
        <p:spPr>
          <a:xfrm>
            <a:off x="10679113" y="5082151"/>
            <a:ext cx="360000" cy="169277"/>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AST</a:t>
            </a:r>
          </a:p>
        </p:txBody>
      </p:sp>
      <p:sp>
        <p:nvSpPr>
          <p:cNvPr id="24" name="TextBox 23"/>
          <p:cNvSpPr txBox="1"/>
          <p:nvPr/>
        </p:nvSpPr>
        <p:spPr>
          <a:xfrm>
            <a:off x="1463925" y="2004833"/>
            <a:ext cx="2556000"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A63D16"/>
                </a:solidFill>
                <a:effectLst/>
                <a:uLnTx/>
                <a:uFillTx/>
                <a:latin typeface="Verdana" panose="020B0604030504040204" pitchFamily="34" charset="0"/>
                <a:ea typeface="Verdana" panose="020B0604030504040204" pitchFamily="34" charset="0"/>
                <a:cs typeface="Calibri" panose="020F0502020204030204" pitchFamily="34" charset="0"/>
              </a:rPr>
              <a:t>Lean MAFLD</a:t>
            </a:r>
          </a:p>
        </p:txBody>
      </p:sp>
      <p:sp>
        <p:nvSpPr>
          <p:cNvPr id="25" name="Rectangle : avec coins arrondis en diagonale 8"/>
          <p:cNvSpPr/>
          <p:nvPr/>
        </p:nvSpPr>
        <p:spPr>
          <a:xfrm>
            <a:off x="706582" y="1911464"/>
            <a:ext cx="3473817" cy="3708000"/>
          </a:xfrm>
          <a:prstGeom prst="round2DiagRect">
            <a:avLst>
              <a:gd name="adj1" fmla="val 9699"/>
              <a:gd name="adj2" fmla="val 0"/>
            </a:avLst>
          </a:prstGeom>
          <a:noFill/>
          <a:ln w="19050">
            <a:solidFill>
              <a:schemeClr val="accent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lumMod val="75000"/>
                  <a:lumOff val="25000"/>
                </a:srgbClr>
              </a:solidFill>
              <a:effectLst/>
              <a:uLnTx/>
              <a:uFillTx/>
              <a:latin typeface="Calibri" panose="020F0502020204030204"/>
              <a:ea typeface="+mn-ea"/>
              <a:cs typeface="+mn-cs"/>
            </a:endParaRPr>
          </a:p>
        </p:txBody>
      </p:sp>
      <p:sp>
        <p:nvSpPr>
          <p:cNvPr id="41" name="TextBox 40"/>
          <p:cNvSpPr txBox="1"/>
          <p:nvPr/>
        </p:nvSpPr>
        <p:spPr>
          <a:xfrm>
            <a:off x="1022190" y="2316186"/>
            <a:ext cx="377455" cy="2893100"/>
          </a:xfrm>
          <a:prstGeom prst="rect">
            <a:avLst/>
          </a:prstGeom>
          <a:noFill/>
        </p:spPr>
        <p:txBody>
          <a:bodyPr wrap="square" lIns="0" rIns="36000" rtlCol="0">
            <a:sp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100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90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80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70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60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50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40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30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20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10</a:t>
            </a:r>
          </a:p>
          <a:p>
            <a:pPr marL="0" marR="0" lvl="0" indent="0" algn="r"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0</a:t>
            </a:r>
            <a:endPar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endParaRPr>
          </a:p>
        </p:txBody>
      </p:sp>
      <p:cxnSp>
        <p:nvCxnSpPr>
          <p:cNvPr id="46" name="Straight Connector 45"/>
          <p:cNvCxnSpPr>
            <a:cxnSpLocks/>
          </p:cNvCxnSpPr>
          <p:nvPr/>
        </p:nvCxnSpPr>
        <p:spPr>
          <a:xfrm>
            <a:off x="1440111" y="5032795"/>
            <a:ext cx="2581261"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3457573" y="3786301"/>
            <a:ext cx="216000" cy="1235670"/>
          </a:xfrm>
          <a:prstGeom prst="rect">
            <a:avLst/>
          </a:prstGeom>
          <a:solidFill>
            <a:schemeClr val="accent2"/>
          </a:solidFill>
          <a:ln w="190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lumMod val="75000"/>
                  <a:lumOff val="25000"/>
                </a:srgbClr>
              </a:solidFill>
              <a:effectLst/>
              <a:uLnTx/>
              <a:uFillTx/>
              <a:latin typeface="Calibri" panose="020F0502020204030204"/>
              <a:ea typeface="+mn-ea"/>
              <a:cs typeface="+mn-cs"/>
            </a:endParaRPr>
          </a:p>
        </p:txBody>
      </p:sp>
      <p:sp>
        <p:nvSpPr>
          <p:cNvPr id="40" name="Rectangle 39"/>
          <p:cNvSpPr/>
          <p:nvPr/>
        </p:nvSpPr>
        <p:spPr>
          <a:xfrm>
            <a:off x="3152775" y="3195752"/>
            <a:ext cx="216000" cy="1826220"/>
          </a:xfrm>
          <a:prstGeom prst="rect">
            <a:avLst/>
          </a:prstGeom>
          <a:solidFill>
            <a:srgbClr val="A6A6A6"/>
          </a:solidFill>
          <a:ln w="19050">
            <a:solidFill>
              <a:srgbClr val="A6A6A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lumMod val="75000"/>
                  <a:lumOff val="25000"/>
                </a:srgbClr>
              </a:solidFill>
              <a:effectLst/>
              <a:uLnTx/>
              <a:uFillTx/>
              <a:latin typeface="Calibri" panose="020F0502020204030204"/>
              <a:ea typeface="+mn-ea"/>
              <a:cs typeface="+mn-cs"/>
            </a:endParaRPr>
          </a:p>
        </p:txBody>
      </p:sp>
      <p:sp>
        <p:nvSpPr>
          <p:cNvPr id="39" name="Rectangle 38"/>
          <p:cNvSpPr/>
          <p:nvPr/>
        </p:nvSpPr>
        <p:spPr>
          <a:xfrm>
            <a:off x="2162175" y="3995851"/>
            <a:ext cx="216000" cy="1026255"/>
          </a:xfrm>
          <a:prstGeom prst="rect">
            <a:avLst/>
          </a:prstGeom>
          <a:solidFill>
            <a:schemeClr val="accent2"/>
          </a:solidFill>
          <a:ln w="190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Calibri" panose="020F0502020204030204"/>
              <a:ea typeface="+mn-ea"/>
              <a:cs typeface="+mn-cs"/>
            </a:endParaRPr>
          </a:p>
        </p:txBody>
      </p:sp>
      <p:sp>
        <p:nvSpPr>
          <p:cNvPr id="36" name="Rectangle 35"/>
          <p:cNvSpPr/>
          <p:nvPr/>
        </p:nvSpPr>
        <p:spPr>
          <a:xfrm>
            <a:off x="1857375" y="2814752"/>
            <a:ext cx="216000" cy="2207220"/>
          </a:xfrm>
          <a:prstGeom prst="rect">
            <a:avLst/>
          </a:prstGeom>
          <a:solidFill>
            <a:schemeClr val="bg1">
              <a:lumMod val="65000"/>
            </a:schemeClr>
          </a:solidFill>
          <a:ln w="19050">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Calibri" panose="020F0502020204030204"/>
              <a:ea typeface="+mn-ea"/>
              <a:cs typeface="+mn-cs"/>
            </a:endParaRPr>
          </a:p>
        </p:txBody>
      </p:sp>
      <p:sp>
        <p:nvSpPr>
          <p:cNvPr id="99" name="TextBox 98"/>
          <p:cNvSpPr txBox="1"/>
          <p:nvPr/>
        </p:nvSpPr>
        <p:spPr>
          <a:xfrm>
            <a:off x="1935651" y="5081503"/>
            <a:ext cx="360000" cy="169277"/>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ALT</a:t>
            </a:r>
          </a:p>
        </p:txBody>
      </p:sp>
      <p:sp>
        <p:nvSpPr>
          <p:cNvPr id="100" name="TextBox 99"/>
          <p:cNvSpPr txBox="1"/>
          <p:nvPr/>
        </p:nvSpPr>
        <p:spPr>
          <a:xfrm>
            <a:off x="3233738" y="5082151"/>
            <a:ext cx="360000" cy="169277"/>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AST</a:t>
            </a:r>
          </a:p>
        </p:txBody>
      </p:sp>
      <p:sp>
        <p:nvSpPr>
          <p:cNvPr id="110" name="TextBox 109"/>
          <p:cNvSpPr txBox="1"/>
          <p:nvPr/>
        </p:nvSpPr>
        <p:spPr>
          <a:xfrm>
            <a:off x="5703982" y="5261251"/>
            <a:ext cx="2017477" cy="2616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Before RX       After RX</a:t>
            </a:r>
          </a:p>
        </p:txBody>
      </p:sp>
      <p:sp>
        <p:nvSpPr>
          <p:cNvPr id="111" name="Rectangle 110"/>
          <p:cNvSpPr/>
          <p:nvPr/>
        </p:nvSpPr>
        <p:spPr>
          <a:xfrm>
            <a:off x="6597893" y="5337297"/>
            <a:ext cx="122400" cy="122400"/>
          </a:xfrm>
          <a:prstGeom prst="rect">
            <a:avLst/>
          </a:prstGeom>
          <a:solidFill>
            <a:schemeClr val="accent4"/>
          </a:solidFill>
          <a:ln w="1905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Calibri" panose="020F0502020204030204"/>
              <a:ea typeface="+mn-ea"/>
              <a:cs typeface="+mn-cs"/>
            </a:endParaRPr>
          </a:p>
        </p:txBody>
      </p:sp>
      <p:sp>
        <p:nvSpPr>
          <p:cNvPr id="112" name="Rectangle 111"/>
          <p:cNvSpPr/>
          <p:nvPr/>
        </p:nvSpPr>
        <p:spPr>
          <a:xfrm>
            <a:off x="5607293" y="5339026"/>
            <a:ext cx="122400" cy="122400"/>
          </a:xfrm>
          <a:prstGeom prst="rect">
            <a:avLst/>
          </a:prstGeom>
          <a:solidFill>
            <a:schemeClr val="bg1">
              <a:lumMod val="65000"/>
            </a:schemeClr>
          </a:solidFill>
          <a:ln w="19050">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Calibri" panose="020F0502020204030204"/>
              <a:ea typeface="+mn-ea"/>
              <a:cs typeface="+mn-cs"/>
            </a:endParaRPr>
          </a:p>
        </p:txBody>
      </p:sp>
      <p:sp>
        <p:nvSpPr>
          <p:cNvPr id="114" name="TextBox 113"/>
          <p:cNvSpPr txBox="1"/>
          <p:nvPr/>
        </p:nvSpPr>
        <p:spPr>
          <a:xfrm>
            <a:off x="1989232" y="5262151"/>
            <a:ext cx="2130515" cy="2616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Before RX       After RX</a:t>
            </a:r>
          </a:p>
        </p:txBody>
      </p:sp>
      <p:sp>
        <p:nvSpPr>
          <p:cNvPr id="115" name="Rectangle 114"/>
          <p:cNvSpPr/>
          <p:nvPr/>
        </p:nvSpPr>
        <p:spPr>
          <a:xfrm>
            <a:off x="2883143" y="5338197"/>
            <a:ext cx="122400" cy="122400"/>
          </a:xfrm>
          <a:prstGeom prst="rect">
            <a:avLst/>
          </a:prstGeom>
          <a:solidFill>
            <a:schemeClr val="accent2"/>
          </a:solidFill>
          <a:ln w="190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Calibri" panose="020F0502020204030204"/>
              <a:ea typeface="+mn-ea"/>
              <a:cs typeface="+mn-cs"/>
            </a:endParaRPr>
          </a:p>
        </p:txBody>
      </p:sp>
      <p:sp>
        <p:nvSpPr>
          <p:cNvPr id="116" name="Rectangle 115"/>
          <p:cNvSpPr/>
          <p:nvPr/>
        </p:nvSpPr>
        <p:spPr>
          <a:xfrm>
            <a:off x="1892543" y="5339926"/>
            <a:ext cx="122400" cy="122400"/>
          </a:xfrm>
          <a:prstGeom prst="rect">
            <a:avLst/>
          </a:prstGeom>
          <a:solidFill>
            <a:schemeClr val="bg1">
              <a:lumMod val="65000"/>
            </a:schemeClr>
          </a:solidFill>
          <a:ln w="19050">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Calibri" panose="020F0502020204030204"/>
              <a:ea typeface="+mn-ea"/>
              <a:cs typeface="+mn-cs"/>
            </a:endParaRPr>
          </a:p>
        </p:txBody>
      </p:sp>
      <p:sp>
        <p:nvSpPr>
          <p:cNvPr id="118" name="TextBox 117"/>
          <p:cNvSpPr txBox="1"/>
          <p:nvPr/>
        </p:nvSpPr>
        <p:spPr>
          <a:xfrm>
            <a:off x="9500788" y="5261251"/>
            <a:ext cx="2213191" cy="2616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Before RX       After RX</a:t>
            </a:r>
          </a:p>
        </p:txBody>
      </p:sp>
      <p:sp>
        <p:nvSpPr>
          <p:cNvPr id="119" name="Rectangle 118"/>
          <p:cNvSpPr/>
          <p:nvPr/>
        </p:nvSpPr>
        <p:spPr>
          <a:xfrm>
            <a:off x="10394699" y="5337297"/>
            <a:ext cx="122400" cy="122400"/>
          </a:xfrm>
          <a:prstGeom prst="rect">
            <a:avLst/>
          </a:prstGeom>
          <a:solidFill>
            <a:schemeClr val="accent3"/>
          </a:solidFill>
          <a:ln w="1905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Calibri" panose="020F0502020204030204"/>
              <a:ea typeface="+mn-ea"/>
              <a:cs typeface="+mn-cs"/>
            </a:endParaRPr>
          </a:p>
        </p:txBody>
      </p:sp>
      <p:sp>
        <p:nvSpPr>
          <p:cNvPr id="120" name="Rectangle 119"/>
          <p:cNvSpPr/>
          <p:nvPr/>
        </p:nvSpPr>
        <p:spPr>
          <a:xfrm>
            <a:off x="9404099" y="5339026"/>
            <a:ext cx="122400" cy="122400"/>
          </a:xfrm>
          <a:prstGeom prst="rect">
            <a:avLst/>
          </a:prstGeom>
          <a:solidFill>
            <a:schemeClr val="bg1">
              <a:lumMod val="65000"/>
            </a:schemeClr>
          </a:solidFill>
          <a:ln w="19050">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Calibri" panose="020F0502020204030204"/>
              <a:ea typeface="+mn-ea"/>
              <a:cs typeface="+mn-cs"/>
            </a:endParaRPr>
          </a:p>
        </p:txBody>
      </p:sp>
      <p:sp>
        <p:nvSpPr>
          <p:cNvPr id="105" name="TextBox 104"/>
          <p:cNvSpPr txBox="1"/>
          <p:nvPr/>
        </p:nvSpPr>
        <p:spPr>
          <a:xfrm>
            <a:off x="1773743" y="2606673"/>
            <a:ext cx="360000" cy="169277"/>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87</a:t>
            </a:r>
          </a:p>
        </p:txBody>
      </p:sp>
      <p:sp>
        <p:nvSpPr>
          <p:cNvPr id="106" name="TextBox 105"/>
          <p:cNvSpPr txBox="1"/>
          <p:nvPr/>
        </p:nvSpPr>
        <p:spPr>
          <a:xfrm>
            <a:off x="2089877" y="3789593"/>
            <a:ext cx="360000" cy="169277"/>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41</a:t>
            </a:r>
          </a:p>
        </p:txBody>
      </p:sp>
      <p:sp>
        <p:nvSpPr>
          <p:cNvPr id="107" name="TextBox 106"/>
          <p:cNvSpPr txBox="1"/>
          <p:nvPr/>
        </p:nvSpPr>
        <p:spPr>
          <a:xfrm>
            <a:off x="3079832" y="2989408"/>
            <a:ext cx="360000" cy="169277"/>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72</a:t>
            </a:r>
          </a:p>
        </p:txBody>
      </p:sp>
      <p:sp>
        <p:nvSpPr>
          <p:cNvPr id="108" name="TextBox 107"/>
          <p:cNvSpPr txBox="1"/>
          <p:nvPr/>
        </p:nvSpPr>
        <p:spPr>
          <a:xfrm>
            <a:off x="3385277" y="3585677"/>
            <a:ext cx="360000" cy="169277"/>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49</a:t>
            </a:r>
          </a:p>
        </p:txBody>
      </p:sp>
      <p:sp>
        <p:nvSpPr>
          <p:cNvPr id="121" name="TextBox 120"/>
          <p:cNvSpPr txBox="1"/>
          <p:nvPr/>
        </p:nvSpPr>
        <p:spPr>
          <a:xfrm>
            <a:off x="5502843" y="2680072"/>
            <a:ext cx="360000" cy="169277"/>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84</a:t>
            </a:r>
          </a:p>
        </p:txBody>
      </p:sp>
      <p:sp>
        <p:nvSpPr>
          <p:cNvPr id="122" name="TextBox 121"/>
          <p:cNvSpPr txBox="1"/>
          <p:nvPr/>
        </p:nvSpPr>
        <p:spPr>
          <a:xfrm>
            <a:off x="5809876" y="3863864"/>
            <a:ext cx="360000" cy="169277"/>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38</a:t>
            </a:r>
          </a:p>
        </p:txBody>
      </p:sp>
      <p:sp>
        <p:nvSpPr>
          <p:cNvPr id="123" name="TextBox 122"/>
          <p:cNvSpPr txBox="1"/>
          <p:nvPr/>
        </p:nvSpPr>
        <p:spPr>
          <a:xfrm>
            <a:off x="7099713" y="3794577"/>
            <a:ext cx="360000" cy="169277"/>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41</a:t>
            </a:r>
          </a:p>
        </p:txBody>
      </p:sp>
      <p:sp>
        <p:nvSpPr>
          <p:cNvPr id="124" name="TextBox 123"/>
          <p:cNvSpPr txBox="1"/>
          <p:nvPr/>
        </p:nvSpPr>
        <p:spPr>
          <a:xfrm>
            <a:off x="6796076" y="3100317"/>
            <a:ext cx="360000" cy="169277"/>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68</a:t>
            </a:r>
          </a:p>
        </p:txBody>
      </p:sp>
      <p:sp>
        <p:nvSpPr>
          <p:cNvPr id="125" name="TextBox 124"/>
          <p:cNvSpPr txBox="1"/>
          <p:nvPr/>
        </p:nvSpPr>
        <p:spPr>
          <a:xfrm>
            <a:off x="9242434" y="2515092"/>
            <a:ext cx="360000" cy="169277"/>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91</a:t>
            </a:r>
          </a:p>
        </p:txBody>
      </p:sp>
      <p:sp>
        <p:nvSpPr>
          <p:cNvPr id="126" name="TextBox 125"/>
          <p:cNvSpPr txBox="1"/>
          <p:nvPr/>
        </p:nvSpPr>
        <p:spPr>
          <a:xfrm>
            <a:off x="9543484" y="3720003"/>
            <a:ext cx="360000" cy="169277"/>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44</a:t>
            </a:r>
          </a:p>
        </p:txBody>
      </p:sp>
      <p:sp>
        <p:nvSpPr>
          <p:cNvPr id="127" name="TextBox 126"/>
          <p:cNvSpPr txBox="1"/>
          <p:nvPr/>
        </p:nvSpPr>
        <p:spPr>
          <a:xfrm>
            <a:off x="10530909" y="2842027"/>
            <a:ext cx="360000" cy="169277"/>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78</a:t>
            </a:r>
          </a:p>
        </p:txBody>
      </p:sp>
      <p:sp>
        <p:nvSpPr>
          <p:cNvPr id="128" name="TextBox 127"/>
          <p:cNvSpPr txBox="1"/>
          <p:nvPr/>
        </p:nvSpPr>
        <p:spPr>
          <a:xfrm>
            <a:off x="10837157" y="3820711"/>
            <a:ext cx="360000" cy="169277"/>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rPr>
              <a:t>40</a:t>
            </a:r>
          </a:p>
        </p:txBody>
      </p:sp>
      <p:grpSp>
        <p:nvGrpSpPr>
          <p:cNvPr id="11" name="Group 10">
            <a:extLst>
              <a:ext uri="{FF2B5EF4-FFF2-40B4-BE49-F238E27FC236}">
                <a16:creationId xmlns:a16="http://schemas.microsoft.com/office/drawing/2014/main" id="{DBF54CAB-4B9B-4738-958F-F5CC26D49055}"/>
              </a:ext>
            </a:extLst>
          </p:cNvPr>
          <p:cNvGrpSpPr/>
          <p:nvPr/>
        </p:nvGrpSpPr>
        <p:grpSpPr>
          <a:xfrm>
            <a:off x="1440111" y="2457564"/>
            <a:ext cx="50549" cy="2621558"/>
            <a:chOff x="1463926" y="2005013"/>
            <a:chExt cx="50549" cy="2621558"/>
          </a:xfrm>
        </p:grpSpPr>
        <p:cxnSp>
          <p:nvCxnSpPr>
            <p:cNvPr id="26" name="Straight Connector 25"/>
            <p:cNvCxnSpPr/>
            <p:nvPr/>
          </p:nvCxnSpPr>
          <p:spPr>
            <a:xfrm>
              <a:off x="1469014" y="2007174"/>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Group 1">
              <a:extLst>
                <a:ext uri="{FF2B5EF4-FFF2-40B4-BE49-F238E27FC236}">
                  <a16:creationId xmlns:a16="http://schemas.microsoft.com/office/drawing/2014/main" id="{89E0F7B1-895B-4E78-81A0-F75A4B3FA824}"/>
                </a:ext>
              </a:extLst>
            </p:cNvPr>
            <p:cNvGrpSpPr/>
            <p:nvPr/>
          </p:nvGrpSpPr>
          <p:grpSpPr>
            <a:xfrm>
              <a:off x="1463926" y="2007394"/>
              <a:ext cx="46365" cy="2319442"/>
              <a:chOff x="1463925" y="2007394"/>
              <a:chExt cx="2557447" cy="2319442"/>
            </a:xfrm>
          </p:grpSpPr>
          <p:cxnSp>
            <p:nvCxnSpPr>
              <p:cNvPr id="28" name="Straight Connector 27"/>
              <p:cNvCxnSpPr/>
              <p:nvPr/>
            </p:nvCxnSpPr>
            <p:spPr>
              <a:xfrm>
                <a:off x="1463925" y="3808060"/>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463925" y="3550885"/>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463925" y="3293710"/>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463925" y="2521744"/>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1465372" y="2778919"/>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1465372" y="3036315"/>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1465372" y="4065235"/>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465372" y="4326836"/>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463925" y="2264569"/>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463925" y="2007394"/>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grpSp>
        <p:cxnSp>
          <p:nvCxnSpPr>
            <p:cNvPr id="5" name="Straight Connector 4">
              <a:extLst>
                <a:ext uri="{FF2B5EF4-FFF2-40B4-BE49-F238E27FC236}">
                  <a16:creationId xmlns:a16="http://schemas.microsoft.com/office/drawing/2014/main" id="{5D7A3D9D-9C07-43AB-AD67-8632875B2803}"/>
                </a:ext>
              </a:extLst>
            </p:cNvPr>
            <p:cNvCxnSpPr>
              <a:cxnSpLocks/>
            </p:cNvCxnSpPr>
            <p:nvPr/>
          </p:nvCxnSpPr>
          <p:spPr>
            <a:xfrm>
              <a:off x="1514475" y="2005013"/>
              <a:ext cx="0" cy="2621558"/>
            </a:xfrm>
            <a:prstGeom prst="line">
              <a:avLst/>
            </a:prstGeom>
            <a:ln>
              <a:solidFill>
                <a:srgbClr val="8D8D8D"/>
              </a:solidFill>
            </a:ln>
          </p:spPr>
          <p:style>
            <a:lnRef idx="1">
              <a:schemeClr val="accent1"/>
            </a:lnRef>
            <a:fillRef idx="0">
              <a:schemeClr val="accent1"/>
            </a:fillRef>
            <a:effectRef idx="0">
              <a:schemeClr val="accent1"/>
            </a:effectRef>
            <a:fontRef idx="minor">
              <a:schemeClr val="tx1"/>
            </a:fontRef>
          </p:style>
        </p:cxnSp>
      </p:grpSp>
      <p:cxnSp>
        <p:nvCxnSpPr>
          <p:cNvPr id="131" name="Straight Connector 130">
            <a:extLst>
              <a:ext uri="{FF2B5EF4-FFF2-40B4-BE49-F238E27FC236}">
                <a16:creationId xmlns:a16="http://schemas.microsoft.com/office/drawing/2014/main" id="{837CB138-4040-47D0-9101-5D02F7F47752}"/>
              </a:ext>
            </a:extLst>
          </p:cNvPr>
          <p:cNvCxnSpPr>
            <a:cxnSpLocks/>
          </p:cNvCxnSpPr>
          <p:nvPr/>
        </p:nvCxnSpPr>
        <p:spPr>
          <a:xfrm rot="5400000">
            <a:off x="2742500" y="5055953"/>
            <a:ext cx="46339"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A4CE1404-0287-4099-B9BC-56798340CC72}"/>
              </a:ext>
            </a:extLst>
          </p:cNvPr>
          <p:cNvCxnSpPr>
            <a:cxnSpLocks/>
          </p:cNvCxnSpPr>
          <p:nvPr/>
        </p:nvCxnSpPr>
        <p:spPr>
          <a:xfrm rot="5400000">
            <a:off x="3993695" y="5055953"/>
            <a:ext cx="46339"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B12752F2-EA1D-4FDD-9836-DD5445034391}"/>
              </a:ext>
            </a:extLst>
          </p:cNvPr>
          <p:cNvCxnSpPr/>
          <p:nvPr/>
        </p:nvCxnSpPr>
        <p:spPr>
          <a:xfrm>
            <a:off x="5180269" y="2459725"/>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38" name="Group 137">
            <a:extLst>
              <a:ext uri="{FF2B5EF4-FFF2-40B4-BE49-F238E27FC236}">
                <a16:creationId xmlns:a16="http://schemas.microsoft.com/office/drawing/2014/main" id="{EC2E8A13-120E-44F2-B854-2655C315C098}"/>
              </a:ext>
            </a:extLst>
          </p:cNvPr>
          <p:cNvGrpSpPr/>
          <p:nvPr/>
        </p:nvGrpSpPr>
        <p:grpSpPr>
          <a:xfrm>
            <a:off x="5175181" y="2459945"/>
            <a:ext cx="46365" cy="2319442"/>
            <a:chOff x="1463925" y="2007394"/>
            <a:chExt cx="2557447" cy="2319442"/>
          </a:xfrm>
        </p:grpSpPr>
        <p:cxnSp>
          <p:nvCxnSpPr>
            <p:cNvPr id="140" name="Straight Connector 139">
              <a:extLst>
                <a:ext uri="{FF2B5EF4-FFF2-40B4-BE49-F238E27FC236}">
                  <a16:creationId xmlns:a16="http://schemas.microsoft.com/office/drawing/2014/main" id="{01268EA5-FF7F-47A0-8632-60135484BE92}"/>
                </a:ext>
              </a:extLst>
            </p:cNvPr>
            <p:cNvCxnSpPr/>
            <p:nvPr/>
          </p:nvCxnSpPr>
          <p:spPr>
            <a:xfrm>
              <a:off x="1463925" y="3808060"/>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03B2E3E5-B797-46A3-8001-20B5994058ED}"/>
                </a:ext>
              </a:extLst>
            </p:cNvPr>
            <p:cNvCxnSpPr/>
            <p:nvPr/>
          </p:nvCxnSpPr>
          <p:spPr>
            <a:xfrm>
              <a:off x="1463925" y="3550885"/>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07F07BD5-D31F-4BA7-8F5A-05F49EF47168}"/>
                </a:ext>
              </a:extLst>
            </p:cNvPr>
            <p:cNvCxnSpPr/>
            <p:nvPr/>
          </p:nvCxnSpPr>
          <p:spPr>
            <a:xfrm>
              <a:off x="1463925" y="3293710"/>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7A718704-A3DC-4C42-9683-E109124A188F}"/>
                </a:ext>
              </a:extLst>
            </p:cNvPr>
            <p:cNvCxnSpPr/>
            <p:nvPr/>
          </p:nvCxnSpPr>
          <p:spPr>
            <a:xfrm>
              <a:off x="1463925" y="2521744"/>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453578DA-F635-4BF5-995A-B96E56EC7B69}"/>
                </a:ext>
              </a:extLst>
            </p:cNvPr>
            <p:cNvCxnSpPr/>
            <p:nvPr/>
          </p:nvCxnSpPr>
          <p:spPr>
            <a:xfrm>
              <a:off x="1465372" y="2778919"/>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0523B604-D095-4518-BCA3-76364B0E43D0}"/>
                </a:ext>
              </a:extLst>
            </p:cNvPr>
            <p:cNvCxnSpPr/>
            <p:nvPr/>
          </p:nvCxnSpPr>
          <p:spPr>
            <a:xfrm>
              <a:off x="1465372" y="3036315"/>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8A459EEF-4B62-46A1-B51E-AED3BC5E69D2}"/>
                </a:ext>
              </a:extLst>
            </p:cNvPr>
            <p:cNvCxnSpPr/>
            <p:nvPr/>
          </p:nvCxnSpPr>
          <p:spPr>
            <a:xfrm>
              <a:off x="1465372" y="4065235"/>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98C70E9C-42A2-4DFB-A1FB-B08AFF9BAEA9}"/>
                </a:ext>
              </a:extLst>
            </p:cNvPr>
            <p:cNvCxnSpPr/>
            <p:nvPr/>
          </p:nvCxnSpPr>
          <p:spPr>
            <a:xfrm>
              <a:off x="1465372" y="4326836"/>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CCBCCE51-A5B4-4FA1-B126-5FEA94CB91B3}"/>
                </a:ext>
              </a:extLst>
            </p:cNvPr>
            <p:cNvCxnSpPr/>
            <p:nvPr/>
          </p:nvCxnSpPr>
          <p:spPr>
            <a:xfrm>
              <a:off x="1463925" y="2264569"/>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EEACB754-4D24-4632-B46B-B449529777DD}"/>
                </a:ext>
              </a:extLst>
            </p:cNvPr>
            <p:cNvCxnSpPr/>
            <p:nvPr/>
          </p:nvCxnSpPr>
          <p:spPr>
            <a:xfrm>
              <a:off x="1463925" y="2007394"/>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grpSp>
      <p:cxnSp>
        <p:nvCxnSpPr>
          <p:cNvPr id="139" name="Straight Connector 138">
            <a:extLst>
              <a:ext uri="{FF2B5EF4-FFF2-40B4-BE49-F238E27FC236}">
                <a16:creationId xmlns:a16="http://schemas.microsoft.com/office/drawing/2014/main" id="{CDD0E146-D14D-4088-872E-33F77838E416}"/>
              </a:ext>
            </a:extLst>
          </p:cNvPr>
          <p:cNvCxnSpPr>
            <a:cxnSpLocks/>
          </p:cNvCxnSpPr>
          <p:nvPr/>
        </p:nvCxnSpPr>
        <p:spPr>
          <a:xfrm>
            <a:off x="5225730" y="2457564"/>
            <a:ext cx="0" cy="2621558"/>
          </a:xfrm>
          <a:prstGeom prst="line">
            <a:avLst/>
          </a:prstGeom>
          <a:ln>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6A7F5D14-468B-4708-AF43-302EF23E3477}"/>
              </a:ext>
            </a:extLst>
          </p:cNvPr>
          <p:cNvCxnSpPr>
            <a:cxnSpLocks/>
          </p:cNvCxnSpPr>
          <p:nvPr/>
        </p:nvCxnSpPr>
        <p:spPr>
          <a:xfrm rot="5400000">
            <a:off x="6457381" y="5055965"/>
            <a:ext cx="46339"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E44E58D9-BE49-4CF0-A0AD-E34404EB990C}"/>
              </a:ext>
            </a:extLst>
          </p:cNvPr>
          <p:cNvCxnSpPr>
            <a:cxnSpLocks/>
          </p:cNvCxnSpPr>
          <p:nvPr/>
        </p:nvCxnSpPr>
        <p:spPr>
          <a:xfrm rot="5400000">
            <a:off x="7712202" y="5055965"/>
            <a:ext cx="46339"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a:cxnSpLocks/>
          </p:cNvCxnSpPr>
          <p:nvPr/>
        </p:nvCxnSpPr>
        <p:spPr>
          <a:xfrm>
            <a:off x="5179372" y="5032795"/>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86BEF494-08D6-4403-89AC-CA9D62657E84}"/>
              </a:ext>
            </a:extLst>
          </p:cNvPr>
          <p:cNvCxnSpPr/>
          <p:nvPr/>
        </p:nvCxnSpPr>
        <p:spPr>
          <a:xfrm>
            <a:off x="8931216" y="2459725"/>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54" name="Group 153">
            <a:extLst>
              <a:ext uri="{FF2B5EF4-FFF2-40B4-BE49-F238E27FC236}">
                <a16:creationId xmlns:a16="http://schemas.microsoft.com/office/drawing/2014/main" id="{04A5B9B2-DB11-48A3-AD41-A5759C04540E}"/>
              </a:ext>
            </a:extLst>
          </p:cNvPr>
          <p:cNvGrpSpPr/>
          <p:nvPr/>
        </p:nvGrpSpPr>
        <p:grpSpPr>
          <a:xfrm>
            <a:off x="8926128" y="2459945"/>
            <a:ext cx="46365" cy="2319442"/>
            <a:chOff x="1463925" y="2007394"/>
            <a:chExt cx="2557447" cy="2319442"/>
          </a:xfrm>
        </p:grpSpPr>
        <p:cxnSp>
          <p:nvCxnSpPr>
            <p:cNvPr id="156" name="Straight Connector 155">
              <a:extLst>
                <a:ext uri="{FF2B5EF4-FFF2-40B4-BE49-F238E27FC236}">
                  <a16:creationId xmlns:a16="http://schemas.microsoft.com/office/drawing/2014/main" id="{BE6E3B5E-2C49-449E-A0EA-BCC3783F91DA}"/>
                </a:ext>
              </a:extLst>
            </p:cNvPr>
            <p:cNvCxnSpPr/>
            <p:nvPr/>
          </p:nvCxnSpPr>
          <p:spPr>
            <a:xfrm>
              <a:off x="1463925" y="3808060"/>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AD6F4B4E-CC0E-42F9-81C7-CB107EE301C8}"/>
                </a:ext>
              </a:extLst>
            </p:cNvPr>
            <p:cNvCxnSpPr/>
            <p:nvPr/>
          </p:nvCxnSpPr>
          <p:spPr>
            <a:xfrm>
              <a:off x="1463925" y="3550885"/>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50389EF2-7F10-4332-813D-19E9C90238CB}"/>
                </a:ext>
              </a:extLst>
            </p:cNvPr>
            <p:cNvCxnSpPr/>
            <p:nvPr/>
          </p:nvCxnSpPr>
          <p:spPr>
            <a:xfrm>
              <a:off x="1463925" y="3293710"/>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45293014-6F96-44F3-BBAD-23D4F9951732}"/>
                </a:ext>
              </a:extLst>
            </p:cNvPr>
            <p:cNvCxnSpPr/>
            <p:nvPr/>
          </p:nvCxnSpPr>
          <p:spPr>
            <a:xfrm>
              <a:off x="1463925" y="2521744"/>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AD9421CD-7D3F-49C8-9119-F86CA75BF3DA}"/>
                </a:ext>
              </a:extLst>
            </p:cNvPr>
            <p:cNvCxnSpPr/>
            <p:nvPr/>
          </p:nvCxnSpPr>
          <p:spPr>
            <a:xfrm>
              <a:off x="1465372" y="2778919"/>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434F1667-32B2-416B-B0A5-F26421DA8BF8}"/>
                </a:ext>
              </a:extLst>
            </p:cNvPr>
            <p:cNvCxnSpPr/>
            <p:nvPr/>
          </p:nvCxnSpPr>
          <p:spPr>
            <a:xfrm>
              <a:off x="1465372" y="3036315"/>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870FA991-1AB2-402E-9E6F-ADA85A574C9C}"/>
                </a:ext>
              </a:extLst>
            </p:cNvPr>
            <p:cNvCxnSpPr/>
            <p:nvPr/>
          </p:nvCxnSpPr>
          <p:spPr>
            <a:xfrm>
              <a:off x="1465372" y="4065235"/>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A2A5AC7A-9FD8-4EF4-80B9-AA76B1E97BD4}"/>
                </a:ext>
              </a:extLst>
            </p:cNvPr>
            <p:cNvCxnSpPr/>
            <p:nvPr/>
          </p:nvCxnSpPr>
          <p:spPr>
            <a:xfrm>
              <a:off x="1465372" y="4326836"/>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0ED8710B-74D0-4316-940C-79631452CDBF}"/>
                </a:ext>
              </a:extLst>
            </p:cNvPr>
            <p:cNvCxnSpPr/>
            <p:nvPr/>
          </p:nvCxnSpPr>
          <p:spPr>
            <a:xfrm>
              <a:off x="1463925" y="2264569"/>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B0D34EC2-CB02-44BA-A9AD-883263EC9F6B}"/>
                </a:ext>
              </a:extLst>
            </p:cNvPr>
            <p:cNvCxnSpPr/>
            <p:nvPr/>
          </p:nvCxnSpPr>
          <p:spPr>
            <a:xfrm>
              <a:off x="1463925" y="2007394"/>
              <a:ext cx="2556000"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grpSp>
      <p:cxnSp>
        <p:nvCxnSpPr>
          <p:cNvPr id="155" name="Straight Connector 154">
            <a:extLst>
              <a:ext uri="{FF2B5EF4-FFF2-40B4-BE49-F238E27FC236}">
                <a16:creationId xmlns:a16="http://schemas.microsoft.com/office/drawing/2014/main" id="{738EFA83-B16E-4F35-87CF-758FE879363B}"/>
              </a:ext>
            </a:extLst>
          </p:cNvPr>
          <p:cNvCxnSpPr>
            <a:cxnSpLocks/>
          </p:cNvCxnSpPr>
          <p:nvPr/>
        </p:nvCxnSpPr>
        <p:spPr>
          <a:xfrm>
            <a:off x="8976677" y="2457564"/>
            <a:ext cx="0" cy="2621558"/>
          </a:xfrm>
          <a:prstGeom prst="line">
            <a:avLst/>
          </a:prstGeom>
          <a:ln>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BD790B39-FF77-40AD-A8E1-C428AEA8BFA9}"/>
              </a:ext>
            </a:extLst>
          </p:cNvPr>
          <p:cNvCxnSpPr>
            <a:cxnSpLocks/>
          </p:cNvCxnSpPr>
          <p:nvPr/>
        </p:nvCxnSpPr>
        <p:spPr>
          <a:xfrm rot="5400000">
            <a:off x="10204892" y="5055966"/>
            <a:ext cx="46339"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5697714C-76C5-4E97-BDC0-F9AF287C4383}"/>
              </a:ext>
            </a:extLst>
          </p:cNvPr>
          <p:cNvCxnSpPr>
            <a:cxnSpLocks/>
          </p:cNvCxnSpPr>
          <p:nvPr/>
        </p:nvCxnSpPr>
        <p:spPr>
          <a:xfrm rot="5400000">
            <a:off x="11456277" y="5055966"/>
            <a:ext cx="46339" cy="0"/>
          </a:xfrm>
          <a:prstGeom prst="line">
            <a:avLst/>
          </a:prstGeom>
          <a:ln w="6350">
            <a:solidFill>
              <a:srgbClr val="8D8D8D"/>
            </a:solidFill>
          </a:ln>
        </p:spPr>
        <p:style>
          <a:lnRef idx="1">
            <a:schemeClr val="accent1"/>
          </a:lnRef>
          <a:fillRef idx="0">
            <a:schemeClr val="accent1"/>
          </a:fillRef>
          <a:effectRef idx="0">
            <a:schemeClr val="accent1"/>
          </a:effectRef>
          <a:fontRef idx="minor">
            <a:schemeClr val="tx1"/>
          </a:fontRef>
        </p:style>
      </p:cxnSp>
      <p:sp>
        <p:nvSpPr>
          <p:cNvPr id="109" name="TextBox 108"/>
          <p:cNvSpPr txBox="1"/>
          <p:nvPr/>
        </p:nvSpPr>
        <p:spPr>
          <a:xfrm rot="16200000">
            <a:off x="3441658" y="3632086"/>
            <a:ext cx="2556000" cy="2769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Calibri" panose="020F0502020204030204" pitchFamily="34" charset="0"/>
              </a:rPr>
              <a:t>Mean values (IU)</a:t>
            </a:r>
          </a:p>
        </p:txBody>
      </p:sp>
      <p:sp>
        <p:nvSpPr>
          <p:cNvPr id="113" name="TextBox 112"/>
          <p:cNvSpPr txBox="1"/>
          <p:nvPr/>
        </p:nvSpPr>
        <p:spPr>
          <a:xfrm rot="16200000">
            <a:off x="-318295" y="3722712"/>
            <a:ext cx="2556000" cy="2769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Calibri" panose="020F0502020204030204" pitchFamily="34" charset="0"/>
              </a:rPr>
              <a:t>Mean values (IU)</a:t>
            </a:r>
          </a:p>
        </p:txBody>
      </p:sp>
      <p:sp>
        <p:nvSpPr>
          <p:cNvPr id="117" name="TextBox 116"/>
          <p:cNvSpPr txBox="1"/>
          <p:nvPr/>
        </p:nvSpPr>
        <p:spPr>
          <a:xfrm rot="16200000">
            <a:off x="7181043" y="3624237"/>
            <a:ext cx="2556000" cy="2769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Calibri" panose="020F0502020204030204" pitchFamily="34" charset="0"/>
              </a:rPr>
              <a:t>Mean values (IU)</a:t>
            </a:r>
          </a:p>
        </p:txBody>
      </p:sp>
      <p:sp>
        <p:nvSpPr>
          <p:cNvPr id="3" name="Footer Placeholder 5">
            <a:extLst>
              <a:ext uri="{FF2B5EF4-FFF2-40B4-BE49-F238E27FC236}">
                <a16:creationId xmlns:a16="http://schemas.microsoft.com/office/drawing/2014/main" id="{5DC32C51-F8BA-0F91-D049-5719A96F0A00}"/>
              </a:ext>
            </a:extLst>
          </p:cNvPr>
          <p:cNvSpPr>
            <a:spLocks noGrp="1"/>
          </p:cNvSpPr>
          <p:nvPr/>
        </p:nvSpPr>
        <p:spPr>
          <a:xfrm>
            <a:off x="1616395" y="6471981"/>
            <a:ext cx="10147616" cy="187110"/>
          </a:xfrm>
          <a:prstGeom prst="rect">
            <a:avLst/>
          </a:prstGeom>
        </p:spPr>
        <p:txBody>
          <a:bodyPr vert="horz" lIns="0" tIns="0" rIns="0" bIns="0" rtlCol="0" anchor="b"/>
          <a:lstStyle>
            <a:defPPr>
              <a:defRPr lang="en-US"/>
            </a:defPPr>
            <a:lvl1pPr marL="0" algn="l" defTabSz="457200" rtl="0" eaLnBrk="1" latinLnBrk="0" hangingPunct="1">
              <a:defRPr lang="en-US" sz="700" b="0" i="0" kern="1200" cap="none" baseline="0" smtClean="0">
                <a:solidFill>
                  <a:schemeClr val="accent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Figures represent mean changes in transaminases before and after treatment for all three treatment groups</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ALT, alanine aminotransferase; AST, aspartate aminotransferase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Dajani A, et al. Arab J Gastroenterol 2015;16:99–104</a:t>
            </a:r>
          </a:p>
        </p:txBody>
      </p:sp>
      <p:sp>
        <p:nvSpPr>
          <p:cNvPr id="9" name="Title 3">
            <a:extLst>
              <a:ext uri="{FF2B5EF4-FFF2-40B4-BE49-F238E27FC236}">
                <a16:creationId xmlns:a16="http://schemas.microsoft.com/office/drawing/2014/main" id="{83C0A625-ECC7-C0BF-B3EF-57D6E5C6A0B3}"/>
              </a:ext>
            </a:extLst>
          </p:cNvPr>
          <p:cNvSpPr txBox="1">
            <a:spLocks/>
          </p:cNvSpPr>
          <p:nvPr/>
        </p:nvSpPr>
        <p:spPr>
          <a:xfrm>
            <a:off x="401351" y="209403"/>
            <a:ext cx="11362660" cy="824841"/>
          </a:xfrm>
          <a:prstGeom prst="rect">
            <a:avLst/>
          </a:prstGeom>
        </p:spPr>
        <p:txBody>
          <a:bodyPr vert="horz" wrap="square" lIns="91440" tIns="45720" rIns="91440" bIns="45720" rtlCol="0" anchor="ctr">
            <a:normAutofit/>
          </a:bodyPr>
          <a:lstStyle>
            <a:lvl1pPr algn="l" defTabSz="685800" rtl="0" eaLnBrk="1" latinLnBrk="0" hangingPunct="1">
              <a:lnSpc>
                <a:spcPct val="85000"/>
              </a:lnSpc>
              <a:spcBef>
                <a:spcPct val="0"/>
              </a:spcBef>
              <a:buNone/>
              <a:defRPr sz="2800" b="0" kern="1200" cap="none" baseline="0">
                <a:solidFill>
                  <a:schemeClr val="accent2"/>
                </a:solidFill>
                <a:latin typeface="Verdana" panose="020B0604030504040204" pitchFamily="34" charset="0"/>
                <a:ea typeface="Verdana" panose="020B0604030504040204" pitchFamily="34" charset="0"/>
                <a:cs typeface="+mj-cs"/>
              </a:defRPr>
            </a:lvl1pPr>
          </a:lstStyle>
          <a:p>
            <a:r>
              <a:rPr lang="en-GB" b="0" dirty="0">
                <a:latin typeface="Verdana" panose="020B0604030504040204" pitchFamily="34" charset="0"/>
                <a:ea typeface="Verdana" panose="020B0604030504040204" pitchFamily="34" charset="0"/>
              </a:rPr>
              <a:t>EPLs reduce transaminase levels in patients with NAFLD regardless of cardiometabolic comorbidities </a:t>
            </a:r>
            <a:endParaRPr lang="en-GB" dirty="0">
              <a:solidFill>
                <a:srgbClr val="B15218"/>
              </a:solidFill>
            </a:endParaRPr>
          </a:p>
        </p:txBody>
      </p:sp>
    </p:spTree>
    <p:extLst>
      <p:ext uri="{BB962C8B-B14F-4D97-AF65-F5344CB8AC3E}">
        <p14:creationId xmlns:p14="http://schemas.microsoft.com/office/powerpoint/2010/main" val="2274812391"/>
      </p:ext>
    </p:extLst>
  </p:cSld>
  <p:clrMapOvr>
    <a:masterClrMapping/>
  </p:clrMapOvr>
  <p:extLst>
    <p:ext uri="{6950BFC3-D8DA-4A85-94F7-54DA5524770B}">
      <p188:commentRel xmlns:p188="http://schemas.microsoft.com/office/powerpoint/2018/8/main" r:id="rId2"/>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05583" y="5935246"/>
            <a:ext cx="11155362" cy="1447689"/>
          </a:xfrm>
        </p:spPr>
        <p:txBody>
          <a:bodyPr>
            <a:normAutofit/>
          </a:bodyPr>
          <a:lstStyle/>
          <a:p>
            <a:pPr lvl="0" algn="ctr"/>
            <a:endParaRPr lang="en-GB" sz="2000" dirty="0"/>
          </a:p>
          <a:p>
            <a:pPr lvl="0" algn="ctr"/>
            <a:endParaRPr lang="en-GB" sz="2000" dirty="0"/>
          </a:p>
          <a:p>
            <a:pPr lvl="0" algn="ctr"/>
            <a:endParaRPr lang="en-GB" sz="2000" dirty="0"/>
          </a:p>
          <a:p>
            <a:pPr algn="ctr"/>
            <a:endParaRPr lang="en-GB" sz="2000" dirty="0"/>
          </a:p>
        </p:txBody>
      </p:sp>
      <p:sp>
        <p:nvSpPr>
          <p:cNvPr id="9" name="Footer Placeholder 5">
            <a:extLst>
              <a:ext uri="{FF2B5EF4-FFF2-40B4-BE49-F238E27FC236}">
                <a16:creationId xmlns:a16="http://schemas.microsoft.com/office/drawing/2014/main" id="{EB715FFD-02F9-9AAA-1A71-6C8F3D0D0EA6}"/>
              </a:ext>
            </a:extLst>
          </p:cNvPr>
          <p:cNvSpPr>
            <a:spLocks noGrp="1"/>
          </p:cNvSpPr>
          <p:nvPr/>
        </p:nvSpPr>
        <p:spPr>
          <a:xfrm>
            <a:off x="1616395" y="6471981"/>
            <a:ext cx="10147616" cy="187110"/>
          </a:xfrm>
          <a:prstGeom prst="rect">
            <a:avLst/>
          </a:prstGeom>
        </p:spPr>
        <p:txBody>
          <a:bodyPr vert="horz" lIns="0" tIns="0" rIns="0" bIns="0" rtlCol="0" anchor="b"/>
          <a:lstStyle>
            <a:defPPr>
              <a:defRPr lang="en-US"/>
            </a:defPPr>
            <a:lvl1pPr marL="0" algn="l" defTabSz="457200" rtl="0" eaLnBrk="1" latinLnBrk="0" hangingPunct="1">
              <a:defRPr lang="en-US" sz="700" b="0" i="0" kern="1200" cap="none" baseline="0" smtClean="0">
                <a:solidFill>
                  <a:schemeClr val="accent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A worsening of heterogeneous structure of the liver occurred in 0.2% of patients in each comorbidity subgroup.</a:t>
            </a:r>
            <a:br>
              <a:rPr lang="en-GB" dirty="0">
                <a:solidFill>
                  <a:schemeClr val="accent2"/>
                </a:solidFill>
              </a:rPr>
            </a:br>
            <a:r>
              <a:rPr lang="en-GB" dirty="0">
                <a:solidFill>
                  <a:schemeClr val="accent2"/>
                </a:solidFill>
              </a:rPr>
              <a:t>EPLs, essential phospholipids; RCTs, randomised controlled trials</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Maev IV, et al. BMJ Open Gastroenterol 2020;7:e000341</a:t>
            </a:r>
          </a:p>
        </p:txBody>
      </p:sp>
      <p:sp>
        <p:nvSpPr>
          <p:cNvPr id="12" name="Title 3">
            <a:extLst>
              <a:ext uri="{FF2B5EF4-FFF2-40B4-BE49-F238E27FC236}">
                <a16:creationId xmlns:a16="http://schemas.microsoft.com/office/drawing/2014/main" id="{398E596B-8C41-C511-CDF8-17ECCF18CBFC}"/>
              </a:ext>
            </a:extLst>
          </p:cNvPr>
          <p:cNvSpPr txBox="1">
            <a:spLocks/>
          </p:cNvSpPr>
          <p:nvPr/>
        </p:nvSpPr>
        <p:spPr>
          <a:xfrm>
            <a:off x="401351" y="209403"/>
            <a:ext cx="11362660" cy="824841"/>
          </a:xfrm>
          <a:prstGeom prst="rect">
            <a:avLst/>
          </a:prstGeom>
        </p:spPr>
        <p:txBody>
          <a:bodyPr vert="horz" wrap="square" lIns="91440" tIns="45720" rIns="91440" bIns="45720" rtlCol="0" anchor="ctr">
            <a:normAutofit/>
          </a:bodyPr>
          <a:lstStyle>
            <a:lvl1pPr algn="l" defTabSz="685800" rtl="0" eaLnBrk="1" latinLnBrk="0" hangingPunct="1">
              <a:lnSpc>
                <a:spcPct val="85000"/>
              </a:lnSpc>
              <a:spcBef>
                <a:spcPct val="0"/>
              </a:spcBef>
              <a:buNone/>
              <a:defRPr sz="2800" b="0" kern="1200" cap="none" baseline="0">
                <a:solidFill>
                  <a:schemeClr val="accent2"/>
                </a:solidFill>
                <a:latin typeface="Verdana" panose="020B0604030504040204" pitchFamily="34" charset="0"/>
                <a:ea typeface="Verdana" panose="020B0604030504040204" pitchFamily="34" charset="0"/>
                <a:cs typeface="+mj-cs"/>
              </a:defRPr>
            </a:lvl1pPr>
          </a:lstStyle>
          <a:p>
            <a:r>
              <a:rPr lang="en-GB" altLang="ru-RU" dirty="0">
                <a:solidFill>
                  <a:srgbClr val="B15218"/>
                </a:solidFill>
              </a:rPr>
              <a:t>EPLs improve diffuse liver echogenicity independently of the number or type of comorbidities (MANPOWER Study)</a:t>
            </a:r>
          </a:p>
        </p:txBody>
      </p:sp>
      <p:pic>
        <p:nvPicPr>
          <p:cNvPr id="5" name="Picture 4">
            <a:extLst>
              <a:ext uri="{FF2B5EF4-FFF2-40B4-BE49-F238E27FC236}">
                <a16:creationId xmlns:a16="http://schemas.microsoft.com/office/drawing/2014/main" id="{2345E456-D46C-6A40-1B68-1364041AE552}"/>
              </a:ext>
            </a:extLst>
          </p:cNvPr>
          <p:cNvPicPr>
            <a:picLocks noChangeAspect="1"/>
          </p:cNvPicPr>
          <p:nvPr/>
        </p:nvPicPr>
        <p:blipFill>
          <a:blip r:embed="rId3"/>
          <a:stretch>
            <a:fillRect/>
          </a:stretch>
        </p:blipFill>
        <p:spPr>
          <a:xfrm>
            <a:off x="1891349" y="1222436"/>
            <a:ext cx="8639182" cy="4888617"/>
          </a:xfrm>
          <a:prstGeom prst="rect">
            <a:avLst/>
          </a:prstGeom>
        </p:spPr>
      </p:pic>
    </p:spTree>
    <p:extLst>
      <p:ext uri="{BB962C8B-B14F-4D97-AF65-F5344CB8AC3E}">
        <p14:creationId xmlns:p14="http://schemas.microsoft.com/office/powerpoint/2010/main" val="13552808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4C8095-A5E0-4D12-C53D-AD7201AED356}"/>
              </a:ext>
            </a:extLst>
          </p:cNvPr>
          <p:cNvSpPr>
            <a:spLocks noGrp="1"/>
          </p:cNvSpPr>
          <p:nvPr>
            <p:ph type="sldNum" sz="quarter" idx="10"/>
          </p:nvPr>
        </p:nvSpPr>
        <p:spPr/>
        <p:txBody>
          <a:bodyPr/>
          <a:lstStyle/>
          <a:p>
            <a:fld id="{84E72597-5FA9-473E-9DF2-B958DF9446F5}" type="slidenum">
              <a:rPr lang="fr-FR" smtClean="0">
                <a:solidFill>
                  <a:prstClr val="white"/>
                </a:solidFill>
              </a:rPr>
              <a:pPr/>
              <a:t>19</a:t>
            </a:fld>
            <a:endParaRPr lang="fr-FR" dirty="0">
              <a:solidFill>
                <a:prstClr val="white"/>
              </a:solidFill>
            </a:endParaRPr>
          </a:p>
        </p:txBody>
      </p:sp>
      <p:sp>
        <p:nvSpPr>
          <p:cNvPr id="3" name="Title 2">
            <a:extLst>
              <a:ext uri="{FF2B5EF4-FFF2-40B4-BE49-F238E27FC236}">
                <a16:creationId xmlns:a16="http://schemas.microsoft.com/office/drawing/2014/main" id="{8567A8A0-9868-F988-4DD8-65AFD9CA1EBE}"/>
              </a:ext>
            </a:extLst>
          </p:cNvPr>
          <p:cNvSpPr>
            <a:spLocks noGrp="1"/>
          </p:cNvSpPr>
          <p:nvPr>
            <p:ph type="title"/>
          </p:nvPr>
        </p:nvSpPr>
        <p:spPr>
          <a:xfrm>
            <a:off x="401351" y="209403"/>
            <a:ext cx="11362660" cy="824841"/>
          </a:xfrm>
        </p:spPr>
        <p:txBody>
          <a:bodyPr/>
          <a:lstStyle/>
          <a:p>
            <a:r>
              <a:rPr lang="en-GB" dirty="0"/>
              <a:t>Evidence levels of adjunctive treatments for patients with MAFLD are inconsistent </a:t>
            </a:r>
          </a:p>
        </p:txBody>
      </p:sp>
      <p:sp>
        <p:nvSpPr>
          <p:cNvPr id="13" name="Freeform 11">
            <a:extLst>
              <a:ext uri="{FF2B5EF4-FFF2-40B4-BE49-F238E27FC236}">
                <a16:creationId xmlns:a16="http://schemas.microsoft.com/office/drawing/2014/main" id="{8C8B7849-89AC-9542-14CF-CE7E20A137CD}"/>
              </a:ext>
            </a:extLst>
          </p:cNvPr>
          <p:cNvSpPr/>
          <p:nvPr/>
        </p:nvSpPr>
        <p:spPr>
          <a:xfrm>
            <a:off x="3863412" y="1967771"/>
            <a:ext cx="4748889" cy="2782738"/>
          </a:xfrm>
          <a:custGeom>
            <a:avLst/>
            <a:gdLst>
              <a:gd name="connsiteX0" fmla="*/ 0 w 5239909"/>
              <a:gd name="connsiteY0" fmla="*/ 0 h 3045350"/>
              <a:gd name="connsiteX1" fmla="*/ 0 w 5239909"/>
              <a:gd name="connsiteY1" fmla="*/ 3037398 h 3045350"/>
              <a:gd name="connsiteX2" fmla="*/ 5239909 w 5239909"/>
              <a:gd name="connsiteY2" fmla="*/ 3037398 h 3045350"/>
              <a:gd name="connsiteX3" fmla="*/ 5224007 w 5239909"/>
              <a:gd name="connsiteY3" fmla="*/ 3045350 h 3045350"/>
            </a:gdLst>
            <a:ahLst/>
            <a:cxnLst>
              <a:cxn ang="0">
                <a:pos x="connsiteX0" y="connsiteY0"/>
              </a:cxn>
              <a:cxn ang="0">
                <a:pos x="connsiteX1" y="connsiteY1"/>
              </a:cxn>
              <a:cxn ang="0">
                <a:pos x="connsiteX2" y="connsiteY2"/>
              </a:cxn>
              <a:cxn ang="0">
                <a:pos x="connsiteX3" y="connsiteY3"/>
              </a:cxn>
            </a:cxnLst>
            <a:rect l="l" t="t" r="r" b="b"/>
            <a:pathLst>
              <a:path w="5239909" h="3045350">
                <a:moveTo>
                  <a:pt x="0" y="0"/>
                </a:moveTo>
                <a:lnTo>
                  <a:pt x="0" y="3037398"/>
                </a:lnTo>
                <a:lnTo>
                  <a:pt x="5239909" y="3037398"/>
                </a:lnTo>
                <a:lnTo>
                  <a:pt x="5224007" y="3045350"/>
                </a:lnTo>
              </a:path>
            </a:pathLst>
          </a:custGeom>
          <a:noFill/>
          <a:ln>
            <a:solidFill>
              <a:schemeClr val="tx1"/>
            </a:solidFill>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FFFFFF"/>
              </a:solidFill>
              <a:effectLst/>
              <a:uLnTx/>
              <a:uFillTx/>
              <a:latin typeface="Verdana" panose="020B0604030504040204" pitchFamily="34" charset="0"/>
              <a:ea typeface="+mn-ea"/>
              <a:cs typeface="+mn-cs"/>
            </a:endParaRPr>
          </a:p>
        </p:txBody>
      </p:sp>
      <p:cxnSp>
        <p:nvCxnSpPr>
          <p:cNvPr id="14" name="Straight Connector 13">
            <a:extLst>
              <a:ext uri="{FF2B5EF4-FFF2-40B4-BE49-F238E27FC236}">
                <a16:creationId xmlns:a16="http://schemas.microsoft.com/office/drawing/2014/main" id="{A141E917-0227-AC2A-01F8-6721B6B2A37E}"/>
              </a:ext>
            </a:extLst>
          </p:cNvPr>
          <p:cNvCxnSpPr/>
          <p:nvPr/>
        </p:nvCxnSpPr>
        <p:spPr>
          <a:xfrm flipV="1">
            <a:off x="4749398" y="2317637"/>
            <a:ext cx="0" cy="241558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F004CDA-D5ED-7170-D0FC-FDD36BE2671C}"/>
              </a:ext>
            </a:extLst>
          </p:cNvPr>
          <p:cNvCxnSpPr/>
          <p:nvPr/>
        </p:nvCxnSpPr>
        <p:spPr>
          <a:xfrm flipV="1">
            <a:off x="5693266" y="2316867"/>
            <a:ext cx="0" cy="241558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9515CEB-EA0C-2411-A6CA-2F8A0BB3CDA8}"/>
              </a:ext>
            </a:extLst>
          </p:cNvPr>
          <p:cNvCxnSpPr/>
          <p:nvPr/>
        </p:nvCxnSpPr>
        <p:spPr>
          <a:xfrm flipV="1">
            <a:off x="6643044" y="2316867"/>
            <a:ext cx="0" cy="241558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6B028E7-E074-2783-A666-A52273EBD6F9}"/>
              </a:ext>
            </a:extLst>
          </p:cNvPr>
          <p:cNvCxnSpPr/>
          <p:nvPr/>
        </p:nvCxnSpPr>
        <p:spPr>
          <a:xfrm flipV="1">
            <a:off x="7530212" y="2316867"/>
            <a:ext cx="0" cy="241558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C30099D-9DBE-E9DE-DDF5-E3C0567118F7}"/>
              </a:ext>
            </a:extLst>
          </p:cNvPr>
          <p:cNvCxnSpPr/>
          <p:nvPr/>
        </p:nvCxnSpPr>
        <p:spPr>
          <a:xfrm>
            <a:off x="3927203" y="2653033"/>
            <a:ext cx="440158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790736D-F7BA-6D88-0132-19601B7862B4}"/>
              </a:ext>
            </a:extLst>
          </p:cNvPr>
          <p:cNvCxnSpPr/>
          <p:nvPr/>
        </p:nvCxnSpPr>
        <p:spPr>
          <a:xfrm>
            <a:off x="3928654" y="3098237"/>
            <a:ext cx="440158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C73AA39-F3FE-D9E7-08F2-03184DED6A0F}"/>
              </a:ext>
            </a:extLst>
          </p:cNvPr>
          <p:cNvCxnSpPr/>
          <p:nvPr/>
        </p:nvCxnSpPr>
        <p:spPr>
          <a:xfrm>
            <a:off x="3922236" y="3772610"/>
            <a:ext cx="440158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EE93F33-13C5-BB34-E3B7-F0246AB6E076}"/>
              </a:ext>
            </a:extLst>
          </p:cNvPr>
          <p:cNvCxnSpPr/>
          <p:nvPr/>
        </p:nvCxnSpPr>
        <p:spPr>
          <a:xfrm flipH="1">
            <a:off x="5366046" y="2746133"/>
            <a:ext cx="1197854" cy="0"/>
          </a:xfrm>
          <a:prstGeom prst="line">
            <a:avLst/>
          </a:prstGeom>
          <a:ln w="12700">
            <a:solidFill>
              <a:schemeClr val="tx2"/>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06B358E5-6C93-EBCA-AE11-6D64AB188A0A}"/>
              </a:ext>
            </a:extLst>
          </p:cNvPr>
          <p:cNvSpPr/>
          <p:nvPr/>
        </p:nvSpPr>
        <p:spPr>
          <a:xfrm>
            <a:off x="4653704" y="2688839"/>
            <a:ext cx="192545" cy="1945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FFFFFF"/>
              </a:solidFill>
              <a:effectLst/>
              <a:uLnTx/>
              <a:uFillTx/>
              <a:latin typeface="Verdana" panose="020B0604030504040204" pitchFamily="34" charset="0"/>
              <a:ea typeface="+mn-ea"/>
              <a:cs typeface="+mn-cs"/>
            </a:endParaRPr>
          </a:p>
        </p:txBody>
      </p:sp>
      <p:sp>
        <p:nvSpPr>
          <p:cNvPr id="23" name="Oval 22">
            <a:extLst>
              <a:ext uri="{FF2B5EF4-FFF2-40B4-BE49-F238E27FC236}">
                <a16:creationId xmlns:a16="http://schemas.microsoft.com/office/drawing/2014/main" id="{CFF835B7-9FBF-A195-30EB-3EF219E4E12B}"/>
              </a:ext>
            </a:extLst>
          </p:cNvPr>
          <p:cNvSpPr/>
          <p:nvPr/>
        </p:nvSpPr>
        <p:spPr>
          <a:xfrm>
            <a:off x="4747029" y="2976487"/>
            <a:ext cx="192545" cy="1945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FFFFFF"/>
              </a:solidFill>
              <a:effectLst/>
              <a:uLnTx/>
              <a:uFillTx/>
              <a:latin typeface="Verdana" panose="020B0604030504040204" pitchFamily="34" charset="0"/>
              <a:ea typeface="+mn-ea"/>
              <a:cs typeface="+mn-cs"/>
            </a:endParaRPr>
          </a:p>
        </p:txBody>
      </p:sp>
      <p:sp>
        <p:nvSpPr>
          <p:cNvPr id="24" name="Oval 23">
            <a:extLst>
              <a:ext uri="{FF2B5EF4-FFF2-40B4-BE49-F238E27FC236}">
                <a16:creationId xmlns:a16="http://schemas.microsoft.com/office/drawing/2014/main" id="{D883E630-0413-8D0C-F9C7-E8A48ACF04B8}"/>
              </a:ext>
            </a:extLst>
          </p:cNvPr>
          <p:cNvSpPr/>
          <p:nvPr/>
        </p:nvSpPr>
        <p:spPr>
          <a:xfrm>
            <a:off x="6585154" y="2653033"/>
            <a:ext cx="192545" cy="1945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FFFFFF"/>
              </a:solidFill>
              <a:effectLst/>
              <a:uLnTx/>
              <a:uFillTx/>
              <a:latin typeface="Verdana" panose="020B0604030504040204" pitchFamily="34" charset="0"/>
              <a:ea typeface="+mn-ea"/>
              <a:cs typeface="+mn-cs"/>
            </a:endParaRPr>
          </a:p>
        </p:txBody>
      </p:sp>
      <p:sp>
        <p:nvSpPr>
          <p:cNvPr id="25" name="Oval 24">
            <a:extLst>
              <a:ext uri="{FF2B5EF4-FFF2-40B4-BE49-F238E27FC236}">
                <a16:creationId xmlns:a16="http://schemas.microsoft.com/office/drawing/2014/main" id="{11C894C9-68EC-5102-9DFC-16DA45E83B98}"/>
              </a:ext>
            </a:extLst>
          </p:cNvPr>
          <p:cNvSpPr/>
          <p:nvPr/>
        </p:nvSpPr>
        <p:spPr>
          <a:xfrm>
            <a:off x="5903554" y="3196621"/>
            <a:ext cx="192545" cy="1945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FFFFFF"/>
              </a:solidFill>
              <a:effectLst/>
              <a:uLnTx/>
              <a:uFillTx/>
              <a:latin typeface="Verdana" panose="020B0604030504040204" pitchFamily="34" charset="0"/>
              <a:ea typeface="+mn-ea"/>
              <a:cs typeface="+mn-cs"/>
            </a:endParaRPr>
          </a:p>
        </p:txBody>
      </p:sp>
      <p:sp>
        <p:nvSpPr>
          <p:cNvPr id="26" name="Oval 25">
            <a:extLst>
              <a:ext uri="{FF2B5EF4-FFF2-40B4-BE49-F238E27FC236}">
                <a16:creationId xmlns:a16="http://schemas.microsoft.com/office/drawing/2014/main" id="{0BCF3AF1-6C2D-8D92-A6CE-27203A20961A}"/>
              </a:ext>
            </a:extLst>
          </p:cNvPr>
          <p:cNvSpPr/>
          <p:nvPr/>
        </p:nvSpPr>
        <p:spPr>
          <a:xfrm>
            <a:off x="4657241" y="3254707"/>
            <a:ext cx="192545" cy="1945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FFFFFF"/>
              </a:solidFill>
              <a:effectLst/>
              <a:uLnTx/>
              <a:uFillTx/>
              <a:latin typeface="Verdana" panose="020B0604030504040204" pitchFamily="34" charset="0"/>
              <a:ea typeface="+mn-ea"/>
              <a:cs typeface="+mn-cs"/>
            </a:endParaRPr>
          </a:p>
        </p:txBody>
      </p:sp>
      <p:sp>
        <p:nvSpPr>
          <p:cNvPr id="27" name="Oval 26">
            <a:extLst>
              <a:ext uri="{FF2B5EF4-FFF2-40B4-BE49-F238E27FC236}">
                <a16:creationId xmlns:a16="http://schemas.microsoft.com/office/drawing/2014/main" id="{C9DE6132-1BB5-374D-7A92-2441B6CE3294}"/>
              </a:ext>
            </a:extLst>
          </p:cNvPr>
          <p:cNvSpPr/>
          <p:nvPr/>
        </p:nvSpPr>
        <p:spPr>
          <a:xfrm>
            <a:off x="4418633" y="3901426"/>
            <a:ext cx="192545" cy="1945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FFFFFF"/>
              </a:solidFill>
              <a:effectLst/>
              <a:uLnTx/>
              <a:uFillTx/>
              <a:latin typeface="Verdana" panose="020B0604030504040204" pitchFamily="34" charset="0"/>
              <a:ea typeface="+mn-ea"/>
              <a:cs typeface="+mn-cs"/>
            </a:endParaRPr>
          </a:p>
        </p:txBody>
      </p:sp>
      <p:sp>
        <p:nvSpPr>
          <p:cNvPr id="28" name="Oval 27">
            <a:extLst>
              <a:ext uri="{FF2B5EF4-FFF2-40B4-BE49-F238E27FC236}">
                <a16:creationId xmlns:a16="http://schemas.microsoft.com/office/drawing/2014/main" id="{2BB8740D-32D7-826F-9411-596A9EFAB2FD}"/>
              </a:ext>
            </a:extLst>
          </p:cNvPr>
          <p:cNvSpPr/>
          <p:nvPr/>
        </p:nvSpPr>
        <p:spPr>
          <a:xfrm>
            <a:off x="4592890" y="4052170"/>
            <a:ext cx="192545" cy="1945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FFFFFF"/>
              </a:solidFill>
              <a:effectLst/>
              <a:uLnTx/>
              <a:uFillTx/>
              <a:latin typeface="Verdana" panose="020B0604030504040204" pitchFamily="34" charset="0"/>
              <a:ea typeface="+mn-ea"/>
              <a:cs typeface="+mn-cs"/>
            </a:endParaRPr>
          </a:p>
        </p:txBody>
      </p:sp>
      <p:sp>
        <p:nvSpPr>
          <p:cNvPr id="29" name="Oval 28">
            <a:extLst>
              <a:ext uri="{FF2B5EF4-FFF2-40B4-BE49-F238E27FC236}">
                <a16:creationId xmlns:a16="http://schemas.microsoft.com/office/drawing/2014/main" id="{7FEB1F20-C258-F056-4209-55E870F7C196}"/>
              </a:ext>
            </a:extLst>
          </p:cNvPr>
          <p:cNvSpPr/>
          <p:nvPr/>
        </p:nvSpPr>
        <p:spPr>
          <a:xfrm>
            <a:off x="4641901" y="4246714"/>
            <a:ext cx="192545" cy="1945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FFFFFF"/>
              </a:solidFill>
              <a:effectLst/>
              <a:uLnTx/>
              <a:uFillTx/>
              <a:latin typeface="Verdana" panose="020B0604030504040204" pitchFamily="34" charset="0"/>
              <a:ea typeface="+mn-ea"/>
              <a:cs typeface="+mn-cs"/>
            </a:endParaRPr>
          </a:p>
        </p:txBody>
      </p:sp>
      <p:sp>
        <p:nvSpPr>
          <p:cNvPr id="30" name="Oval 29">
            <a:extLst>
              <a:ext uri="{FF2B5EF4-FFF2-40B4-BE49-F238E27FC236}">
                <a16:creationId xmlns:a16="http://schemas.microsoft.com/office/drawing/2014/main" id="{570C0018-A081-240C-D7FF-CEFE88EFA594}"/>
              </a:ext>
            </a:extLst>
          </p:cNvPr>
          <p:cNvSpPr/>
          <p:nvPr/>
        </p:nvSpPr>
        <p:spPr>
          <a:xfrm>
            <a:off x="5007526" y="4124269"/>
            <a:ext cx="192545" cy="1945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FFFFFF"/>
              </a:solidFill>
              <a:effectLst/>
              <a:uLnTx/>
              <a:uFillTx/>
              <a:latin typeface="Verdana" panose="020B0604030504040204" pitchFamily="34" charset="0"/>
              <a:ea typeface="+mn-ea"/>
              <a:cs typeface="+mn-cs"/>
            </a:endParaRPr>
          </a:p>
        </p:txBody>
      </p:sp>
      <p:sp>
        <p:nvSpPr>
          <p:cNvPr id="31" name="Oval 30">
            <a:extLst>
              <a:ext uri="{FF2B5EF4-FFF2-40B4-BE49-F238E27FC236}">
                <a16:creationId xmlns:a16="http://schemas.microsoft.com/office/drawing/2014/main" id="{3282574B-604C-95C6-667D-FB3CC4DA6EC0}"/>
              </a:ext>
            </a:extLst>
          </p:cNvPr>
          <p:cNvSpPr/>
          <p:nvPr/>
        </p:nvSpPr>
        <p:spPr>
          <a:xfrm>
            <a:off x="5358958" y="4182047"/>
            <a:ext cx="192545" cy="1945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FFFFFF"/>
              </a:solidFill>
              <a:effectLst/>
              <a:uLnTx/>
              <a:uFillTx/>
              <a:latin typeface="Verdana" panose="020B0604030504040204" pitchFamily="34" charset="0"/>
              <a:ea typeface="+mn-ea"/>
              <a:cs typeface="+mn-cs"/>
            </a:endParaRPr>
          </a:p>
        </p:txBody>
      </p:sp>
      <p:sp>
        <p:nvSpPr>
          <p:cNvPr id="32" name="Oval 31">
            <a:extLst>
              <a:ext uri="{FF2B5EF4-FFF2-40B4-BE49-F238E27FC236}">
                <a16:creationId xmlns:a16="http://schemas.microsoft.com/office/drawing/2014/main" id="{76E8232E-CF58-CE2A-E1A0-55AE16A97AC5}"/>
              </a:ext>
            </a:extLst>
          </p:cNvPr>
          <p:cNvSpPr/>
          <p:nvPr/>
        </p:nvSpPr>
        <p:spPr>
          <a:xfrm>
            <a:off x="5579864" y="4362276"/>
            <a:ext cx="192545" cy="1945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FFFFFF"/>
              </a:solidFill>
              <a:effectLst/>
              <a:uLnTx/>
              <a:uFillTx/>
              <a:latin typeface="Verdana" panose="020B0604030504040204" pitchFamily="34" charset="0"/>
              <a:ea typeface="+mn-ea"/>
              <a:cs typeface="+mn-cs"/>
            </a:endParaRPr>
          </a:p>
        </p:txBody>
      </p:sp>
      <p:sp>
        <p:nvSpPr>
          <p:cNvPr id="33" name="Oval 32">
            <a:extLst>
              <a:ext uri="{FF2B5EF4-FFF2-40B4-BE49-F238E27FC236}">
                <a16:creationId xmlns:a16="http://schemas.microsoft.com/office/drawing/2014/main" id="{D423955A-3566-0E3D-920E-5E2A8E44A23A}"/>
              </a:ext>
            </a:extLst>
          </p:cNvPr>
          <p:cNvSpPr/>
          <p:nvPr/>
        </p:nvSpPr>
        <p:spPr>
          <a:xfrm>
            <a:off x="5042366" y="4449407"/>
            <a:ext cx="192545" cy="1945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FFFFFF"/>
              </a:solidFill>
              <a:effectLst/>
              <a:uLnTx/>
              <a:uFillTx/>
              <a:latin typeface="Verdana" panose="020B0604030504040204" pitchFamily="34" charset="0"/>
              <a:ea typeface="+mn-ea"/>
              <a:cs typeface="+mn-cs"/>
            </a:endParaRPr>
          </a:p>
        </p:txBody>
      </p:sp>
      <p:sp>
        <p:nvSpPr>
          <p:cNvPr id="34" name="Oval 33">
            <a:extLst>
              <a:ext uri="{FF2B5EF4-FFF2-40B4-BE49-F238E27FC236}">
                <a16:creationId xmlns:a16="http://schemas.microsoft.com/office/drawing/2014/main" id="{1A6257D7-3B5C-976B-E9DA-4CE468676E85}"/>
              </a:ext>
            </a:extLst>
          </p:cNvPr>
          <p:cNvSpPr/>
          <p:nvPr/>
        </p:nvSpPr>
        <p:spPr>
          <a:xfrm>
            <a:off x="4816735" y="4378989"/>
            <a:ext cx="192545" cy="1945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FFFFFF"/>
              </a:solidFill>
              <a:effectLst/>
              <a:uLnTx/>
              <a:uFillTx/>
              <a:latin typeface="Verdana" panose="020B0604030504040204" pitchFamily="34" charset="0"/>
              <a:ea typeface="+mn-ea"/>
              <a:cs typeface="+mn-cs"/>
            </a:endParaRPr>
          </a:p>
        </p:txBody>
      </p:sp>
      <p:sp>
        <p:nvSpPr>
          <p:cNvPr id="35" name="TextBox 34">
            <a:extLst>
              <a:ext uri="{FF2B5EF4-FFF2-40B4-BE49-F238E27FC236}">
                <a16:creationId xmlns:a16="http://schemas.microsoft.com/office/drawing/2014/main" id="{E29880A3-4D74-51E1-1009-34AAC4A94548}"/>
              </a:ext>
            </a:extLst>
          </p:cNvPr>
          <p:cNvSpPr txBox="1"/>
          <p:nvPr/>
        </p:nvSpPr>
        <p:spPr>
          <a:xfrm>
            <a:off x="4077852" y="2603497"/>
            <a:ext cx="577635" cy="246221"/>
          </a:xfrm>
          <a:prstGeom prst="rect">
            <a:avLst/>
          </a:prstGeom>
          <a:noFill/>
        </p:spPr>
        <p:txBody>
          <a:bodyPr wrap="square" lIns="36000" rIns="3600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UDCA</a:t>
            </a:r>
          </a:p>
        </p:txBody>
      </p:sp>
      <p:sp>
        <p:nvSpPr>
          <p:cNvPr id="36" name="TextBox 35">
            <a:extLst>
              <a:ext uri="{FF2B5EF4-FFF2-40B4-BE49-F238E27FC236}">
                <a16:creationId xmlns:a16="http://schemas.microsoft.com/office/drawing/2014/main" id="{6CF04E0A-0712-0366-F9F7-6EAAD16284D3}"/>
              </a:ext>
            </a:extLst>
          </p:cNvPr>
          <p:cNvSpPr txBox="1"/>
          <p:nvPr/>
        </p:nvSpPr>
        <p:spPr>
          <a:xfrm>
            <a:off x="3922235" y="2898328"/>
            <a:ext cx="827162" cy="246221"/>
          </a:xfrm>
          <a:prstGeom prst="rect">
            <a:avLst/>
          </a:prstGeom>
          <a:noFill/>
        </p:spPr>
        <p:txBody>
          <a:bodyPr wrap="square" lIns="36000" rIns="3600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Vitamin D</a:t>
            </a:r>
          </a:p>
        </p:txBody>
      </p:sp>
      <p:sp>
        <p:nvSpPr>
          <p:cNvPr id="37" name="TextBox 36">
            <a:extLst>
              <a:ext uri="{FF2B5EF4-FFF2-40B4-BE49-F238E27FC236}">
                <a16:creationId xmlns:a16="http://schemas.microsoft.com/office/drawing/2014/main" id="{FEAEF2A3-CD62-58AC-2576-21CDF3C085FF}"/>
              </a:ext>
            </a:extLst>
          </p:cNvPr>
          <p:cNvSpPr txBox="1"/>
          <p:nvPr/>
        </p:nvSpPr>
        <p:spPr>
          <a:xfrm>
            <a:off x="6096099" y="3177117"/>
            <a:ext cx="367807" cy="246221"/>
          </a:xfrm>
          <a:prstGeom prst="rect">
            <a:avLst/>
          </a:prstGeom>
          <a:noFill/>
        </p:spPr>
        <p:txBody>
          <a:bodyPr wrap="square" lIns="36000" rIns="36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EPLs</a:t>
            </a:r>
          </a:p>
        </p:txBody>
      </p:sp>
      <p:sp>
        <p:nvSpPr>
          <p:cNvPr id="38" name="TextBox 37">
            <a:extLst>
              <a:ext uri="{FF2B5EF4-FFF2-40B4-BE49-F238E27FC236}">
                <a16:creationId xmlns:a16="http://schemas.microsoft.com/office/drawing/2014/main" id="{5AD234E9-34DA-04DE-378F-88EBA52FA7EC}"/>
              </a:ext>
            </a:extLst>
          </p:cNvPr>
          <p:cNvSpPr txBox="1"/>
          <p:nvPr/>
        </p:nvSpPr>
        <p:spPr>
          <a:xfrm>
            <a:off x="6767867" y="2636308"/>
            <a:ext cx="2032851" cy="246221"/>
          </a:xfrm>
          <a:prstGeom prst="rect">
            <a:avLst/>
          </a:prstGeom>
          <a:noFill/>
        </p:spPr>
        <p:txBody>
          <a:bodyPr wrap="square" lIns="36000" rIns="36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Vitamin E* (+ Vitamin C)</a:t>
            </a:r>
          </a:p>
        </p:txBody>
      </p:sp>
      <p:sp>
        <p:nvSpPr>
          <p:cNvPr id="60" name="Rectangle 59">
            <a:extLst>
              <a:ext uri="{FF2B5EF4-FFF2-40B4-BE49-F238E27FC236}">
                <a16:creationId xmlns:a16="http://schemas.microsoft.com/office/drawing/2014/main" id="{8CB304E5-D83D-864E-D7C0-990539CE0403}"/>
              </a:ext>
            </a:extLst>
          </p:cNvPr>
          <p:cNvSpPr/>
          <p:nvPr/>
        </p:nvSpPr>
        <p:spPr>
          <a:xfrm>
            <a:off x="4637341" y="3893848"/>
            <a:ext cx="761296" cy="144584"/>
          </a:xfrm>
          <a:prstGeom prst="rect">
            <a:avLst/>
          </a:prstGeom>
          <a:solidFill>
            <a:srgbClr val="FFFFE7"/>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9" name="TextBox 38">
            <a:extLst>
              <a:ext uri="{FF2B5EF4-FFF2-40B4-BE49-F238E27FC236}">
                <a16:creationId xmlns:a16="http://schemas.microsoft.com/office/drawing/2014/main" id="{651E6B11-4E7C-1E82-7C61-BEF093140C25}"/>
              </a:ext>
            </a:extLst>
          </p:cNvPr>
          <p:cNvSpPr txBox="1"/>
          <p:nvPr/>
        </p:nvSpPr>
        <p:spPr>
          <a:xfrm>
            <a:off x="4830738" y="3236705"/>
            <a:ext cx="881574" cy="246221"/>
          </a:xfrm>
          <a:prstGeom prst="rect">
            <a:avLst/>
          </a:prstGeom>
          <a:noFill/>
        </p:spPr>
        <p:txBody>
          <a:bodyPr wrap="square" lIns="36000" rIns="36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Resveratrol</a:t>
            </a:r>
          </a:p>
        </p:txBody>
      </p:sp>
      <p:sp>
        <p:nvSpPr>
          <p:cNvPr id="40" name="TextBox 39">
            <a:extLst>
              <a:ext uri="{FF2B5EF4-FFF2-40B4-BE49-F238E27FC236}">
                <a16:creationId xmlns:a16="http://schemas.microsoft.com/office/drawing/2014/main" id="{B2C0E5CF-7FAF-5004-19B6-F03705017BF3}"/>
              </a:ext>
            </a:extLst>
          </p:cNvPr>
          <p:cNvSpPr txBox="1"/>
          <p:nvPr/>
        </p:nvSpPr>
        <p:spPr>
          <a:xfrm>
            <a:off x="4605706" y="3832355"/>
            <a:ext cx="881574" cy="246221"/>
          </a:xfrm>
          <a:prstGeom prst="rect">
            <a:avLst/>
          </a:prstGeom>
          <a:noFill/>
        </p:spPr>
        <p:txBody>
          <a:bodyPr wrap="square" lIns="36000" rIns="36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Phyllanthus</a:t>
            </a:r>
          </a:p>
        </p:txBody>
      </p:sp>
      <p:sp>
        <p:nvSpPr>
          <p:cNvPr id="58" name="Rectangle 57">
            <a:extLst>
              <a:ext uri="{FF2B5EF4-FFF2-40B4-BE49-F238E27FC236}">
                <a16:creationId xmlns:a16="http://schemas.microsoft.com/office/drawing/2014/main" id="{C6E22B8C-D58F-E645-22D1-E4017B6E7E24}"/>
              </a:ext>
            </a:extLst>
          </p:cNvPr>
          <p:cNvSpPr/>
          <p:nvPr/>
        </p:nvSpPr>
        <p:spPr>
          <a:xfrm>
            <a:off x="5582958" y="4203024"/>
            <a:ext cx="764702" cy="150374"/>
          </a:xfrm>
          <a:prstGeom prst="rect">
            <a:avLst/>
          </a:prstGeom>
          <a:solidFill>
            <a:srgbClr val="FFFFE7"/>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1" name="TextBox 40">
            <a:extLst>
              <a:ext uri="{FF2B5EF4-FFF2-40B4-BE49-F238E27FC236}">
                <a16:creationId xmlns:a16="http://schemas.microsoft.com/office/drawing/2014/main" id="{26BC0643-5934-B58D-AFBD-085BCA10DF47}"/>
              </a:ext>
            </a:extLst>
          </p:cNvPr>
          <p:cNvSpPr txBox="1"/>
          <p:nvPr/>
        </p:nvSpPr>
        <p:spPr>
          <a:xfrm>
            <a:off x="3472407" y="4187321"/>
            <a:ext cx="1178158" cy="400110"/>
          </a:xfrm>
          <a:prstGeom prst="rect">
            <a:avLst/>
          </a:prstGeom>
          <a:noFill/>
        </p:spPr>
        <p:txBody>
          <a:bodyPr wrap="square" lIns="36000" rIns="3600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Coenzyme </a:t>
            </a:r>
            <a:br>
              <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br>
            <a:r>
              <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Q10</a:t>
            </a:r>
          </a:p>
        </p:txBody>
      </p:sp>
      <p:sp>
        <p:nvSpPr>
          <p:cNvPr id="42" name="TextBox 41">
            <a:extLst>
              <a:ext uri="{FF2B5EF4-FFF2-40B4-BE49-F238E27FC236}">
                <a16:creationId xmlns:a16="http://schemas.microsoft.com/office/drawing/2014/main" id="{D0F3C371-F98C-C111-BC6C-329E3DCB0F7B}"/>
              </a:ext>
            </a:extLst>
          </p:cNvPr>
          <p:cNvSpPr txBox="1"/>
          <p:nvPr/>
        </p:nvSpPr>
        <p:spPr>
          <a:xfrm>
            <a:off x="4123348" y="4038432"/>
            <a:ext cx="489082" cy="246221"/>
          </a:xfrm>
          <a:prstGeom prst="rect">
            <a:avLst/>
          </a:prstGeom>
          <a:noFill/>
        </p:spPr>
        <p:txBody>
          <a:bodyPr wrap="square" lIns="36000" rIns="3600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Garlic</a:t>
            </a:r>
          </a:p>
        </p:txBody>
      </p:sp>
      <p:sp>
        <p:nvSpPr>
          <p:cNvPr id="44" name="TextBox 43">
            <a:extLst>
              <a:ext uri="{FF2B5EF4-FFF2-40B4-BE49-F238E27FC236}">
                <a16:creationId xmlns:a16="http://schemas.microsoft.com/office/drawing/2014/main" id="{64428FA9-E393-6420-FC0E-730CA880C686}"/>
              </a:ext>
            </a:extLst>
          </p:cNvPr>
          <p:cNvSpPr txBox="1"/>
          <p:nvPr/>
        </p:nvSpPr>
        <p:spPr>
          <a:xfrm>
            <a:off x="5548869" y="4143116"/>
            <a:ext cx="1197429" cy="246221"/>
          </a:xfrm>
          <a:prstGeom prst="rect">
            <a:avLst/>
          </a:prstGeom>
          <a:noFill/>
        </p:spPr>
        <p:txBody>
          <a:bodyPr wrap="square" lIns="36000" rIns="36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err="1">
                <a:ln>
                  <a:noFill/>
                </a:ln>
                <a:solidFill>
                  <a:srgbClr val="333333"/>
                </a:solidFill>
                <a:effectLst/>
                <a:uLnTx/>
                <a:uFillTx/>
                <a:latin typeface="Verdana" panose="020B0604030504040204" pitchFamily="34" charset="0"/>
                <a:ea typeface="+mn-ea"/>
                <a:cs typeface="+mn-cs"/>
              </a:rPr>
              <a:t>Metadoxine</a:t>
            </a:r>
            <a:endPar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endParaRPr>
          </a:p>
        </p:txBody>
      </p:sp>
      <p:sp>
        <p:nvSpPr>
          <p:cNvPr id="45" name="TextBox 44">
            <a:extLst>
              <a:ext uri="{FF2B5EF4-FFF2-40B4-BE49-F238E27FC236}">
                <a16:creationId xmlns:a16="http://schemas.microsoft.com/office/drawing/2014/main" id="{13CD078D-A827-D36D-319A-61A164086563}"/>
              </a:ext>
            </a:extLst>
          </p:cNvPr>
          <p:cNvSpPr txBox="1"/>
          <p:nvPr/>
        </p:nvSpPr>
        <p:spPr>
          <a:xfrm>
            <a:off x="5771375" y="4342950"/>
            <a:ext cx="1197429" cy="246221"/>
          </a:xfrm>
          <a:prstGeom prst="rect">
            <a:avLst/>
          </a:prstGeom>
          <a:noFill/>
        </p:spPr>
        <p:txBody>
          <a:bodyPr wrap="square" lIns="36000" rIns="36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Artichoke</a:t>
            </a:r>
          </a:p>
        </p:txBody>
      </p:sp>
      <p:sp>
        <p:nvSpPr>
          <p:cNvPr id="63" name="Rectangle 62">
            <a:extLst>
              <a:ext uri="{FF2B5EF4-FFF2-40B4-BE49-F238E27FC236}">
                <a16:creationId xmlns:a16="http://schemas.microsoft.com/office/drawing/2014/main" id="{DA8AB6B7-218B-03BC-6BDC-56C5F42D995A}"/>
              </a:ext>
            </a:extLst>
          </p:cNvPr>
          <p:cNvSpPr/>
          <p:nvPr/>
        </p:nvSpPr>
        <p:spPr>
          <a:xfrm>
            <a:off x="4558611" y="4541682"/>
            <a:ext cx="262238" cy="135093"/>
          </a:xfrm>
          <a:prstGeom prst="rect">
            <a:avLst/>
          </a:prstGeom>
          <a:solidFill>
            <a:srgbClr val="FFFFE7"/>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9" name="Rectangle 58">
            <a:extLst>
              <a:ext uri="{FF2B5EF4-FFF2-40B4-BE49-F238E27FC236}">
                <a16:creationId xmlns:a16="http://schemas.microsoft.com/office/drawing/2014/main" id="{1C9D7370-AC00-DD71-22BA-46A9D751FB40}"/>
              </a:ext>
            </a:extLst>
          </p:cNvPr>
          <p:cNvSpPr/>
          <p:nvPr/>
        </p:nvSpPr>
        <p:spPr>
          <a:xfrm>
            <a:off x="5398637" y="4611494"/>
            <a:ext cx="473526" cy="119316"/>
          </a:xfrm>
          <a:prstGeom prst="rect">
            <a:avLst/>
          </a:prstGeom>
          <a:solidFill>
            <a:srgbClr val="FFFFE7"/>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6" name="TextBox 45">
            <a:extLst>
              <a:ext uri="{FF2B5EF4-FFF2-40B4-BE49-F238E27FC236}">
                <a16:creationId xmlns:a16="http://schemas.microsoft.com/office/drawing/2014/main" id="{94F1AD42-0BFC-B044-6B72-E255D4AF3245}"/>
              </a:ext>
            </a:extLst>
          </p:cNvPr>
          <p:cNvSpPr txBox="1"/>
          <p:nvPr/>
        </p:nvSpPr>
        <p:spPr>
          <a:xfrm>
            <a:off x="5198946" y="4534913"/>
            <a:ext cx="1197429" cy="246221"/>
          </a:xfrm>
          <a:prstGeom prst="rect">
            <a:avLst/>
          </a:prstGeom>
          <a:noFill/>
        </p:spPr>
        <p:txBody>
          <a:bodyPr wrap="square" lIns="36000" rIns="36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Silymarin</a:t>
            </a:r>
          </a:p>
        </p:txBody>
      </p:sp>
      <p:sp>
        <p:nvSpPr>
          <p:cNvPr id="47" name="TextBox 46">
            <a:extLst>
              <a:ext uri="{FF2B5EF4-FFF2-40B4-BE49-F238E27FC236}">
                <a16:creationId xmlns:a16="http://schemas.microsoft.com/office/drawing/2014/main" id="{4E92F4BD-ECAA-46C4-0D69-528C74EF98A4}"/>
              </a:ext>
            </a:extLst>
          </p:cNvPr>
          <p:cNvSpPr txBox="1"/>
          <p:nvPr/>
        </p:nvSpPr>
        <p:spPr>
          <a:xfrm>
            <a:off x="3729055" y="4469816"/>
            <a:ext cx="1178158" cy="246221"/>
          </a:xfrm>
          <a:prstGeom prst="rect">
            <a:avLst/>
          </a:prstGeom>
          <a:noFill/>
        </p:spPr>
        <p:txBody>
          <a:bodyPr wrap="square" lIns="36000" rIns="3600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Ademetionine</a:t>
            </a:r>
          </a:p>
        </p:txBody>
      </p:sp>
      <p:sp>
        <p:nvSpPr>
          <p:cNvPr id="48" name="TextBox 47">
            <a:extLst>
              <a:ext uri="{FF2B5EF4-FFF2-40B4-BE49-F238E27FC236}">
                <a16:creationId xmlns:a16="http://schemas.microsoft.com/office/drawing/2014/main" id="{9F3C9297-94B9-C05E-42EC-B1FBB468F3C6}"/>
              </a:ext>
            </a:extLst>
          </p:cNvPr>
          <p:cNvSpPr txBox="1"/>
          <p:nvPr/>
        </p:nvSpPr>
        <p:spPr>
          <a:xfrm rot="16200000">
            <a:off x="2118449" y="3228869"/>
            <a:ext cx="2738611"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Level of existing scientific evidence</a:t>
            </a:r>
          </a:p>
        </p:txBody>
      </p:sp>
      <p:sp>
        <p:nvSpPr>
          <p:cNvPr id="49" name="TextBox 48">
            <a:extLst>
              <a:ext uri="{FF2B5EF4-FFF2-40B4-BE49-F238E27FC236}">
                <a16:creationId xmlns:a16="http://schemas.microsoft.com/office/drawing/2014/main" id="{B1A5345F-00D3-D6FE-496E-5AB1F05D8C59}"/>
              </a:ext>
            </a:extLst>
          </p:cNvPr>
          <p:cNvSpPr txBox="1"/>
          <p:nvPr/>
        </p:nvSpPr>
        <p:spPr>
          <a:xfrm rot="16200000">
            <a:off x="3461342" y="4211993"/>
            <a:ext cx="518784"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Low</a:t>
            </a:r>
          </a:p>
        </p:txBody>
      </p:sp>
      <p:sp>
        <p:nvSpPr>
          <p:cNvPr id="50" name="TextBox 49">
            <a:extLst>
              <a:ext uri="{FF2B5EF4-FFF2-40B4-BE49-F238E27FC236}">
                <a16:creationId xmlns:a16="http://schemas.microsoft.com/office/drawing/2014/main" id="{434FFE5F-3087-AC6C-0203-D3D4C53ED289}"/>
              </a:ext>
            </a:extLst>
          </p:cNvPr>
          <p:cNvSpPr txBox="1"/>
          <p:nvPr/>
        </p:nvSpPr>
        <p:spPr>
          <a:xfrm rot="16200000">
            <a:off x="3353911" y="3304729"/>
            <a:ext cx="735501"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Medium</a:t>
            </a:r>
          </a:p>
        </p:txBody>
      </p:sp>
      <p:sp>
        <p:nvSpPr>
          <p:cNvPr id="51" name="TextBox 50">
            <a:extLst>
              <a:ext uri="{FF2B5EF4-FFF2-40B4-BE49-F238E27FC236}">
                <a16:creationId xmlns:a16="http://schemas.microsoft.com/office/drawing/2014/main" id="{A0CB1503-08EA-180C-01B2-461EC130AE63}"/>
              </a:ext>
            </a:extLst>
          </p:cNvPr>
          <p:cNvSpPr txBox="1"/>
          <p:nvPr/>
        </p:nvSpPr>
        <p:spPr>
          <a:xfrm rot="16200000">
            <a:off x="3461342" y="2788221"/>
            <a:ext cx="518784"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High</a:t>
            </a:r>
          </a:p>
        </p:txBody>
      </p:sp>
      <p:sp>
        <p:nvSpPr>
          <p:cNvPr id="52" name="TextBox 51">
            <a:extLst>
              <a:ext uri="{FF2B5EF4-FFF2-40B4-BE49-F238E27FC236}">
                <a16:creationId xmlns:a16="http://schemas.microsoft.com/office/drawing/2014/main" id="{9F6C3473-5EB3-CD07-E14D-132193DD4A89}"/>
              </a:ext>
            </a:extLst>
          </p:cNvPr>
          <p:cNvSpPr txBox="1"/>
          <p:nvPr/>
        </p:nvSpPr>
        <p:spPr>
          <a:xfrm rot="16200000">
            <a:off x="3303844" y="2182414"/>
            <a:ext cx="823093"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Very high</a:t>
            </a:r>
          </a:p>
        </p:txBody>
      </p:sp>
      <p:sp>
        <p:nvSpPr>
          <p:cNvPr id="8" name="TextBox 7">
            <a:extLst>
              <a:ext uri="{FF2B5EF4-FFF2-40B4-BE49-F238E27FC236}">
                <a16:creationId xmlns:a16="http://schemas.microsoft.com/office/drawing/2014/main" id="{C2932AE1-859A-88CD-BFA6-0F603025576C}"/>
              </a:ext>
            </a:extLst>
          </p:cNvPr>
          <p:cNvSpPr txBox="1"/>
          <p:nvPr/>
        </p:nvSpPr>
        <p:spPr>
          <a:xfrm>
            <a:off x="3674994" y="4713978"/>
            <a:ext cx="120173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Lack of improvement </a:t>
            </a:r>
            <a:br>
              <a:rPr kumimoji="0" lang="en-GB" sz="8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br>
            <a:r>
              <a:rPr kumimoji="0" lang="en-GB" sz="8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or deterioration</a:t>
            </a:r>
          </a:p>
        </p:txBody>
      </p:sp>
      <p:sp>
        <p:nvSpPr>
          <p:cNvPr id="9" name="TextBox 8">
            <a:extLst>
              <a:ext uri="{FF2B5EF4-FFF2-40B4-BE49-F238E27FC236}">
                <a16:creationId xmlns:a16="http://schemas.microsoft.com/office/drawing/2014/main" id="{B3567138-95D2-D3FF-CFAD-76BD97D8770E}"/>
              </a:ext>
            </a:extLst>
          </p:cNvPr>
          <p:cNvSpPr txBox="1"/>
          <p:nvPr/>
        </p:nvSpPr>
        <p:spPr>
          <a:xfrm>
            <a:off x="4621982" y="4713978"/>
            <a:ext cx="1201737"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Low probability </a:t>
            </a:r>
            <a:br>
              <a:rPr kumimoji="0" lang="en-GB" sz="8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br>
            <a:r>
              <a:rPr kumimoji="0" lang="en-GB" sz="8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of improvement</a:t>
            </a:r>
          </a:p>
        </p:txBody>
      </p:sp>
      <p:sp>
        <p:nvSpPr>
          <p:cNvPr id="10" name="TextBox 9">
            <a:extLst>
              <a:ext uri="{FF2B5EF4-FFF2-40B4-BE49-F238E27FC236}">
                <a16:creationId xmlns:a16="http://schemas.microsoft.com/office/drawing/2014/main" id="{3077C0C0-9068-0F0F-257D-9F312F95FA93}"/>
              </a:ext>
            </a:extLst>
          </p:cNvPr>
          <p:cNvSpPr txBox="1"/>
          <p:nvPr/>
        </p:nvSpPr>
        <p:spPr>
          <a:xfrm>
            <a:off x="5566556" y="4713978"/>
            <a:ext cx="1201737"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Medium probability </a:t>
            </a:r>
            <a:br>
              <a:rPr kumimoji="0" lang="en-GB" sz="8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br>
            <a:r>
              <a:rPr kumimoji="0" lang="en-GB" sz="8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of improvement</a:t>
            </a:r>
          </a:p>
        </p:txBody>
      </p:sp>
      <p:sp>
        <p:nvSpPr>
          <p:cNvPr id="11" name="TextBox 10">
            <a:extLst>
              <a:ext uri="{FF2B5EF4-FFF2-40B4-BE49-F238E27FC236}">
                <a16:creationId xmlns:a16="http://schemas.microsoft.com/office/drawing/2014/main" id="{CBC66269-DC58-7C7D-C379-3815C2C08DF9}"/>
              </a:ext>
            </a:extLst>
          </p:cNvPr>
          <p:cNvSpPr txBox="1"/>
          <p:nvPr/>
        </p:nvSpPr>
        <p:spPr>
          <a:xfrm>
            <a:off x="6479318" y="4713978"/>
            <a:ext cx="1201737"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High probability </a:t>
            </a:r>
            <a:br>
              <a:rPr kumimoji="0" lang="en-GB" sz="8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br>
            <a:r>
              <a:rPr kumimoji="0" lang="en-GB" sz="8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of improvement</a:t>
            </a:r>
          </a:p>
        </p:txBody>
      </p:sp>
      <p:sp>
        <p:nvSpPr>
          <p:cNvPr id="12" name="TextBox 11">
            <a:extLst>
              <a:ext uri="{FF2B5EF4-FFF2-40B4-BE49-F238E27FC236}">
                <a16:creationId xmlns:a16="http://schemas.microsoft.com/office/drawing/2014/main" id="{7B406ACC-1C03-BF28-7817-B92E9B8262CC}"/>
              </a:ext>
            </a:extLst>
          </p:cNvPr>
          <p:cNvSpPr txBox="1"/>
          <p:nvPr/>
        </p:nvSpPr>
        <p:spPr>
          <a:xfrm>
            <a:off x="7441166" y="4713978"/>
            <a:ext cx="120173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Very high probability </a:t>
            </a:r>
            <a:br>
              <a:rPr kumimoji="0" lang="en-GB" sz="8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br>
            <a:r>
              <a:rPr kumimoji="0" lang="en-GB" sz="8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of improvement</a:t>
            </a:r>
          </a:p>
        </p:txBody>
      </p:sp>
      <p:sp>
        <p:nvSpPr>
          <p:cNvPr id="6" name="TextBox 5">
            <a:extLst>
              <a:ext uri="{FF2B5EF4-FFF2-40B4-BE49-F238E27FC236}">
                <a16:creationId xmlns:a16="http://schemas.microsoft.com/office/drawing/2014/main" id="{F321133B-0FA7-FF18-5170-A801D86F5F7D}"/>
              </a:ext>
            </a:extLst>
          </p:cNvPr>
          <p:cNvSpPr txBox="1"/>
          <p:nvPr/>
        </p:nvSpPr>
        <p:spPr>
          <a:xfrm>
            <a:off x="3751337" y="5152956"/>
            <a:ext cx="4979125"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Likelihood of improvement of clinically meaningful parameters</a:t>
            </a:r>
          </a:p>
        </p:txBody>
      </p:sp>
      <p:sp>
        <p:nvSpPr>
          <p:cNvPr id="53" name="TextBox 52">
            <a:extLst>
              <a:ext uri="{FF2B5EF4-FFF2-40B4-BE49-F238E27FC236}">
                <a16:creationId xmlns:a16="http://schemas.microsoft.com/office/drawing/2014/main" id="{51FB9F6B-E468-B766-5F14-32173139835F}"/>
              </a:ext>
            </a:extLst>
          </p:cNvPr>
          <p:cNvSpPr txBox="1"/>
          <p:nvPr/>
        </p:nvSpPr>
        <p:spPr>
          <a:xfrm>
            <a:off x="-13319" y="5613217"/>
            <a:ext cx="12192000" cy="307777"/>
          </a:xfrm>
          <a:prstGeom prst="rect">
            <a:avLst/>
          </a:prstGeom>
          <a:solidFill>
            <a:schemeClr val="accent3"/>
          </a:solidFill>
        </p:spPr>
        <p:txBody>
          <a:bodyPr wrap="square" rtlCol="0" anchor="ctr">
            <a:spAutoFit/>
          </a:bodyPr>
          <a:lstStyle/>
          <a:p>
            <a:pPr algn="ctr"/>
            <a:r>
              <a:rPr lang="en-GB" sz="1400" b="1" dirty="0">
                <a:solidFill>
                  <a:schemeClr val="bg1"/>
                </a:solidFill>
                <a:latin typeface="Verdana" panose="020B0604030504040204" pitchFamily="34" charset="0"/>
                <a:ea typeface="Verdana" panose="020B0604030504040204" pitchFamily="34" charset="0"/>
              </a:rPr>
              <a:t>Hepatoprotective agents</a:t>
            </a:r>
            <a:r>
              <a:rPr lang="en-GB" sz="1400" dirty="0">
                <a:solidFill>
                  <a:schemeClr val="bg1"/>
                </a:solidFill>
                <a:latin typeface="Verdana" panose="020B0604030504040204" pitchFamily="34" charset="0"/>
                <a:ea typeface="Verdana" panose="020B0604030504040204" pitchFamily="34" charset="0"/>
              </a:rPr>
              <a:t>, including EPLs,</a:t>
            </a:r>
            <a:r>
              <a:rPr lang="en-GB" sz="1400" b="1" dirty="0">
                <a:solidFill>
                  <a:schemeClr val="bg1"/>
                </a:solidFill>
                <a:latin typeface="Verdana" panose="020B0604030504040204" pitchFamily="34" charset="0"/>
                <a:ea typeface="Verdana" panose="020B0604030504040204" pitchFamily="34" charset="0"/>
              </a:rPr>
              <a:t> </a:t>
            </a:r>
            <a:r>
              <a:rPr lang="en-GB" sz="1400" dirty="0">
                <a:solidFill>
                  <a:schemeClr val="bg1"/>
                </a:solidFill>
                <a:latin typeface="Verdana" panose="020B0604030504040204" pitchFamily="34" charset="0"/>
                <a:ea typeface="Verdana" panose="020B0604030504040204" pitchFamily="34" charset="0"/>
              </a:rPr>
              <a:t>remain an important part of the treatment of MAFLD as adjunctive therapies</a:t>
            </a:r>
          </a:p>
        </p:txBody>
      </p:sp>
      <p:sp>
        <p:nvSpPr>
          <p:cNvPr id="54" name="Footer Placeholder 5">
            <a:extLst>
              <a:ext uri="{FF2B5EF4-FFF2-40B4-BE49-F238E27FC236}">
                <a16:creationId xmlns:a16="http://schemas.microsoft.com/office/drawing/2014/main" id="{62087BD0-1C0E-A09F-01AB-4EB9E98BFCBA}"/>
              </a:ext>
            </a:extLst>
          </p:cNvPr>
          <p:cNvSpPr>
            <a:spLocks noGrp="1"/>
          </p:cNvSpPr>
          <p:nvPr/>
        </p:nvSpPr>
        <p:spPr>
          <a:xfrm>
            <a:off x="1616395" y="6471981"/>
            <a:ext cx="10147616" cy="187110"/>
          </a:xfrm>
          <a:prstGeom prst="rect">
            <a:avLst/>
          </a:prstGeom>
        </p:spPr>
        <p:txBody>
          <a:bodyPr vert="horz" lIns="0" tIns="0" rIns="0" bIns="0" rtlCol="0" anchor="b"/>
          <a:lstStyle>
            <a:defPPr>
              <a:defRPr lang="en-US"/>
            </a:defPPr>
            <a:lvl1pPr marL="0" algn="l" defTabSz="457200" rtl="0" eaLnBrk="1" latinLnBrk="0" hangingPunct="1">
              <a:defRPr lang="en-US" sz="700" b="0" i="0" kern="1200" cap="none" baseline="0" smtClean="0">
                <a:solidFill>
                  <a:schemeClr val="accent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*Vitamin E has been used in either combination or very high dose. </a:t>
            </a:r>
            <a:br>
              <a:rPr lang="en-GB" dirty="0">
                <a:solidFill>
                  <a:schemeClr val="accent2"/>
                </a:solidFill>
              </a:rPr>
            </a:br>
            <a:r>
              <a:rPr lang="en-GB" dirty="0">
                <a:solidFill>
                  <a:schemeClr val="accent2"/>
                </a:solidFill>
              </a:rPr>
              <a:t>NASH, non-alcoholic steatohepatitis; UDCA, </a:t>
            </a:r>
            <a:r>
              <a:rPr lang="en-GB" dirty="0" err="1">
                <a:solidFill>
                  <a:schemeClr val="accent2"/>
                </a:solidFill>
              </a:rPr>
              <a:t>ursodeoxycholic</a:t>
            </a:r>
            <a:r>
              <a:rPr lang="en-GB" dirty="0">
                <a:solidFill>
                  <a:schemeClr val="accent2"/>
                </a:solidFill>
              </a:rPr>
              <a:t> acid </a:t>
            </a:r>
            <a:br>
              <a:rPr lang="en-GB" dirty="0">
                <a:solidFill>
                  <a:schemeClr val="accent2"/>
                </a:solidFill>
              </a:rPr>
            </a:br>
            <a:r>
              <a:rPr lang="en-GB" dirty="0" err="1">
                <a:solidFill>
                  <a:schemeClr val="accent2"/>
                </a:solidFill>
              </a:rPr>
              <a:t>Dajani</a:t>
            </a:r>
            <a:r>
              <a:rPr lang="en-GB" dirty="0">
                <a:solidFill>
                  <a:schemeClr val="accent2"/>
                </a:solidFill>
              </a:rPr>
              <a:t> A, et al. Drugs </a:t>
            </a:r>
            <a:r>
              <a:rPr lang="en-GB" dirty="0" err="1">
                <a:solidFill>
                  <a:schemeClr val="accent2"/>
                </a:solidFill>
              </a:rPr>
              <a:t>Ther</a:t>
            </a:r>
            <a:r>
              <a:rPr lang="en-GB" dirty="0">
                <a:solidFill>
                  <a:schemeClr val="accent2"/>
                </a:solidFill>
              </a:rPr>
              <a:t> </a:t>
            </a:r>
            <a:r>
              <a:rPr lang="en-GB" dirty="0" err="1">
                <a:solidFill>
                  <a:schemeClr val="accent2"/>
                </a:solidFill>
              </a:rPr>
              <a:t>Perspect</a:t>
            </a:r>
            <a:r>
              <a:rPr lang="en-GB" dirty="0">
                <a:solidFill>
                  <a:schemeClr val="accent2"/>
                </a:solidFill>
              </a:rPr>
              <a:t> 2021;37:249–64</a:t>
            </a:r>
          </a:p>
        </p:txBody>
      </p:sp>
      <p:sp>
        <p:nvSpPr>
          <p:cNvPr id="56" name="Rectangle 55">
            <a:extLst>
              <a:ext uri="{FF2B5EF4-FFF2-40B4-BE49-F238E27FC236}">
                <a16:creationId xmlns:a16="http://schemas.microsoft.com/office/drawing/2014/main" id="{C579E9ED-97D8-D768-FBAD-85680C1876E1}"/>
              </a:ext>
            </a:extLst>
          </p:cNvPr>
          <p:cNvSpPr/>
          <p:nvPr/>
        </p:nvSpPr>
        <p:spPr>
          <a:xfrm>
            <a:off x="5196631" y="4042824"/>
            <a:ext cx="1089202" cy="140874"/>
          </a:xfrm>
          <a:prstGeom prst="rect">
            <a:avLst/>
          </a:prstGeom>
          <a:solidFill>
            <a:srgbClr val="FFFFE7"/>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5" name="Title 2">
            <a:extLst>
              <a:ext uri="{FF2B5EF4-FFF2-40B4-BE49-F238E27FC236}">
                <a16:creationId xmlns:a16="http://schemas.microsoft.com/office/drawing/2014/main" id="{DAB1ACDB-A37F-A032-A70B-B0008D4784BD}"/>
              </a:ext>
            </a:extLst>
          </p:cNvPr>
          <p:cNvSpPr txBox="1">
            <a:spLocks/>
          </p:cNvSpPr>
          <p:nvPr/>
        </p:nvSpPr>
        <p:spPr>
          <a:xfrm>
            <a:off x="2289820" y="1353485"/>
            <a:ext cx="7612359" cy="55788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ts val="500"/>
              </a:spcBef>
              <a:spcAft>
                <a:spcPts val="0"/>
              </a:spcAft>
              <a:buClrTx/>
              <a:buSzTx/>
              <a:buFontTx/>
              <a:buNone/>
              <a:tabLst/>
              <a:defRPr/>
            </a:pPr>
            <a:r>
              <a:rPr kumimoji="0" lang="en-GB" sz="1400" b="1" i="0" u="none" strike="noStrike" kern="1200" cap="none" spc="0" normalizeH="0" baseline="0" noProof="0" dirty="0">
                <a:ln>
                  <a:noFill/>
                </a:ln>
                <a:solidFill>
                  <a:schemeClr val="tx1">
                    <a:lumMod val="75000"/>
                    <a:lumOff val="25000"/>
                  </a:schemeClr>
                </a:solidFill>
                <a:effectLst/>
                <a:uLnTx/>
                <a:uFillTx/>
                <a:latin typeface="Verdana" panose="020B0604030504040204" pitchFamily="34" charset="0"/>
                <a:ea typeface="Verdana" panose="020B0604030504040204" pitchFamily="34" charset="0"/>
              </a:rPr>
              <a:t>Level of existing evidence supporting the efficacy of various adjunctive treatments </a:t>
            </a:r>
            <a:br>
              <a:rPr kumimoji="0" lang="en-GB" sz="1400" b="1" i="0" u="none" strike="noStrike" kern="1200" cap="none" spc="0" normalizeH="0" baseline="0" noProof="0" dirty="0">
                <a:ln>
                  <a:noFill/>
                </a:ln>
                <a:solidFill>
                  <a:schemeClr val="tx1">
                    <a:lumMod val="75000"/>
                    <a:lumOff val="25000"/>
                  </a:schemeClr>
                </a:solidFill>
                <a:effectLst/>
                <a:uLnTx/>
                <a:uFillTx/>
                <a:latin typeface="Verdana" panose="020B0604030504040204" pitchFamily="34" charset="0"/>
                <a:ea typeface="Verdana" panose="020B0604030504040204" pitchFamily="34" charset="0"/>
              </a:rPr>
            </a:br>
            <a:r>
              <a:rPr kumimoji="0" lang="en-GB" sz="1400" b="1" i="0" u="none" strike="noStrike" kern="1200" cap="none" spc="0" normalizeH="0" baseline="0" noProof="0" dirty="0">
                <a:ln>
                  <a:noFill/>
                </a:ln>
                <a:solidFill>
                  <a:schemeClr val="tx1">
                    <a:lumMod val="75000"/>
                    <a:lumOff val="25000"/>
                  </a:schemeClr>
                </a:solidFill>
                <a:effectLst/>
                <a:uLnTx/>
                <a:uFillTx/>
                <a:latin typeface="Verdana" panose="020B0604030504040204" pitchFamily="34" charset="0"/>
                <a:ea typeface="Verdana" panose="020B0604030504040204" pitchFamily="34" charset="0"/>
              </a:rPr>
              <a:t>for MAFLD/NASH from a narrative review:</a:t>
            </a:r>
          </a:p>
        </p:txBody>
      </p:sp>
      <p:sp>
        <p:nvSpPr>
          <p:cNvPr id="43" name="TextBox 42">
            <a:extLst>
              <a:ext uri="{FF2B5EF4-FFF2-40B4-BE49-F238E27FC236}">
                <a16:creationId xmlns:a16="http://schemas.microsoft.com/office/drawing/2014/main" id="{034594F6-9DEE-F047-15F9-656815BF0E64}"/>
              </a:ext>
            </a:extLst>
          </p:cNvPr>
          <p:cNvSpPr txBox="1"/>
          <p:nvPr/>
        </p:nvSpPr>
        <p:spPr>
          <a:xfrm>
            <a:off x="5150231" y="3981473"/>
            <a:ext cx="1197429" cy="246221"/>
          </a:xfrm>
          <a:prstGeom prst="rect">
            <a:avLst/>
          </a:prstGeom>
          <a:noFill/>
        </p:spPr>
        <p:txBody>
          <a:bodyPr wrap="square" lIns="36000" rIns="36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err="1">
                <a:ln>
                  <a:noFill/>
                </a:ln>
                <a:solidFill>
                  <a:srgbClr val="333333"/>
                </a:solidFill>
                <a:effectLst/>
                <a:uLnTx/>
                <a:uFillTx/>
                <a:latin typeface="Verdana" panose="020B0604030504040204" pitchFamily="34" charset="0"/>
                <a:ea typeface="+mn-ea"/>
                <a:cs typeface="+mn-cs"/>
              </a:rPr>
              <a:t>Glycyrrhizic</a:t>
            </a:r>
            <a:r>
              <a:rPr kumimoji="0" lang="en-GB" sz="1000" b="0" i="0" u="none" strike="noStrike" kern="1200" cap="none" spc="0" normalizeH="0" baseline="0" noProof="0" dirty="0">
                <a:ln>
                  <a:noFill/>
                </a:ln>
                <a:solidFill>
                  <a:srgbClr val="333333"/>
                </a:solidFill>
                <a:effectLst/>
                <a:uLnTx/>
                <a:uFillTx/>
                <a:latin typeface="Verdana" panose="020B0604030504040204" pitchFamily="34" charset="0"/>
                <a:ea typeface="+mn-ea"/>
                <a:cs typeface="+mn-cs"/>
              </a:rPr>
              <a:t> acid</a:t>
            </a:r>
          </a:p>
        </p:txBody>
      </p:sp>
    </p:spTree>
    <p:extLst>
      <p:ext uri="{BB962C8B-B14F-4D97-AF65-F5344CB8AC3E}">
        <p14:creationId xmlns:p14="http://schemas.microsoft.com/office/powerpoint/2010/main" val="334717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E7A23F6-1362-3689-67AA-75A740846892}"/>
              </a:ext>
            </a:extLst>
          </p:cNvPr>
          <p:cNvSpPr>
            <a:spLocks noGrp="1"/>
          </p:cNvSpPr>
          <p:nvPr>
            <p:ph type="title"/>
          </p:nvPr>
        </p:nvSpPr>
        <p:spPr/>
        <p:txBody>
          <a:bodyPr/>
          <a:lstStyle/>
          <a:p>
            <a:r>
              <a:rPr lang="en-GB" dirty="0"/>
              <a:t>Treatment plan for NAFLD/MAFLD</a:t>
            </a:r>
          </a:p>
        </p:txBody>
      </p:sp>
      <p:graphicFrame>
        <p:nvGraphicFramePr>
          <p:cNvPr id="9" name="Content Placeholder 3">
            <a:extLst>
              <a:ext uri="{FF2B5EF4-FFF2-40B4-BE49-F238E27FC236}">
                <a16:creationId xmlns:a16="http://schemas.microsoft.com/office/drawing/2014/main" id="{C41A244D-62DD-EB8D-8D5C-0588E6E3CAD6}"/>
              </a:ext>
            </a:extLst>
          </p:cNvPr>
          <p:cNvGraphicFramePr>
            <a:graphicFrameLocks/>
          </p:cNvGraphicFramePr>
          <p:nvPr>
            <p:extLst>
              <p:ext uri="{D42A27DB-BD31-4B8C-83A1-F6EECF244321}">
                <p14:modId xmlns:p14="http://schemas.microsoft.com/office/powerpoint/2010/main" val="598605080"/>
              </p:ext>
            </p:extLst>
          </p:nvPr>
        </p:nvGraphicFramePr>
        <p:xfrm>
          <a:off x="1064724" y="1163582"/>
          <a:ext cx="12377473" cy="48071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Footer Placeholder 5">
            <a:extLst>
              <a:ext uri="{FF2B5EF4-FFF2-40B4-BE49-F238E27FC236}">
                <a16:creationId xmlns:a16="http://schemas.microsoft.com/office/drawing/2014/main" id="{63D36CF3-0EA9-8019-8123-3F3ED2263D13}"/>
              </a:ext>
            </a:extLst>
          </p:cNvPr>
          <p:cNvSpPr>
            <a:spLocks noGrp="1"/>
          </p:cNvSpPr>
          <p:nvPr/>
        </p:nvSpPr>
        <p:spPr>
          <a:xfrm>
            <a:off x="1616395" y="6471981"/>
            <a:ext cx="10147616" cy="187110"/>
          </a:xfrm>
          <a:prstGeom prst="rect">
            <a:avLst/>
          </a:prstGeom>
        </p:spPr>
        <p:txBody>
          <a:bodyPr vert="horz" lIns="0" tIns="0" rIns="0" bIns="0" rtlCol="0" anchor="b"/>
          <a:lstStyle>
            <a:defPPr>
              <a:defRPr lang="en-US"/>
            </a:defPPr>
            <a:lvl1pPr marL="0" algn="l" defTabSz="457200" rtl="0" eaLnBrk="1" latinLnBrk="0" hangingPunct="1">
              <a:defRPr lang="en-US" sz="700" b="0" i="0" kern="1200" cap="none" baseline="0" smtClean="0">
                <a:solidFill>
                  <a:schemeClr val="accent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dirty="0">
              <a:solidFill>
                <a:schemeClr val="accent2"/>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EPL, essential phospholipid; MAFLD, metabolic dysfunction-associated fatty liver disease; NAFLD, non-alcoholic fatty liver disease; Rx, Prescription medicine(s); SAMe, S-adenosyl methionine.</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1. Park YE, et al. Korean J Intern Med 2018;33:64–74; 2. </a:t>
            </a:r>
            <a:r>
              <a:rPr lang="en-GB" dirty="0" err="1">
                <a:solidFill>
                  <a:schemeClr val="accent2"/>
                </a:solidFill>
              </a:rPr>
              <a:t>Finck</a:t>
            </a:r>
            <a:r>
              <a:rPr lang="en-GB" dirty="0">
                <a:solidFill>
                  <a:schemeClr val="accent2"/>
                </a:solidFill>
              </a:rPr>
              <a:t> BN. Diabetes 2018;67:2485–93; 3. </a:t>
            </a:r>
            <a:r>
              <a:rPr lang="en-GB" dirty="0" err="1">
                <a:solidFill>
                  <a:schemeClr val="accent2"/>
                </a:solidFill>
              </a:rPr>
              <a:t>Dajani</a:t>
            </a:r>
            <a:r>
              <a:rPr lang="en-GB" dirty="0">
                <a:solidFill>
                  <a:schemeClr val="accent2"/>
                </a:solidFill>
              </a:rPr>
              <a:t> A, et al. Saudi J Gastroenterol 2016;22:91–105; 4. </a:t>
            </a:r>
            <a:r>
              <a:rPr lang="en-GB" dirty="0" err="1">
                <a:solidFill>
                  <a:schemeClr val="accent2"/>
                </a:solidFill>
              </a:rPr>
              <a:t>Laursen</a:t>
            </a:r>
            <a:r>
              <a:rPr lang="en-GB" dirty="0">
                <a:solidFill>
                  <a:schemeClr val="accent2"/>
                </a:solidFill>
              </a:rPr>
              <a:t> TL, et al. World J Hepatol 2019;11:138–49;</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5. </a:t>
            </a:r>
            <a:r>
              <a:rPr lang="en-GB" dirty="0" err="1">
                <a:solidFill>
                  <a:schemeClr val="accent2"/>
                </a:solidFill>
              </a:rPr>
              <a:t>Vanni</a:t>
            </a:r>
            <a:r>
              <a:rPr lang="en-GB" dirty="0">
                <a:solidFill>
                  <a:schemeClr val="accent2"/>
                </a:solidFill>
              </a:rPr>
              <a:t> E, et al. Semin Liver Dis 2015;35:236–49.  </a:t>
            </a:r>
          </a:p>
        </p:txBody>
      </p:sp>
    </p:spTree>
    <p:extLst>
      <p:ext uri="{BB962C8B-B14F-4D97-AF65-F5344CB8AC3E}">
        <p14:creationId xmlns:p14="http://schemas.microsoft.com/office/powerpoint/2010/main" val="371763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graphicEl>
                                              <a:dgm id="{61112012-77B3-43F2-9C43-7B19F3B5221C}"/>
                                            </p:graphicEl>
                                          </p:spTgt>
                                        </p:tgtEl>
                                        <p:attrNameLst>
                                          <p:attrName>style.visibility</p:attrName>
                                        </p:attrNameLst>
                                      </p:cBhvr>
                                      <p:to>
                                        <p:strVal val="visible"/>
                                      </p:to>
                                    </p:set>
                                    <p:animEffect transition="in" filter="fade">
                                      <p:cBhvr>
                                        <p:cTn id="7" dur="500"/>
                                        <p:tgtEl>
                                          <p:spTgt spid="9">
                                            <p:graphicEl>
                                              <a:dgm id="{61112012-77B3-43F2-9C43-7B19F3B5221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graphicEl>
                                              <a:dgm id="{6CECED55-283B-4EA7-B507-FF3BB8379446}"/>
                                            </p:graphicEl>
                                          </p:spTgt>
                                        </p:tgtEl>
                                        <p:attrNameLst>
                                          <p:attrName>style.visibility</p:attrName>
                                        </p:attrNameLst>
                                      </p:cBhvr>
                                      <p:to>
                                        <p:strVal val="visible"/>
                                      </p:to>
                                    </p:set>
                                    <p:animEffect transition="in" filter="fade">
                                      <p:cBhvr>
                                        <p:cTn id="12" dur="500"/>
                                        <p:tgtEl>
                                          <p:spTgt spid="9">
                                            <p:graphicEl>
                                              <a:dgm id="{6CECED55-283B-4EA7-B507-FF3BB8379446}"/>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graphicEl>
                                              <a:dgm id="{66EBFDB5-ECFA-4881-9B46-7C40D82A2BBB}"/>
                                            </p:graphicEl>
                                          </p:spTgt>
                                        </p:tgtEl>
                                        <p:attrNameLst>
                                          <p:attrName>style.visibility</p:attrName>
                                        </p:attrNameLst>
                                      </p:cBhvr>
                                      <p:to>
                                        <p:strVal val="visible"/>
                                      </p:to>
                                    </p:set>
                                    <p:animEffect transition="in" filter="fade">
                                      <p:cBhvr>
                                        <p:cTn id="17" dur="500"/>
                                        <p:tgtEl>
                                          <p:spTgt spid="9">
                                            <p:graphicEl>
                                              <a:dgm id="{66EBFDB5-ECFA-4881-9B46-7C40D82A2BBB}"/>
                                            </p:graphic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graphicEl>
                                              <a:dgm id="{F5AC8F3F-FA7A-42DB-946B-D756D98DF472}"/>
                                            </p:graphicEl>
                                          </p:spTgt>
                                        </p:tgtEl>
                                        <p:attrNameLst>
                                          <p:attrName>style.visibility</p:attrName>
                                        </p:attrNameLst>
                                      </p:cBhvr>
                                      <p:to>
                                        <p:strVal val="visible"/>
                                      </p:to>
                                    </p:set>
                                    <p:animEffect transition="in" filter="fade">
                                      <p:cBhvr>
                                        <p:cTn id="20" dur="500"/>
                                        <p:tgtEl>
                                          <p:spTgt spid="9">
                                            <p:graphicEl>
                                              <a:dgm id="{F5AC8F3F-FA7A-42DB-946B-D756D98DF472}"/>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graphicEl>
                                              <a:dgm id="{AAA2FA98-DA66-402D-A117-AC1ADA00E418}"/>
                                            </p:graphicEl>
                                          </p:spTgt>
                                        </p:tgtEl>
                                        <p:attrNameLst>
                                          <p:attrName>style.visibility</p:attrName>
                                        </p:attrNameLst>
                                      </p:cBhvr>
                                      <p:to>
                                        <p:strVal val="visible"/>
                                      </p:to>
                                    </p:set>
                                    <p:animEffect transition="in" filter="fade">
                                      <p:cBhvr>
                                        <p:cTn id="25" dur="500"/>
                                        <p:tgtEl>
                                          <p:spTgt spid="9">
                                            <p:graphicEl>
                                              <a:dgm id="{AAA2FA98-DA66-402D-A117-AC1ADA00E418}"/>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9">
                                            <p:graphicEl>
                                              <a:dgm id="{DD308671-2873-49D9-96EB-2EAD49970D47}"/>
                                            </p:graphicEl>
                                          </p:spTgt>
                                        </p:tgtEl>
                                        <p:attrNameLst>
                                          <p:attrName>style.visibility</p:attrName>
                                        </p:attrNameLst>
                                      </p:cBhvr>
                                      <p:to>
                                        <p:strVal val="visible"/>
                                      </p:to>
                                    </p:set>
                                    <p:animEffect transition="in" filter="fade">
                                      <p:cBhvr>
                                        <p:cTn id="30" dur="500"/>
                                        <p:tgtEl>
                                          <p:spTgt spid="9">
                                            <p:graphicEl>
                                              <a:dgm id="{DD308671-2873-49D9-96EB-2EAD49970D47}"/>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9">
                                            <p:graphicEl>
                                              <a:dgm id="{94E6470E-0809-4C59-9D90-69B11FC95165}"/>
                                            </p:graphicEl>
                                          </p:spTgt>
                                        </p:tgtEl>
                                        <p:attrNameLst>
                                          <p:attrName>style.visibility</p:attrName>
                                        </p:attrNameLst>
                                      </p:cBhvr>
                                      <p:to>
                                        <p:strVal val="visible"/>
                                      </p:to>
                                    </p:set>
                                    <p:animEffect transition="in" filter="fade">
                                      <p:cBhvr>
                                        <p:cTn id="35" dur="500"/>
                                        <p:tgtEl>
                                          <p:spTgt spid="9">
                                            <p:graphicEl>
                                              <a:dgm id="{94E6470E-0809-4C59-9D90-69B11FC9516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Dgm bld="one" rev="1"/>
        </p:bldSub>
      </p:bldGraphic>
    </p:bldLst>
  </p:timing>
  <p:extLst>
    <p:ext uri="{6950BFC3-D8DA-4A85-94F7-54DA5524770B}">
      <p188:commentRel xmlns:p188="http://schemas.microsoft.com/office/powerpoint/2018/8/main" r:id="rId2"/>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Rectangle 98">
            <a:extLst>
              <a:ext uri="{FF2B5EF4-FFF2-40B4-BE49-F238E27FC236}">
                <a16:creationId xmlns:a16="http://schemas.microsoft.com/office/drawing/2014/main" id="{05F9CF26-3E1D-5943-D7CB-B719C081BC96}"/>
              </a:ext>
            </a:extLst>
          </p:cNvPr>
          <p:cNvSpPr/>
          <p:nvPr/>
        </p:nvSpPr>
        <p:spPr>
          <a:xfrm>
            <a:off x="0" y="1173743"/>
            <a:ext cx="12192000" cy="5034084"/>
          </a:xfrm>
          <a:prstGeom prst="rect">
            <a:avLst/>
          </a:prstGeom>
          <a:solidFill>
            <a:schemeClr val="accent6">
              <a:lumMod val="20000"/>
              <a:lumOff val="8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Title 3">
            <a:extLst>
              <a:ext uri="{FF2B5EF4-FFF2-40B4-BE49-F238E27FC236}">
                <a16:creationId xmlns:a16="http://schemas.microsoft.com/office/drawing/2014/main" id="{6699B126-B628-86C3-1326-37C9ED50467E}"/>
              </a:ext>
            </a:extLst>
          </p:cNvPr>
          <p:cNvSpPr txBox="1">
            <a:spLocks/>
          </p:cNvSpPr>
          <p:nvPr/>
        </p:nvSpPr>
        <p:spPr>
          <a:xfrm>
            <a:off x="401351" y="209403"/>
            <a:ext cx="11362660" cy="824841"/>
          </a:xfrm>
          <a:prstGeom prst="rect">
            <a:avLst/>
          </a:prstGeom>
        </p:spPr>
        <p:txBody>
          <a:bodyPr vert="horz" wrap="square" lIns="91440" tIns="45720" rIns="91440" bIns="45720" rtlCol="0" anchor="ctr">
            <a:normAutofit/>
          </a:bodyPr>
          <a:lstStyle>
            <a:lvl1pPr algn="l" defTabSz="685800" rtl="0" eaLnBrk="1" latinLnBrk="0" hangingPunct="1">
              <a:lnSpc>
                <a:spcPct val="85000"/>
              </a:lnSpc>
              <a:spcBef>
                <a:spcPct val="0"/>
              </a:spcBef>
              <a:buNone/>
              <a:defRPr sz="2800" b="0" kern="1200" cap="none" baseline="0">
                <a:solidFill>
                  <a:schemeClr val="accent2"/>
                </a:solidFill>
                <a:latin typeface="Verdana" panose="020B0604030504040204" pitchFamily="34" charset="0"/>
                <a:ea typeface="Verdana" panose="020B0604030504040204" pitchFamily="34" charset="0"/>
                <a:cs typeface="+mj-cs"/>
              </a:defRPr>
            </a:lvl1pPr>
          </a:lstStyle>
          <a:p>
            <a:endParaRPr lang="en-GB" altLang="ru-RU" dirty="0">
              <a:solidFill>
                <a:srgbClr val="B15218"/>
              </a:solidFill>
            </a:endParaRPr>
          </a:p>
        </p:txBody>
      </p:sp>
      <p:sp>
        <p:nvSpPr>
          <p:cNvPr id="14" name="Title 3">
            <a:extLst>
              <a:ext uri="{FF2B5EF4-FFF2-40B4-BE49-F238E27FC236}">
                <a16:creationId xmlns:a16="http://schemas.microsoft.com/office/drawing/2014/main" id="{D019E8C6-4828-2AD4-14BE-99575FFFD8FB}"/>
              </a:ext>
            </a:extLst>
          </p:cNvPr>
          <p:cNvSpPr txBox="1">
            <a:spLocks/>
          </p:cNvSpPr>
          <p:nvPr/>
        </p:nvSpPr>
        <p:spPr>
          <a:xfrm>
            <a:off x="401351" y="2524434"/>
            <a:ext cx="11362660" cy="824841"/>
          </a:xfrm>
          <a:prstGeom prst="rect">
            <a:avLst/>
          </a:prstGeom>
        </p:spPr>
        <p:txBody>
          <a:bodyPr vert="horz" wrap="square" lIns="91440" tIns="45720" rIns="91440" bIns="45720" rtlCol="0" anchor="ctr">
            <a:normAutofit/>
          </a:bodyPr>
          <a:lstStyle>
            <a:lvl1pPr algn="l" defTabSz="685800" rtl="0" eaLnBrk="1" latinLnBrk="0" hangingPunct="1">
              <a:lnSpc>
                <a:spcPct val="85000"/>
              </a:lnSpc>
              <a:spcBef>
                <a:spcPct val="0"/>
              </a:spcBef>
              <a:buNone/>
              <a:defRPr sz="2800" b="0" kern="1200" cap="none" baseline="0">
                <a:solidFill>
                  <a:schemeClr val="accent2"/>
                </a:solidFill>
                <a:latin typeface="Verdana" panose="020B0604030504040204" pitchFamily="34" charset="0"/>
                <a:ea typeface="Verdana" panose="020B0604030504040204" pitchFamily="34" charset="0"/>
                <a:cs typeface="+mj-cs"/>
              </a:defRPr>
            </a:lvl1pPr>
          </a:lstStyle>
          <a:p>
            <a:endParaRPr lang="en-GB" altLang="ru-RU" dirty="0">
              <a:solidFill>
                <a:srgbClr val="B15218"/>
              </a:solidFill>
            </a:endParaRPr>
          </a:p>
        </p:txBody>
      </p:sp>
      <p:sp>
        <p:nvSpPr>
          <p:cNvPr id="16" name="Footer Placeholder 5">
            <a:extLst>
              <a:ext uri="{FF2B5EF4-FFF2-40B4-BE49-F238E27FC236}">
                <a16:creationId xmlns:a16="http://schemas.microsoft.com/office/drawing/2014/main" id="{05879FB4-1948-3E53-54F6-DFD1090232A2}"/>
              </a:ext>
            </a:extLst>
          </p:cNvPr>
          <p:cNvSpPr>
            <a:spLocks noGrp="1"/>
          </p:cNvSpPr>
          <p:nvPr/>
        </p:nvSpPr>
        <p:spPr>
          <a:xfrm>
            <a:off x="1616395" y="6471981"/>
            <a:ext cx="10147616" cy="187110"/>
          </a:xfrm>
          <a:prstGeom prst="rect">
            <a:avLst/>
          </a:prstGeom>
        </p:spPr>
        <p:txBody>
          <a:bodyPr vert="horz" lIns="0" tIns="0" rIns="0" bIns="0" rtlCol="0" anchor="b"/>
          <a:lstStyle>
            <a:defPPr>
              <a:defRPr lang="en-US"/>
            </a:defPPr>
            <a:lvl1pPr marL="0" algn="l" defTabSz="457200" rtl="0" eaLnBrk="1" latinLnBrk="0" hangingPunct="1">
              <a:defRPr lang="en-US" sz="700" b="0" i="0" kern="1200" cap="none" baseline="0" smtClean="0">
                <a:solidFill>
                  <a:schemeClr val="accent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OCA, </a:t>
            </a:r>
            <a:r>
              <a:rPr lang="en-GB" dirty="0" err="1">
                <a:solidFill>
                  <a:schemeClr val="accent2"/>
                </a:solidFill>
              </a:rPr>
              <a:t>obeticholic</a:t>
            </a:r>
            <a:r>
              <a:rPr lang="en-GB" dirty="0">
                <a:solidFill>
                  <a:schemeClr val="accent2"/>
                </a:solidFill>
              </a:rPr>
              <a:t> acid</a:t>
            </a:r>
            <a:br>
              <a:rPr lang="en-GB" dirty="0">
                <a:solidFill>
                  <a:schemeClr val="accent2"/>
                </a:solidFill>
              </a:rPr>
            </a:br>
            <a:r>
              <a:rPr lang="en-GB" dirty="0">
                <a:solidFill>
                  <a:schemeClr val="accent2"/>
                </a:solidFill>
              </a:rPr>
              <a:t>Fu Y, et al. Front. </a:t>
            </a:r>
            <a:r>
              <a:rPr lang="en-GB" dirty="0" err="1">
                <a:solidFill>
                  <a:schemeClr val="accent2"/>
                </a:solidFill>
              </a:rPr>
              <a:t>Pharmacol</a:t>
            </a:r>
            <a:r>
              <a:rPr lang="en-GB" dirty="0">
                <a:solidFill>
                  <a:schemeClr val="accent2"/>
                </a:solidFill>
              </a:rPr>
              <a:t> 2022;13:973366 </a:t>
            </a:r>
          </a:p>
        </p:txBody>
      </p:sp>
      <p:grpSp>
        <p:nvGrpSpPr>
          <p:cNvPr id="98" name="Group 97">
            <a:extLst>
              <a:ext uri="{FF2B5EF4-FFF2-40B4-BE49-F238E27FC236}">
                <a16:creationId xmlns:a16="http://schemas.microsoft.com/office/drawing/2014/main" id="{E03530F2-0C5B-D780-59C9-81816882B5FA}"/>
              </a:ext>
            </a:extLst>
          </p:cNvPr>
          <p:cNvGrpSpPr/>
          <p:nvPr/>
        </p:nvGrpSpPr>
        <p:grpSpPr>
          <a:xfrm>
            <a:off x="578323" y="1189819"/>
            <a:ext cx="10983316" cy="4941808"/>
            <a:chOff x="284759" y="1207924"/>
            <a:chExt cx="11362660" cy="5112489"/>
          </a:xfrm>
        </p:grpSpPr>
        <p:cxnSp>
          <p:nvCxnSpPr>
            <p:cNvPr id="9" name="Straight Connector 8">
              <a:extLst>
                <a:ext uri="{FF2B5EF4-FFF2-40B4-BE49-F238E27FC236}">
                  <a16:creationId xmlns:a16="http://schemas.microsoft.com/office/drawing/2014/main" id="{B9D33FEF-4C0C-41FF-924A-05F54AAAA0CB}"/>
                </a:ext>
              </a:extLst>
            </p:cNvPr>
            <p:cNvCxnSpPr/>
            <p:nvPr/>
          </p:nvCxnSpPr>
          <p:spPr>
            <a:xfrm>
              <a:off x="4314353" y="1451695"/>
              <a:ext cx="0" cy="4868718"/>
            </a:xfrm>
            <a:prstGeom prst="line">
              <a:avLst/>
            </a:prstGeom>
            <a:ln w="76200">
              <a:solidFill>
                <a:schemeClr val="accent2"/>
              </a:solidFill>
              <a:prstDash val="lg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8087F0F-29CD-43F0-B22F-DC132588EAFE}"/>
                </a:ext>
              </a:extLst>
            </p:cNvPr>
            <p:cNvCxnSpPr/>
            <p:nvPr/>
          </p:nvCxnSpPr>
          <p:spPr>
            <a:xfrm>
              <a:off x="8292600" y="1440075"/>
              <a:ext cx="0" cy="4868718"/>
            </a:xfrm>
            <a:prstGeom prst="line">
              <a:avLst/>
            </a:prstGeom>
            <a:ln w="76200">
              <a:solidFill>
                <a:schemeClr val="accent2"/>
              </a:solidFill>
              <a:prstDash val="lgDash"/>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78987CF7-5C47-4642-BF63-D8CB54AA1531}"/>
                </a:ext>
              </a:extLst>
            </p:cNvPr>
            <p:cNvSpPr/>
            <p:nvPr/>
          </p:nvSpPr>
          <p:spPr>
            <a:xfrm>
              <a:off x="944545" y="2954874"/>
              <a:ext cx="10447870" cy="332671"/>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2">
                      <a:lumMod val="10000"/>
                    </a:schemeClr>
                  </a:solidFill>
                  <a:latin typeface="Verdana" panose="020B0604030504040204" pitchFamily="34" charset="0"/>
                  <a:ea typeface="Verdana" panose="020B0604030504040204" pitchFamily="34" charset="0"/>
                </a:rPr>
                <a:t>Lifestyle</a:t>
              </a:r>
              <a:r>
                <a:rPr lang="en-US" sz="1200" dirty="0">
                  <a:solidFill>
                    <a:schemeClr val="bg2">
                      <a:lumMod val="10000"/>
                    </a:schemeClr>
                  </a:solidFill>
                  <a:latin typeface="Verdana" panose="020B0604030504040204" pitchFamily="34" charset="0"/>
                  <a:ea typeface="Verdana" panose="020B0604030504040204" pitchFamily="34" charset="0"/>
                </a:rPr>
                <a:t> : Diet and exercise (where possible for people with cirrhosis)</a:t>
              </a:r>
            </a:p>
          </p:txBody>
        </p:sp>
        <p:sp>
          <p:nvSpPr>
            <p:cNvPr id="13" name="Rectangle 12">
              <a:extLst>
                <a:ext uri="{FF2B5EF4-FFF2-40B4-BE49-F238E27FC236}">
                  <a16:creationId xmlns:a16="http://schemas.microsoft.com/office/drawing/2014/main" id="{DA810D10-ABD8-42DD-8D0F-E693192464C6}"/>
                </a:ext>
              </a:extLst>
            </p:cNvPr>
            <p:cNvSpPr/>
            <p:nvPr/>
          </p:nvSpPr>
          <p:spPr>
            <a:xfrm>
              <a:off x="944545" y="3355436"/>
              <a:ext cx="10447870" cy="332671"/>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2">
                      <a:lumMod val="10000"/>
                    </a:schemeClr>
                  </a:solidFill>
                  <a:latin typeface="Verdana" panose="020B0604030504040204" pitchFamily="34" charset="0"/>
                  <a:ea typeface="Verdana" panose="020B0604030504040204" pitchFamily="34" charset="0"/>
                </a:rPr>
                <a:t>Hepatoprotection</a:t>
              </a:r>
              <a:r>
                <a:rPr lang="en-US" sz="1200" dirty="0">
                  <a:solidFill>
                    <a:schemeClr val="bg2">
                      <a:lumMod val="10000"/>
                    </a:schemeClr>
                  </a:solidFill>
                  <a:latin typeface="Verdana" panose="020B0604030504040204" pitchFamily="34" charset="0"/>
                  <a:ea typeface="Verdana" panose="020B0604030504040204" pitchFamily="34" charset="0"/>
                </a:rPr>
                <a:t>: EPL, Vitamin E, Silymarin (uncertain effects: UDCA, SAMe)</a:t>
              </a:r>
            </a:p>
          </p:txBody>
        </p:sp>
        <p:sp>
          <p:nvSpPr>
            <p:cNvPr id="15" name="Rectangle 14">
              <a:extLst>
                <a:ext uri="{FF2B5EF4-FFF2-40B4-BE49-F238E27FC236}">
                  <a16:creationId xmlns:a16="http://schemas.microsoft.com/office/drawing/2014/main" id="{7CA00F57-ED65-4B6E-91AC-6E429680065A}"/>
                </a:ext>
              </a:extLst>
            </p:cNvPr>
            <p:cNvSpPr/>
            <p:nvPr/>
          </p:nvSpPr>
          <p:spPr>
            <a:xfrm>
              <a:off x="944545" y="3741269"/>
              <a:ext cx="10447870" cy="866651"/>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2">
                      <a:lumMod val="10000"/>
                    </a:schemeClr>
                  </a:solidFill>
                  <a:latin typeface="Verdana" panose="020B0604030504040204" pitchFamily="34" charset="0"/>
                  <a:ea typeface="Verdana" panose="020B0604030504040204" pitchFamily="34" charset="0"/>
                </a:rPr>
                <a:t>Treatment of comorbid disease</a:t>
              </a:r>
            </a:p>
            <a:p>
              <a:pPr marL="285750" indent="-285750">
                <a:buClr>
                  <a:schemeClr val="accent2"/>
                </a:buClr>
                <a:buFont typeface="Arial" panose="020B0604020202020204" pitchFamily="34" charset="0"/>
                <a:buChar char="•"/>
              </a:pPr>
              <a:r>
                <a:rPr lang="en-US" sz="1200" dirty="0">
                  <a:solidFill>
                    <a:schemeClr val="bg2">
                      <a:lumMod val="10000"/>
                    </a:schemeClr>
                  </a:solidFill>
                  <a:latin typeface="Verdana" panose="020B0604030504040204" pitchFamily="34" charset="0"/>
                  <a:ea typeface="Verdana" panose="020B0604030504040204" pitchFamily="34" charset="0"/>
                </a:rPr>
                <a:t>Diabetes: metformin, pioglitazone, liraglutide, SGLT2i (insufficient data for effect on cirrhosis)</a:t>
              </a:r>
            </a:p>
            <a:p>
              <a:pPr marL="285750" indent="-285750">
                <a:buClr>
                  <a:schemeClr val="accent2"/>
                </a:buClr>
                <a:buFont typeface="Arial" panose="020B0604020202020204" pitchFamily="34" charset="0"/>
                <a:buChar char="•"/>
              </a:pPr>
              <a:r>
                <a:rPr lang="en-US" sz="1200" dirty="0">
                  <a:solidFill>
                    <a:schemeClr val="bg2">
                      <a:lumMod val="10000"/>
                    </a:schemeClr>
                  </a:solidFill>
                  <a:latin typeface="Verdana" panose="020B0604030504040204" pitchFamily="34" charset="0"/>
                  <a:ea typeface="Verdana" panose="020B0604030504040204" pitchFamily="34" charset="0"/>
                </a:rPr>
                <a:t>Hyperlipidemia: statins, ezetimibe, </a:t>
              </a:r>
              <a:r>
                <a:rPr lang="en-US" sz="1200" dirty="0" err="1">
                  <a:solidFill>
                    <a:schemeClr val="bg2">
                      <a:lumMod val="10000"/>
                    </a:schemeClr>
                  </a:solidFill>
                  <a:latin typeface="Verdana" panose="020B0604030504040204" pitchFamily="34" charset="0"/>
                  <a:ea typeface="Verdana" panose="020B0604030504040204" pitchFamily="34" charset="0"/>
                </a:rPr>
                <a:t>pemafibrate</a:t>
              </a:r>
              <a:r>
                <a:rPr lang="en-US" sz="1200" dirty="0">
                  <a:solidFill>
                    <a:schemeClr val="bg2">
                      <a:lumMod val="10000"/>
                    </a:schemeClr>
                  </a:solidFill>
                  <a:latin typeface="Verdana" panose="020B0604030504040204" pitchFamily="34" charset="0"/>
                  <a:ea typeface="Verdana" panose="020B0604030504040204" pitchFamily="34" charset="0"/>
                </a:rPr>
                <a:t> (insufficient data for effect on cirrhosis)</a:t>
              </a:r>
            </a:p>
            <a:p>
              <a:pPr algn="ctr"/>
              <a:endParaRPr lang="en-US" sz="1200" dirty="0">
                <a:solidFill>
                  <a:schemeClr val="bg2">
                    <a:lumMod val="10000"/>
                  </a:schemeClr>
                </a:solidFill>
                <a:latin typeface="Verdana" panose="020B0604030504040204" pitchFamily="34" charset="0"/>
                <a:ea typeface="Verdana" panose="020B0604030504040204" pitchFamily="34" charset="0"/>
              </a:endParaRPr>
            </a:p>
          </p:txBody>
        </p:sp>
        <p:sp>
          <p:nvSpPr>
            <p:cNvPr id="25" name="Rectangle 24">
              <a:extLst>
                <a:ext uri="{FF2B5EF4-FFF2-40B4-BE49-F238E27FC236}">
                  <a16:creationId xmlns:a16="http://schemas.microsoft.com/office/drawing/2014/main" id="{73129238-7E5E-4C9C-8A7C-5441CF37BC29}"/>
                </a:ext>
              </a:extLst>
            </p:cNvPr>
            <p:cNvSpPr/>
            <p:nvPr/>
          </p:nvSpPr>
          <p:spPr>
            <a:xfrm>
              <a:off x="4467300" y="4653662"/>
              <a:ext cx="3672354" cy="1181414"/>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2">
                      <a:lumMod val="10000"/>
                    </a:schemeClr>
                  </a:solidFill>
                  <a:latin typeface="Verdana" panose="020B0604030504040204" pitchFamily="34" charset="0"/>
                  <a:ea typeface="Verdana" panose="020B0604030504040204" pitchFamily="34" charset="0"/>
                </a:rPr>
                <a:t>Medicine targeting liver</a:t>
              </a:r>
            </a:p>
            <a:p>
              <a:pPr marL="285750" indent="-285750">
                <a:buClr>
                  <a:schemeClr val="accent2"/>
                </a:buClr>
                <a:buFont typeface="Arial" panose="020B0604020202020204" pitchFamily="34" charset="0"/>
                <a:buChar char="•"/>
              </a:pPr>
              <a:r>
                <a:rPr lang="en-US" sz="1200" dirty="0">
                  <a:solidFill>
                    <a:schemeClr val="bg2">
                      <a:lumMod val="10000"/>
                    </a:schemeClr>
                  </a:solidFill>
                  <a:latin typeface="Verdana" panose="020B0604030504040204" pitchFamily="34" charset="0"/>
                  <a:ea typeface="Verdana" panose="020B0604030504040204" pitchFamily="34" charset="0"/>
                </a:rPr>
                <a:t>PPAR (</a:t>
              </a:r>
              <a:r>
                <a:rPr lang="el-GR" sz="1200" dirty="0">
                  <a:solidFill>
                    <a:schemeClr val="bg2">
                      <a:lumMod val="10000"/>
                    </a:schemeClr>
                  </a:solidFill>
                  <a:latin typeface="Verdana" panose="020B0604030504040204" pitchFamily="34" charset="0"/>
                  <a:ea typeface="Verdana" panose="020B0604030504040204" pitchFamily="34" charset="0"/>
                </a:rPr>
                <a:t>α</a:t>
              </a:r>
              <a:r>
                <a:rPr lang="en-US" sz="1200" dirty="0">
                  <a:solidFill>
                    <a:schemeClr val="bg2">
                      <a:lumMod val="10000"/>
                    </a:schemeClr>
                  </a:solidFill>
                  <a:latin typeface="Verdana" panose="020B0604030504040204" pitchFamily="34" charset="0"/>
                  <a:ea typeface="Verdana" panose="020B0604030504040204" pitchFamily="34" charset="0"/>
                </a:rPr>
                <a:t>/</a:t>
              </a:r>
              <a:r>
                <a:rPr lang="el-GR" sz="1200" dirty="0">
                  <a:solidFill>
                    <a:schemeClr val="bg2">
                      <a:lumMod val="10000"/>
                    </a:schemeClr>
                  </a:solidFill>
                  <a:latin typeface="Verdana" panose="020B0604030504040204" pitchFamily="34" charset="0"/>
                  <a:ea typeface="Verdana" panose="020B0604030504040204" pitchFamily="34" charset="0"/>
                </a:rPr>
                <a:t>γ</a:t>
              </a:r>
              <a:r>
                <a:rPr lang="en-GB" sz="1200" dirty="0">
                  <a:solidFill>
                    <a:schemeClr val="bg2">
                      <a:lumMod val="10000"/>
                    </a:schemeClr>
                  </a:solidFill>
                  <a:latin typeface="Verdana" panose="020B0604030504040204" pitchFamily="34" charset="0"/>
                  <a:ea typeface="Verdana" panose="020B0604030504040204" pitchFamily="34" charset="0"/>
                </a:rPr>
                <a:t>)</a:t>
              </a:r>
              <a:r>
                <a:rPr lang="en-US" sz="1200" dirty="0">
                  <a:solidFill>
                    <a:schemeClr val="bg2">
                      <a:lumMod val="10000"/>
                    </a:schemeClr>
                  </a:solidFill>
                  <a:latin typeface="Verdana" panose="020B0604030504040204" pitchFamily="34" charset="0"/>
                  <a:ea typeface="Verdana" panose="020B0604030504040204" pitchFamily="34" charset="0"/>
                </a:rPr>
                <a:t> (</a:t>
              </a:r>
              <a:r>
                <a:rPr lang="en-US" sz="1200" dirty="0" err="1">
                  <a:solidFill>
                    <a:schemeClr val="bg2">
                      <a:lumMod val="10000"/>
                    </a:schemeClr>
                  </a:solidFill>
                  <a:latin typeface="Verdana" panose="020B0604030504040204" pitchFamily="34" charset="0"/>
                  <a:ea typeface="Verdana" panose="020B0604030504040204" pitchFamily="34" charset="0"/>
                </a:rPr>
                <a:t>Elafibranor</a:t>
              </a:r>
              <a:r>
                <a:rPr lang="en-US" sz="1200" dirty="0">
                  <a:solidFill>
                    <a:schemeClr val="bg2">
                      <a:lumMod val="10000"/>
                    </a:schemeClr>
                  </a:solidFill>
                  <a:latin typeface="Verdana" panose="020B0604030504040204" pitchFamily="34" charset="0"/>
                  <a:ea typeface="Verdana" panose="020B0604030504040204" pitchFamily="34" charset="0"/>
                </a:rPr>
                <a:t>)</a:t>
              </a:r>
            </a:p>
            <a:p>
              <a:pPr marL="285750" indent="-285750">
                <a:buClr>
                  <a:schemeClr val="accent2"/>
                </a:buClr>
                <a:buFont typeface="Arial" panose="020B0604020202020204" pitchFamily="34" charset="0"/>
                <a:buChar char="•"/>
              </a:pPr>
              <a:r>
                <a:rPr lang="en-US" sz="1200" dirty="0" err="1">
                  <a:solidFill>
                    <a:schemeClr val="bg2">
                      <a:lumMod val="10000"/>
                    </a:schemeClr>
                  </a:solidFill>
                  <a:latin typeface="Verdana" panose="020B0604030504040204" pitchFamily="34" charset="0"/>
                  <a:ea typeface="Verdana" panose="020B0604030504040204" pitchFamily="34" charset="0"/>
                </a:rPr>
                <a:t>Farnesoid</a:t>
              </a:r>
              <a:r>
                <a:rPr lang="en-US" sz="1200" dirty="0">
                  <a:solidFill>
                    <a:schemeClr val="bg2">
                      <a:lumMod val="10000"/>
                    </a:schemeClr>
                  </a:solidFill>
                  <a:latin typeface="Verdana" panose="020B0604030504040204" pitchFamily="34" charset="0"/>
                  <a:ea typeface="Verdana" panose="020B0604030504040204" pitchFamily="34" charset="0"/>
                </a:rPr>
                <a:t> agonists (OCA)</a:t>
              </a:r>
            </a:p>
            <a:p>
              <a:pPr marL="285750" indent="-285750">
                <a:buClr>
                  <a:schemeClr val="accent2"/>
                </a:buClr>
                <a:buFont typeface="Arial" panose="020B0604020202020204" pitchFamily="34" charset="0"/>
                <a:buChar char="•"/>
              </a:pPr>
              <a:r>
                <a:rPr lang="en-US" sz="1200" dirty="0" err="1">
                  <a:solidFill>
                    <a:schemeClr val="bg2">
                      <a:lumMod val="10000"/>
                    </a:schemeClr>
                  </a:solidFill>
                  <a:latin typeface="Verdana" panose="020B0604030504040204" pitchFamily="34" charset="0"/>
                  <a:ea typeface="Verdana" panose="020B0604030504040204" pitchFamily="34" charset="0"/>
                </a:rPr>
                <a:t>Cenicriviroc</a:t>
              </a:r>
              <a:r>
                <a:rPr lang="en-US" sz="1200" dirty="0">
                  <a:solidFill>
                    <a:schemeClr val="bg2">
                      <a:lumMod val="10000"/>
                    </a:schemeClr>
                  </a:solidFill>
                  <a:latin typeface="Verdana" panose="020B0604030504040204" pitchFamily="34" charset="0"/>
                  <a:ea typeface="Verdana" panose="020B0604030504040204" pitchFamily="34" charset="0"/>
                </a:rPr>
                <a:t> </a:t>
              </a:r>
            </a:p>
            <a:p>
              <a:pPr marL="285750" indent="-285750">
                <a:buClr>
                  <a:schemeClr val="accent2"/>
                </a:buClr>
                <a:buFont typeface="Arial" panose="020B0604020202020204" pitchFamily="34" charset="0"/>
                <a:buChar char="•"/>
              </a:pPr>
              <a:r>
                <a:rPr lang="en-US" sz="1200" dirty="0" err="1">
                  <a:solidFill>
                    <a:schemeClr val="bg2">
                      <a:lumMod val="10000"/>
                    </a:schemeClr>
                  </a:solidFill>
                  <a:latin typeface="Verdana" panose="020B0604030504040204" pitchFamily="34" charset="0"/>
                  <a:ea typeface="Verdana" panose="020B0604030504040204" pitchFamily="34" charset="0"/>
                </a:rPr>
                <a:t>Selonsertib</a:t>
              </a:r>
              <a:endParaRPr lang="en-US" sz="1200" dirty="0">
                <a:solidFill>
                  <a:schemeClr val="bg2">
                    <a:lumMod val="10000"/>
                  </a:schemeClr>
                </a:solidFill>
                <a:latin typeface="Verdana" panose="020B0604030504040204" pitchFamily="34" charset="0"/>
                <a:ea typeface="Verdana" panose="020B0604030504040204" pitchFamily="34" charset="0"/>
              </a:endParaRPr>
            </a:p>
          </p:txBody>
        </p:sp>
        <p:sp>
          <p:nvSpPr>
            <p:cNvPr id="27" name="Rectangle 26">
              <a:extLst>
                <a:ext uri="{FF2B5EF4-FFF2-40B4-BE49-F238E27FC236}">
                  <a16:creationId xmlns:a16="http://schemas.microsoft.com/office/drawing/2014/main" id="{343C7E16-DDF8-41F8-AF67-DAC98F4CA985}"/>
                </a:ext>
              </a:extLst>
            </p:cNvPr>
            <p:cNvSpPr/>
            <p:nvPr/>
          </p:nvSpPr>
          <p:spPr>
            <a:xfrm>
              <a:off x="1080171" y="5880819"/>
              <a:ext cx="7059478" cy="325149"/>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2">
                      <a:lumMod val="10000"/>
                    </a:schemeClr>
                  </a:solidFill>
                  <a:latin typeface="Verdana" panose="020B0604030504040204" pitchFamily="34" charset="0"/>
                  <a:ea typeface="Verdana" panose="020B0604030504040204" pitchFamily="34" charset="0"/>
                </a:rPr>
                <a:t>Bariatric surgery</a:t>
              </a:r>
            </a:p>
          </p:txBody>
        </p:sp>
        <p:sp>
          <p:nvSpPr>
            <p:cNvPr id="12" name="Title 3">
              <a:extLst>
                <a:ext uri="{FF2B5EF4-FFF2-40B4-BE49-F238E27FC236}">
                  <a16:creationId xmlns:a16="http://schemas.microsoft.com/office/drawing/2014/main" id="{BD6A886C-811F-23EC-4004-B3A04E8548D2}"/>
                </a:ext>
              </a:extLst>
            </p:cNvPr>
            <p:cNvSpPr txBox="1">
              <a:spLocks/>
            </p:cNvSpPr>
            <p:nvPr/>
          </p:nvSpPr>
          <p:spPr>
            <a:xfrm>
              <a:off x="284759" y="1237386"/>
              <a:ext cx="11362660" cy="824841"/>
            </a:xfrm>
            <a:prstGeom prst="rect">
              <a:avLst/>
            </a:prstGeom>
          </p:spPr>
          <p:txBody>
            <a:bodyPr vert="horz" wrap="square" lIns="91440" tIns="45720" rIns="91440" bIns="45720" rtlCol="0" anchor="ctr">
              <a:normAutofit/>
            </a:bodyPr>
            <a:lstStyle>
              <a:lvl1pPr algn="l" defTabSz="685800" rtl="0" eaLnBrk="1" latinLnBrk="0" hangingPunct="1">
                <a:lnSpc>
                  <a:spcPct val="85000"/>
                </a:lnSpc>
                <a:spcBef>
                  <a:spcPct val="0"/>
                </a:spcBef>
                <a:buNone/>
                <a:defRPr sz="2800" b="0" kern="1200" cap="none" baseline="0">
                  <a:solidFill>
                    <a:schemeClr val="accent2"/>
                  </a:solidFill>
                  <a:latin typeface="Verdana" panose="020B0604030504040204" pitchFamily="34" charset="0"/>
                  <a:ea typeface="Verdana" panose="020B0604030504040204" pitchFamily="34" charset="0"/>
                  <a:cs typeface="+mj-cs"/>
                </a:defRPr>
              </a:lvl1pPr>
            </a:lstStyle>
            <a:p>
              <a:endParaRPr lang="en-GB" altLang="ru-RU" dirty="0">
                <a:solidFill>
                  <a:srgbClr val="B15218"/>
                </a:solidFill>
              </a:endParaRPr>
            </a:p>
          </p:txBody>
        </p:sp>
        <p:sp>
          <p:nvSpPr>
            <p:cNvPr id="6" name="TextBox 12">
              <a:extLst>
                <a:ext uri="{FF2B5EF4-FFF2-40B4-BE49-F238E27FC236}">
                  <a16:creationId xmlns:a16="http://schemas.microsoft.com/office/drawing/2014/main" id="{95AE5AA7-94D7-7349-925F-07B010D276D9}"/>
                </a:ext>
              </a:extLst>
            </p:cNvPr>
            <p:cNvSpPr txBox="1"/>
            <p:nvPr/>
          </p:nvSpPr>
          <p:spPr>
            <a:xfrm>
              <a:off x="1876370" y="1207924"/>
              <a:ext cx="1797149"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600"/>
                </a:spcAft>
                <a:buClrTx/>
                <a:buSzTx/>
                <a:buFontTx/>
                <a:buNone/>
                <a:tabLst/>
                <a:defRPr/>
              </a:pPr>
              <a:r>
                <a:rPr kumimoji="0" lang="en-GB" sz="12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Simple steatosis</a:t>
              </a:r>
            </a:p>
          </p:txBody>
        </p:sp>
        <p:sp>
          <p:nvSpPr>
            <p:cNvPr id="7" name="TextBox 13">
              <a:extLst>
                <a:ext uri="{FF2B5EF4-FFF2-40B4-BE49-F238E27FC236}">
                  <a16:creationId xmlns:a16="http://schemas.microsoft.com/office/drawing/2014/main" id="{76D95549-3AB8-6796-75B9-32203AF05098}"/>
                </a:ext>
              </a:extLst>
            </p:cNvPr>
            <p:cNvSpPr txBox="1"/>
            <p:nvPr/>
          </p:nvSpPr>
          <p:spPr>
            <a:xfrm>
              <a:off x="5364872" y="1207924"/>
              <a:ext cx="1923000"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600"/>
                </a:spcAft>
                <a:buClrTx/>
                <a:buSzTx/>
                <a:buFontTx/>
                <a:buNone/>
                <a:tabLst/>
                <a:defRPr/>
              </a:pPr>
              <a:r>
                <a:rPr kumimoji="0" lang="en-GB" sz="12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NASH ± fibrosis</a:t>
              </a:r>
            </a:p>
          </p:txBody>
        </p:sp>
        <p:sp>
          <p:nvSpPr>
            <p:cNvPr id="20" name="TextBox 14">
              <a:extLst>
                <a:ext uri="{FF2B5EF4-FFF2-40B4-BE49-F238E27FC236}">
                  <a16:creationId xmlns:a16="http://schemas.microsoft.com/office/drawing/2014/main" id="{D90A4ABA-3C3E-2CD5-45FA-1F4819DA7632}"/>
                </a:ext>
              </a:extLst>
            </p:cNvPr>
            <p:cNvSpPr txBox="1"/>
            <p:nvPr/>
          </p:nvSpPr>
          <p:spPr>
            <a:xfrm>
              <a:off x="8877437" y="1207924"/>
              <a:ext cx="1983055" cy="27699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600"/>
                </a:spcAft>
                <a:buClrTx/>
                <a:buSzTx/>
                <a:buFontTx/>
                <a:buNone/>
                <a:tabLst/>
                <a:defRPr/>
              </a:pPr>
              <a:r>
                <a:rPr kumimoji="0" lang="en-GB" sz="12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Cirrhosis</a:t>
              </a:r>
            </a:p>
          </p:txBody>
        </p:sp>
        <p:sp>
          <p:nvSpPr>
            <p:cNvPr id="22" name="Freeform: Shape 21">
              <a:extLst>
                <a:ext uri="{FF2B5EF4-FFF2-40B4-BE49-F238E27FC236}">
                  <a16:creationId xmlns:a16="http://schemas.microsoft.com/office/drawing/2014/main" id="{DCFF3FD3-2C3B-A61B-5752-D95B206ACD11}"/>
                </a:ext>
              </a:extLst>
            </p:cNvPr>
            <p:cNvSpPr/>
            <p:nvPr/>
          </p:nvSpPr>
          <p:spPr>
            <a:xfrm>
              <a:off x="6273937" y="1629832"/>
              <a:ext cx="250650" cy="769678"/>
            </a:xfrm>
            <a:custGeom>
              <a:avLst/>
              <a:gdLst>
                <a:gd name="connsiteX0" fmla="*/ 31230 w 207750"/>
                <a:gd name="connsiteY0" fmla="*/ 49115 h 637944"/>
                <a:gd name="connsiteX1" fmla="*/ 134663 w 207750"/>
                <a:gd name="connsiteY1" fmla="*/ 209231 h 637944"/>
                <a:gd name="connsiteX2" fmla="*/ 158993 w 207750"/>
                <a:gd name="connsiteY2" fmla="*/ 519784 h 637944"/>
                <a:gd name="connsiteX3" fmla="*/ 158356 w 207750"/>
                <a:gd name="connsiteY3" fmla="*/ 637738 h 637944"/>
                <a:gd name="connsiteX4" fmla="*/ 184851 w 207750"/>
                <a:gd name="connsiteY4" fmla="*/ 605256 h 637944"/>
                <a:gd name="connsiteX5" fmla="*/ 188800 w 207750"/>
                <a:gd name="connsiteY5" fmla="*/ 586021 h 637944"/>
                <a:gd name="connsiteX6" fmla="*/ 205996 w 207750"/>
                <a:gd name="connsiteY6" fmla="*/ 571373 h 637944"/>
                <a:gd name="connsiteX7" fmla="*/ 202302 w 207750"/>
                <a:gd name="connsiteY7" fmla="*/ 550482 h 637944"/>
                <a:gd name="connsiteX8" fmla="*/ 182431 w 207750"/>
                <a:gd name="connsiteY8" fmla="*/ 534050 h 637944"/>
                <a:gd name="connsiteX9" fmla="*/ 166763 w 207750"/>
                <a:gd name="connsiteY9" fmla="*/ 222097 h 637944"/>
                <a:gd name="connsiteX10" fmla="*/ 151859 w 207750"/>
                <a:gd name="connsiteY10" fmla="*/ 117390 h 637944"/>
                <a:gd name="connsiteX11" fmla="*/ 204977 w 207750"/>
                <a:gd name="connsiteY11" fmla="*/ 27460 h 637944"/>
                <a:gd name="connsiteX12" fmla="*/ 65750 w 207750"/>
                <a:gd name="connsiteY12" fmla="*/ 2494 h 637944"/>
                <a:gd name="connsiteX13" fmla="*/ 150 w 207750"/>
                <a:gd name="connsiteY13" fmla="*/ 18544 h 637944"/>
                <a:gd name="connsiteX14" fmla="*/ 30976 w 207750"/>
                <a:gd name="connsiteY14" fmla="*/ 49115 h 637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07750" h="637944">
                  <a:moveTo>
                    <a:pt x="31230" y="49115"/>
                  </a:moveTo>
                  <a:cubicBezTo>
                    <a:pt x="95685" y="86182"/>
                    <a:pt x="120142" y="133950"/>
                    <a:pt x="134663" y="209231"/>
                  </a:cubicBezTo>
                  <a:cubicBezTo>
                    <a:pt x="146127" y="268718"/>
                    <a:pt x="152879" y="430618"/>
                    <a:pt x="158993" y="519784"/>
                  </a:cubicBezTo>
                  <a:cubicBezTo>
                    <a:pt x="163324" y="582710"/>
                    <a:pt x="147146" y="634171"/>
                    <a:pt x="158356" y="637738"/>
                  </a:cubicBezTo>
                  <a:cubicBezTo>
                    <a:pt x="165617" y="640031"/>
                    <a:pt x="183704" y="622834"/>
                    <a:pt x="184851" y="605256"/>
                  </a:cubicBezTo>
                  <a:cubicBezTo>
                    <a:pt x="185615" y="594811"/>
                    <a:pt x="184851" y="592645"/>
                    <a:pt x="188800" y="586021"/>
                  </a:cubicBezTo>
                  <a:cubicBezTo>
                    <a:pt x="194022" y="577360"/>
                    <a:pt x="200391" y="580417"/>
                    <a:pt x="205996" y="571373"/>
                  </a:cubicBezTo>
                  <a:cubicBezTo>
                    <a:pt x="210200" y="564749"/>
                    <a:pt x="205996" y="556215"/>
                    <a:pt x="202302" y="550482"/>
                  </a:cubicBezTo>
                  <a:cubicBezTo>
                    <a:pt x="196060" y="540419"/>
                    <a:pt x="182685" y="539273"/>
                    <a:pt x="182431" y="534050"/>
                  </a:cubicBezTo>
                  <a:cubicBezTo>
                    <a:pt x="179628" y="461826"/>
                    <a:pt x="170075" y="275342"/>
                    <a:pt x="166763" y="222097"/>
                  </a:cubicBezTo>
                  <a:cubicBezTo>
                    <a:pt x="164088" y="180316"/>
                    <a:pt x="141287" y="155477"/>
                    <a:pt x="151859" y="117390"/>
                  </a:cubicBezTo>
                  <a:cubicBezTo>
                    <a:pt x="166508" y="65165"/>
                    <a:pt x="211982" y="51408"/>
                    <a:pt x="204977" y="27460"/>
                  </a:cubicBezTo>
                  <a:cubicBezTo>
                    <a:pt x="194022" y="-9990"/>
                    <a:pt x="76323" y="1347"/>
                    <a:pt x="65750" y="2494"/>
                  </a:cubicBezTo>
                  <a:cubicBezTo>
                    <a:pt x="39001" y="5296"/>
                    <a:pt x="1424" y="12684"/>
                    <a:pt x="150" y="18544"/>
                  </a:cubicBezTo>
                  <a:cubicBezTo>
                    <a:pt x="-2398" y="29753"/>
                    <a:pt x="28301" y="47714"/>
                    <a:pt x="30976" y="49115"/>
                  </a:cubicBezTo>
                  <a:close/>
                </a:path>
              </a:pathLst>
            </a:custGeom>
            <a:solidFill>
              <a:schemeClr val="tx2">
                <a:lumMod val="60000"/>
                <a:lumOff val="40000"/>
              </a:schemeClr>
            </a:soli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23" name="Freeform: Shape 22">
              <a:extLst>
                <a:ext uri="{FF2B5EF4-FFF2-40B4-BE49-F238E27FC236}">
                  <a16:creationId xmlns:a16="http://schemas.microsoft.com/office/drawing/2014/main" id="{72DEBFBA-12D7-7156-35F4-F39C32769C88}"/>
                </a:ext>
              </a:extLst>
            </p:cNvPr>
            <p:cNvSpPr/>
            <p:nvPr/>
          </p:nvSpPr>
          <p:spPr>
            <a:xfrm>
              <a:off x="6453802" y="1639817"/>
              <a:ext cx="795971" cy="763647"/>
            </a:xfrm>
            <a:custGeom>
              <a:avLst/>
              <a:gdLst>
                <a:gd name="connsiteX0" fmla="*/ 35772 w 659736"/>
                <a:gd name="connsiteY0" fmla="*/ 596980 h 632945"/>
                <a:gd name="connsiteX1" fmla="*/ 37045 w 659736"/>
                <a:gd name="connsiteY1" fmla="*/ 583350 h 632945"/>
                <a:gd name="connsiteX2" fmla="*/ 39721 w 659736"/>
                <a:gd name="connsiteY2" fmla="*/ 577618 h 632945"/>
                <a:gd name="connsiteX3" fmla="*/ 56917 w 659736"/>
                <a:gd name="connsiteY3" fmla="*/ 562970 h 632945"/>
                <a:gd name="connsiteX4" fmla="*/ 53223 w 659736"/>
                <a:gd name="connsiteY4" fmla="*/ 542079 h 632945"/>
                <a:gd name="connsiteX5" fmla="*/ 33352 w 659736"/>
                <a:gd name="connsiteY5" fmla="*/ 525647 h 632945"/>
                <a:gd name="connsiteX6" fmla="*/ 17683 w 659736"/>
                <a:gd name="connsiteY6" fmla="*/ 213694 h 632945"/>
                <a:gd name="connsiteX7" fmla="*/ 2780 w 659736"/>
                <a:gd name="connsiteY7" fmla="*/ 108987 h 632945"/>
                <a:gd name="connsiteX8" fmla="*/ 55897 w 659736"/>
                <a:gd name="connsiteY8" fmla="*/ 19057 h 632945"/>
                <a:gd name="connsiteX9" fmla="*/ 423389 w 659736"/>
                <a:gd name="connsiteY9" fmla="*/ 3262 h 632945"/>
                <a:gd name="connsiteX10" fmla="*/ 561979 w 659736"/>
                <a:gd name="connsiteY10" fmla="*/ 28101 h 632945"/>
                <a:gd name="connsiteX11" fmla="*/ 651909 w 659736"/>
                <a:gd name="connsiteY11" fmla="*/ 98160 h 632945"/>
                <a:gd name="connsiteX12" fmla="*/ 657768 w 659736"/>
                <a:gd name="connsiteY12" fmla="*/ 140960 h 632945"/>
                <a:gd name="connsiteX13" fmla="*/ 636368 w 659736"/>
                <a:gd name="connsiteY13" fmla="*/ 168219 h 632945"/>
                <a:gd name="connsiteX14" fmla="*/ 585289 w 659736"/>
                <a:gd name="connsiteY14" fmla="*/ 210000 h 632945"/>
                <a:gd name="connsiteX15" fmla="*/ 500709 w 659736"/>
                <a:gd name="connsiteY15" fmla="*/ 272671 h 632945"/>
                <a:gd name="connsiteX16" fmla="*/ 432051 w 659736"/>
                <a:gd name="connsiteY16" fmla="*/ 345022 h 632945"/>
                <a:gd name="connsiteX17" fmla="*/ 350910 w 659736"/>
                <a:gd name="connsiteY17" fmla="*/ 535328 h 632945"/>
                <a:gd name="connsiteX18" fmla="*/ 35517 w 659736"/>
                <a:gd name="connsiteY18" fmla="*/ 596853 h 632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9736" h="632945">
                  <a:moveTo>
                    <a:pt x="35772" y="596980"/>
                  </a:moveTo>
                  <a:cubicBezTo>
                    <a:pt x="34753" y="595834"/>
                    <a:pt x="35389" y="588573"/>
                    <a:pt x="37045" y="583350"/>
                  </a:cubicBezTo>
                  <a:cubicBezTo>
                    <a:pt x="38065" y="580293"/>
                    <a:pt x="39466" y="578128"/>
                    <a:pt x="39721" y="577618"/>
                  </a:cubicBezTo>
                  <a:cubicBezTo>
                    <a:pt x="44943" y="568956"/>
                    <a:pt x="51312" y="572014"/>
                    <a:pt x="56917" y="562970"/>
                  </a:cubicBezTo>
                  <a:cubicBezTo>
                    <a:pt x="61120" y="556346"/>
                    <a:pt x="56917" y="547811"/>
                    <a:pt x="53223" y="542079"/>
                  </a:cubicBezTo>
                  <a:cubicBezTo>
                    <a:pt x="46981" y="532016"/>
                    <a:pt x="33606" y="530870"/>
                    <a:pt x="33352" y="525647"/>
                  </a:cubicBezTo>
                  <a:cubicBezTo>
                    <a:pt x="30549" y="453423"/>
                    <a:pt x="20995" y="266938"/>
                    <a:pt x="17683" y="213694"/>
                  </a:cubicBezTo>
                  <a:cubicBezTo>
                    <a:pt x="15009" y="171913"/>
                    <a:pt x="-7793" y="147074"/>
                    <a:pt x="2780" y="108987"/>
                  </a:cubicBezTo>
                  <a:cubicBezTo>
                    <a:pt x="16792" y="58800"/>
                    <a:pt x="46599" y="20076"/>
                    <a:pt x="55897" y="19057"/>
                  </a:cubicBezTo>
                  <a:cubicBezTo>
                    <a:pt x="154489" y="9121"/>
                    <a:pt x="211429" y="-6929"/>
                    <a:pt x="423389" y="3262"/>
                  </a:cubicBezTo>
                  <a:cubicBezTo>
                    <a:pt x="441604" y="4153"/>
                    <a:pt x="497651" y="3389"/>
                    <a:pt x="561979" y="28101"/>
                  </a:cubicBezTo>
                  <a:cubicBezTo>
                    <a:pt x="594715" y="40584"/>
                    <a:pt x="634712" y="61474"/>
                    <a:pt x="651909" y="98160"/>
                  </a:cubicBezTo>
                  <a:cubicBezTo>
                    <a:pt x="655603" y="106185"/>
                    <a:pt x="663373" y="123126"/>
                    <a:pt x="657768" y="140960"/>
                  </a:cubicBezTo>
                  <a:cubicBezTo>
                    <a:pt x="654329" y="151914"/>
                    <a:pt x="647196" y="158538"/>
                    <a:pt x="636368" y="168219"/>
                  </a:cubicBezTo>
                  <a:cubicBezTo>
                    <a:pt x="599938" y="200319"/>
                    <a:pt x="585289" y="210000"/>
                    <a:pt x="585289" y="210000"/>
                  </a:cubicBezTo>
                  <a:cubicBezTo>
                    <a:pt x="560704" y="226304"/>
                    <a:pt x="525675" y="249487"/>
                    <a:pt x="500709" y="272671"/>
                  </a:cubicBezTo>
                  <a:cubicBezTo>
                    <a:pt x="475105" y="296618"/>
                    <a:pt x="459055" y="306044"/>
                    <a:pt x="432051" y="345022"/>
                  </a:cubicBezTo>
                  <a:cubicBezTo>
                    <a:pt x="432051" y="345022"/>
                    <a:pt x="411797" y="479408"/>
                    <a:pt x="350910" y="535328"/>
                  </a:cubicBezTo>
                  <a:cubicBezTo>
                    <a:pt x="229389" y="647168"/>
                    <a:pt x="91946" y="655957"/>
                    <a:pt x="35517" y="596853"/>
                  </a:cubicBezTo>
                  <a:close/>
                </a:path>
              </a:pathLst>
            </a:custGeom>
            <a:gradFill>
              <a:gsLst>
                <a:gs pos="0">
                  <a:schemeClr val="accent2">
                    <a:lumMod val="40000"/>
                    <a:lumOff val="60000"/>
                  </a:schemeClr>
                </a:gs>
                <a:gs pos="100000">
                  <a:schemeClr val="accent2"/>
                </a:gs>
              </a:gsLst>
              <a:lin ang="5400000" scaled="1"/>
            </a:gra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24" name="Freeform: Shape 23">
              <a:extLst>
                <a:ext uri="{FF2B5EF4-FFF2-40B4-BE49-F238E27FC236}">
                  <a16:creationId xmlns:a16="http://schemas.microsoft.com/office/drawing/2014/main" id="{8176C1A0-B3AA-EB82-EF11-7B349F24A2F7}"/>
                </a:ext>
              </a:extLst>
            </p:cNvPr>
            <p:cNvSpPr/>
            <p:nvPr/>
          </p:nvSpPr>
          <p:spPr>
            <a:xfrm>
              <a:off x="5326772" y="1580087"/>
              <a:ext cx="1144322" cy="1254041"/>
            </a:xfrm>
            <a:custGeom>
              <a:avLst/>
              <a:gdLst>
                <a:gd name="connsiteX0" fmla="*/ 943409 w 948466"/>
                <a:gd name="connsiteY0" fmla="*/ 678969 h 1039406"/>
                <a:gd name="connsiteX1" fmla="*/ 914876 w 948466"/>
                <a:gd name="connsiteY1" fmla="*/ 690815 h 1039406"/>
                <a:gd name="connsiteX2" fmla="*/ 831696 w 948466"/>
                <a:gd name="connsiteY2" fmla="*/ 721896 h 1039406"/>
                <a:gd name="connsiteX3" fmla="*/ 630818 w 948466"/>
                <a:gd name="connsiteY3" fmla="*/ 789280 h 1039406"/>
                <a:gd name="connsiteX4" fmla="*/ 470701 w 948466"/>
                <a:gd name="connsiteY4" fmla="*/ 894623 h 1039406"/>
                <a:gd name="connsiteX5" fmla="*/ 389306 w 948466"/>
                <a:gd name="connsiteY5" fmla="*/ 963408 h 1039406"/>
                <a:gd name="connsiteX6" fmla="*/ 389306 w 948466"/>
                <a:gd name="connsiteY6" fmla="*/ 963408 h 1039406"/>
                <a:gd name="connsiteX7" fmla="*/ 307910 w 948466"/>
                <a:gd name="connsiteY7" fmla="*/ 1032194 h 1039406"/>
                <a:gd name="connsiteX8" fmla="*/ 192758 w 948466"/>
                <a:gd name="connsiteY8" fmla="*/ 1009775 h 1039406"/>
                <a:gd name="connsiteX9" fmla="*/ 154417 w 948466"/>
                <a:gd name="connsiteY9" fmla="*/ 877045 h 1039406"/>
                <a:gd name="connsiteX10" fmla="*/ 3344 w 948466"/>
                <a:gd name="connsiteY10" fmla="*/ 316445 h 1039406"/>
                <a:gd name="connsiteX11" fmla="*/ 278358 w 948466"/>
                <a:gd name="connsiteY11" fmla="*/ 19650 h 1039406"/>
                <a:gd name="connsiteX12" fmla="*/ 535411 w 948466"/>
                <a:gd name="connsiteY12" fmla="*/ 4237 h 1039406"/>
                <a:gd name="connsiteX13" fmla="*/ 816029 w 948466"/>
                <a:gd name="connsiteY13" fmla="*/ 79773 h 1039406"/>
                <a:gd name="connsiteX14" fmla="*/ 923028 w 948466"/>
                <a:gd name="connsiteY14" fmla="*/ 249953 h 1039406"/>
                <a:gd name="connsiteX15" fmla="*/ 943536 w 948466"/>
                <a:gd name="connsiteY15" fmla="*/ 678842 h 1039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8466" h="1039406">
                  <a:moveTo>
                    <a:pt x="943409" y="678969"/>
                  </a:moveTo>
                  <a:cubicBezTo>
                    <a:pt x="943154" y="682408"/>
                    <a:pt x="931817" y="683937"/>
                    <a:pt x="914876" y="690815"/>
                  </a:cubicBezTo>
                  <a:cubicBezTo>
                    <a:pt x="904940" y="694891"/>
                    <a:pt x="875260" y="706610"/>
                    <a:pt x="831696" y="721896"/>
                  </a:cubicBezTo>
                  <a:cubicBezTo>
                    <a:pt x="711960" y="764186"/>
                    <a:pt x="695655" y="757817"/>
                    <a:pt x="630818" y="789280"/>
                  </a:cubicBezTo>
                  <a:cubicBezTo>
                    <a:pt x="584961" y="811571"/>
                    <a:pt x="546875" y="839213"/>
                    <a:pt x="470701" y="894623"/>
                  </a:cubicBezTo>
                  <a:cubicBezTo>
                    <a:pt x="444971" y="913348"/>
                    <a:pt x="418221" y="934493"/>
                    <a:pt x="389306" y="963408"/>
                  </a:cubicBezTo>
                  <a:cubicBezTo>
                    <a:pt x="389051" y="963663"/>
                    <a:pt x="389560" y="963154"/>
                    <a:pt x="389306" y="963408"/>
                  </a:cubicBezTo>
                  <a:cubicBezTo>
                    <a:pt x="357461" y="995253"/>
                    <a:pt x="330838" y="1021876"/>
                    <a:pt x="307910" y="1032194"/>
                  </a:cubicBezTo>
                  <a:cubicBezTo>
                    <a:pt x="272626" y="1047989"/>
                    <a:pt x="221164" y="1036652"/>
                    <a:pt x="192758" y="1009775"/>
                  </a:cubicBezTo>
                  <a:cubicBezTo>
                    <a:pt x="153398" y="972452"/>
                    <a:pt x="165244" y="899846"/>
                    <a:pt x="154417" y="877045"/>
                  </a:cubicBezTo>
                  <a:cubicBezTo>
                    <a:pt x="82575" y="725717"/>
                    <a:pt x="-19839" y="575409"/>
                    <a:pt x="3344" y="316445"/>
                  </a:cubicBezTo>
                  <a:cubicBezTo>
                    <a:pt x="13025" y="208300"/>
                    <a:pt x="151742" y="56590"/>
                    <a:pt x="278358" y="19650"/>
                  </a:cubicBezTo>
                  <a:cubicBezTo>
                    <a:pt x="358352" y="-3661"/>
                    <a:pt x="476434" y="-2514"/>
                    <a:pt x="535411" y="4237"/>
                  </a:cubicBezTo>
                  <a:cubicBezTo>
                    <a:pt x="644448" y="16593"/>
                    <a:pt x="738327" y="20542"/>
                    <a:pt x="816029" y="79773"/>
                  </a:cubicBezTo>
                  <a:cubicBezTo>
                    <a:pt x="869401" y="120535"/>
                    <a:pt x="907997" y="145247"/>
                    <a:pt x="923028" y="249953"/>
                  </a:cubicBezTo>
                  <a:cubicBezTo>
                    <a:pt x="950287" y="440386"/>
                    <a:pt x="952962" y="554646"/>
                    <a:pt x="943536" y="678842"/>
                  </a:cubicBezTo>
                  <a:close/>
                </a:path>
              </a:pathLst>
            </a:custGeom>
            <a:gradFill>
              <a:gsLst>
                <a:gs pos="0">
                  <a:schemeClr val="accent2">
                    <a:lumMod val="40000"/>
                    <a:lumOff val="60000"/>
                  </a:schemeClr>
                </a:gs>
                <a:gs pos="100000">
                  <a:schemeClr val="accent2"/>
                </a:gs>
              </a:gsLst>
              <a:lin ang="5400000" scaled="1"/>
            </a:gra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26" name="Freeform: Shape 25">
              <a:extLst>
                <a:ext uri="{FF2B5EF4-FFF2-40B4-BE49-F238E27FC236}">
                  <a16:creationId xmlns:a16="http://schemas.microsoft.com/office/drawing/2014/main" id="{A78C8B12-3B8B-BDF8-1C8D-993A16C4D2AB}"/>
                </a:ext>
              </a:extLst>
            </p:cNvPr>
            <p:cNvSpPr/>
            <p:nvPr/>
          </p:nvSpPr>
          <p:spPr>
            <a:xfrm>
              <a:off x="5446700" y="1683864"/>
              <a:ext cx="284914" cy="499164"/>
            </a:xfrm>
            <a:custGeom>
              <a:avLst/>
              <a:gdLst>
                <a:gd name="connsiteX0" fmla="*/ 236150 w 236150"/>
                <a:gd name="connsiteY0" fmla="*/ 0 h 413730"/>
                <a:gd name="connsiteX1" fmla="*/ 8904 w 236150"/>
                <a:gd name="connsiteY1" fmla="*/ 413730 h 413730"/>
                <a:gd name="connsiteX2" fmla="*/ 236150 w 236150"/>
                <a:gd name="connsiteY2" fmla="*/ 0 h 413730"/>
                <a:gd name="connsiteX3" fmla="*/ 236150 w 236150"/>
                <a:gd name="connsiteY3" fmla="*/ 0 h 413730"/>
              </a:gdLst>
              <a:ahLst/>
              <a:cxnLst>
                <a:cxn ang="0">
                  <a:pos x="connsiteX0" y="connsiteY0"/>
                </a:cxn>
                <a:cxn ang="0">
                  <a:pos x="connsiteX1" y="connsiteY1"/>
                </a:cxn>
                <a:cxn ang="0">
                  <a:pos x="connsiteX2" y="connsiteY2"/>
                </a:cxn>
                <a:cxn ang="0">
                  <a:pos x="connsiteX3" y="connsiteY3"/>
                </a:cxn>
              </a:cxnLst>
              <a:rect l="l" t="t" r="r" b="b"/>
              <a:pathLst>
                <a:path w="236150" h="413730">
                  <a:moveTo>
                    <a:pt x="236150" y="0"/>
                  </a:moveTo>
                  <a:cubicBezTo>
                    <a:pt x="88899" y="113878"/>
                    <a:pt x="35145" y="232596"/>
                    <a:pt x="8904" y="413730"/>
                  </a:cubicBezTo>
                  <a:cubicBezTo>
                    <a:pt x="-30456" y="241640"/>
                    <a:pt x="63423" y="52608"/>
                    <a:pt x="236150" y="0"/>
                  </a:cubicBezTo>
                  <a:lnTo>
                    <a:pt x="236150" y="0"/>
                  </a:ln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28" name="Freeform: Shape 27">
              <a:extLst>
                <a:ext uri="{FF2B5EF4-FFF2-40B4-BE49-F238E27FC236}">
                  <a16:creationId xmlns:a16="http://schemas.microsoft.com/office/drawing/2014/main" id="{3D868E46-7F59-8DE7-2ACB-B790B5A24059}"/>
                </a:ext>
              </a:extLst>
            </p:cNvPr>
            <p:cNvSpPr/>
            <p:nvPr/>
          </p:nvSpPr>
          <p:spPr>
            <a:xfrm>
              <a:off x="5432456" y="1632840"/>
              <a:ext cx="390138" cy="666833"/>
            </a:xfrm>
            <a:custGeom>
              <a:avLst/>
              <a:gdLst>
                <a:gd name="connsiteX0" fmla="*/ 323365 w 323364"/>
                <a:gd name="connsiteY0" fmla="*/ 0 h 552701"/>
                <a:gd name="connsiteX1" fmla="*/ 209232 w 323364"/>
                <a:gd name="connsiteY1" fmla="*/ 119355 h 552701"/>
                <a:gd name="connsiteX2" fmla="*/ 63382 w 323364"/>
                <a:gd name="connsiteY2" fmla="*/ 392458 h 552701"/>
                <a:gd name="connsiteX3" fmla="*/ 19945 w 323364"/>
                <a:gd name="connsiteY3" fmla="*/ 552702 h 552701"/>
                <a:gd name="connsiteX4" fmla="*/ 323365 w 323364"/>
                <a:gd name="connsiteY4" fmla="*/ 127 h 552701"/>
                <a:gd name="connsiteX5" fmla="*/ 323365 w 323364"/>
                <a:gd name="connsiteY5" fmla="*/ 127 h 552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3364" h="552701">
                  <a:moveTo>
                    <a:pt x="323365" y="0"/>
                  </a:moveTo>
                  <a:cubicBezTo>
                    <a:pt x="282221" y="40889"/>
                    <a:pt x="243243" y="78593"/>
                    <a:pt x="209232" y="119355"/>
                  </a:cubicBezTo>
                  <a:cubicBezTo>
                    <a:pt x="140320" y="200241"/>
                    <a:pt x="94590" y="290936"/>
                    <a:pt x="63382" y="392458"/>
                  </a:cubicBezTo>
                  <a:cubicBezTo>
                    <a:pt x="47332" y="443410"/>
                    <a:pt x="35104" y="496655"/>
                    <a:pt x="19945" y="552702"/>
                  </a:cubicBezTo>
                  <a:cubicBezTo>
                    <a:pt x="-53680" y="324055"/>
                    <a:pt x="82999" y="51844"/>
                    <a:pt x="323365" y="127"/>
                  </a:cubicBezTo>
                  <a:lnTo>
                    <a:pt x="323365" y="127"/>
                  </a:ln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29" name="Freeform: Shape 28">
              <a:extLst>
                <a:ext uri="{FF2B5EF4-FFF2-40B4-BE49-F238E27FC236}">
                  <a16:creationId xmlns:a16="http://schemas.microsoft.com/office/drawing/2014/main" id="{9B075F89-CE99-1F68-A8DA-19E1009FCD96}"/>
                </a:ext>
              </a:extLst>
            </p:cNvPr>
            <p:cNvSpPr/>
            <p:nvPr/>
          </p:nvSpPr>
          <p:spPr>
            <a:xfrm>
              <a:off x="2690352" y="1639084"/>
              <a:ext cx="242582" cy="744733"/>
            </a:xfrm>
            <a:custGeom>
              <a:avLst/>
              <a:gdLst>
                <a:gd name="connsiteX0" fmla="*/ 30075 w 201063"/>
                <a:gd name="connsiteY0" fmla="*/ 47306 h 617268"/>
                <a:gd name="connsiteX1" fmla="*/ 130195 w 201063"/>
                <a:gd name="connsiteY1" fmla="*/ 202328 h 617268"/>
                <a:gd name="connsiteX2" fmla="*/ 153760 w 201063"/>
                <a:gd name="connsiteY2" fmla="*/ 502945 h 617268"/>
                <a:gd name="connsiteX3" fmla="*/ 153123 w 201063"/>
                <a:gd name="connsiteY3" fmla="*/ 617077 h 617268"/>
                <a:gd name="connsiteX4" fmla="*/ 178854 w 201063"/>
                <a:gd name="connsiteY4" fmla="*/ 585742 h 617268"/>
                <a:gd name="connsiteX5" fmla="*/ 182676 w 201063"/>
                <a:gd name="connsiteY5" fmla="*/ 567144 h 617268"/>
                <a:gd name="connsiteX6" fmla="*/ 199362 w 201063"/>
                <a:gd name="connsiteY6" fmla="*/ 553005 h 617268"/>
                <a:gd name="connsiteX7" fmla="*/ 195796 w 201063"/>
                <a:gd name="connsiteY7" fmla="*/ 532752 h 617268"/>
                <a:gd name="connsiteX8" fmla="*/ 176562 w 201063"/>
                <a:gd name="connsiteY8" fmla="*/ 516956 h 617268"/>
                <a:gd name="connsiteX9" fmla="*/ 161403 w 201063"/>
                <a:gd name="connsiteY9" fmla="*/ 214939 h 617268"/>
                <a:gd name="connsiteX10" fmla="*/ 147009 w 201063"/>
                <a:gd name="connsiteY10" fmla="*/ 113544 h 617268"/>
                <a:gd name="connsiteX11" fmla="*/ 198471 w 201063"/>
                <a:gd name="connsiteY11" fmla="*/ 26543 h 617268"/>
                <a:gd name="connsiteX12" fmla="*/ 63703 w 201063"/>
                <a:gd name="connsiteY12" fmla="*/ 2341 h 617268"/>
                <a:gd name="connsiteX13" fmla="*/ 140 w 201063"/>
                <a:gd name="connsiteY13" fmla="*/ 17882 h 617268"/>
                <a:gd name="connsiteX14" fmla="*/ 29947 w 201063"/>
                <a:gd name="connsiteY14" fmla="*/ 47561 h 617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01063" h="617268">
                  <a:moveTo>
                    <a:pt x="30075" y="47306"/>
                  </a:moveTo>
                  <a:cubicBezTo>
                    <a:pt x="92491" y="83228"/>
                    <a:pt x="116183" y="129339"/>
                    <a:pt x="130195" y="202328"/>
                  </a:cubicBezTo>
                  <a:cubicBezTo>
                    <a:pt x="141277" y="260031"/>
                    <a:pt x="147774" y="416708"/>
                    <a:pt x="153760" y="502945"/>
                  </a:cubicBezTo>
                  <a:cubicBezTo>
                    <a:pt x="157964" y="563960"/>
                    <a:pt x="142296" y="613765"/>
                    <a:pt x="153123" y="617077"/>
                  </a:cubicBezTo>
                  <a:cubicBezTo>
                    <a:pt x="160129" y="619243"/>
                    <a:pt x="177580" y="602683"/>
                    <a:pt x="178854" y="585742"/>
                  </a:cubicBezTo>
                  <a:cubicBezTo>
                    <a:pt x="179619" y="575679"/>
                    <a:pt x="178854" y="573513"/>
                    <a:pt x="182676" y="567144"/>
                  </a:cubicBezTo>
                  <a:cubicBezTo>
                    <a:pt x="187771" y="558737"/>
                    <a:pt x="193885" y="561794"/>
                    <a:pt x="199362" y="553005"/>
                  </a:cubicBezTo>
                  <a:cubicBezTo>
                    <a:pt x="203439" y="546636"/>
                    <a:pt x="199362" y="538356"/>
                    <a:pt x="195796" y="532752"/>
                  </a:cubicBezTo>
                  <a:cubicBezTo>
                    <a:pt x="189809" y="523071"/>
                    <a:pt x="176816" y="521924"/>
                    <a:pt x="176562" y="516956"/>
                  </a:cubicBezTo>
                  <a:cubicBezTo>
                    <a:pt x="173886" y="447025"/>
                    <a:pt x="164588" y="266400"/>
                    <a:pt x="161403" y="214939"/>
                  </a:cubicBezTo>
                  <a:cubicBezTo>
                    <a:pt x="158856" y="174432"/>
                    <a:pt x="136692" y="150357"/>
                    <a:pt x="147009" y="113544"/>
                  </a:cubicBezTo>
                  <a:cubicBezTo>
                    <a:pt x="161148" y="62974"/>
                    <a:pt x="205222" y="49727"/>
                    <a:pt x="198471" y="26543"/>
                  </a:cubicBezTo>
                  <a:cubicBezTo>
                    <a:pt x="187898" y="-9632"/>
                    <a:pt x="73893" y="1322"/>
                    <a:pt x="63703" y="2341"/>
                  </a:cubicBezTo>
                  <a:cubicBezTo>
                    <a:pt x="37845" y="5016"/>
                    <a:pt x="1414" y="12277"/>
                    <a:pt x="140" y="17882"/>
                  </a:cubicBezTo>
                  <a:cubicBezTo>
                    <a:pt x="-2280" y="28709"/>
                    <a:pt x="27399" y="46033"/>
                    <a:pt x="29947" y="47561"/>
                  </a:cubicBezTo>
                  <a:close/>
                </a:path>
              </a:pathLst>
            </a:custGeom>
            <a:solidFill>
              <a:schemeClr val="tx2">
                <a:lumMod val="60000"/>
                <a:lumOff val="40000"/>
              </a:schemeClr>
            </a:soli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30" name="Freeform: Shape 29">
              <a:extLst>
                <a:ext uri="{FF2B5EF4-FFF2-40B4-BE49-F238E27FC236}">
                  <a16:creationId xmlns:a16="http://schemas.microsoft.com/office/drawing/2014/main" id="{7EBECE20-A538-3B3D-08CF-2BC3FBDDA5E5}"/>
                </a:ext>
              </a:extLst>
            </p:cNvPr>
            <p:cNvSpPr/>
            <p:nvPr/>
          </p:nvSpPr>
          <p:spPr>
            <a:xfrm>
              <a:off x="2864435" y="1648965"/>
              <a:ext cx="770986" cy="699510"/>
            </a:xfrm>
            <a:custGeom>
              <a:avLst/>
              <a:gdLst>
                <a:gd name="connsiteX0" fmla="*/ 34566 w 639028"/>
                <a:gd name="connsiteY0" fmla="*/ 577678 h 579785"/>
                <a:gd name="connsiteX1" fmla="*/ 35840 w 639028"/>
                <a:gd name="connsiteY1" fmla="*/ 564558 h 579785"/>
                <a:gd name="connsiteX2" fmla="*/ 38388 w 639028"/>
                <a:gd name="connsiteY2" fmla="*/ 559081 h 579785"/>
                <a:gd name="connsiteX3" fmla="*/ 55074 w 639028"/>
                <a:gd name="connsiteY3" fmla="*/ 544942 h 579785"/>
                <a:gd name="connsiteX4" fmla="*/ 51508 w 639028"/>
                <a:gd name="connsiteY4" fmla="*/ 524688 h 579785"/>
                <a:gd name="connsiteX5" fmla="*/ 32274 w 639028"/>
                <a:gd name="connsiteY5" fmla="*/ 508893 h 579785"/>
                <a:gd name="connsiteX6" fmla="*/ 17115 w 639028"/>
                <a:gd name="connsiteY6" fmla="*/ 206875 h 579785"/>
                <a:gd name="connsiteX7" fmla="*/ 2721 w 639028"/>
                <a:gd name="connsiteY7" fmla="*/ 105481 h 579785"/>
                <a:gd name="connsiteX8" fmla="*/ 54183 w 639028"/>
                <a:gd name="connsiteY8" fmla="*/ 18480 h 579785"/>
                <a:gd name="connsiteX9" fmla="*/ 410082 w 639028"/>
                <a:gd name="connsiteY9" fmla="*/ 3194 h 579785"/>
                <a:gd name="connsiteX10" fmla="*/ 544341 w 639028"/>
                <a:gd name="connsiteY10" fmla="*/ 27269 h 579785"/>
                <a:gd name="connsiteX11" fmla="*/ 631469 w 639028"/>
                <a:gd name="connsiteY11" fmla="*/ 95035 h 579785"/>
                <a:gd name="connsiteX12" fmla="*/ 637074 w 639028"/>
                <a:gd name="connsiteY12" fmla="*/ 136434 h 579785"/>
                <a:gd name="connsiteX13" fmla="*/ 616311 w 639028"/>
                <a:gd name="connsiteY13" fmla="*/ 162802 h 579785"/>
                <a:gd name="connsiteX14" fmla="*/ 566888 w 639028"/>
                <a:gd name="connsiteY14" fmla="*/ 203308 h 579785"/>
                <a:gd name="connsiteX15" fmla="*/ 484982 w 639028"/>
                <a:gd name="connsiteY15" fmla="*/ 264069 h 579785"/>
                <a:gd name="connsiteX16" fmla="*/ 429444 w 639028"/>
                <a:gd name="connsiteY16" fmla="*/ 338968 h 579785"/>
                <a:gd name="connsiteX17" fmla="*/ 339514 w 639028"/>
                <a:gd name="connsiteY17" fmla="*/ 446732 h 579785"/>
                <a:gd name="connsiteX18" fmla="*/ 34566 w 639028"/>
                <a:gd name="connsiteY18" fmla="*/ 577933 h 579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39028" h="579785">
                  <a:moveTo>
                    <a:pt x="34566" y="577678"/>
                  </a:moveTo>
                  <a:cubicBezTo>
                    <a:pt x="33929" y="576277"/>
                    <a:pt x="34184" y="569526"/>
                    <a:pt x="35840" y="564558"/>
                  </a:cubicBezTo>
                  <a:cubicBezTo>
                    <a:pt x="36732" y="561628"/>
                    <a:pt x="38133" y="559463"/>
                    <a:pt x="38388" y="559081"/>
                  </a:cubicBezTo>
                  <a:cubicBezTo>
                    <a:pt x="43483" y="550674"/>
                    <a:pt x="49597" y="553731"/>
                    <a:pt x="55074" y="544942"/>
                  </a:cubicBezTo>
                  <a:cubicBezTo>
                    <a:pt x="59151" y="538573"/>
                    <a:pt x="55074" y="530293"/>
                    <a:pt x="51508" y="524688"/>
                  </a:cubicBezTo>
                  <a:cubicBezTo>
                    <a:pt x="45521" y="515007"/>
                    <a:pt x="32528" y="513861"/>
                    <a:pt x="32274" y="508893"/>
                  </a:cubicBezTo>
                  <a:cubicBezTo>
                    <a:pt x="29598" y="438961"/>
                    <a:pt x="20300" y="258337"/>
                    <a:pt x="17115" y="206875"/>
                  </a:cubicBezTo>
                  <a:cubicBezTo>
                    <a:pt x="14568" y="166368"/>
                    <a:pt x="-7596" y="142293"/>
                    <a:pt x="2721" y="105481"/>
                  </a:cubicBezTo>
                  <a:cubicBezTo>
                    <a:pt x="16351" y="56949"/>
                    <a:pt x="45139" y="19372"/>
                    <a:pt x="54183" y="18480"/>
                  </a:cubicBezTo>
                  <a:cubicBezTo>
                    <a:pt x="149591" y="8799"/>
                    <a:pt x="204746" y="-6741"/>
                    <a:pt x="410082" y="3194"/>
                  </a:cubicBezTo>
                  <a:cubicBezTo>
                    <a:pt x="427788" y="4086"/>
                    <a:pt x="482052" y="3322"/>
                    <a:pt x="544341" y="27269"/>
                  </a:cubicBezTo>
                  <a:cubicBezTo>
                    <a:pt x="575931" y="39370"/>
                    <a:pt x="614782" y="59624"/>
                    <a:pt x="631469" y="95035"/>
                  </a:cubicBezTo>
                  <a:cubicBezTo>
                    <a:pt x="635163" y="102806"/>
                    <a:pt x="642551" y="119238"/>
                    <a:pt x="637074" y="136434"/>
                  </a:cubicBezTo>
                  <a:cubicBezTo>
                    <a:pt x="633762" y="147006"/>
                    <a:pt x="626883" y="153503"/>
                    <a:pt x="616311" y="162802"/>
                  </a:cubicBezTo>
                  <a:cubicBezTo>
                    <a:pt x="581027" y="193882"/>
                    <a:pt x="566888" y="203308"/>
                    <a:pt x="566888" y="203308"/>
                  </a:cubicBezTo>
                  <a:cubicBezTo>
                    <a:pt x="543067" y="219104"/>
                    <a:pt x="509184" y="241522"/>
                    <a:pt x="484982" y="264069"/>
                  </a:cubicBezTo>
                  <a:cubicBezTo>
                    <a:pt x="460143" y="287252"/>
                    <a:pt x="455557" y="301264"/>
                    <a:pt x="429444" y="338968"/>
                  </a:cubicBezTo>
                  <a:cubicBezTo>
                    <a:pt x="429444" y="338968"/>
                    <a:pt x="398364" y="392595"/>
                    <a:pt x="339514" y="446732"/>
                  </a:cubicBezTo>
                  <a:cubicBezTo>
                    <a:pt x="221815" y="555005"/>
                    <a:pt x="39152" y="588506"/>
                    <a:pt x="34566" y="577933"/>
                  </a:cubicBezTo>
                  <a:close/>
                </a:path>
              </a:pathLst>
            </a:custGeom>
            <a:gradFill>
              <a:gsLst>
                <a:gs pos="0">
                  <a:schemeClr val="accent1">
                    <a:lumMod val="40000"/>
                    <a:lumOff val="60000"/>
                  </a:schemeClr>
                </a:gs>
                <a:gs pos="100000">
                  <a:schemeClr val="accent2">
                    <a:lumMod val="60000"/>
                    <a:lumOff val="40000"/>
                  </a:schemeClr>
                </a:gs>
              </a:gsLst>
              <a:lin ang="5400000" scaled="1"/>
            </a:gra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31" name="Freeform: Shape 30">
              <a:extLst>
                <a:ext uri="{FF2B5EF4-FFF2-40B4-BE49-F238E27FC236}">
                  <a16:creationId xmlns:a16="http://schemas.microsoft.com/office/drawing/2014/main" id="{05BA4914-1338-0E00-9A84-5BA261D14AEE}"/>
                </a:ext>
              </a:extLst>
            </p:cNvPr>
            <p:cNvSpPr/>
            <p:nvPr/>
          </p:nvSpPr>
          <p:spPr>
            <a:xfrm>
              <a:off x="1838271" y="1592245"/>
              <a:ext cx="1042680" cy="1212557"/>
            </a:xfrm>
            <a:custGeom>
              <a:avLst/>
              <a:gdLst>
                <a:gd name="connsiteX0" fmla="*/ 859366 w 864220"/>
                <a:gd name="connsiteY0" fmla="*/ 656026 h 1005022"/>
                <a:gd name="connsiteX1" fmla="*/ 831725 w 864220"/>
                <a:gd name="connsiteY1" fmla="*/ 667490 h 1005022"/>
                <a:gd name="connsiteX2" fmla="*/ 751221 w 864220"/>
                <a:gd name="connsiteY2" fmla="*/ 697552 h 1005022"/>
                <a:gd name="connsiteX3" fmla="*/ 556711 w 864220"/>
                <a:gd name="connsiteY3" fmla="*/ 762770 h 1005022"/>
                <a:gd name="connsiteX4" fmla="*/ 401690 w 864220"/>
                <a:gd name="connsiteY4" fmla="*/ 864802 h 1005022"/>
                <a:gd name="connsiteX5" fmla="*/ 322842 w 864220"/>
                <a:gd name="connsiteY5" fmla="*/ 931421 h 1005022"/>
                <a:gd name="connsiteX6" fmla="*/ 322842 w 864220"/>
                <a:gd name="connsiteY6" fmla="*/ 931421 h 1005022"/>
                <a:gd name="connsiteX7" fmla="*/ 243994 w 864220"/>
                <a:gd name="connsiteY7" fmla="*/ 998041 h 1005022"/>
                <a:gd name="connsiteX8" fmla="*/ 132536 w 864220"/>
                <a:gd name="connsiteY8" fmla="*/ 976259 h 1005022"/>
                <a:gd name="connsiteX9" fmla="*/ 95341 w 864220"/>
                <a:gd name="connsiteY9" fmla="*/ 847733 h 1005022"/>
                <a:gd name="connsiteX10" fmla="*/ 6048 w 864220"/>
                <a:gd name="connsiteY10" fmla="*/ 318087 h 1005022"/>
                <a:gd name="connsiteX11" fmla="*/ 261699 w 864220"/>
                <a:gd name="connsiteY11" fmla="*/ 31227 h 1005022"/>
                <a:gd name="connsiteX12" fmla="*/ 464361 w 864220"/>
                <a:gd name="connsiteY12" fmla="*/ 2694 h 1005022"/>
                <a:gd name="connsiteX13" fmla="*/ 736062 w 864220"/>
                <a:gd name="connsiteY13" fmla="*/ 75937 h 1005022"/>
                <a:gd name="connsiteX14" fmla="*/ 839622 w 864220"/>
                <a:gd name="connsiteY14" fmla="*/ 240767 h 1005022"/>
                <a:gd name="connsiteX15" fmla="*/ 859494 w 864220"/>
                <a:gd name="connsiteY15" fmla="*/ 656026 h 1005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64220" h="1005022">
                  <a:moveTo>
                    <a:pt x="859366" y="656026"/>
                  </a:moveTo>
                  <a:cubicBezTo>
                    <a:pt x="859111" y="659338"/>
                    <a:pt x="848157" y="660866"/>
                    <a:pt x="831725" y="667490"/>
                  </a:cubicBezTo>
                  <a:cubicBezTo>
                    <a:pt x="822044" y="671439"/>
                    <a:pt x="793383" y="682776"/>
                    <a:pt x="751221" y="697552"/>
                  </a:cubicBezTo>
                  <a:cubicBezTo>
                    <a:pt x="635305" y="738441"/>
                    <a:pt x="619510" y="732327"/>
                    <a:pt x="556711" y="762770"/>
                  </a:cubicBezTo>
                  <a:cubicBezTo>
                    <a:pt x="512256" y="784298"/>
                    <a:pt x="475443" y="811175"/>
                    <a:pt x="401690" y="864802"/>
                  </a:cubicBezTo>
                  <a:cubicBezTo>
                    <a:pt x="376723" y="882890"/>
                    <a:pt x="350865" y="903398"/>
                    <a:pt x="322842" y="931421"/>
                  </a:cubicBezTo>
                  <a:cubicBezTo>
                    <a:pt x="322587" y="931676"/>
                    <a:pt x="323097" y="931167"/>
                    <a:pt x="322842" y="931421"/>
                  </a:cubicBezTo>
                  <a:cubicBezTo>
                    <a:pt x="292016" y="962247"/>
                    <a:pt x="266158" y="988106"/>
                    <a:pt x="243994" y="998041"/>
                  </a:cubicBezTo>
                  <a:cubicBezTo>
                    <a:pt x="209856" y="1013327"/>
                    <a:pt x="160050" y="1002372"/>
                    <a:pt x="132536" y="976259"/>
                  </a:cubicBezTo>
                  <a:cubicBezTo>
                    <a:pt x="94449" y="940211"/>
                    <a:pt x="105786" y="869770"/>
                    <a:pt x="95341" y="847733"/>
                  </a:cubicBezTo>
                  <a:cubicBezTo>
                    <a:pt x="25792" y="701246"/>
                    <a:pt x="-16371" y="568771"/>
                    <a:pt x="6048" y="318087"/>
                  </a:cubicBezTo>
                  <a:cubicBezTo>
                    <a:pt x="15474" y="213380"/>
                    <a:pt x="165145" y="71989"/>
                    <a:pt x="261699" y="31227"/>
                  </a:cubicBezTo>
                  <a:cubicBezTo>
                    <a:pt x="335962" y="-109"/>
                    <a:pt x="407167" y="-3803"/>
                    <a:pt x="464361" y="2694"/>
                  </a:cubicBezTo>
                  <a:cubicBezTo>
                    <a:pt x="569959" y="14668"/>
                    <a:pt x="660781" y="18489"/>
                    <a:pt x="736062" y="75937"/>
                  </a:cubicBezTo>
                  <a:cubicBezTo>
                    <a:pt x="787779" y="115425"/>
                    <a:pt x="825101" y="139373"/>
                    <a:pt x="839622" y="240767"/>
                  </a:cubicBezTo>
                  <a:cubicBezTo>
                    <a:pt x="865990" y="425086"/>
                    <a:pt x="868537" y="535779"/>
                    <a:pt x="859494" y="656026"/>
                  </a:cubicBezTo>
                  <a:close/>
                </a:path>
              </a:pathLst>
            </a:custGeom>
            <a:gradFill>
              <a:gsLst>
                <a:gs pos="0">
                  <a:schemeClr val="accent1">
                    <a:lumMod val="40000"/>
                    <a:lumOff val="60000"/>
                  </a:schemeClr>
                </a:gs>
                <a:gs pos="100000">
                  <a:schemeClr val="accent2">
                    <a:lumMod val="60000"/>
                    <a:lumOff val="40000"/>
                  </a:schemeClr>
                </a:gs>
              </a:gsLst>
              <a:lin ang="5400000" scaled="1"/>
            </a:gra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32" name="Freeform: Shape 31">
              <a:extLst>
                <a:ext uri="{FF2B5EF4-FFF2-40B4-BE49-F238E27FC236}">
                  <a16:creationId xmlns:a16="http://schemas.microsoft.com/office/drawing/2014/main" id="{B17B4CEE-4CC9-7E6D-C9AC-FAA34D9FAAE6}"/>
                </a:ext>
              </a:extLst>
            </p:cNvPr>
            <p:cNvSpPr/>
            <p:nvPr/>
          </p:nvSpPr>
          <p:spPr>
            <a:xfrm>
              <a:off x="1894593" y="1686784"/>
              <a:ext cx="274786" cy="483181"/>
            </a:xfrm>
            <a:custGeom>
              <a:avLst/>
              <a:gdLst>
                <a:gd name="connsiteX0" fmla="*/ 227756 w 227755"/>
                <a:gd name="connsiteY0" fmla="*/ 0 h 400482"/>
                <a:gd name="connsiteX1" fmla="*/ 207884 w 227755"/>
                <a:gd name="connsiteY1" fmla="*/ 14012 h 400482"/>
                <a:gd name="connsiteX2" fmla="*/ 194127 w 227755"/>
                <a:gd name="connsiteY2" fmla="*/ 23056 h 400482"/>
                <a:gd name="connsiteX3" fmla="*/ 171963 w 227755"/>
                <a:gd name="connsiteY3" fmla="*/ 47640 h 400482"/>
                <a:gd name="connsiteX4" fmla="*/ 148270 w 227755"/>
                <a:gd name="connsiteY4" fmla="*/ 67129 h 400482"/>
                <a:gd name="connsiteX5" fmla="*/ 126234 w 227755"/>
                <a:gd name="connsiteY5" fmla="*/ 96936 h 400482"/>
                <a:gd name="connsiteX6" fmla="*/ 108273 w 227755"/>
                <a:gd name="connsiteY6" fmla="*/ 118973 h 400482"/>
                <a:gd name="connsiteX7" fmla="*/ 89294 w 227755"/>
                <a:gd name="connsiteY7" fmla="*/ 148780 h 400482"/>
                <a:gd name="connsiteX8" fmla="*/ 73753 w 227755"/>
                <a:gd name="connsiteY8" fmla="*/ 175912 h 400482"/>
                <a:gd name="connsiteX9" fmla="*/ 75791 w 227755"/>
                <a:gd name="connsiteY9" fmla="*/ 197312 h 400482"/>
                <a:gd name="connsiteX10" fmla="*/ 59996 w 227755"/>
                <a:gd name="connsiteY10" fmla="*/ 204063 h 400482"/>
                <a:gd name="connsiteX11" fmla="*/ 55665 w 227755"/>
                <a:gd name="connsiteY11" fmla="*/ 226736 h 400482"/>
                <a:gd name="connsiteX12" fmla="*/ 42545 w 227755"/>
                <a:gd name="connsiteY12" fmla="*/ 248391 h 400482"/>
                <a:gd name="connsiteX13" fmla="*/ 39870 w 227755"/>
                <a:gd name="connsiteY13" fmla="*/ 268644 h 400482"/>
                <a:gd name="connsiteX14" fmla="*/ 28278 w 227755"/>
                <a:gd name="connsiteY14" fmla="*/ 295649 h 400482"/>
                <a:gd name="connsiteX15" fmla="*/ 24584 w 227755"/>
                <a:gd name="connsiteY15" fmla="*/ 317813 h 400482"/>
                <a:gd name="connsiteX16" fmla="*/ 16814 w 227755"/>
                <a:gd name="connsiteY16" fmla="*/ 346219 h 400482"/>
                <a:gd name="connsiteX17" fmla="*/ 12356 w 227755"/>
                <a:gd name="connsiteY17" fmla="*/ 372332 h 400482"/>
                <a:gd name="connsiteX18" fmla="*/ 7770 w 227755"/>
                <a:gd name="connsiteY18" fmla="*/ 400483 h 400482"/>
                <a:gd name="connsiteX19" fmla="*/ 2802 w 227755"/>
                <a:gd name="connsiteY19" fmla="*/ 373606 h 400482"/>
                <a:gd name="connsiteX20" fmla="*/ 0 w 227755"/>
                <a:gd name="connsiteY20" fmla="*/ 346601 h 400482"/>
                <a:gd name="connsiteX21" fmla="*/ 892 w 227755"/>
                <a:gd name="connsiteY21" fmla="*/ 318195 h 400482"/>
                <a:gd name="connsiteX22" fmla="*/ 637 w 227755"/>
                <a:gd name="connsiteY22" fmla="*/ 292592 h 400482"/>
                <a:gd name="connsiteX23" fmla="*/ 8407 w 227755"/>
                <a:gd name="connsiteY23" fmla="*/ 264441 h 400482"/>
                <a:gd name="connsiteX24" fmla="*/ 9299 w 227755"/>
                <a:gd name="connsiteY24" fmla="*/ 239602 h 400482"/>
                <a:gd name="connsiteX25" fmla="*/ 21909 w 227755"/>
                <a:gd name="connsiteY25" fmla="*/ 215272 h 400482"/>
                <a:gd name="connsiteX26" fmla="*/ 25731 w 227755"/>
                <a:gd name="connsiteY26" fmla="*/ 188905 h 400482"/>
                <a:gd name="connsiteX27" fmla="*/ 40762 w 227755"/>
                <a:gd name="connsiteY27" fmla="*/ 156805 h 400482"/>
                <a:gd name="connsiteX28" fmla="*/ 58977 w 227755"/>
                <a:gd name="connsiteY28" fmla="*/ 126488 h 400482"/>
                <a:gd name="connsiteX29" fmla="*/ 72607 w 227755"/>
                <a:gd name="connsiteY29" fmla="*/ 112222 h 400482"/>
                <a:gd name="connsiteX30" fmla="*/ 83179 w 227755"/>
                <a:gd name="connsiteY30" fmla="*/ 95153 h 400482"/>
                <a:gd name="connsiteX31" fmla="*/ 104452 w 227755"/>
                <a:gd name="connsiteY31" fmla="*/ 72479 h 400482"/>
                <a:gd name="connsiteX32" fmla="*/ 133622 w 227755"/>
                <a:gd name="connsiteY32" fmla="*/ 46366 h 400482"/>
                <a:gd name="connsiteX33" fmla="*/ 161008 w 227755"/>
                <a:gd name="connsiteY33" fmla="*/ 29425 h 400482"/>
                <a:gd name="connsiteX34" fmla="*/ 189287 w 227755"/>
                <a:gd name="connsiteY34" fmla="*/ 13502 h 400482"/>
                <a:gd name="connsiteX35" fmla="*/ 205719 w 227755"/>
                <a:gd name="connsiteY35" fmla="*/ 9044 h 400482"/>
                <a:gd name="connsiteX36" fmla="*/ 227756 w 227755"/>
                <a:gd name="connsiteY36" fmla="*/ 0 h 400482"/>
                <a:gd name="connsiteX37" fmla="*/ 227756 w 227755"/>
                <a:gd name="connsiteY37" fmla="*/ 0 h 400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27755" h="400482">
                  <a:moveTo>
                    <a:pt x="227756" y="0"/>
                  </a:moveTo>
                  <a:cubicBezTo>
                    <a:pt x="219731" y="9426"/>
                    <a:pt x="213107" y="17833"/>
                    <a:pt x="207884" y="14012"/>
                  </a:cubicBezTo>
                  <a:cubicBezTo>
                    <a:pt x="202534" y="25221"/>
                    <a:pt x="198331" y="30189"/>
                    <a:pt x="194127" y="23056"/>
                  </a:cubicBezTo>
                  <a:cubicBezTo>
                    <a:pt x="185720" y="41144"/>
                    <a:pt x="180752" y="51844"/>
                    <a:pt x="171963" y="47640"/>
                  </a:cubicBezTo>
                  <a:cubicBezTo>
                    <a:pt x="169798" y="62289"/>
                    <a:pt x="164066" y="67894"/>
                    <a:pt x="148270" y="67129"/>
                  </a:cubicBezTo>
                  <a:cubicBezTo>
                    <a:pt x="152474" y="81014"/>
                    <a:pt x="145468" y="91331"/>
                    <a:pt x="126234" y="96936"/>
                  </a:cubicBezTo>
                  <a:cubicBezTo>
                    <a:pt x="135532" y="103433"/>
                    <a:pt x="126616" y="116680"/>
                    <a:pt x="108273" y="118973"/>
                  </a:cubicBezTo>
                  <a:cubicBezTo>
                    <a:pt x="116043" y="132348"/>
                    <a:pt x="105598" y="151710"/>
                    <a:pt x="89294" y="148780"/>
                  </a:cubicBezTo>
                  <a:cubicBezTo>
                    <a:pt x="96681" y="166104"/>
                    <a:pt x="89294" y="180115"/>
                    <a:pt x="73753" y="175912"/>
                  </a:cubicBezTo>
                  <a:cubicBezTo>
                    <a:pt x="78211" y="185083"/>
                    <a:pt x="78339" y="192471"/>
                    <a:pt x="75791" y="197312"/>
                  </a:cubicBezTo>
                  <a:cubicBezTo>
                    <a:pt x="74008" y="201770"/>
                    <a:pt x="68531" y="204190"/>
                    <a:pt x="59996" y="204063"/>
                  </a:cubicBezTo>
                  <a:cubicBezTo>
                    <a:pt x="69040" y="215145"/>
                    <a:pt x="67639" y="224698"/>
                    <a:pt x="55665" y="226736"/>
                  </a:cubicBezTo>
                  <a:cubicBezTo>
                    <a:pt x="62671" y="237182"/>
                    <a:pt x="54773" y="246862"/>
                    <a:pt x="42545" y="248391"/>
                  </a:cubicBezTo>
                  <a:cubicBezTo>
                    <a:pt x="50697" y="258581"/>
                    <a:pt x="48277" y="268008"/>
                    <a:pt x="39870" y="268644"/>
                  </a:cubicBezTo>
                  <a:cubicBezTo>
                    <a:pt x="43564" y="281765"/>
                    <a:pt x="36940" y="296923"/>
                    <a:pt x="28278" y="295649"/>
                  </a:cubicBezTo>
                  <a:cubicBezTo>
                    <a:pt x="33628" y="309533"/>
                    <a:pt x="32737" y="322271"/>
                    <a:pt x="24584" y="317813"/>
                  </a:cubicBezTo>
                  <a:cubicBezTo>
                    <a:pt x="28915" y="336411"/>
                    <a:pt x="27641" y="350040"/>
                    <a:pt x="16814" y="346219"/>
                  </a:cubicBezTo>
                  <a:cubicBezTo>
                    <a:pt x="25094" y="362651"/>
                    <a:pt x="24584" y="372841"/>
                    <a:pt x="12356" y="372332"/>
                  </a:cubicBezTo>
                  <a:cubicBezTo>
                    <a:pt x="22292" y="385579"/>
                    <a:pt x="20763" y="395133"/>
                    <a:pt x="7770" y="400483"/>
                  </a:cubicBezTo>
                  <a:cubicBezTo>
                    <a:pt x="18470" y="395388"/>
                    <a:pt x="16687" y="386344"/>
                    <a:pt x="2802" y="373606"/>
                  </a:cubicBezTo>
                  <a:cubicBezTo>
                    <a:pt x="14903" y="373351"/>
                    <a:pt x="12356" y="362523"/>
                    <a:pt x="0" y="346601"/>
                  </a:cubicBezTo>
                  <a:cubicBezTo>
                    <a:pt x="11592" y="348766"/>
                    <a:pt x="9681" y="335137"/>
                    <a:pt x="892" y="318195"/>
                  </a:cubicBezTo>
                  <a:cubicBezTo>
                    <a:pt x="10573" y="319724"/>
                    <a:pt x="8025" y="305967"/>
                    <a:pt x="637" y="292592"/>
                  </a:cubicBezTo>
                  <a:cubicBezTo>
                    <a:pt x="9426" y="290809"/>
                    <a:pt x="10063" y="278325"/>
                    <a:pt x="8407" y="264441"/>
                  </a:cubicBezTo>
                  <a:cubicBezTo>
                    <a:pt x="13630" y="261766"/>
                    <a:pt x="12866" y="250684"/>
                    <a:pt x="9299" y="239602"/>
                  </a:cubicBezTo>
                  <a:cubicBezTo>
                    <a:pt x="16432" y="235271"/>
                    <a:pt x="20763" y="224953"/>
                    <a:pt x="21909" y="215272"/>
                  </a:cubicBezTo>
                  <a:cubicBezTo>
                    <a:pt x="26240" y="208903"/>
                    <a:pt x="26750" y="198585"/>
                    <a:pt x="25731" y="188905"/>
                  </a:cubicBezTo>
                  <a:cubicBezTo>
                    <a:pt x="36940" y="183427"/>
                    <a:pt x="40252" y="172345"/>
                    <a:pt x="40762" y="156805"/>
                  </a:cubicBezTo>
                  <a:cubicBezTo>
                    <a:pt x="50443" y="153238"/>
                    <a:pt x="56047" y="139736"/>
                    <a:pt x="58977" y="126488"/>
                  </a:cubicBezTo>
                  <a:cubicBezTo>
                    <a:pt x="64200" y="123813"/>
                    <a:pt x="71078" y="118336"/>
                    <a:pt x="72607" y="112222"/>
                  </a:cubicBezTo>
                  <a:cubicBezTo>
                    <a:pt x="79485" y="106744"/>
                    <a:pt x="84835" y="100630"/>
                    <a:pt x="83179" y="95153"/>
                  </a:cubicBezTo>
                  <a:cubicBezTo>
                    <a:pt x="98083" y="87001"/>
                    <a:pt x="109802" y="78466"/>
                    <a:pt x="104452" y="72479"/>
                  </a:cubicBezTo>
                  <a:cubicBezTo>
                    <a:pt x="123304" y="65728"/>
                    <a:pt x="134259" y="59486"/>
                    <a:pt x="133622" y="46366"/>
                  </a:cubicBezTo>
                  <a:cubicBezTo>
                    <a:pt x="150054" y="47258"/>
                    <a:pt x="157951" y="42927"/>
                    <a:pt x="161008" y="29425"/>
                  </a:cubicBezTo>
                  <a:cubicBezTo>
                    <a:pt x="171963" y="34647"/>
                    <a:pt x="179478" y="28151"/>
                    <a:pt x="189287" y="13502"/>
                  </a:cubicBezTo>
                  <a:cubicBezTo>
                    <a:pt x="194637" y="20253"/>
                    <a:pt x="199732" y="17833"/>
                    <a:pt x="205719" y="9044"/>
                  </a:cubicBezTo>
                  <a:cubicBezTo>
                    <a:pt x="211833" y="13375"/>
                    <a:pt x="219094" y="7770"/>
                    <a:pt x="227756" y="0"/>
                  </a:cubicBezTo>
                  <a:cubicBezTo>
                    <a:pt x="220877" y="5944"/>
                    <a:pt x="220877" y="5944"/>
                    <a:pt x="227756" y="0"/>
                  </a:cubicBez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33" name="Freeform: Shape 32">
              <a:extLst>
                <a:ext uri="{FF2B5EF4-FFF2-40B4-BE49-F238E27FC236}">
                  <a16:creationId xmlns:a16="http://schemas.microsoft.com/office/drawing/2014/main" id="{3FCF2483-3E85-FB84-F248-F17B96445842}"/>
                </a:ext>
              </a:extLst>
            </p:cNvPr>
            <p:cNvSpPr/>
            <p:nvPr/>
          </p:nvSpPr>
          <p:spPr>
            <a:xfrm>
              <a:off x="1881684" y="1645750"/>
              <a:ext cx="377908" cy="645625"/>
            </a:xfrm>
            <a:custGeom>
              <a:avLst/>
              <a:gdLst>
                <a:gd name="connsiteX0" fmla="*/ 313227 w 313227"/>
                <a:gd name="connsiteY0" fmla="*/ 255 h 535123"/>
                <a:gd name="connsiteX1" fmla="*/ 291573 w 313227"/>
                <a:gd name="connsiteY1" fmla="*/ 20253 h 535123"/>
                <a:gd name="connsiteX2" fmla="*/ 274249 w 313227"/>
                <a:gd name="connsiteY2" fmla="*/ 38978 h 535123"/>
                <a:gd name="connsiteX3" fmla="*/ 250557 w 313227"/>
                <a:gd name="connsiteY3" fmla="*/ 57703 h 535123"/>
                <a:gd name="connsiteX4" fmla="*/ 237182 w 313227"/>
                <a:gd name="connsiteY4" fmla="*/ 77065 h 535123"/>
                <a:gd name="connsiteX5" fmla="*/ 215272 w 313227"/>
                <a:gd name="connsiteY5" fmla="*/ 92860 h 535123"/>
                <a:gd name="connsiteX6" fmla="*/ 202789 w 313227"/>
                <a:gd name="connsiteY6" fmla="*/ 115661 h 535123"/>
                <a:gd name="connsiteX7" fmla="*/ 182153 w 313227"/>
                <a:gd name="connsiteY7" fmla="*/ 134768 h 535123"/>
                <a:gd name="connsiteX8" fmla="*/ 165339 w 313227"/>
                <a:gd name="connsiteY8" fmla="*/ 163811 h 535123"/>
                <a:gd name="connsiteX9" fmla="*/ 148652 w 313227"/>
                <a:gd name="connsiteY9" fmla="*/ 186612 h 535123"/>
                <a:gd name="connsiteX10" fmla="*/ 144067 w 313227"/>
                <a:gd name="connsiteY10" fmla="*/ 212979 h 535123"/>
                <a:gd name="connsiteX11" fmla="*/ 132857 w 313227"/>
                <a:gd name="connsiteY11" fmla="*/ 214253 h 535123"/>
                <a:gd name="connsiteX12" fmla="*/ 118336 w 313227"/>
                <a:gd name="connsiteY12" fmla="*/ 240366 h 535123"/>
                <a:gd name="connsiteX13" fmla="*/ 104961 w 313227"/>
                <a:gd name="connsiteY13" fmla="*/ 267116 h 535123"/>
                <a:gd name="connsiteX14" fmla="*/ 97700 w 313227"/>
                <a:gd name="connsiteY14" fmla="*/ 282911 h 535123"/>
                <a:gd name="connsiteX15" fmla="*/ 88784 w 313227"/>
                <a:gd name="connsiteY15" fmla="*/ 303674 h 535123"/>
                <a:gd name="connsiteX16" fmla="*/ 83561 w 313227"/>
                <a:gd name="connsiteY16" fmla="*/ 317176 h 535123"/>
                <a:gd name="connsiteX17" fmla="*/ 74263 w 313227"/>
                <a:gd name="connsiteY17" fmla="*/ 341378 h 535123"/>
                <a:gd name="connsiteX18" fmla="*/ 69295 w 313227"/>
                <a:gd name="connsiteY18" fmla="*/ 356409 h 535123"/>
                <a:gd name="connsiteX19" fmla="*/ 61397 w 313227"/>
                <a:gd name="connsiteY19" fmla="*/ 380102 h 535123"/>
                <a:gd name="connsiteX20" fmla="*/ 54391 w 313227"/>
                <a:gd name="connsiteY20" fmla="*/ 403540 h 535123"/>
                <a:gd name="connsiteX21" fmla="*/ 46748 w 313227"/>
                <a:gd name="connsiteY21" fmla="*/ 430162 h 535123"/>
                <a:gd name="connsiteX22" fmla="*/ 39997 w 313227"/>
                <a:gd name="connsiteY22" fmla="*/ 455766 h 535123"/>
                <a:gd name="connsiteX23" fmla="*/ 33246 w 313227"/>
                <a:gd name="connsiteY23" fmla="*/ 481751 h 535123"/>
                <a:gd name="connsiteX24" fmla="*/ 26368 w 313227"/>
                <a:gd name="connsiteY24" fmla="*/ 508246 h 535123"/>
                <a:gd name="connsiteX25" fmla="*/ 19234 w 313227"/>
                <a:gd name="connsiteY25" fmla="*/ 535123 h 535123"/>
                <a:gd name="connsiteX26" fmla="*/ 10063 w 313227"/>
                <a:gd name="connsiteY26" fmla="*/ 501622 h 535123"/>
                <a:gd name="connsiteX27" fmla="*/ 3821 w 313227"/>
                <a:gd name="connsiteY27" fmla="*/ 467739 h 535123"/>
                <a:gd name="connsiteX28" fmla="*/ 509 w 313227"/>
                <a:gd name="connsiteY28" fmla="*/ 433602 h 535123"/>
                <a:gd name="connsiteX29" fmla="*/ 0 w 313227"/>
                <a:gd name="connsiteY29" fmla="*/ 399336 h 535123"/>
                <a:gd name="connsiteX30" fmla="*/ 3567 w 313227"/>
                <a:gd name="connsiteY30" fmla="*/ 364052 h 535123"/>
                <a:gd name="connsiteX31" fmla="*/ 7133 w 313227"/>
                <a:gd name="connsiteY31" fmla="*/ 331443 h 535123"/>
                <a:gd name="connsiteX32" fmla="*/ 19107 w 313227"/>
                <a:gd name="connsiteY32" fmla="*/ 296923 h 535123"/>
                <a:gd name="connsiteX33" fmla="*/ 24712 w 313227"/>
                <a:gd name="connsiteY33" fmla="*/ 265587 h 535123"/>
                <a:gd name="connsiteX34" fmla="*/ 37195 w 313227"/>
                <a:gd name="connsiteY34" fmla="*/ 233997 h 535123"/>
                <a:gd name="connsiteX35" fmla="*/ 51971 w 313227"/>
                <a:gd name="connsiteY35" fmla="*/ 203426 h 535123"/>
                <a:gd name="connsiteX36" fmla="*/ 70059 w 313227"/>
                <a:gd name="connsiteY36" fmla="*/ 172855 h 535123"/>
                <a:gd name="connsiteX37" fmla="*/ 88274 w 313227"/>
                <a:gd name="connsiteY37" fmla="*/ 146360 h 535123"/>
                <a:gd name="connsiteX38" fmla="*/ 112986 w 313227"/>
                <a:gd name="connsiteY38" fmla="*/ 116171 h 535123"/>
                <a:gd name="connsiteX39" fmla="*/ 133239 w 313227"/>
                <a:gd name="connsiteY39" fmla="*/ 95917 h 535123"/>
                <a:gd name="connsiteX40" fmla="*/ 159225 w 313227"/>
                <a:gd name="connsiteY40" fmla="*/ 71333 h 535123"/>
                <a:gd name="connsiteX41" fmla="*/ 186102 w 313227"/>
                <a:gd name="connsiteY41" fmla="*/ 53627 h 535123"/>
                <a:gd name="connsiteX42" fmla="*/ 210559 w 313227"/>
                <a:gd name="connsiteY42" fmla="*/ 37577 h 535123"/>
                <a:gd name="connsiteX43" fmla="*/ 246098 w 313227"/>
                <a:gd name="connsiteY43" fmla="*/ 21145 h 535123"/>
                <a:gd name="connsiteX44" fmla="*/ 275523 w 313227"/>
                <a:gd name="connsiteY44" fmla="*/ 10318 h 535123"/>
                <a:gd name="connsiteX45" fmla="*/ 312845 w 313227"/>
                <a:gd name="connsiteY45" fmla="*/ 0 h 535123"/>
                <a:gd name="connsiteX46" fmla="*/ 312845 w 313227"/>
                <a:gd name="connsiteY46" fmla="*/ 0 h 535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13227" h="535123">
                  <a:moveTo>
                    <a:pt x="313227" y="255"/>
                  </a:moveTo>
                  <a:cubicBezTo>
                    <a:pt x="306604" y="6879"/>
                    <a:pt x="297815" y="14267"/>
                    <a:pt x="291573" y="20253"/>
                  </a:cubicBezTo>
                  <a:cubicBezTo>
                    <a:pt x="283548" y="27387"/>
                    <a:pt x="274122" y="37832"/>
                    <a:pt x="274249" y="38978"/>
                  </a:cubicBezTo>
                  <a:cubicBezTo>
                    <a:pt x="262658" y="49296"/>
                    <a:pt x="250684" y="61907"/>
                    <a:pt x="250557" y="57703"/>
                  </a:cubicBezTo>
                  <a:cubicBezTo>
                    <a:pt x="238838" y="72734"/>
                    <a:pt x="232469" y="83561"/>
                    <a:pt x="237182" y="77065"/>
                  </a:cubicBezTo>
                  <a:cubicBezTo>
                    <a:pt x="223807" y="92605"/>
                    <a:pt x="217438" y="99993"/>
                    <a:pt x="215272" y="92860"/>
                  </a:cubicBezTo>
                  <a:cubicBezTo>
                    <a:pt x="209031" y="109292"/>
                    <a:pt x="206610" y="117062"/>
                    <a:pt x="202789" y="115661"/>
                  </a:cubicBezTo>
                  <a:cubicBezTo>
                    <a:pt x="198968" y="126106"/>
                    <a:pt x="194255" y="134004"/>
                    <a:pt x="182153" y="134768"/>
                  </a:cubicBezTo>
                  <a:cubicBezTo>
                    <a:pt x="185975" y="145850"/>
                    <a:pt x="179988" y="163429"/>
                    <a:pt x="165339" y="163811"/>
                  </a:cubicBezTo>
                  <a:cubicBezTo>
                    <a:pt x="172727" y="173619"/>
                    <a:pt x="164957" y="189796"/>
                    <a:pt x="148652" y="186612"/>
                  </a:cubicBezTo>
                  <a:cubicBezTo>
                    <a:pt x="158588" y="191707"/>
                    <a:pt x="154257" y="202025"/>
                    <a:pt x="144067" y="212979"/>
                  </a:cubicBezTo>
                  <a:cubicBezTo>
                    <a:pt x="149926" y="211578"/>
                    <a:pt x="144831" y="214253"/>
                    <a:pt x="132857" y="214253"/>
                  </a:cubicBezTo>
                  <a:cubicBezTo>
                    <a:pt x="143303" y="229794"/>
                    <a:pt x="135150" y="242914"/>
                    <a:pt x="118336" y="240366"/>
                  </a:cubicBezTo>
                  <a:cubicBezTo>
                    <a:pt x="129418" y="253868"/>
                    <a:pt x="121775" y="264950"/>
                    <a:pt x="104961" y="267116"/>
                  </a:cubicBezTo>
                  <a:cubicBezTo>
                    <a:pt x="117317" y="274249"/>
                    <a:pt x="112859" y="280746"/>
                    <a:pt x="97700" y="282911"/>
                  </a:cubicBezTo>
                  <a:cubicBezTo>
                    <a:pt x="108782" y="289790"/>
                    <a:pt x="101777" y="299216"/>
                    <a:pt x="88784" y="303674"/>
                  </a:cubicBezTo>
                  <a:cubicBezTo>
                    <a:pt x="98592" y="307241"/>
                    <a:pt x="93497" y="315011"/>
                    <a:pt x="83561" y="317176"/>
                  </a:cubicBezTo>
                  <a:cubicBezTo>
                    <a:pt x="89548" y="325074"/>
                    <a:pt x="80122" y="341761"/>
                    <a:pt x="74263" y="341378"/>
                  </a:cubicBezTo>
                  <a:cubicBezTo>
                    <a:pt x="76937" y="350550"/>
                    <a:pt x="71970" y="361504"/>
                    <a:pt x="69295" y="356409"/>
                  </a:cubicBezTo>
                  <a:cubicBezTo>
                    <a:pt x="68276" y="372077"/>
                    <a:pt x="63308" y="385834"/>
                    <a:pt x="61397" y="380102"/>
                  </a:cubicBezTo>
                  <a:cubicBezTo>
                    <a:pt x="60251" y="395770"/>
                    <a:pt x="58085" y="405578"/>
                    <a:pt x="54391" y="403540"/>
                  </a:cubicBezTo>
                  <a:cubicBezTo>
                    <a:pt x="54646" y="417170"/>
                    <a:pt x="52353" y="426596"/>
                    <a:pt x="46748" y="430162"/>
                  </a:cubicBezTo>
                  <a:cubicBezTo>
                    <a:pt x="49296" y="437550"/>
                    <a:pt x="47003" y="445703"/>
                    <a:pt x="39997" y="455766"/>
                  </a:cubicBezTo>
                  <a:cubicBezTo>
                    <a:pt x="44073" y="457039"/>
                    <a:pt x="41144" y="466211"/>
                    <a:pt x="33246" y="481751"/>
                  </a:cubicBezTo>
                  <a:cubicBezTo>
                    <a:pt x="37959" y="478694"/>
                    <a:pt x="34010" y="490158"/>
                    <a:pt x="26368" y="508246"/>
                  </a:cubicBezTo>
                  <a:cubicBezTo>
                    <a:pt x="30317" y="504170"/>
                    <a:pt x="25858" y="517163"/>
                    <a:pt x="19234" y="535123"/>
                  </a:cubicBezTo>
                  <a:cubicBezTo>
                    <a:pt x="20635" y="515380"/>
                    <a:pt x="20890" y="501368"/>
                    <a:pt x="10063" y="501622"/>
                  </a:cubicBezTo>
                  <a:cubicBezTo>
                    <a:pt x="16687" y="483407"/>
                    <a:pt x="17833" y="471179"/>
                    <a:pt x="3821" y="467739"/>
                  </a:cubicBezTo>
                  <a:cubicBezTo>
                    <a:pt x="15413" y="454110"/>
                    <a:pt x="15923" y="443282"/>
                    <a:pt x="509" y="433602"/>
                  </a:cubicBezTo>
                  <a:cubicBezTo>
                    <a:pt x="14903" y="426468"/>
                    <a:pt x="14012" y="414622"/>
                    <a:pt x="0" y="399336"/>
                  </a:cubicBezTo>
                  <a:cubicBezTo>
                    <a:pt x="14394" y="397171"/>
                    <a:pt x="13120" y="382395"/>
                    <a:pt x="3567" y="364052"/>
                  </a:cubicBezTo>
                  <a:cubicBezTo>
                    <a:pt x="15795" y="363160"/>
                    <a:pt x="13757" y="346983"/>
                    <a:pt x="7133" y="331443"/>
                  </a:cubicBezTo>
                  <a:cubicBezTo>
                    <a:pt x="17324" y="327876"/>
                    <a:pt x="19107" y="312718"/>
                    <a:pt x="19107" y="296923"/>
                  </a:cubicBezTo>
                  <a:cubicBezTo>
                    <a:pt x="25858" y="292210"/>
                    <a:pt x="26750" y="278198"/>
                    <a:pt x="24712" y="265587"/>
                  </a:cubicBezTo>
                  <a:cubicBezTo>
                    <a:pt x="37068" y="259346"/>
                    <a:pt x="41653" y="247245"/>
                    <a:pt x="37195" y="233997"/>
                  </a:cubicBezTo>
                  <a:cubicBezTo>
                    <a:pt x="49678" y="228902"/>
                    <a:pt x="53754" y="219094"/>
                    <a:pt x="51971" y="203426"/>
                  </a:cubicBezTo>
                  <a:cubicBezTo>
                    <a:pt x="63308" y="201260"/>
                    <a:pt x="68658" y="188140"/>
                    <a:pt x="70059" y="172855"/>
                  </a:cubicBezTo>
                  <a:cubicBezTo>
                    <a:pt x="80377" y="169798"/>
                    <a:pt x="89930" y="155658"/>
                    <a:pt x="88274" y="146360"/>
                  </a:cubicBezTo>
                  <a:cubicBezTo>
                    <a:pt x="101904" y="139608"/>
                    <a:pt x="116043" y="125979"/>
                    <a:pt x="112986" y="116171"/>
                  </a:cubicBezTo>
                  <a:cubicBezTo>
                    <a:pt x="130310" y="109547"/>
                    <a:pt x="139481" y="103942"/>
                    <a:pt x="133239" y="95917"/>
                  </a:cubicBezTo>
                  <a:cubicBezTo>
                    <a:pt x="151328" y="92605"/>
                    <a:pt x="158715" y="86109"/>
                    <a:pt x="159225" y="71333"/>
                  </a:cubicBezTo>
                  <a:cubicBezTo>
                    <a:pt x="172982" y="74645"/>
                    <a:pt x="179733" y="68658"/>
                    <a:pt x="186102" y="53627"/>
                  </a:cubicBezTo>
                  <a:cubicBezTo>
                    <a:pt x="192853" y="59869"/>
                    <a:pt x="199859" y="51589"/>
                    <a:pt x="210559" y="37577"/>
                  </a:cubicBezTo>
                  <a:cubicBezTo>
                    <a:pt x="218329" y="41781"/>
                    <a:pt x="231195" y="30571"/>
                    <a:pt x="246098" y="21145"/>
                  </a:cubicBezTo>
                  <a:cubicBezTo>
                    <a:pt x="249665" y="22674"/>
                    <a:pt x="262403" y="15158"/>
                    <a:pt x="275523" y="10318"/>
                  </a:cubicBezTo>
                  <a:cubicBezTo>
                    <a:pt x="286478" y="7388"/>
                    <a:pt x="301126" y="2548"/>
                    <a:pt x="312845" y="0"/>
                  </a:cubicBezTo>
                  <a:lnTo>
                    <a:pt x="312845" y="0"/>
                  </a:ln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34" name="Freeform: Shape 33">
              <a:extLst>
                <a:ext uri="{FF2B5EF4-FFF2-40B4-BE49-F238E27FC236}">
                  <a16:creationId xmlns:a16="http://schemas.microsoft.com/office/drawing/2014/main" id="{815960B8-0899-9C68-75FE-156702A336C6}"/>
                </a:ext>
              </a:extLst>
            </p:cNvPr>
            <p:cNvSpPr/>
            <p:nvPr/>
          </p:nvSpPr>
          <p:spPr>
            <a:xfrm>
              <a:off x="5425017" y="1829942"/>
              <a:ext cx="312747" cy="155558"/>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35" name="Freeform: Shape 34">
              <a:extLst>
                <a:ext uri="{FF2B5EF4-FFF2-40B4-BE49-F238E27FC236}">
                  <a16:creationId xmlns:a16="http://schemas.microsoft.com/office/drawing/2014/main" id="{6C9F8BA8-5F0E-E1A4-734E-9E638BCB21BC}"/>
                </a:ext>
              </a:extLst>
            </p:cNvPr>
            <p:cNvSpPr/>
            <p:nvPr/>
          </p:nvSpPr>
          <p:spPr>
            <a:xfrm>
              <a:off x="5458518" y="1725437"/>
              <a:ext cx="312747" cy="155558"/>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3"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36" name="Freeform: Shape 35">
              <a:extLst>
                <a:ext uri="{FF2B5EF4-FFF2-40B4-BE49-F238E27FC236}">
                  <a16:creationId xmlns:a16="http://schemas.microsoft.com/office/drawing/2014/main" id="{F57BEA52-062A-8CCA-312B-F50582189692}"/>
                </a:ext>
              </a:extLst>
            </p:cNvPr>
            <p:cNvSpPr/>
            <p:nvPr/>
          </p:nvSpPr>
          <p:spPr>
            <a:xfrm>
              <a:off x="5573935" y="1757864"/>
              <a:ext cx="312747" cy="155558"/>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37" name="Freeform: Shape 36">
              <a:extLst>
                <a:ext uri="{FF2B5EF4-FFF2-40B4-BE49-F238E27FC236}">
                  <a16:creationId xmlns:a16="http://schemas.microsoft.com/office/drawing/2014/main" id="{30456DBE-A859-F177-63A7-C3B7699E8C49}"/>
                </a:ext>
              </a:extLst>
            </p:cNvPr>
            <p:cNvSpPr/>
            <p:nvPr/>
          </p:nvSpPr>
          <p:spPr>
            <a:xfrm>
              <a:off x="5720856" y="1740037"/>
              <a:ext cx="312747" cy="155558"/>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38" name="Freeform: Shape 37">
              <a:extLst>
                <a:ext uri="{FF2B5EF4-FFF2-40B4-BE49-F238E27FC236}">
                  <a16:creationId xmlns:a16="http://schemas.microsoft.com/office/drawing/2014/main" id="{CA437537-440C-FE2B-D408-43F5D3596938}"/>
                </a:ext>
              </a:extLst>
            </p:cNvPr>
            <p:cNvSpPr/>
            <p:nvPr/>
          </p:nvSpPr>
          <p:spPr>
            <a:xfrm>
              <a:off x="5523681" y="1880042"/>
              <a:ext cx="312745" cy="155558"/>
            </a:xfrm>
            <a:custGeom>
              <a:avLst/>
              <a:gdLst>
                <a:gd name="connsiteX0" fmla="*/ 127 w 259217"/>
                <a:gd name="connsiteY0" fmla="*/ 114958 h 128933"/>
                <a:gd name="connsiteX1" fmla="*/ 74390 w 259217"/>
                <a:gd name="connsiteY1" fmla="*/ 108844 h 128933"/>
                <a:gd name="connsiteX2" fmla="*/ 148907 w 259217"/>
                <a:gd name="connsiteY2" fmla="*/ 72668 h 128933"/>
                <a:gd name="connsiteX3" fmla="*/ 220113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7" y="114958"/>
                  </a:moveTo>
                  <a:cubicBezTo>
                    <a:pt x="25985" y="115213"/>
                    <a:pt x="50697" y="113685"/>
                    <a:pt x="74390" y="108844"/>
                  </a:cubicBezTo>
                  <a:cubicBezTo>
                    <a:pt x="103560" y="101838"/>
                    <a:pt x="131966" y="95597"/>
                    <a:pt x="148907" y="72668"/>
                  </a:cubicBezTo>
                  <a:cubicBezTo>
                    <a:pt x="168141" y="46683"/>
                    <a:pt x="188268" y="17258"/>
                    <a:pt x="220113" y="5284"/>
                  </a:cubicBezTo>
                  <a:cubicBezTo>
                    <a:pt x="232978" y="571"/>
                    <a:pt x="246353" y="-957"/>
                    <a:pt x="259218" y="571"/>
                  </a:cubicBezTo>
                  <a:cubicBezTo>
                    <a:pt x="220240" y="11271"/>
                    <a:pt x="199350" y="39295"/>
                    <a:pt x="179861" y="71140"/>
                  </a:cubicBezTo>
                  <a:cubicBezTo>
                    <a:pt x="172854"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39" name="Freeform: Shape 38">
              <a:extLst>
                <a:ext uri="{FF2B5EF4-FFF2-40B4-BE49-F238E27FC236}">
                  <a16:creationId xmlns:a16="http://schemas.microsoft.com/office/drawing/2014/main" id="{E6DFEF18-7816-7DB0-0C04-9FE5711DB7AA}"/>
                </a:ext>
              </a:extLst>
            </p:cNvPr>
            <p:cNvSpPr/>
            <p:nvPr/>
          </p:nvSpPr>
          <p:spPr>
            <a:xfrm>
              <a:off x="5841191" y="1764626"/>
              <a:ext cx="312747" cy="155558"/>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9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9" y="571"/>
                    <a:pt x="246353" y="-957"/>
                    <a:pt x="259219" y="571"/>
                  </a:cubicBezTo>
                  <a:cubicBezTo>
                    <a:pt x="220240" y="11271"/>
                    <a:pt x="199350" y="39295"/>
                    <a:pt x="179861" y="71140"/>
                  </a:cubicBezTo>
                  <a:cubicBezTo>
                    <a:pt x="172855" y="81585"/>
                    <a:pt x="164703"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40" name="Freeform: Shape 39">
              <a:extLst>
                <a:ext uri="{FF2B5EF4-FFF2-40B4-BE49-F238E27FC236}">
                  <a16:creationId xmlns:a16="http://schemas.microsoft.com/office/drawing/2014/main" id="{EF38B085-D676-D35E-72E1-4175CFE89344}"/>
                </a:ext>
              </a:extLst>
            </p:cNvPr>
            <p:cNvSpPr/>
            <p:nvPr/>
          </p:nvSpPr>
          <p:spPr>
            <a:xfrm>
              <a:off x="5684894" y="1869900"/>
              <a:ext cx="312747" cy="155558"/>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41" name="Freeform: Shape 40">
              <a:extLst>
                <a:ext uri="{FF2B5EF4-FFF2-40B4-BE49-F238E27FC236}">
                  <a16:creationId xmlns:a16="http://schemas.microsoft.com/office/drawing/2014/main" id="{48F2205F-3C75-CC26-1BF6-17E28B338248}"/>
                </a:ext>
              </a:extLst>
            </p:cNvPr>
            <p:cNvSpPr/>
            <p:nvPr/>
          </p:nvSpPr>
          <p:spPr>
            <a:xfrm>
              <a:off x="5558106" y="1983012"/>
              <a:ext cx="312747" cy="155558"/>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42" name="Freeform: Shape 41">
              <a:extLst>
                <a:ext uri="{FF2B5EF4-FFF2-40B4-BE49-F238E27FC236}">
                  <a16:creationId xmlns:a16="http://schemas.microsoft.com/office/drawing/2014/main" id="{6FADCA01-B8D7-4511-F4D4-6EC0850116CA}"/>
                </a:ext>
              </a:extLst>
            </p:cNvPr>
            <p:cNvSpPr/>
            <p:nvPr/>
          </p:nvSpPr>
          <p:spPr>
            <a:xfrm>
              <a:off x="5528446" y="2088592"/>
              <a:ext cx="312745" cy="155558"/>
            </a:xfrm>
            <a:custGeom>
              <a:avLst/>
              <a:gdLst>
                <a:gd name="connsiteX0" fmla="*/ 127 w 259217"/>
                <a:gd name="connsiteY0" fmla="*/ 114959 h 128933"/>
                <a:gd name="connsiteX1" fmla="*/ 74390 w 259217"/>
                <a:gd name="connsiteY1" fmla="*/ 108844 h 128933"/>
                <a:gd name="connsiteX2" fmla="*/ 148907 w 259217"/>
                <a:gd name="connsiteY2" fmla="*/ 72668 h 128933"/>
                <a:gd name="connsiteX3" fmla="*/ 220113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7" y="114959"/>
                  </a:moveTo>
                  <a:cubicBezTo>
                    <a:pt x="25985" y="115213"/>
                    <a:pt x="50697" y="113685"/>
                    <a:pt x="74390" y="108844"/>
                  </a:cubicBezTo>
                  <a:cubicBezTo>
                    <a:pt x="103560" y="101838"/>
                    <a:pt x="131966" y="95597"/>
                    <a:pt x="148907" y="72668"/>
                  </a:cubicBezTo>
                  <a:cubicBezTo>
                    <a:pt x="168141" y="46683"/>
                    <a:pt x="188268" y="17258"/>
                    <a:pt x="220113" y="5284"/>
                  </a:cubicBezTo>
                  <a:cubicBezTo>
                    <a:pt x="232978" y="571"/>
                    <a:pt x="246353" y="-957"/>
                    <a:pt x="259218" y="571"/>
                  </a:cubicBezTo>
                  <a:cubicBezTo>
                    <a:pt x="220240" y="11271"/>
                    <a:pt x="199350" y="39295"/>
                    <a:pt x="179861" y="71140"/>
                  </a:cubicBezTo>
                  <a:cubicBezTo>
                    <a:pt x="172854" y="81585"/>
                    <a:pt x="164702" y="95852"/>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43" name="Freeform: Shape 42">
              <a:extLst>
                <a:ext uri="{FF2B5EF4-FFF2-40B4-BE49-F238E27FC236}">
                  <a16:creationId xmlns:a16="http://schemas.microsoft.com/office/drawing/2014/main" id="{3385048F-9C92-36E5-B9F9-F3045844853A}"/>
                </a:ext>
              </a:extLst>
            </p:cNvPr>
            <p:cNvSpPr/>
            <p:nvPr/>
          </p:nvSpPr>
          <p:spPr>
            <a:xfrm>
              <a:off x="5684894" y="1952275"/>
              <a:ext cx="312747" cy="155558"/>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44" name="Freeform: Shape 43">
              <a:extLst>
                <a:ext uri="{FF2B5EF4-FFF2-40B4-BE49-F238E27FC236}">
                  <a16:creationId xmlns:a16="http://schemas.microsoft.com/office/drawing/2014/main" id="{BCC8293F-6101-2796-18D6-541823E1F130}"/>
                </a:ext>
              </a:extLst>
            </p:cNvPr>
            <p:cNvSpPr/>
            <p:nvPr/>
          </p:nvSpPr>
          <p:spPr>
            <a:xfrm>
              <a:off x="5981043" y="1869900"/>
              <a:ext cx="312747" cy="155558"/>
            </a:xfrm>
            <a:custGeom>
              <a:avLst/>
              <a:gdLst>
                <a:gd name="connsiteX0" fmla="*/ 128 w 259218"/>
                <a:gd name="connsiteY0" fmla="*/ 114958 h 128933"/>
                <a:gd name="connsiteX1" fmla="*/ 74390 w 259218"/>
                <a:gd name="connsiteY1" fmla="*/ 108844 h 128933"/>
                <a:gd name="connsiteX2" fmla="*/ 148908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8" y="72668"/>
                  </a:cubicBezTo>
                  <a:cubicBezTo>
                    <a:pt x="168141" y="46683"/>
                    <a:pt x="188268" y="17258"/>
                    <a:pt x="220113" y="5284"/>
                  </a:cubicBezTo>
                  <a:cubicBezTo>
                    <a:pt x="232978" y="571"/>
                    <a:pt x="246353" y="-957"/>
                    <a:pt x="259218" y="571"/>
                  </a:cubicBezTo>
                  <a:cubicBezTo>
                    <a:pt x="220240" y="11271"/>
                    <a:pt x="199350" y="39295"/>
                    <a:pt x="179861" y="71140"/>
                  </a:cubicBezTo>
                  <a:cubicBezTo>
                    <a:pt x="172855" y="81585"/>
                    <a:pt x="164703"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45" name="Freeform: Shape 44">
              <a:extLst>
                <a:ext uri="{FF2B5EF4-FFF2-40B4-BE49-F238E27FC236}">
                  <a16:creationId xmlns:a16="http://schemas.microsoft.com/office/drawing/2014/main" id="{3B34318B-1B81-CD52-9F13-C439E02DA641}"/>
                </a:ext>
              </a:extLst>
            </p:cNvPr>
            <p:cNvSpPr/>
            <p:nvPr/>
          </p:nvSpPr>
          <p:spPr>
            <a:xfrm>
              <a:off x="5803078" y="2005603"/>
              <a:ext cx="312747" cy="155558"/>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1"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46" name="Freeform: Shape 45">
              <a:extLst>
                <a:ext uri="{FF2B5EF4-FFF2-40B4-BE49-F238E27FC236}">
                  <a16:creationId xmlns:a16="http://schemas.microsoft.com/office/drawing/2014/main" id="{4A697431-CFE2-1872-20AF-77F356D16CE2}"/>
                </a:ext>
              </a:extLst>
            </p:cNvPr>
            <p:cNvSpPr/>
            <p:nvPr/>
          </p:nvSpPr>
          <p:spPr>
            <a:xfrm>
              <a:off x="5520453" y="2160669"/>
              <a:ext cx="312747" cy="155558"/>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3" y="95851"/>
                    <a:pt x="154385" y="103622"/>
                  </a:cubicBezTo>
                  <a:cubicBezTo>
                    <a:pt x="110311" y="135339"/>
                    <a:pt x="48150" y="135084"/>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47" name="Freeform: Shape 46">
              <a:extLst>
                <a:ext uri="{FF2B5EF4-FFF2-40B4-BE49-F238E27FC236}">
                  <a16:creationId xmlns:a16="http://schemas.microsoft.com/office/drawing/2014/main" id="{2F2813EB-7D65-E368-CA04-74CDF263846C}"/>
                </a:ext>
              </a:extLst>
            </p:cNvPr>
            <p:cNvSpPr/>
            <p:nvPr/>
          </p:nvSpPr>
          <p:spPr>
            <a:xfrm>
              <a:off x="5480649" y="2275624"/>
              <a:ext cx="312747" cy="155558"/>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48" name="Freeform: Shape 47">
              <a:extLst>
                <a:ext uri="{FF2B5EF4-FFF2-40B4-BE49-F238E27FC236}">
                  <a16:creationId xmlns:a16="http://schemas.microsoft.com/office/drawing/2014/main" id="{D93B3056-883C-2FB9-8BC0-2B753D652766}"/>
                </a:ext>
              </a:extLst>
            </p:cNvPr>
            <p:cNvSpPr/>
            <p:nvPr/>
          </p:nvSpPr>
          <p:spPr>
            <a:xfrm>
              <a:off x="5636946" y="2197861"/>
              <a:ext cx="312747" cy="155558"/>
            </a:xfrm>
            <a:custGeom>
              <a:avLst/>
              <a:gdLst>
                <a:gd name="connsiteX0" fmla="*/ 127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7" y="114958"/>
                  </a:moveTo>
                  <a:cubicBezTo>
                    <a:pt x="25985" y="115213"/>
                    <a:pt x="50697" y="113685"/>
                    <a:pt x="74390" y="108844"/>
                  </a:cubicBezTo>
                  <a:cubicBezTo>
                    <a:pt x="103560" y="101838"/>
                    <a:pt x="131966" y="95597"/>
                    <a:pt x="148907" y="72668"/>
                  </a:cubicBezTo>
                  <a:cubicBezTo>
                    <a:pt x="168141"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49" name="Freeform: Shape 48">
              <a:extLst>
                <a:ext uri="{FF2B5EF4-FFF2-40B4-BE49-F238E27FC236}">
                  <a16:creationId xmlns:a16="http://schemas.microsoft.com/office/drawing/2014/main" id="{1C574964-4688-08C8-4327-3D00547B8295}"/>
                </a:ext>
              </a:extLst>
            </p:cNvPr>
            <p:cNvSpPr/>
            <p:nvPr/>
          </p:nvSpPr>
          <p:spPr>
            <a:xfrm>
              <a:off x="5771266" y="2189561"/>
              <a:ext cx="312747" cy="155558"/>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50" name="Freeform: Shape 49">
              <a:extLst>
                <a:ext uri="{FF2B5EF4-FFF2-40B4-BE49-F238E27FC236}">
                  <a16:creationId xmlns:a16="http://schemas.microsoft.com/office/drawing/2014/main" id="{B3330858-0ABF-F80F-454E-FC7FDF8352FB}"/>
                </a:ext>
              </a:extLst>
            </p:cNvPr>
            <p:cNvSpPr/>
            <p:nvPr/>
          </p:nvSpPr>
          <p:spPr>
            <a:xfrm>
              <a:off x="5588228" y="2309128"/>
              <a:ext cx="312747" cy="155558"/>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51" name="Freeform: Shape 50">
              <a:extLst>
                <a:ext uri="{FF2B5EF4-FFF2-40B4-BE49-F238E27FC236}">
                  <a16:creationId xmlns:a16="http://schemas.microsoft.com/office/drawing/2014/main" id="{6FD2990C-F797-8275-EEDB-01DF32B18B32}"/>
                </a:ext>
              </a:extLst>
            </p:cNvPr>
            <p:cNvSpPr/>
            <p:nvPr/>
          </p:nvSpPr>
          <p:spPr>
            <a:xfrm>
              <a:off x="5886682" y="2214151"/>
              <a:ext cx="312745" cy="155558"/>
            </a:xfrm>
            <a:custGeom>
              <a:avLst/>
              <a:gdLst>
                <a:gd name="connsiteX0" fmla="*/ 127 w 259217"/>
                <a:gd name="connsiteY0" fmla="*/ 114958 h 128933"/>
                <a:gd name="connsiteX1" fmla="*/ 74390 w 259217"/>
                <a:gd name="connsiteY1" fmla="*/ 108844 h 128933"/>
                <a:gd name="connsiteX2" fmla="*/ 148907 w 259217"/>
                <a:gd name="connsiteY2" fmla="*/ 72668 h 128933"/>
                <a:gd name="connsiteX3" fmla="*/ 220112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7" y="114958"/>
                  </a:moveTo>
                  <a:cubicBezTo>
                    <a:pt x="25985" y="115213"/>
                    <a:pt x="50697" y="113685"/>
                    <a:pt x="74390" y="108844"/>
                  </a:cubicBezTo>
                  <a:cubicBezTo>
                    <a:pt x="103560" y="101838"/>
                    <a:pt x="131966" y="95597"/>
                    <a:pt x="148907" y="72668"/>
                  </a:cubicBezTo>
                  <a:cubicBezTo>
                    <a:pt x="168141" y="46683"/>
                    <a:pt x="188268" y="17258"/>
                    <a:pt x="220112" y="5284"/>
                  </a:cubicBezTo>
                  <a:cubicBezTo>
                    <a:pt x="232978" y="571"/>
                    <a:pt x="246352" y="-957"/>
                    <a:pt x="259218" y="571"/>
                  </a:cubicBezTo>
                  <a:cubicBezTo>
                    <a:pt x="220240" y="11271"/>
                    <a:pt x="199349"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52" name="Freeform: Shape 51">
              <a:extLst>
                <a:ext uri="{FF2B5EF4-FFF2-40B4-BE49-F238E27FC236}">
                  <a16:creationId xmlns:a16="http://schemas.microsoft.com/office/drawing/2014/main" id="{7D137ED8-B007-77DF-91D9-D9F0412F63AF}"/>
                </a:ext>
              </a:extLst>
            </p:cNvPr>
            <p:cNvSpPr/>
            <p:nvPr/>
          </p:nvSpPr>
          <p:spPr>
            <a:xfrm>
              <a:off x="5762198" y="2286383"/>
              <a:ext cx="312747" cy="155558"/>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53" name="Freeform: Shape 52">
              <a:extLst>
                <a:ext uri="{FF2B5EF4-FFF2-40B4-BE49-F238E27FC236}">
                  <a16:creationId xmlns:a16="http://schemas.microsoft.com/office/drawing/2014/main" id="{D7BB8652-7CA1-AAD6-F5DA-242CE6CF604B}"/>
                </a:ext>
              </a:extLst>
            </p:cNvPr>
            <p:cNvSpPr/>
            <p:nvPr/>
          </p:nvSpPr>
          <p:spPr>
            <a:xfrm>
              <a:off x="5636946" y="2406717"/>
              <a:ext cx="312747" cy="155558"/>
            </a:xfrm>
            <a:custGeom>
              <a:avLst/>
              <a:gdLst>
                <a:gd name="connsiteX0" fmla="*/ 127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7" y="114958"/>
                  </a:moveTo>
                  <a:cubicBezTo>
                    <a:pt x="25985" y="115213"/>
                    <a:pt x="50697" y="113685"/>
                    <a:pt x="74390" y="108844"/>
                  </a:cubicBezTo>
                  <a:cubicBezTo>
                    <a:pt x="103560" y="101838"/>
                    <a:pt x="131966" y="95597"/>
                    <a:pt x="148907" y="72668"/>
                  </a:cubicBezTo>
                  <a:cubicBezTo>
                    <a:pt x="168141"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54" name="Freeform: Shape 53">
              <a:extLst>
                <a:ext uri="{FF2B5EF4-FFF2-40B4-BE49-F238E27FC236}">
                  <a16:creationId xmlns:a16="http://schemas.microsoft.com/office/drawing/2014/main" id="{5AD53FC9-1DDA-8322-F662-CF250731006E}"/>
                </a:ext>
              </a:extLst>
            </p:cNvPr>
            <p:cNvSpPr/>
            <p:nvPr/>
          </p:nvSpPr>
          <p:spPr>
            <a:xfrm>
              <a:off x="5599446" y="2511990"/>
              <a:ext cx="312747" cy="155558"/>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1"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55" name="Freeform: Shape 54">
              <a:extLst>
                <a:ext uri="{FF2B5EF4-FFF2-40B4-BE49-F238E27FC236}">
                  <a16:creationId xmlns:a16="http://schemas.microsoft.com/office/drawing/2014/main" id="{45905F09-C336-AF64-DD8A-0C5F2068843E}"/>
                </a:ext>
              </a:extLst>
            </p:cNvPr>
            <p:cNvSpPr/>
            <p:nvPr/>
          </p:nvSpPr>
          <p:spPr>
            <a:xfrm>
              <a:off x="5771266" y="2373982"/>
              <a:ext cx="312747" cy="155558"/>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56" name="Freeform: Shape 55">
              <a:extLst>
                <a:ext uri="{FF2B5EF4-FFF2-40B4-BE49-F238E27FC236}">
                  <a16:creationId xmlns:a16="http://schemas.microsoft.com/office/drawing/2014/main" id="{9683766D-B941-DA68-4512-C7B95DA4827D}"/>
                </a:ext>
              </a:extLst>
            </p:cNvPr>
            <p:cNvSpPr/>
            <p:nvPr/>
          </p:nvSpPr>
          <p:spPr>
            <a:xfrm>
              <a:off x="5886682" y="2396573"/>
              <a:ext cx="312745" cy="155558"/>
            </a:xfrm>
            <a:custGeom>
              <a:avLst/>
              <a:gdLst>
                <a:gd name="connsiteX0" fmla="*/ 127 w 259217"/>
                <a:gd name="connsiteY0" fmla="*/ 114959 h 128933"/>
                <a:gd name="connsiteX1" fmla="*/ 74390 w 259217"/>
                <a:gd name="connsiteY1" fmla="*/ 108844 h 128933"/>
                <a:gd name="connsiteX2" fmla="*/ 148907 w 259217"/>
                <a:gd name="connsiteY2" fmla="*/ 72668 h 128933"/>
                <a:gd name="connsiteX3" fmla="*/ 220112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7" y="114959"/>
                  </a:moveTo>
                  <a:cubicBezTo>
                    <a:pt x="25985" y="115213"/>
                    <a:pt x="50697" y="113685"/>
                    <a:pt x="74390" y="108844"/>
                  </a:cubicBezTo>
                  <a:cubicBezTo>
                    <a:pt x="103560" y="101838"/>
                    <a:pt x="131966" y="95597"/>
                    <a:pt x="148907" y="72668"/>
                  </a:cubicBezTo>
                  <a:cubicBezTo>
                    <a:pt x="168141" y="46683"/>
                    <a:pt x="188268" y="17258"/>
                    <a:pt x="220112" y="5284"/>
                  </a:cubicBezTo>
                  <a:cubicBezTo>
                    <a:pt x="232978" y="571"/>
                    <a:pt x="246352" y="-957"/>
                    <a:pt x="259218" y="571"/>
                  </a:cubicBezTo>
                  <a:cubicBezTo>
                    <a:pt x="220240" y="11271"/>
                    <a:pt x="199349" y="39295"/>
                    <a:pt x="179861" y="71140"/>
                  </a:cubicBezTo>
                  <a:cubicBezTo>
                    <a:pt x="172855" y="81585"/>
                    <a:pt x="164702" y="95851"/>
                    <a:pt x="154385" y="103622"/>
                  </a:cubicBezTo>
                  <a:cubicBezTo>
                    <a:pt x="110311" y="135339"/>
                    <a:pt x="48150" y="135084"/>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57" name="Freeform: Shape 56">
              <a:extLst>
                <a:ext uri="{FF2B5EF4-FFF2-40B4-BE49-F238E27FC236}">
                  <a16:creationId xmlns:a16="http://schemas.microsoft.com/office/drawing/2014/main" id="{04117E78-D3EF-3EB4-0526-9895A7A9BA29}"/>
                </a:ext>
              </a:extLst>
            </p:cNvPr>
            <p:cNvSpPr/>
            <p:nvPr/>
          </p:nvSpPr>
          <p:spPr>
            <a:xfrm>
              <a:off x="6009167" y="2309128"/>
              <a:ext cx="312747" cy="155558"/>
            </a:xfrm>
            <a:custGeom>
              <a:avLst/>
              <a:gdLst>
                <a:gd name="connsiteX0" fmla="*/ 127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0 w 259218"/>
                <a:gd name="connsiteY5" fmla="*/ 71140 h 128933"/>
                <a:gd name="connsiteX6" fmla="*/ 154384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7" y="114958"/>
                  </a:moveTo>
                  <a:cubicBezTo>
                    <a:pt x="25985" y="115213"/>
                    <a:pt x="50697" y="113685"/>
                    <a:pt x="74390" y="108844"/>
                  </a:cubicBezTo>
                  <a:cubicBezTo>
                    <a:pt x="103560" y="101838"/>
                    <a:pt x="131966" y="95597"/>
                    <a:pt x="148907" y="72668"/>
                  </a:cubicBezTo>
                  <a:cubicBezTo>
                    <a:pt x="168141" y="46683"/>
                    <a:pt x="188268" y="17258"/>
                    <a:pt x="220113" y="5284"/>
                  </a:cubicBezTo>
                  <a:cubicBezTo>
                    <a:pt x="232978" y="571"/>
                    <a:pt x="246353" y="-957"/>
                    <a:pt x="259218" y="571"/>
                  </a:cubicBezTo>
                  <a:cubicBezTo>
                    <a:pt x="220240" y="11271"/>
                    <a:pt x="199350" y="39295"/>
                    <a:pt x="179860" y="71140"/>
                  </a:cubicBezTo>
                  <a:cubicBezTo>
                    <a:pt x="172854" y="81585"/>
                    <a:pt x="164702" y="95851"/>
                    <a:pt x="154384"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58" name="Freeform: Shape 57">
              <a:extLst>
                <a:ext uri="{FF2B5EF4-FFF2-40B4-BE49-F238E27FC236}">
                  <a16:creationId xmlns:a16="http://schemas.microsoft.com/office/drawing/2014/main" id="{78CFB296-9D9E-5E73-FBDB-1A80C49C1A9D}"/>
                </a:ext>
              </a:extLst>
            </p:cNvPr>
            <p:cNvSpPr/>
            <p:nvPr/>
          </p:nvSpPr>
          <p:spPr>
            <a:xfrm>
              <a:off x="6231855" y="2208005"/>
              <a:ext cx="312745" cy="155558"/>
            </a:xfrm>
            <a:custGeom>
              <a:avLst/>
              <a:gdLst>
                <a:gd name="connsiteX0" fmla="*/ 127 w 259217"/>
                <a:gd name="connsiteY0" fmla="*/ 114958 h 128933"/>
                <a:gd name="connsiteX1" fmla="*/ 74389 w 259217"/>
                <a:gd name="connsiteY1" fmla="*/ 108844 h 128933"/>
                <a:gd name="connsiteX2" fmla="*/ 148906 w 259217"/>
                <a:gd name="connsiteY2" fmla="*/ 72668 h 128933"/>
                <a:gd name="connsiteX3" fmla="*/ 220112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7" y="114958"/>
                  </a:moveTo>
                  <a:cubicBezTo>
                    <a:pt x="25985" y="115213"/>
                    <a:pt x="50697" y="113685"/>
                    <a:pt x="74389" y="108844"/>
                  </a:cubicBezTo>
                  <a:cubicBezTo>
                    <a:pt x="103559" y="101838"/>
                    <a:pt x="131966" y="95597"/>
                    <a:pt x="148906" y="72668"/>
                  </a:cubicBezTo>
                  <a:cubicBezTo>
                    <a:pt x="168141" y="46683"/>
                    <a:pt x="188267" y="17258"/>
                    <a:pt x="220112" y="5284"/>
                  </a:cubicBezTo>
                  <a:cubicBezTo>
                    <a:pt x="232978" y="571"/>
                    <a:pt x="246352" y="-957"/>
                    <a:pt x="259218" y="571"/>
                  </a:cubicBezTo>
                  <a:cubicBezTo>
                    <a:pt x="220240" y="11271"/>
                    <a:pt x="199349" y="39295"/>
                    <a:pt x="179861" y="71140"/>
                  </a:cubicBezTo>
                  <a:cubicBezTo>
                    <a:pt x="172854" y="81585"/>
                    <a:pt x="164702" y="95851"/>
                    <a:pt x="154385" y="103622"/>
                  </a:cubicBezTo>
                  <a:cubicBezTo>
                    <a:pt x="110311" y="135339"/>
                    <a:pt x="48149"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59" name="Freeform: Shape 58">
              <a:extLst>
                <a:ext uri="{FF2B5EF4-FFF2-40B4-BE49-F238E27FC236}">
                  <a16:creationId xmlns:a16="http://schemas.microsoft.com/office/drawing/2014/main" id="{17176FA1-68CC-6F66-4059-14831EDB689E}"/>
                </a:ext>
              </a:extLst>
            </p:cNvPr>
            <p:cNvSpPr/>
            <p:nvPr/>
          </p:nvSpPr>
          <p:spPr>
            <a:xfrm>
              <a:off x="6408438" y="2063541"/>
              <a:ext cx="312745" cy="155558"/>
            </a:xfrm>
            <a:custGeom>
              <a:avLst/>
              <a:gdLst>
                <a:gd name="connsiteX0" fmla="*/ 128 w 259217"/>
                <a:gd name="connsiteY0" fmla="*/ 114958 h 128933"/>
                <a:gd name="connsiteX1" fmla="*/ 74389 w 259217"/>
                <a:gd name="connsiteY1" fmla="*/ 108844 h 128933"/>
                <a:gd name="connsiteX2" fmla="*/ 148907 w 259217"/>
                <a:gd name="connsiteY2" fmla="*/ 72668 h 128933"/>
                <a:gd name="connsiteX3" fmla="*/ 220112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8" y="114958"/>
                  </a:moveTo>
                  <a:cubicBezTo>
                    <a:pt x="25985" y="115213"/>
                    <a:pt x="50697" y="113685"/>
                    <a:pt x="74389" y="108844"/>
                  </a:cubicBezTo>
                  <a:cubicBezTo>
                    <a:pt x="103560" y="101838"/>
                    <a:pt x="131966" y="95597"/>
                    <a:pt x="148907" y="72668"/>
                  </a:cubicBezTo>
                  <a:cubicBezTo>
                    <a:pt x="168141" y="46683"/>
                    <a:pt x="188267" y="17258"/>
                    <a:pt x="220112" y="5284"/>
                  </a:cubicBezTo>
                  <a:cubicBezTo>
                    <a:pt x="232978" y="571"/>
                    <a:pt x="246352" y="-957"/>
                    <a:pt x="259218" y="571"/>
                  </a:cubicBezTo>
                  <a:cubicBezTo>
                    <a:pt x="220240" y="11271"/>
                    <a:pt x="199349" y="39295"/>
                    <a:pt x="179861" y="71140"/>
                  </a:cubicBezTo>
                  <a:cubicBezTo>
                    <a:pt x="172855" y="81585"/>
                    <a:pt x="164702" y="95851"/>
                    <a:pt x="154385" y="103622"/>
                  </a:cubicBezTo>
                  <a:cubicBezTo>
                    <a:pt x="110311" y="135339"/>
                    <a:pt x="48149"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60" name="Freeform: Shape 59">
              <a:extLst>
                <a:ext uri="{FF2B5EF4-FFF2-40B4-BE49-F238E27FC236}">
                  <a16:creationId xmlns:a16="http://schemas.microsoft.com/office/drawing/2014/main" id="{29B4495F-7B79-A1C4-84FC-69099DE6262B}"/>
                </a:ext>
              </a:extLst>
            </p:cNvPr>
            <p:cNvSpPr/>
            <p:nvPr/>
          </p:nvSpPr>
          <p:spPr>
            <a:xfrm>
              <a:off x="6535074" y="2106265"/>
              <a:ext cx="312745" cy="155558"/>
            </a:xfrm>
            <a:custGeom>
              <a:avLst/>
              <a:gdLst>
                <a:gd name="connsiteX0" fmla="*/ 128 w 259217"/>
                <a:gd name="connsiteY0" fmla="*/ 114958 h 128933"/>
                <a:gd name="connsiteX1" fmla="*/ 74389 w 259217"/>
                <a:gd name="connsiteY1" fmla="*/ 108844 h 128933"/>
                <a:gd name="connsiteX2" fmla="*/ 148907 w 259217"/>
                <a:gd name="connsiteY2" fmla="*/ 72668 h 128933"/>
                <a:gd name="connsiteX3" fmla="*/ 220112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8" y="114958"/>
                  </a:moveTo>
                  <a:cubicBezTo>
                    <a:pt x="25985" y="115213"/>
                    <a:pt x="50697" y="113685"/>
                    <a:pt x="74389" y="108844"/>
                  </a:cubicBezTo>
                  <a:cubicBezTo>
                    <a:pt x="103560" y="101838"/>
                    <a:pt x="131966" y="95597"/>
                    <a:pt x="148907" y="72668"/>
                  </a:cubicBezTo>
                  <a:cubicBezTo>
                    <a:pt x="168142" y="46683"/>
                    <a:pt x="188267" y="17258"/>
                    <a:pt x="220112" y="5284"/>
                  </a:cubicBezTo>
                  <a:cubicBezTo>
                    <a:pt x="232978" y="571"/>
                    <a:pt x="246352" y="-957"/>
                    <a:pt x="259218" y="571"/>
                  </a:cubicBezTo>
                  <a:cubicBezTo>
                    <a:pt x="220240" y="11271"/>
                    <a:pt x="199349" y="39295"/>
                    <a:pt x="179861" y="71140"/>
                  </a:cubicBezTo>
                  <a:cubicBezTo>
                    <a:pt x="172855" y="81585"/>
                    <a:pt x="164702" y="95851"/>
                    <a:pt x="154385" y="103622"/>
                  </a:cubicBezTo>
                  <a:cubicBezTo>
                    <a:pt x="110311" y="135339"/>
                    <a:pt x="48149"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61" name="Freeform: Shape 60">
              <a:extLst>
                <a:ext uri="{FF2B5EF4-FFF2-40B4-BE49-F238E27FC236}">
                  <a16:creationId xmlns:a16="http://schemas.microsoft.com/office/drawing/2014/main" id="{983ED6DD-760A-1458-D1BD-D572CF2E66AD}"/>
                </a:ext>
              </a:extLst>
            </p:cNvPr>
            <p:cNvSpPr/>
            <p:nvPr/>
          </p:nvSpPr>
          <p:spPr>
            <a:xfrm>
              <a:off x="6678920" y="1983012"/>
              <a:ext cx="312745" cy="155558"/>
            </a:xfrm>
            <a:custGeom>
              <a:avLst/>
              <a:gdLst>
                <a:gd name="connsiteX0" fmla="*/ 128 w 259217"/>
                <a:gd name="connsiteY0" fmla="*/ 114958 h 128933"/>
                <a:gd name="connsiteX1" fmla="*/ 74390 w 259217"/>
                <a:gd name="connsiteY1" fmla="*/ 108844 h 128933"/>
                <a:gd name="connsiteX2" fmla="*/ 148907 w 259217"/>
                <a:gd name="connsiteY2" fmla="*/ 72668 h 128933"/>
                <a:gd name="connsiteX3" fmla="*/ 220113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8" y="114958"/>
                  </a:moveTo>
                  <a:cubicBezTo>
                    <a:pt x="25985"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2"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62" name="Freeform: Shape 61">
              <a:extLst>
                <a:ext uri="{FF2B5EF4-FFF2-40B4-BE49-F238E27FC236}">
                  <a16:creationId xmlns:a16="http://schemas.microsoft.com/office/drawing/2014/main" id="{FB04A596-CEFA-F74C-F194-9D65FF240F30}"/>
                </a:ext>
              </a:extLst>
            </p:cNvPr>
            <p:cNvSpPr/>
            <p:nvPr/>
          </p:nvSpPr>
          <p:spPr>
            <a:xfrm>
              <a:off x="6535074" y="1891416"/>
              <a:ext cx="312745" cy="155558"/>
            </a:xfrm>
            <a:custGeom>
              <a:avLst/>
              <a:gdLst>
                <a:gd name="connsiteX0" fmla="*/ 128 w 259217"/>
                <a:gd name="connsiteY0" fmla="*/ 114958 h 128933"/>
                <a:gd name="connsiteX1" fmla="*/ 74389 w 259217"/>
                <a:gd name="connsiteY1" fmla="*/ 108844 h 128933"/>
                <a:gd name="connsiteX2" fmla="*/ 148907 w 259217"/>
                <a:gd name="connsiteY2" fmla="*/ 72668 h 128933"/>
                <a:gd name="connsiteX3" fmla="*/ 220112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8" y="114958"/>
                  </a:moveTo>
                  <a:cubicBezTo>
                    <a:pt x="25985" y="115213"/>
                    <a:pt x="50697" y="113685"/>
                    <a:pt x="74389" y="108844"/>
                  </a:cubicBezTo>
                  <a:cubicBezTo>
                    <a:pt x="103560" y="101838"/>
                    <a:pt x="131966" y="95597"/>
                    <a:pt x="148907" y="72668"/>
                  </a:cubicBezTo>
                  <a:cubicBezTo>
                    <a:pt x="168142" y="46683"/>
                    <a:pt x="188267" y="17258"/>
                    <a:pt x="220112" y="5284"/>
                  </a:cubicBezTo>
                  <a:cubicBezTo>
                    <a:pt x="232978" y="571"/>
                    <a:pt x="246352" y="-957"/>
                    <a:pt x="259218" y="571"/>
                  </a:cubicBezTo>
                  <a:cubicBezTo>
                    <a:pt x="220240" y="11271"/>
                    <a:pt x="199349" y="39295"/>
                    <a:pt x="179861" y="71140"/>
                  </a:cubicBezTo>
                  <a:cubicBezTo>
                    <a:pt x="172855" y="81585"/>
                    <a:pt x="164702" y="95851"/>
                    <a:pt x="154385" y="103622"/>
                  </a:cubicBezTo>
                  <a:cubicBezTo>
                    <a:pt x="110311" y="135339"/>
                    <a:pt x="48149"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63" name="Freeform: Shape 62">
              <a:extLst>
                <a:ext uri="{FF2B5EF4-FFF2-40B4-BE49-F238E27FC236}">
                  <a16:creationId xmlns:a16="http://schemas.microsoft.com/office/drawing/2014/main" id="{FE798A58-B7BA-1D65-81F7-9337ED13A8E0}"/>
                </a:ext>
              </a:extLst>
            </p:cNvPr>
            <p:cNvSpPr/>
            <p:nvPr/>
          </p:nvSpPr>
          <p:spPr>
            <a:xfrm>
              <a:off x="6435332" y="1952275"/>
              <a:ext cx="312745" cy="155558"/>
            </a:xfrm>
            <a:custGeom>
              <a:avLst/>
              <a:gdLst>
                <a:gd name="connsiteX0" fmla="*/ 128 w 259217"/>
                <a:gd name="connsiteY0" fmla="*/ 114958 h 128933"/>
                <a:gd name="connsiteX1" fmla="*/ 74389 w 259217"/>
                <a:gd name="connsiteY1" fmla="*/ 108844 h 128933"/>
                <a:gd name="connsiteX2" fmla="*/ 148907 w 259217"/>
                <a:gd name="connsiteY2" fmla="*/ 72668 h 128933"/>
                <a:gd name="connsiteX3" fmla="*/ 220112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8" y="114958"/>
                  </a:moveTo>
                  <a:cubicBezTo>
                    <a:pt x="25985" y="115213"/>
                    <a:pt x="50697" y="113685"/>
                    <a:pt x="74389" y="108844"/>
                  </a:cubicBezTo>
                  <a:cubicBezTo>
                    <a:pt x="103560" y="101838"/>
                    <a:pt x="131966" y="95597"/>
                    <a:pt x="148907" y="72668"/>
                  </a:cubicBezTo>
                  <a:cubicBezTo>
                    <a:pt x="168141" y="46683"/>
                    <a:pt x="188267" y="17258"/>
                    <a:pt x="220112" y="5284"/>
                  </a:cubicBezTo>
                  <a:cubicBezTo>
                    <a:pt x="232978" y="571"/>
                    <a:pt x="246352" y="-957"/>
                    <a:pt x="259218" y="571"/>
                  </a:cubicBezTo>
                  <a:cubicBezTo>
                    <a:pt x="220240" y="11271"/>
                    <a:pt x="199349" y="39295"/>
                    <a:pt x="179861" y="71140"/>
                  </a:cubicBezTo>
                  <a:cubicBezTo>
                    <a:pt x="172855" y="81585"/>
                    <a:pt x="164702" y="95851"/>
                    <a:pt x="154385" y="103622"/>
                  </a:cubicBezTo>
                  <a:cubicBezTo>
                    <a:pt x="110311" y="135339"/>
                    <a:pt x="48149"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64" name="Freeform: Shape 63">
              <a:extLst>
                <a:ext uri="{FF2B5EF4-FFF2-40B4-BE49-F238E27FC236}">
                  <a16:creationId xmlns:a16="http://schemas.microsoft.com/office/drawing/2014/main" id="{D3BD7A14-1BF8-4925-0783-33732CE90F73}"/>
                </a:ext>
              </a:extLst>
            </p:cNvPr>
            <p:cNvSpPr/>
            <p:nvPr/>
          </p:nvSpPr>
          <p:spPr>
            <a:xfrm>
              <a:off x="6264897" y="2088592"/>
              <a:ext cx="312747" cy="155558"/>
            </a:xfrm>
            <a:custGeom>
              <a:avLst/>
              <a:gdLst>
                <a:gd name="connsiteX0" fmla="*/ 128 w 259218"/>
                <a:gd name="connsiteY0" fmla="*/ 114959 h 128933"/>
                <a:gd name="connsiteX1" fmla="*/ 74390 w 259218"/>
                <a:gd name="connsiteY1" fmla="*/ 108844 h 128933"/>
                <a:gd name="connsiteX2" fmla="*/ 148907 w 259218"/>
                <a:gd name="connsiteY2" fmla="*/ 72668 h 128933"/>
                <a:gd name="connsiteX3" fmla="*/ 220113 w 259218"/>
                <a:gd name="connsiteY3" fmla="*/ 5284 h 128933"/>
                <a:gd name="connsiteX4" fmla="*/ 259219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9"/>
                  </a:moveTo>
                  <a:cubicBezTo>
                    <a:pt x="25985" y="115213"/>
                    <a:pt x="50697" y="113685"/>
                    <a:pt x="74390" y="108844"/>
                  </a:cubicBezTo>
                  <a:cubicBezTo>
                    <a:pt x="103560" y="101838"/>
                    <a:pt x="131966" y="95597"/>
                    <a:pt x="148907" y="72668"/>
                  </a:cubicBezTo>
                  <a:cubicBezTo>
                    <a:pt x="168142" y="46683"/>
                    <a:pt x="188268" y="17258"/>
                    <a:pt x="220113" y="5284"/>
                  </a:cubicBezTo>
                  <a:cubicBezTo>
                    <a:pt x="232978" y="571"/>
                    <a:pt x="246353" y="-957"/>
                    <a:pt x="259219" y="571"/>
                  </a:cubicBezTo>
                  <a:cubicBezTo>
                    <a:pt x="220240" y="11271"/>
                    <a:pt x="199350" y="39295"/>
                    <a:pt x="179861" y="71140"/>
                  </a:cubicBezTo>
                  <a:cubicBezTo>
                    <a:pt x="172855" y="81585"/>
                    <a:pt x="164702" y="95852"/>
                    <a:pt x="154385" y="103622"/>
                  </a:cubicBezTo>
                  <a:cubicBezTo>
                    <a:pt x="110312"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65" name="Freeform: Shape 64">
              <a:extLst>
                <a:ext uri="{FF2B5EF4-FFF2-40B4-BE49-F238E27FC236}">
                  <a16:creationId xmlns:a16="http://schemas.microsoft.com/office/drawing/2014/main" id="{E8C7C505-0861-7457-489D-3868D0B7E4B7}"/>
                </a:ext>
              </a:extLst>
            </p:cNvPr>
            <p:cNvSpPr/>
            <p:nvPr/>
          </p:nvSpPr>
          <p:spPr>
            <a:xfrm>
              <a:off x="6236926" y="1978400"/>
              <a:ext cx="312747" cy="155558"/>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9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8" y="113685"/>
                    <a:pt x="74390" y="108844"/>
                  </a:cubicBezTo>
                  <a:cubicBezTo>
                    <a:pt x="103560" y="101838"/>
                    <a:pt x="131966" y="95597"/>
                    <a:pt x="148907" y="72668"/>
                  </a:cubicBezTo>
                  <a:cubicBezTo>
                    <a:pt x="168142" y="46683"/>
                    <a:pt x="188268" y="17258"/>
                    <a:pt x="220113" y="5284"/>
                  </a:cubicBezTo>
                  <a:cubicBezTo>
                    <a:pt x="232979" y="571"/>
                    <a:pt x="246353" y="-957"/>
                    <a:pt x="259219" y="571"/>
                  </a:cubicBezTo>
                  <a:cubicBezTo>
                    <a:pt x="220241" y="11271"/>
                    <a:pt x="199350" y="39295"/>
                    <a:pt x="179861" y="71140"/>
                  </a:cubicBezTo>
                  <a:cubicBezTo>
                    <a:pt x="172855" y="81585"/>
                    <a:pt x="164702" y="95851"/>
                    <a:pt x="154385" y="103622"/>
                  </a:cubicBezTo>
                  <a:cubicBezTo>
                    <a:pt x="110312"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66" name="Freeform: Shape 65">
              <a:extLst>
                <a:ext uri="{FF2B5EF4-FFF2-40B4-BE49-F238E27FC236}">
                  <a16:creationId xmlns:a16="http://schemas.microsoft.com/office/drawing/2014/main" id="{47C1FBDD-DE07-0141-2F9D-CB70E2CF7013}"/>
                </a:ext>
              </a:extLst>
            </p:cNvPr>
            <p:cNvSpPr/>
            <p:nvPr/>
          </p:nvSpPr>
          <p:spPr>
            <a:xfrm>
              <a:off x="6421347" y="1859757"/>
              <a:ext cx="312747" cy="155558"/>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9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8" y="113685"/>
                    <a:pt x="74390" y="108844"/>
                  </a:cubicBezTo>
                  <a:cubicBezTo>
                    <a:pt x="103560" y="101838"/>
                    <a:pt x="131966" y="95597"/>
                    <a:pt x="148907" y="72668"/>
                  </a:cubicBezTo>
                  <a:cubicBezTo>
                    <a:pt x="168142" y="46683"/>
                    <a:pt x="188268" y="17258"/>
                    <a:pt x="220113" y="5284"/>
                  </a:cubicBezTo>
                  <a:cubicBezTo>
                    <a:pt x="232979" y="571"/>
                    <a:pt x="246353" y="-957"/>
                    <a:pt x="259219" y="571"/>
                  </a:cubicBezTo>
                  <a:cubicBezTo>
                    <a:pt x="220241" y="11271"/>
                    <a:pt x="199350" y="39295"/>
                    <a:pt x="179861" y="71140"/>
                  </a:cubicBezTo>
                  <a:cubicBezTo>
                    <a:pt x="172855" y="81585"/>
                    <a:pt x="164702" y="95851"/>
                    <a:pt x="154385" y="103622"/>
                  </a:cubicBezTo>
                  <a:cubicBezTo>
                    <a:pt x="110312"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67" name="Freeform: Shape 66">
              <a:extLst>
                <a:ext uri="{FF2B5EF4-FFF2-40B4-BE49-F238E27FC236}">
                  <a16:creationId xmlns:a16="http://schemas.microsoft.com/office/drawing/2014/main" id="{BE65729E-EBE8-77E4-997A-7DB92ED77267}"/>
                </a:ext>
              </a:extLst>
            </p:cNvPr>
            <p:cNvSpPr/>
            <p:nvPr/>
          </p:nvSpPr>
          <p:spPr>
            <a:xfrm>
              <a:off x="6309925" y="1859757"/>
              <a:ext cx="312747" cy="155558"/>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9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8" y="113685"/>
                    <a:pt x="74390" y="108844"/>
                  </a:cubicBezTo>
                  <a:cubicBezTo>
                    <a:pt x="103560" y="101838"/>
                    <a:pt x="131966" y="95597"/>
                    <a:pt x="148907" y="72668"/>
                  </a:cubicBezTo>
                  <a:cubicBezTo>
                    <a:pt x="168142" y="46683"/>
                    <a:pt x="188268" y="17258"/>
                    <a:pt x="220113" y="5284"/>
                  </a:cubicBezTo>
                  <a:cubicBezTo>
                    <a:pt x="232979" y="571"/>
                    <a:pt x="246353" y="-957"/>
                    <a:pt x="259219" y="571"/>
                  </a:cubicBezTo>
                  <a:cubicBezTo>
                    <a:pt x="220241" y="11271"/>
                    <a:pt x="199350" y="39295"/>
                    <a:pt x="179861" y="71140"/>
                  </a:cubicBezTo>
                  <a:cubicBezTo>
                    <a:pt x="172855" y="81585"/>
                    <a:pt x="164702" y="95851"/>
                    <a:pt x="154385" y="103622"/>
                  </a:cubicBezTo>
                  <a:cubicBezTo>
                    <a:pt x="110312"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68" name="Freeform: Shape 67">
              <a:extLst>
                <a:ext uri="{FF2B5EF4-FFF2-40B4-BE49-F238E27FC236}">
                  <a16:creationId xmlns:a16="http://schemas.microsoft.com/office/drawing/2014/main" id="{3C5BDD5F-3B2F-2BDA-AA5B-55E432015ADC}"/>
                </a:ext>
              </a:extLst>
            </p:cNvPr>
            <p:cNvSpPr/>
            <p:nvPr/>
          </p:nvSpPr>
          <p:spPr>
            <a:xfrm>
              <a:off x="6174839" y="1829942"/>
              <a:ext cx="312745" cy="155558"/>
            </a:xfrm>
            <a:custGeom>
              <a:avLst/>
              <a:gdLst>
                <a:gd name="connsiteX0" fmla="*/ 128 w 259217"/>
                <a:gd name="connsiteY0" fmla="*/ 114958 h 128933"/>
                <a:gd name="connsiteX1" fmla="*/ 74389 w 259217"/>
                <a:gd name="connsiteY1" fmla="*/ 108844 h 128933"/>
                <a:gd name="connsiteX2" fmla="*/ 148907 w 259217"/>
                <a:gd name="connsiteY2" fmla="*/ 72668 h 128933"/>
                <a:gd name="connsiteX3" fmla="*/ 220112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8" y="114958"/>
                  </a:moveTo>
                  <a:cubicBezTo>
                    <a:pt x="25985" y="115213"/>
                    <a:pt x="50697" y="113685"/>
                    <a:pt x="74389" y="108844"/>
                  </a:cubicBezTo>
                  <a:cubicBezTo>
                    <a:pt x="103560" y="101838"/>
                    <a:pt x="131966" y="95597"/>
                    <a:pt x="148907" y="72668"/>
                  </a:cubicBezTo>
                  <a:cubicBezTo>
                    <a:pt x="168142" y="46683"/>
                    <a:pt x="188267" y="17258"/>
                    <a:pt x="220112" y="5284"/>
                  </a:cubicBezTo>
                  <a:cubicBezTo>
                    <a:pt x="232978" y="571"/>
                    <a:pt x="246352" y="-957"/>
                    <a:pt x="259218" y="571"/>
                  </a:cubicBezTo>
                  <a:cubicBezTo>
                    <a:pt x="220240" y="11271"/>
                    <a:pt x="199349" y="39295"/>
                    <a:pt x="179861" y="71140"/>
                  </a:cubicBezTo>
                  <a:cubicBezTo>
                    <a:pt x="172855" y="81585"/>
                    <a:pt x="164702" y="95851"/>
                    <a:pt x="154385" y="103622"/>
                  </a:cubicBezTo>
                  <a:cubicBezTo>
                    <a:pt x="110311" y="135339"/>
                    <a:pt x="48149"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69" name="Freeform: Shape 68">
              <a:extLst>
                <a:ext uri="{FF2B5EF4-FFF2-40B4-BE49-F238E27FC236}">
                  <a16:creationId xmlns:a16="http://schemas.microsoft.com/office/drawing/2014/main" id="{67F116B3-9A1D-D47E-0831-0FAEA539351C}"/>
                </a:ext>
              </a:extLst>
            </p:cNvPr>
            <p:cNvSpPr/>
            <p:nvPr/>
          </p:nvSpPr>
          <p:spPr>
            <a:xfrm>
              <a:off x="6137494" y="1933372"/>
              <a:ext cx="312745" cy="155558"/>
            </a:xfrm>
            <a:custGeom>
              <a:avLst/>
              <a:gdLst>
                <a:gd name="connsiteX0" fmla="*/ 128 w 259217"/>
                <a:gd name="connsiteY0" fmla="*/ 114958 h 128933"/>
                <a:gd name="connsiteX1" fmla="*/ 74389 w 259217"/>
                <a:gd name="connsiteY1" fmla="*/ 108844 h 128933"/>
                <a:gd name="connsiteX2" fmla="*/ 148907 w 259217"/>
                <a:gd name="connsiteY2" fmla="*/ 72668 h 128933"/>
                <a:gd name="connsiteX3" fmla="*/ 220112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8" y="114958"/>
                  </a:moveTo>
                  <a:cubicBezTo>
                    <a:pt x="25985" y="115213"/>
                    <a:pt x="50697" y="113685"/>
                    <a:pt x="74389" y="108844"/>
                  </a:cubicBezTo>
                  <a:cubicBezTo>
                    <a:pt x="103560" y="101838"/>
                    <a:pt x="131966" y="95597"/>
                    <a:pt x="148907" y="72668"/>
                  </a:cubicBezTo>
                  <a:cubicBezTo>
                    <a:pt x="168142" y="46683"/>
                    <a:pt x="188267" y="17258"/>
                    <a:pt x="220112" y="5284"/>
                  </a:cubicBezTo>
                  <a:cubicBezTo>
                    <a:pt x="232978" y="571"/>
                    <a:pt x="246352" y="-957"/>
                    <a:pt x="259218" y="571"/>
                  </a:cubicBezTo>
                  <a:cubicBezTo>
                    <a:pt x="220240" y="11271"/>
                    <a:pt x="199349" y="39295"/>
                    <a:pt x="179861" y="71140"/>
                  </a:cubicBezTo>
                  <a:cubicBezTo>
                    <a:pt x="172855" y="81585"/>
                    <a:pt x="164702" y="95851"/>
                    <a:pt x="154385" y="103622"/>
                  </a:cubicBezTo>
                  <a:cubicBezTo>
                    <a:pt x="110311" y="135339"/>
                    <a:pt x="48149"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70" name="Freeform: Shape 69">
              <a:extLst>
                <a:ext uri="{FF2B5EF4-FFF2-40B4-BE49-F238E27FC236}">
                  <a16:creationId xmlns:a16="http://schemas.microsoft.com/office/drawing/2014/main" id="{35E16636-A3AA-205F-B469-ACBE3ED1085E}"/>
                </a:ext>
              </a:extLst>
            </p:cNvPr>
            <p:cNvSpPr/>
            <p:nvPr/>
          </p:nvSpPr>
          <p:spPr>
            <a:xfrm>
              <a:off x="3069506" y="1678331"/>
              <a:ext cx="249275" cy="61166"/>
            </a:xfrm>
            <a:custGeom>
              <a:avLst/>
              <a:gdLst>
                <a:gd name="connsiteX0" fmla="*/ 206610 w 206610"/>
                <a:gd name="connsiteY0" fmla="*/ 28788 h 50697"/>
                <a:gd name="connsiteX1" fmla="*/ 171326 w 206610"/>
                <a:gd name="connsiteY1" fmla="*/ 24966 h 50697"/>
                <a:gd name="connsiteX2" fmla="*/ 151710 w 206610"/>
                <a:gd name="connsiteY2" fmla="*/ 16814 h 50697"/>
                <a:gd name="connsiteX3" fmla="*/ 123940 w 206610"/>
                <a:gd name="connsiteY3" fmla="*/ 21782 h 50697"/>
                <a:gd name="connsiteX4" fmla="*/ 101267 w 206610"/>
                <a:gd name="connsiteY4" fmla="*/ 17069 h 50697"/>
                <a:gd name="connsiteX5" fmla="*/ 81905 w 206610"/>
                <a:gd name="connsiteY5" fmla="*/ 26622 h 50697"/>
                <a:gd name="connsiteX6" fmla="*/ 51843 w 206610"/>
                <a:gd name="connsiteY6" fmla="*/ 28661 h 50697"/>
                <a:gd name="connsiteX7" fmla="*/ 33756 w 206610"/>
                <a:gd name="connsiteY7" fmla="*/ 39997 h 50697"/>
                <a:gd name="connsiteX8" fmla="*/ 0 w 206610"/>
                <a:gd name="connsiteY8" fmla="*/ 50697 h 50697"/>
                <a:gd name="connsiteX9" fmla="*/ 28533 w 206610"/>
                <a:gd name="connsiteY9" fmla="*/ 33374 h 50697"/>
                <a:gd name="connsiteX10" fmla="*/ 45856 w 206610"/>
                <a:gd name="connsiteY10" fmla="*/ 16305 h 50697"/>
                <a:gd name="connsiteX11" fmla="*/ 77447 w 206610"/>
                <a:gd name="connsiteY11" fmla="*/ 12228 h 50697"/>
                <a:gd name="connsiteX12" fmla="*/ 99993 w 206610"/>
                <a:gd name="connsiteY12" fmla="*/ 0 h 50697"/>
                <a:gd name="connsiteX13" fmla="*/ 125852 w 206610"/>
                <a:gd name="connsiteY13" fmla="*/ 7006 h 50697"/>
                <a:gd name="connsiteX14" fmla="*/ 155785 w 206610"/>
                <a:gd name="connsiteY14" fmla="*/ 3567 h 50697"/>
                <a:gd name="connsiteX15" fmla="*/ 175275 w 206610"/>
                <a:gd name="connsiteY15" fmla="*/ 17706 h 50697"/>
                <a:gd name="connsiteX16" fmla="*/ 206610 w 206610"/>
                <a:gd name="connsiteY16" fmla="*/ 28788 h 50697"/>
                <a:gd name="connsiteX17" fmla="*/ 206610 w 206610"/>
                <a:gd name="connsiteY17" fmla="*/ 28788 h 5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6610" h="50697">
                  <a:moveTo>
                    <a:pt x="206610" y="28788"/>
                  </a:moveTo>
                  <a:cubicBezTo>
                    <a:pt x="191452" y="27896"/>
                    <a:pt x="177058" y="28151"/>
                    <a:pt x="171326" y="24966"/>
                  </a:cubicBezTo>
                  <a:cubicBezTo>
                    <a:pt x="158588" y="25221"/>
                    <a:pt x="151200" y="23565"/>
                    <a:pt x="151710" y="16814"/>
                  </a:cubicBezTo>
                  <a:cubicBezTo>
                    <a:pt x="138207" y="22164"/>
                    <a:pt x="129036" y="24712"/>
                    <a:pt x="123940" y="21782"/>
                  </a:cubicBezTo>
                  <a:cubicBezTo>
                    <a:pt x="114387" y="25094"/>
                    <a:pt x="107763" y="23820"/>
                    <a:pt x="101267" y="17069"/>
                  </a:cubicBezTo>
                  <a:cubicBezTo>
                    <a:pt x="96172" y="25349"/>
                    <a:pt x="90439" y="28151"/>
                    <a:pt x="81905" y="26622"/>
                  </a:cubicBezTo>
                  <a:cubicBezTo>
                    <a:pt x="75791" y="31081"/>
                    <a:pt x="66365" y="30953"/>
                    <a:pt x="51843" y="28661"/>
                  </a:cubicBezTo>
                  <a:cubicBezTo>
                    <a:pt x="53627" y="35284"/>
                    <a:pt x="46748" y="38214"/>
                    <a:pt x="33756" y="39997"/>
                  </a:cubicBezTo>
                  <a:cubicBezTo>
                    <a:pt x="28661" y="44456"/>
                    <a:pt x="14776" y="47131"/>
                    <a:pt x="0" y="50697"/>
                  </a:cubicBezTo>
                  <a:cubicBezTo>
                    <a:pt x="12610" y="44710"/>
                    <a:pt x="24330" y="39997"/>
                    <a:pt x="28533" y="33374"/>
                  </a:cubicBezTo>
                  <a:cubicBezTo>
                    <a:pt x="40379" y="29934"/>
                    <a:pt x="46876" y="25094"/>
                    <a:pt x="45856" y="16305"/>
                  </a:cubicBezTo>
                  <a:cubicBezTo>
                    <a:pt x="60378" y="18343"/>
                    <a:pt x="70568" y="18088"/>
                    <a:pt x="77447" y="12228"/>
                  </a:cubicBezTo>
                  <a:cubicBezTo>
                    <a:pt x="87000" y="13757"/>
                    <a:pt x="93879" y="9936"/>
                    <a:pt x="99993" y="0"/>
                  </a:cubicBezTo>
                  <a:cubicBezTo>
                    <a:pt x="107763" y="8280"/>
                    <a:pt x="115533" y="10318"/>
                    <a:pt x="125852" y="7006"/>
                  </a:cubicBezTo>
                  <a:cubicBezTo>
                    <a:pt x="132221" y="10955"/>
                    <a:pt x="142156" y="8534"/>
                    <a:pt x="155785" y="3567"/>
                  </a:cubicBezTo>
                  <a:cubicBezTo>
                    <a:pt x="156423" y="12356"/>
                    <a:pt x="163556" y="15923"/>
                    <a:pt x="175275" y="17706"/>
                  </a:cubicBezTo>
                  <a:cubicBezTo>
                    <a:pt x="180752" y="22928"/>
                    <a:pt x="193363" y="25221"/>
                    <a:pt x="206610" y="28788"/>
                  </a:cubicBezTo>
                  <a:cubicBezTo>
                    <a:pt x="199312" y="30741"/>
                    <a:pt x="199312" y="30741"/>
                    <a:pt x="206610" y="28788"/>
                  </a:cubicBez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71" name="Freeform: Shape 70">
              <a:extLst>
                <a:ext uri="{FF2B5EF4-FFF2-40B4-BE49-F238E27FC236}">
                  <a16:creationId xmlns:a16="http://schemas.microsoft.com/office/drawing/2014/main" id="{E1700FD3-732E-333A-C990-8A37B8785EA3}"/>
                </a:ext>
              </a:extLst>
            </p:cNvPr>
            <p:cNvSpPr/>
            <p:nvPr/>
          </p:nvSpPr>
          <p:spPr>
            <a:xfrm>
              <a:off x="3026935" y="1678024"/>
              <a:ext cx="332878" cy="90058"/>
            </a:xfrm>
            <a:custGeom>
              <a:avLst/>
              <a:gdLst>
                <a:gd name="connsiteX0" fmla="*/ 275905 w 275905"/>
                <a:gd name="connsiteY0" fmla="*/ 45475 h 74644"/>
                <a:gd name="connsiteX1" fmla="*/ 239475 w 275905"/>
                <a:gd name="connsiteY1" fmla="*/ 38978 h 74644"/>
                <a:gd name="connsiteX2" fmla="*/ 204318 w 275905"/>
                <a:gd name="connsiteY2" fmla="*/ 34393 h 74644"/>
                <a:gd name="connsiteX3" fmla="*/ 175785 w 275905"/>
                <a:gd name="connsiteY3" fmla="*/ 36558 h 74644"/>
                <a:gd name="connsiteX4" fmla="*/ 158588 w 275905"/>
                <a:gd name="connsiteY4" fmla="*/ 33374 h 74644"/>
                <a:gd name="connsiteX5" fmla="*/ 138080 w 275905"/>
                <a:gd name="connsiteY5" fmla="*/ 38851 h 74644"/>
                <a:gd name="connsiteX6" fmla="*/ 113623 w 275905"/>
                <a:gd name="connsiteY6" fmla="*/ 38851 h 74644"/>
                <a:gd name="connsiteX7" fmla="*/ 99102 w 275905"/>
                <a:gd name="connsiteY7" fmla="*/ 45347 h 74644"/>
                <a:gd name="connsiteX8" fmla="*/ 69040 w 275905"/>
                <a:gd name="connsiteY8" fmla="*/ 50188 h 74644"/>
                <a:gd name="connsiteX9" fmla="*/ 35157 w 275905"/>
                <a:gd name="connsiteY9" fmla="*/ 61779 h 74644"/>
                <a:gd name="connsiteX10" fmla="*/ 0 w 275905"/>
                <a:gd name="connsiteY10" fmla="*/ 74645 h 74644"/>
                <a:gd name="connsiteX11" fmla="*/ 25221 w 275905"/>
                <a:gd name="connsiteY11" fmla="*/ 51844 h 74644"/>
                <a:gd name="connsiteX12" fmla="*/ 46111 w 275905"/>
                <a:gd name="connsiteY12" fmla="*/ 32482 h 74644"/>
                <a:gd name="connsiteX13" fmla="*/ 80377 w 275905"/>
                <a:gd name="connsiteY13" fmla="*/ 21400 h 74644"/>
                <a:gd name="connsiteX14" fmla="*/ 102668 w 275905"/>
                <a:gd name="connsiteY14" fmla="*/ 7133 h 74644"/>
                <a:gd name="connsiteX15" fmla="*/ 134895 w 275905"/>
                <a:gd name="connsiteY15" fmla="*/ 8789 h 74644"/>
                <a:gd name="connsiteX16" fmla="*/ 163683 w 275905"/>
                <a:gd name="connsiteY16" fmla="*/ 0 h 74644"/>
                <a:gd name="connsiteX17" fmla="*/ 188650 w 275905"/>
                <a:gd name="connsiteY17" fmla="*/ 9936 h 74644"/>
                <a:gd name="connsiteX18" fmla="*/ 223425 w 275905"/>
                <a:gd name="connsiteY18" fmla="*/ 12356 h 74644"/>
                <a:gd name="connsiteX19" fmla="*/ 245334 w 275905"/>
                <a:gd name="connsiteY19" fmla="*/ 28024 h 74644"/>
                <a:gd name="connsiteX20" fmla="*/ 275905 w 275905"/>
                <a:gd name="connsiteY20" fmla="*/ 45475 h 74644"/>
                <a:gd name="connsiteX21" fmla="*/ 275905 w 275905"/>
                <a:gd name="connsiteY21" fmla="*/ 45475 h 74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5905" h="74644">
                  <a:moveTo>
                    <a:pt x="275905" y="45475"/>
                  </a:moveTo>
                  <a:cubicBezTo>
                    <a:pt x="259856" y="43564"/>
                    <a:pt x="237691" y="42672"/>
                    <a:pt x="239475" y="38978"/>
                  </a:cubicBezTo>
                  <a:cubicBezTo>
                    <a:pt x="217056" y="39360"/>
                    <a:pt x="199223" y="39997"/>
                    <a:pt x="204318" y="34393"/>
                  </a:cubicBezTo>
                  <a:cubicBezTo>
                    <a:pt x="189414" y="36940"/>
                    <a:pt x="179351" y="38469"/>
                    <a:pt x="175785" y="36558"/>
                  </a:cubicBezTo>
                  <a:cubicBezTo>
                    <a:pt x="165467" y="38469"/>
                    <a:pt x="159989" y="37959"/>
                    <a:pt x="158588" y="33374"/>
                  </a:cubicBezTo>
                  <a:cubicBezTo>
                    <a:pt x="149799" y="38469"/>
                    <a:pt x="143812" y="40252"/>
                    <a:pt x="138080" y="38851"/>
                  </a:cubicBezTo>
                  <a:cubicBezTo>
                    <a:pt x="131074" y="41781"/>
                    <a:pt x="124068" y="41653"/>
                    <a:pt x="113623" y="38851"/>
                  </a:cubicBezTo>
                  <a:cubicBezTo>
                    <a:pt x="113623" y="43564"/>
                    <a:pt x="108910" y="45220"/>
                    <a:pt x="99102" y="45347"/>
                  </a:cubicBezTo>
                  <a:cubicBezTo>
                    <a:pt x="94898" y="48277"/>
                    <a:pt x="84326" y="49296"/>
                    <a:pt x="69040" y="50188"/>
                  </a:cubicBezTo>
                  <a:cubicBezTo>
                    <a:pt x="74772" y="54137"/>
                    <a:pt x="55538" y="57576"/>
                    <a:pt x="35157" y="61779"/>
                  </a:cubicBezTo>
                  <a:cubicBezTo>
                    <a:pt x="34775" y="65091"/>
                    <a:pt x="13630" y="70186"/>
                    <a:pt x="0" y="74645"/>
                  </a:cubicBezTo>
                  <a:cubicBezTo>
                    <a:pt x="7770" y="66238"/>
                    <a:pt x="19362" y="58850"/>
                    <a:pt x="25221" y="51844"/>
                  </a:cubicBezTo>
                  <a:cubicBezTo>
                    <a:pt x="36558" y="45347"/>
                    <a:pt x="45857" y="39488"/>
                    <a:pt x="46111" y="32482"/>
                  </a:cubicBezTo>
                  <a:cubicBezTo>
                    <a:pt x="61270" y="29552"/>
                    <a:pt x="74263" y="27387"/>
                    <a:pt x="80377" y="21400"/>
                  </a:cubicBezTo>
                  <a:cubicBezTo>
                    <a:pt x="92988" y="20508"/>
                    <a:pt x="100631" y="16814"/>
                    <a:pt x="102668" y="7133"/>
                  </a:cubicBezTo>
                  <a:cubicBezTo>
                    <a:pt x="115916" y="12611"/>
                    <a:pt x="125597" y="13630"/>
                    <a:pt x="134895" y="8789"/>
                  </a:cubicBezTo>
                  <a:cubicBezTo>
                    <a:pt x="143685" y="11719"/>
                    <a:pt x="152474" y="8407"/>
                    <a:pt x="163683" y="0"/>
                  </a:cubicBezTo>
                  <a:cubicBezTo>
                    <a:pt x="167887" y="9044"/>
                    <a:pt x="176167" y="11209"/>
                    <a:pt x="188650" y="9936"/>
                  </a:cubicBezTo>
                  <a:cubicBezTo>
                    <a:pt x="195146" y="14012"/>
                    <a:pt x="208139" y="12993"/>
                    <a:pt x="223425" y="12356"/>
                  </a:cubicBezTo>
                  <a:cubicBezTo>
                    <a:pt x="224444" y="19362"/>
                    <a:pt x="233742" y="23565"/>
                    <a:pt x="245334" y="28024"/>
                  </a:cubicBezTo>
                  <a:cubicBezTo>
                    <a:pt x="253232" y="33501"/>
                    <a:pt x="266225" y="38469"/>
                    <a:pt x="275905" y="45475"/>
                  </a:cubicBezTo>
                  <a:cubicBezTo>
                    <a:pt x="273268" y="45644"/>
                    <a:pt x="273268" y="45644"/>
                    <a:pt x="275905" y="45475"/>
                  </a:cubicBezTo>
                  <a:close/>
                </a:path>
              </a:pathLst>
            </a:custGeom>
            <a:solidFill>
              <a:srgbClr val="FFFFFF"/>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72" name="Freeform: Shape 71">
              <a:extLst>
                <a:ext uri="{FF2B5EF4-FFF2-40B4-BE49-F238E27FC236}">
                  <a16:creationId xmlns:a16="http://schemas.microsoft.com/office/drawing/2014/main" id="{E6CB7D5E-C5B0-F88B-7D65-BE2C3950AC2A}"/>
                </a:ext>
              </a:extLst>
            </p:cNvPr>
            <p:cNvSpPr/>
            <p:nvPr/>
          </p:nvSpPr>
          <p:spPr>
            <a:xfrm>
              <a:off x="6634506" y="1676940"/>
              <a:ext cx="249275" cy="62557"/>
            </a:xfrm>
            <a:custGeom>
              <a:avLst/>
              <a:gdLst>
                <a:gd name="connsiteX0" fmla="*/ 206611 w 206610"/>
                <a:gd name="connsiteY0" fmla="*/ 29941 h 51850"/>
                <a:gd name="connsiteX1" fmla="*/ 0 w 206610"/>
                <a:gd name="connsiteY1" fmla="*/ 51850 h 51850"/>
                <a:gd name="connsiteX2" fmla="*/ 206611 w 206610"/>
                <a:gd name="connsiteY2" fmla="*/ 29941 h 51850"/>
                <a:gd name="connsiteX3" fmla="*/ 206611 w 206610"/>
                <a:gd name="connsiteY3" fmla="*/ 29941 h 51850"/>
              </a:gdLst>
              <a:ahLst/>
              <a:cxnLst>
                <a:cxn ang="0">
                  <a:pos x="connsiteX0" y="connsiteY0"/>
                </a:cxn>
                <a:cxn ang="0">
                  <a:pos x="connsiteX1" y="connsiteY1"/>
                </a:cxn>
                <a:cxn ang="0">
                  <a:pos x="connsiteX2" y="connsiteY2"/>
                </a:cxn>
                <a:cxn ang="0">
                  <a:pos x="connsiteX3" y="connsiteY3"/>
                </a:cxn>
              </a:cxnLst>
              <a:rect l="l" t="t" r="r" b="b"/>
              <a:pathLst>
                <a:path w="206610" h="51850">
                  <a:moveTo>
                    <a:pt x="206611" y="29941"/>
                  </a:moveTo>
                  <a:cubicBezTo>
                    <a:pt x="128782" y="5484"/>
                    <a:pt x="72352" y="15929"/>
                    <a:pt x="0" y="51850"/>
                  </a:cubicBezTo>
                  <a:cubicBezTo>
                    <a:pt x="52863" y="-5344"/>
                    <a:pt x="144831" y="-18973"/>
                    <a:pt x="206611" y="29941"/>
                  </a:cubicBezTo>
                  <a:lnTo>
                    <a:pt x="206611" y="29941"/>
                  </a:ln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73" name="Freeform: Shape 72">
              <a:extLst>
                <a:ext uri="{FF2B5EF4-FFF2-40B4-BE49-F238E27FC236}">
                  <a16:creationId xmlns:a16="http://schemas.microsoft.com/office/drawing/2014/main" id="{BCB0F09C-A30E-8931-68B2-66990385EDD7}"/>
                </a:ext>
              </a:extLst>
            </p:cNvPr>
            <p:cNvSpPr/>
            <p:nvPr/>
          </p:nvSpPr>
          <p:spPr>
            <a:xfrm>
              <a:off x="6591782" y="1677715"/>
              <a:ext cx="333032" cy="90367"/>
            </a:xfrm>
            <a:custGeom>
              <a:avLst/>
              <a:gdLst>
                <a:gd name="connsiteX0" fmla="*/ 276032 w 276032"/>
                <a:gd name="connsiteY0" fmla="*/ 45731 h 74900"/>
                <a:gd name="connsiteX1" fmla="*/ 204445 w 276032"/>
                <a:gd name="connsiteY1" fmla="*/ 34521 h 74900"/>
                <a:gd name="connsiteX2" fmla="*/ 69040 w 276032"/>
                <a:gd name="connsiteY2" fmla="*/ 50444 h 74900"/>
                <a:gd name="connsiteX3" fmla="*/ 0 w 276032"/>
                <a:gd name="connsiteY3" fmla="*/ 74901 h 74900"/>
                <a:gd name="connsiteX4" fmla="*/ 275905 w 276032"/>
                <a:gd name="connsiteY4" fmla="*/ 45731 h 74900"/>
                <a:gd name="connsiteX5" fmla="*/ 275905 w 276032"/>
                <a:gd name="connsiteY5" fmla="*/ 45731 h 7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6032" h="74900">
                  <a:moveTo>
                    <a:pt x="276032" y="45731"/>
                  </a:moveTo>
                  <a:cubicBezTo>
                    <a:pt x="251065" y="41145"/>
                    <a:pt x="227628" y="36559"/>
                    <a:pt x="204445" y="34521"/>
                  </a:cubicBezTo>
                  <a:cubicBezTo>
                    <a:pt x="157951" y="29935"/>
                    <a:pt x="113750" y="36177"/>
                    <a:pt x="69040" y="50444"/>
                  </a:cubicBezTo>
                  <a:cubicBezTo>
                    <a:pt x="46493" y="57450"/>
                    <a:pt x="24202" y="66366"/>
                    <a:pt x="0" y="74901"/>
                  </a:cubicBezTo>
                  <a:cubicBezTo>
                    <a:pt x="64963" y="-8788"/>
                    <a:pt x="197693" y="-27768"/>
                    <a:pt x="275905" y="45731"/>
                  </a:cubicBezTo>
                  <a:lnTo>
                    <a:pt x="275905" y="45731"/>
                  </a:lnTo>
                  <a:close/>
                </a:path>
              </a:pathLst>
            </a:custGeom>
            <a:solidFill>
              <a:srgbClr val="FFFFFF"/>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74" name="Freeform: Shape 73">
              <a:extLst>
                <a:ext uri="{FF2B5EF4-FFF2-40B4-BE49-F238E27FC236}">
                  <a16:creationId xmlns:a16="http://schemas.microsoft.com/office/drawing/2014/main" id="{0AE00872-490F-194E-4E7D-ED9BBF6EAA12}"/>
                </a:ext>
              </a:extLst>
            </p:cNvPr>
            <p:cNvSpPr/>
            <p:nvPr/>
          </p:nvSpPr>
          <p:spPr>
            <a:xfrm>
              <a:off x="9846755" y="1630385"/>
              <a:ext cx="250436" cy="769118"/>
            </a:xfrm>
            <a:custGeom>
              <a:avLst/>
              <a:gdLst>
                <a:gd name="connsiteX0" fmla="*/ 30993 w 207573"/>
                <a:gd name="connsiteY0" fmla="*/ 48656 h 637479"/>
                <a:gd name="connsiteX1" fmla="*/ 101435 w 207573"/>
                <a:gd name="connsiteY1" fmla="*/ 114384 h 637479"/>
                <a:gd name="connsiteX2" fmla="*/ 148565 w 207573"/>
                <a:gd name="connsiteY2" fmla="*/ 352967 h 637479"/>
                <a:gd name="connsiteX3" fmla="*/ 155953 w 207573"/>
                <a:gd name="connsiteY3" fmla="*/ 600594 h 637479"/>
                <a:gd name="connsiteX4" fmla="*/ 173659 w 207573"/>
                <a:gd name="connsiteY4" fmla="*/ 628490 h 637479"/>
                <a:gd name="connsiteX5" fmla="*/ 185378 w 207573"/>
                <a:gd name="connsiteY5" fmla="*/ 593842 h 637479"/>
                <a:gd name="connsiteX6" fmla="*/ 196970 w 207573"/>
                <a:gd name="connsiteY6" fmla="*/ 578429 h 637479"/>
                <a:gd name="connsiteX7" fmla="*/ 206777 w 207573"/>
                <a:gd name="connsiteY7" fmla="*/ 560214 h 637479"/>
                <a:gd name="connsiteX8" fmla="*/ 189837 w 207573"/>
                <a:gd name="connsiteY8" fmla="*/ 540088 h 637479"/>
                <a:gd name="connsiteX9" fmla="*/ 182193 w 207573"/>
                <a:gd name="connsiteY9" fmla="*/ 533719 h 637479"/>
                <a:gd name="connsiteX10" fmla="*/ 174551 w 207573"/>
                <a:gd name="connsiteY10" fmla="*/ 370673 h 637479"/>
                <a:gd name="connsiteX11" fmla="*/ 166526 w 207573"/>
                <a:gd name="connsiteY11" fmla="*/ 221765 h 637479"/>
                <a:gd name="connsiteX12" fmla="*/ 154169 w 207573"/>
                <a:gd name="connsiteY12" fmla="*/ 168011 h 637479"/>
                <a:gd name="connsiteX13" fmla="*/ 186397 w 207573"/>
                <a:gd name="connsiteY13" fmla="*/ 61521 h 637479"/>
                <a:gd name="connsiteX14" fmla="*/ 135190 w 207573"/>
                <a:gd name="connsiteY14" fmla="*/ 252 h 637479"/>
                <a:gd name="connsiteX15" fmla="*/ 23478 w 207573"/>
                <a:gd name="connsiteY15" fmla="*/ 9041 h 637479"/>
                <a:gd name="connsiteX16" fmla="*/ 13670 w 207573"/>
                <a:gd name="connsiteY16" fmla="*/ 37192 h 637479"/>
                <a:gd name="connsiteX17" fmla="*/ 30993 w 207573"/>
                <a:gd name="connsiteY17" fmla="*/ 48911 h 637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7573" h="637479">
                  <a:moveTo>
                    <a:pt x="30993" y="48656"/>
                  </a:moveTo>
                  <a:cubicBezTo>
                    <a:pt x="63221" y="67254"/>
                    <a:pt x="85512" y="88399"/>
                    <a:pt x="101435" y="114384"/>
                  </a:cubicBezTo>
                  <a:cubicBezTo>
                    <a:pt x="142323" y="187882"/>
                    <a:pt x="139775" y="250808"/>
                    <a:pt x="148565" y="352967"/>
                  </a:cubicBezTo>
                  <a:cubicBezTo>
                    <a:pt x="152132" y="442642"/>
                    <a:pt x="164870" y="523911"/>
                    <a:pt x="155953" y="600594"/>
                  </a:cubicBezTo>
                  <a:cubicBezTo>
                    <a:pt x="152259" y="631292"/>
                    <a:pt x="152132" y="649380"/>
                    <a:pt x="173659" y="628490"/>
                  </a:cubicBezTo>
                  <a:cubicBezTo>
                    <a:pt x="182576" y="619955"/>
                    <a:pt x="185505" y="605052"/>
                    <a:pt x="185378" y="593842"/>
                  </a:cubicBezTo>
                  <a:cubicBezTo>
                    <a:pt x="185760" y="588110"/>
                    <a:pt x="191874" y="579831"/>
                    <a:pt x="196970" y="578429"/>
                  </a:cubicBezTo>
                  <a:cubicBezTo>
                    <a:pt x="202956" y="576519"/>
                    <a:pt x="209962" y="567730"/>
                    <a:pt x="206777" y="560214"/>
                  </a:cubicBezTo>
                  <a:cubicBezTo>
                    <a:pt x="204485" y="551298"/>
                    <a:pt x="197607" y="543400"/>
                    <a:pt x="189837" y="540088"/>
                  </a:cubicBezTo>
                  <a:cubicBezTo>
                    <a:pt x="185633" y="537923"/>
                    <a:pt x="182321" y="536267"/>
                    <a:pt x="182193" y="533719"/>
                  </a:cubicBezTo>
                  <a:cubicBezTo>
                    <a:pt x="180792" y="497671"/>
                    <a:pt x="177735" y="432961"/>
                    <a:pt x="174551" y="370673"/>
                  </a:cubicBezTo>
                  <a:cubicBezTo>
                    <a:pt x="171366" y="308384"/>
                    <a:pt x="168182" y="248388"/>
                    <a:pt x="166526" y="221765"/>
                  </a:cubicBezTo>
                  <a:cubicBezTo>
                    <a:pt x="165251" y="200875"/>
                    <a:pt x="158882" y="184188"/>
                    <a:pt x="154169" y="168011"/>
                  </a:cubicBezTo>
                  <a:cubicBezTo>
                    <a:pt x="138502" y="129033"/>
                    <a:pt x="160538" y="85087"/>
                    <a:pt x="186397" y="61521"/>
                  </a:cubicBezTo>
                  <a:cubicBezTo>
                    <a:pt x="232764" y="20505"/>
                    <a:pt x="185505" y="2035"/>
                    <a:pt x="135190" y="252"/>
                  </a:cubicBezTo>
                  <a:cubicBezTo>
                    <a:pt x="75449" y="-767"/>
                    <a:pt x="65768" y="1143"/>
                    <a:pt x="23478" y="9041"/>
                  </a:cubicBezTo>
                  <a:cubicBezTo>
                    <a:pt x="-5310" y="15155"/>
                    <a:pt x="-6457" y="19996"/>
                    <a:pt x="13670" y="37192"/>
                  </a:cubicBezTo>
                  <a:cubicBezTo>
                    <a:pt x="21312" y="43306"/>
                    <a:pt x="29720" y="48146"/>
                    <a:pt x="30993" y="48911"/>
                  </a:cubicBezTo>
                  <a:close/>
                </a:path>
              </a:pathLst>
            </a:custGeom>
            <a:solidFill>
              <a:schemeClr val="tx2">
                <a:lumMod val="60000"/>
                <a:lumOff val="40000"/>
              </a:schemeClr>
            </a:soli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75" name="Freeform: Shape 74">
              <a:extLst>
                <a:ext uri="{FF2B5EF4-FFF2-40B4-BE49-F238E27FC236}">
                  <a16:creationId xmlns:a16="http://schemas.microsoft.com/office/drawing/2014/main" id="{EFAE42AE-81B3-BEEA-7990-AE1818FF4C46}"/>
                </a:ext>
              </a:extLst>
            </p:cNvPr>
            <p:cNvSpPr/>
            <p:nvPr/>
          </p:nvSpPr>
          <p:spPr>
            <a:xfrm>
              <a:off x="10026562" y="1619037"/>
              <a:ext cx="795830" cy="794822"/>
            </a:xfrm>
            <a:custGeom>
              <a:avLst/>
              <a:gdLst>
                <a:gd name="connsiteX0" fmla="*/ 35581 w 659620"/>
                <a:gd name="connsiteY0" fmla="*/ 614204 h 658785"/>
                <a:gd name="connsiteX1" fmla="*/ 35200 w 659620"/>
                <a:gd name="connsiteY1" fmla="*/ 608981 h 658785"/>
                <a:gd name="connsiteX2" fmla="*/ 38384 w 659620"/>
                <a:gd name="connsiteY2" fmla="*/ 596880 h 658785"/>
                <a:gd name="connsiteX3" fmla="*/ 39403 w 659620"/>
                <a:gd name="connsiteY3" fmla="*/ 594969 h 658785"/>
                <a:gd name="connsiteX4" fmla="*/ 47810 w 659620"/>
                <a:gd name="connsiteY4" fmla="*/ 587836 h 658785"/>
                <a:gd name="connsiteX5" fmla="*/ 57618 w 659620"/>
                <a:gd name="connsiteY5" fmla="*/ 569621 h 658785"/>
                <a:gd name="connsiteX6" fmla="*/ 40677 w 659620"/>
                <a:gd name="connsiteY6" fmla="*/ 549495 h 658785"/>
                <a:gd name="connsiteX7" fmla="*/ 33034 w 659620"/>
                <a:gd name="connsiteY7" fmla="*/ 543126 h 658785"/>
                <a:gd name="connsiteX8" fmla="*/ 25391 w 659620"/>
                <a:gd name="connsiteY8" fmla="*/ 380079 h 658785"/>
                <a:gd name="connsiteX9" fmla="*/ 17366 w 659620"/>
                <a:gd name="connsiteY9" fmla="*/ 231172 h 658785"/>
                <a:gd name="connsiteX10" fmla="*/ 5011 w 659620"/>
                <a:gd name="connsiteY10" fmla="*/ 177418 h 658785"/>
                <a:gd name="connsiteX11" fmla="*/ 30868 w 659620"/>
                <a:gd name="connsiteY11" fmla="*/ 63030 h 658785"/>
                <a:gd name="connsiteX12" fmla="*/ 55708 w 659620"/>
                <a:gd name="connsiteY12" fmla="*/ 36535 h 658785"/>
                <a:gd name="connsiteX13" fmla="*/ 196972 w 659620"/>
                <a:gd name="connsiteY13" fmla="*/ 21122 h 658785"/>
                <a:gd name="connsiteX14" fmla="*/ 440905 w 659620"/>
                <a:gd name="connsiteY14" fmla="*/ 614 h 658785"/>
                <a:gd name="connsiteX15" fmla="*/ 501919 w 659620"/>
                <a:gd name="connsiteY15" fmla="*/ 20358 h 658785"/>
                <a:gd name="connsiteX16" fmla="*/ 612613 w 659620"/>
                <a:gd name="connsiteY16" fmla="*/ 71565 h 658785"/>
                <a:gd name="connsiteX17" fmla="*/ 658215 w 659620"/>
                <a:gd name="connsiteY17" fmla="*/ 133344 h 658785"/>
                <a:gd name="connsiteX18" fmla="*/ 649681 w 659620"/>
                <a:gd name="connsiteY18" fmla="*/ 172577 h 658785"/>
                <a:gd name="connsiteX19" fmla="*/ 608282 w 659620"/>
                <a:gd name="connsiteY19" fmla="*/ 222892 h 658785"/>
                <a:gd name="connsiteX20" fmla="*/ 596436 w 659620"/>
                <a:gd name="connsiteY20" fmla="*/ 231809 h 658785"/>
                <a:gd name="connsiteX21" fmla="*/ 543064 w 659620"/>
                <a:gd name="connsiteY21" fmla="*/ 256393 h 658785"/>
                <a:gd name="connsiteX22" fmla="*/ 475552 w 659620"/>
                <a:gd name="connsiteY22" fmla="*/ 338171 h 658785"/>
                <a:gd name="connsiteX23" fmla="*/ 440777 w 659620"/>
                <a:gd name="connsiteY23" fmla="*/ 379952 h 658785"/>
                <a:gd name="connsiteX24" fmla="*/ 414282 w 659620"/>
                <a:gd name="connsiteY24" fmla="*/ 436891 h 658785"/>
                <a:gd name="connsiteX25" fmla="*/ 350974 w 659620"/>
                <a:gd name="connsiteY25" fmla="*/ 553061 h 658785"/>
                <a:gd name="connsiteX26" fmla="*/ 168821 w 659620"/>
                <a:gd name="connsiteY26" fmla="*/ 647959 h 658785"/>
                <a:gd name="connsiteX27" fmla="*/ 35581 w 659620"/>
                <a:gd name="connsiteY27" fmla="*/ 614586 h 658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59620" h="658785">
                  <a:moveTo>
                    <a:pt x="35581" y="614204"/>
                  </a:moveTo>
                  <a:cubicBezTo>
                    <a:pt x="35581" y="614204"/>
                    <a:pt x="34945" y="611529"/>
                    <a:pt x="35200" y="608981"/>
                  </a:cubicBezTo>
                  <a:cubicBezTo>
                    <a:pt x="35581" y="605160"/>
                    <a:pt x="36601" y="600192"/>
                    <a:pt x="38384" y="596880"/>
                  </a:cubicBezTo>
                  <a:cubicBezTo>
                    <a:pt x="38893" y="595861"/>
                    <a:pt x="39276" y="595224"/>
                    <a:pt x="39403" y="594969"/>
                  </a:cubicBezTo>
                  <a:cubicBezTo>
                    <a:pt x="41950" y="590638"/>
                    <a:pt x="44880" y="589237"/>
                    <a:pt x="47810" y="587836"/>
                  </a:cubicBezTo>
                  <a:cubicBezTo>
                    <a:pt x="53797" y="585925"/>
                    <a:pt x="60802" y="577136"/>
                    <a:pt x="57618" y="569621"/>
                  </a:cubicBezTo>
                  <a:cubicBezTo>
                    <a:pt x="55325" y="560704"/>
                    <a:pt x="48447" y="552807"/>
                    <a:pt x="40677" y="549495"/>
                  </a:cubicBezTo>
                  <a:cubicBezTo>
                    <a:pt x="36473" y="547329"/>
                    <a:pt x="33161" y="545673"/>
                    <a:pt x="33034" y="543126"/>
                  </a:cubicBezTo>
                  <a:cubicBezTo>
                    <a:pt x="31633" y="507077"/>
                    <a:pt x="28576" y="442368"/>
                    <a:pt x="25391" y="380079"/>
                  </a:cubicBezTo>
                  <a:cubicBezTo>
                    <a:pt x="22207" y="317790"/>
                    <a:pt x="19022" y="257794"/>
                    <a:pt x="17366" y="231172"/>
                  </a:cubicBezTo>
                  <a:cubicBezTo>
                    <a:pt x="16093" y="210282"/>
                    <a:pt x="9724" y="193595"/>
                    <a:pt x="5011" y="177418"/>
                  </a:cubicBezTo>
                  <a:cubicBezTo>
                    <a:pt x="-10403" y="141624"/>
                    <a:pt x="13035" y="90417"/>
                    <a:pt x="30868" y="63030"/>
                  </a:cubicBezTo>
                  <a:cubicBezTo>
                    <a:pt x="41186" y="46981"/>
                    <a:pt x="50995" y="37045"/>
                    <a:pt x="55708" y="36535"/>
                  </a:cubicBezTo>
                  <a:cubicBezTo>
                    <a:pt x="105004" y="31568"/>
                    <a:pt x="143854" y="25071"/>
                    <a:pt x="196972" y="21122"/>
                  </a:cubicBezTo>
                  <a:cubicBezTo>
                    <a:pt x="244230" y="17301"/>
                    <a:pt x="354159" y="-3844"/>
                    <a:pt x="440905" y="614"/>
                  </a:cubicBezTo>
                  <a:cubicBezTo>
                    <a:pt x="460267" y="1633"/>
                    <a:pt x="483067" y="18702"/>
                    <a:pt x="501919" y="20358"/>
                  </a:cubicBezTo>
                  <a:cubicBezTo>
                    <a:pt x="542172" y="25071"/>
                    <a:pt x="573380" y="15136"/>
                    <a:pt x="612613" y="71565"/>
                  </a:cubicBezTo>
                  <a:cubicBezTo>
                    <a:pt x="627898" y="93602"/>
                    <a:pt x="651209" y="106085"/>
                    <a:pt x="658215" y="133344"/>
                  </a:cubicBezTo>
                  <a:cubicBezTo>
                    <a:pt x="661527" y="145445"/>
                    <a:pt x="659107" y="162387"/>
                    <a:pt x="649681" y="172577"/>
                  </a:cubicBezTo>
                  <a:cubicBezTo>
                    <a:pt x="635668" y="187863"/>
                    <a:pt x="616689" y="216014"/>
                    <a:pt x="608282" y="222892"/>
                  </a:cubicBezTo>
                  <a:cubicBezTo>
                    <a:pt x="600130" y="229389"/>
                    <a:pt x="596436" y="231809"/>
                    <a:pt x="596436" y="231809"/>
                  </a:cubicBezTo>
                  <a:cubicBezTo>
                    <a:pt x="584080" y="239961"/>
                    <a:pt x="557967" y="245566"/>
                    <a:pt x="543064" y="256393"/>
                  </a:cubicBezTo>
                  <a:cubicBezTo>
                    <a:pt x="515549" y="275628"/>
                    <a:pt x="498862" y="317026"/>
                    <a:pt x="475552" y="338171"/>
                  </a:cubicBezTo>
                  <a:cubicBezTo>
                    <a:pt x="464980" y="348362"/>
                    <a:pt x="454279" y="360463"/>
                    <a:pt x="440777" y="379952"/>
                  </a:cubicBezTo>
                  <a:cubicBezTo>
                    <a:pt x="440777" y="379952"/>
                    <a:pt x="426893" y="396257"/>
                    <a:pt x="414282" y="436891"/>
                  </a:cubicBezTo>
                  <a:cubicBezTo>
                    <a:pt x="401671" y="477525"/>
                    <a:pt x="368808" y="515866"/>
                    <a:pt x="350974" y="553061"/>
                  </a:cubicBezTo>
                  <a:cubicBezTo>
                    <a:pt x="272126" y="716745"/>
                    <a:pt x="225378" y="639170"/>
                    <a:pt x="168821" y="647959"/>
                  </a:cubicBezTo>
                  <a:cubicBezTo>
                    <a:pt x="112264" y="656749"/>
                    <a:pt x="63733" y="644138"/>
                    <a:pt x="35581" y="614586"/>
                  </a:cubicBezTo>
                  <a:close/>
                </a:path>
              </a:pathLst>
            </a:custGeom>
            <a:gradFill>
              <a:gsLst>
                <a:gs pos="0">
                  <a:schemeClr val="accent2">
                    <a:lumMod val="40000"/>
                    <a:lumOff val="60000"/>
                  </a:schemeClr>
                </a:gs>
                <a:gs pos="100000">
                  <a:schemeClr val="accent2"/>
                </a:gs>
              </a:gsLst>
              <a:lin ang="5400000" scaled="1"/>
            </a:gra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76" name="Freeform: Shape 75">
              <a:extLst>
                <a:ext uri="{FF2B5EF4-FFF2-40B4-BE49-F238E27FC236}">
                  <a16:creationId xmlns:a16="http://schemas.microsoft.com/office/drawing/2014/main" id="{1430B049-4C72-91B1-348A-F6E6B6739389}"/>
                </a:ext>
              </a:extLst>
            </p:cNvPr>
            <p:cNvSpPr/>
            <p:nvPr/>
          </p:nvSpPr>
          <p:spPr>
            <a:xfrm>
              <a:off x="8899753" y="1552842"/>
              <a:ext cx="1144033" cy="1291340"/>
            </a:xfrm>
            <a:custGeom>
              <a:avLst/>
              <a:gdLst>
                <a:gd name="connsiteX0" fmla="*/ 943036 w 948226"/>
                <a:gd name="connsiteY0" fmla="*/ 701551 h 1070321"/>
                <a:gd name="connsiteX1" fmla="*/ 935012 w 948226"/>
                <a:gd name="connsiteY1" fmla="*/ 706264 h 1070321"/>
                <a:gd name="connsiteX2" fmla="*/ 885461 w 948226"/>
                <a:gd name="connsiteY2" fmla="*/ 724734 h 1070321"/>
                <a:gd name="connsiteX3" fmla="*/ 842024 w 948226"/>
                <a:gd name="connsiteY3" fmla="*/ 740784 h 1070321"/>
                <a:gd name="connsiteX4" fmla="*/ 790563 w 948226"/>
                <a:gd name="connsiteY4" fmla="*/ 758108 h 1070321"/>
                <a:gd name="connsiteX5" fmla="*/ 742668 w 948226"/>
                <a:gd name="connsiteY5" fmla="*/ 773138 h 1070321"/>
                <a:gd name="connsiteX6" fmla="*/ 710186 w 948226"/>
                <a:gd name="connsiteY6" fmla="*/ 782310 h 1070321"/>
                <a:gd name="connsiteX7" fmla="*/ 672737 w 948226"/>
                <a:gd name="connsiteY7" fmla="*/ 794029 h 1070321"/>
                <a:gd name="connsiteX8" fmla="*/ 635032 w 948226"/>
                <a:gd name="connsiteY8" fmla="*/ 809824 h 1070321"/>
                <a:gd name="connsiteX9" fmla="*/ 597837 w 948226"/>
                <a:gd name="connsiteY9" fmla="*/ 829440 h 1070321"/>
                <a:gd name="connsiteX10" fmla="*/ 561788 w 948226"/>
                <a:gd name="connsiteY10" fmla="*/ 852241 h 1070321"/>
                <a:gd name="connsiteX11" fmla="*/ 554655 w 948226"/>
                <a:gd name="connsiteY11" fmla="*/ 883704 h 1070321"/>
                <a:gd name="connsiteX12" fmla="*/ 534402 w 948226"/>
                <a:gd name="connsiteY12" fmla="*/ 903321 h 1070321"/>
                <a:gd name="connsiteX13" fmla="*/ 498990 w 948226"/>
                <a:gd name="connsiteY13" fmla="*/ 941025 h 1070321"/>
                <a:gd name="connsiteX14" fmla="*/ 457082 w 948226"/>
                <a:gd name="connsiteY14" fmla="*/ 979239 h 1070321"/>
                <a:gd name="connsiteX15" fmla="*/ 457082 w 948226"/>
                <a:gd name="connsiteY15" fmla="*/ 979239 h 1070321"/>
                <a:gd name="connsiteX16" fmla="*/ 418358 w 948226"/>
                <a:gd name="connsiteY16" fmla="*/ 1024841 h 1070321"/>
                <a:gd name="connsiteX17" fmla="*/ 249580 w 948226"/>
                <a:gd name="connsiteY17" fmla="*/ 1070316 h 1070321"/>
                <a:gd name="connsiteX18" fmla="*/ 162452 w 948226"/>
                <a:gd name="connsiteY18" fmla="*/ 960642 h 1070321"/>
                <a:gd name="connsiteX19" fmla="*/ 153918 w 948226"/>
                <a:gd name="connsiteY19" fmla="*/ 899754 h 1070321"/>
                <a:gd name="connsiteX20" fmla="*/ 81439 w 948226"/>
                <a:gd name="connsiteY20" fmla="*/ 777979 h 1070321"/>
                <a:gd name="connsiteX21" fmla="*/ 75070 w 948226"/>
                <a:gd name="connsiteY21" fmla="*/ 667158 h 1070321"/>
                <a:gd name="connsiteX22" fmla="*/ 35964 w 948226"/>
                <a:gd name="connsiteY22" fmla="*/ 596972 h 1070321"/>
                <a:gd name="connsiteX23" fmla="*/ 29595 w 948226"/>
                <a:gd name="connsiteY23" fmla="*/ 553408 h 1070321"/>
                <a:gd name="connsiteX24" fmla="*/ 14564 w 948226"/>
                <a:gd name="connsiteY24" fmla="*/ 522582 h 1070321"/>
                <a:gd name="connsiteX25" fmla="*/ 2972 w 948226"/>
                <a:gd name="connsiteY25" fmla="*/ 339282 h 1070321"/>
                <a:gd name="connsiteX26" fmla="*/ 115576 w 948226"/>
                <a:gd name="connsiteY26" fmla="*/ 155091 h 1070321"/>
                <a:gd name="connsiteX27" fmla="*/ 160159 w 948226"/>
                <a:gd name="connsiteY27" fmla="*/ 105922 h 1070321"/>
                <a:gd name="connsiteX28" fmla="*/ 214678 w 948226"/>
                <a:gd name="connsiteY28" fmla="*/ 84649 h 1070321"/>
                <a:gd name="connsiteX29" fmla="*/ 278623 w 948226"/>
                <a:gd name="connsiteY29" fmla="*/ 42105 h 1070321"/>
                <a:gd name="connsiteX30" fmla="*/ 414537 w 948226"/>
                <a:gd name="connsiteY30" fmla="*/ 23507 h 1070321"/>
                <a:gd name="connsiteX31" fmla="*/ 480010 w 948226"/>
                <a:gd name="connsiteY31" fmla="*/ 69 h 1070321"/>
                <a:gd name="connsiteX32" fmla="*/ 587902 w 948226"/>
                <a:gd name="connsiteY32" fmla="*/ 22106 h 1070321"/>
                <a:gd name="connsiteX33" fmla="*/ 687386 w 948226"/>
                <a:gd name="connsiteY33" fmla="*/ 47200 h 1070321"/>
                <a:gd name="connsiteX34" fmla="*/ 883805 w 948226"/>
                <a:gd name="connsiteY34" fmla="*/ 163752 h 1070321"/>
                <a:gd name="connsiteX35" fmla="*/ 922911 w 948226"/>
                <a:gd name="connsiteY35" fmla="*/ 272790 h 1070321"/>
                <a:gd name="connsiteX36" fmla="*/ 946859 w 948226"/>
                <a:gd name="connsiteY36" fmla="*/ 512009 h 1070321"/>
                <a:gd name="connsiteX37" fmla="*/ 943292 w 948226"/>
                <a:gd name="connsiteY37" fmla="*/ 701678 h 1070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948226" h="1070321">
                  <a:moveTo>
                    <a:pt x="943036" y="701551"/>
                  </a:moveTo>
                  <a:cubicBezTo>
                    <a:pt x="942910" y="703334"/>
                    <a:pt x="939979" y="704608"/>
                    <a:pt x="935012" y="706264"/>
                  </a:cubicBezTo>
                  <a:cubicBezTo>
                    <a:pt x="918198" y="711486"/>
                    <a:pt x="908645" y="716072"/>
                    <a:pt x="885461" y="724734"/>
                  </a:cubicBezTo>
                  <a:cubicBezTo>
                    <a:pt x="873615" y="729447"/>
                    <a:pt x="858584" y="735052"/>
                    <a:pt x="842024" y="740784"/>
                  </a:cubicBezTo>
                  <a:cubicBezTo>
                    <a:pt x="825465" y="746516"/>
                    <a:pt x="806741" y="752758"/>
                    <a:pt x="790563" y="758108"/>
                  </a:cubicBezTo>
                  <a:cubicBezTo>
                    <a:pt x="772603" y="763840"/>
                    <a:pt x="752349" y="769826"/>
                    <a:pt x="742668" y="773138"/>
                  </a:cubicBezTo>
                  <a:cubicBezTo>
                    <a:pt x="725472" y="777851"/>
                    <a:pt x="712734" y="781163"/>
                    <a:pt x="710186" y="782310"/>
                  </a:cubicBezTo>
                  <a:cubicBezTo>
                    <a:pt x="694901" y="785749"/>
                    <a:pt x="682799" y="789316"/>
                    <a:pt x="672737" y="794029"/>
                  </a:cubicBezTo>
                  <a:cubicBezTo>
                    <a:pt x="660126" y="797723"/>
                    <a:pt x="648661" y="802563"/>
                    <a:pt x="635032" y="809824"/>
                  </a:cubicBezTo>
                  <a:cubicBezTo>
                    <a:pt x="625861" y="813263"/>
                    <a:pt x="612868" y="820396"/>
                    <a:pt x="597837" y="829440"/>
                  </a:cubicBezTo>
                  <a:cubicBezTo>
                    <a:pt x="589684" y="833899"/>
                    <a:pt x="575036" y="843197"/>
                    <a:pt x="561788" y="852241"/>
                  </a:cubicBezTo>
                  <a:cubicBezTo>
                    <a:pt x="555419" y="856700"/>
                    <a:pt x="565355" y="876189"/>
                    <a:pt x="554655" y="883704"/>
                  </a:cubicBezTo>
                  <a:cubicBezTo>
                    <a:pt x="543956" y="891092"/>
                    <a:pt x="546121" y="894914"/>
                    <a:pt x="534402" y="903321"/>
                  </a:cubicBezTo>
                  <a:cubicBezTo>
                    <a:pt x="510836" y="920262"/>
                    <a:pt x="519371" y="924466"/>
                    <a:pt x="498990" y="941025"/>
                  </a:cubicBezTo>
                  <a:cubicBezTo>
                    <a:pt x="485488" y="952235"/>
                    <a:pt x="471604" y="964845"/>
                    <a:pt x="457082" y="979239"/>
                  </a:cubicBezTo>
                  <a:cubicBezTo>
                    <a:pt x="456955" y="979367"/>
                    <a:pt x="457082" y="979239"/>
                    <a:pt x="457082" y="979239"/>
                  </a:cubicBezTo>
                  <a:cubicBezTo>
                    <a:pt x="441541" y="994780"/>
                    <a:pt x="431734" y="1012995"/>
                    <a:pt x="418358" y="1024841"/>
                  </a:cubicBezTo>
                  <a:cubicBezTo>
                    <a:pt x="388552" y="1052610"/>
                    <a:pt x="289960" y="1070698"/>
                    <a:pt x="249580" y="1070316"/>
                  </a:cubicBezTo>
                  <a:cubicBezTo>
                    <a:pt x="179776" y="1069679"/>
                    <a:pt x="156720" y="1015542"/>
                    <a:pt x="162452" y="960642"/>
                  </a:cubicBezTo>
                  <a:cubicBezTo>
                    <a:pt x="165127" y="934911"/>
                    <a:pt x="159395" y="911091"/>
                    <a:pt x="153918" y="899754"/>
                  </a:cubicBezTo>
                  <a:cubicBezTo>
                    <a:pt x="130352" y="850076"/>
                    <a:pt x="106023" y="831351"/>
                    <a:pt x="81439" y="777979"/>
                  </a:cubicBezTo>
                  <a:cubicBezTo>
                    <a:pt x="68573" y="750083"/>
                    <a:pt x="85897" y="697729"/>
                    <a:pt x="75070" y="667158"/>
                  </a:cubicBezTo>
                  <a:cubicBezTo>
                    <a:pt x="71503" y="657350"/>
                    <a:pt x="39148" y="607162"/>
                    <a:pt x="35964" y="596972"/>
                  </a:cubicBezTo>
                  <a:cubicBezTo>
                    <a:pt x="29977" y="577865"/>
                    <a:pt x="34435" y="571241"/>
                    <a:pt x="29595" y="553408"/>
                  </a:cubicBezTo>
                  <a:cubicBezTo>
                    <a:pt x="27811" y="546911"/>
                    <a:pt x="16093" y="528951"/>
                    <a:pt x="14564" y="522582"/>
                  </a:cubicBezTo>
                  <a:cubicBezTo>
                    <a:pt x="1954" y="470738"/>
                    <a:pt x="-4034" y="417621"/>
                    <a:pt x="2972" y="339282"/>
                  </a:cubicBezTo>
                  <a:cubicBezTo>
                    <a:pt x="7813" y="285146"/>
                    <a:pt x="53670" y="199674"/>
                    <a:pt x="115576" y="155091"/>
                  </a:cubicBezTo>
                  <a:cubicBezTo>
                    <a:pt x="138887" y="138276"/>
                    <a:pt x="143854" y="119806"/>
                    <a:pt x="160159" y="105922"/>
                  </a:cubicBezTo>
                  <a:cubicBezTo>
                    <a:pt x="172897" y="95095"/>
                    <a:pt x="201812" y="93057"/>
                    <a:pt x="214678" y="84649"/>
                  </a:cubicBezTo>
                  <a:cubicBezTo>
                    <a:pt x="238625" y="68982"/>
                    <a:pt x="252255" y="50512"/>
                    <a:pt x="278623" y="42105"/>
                  </a:cubicBezTo>
                  <a:cubicBezTo>
                    <a:pt x="318110" y="29621"/>
                    <a:pt x="361802" y="24399"/>
                    <a:pt x="414537" y="23507"/>
                  </a:cubicBezTo>
                  <a:cubicBezTo>
                    <a:pt x="440268" y="22870"/>
                    <a:pt x="450713" y="-1459"/>
                    <a:pt x="480010" y="69"/>
                  </a:cubicBezTo>
                  <a:cubicBezTo>
                    <a:pt x="511091" y="1725"/>
                    <a:pt x="554018" y="12680"/>
                    <a:pt x="587902" y="22106"/>
                  </a:cubicBezTo>
                  <a:cubicBezTo>
                    <a:pt x="624586" y="32296"/>
                    <a:pt x="652229" y="41340"/>
                    <a:pt x="687386" y="47200"/>
                  </a:cubicBezTo>
                  <a:cubicBezTo>
                    <a:pt x="762539" y="60957"/>
                    <a:pt x="835655" y="105922"/>
                    <a:pt x="883805" y="163752"/>
                  </a:cubicBezTo>
                  <a:cubicBezTo>
                    <a:pt x="902021" y="188082"/>
                    <a:pt x="915395" y="220437"/>
                    <a:pt x="922911" y="272790"/>
                  </a:cubicBezTo>
                  <a:cubicBezTo>
                    <a:pt x="936541" y="367943"/>
                    <a:pt x="944056" y="444116"/>
                    <a:pt x="946859" y="512009"/>
                  </a:cubicBezTo>
                  <a:cubicBezTo>
                    <a:pt x="949661" y="579903"/>
                    <a:pt x="948004" y="639517"/>
                    <a:pt x="943292" y="701678"/>
                  </a:cubicBezTo>
                  <a:close/>
                </a:path>
              </a:pathLst>
            </a:custGeom>
            <a:gradFill>
              <a:gsLst>
                <a:gs pos="0">
                  <a:schemeClr val="accent2">
                    <a:lumMod val="40000"/>
                    <a:lumOff val="60000"/>
                  </a:schemeClr>
                </a:gs>
                <a:gs pos="100000">
                  <a:schemeClr val="accent2"/>
                </a:gs>
              </a:gsLst>
              <a:lin ang="5400000" scaled="1"/>
            </a:gra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77" name="Freeform: Shape 76">
              <a:extLst>
                <a:ext uri="{FF2B5EF4-FFF2-40B4-BE49-F238E27FC236}">
                  <a16:creationId xmlns:a16="http://schemas.microsoft.com/office/drawing/2014/main" id="{9246D7EB-7D25-833F-E5B7-FA9FEBF4475E}"/>
                </a:ext>
              </a:extLst>
            </p:cNvPr>
            <p:cNvSpPr/>
            <p:nvPr/>
          </p:nvSpPr>
          <p:spPr>
            <a:xfrm>
              <a:off x="8974494" y="1659428"/>
              <a:ext cx="299222" cy="525597"/>
            </a:xfrm>
            <a:custGeom>
              <a:avLst/>
              <a:gdLst>
                <a:gd name="connsiteX0" fmla="*/ 248009 w 248009"/>
                <a:gd name="connsiteY0" fmla="*/ 0 h 435639"/>
                <a:gd name="connsiteX1" fmla="*/ 226482 w 248009"/>
                <a:gd name="connsiteY1" fmla="*/ 15286 h 435639"/>
                <a:gd name="connsiteX2" fmla="*/ 211578 w 248009"/>
                <a:gd name="connsiteY2" fmla="*/ 25094 h 435639"/>
                <a:gd name="connsiteX3" fmla="*/ 187376 w 248009"/>
                <a:gd name="connsiteY3" fmla="*/ 51844 h 435639"/>
                <a:gd name="connsiteX4" fmla="*/ 161518 w 248009"/>
                <a:gd name="connsiteY4" fmla="*/ 72989 h 435639"/>
                <a:gd name="connsiteX5" fmla="*/ 137570 w 248009"/>
                <a:gd name="connsiteY5" fmla="*/ 105343 h 435639"/>
                <a:gd name="connsiteX6" fmla="*/ 117954 w 248009"/>
                <a:gd name="connsiteY6" fmla="*/ 129291 h 435639"/>
                <a:gd name="connsiteX7" fmla="*/ 97319 w 248009"/>
                <a:gd name="connsiteY7" fmla="*/ 161645 h 435639"/>
                <a:gd name="connsiteX8" fmla="*/ 80504 w 248009"/>
                <a:gd name="connsiteY8" fmla="*/ 191197 h 435639"/>
                <a:gd name="connsiteX9" fmla="*/ 82797 w 248009"/>
                <a:gd name="connsiteY9" fmla="*/ 214508 h 435639"/>
                <a:gd name="connsiteX10" fmla="*/ 65601 w 248009"/>
                <a:gd name="connsiteY10" fmla="*/ 221769 h 435639"/>
                <a:gd name="connsiteX11" fmla="*/ 60888 w 248009"/>
                <a:gd name="connsiteY11" fmla="*/ 246480 h 435639"/>
                <a:gd name="connsiteX12" fmla="*/ 46622 w 248009"/>
                <a:gd name="connsiteY12" fmla="*/ 270046 h 435639"/>
                <a:gd name="connsiteX13" fmla="*/ 43691 w 248009"/>
                <a:gd name="connsiteY13" fmla="*/ 292082 h 435639"/>
                <a:gd name="connsiteX14" fmla="*/ 31081 w 248009"/>
                <a:gd name="connsiteY14" fmla="*/ 321380 h 435639"/>
                <a:gd name="connsiteX15" fmla="*/ 27004 w 248009"/>
                <a:gd name="connsiteY15" fmla="*/ 345582 h 435639"/>
                <a:gd name="connsiteX16" fmla="*/ 18598 w 248009"/>
                <a:gd name="connsiteY16" fmla="*/ 376535 h 435639"/>
                <a:gd name="connsiteX17" fmla="*/ 13630 w 248009"/>
                <a:gd name="connsiteY17" fmla="*/ 404941 h 435639"/>
                <a:gd name="connsiteX18" fmla="*/ 8534 w 248009"/>
                <a:gd name="connsiteY18" fmla="*/ 435640 h 435639"/>
                <a:gd name="connsiteX19" fmla="*/ 3057 w 248009"/>
                <a:gd name="connsiteY19" fmla="*/ 406342 h 435639"/>
                <a:gd name="connsiteX20" fmla="*/ 0 w 248009"/>
                <a:gd name="connsiteY20" fmla="*/ 376917 h 435639"/>
                <a:gd name="connsiteX21" fmla="*/ 1019 w 248009"/>
                <a:gd name="connsiteY21" fmla="*/ 345964 h 435639"/>
                <a:gd name="connsiteX22" fmla="*/ 637 w 248009"/>
                <a:gd name="connsiteY22" fmla="*/ 318195 h 435639"/>
                <a:gd name="connsiteX23" fmla="*/ 9172 w 248009"/>
                <a:gd name="connsiteY23" fmla="*/ 287624 h 435639"/>
                <a:gd name="connsiteX24" fmla="*/ 10190 w 248009"/>
                <a:gd name="connsiteY24" fmla="*/ 260619 h 435639"/>
                <a:gd name="connsiteX25" fmla="*/ 23820 w 248009"/>
                <a:gd name="connsiteY25" fmla="*/ 234124 h 435639"/>
                <a:gd name="connsiteX26" fmla="*/ 28024 w 248009"/>
                <a:gd name="connsiteY26" fmla="*/ 205464 h 435639"/>
                <a:gd name="connsiteX27" fmla="*/ 44455 w 248009"/>
                <a:gd name="connsiteY27" fmla="*/ 170562 h 435639"/>
                <a:gd name="connsiteX28" fmla="*/ 64200 w 248009"/>
                <a:gd name="connsiteY28" fmla="*/ 137570 h 435639"/>
                <a:gd name="connsiteX29" fmla="*/ 78976 w 248009"/>
                <a:gd name="connsiteY29" fmla="*/ 122157 h 435639"/>
                <a:gd name="connsiteX30" fmla="*/ 90440 w 248009"/>
                <a:gd name="connsiteY30" fmla="*/ 103560 h 435639"/>
                <a:gd name="connsiteX31" fmla="*/ 113496 w 248009"/>
                <a:gd name="connsiteY31" fmla="*/ 78848 h 435639"/>
                <a:gd name="connsiteX32" fmla="*/ 145214 w 248009"/>
                <a:gd name="connsiteY32" fmla="*/ 50442 h 435639"/>
                <a:gd name="connsiteX33" fmla="*/ 175020 w 248009"/>
                <a:gd name="connsiteY33" fmla="*/ 31972 h 435639"/>
                <a:gd name="connsiteX34" fmla="*/ 205719 w 248009"/>
                <a:gd name="connsiteY34" fmla="*/ 14649 h 435639"/>
                <a:gd name="connsiteX35" fmla="*/ 223679 w 248009"/>
                <a:gd name="connsiteY35" fmla="*/ 9808 h 435639"/>
                <a:gd name="connsiteX36" fmla="*/ 247754 w 248009"/>
                <a:gd name="connsiteY36" fmla="*/ 0 h 435639"/>
                <a:gd name="connsiteX37" fmla="*/ 247754 w 248009"/>
                <a:gd name="connsiteY37" fmla="*/ 0 h 43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48009" h="435639">
                  <a:moveTo>
                    <a:pt x="248009" y="0"/>
                  </a:moveTo>
                  <a:cubicBezTo>
                    <a:pt x="239348" y="10318"/>
                    <a:pt x="232087" y="19489"/>
                    <a:pt x="226482" y="15286"/>
                  </a:cubicBezTo>
                  <a:cubicBezTo>
                    <a:pt x="220622" y="27514"/>
                    <a:pt x="216164" y="32864"/>
                    <a:pt x="211578" y="25094"/>
                  </a:cubicBezTo>
                  <a:cubicBezTo>
                    <a:pt x="202407" y="44838"/>
                    <a:pt x="197057" y="56429"/>
                    <a:pt x="187376" y="51844"/>
                  </a:cubicBezTo>
                  <a:cubicBezTo>
                    <a:pt x="185084" y="67766"/>
                    <a:pt x="178715" y="73880"/>
                    <a:pt x="161518" y="72989"/>
                  </a:cubicBezTo>
                  <a:cubicBezTo>
                    <a:pt x="166104" y="88147"/>
                    <a:pt x="158461" y="99356"/>
                    <a:pt x="137570" y="105343"/>
                  </a:cubicBezTo>
                  <a:cubicBezTo>
                    <a:pt x="147761" y="112477"/>
                    <a:pt x="137953" y="126870"/>
                    <a:pt x="117954" y="129291"/>
                  </a:cubicBezTo>
                  <a:cubicBezTo>
                    <a:pt x="126361" y="143812"/>
                    <a:pt x="115025" y="164830"/>
                    <a:pt x="97319" y="161645"/>
                  </a:cubicBezTo>
                  <a:cubicBezTo>
                    <a:pt x="105344" y="180497"/>
                    <a:pt x="97319" y="195656"/>
                    <a:pt x="80504" y="191197"/>
                  </a:cubicBezTo>
                  <a:cubicBezTo>
                    <a:pt x="85345" y="201133"/>
                    <a:pt x="85472" y="209285"/>
                    <a:pt x="82797" y="214508"/>
                  </a:cubicBezTo>
                  <a:cubicBezTo>
                    <a:pt x="80887" y="219348"/>
                    <a:pt x="74900" y="222023"/>
                    <a:pt x="65601" y="221769"/>
                  </a:cubicBezTo>
                  <a:cubicBezTo>
                    <a:pt x="75409" y="233870"/>
                    <a:pt x="74008" y="244187"/>
                    <a:pt x="60888" y="246480"/>
                  </a:cubicBezTo>
                  <a:cubicBezTo>
                    <a:pt x="68403" y="257945"/>
                    <a:pt x="59869" y="268390"/>
                    <a:pt x="46622" y="270046"/>
                  </a:cubicBezTo>
                  <a:cubicBezTo>
                    <a:pt x="55537" y="281128"/>
                    <a:pt x="52863" y="291318"/>
                    <a:pt x="43691" y="292082"/>
                  </a:cubicBezTo>
                  <a:cubicBezTo>
                    <a:pt x="47640" y="306349"/>
                    <a:pt x="40507" y="322908"/>
                    <a:pt x="31081" y="321380"/>
                  </a:cubicBezTo>
                  <a:cubicBezTo>
                    <a:pt x="36813" y="336538"/>
                    <a:pt x="35921" y="350295"/>
                    <a:pt x="27004" y="345582"/>
                  </a:cubicBezTo>
                  <a:cubicBezTo>
                    <a:pt x="31717" y="365835"/>
                    <a:pt x="30317" y="380611"/>
                    <a:pt x="18598" y="376535"/>
                  </a:cubicBezTo>
                  <a:cubicBezTo>
                    <a:pt x="27641" y="394368"/>
                    <a:pt x="27004" y="405451"/>
                    <a:pt x="13630" y="404941"/>
                  </a:cubicBezTo>
                  <a:cubicBezTo>
                    <a:pt x="24457" y="419462"/>
                    <a:pt x="22802" y="429653"/>
                    <a:pt x="8534" y="435640"/>
                  </a:cubicBezTo>
                  <a:cubicBezTo>
                    <a:pt x="20254" y="430035"/>
                    <a:pt x="18215" y="420227"/>
                    <a:pt x="3057" y="406342"/>
                  </a:cubicBezTo>
                  <a:cubicBezTo>
                    <a:pt x="16178" y="406087"/>
                    <a:pt x="13502" y="394368"/>
                    <a:pt x="0" y="376917"/>
                  </a:cubicBezTo>
                  <a:cubicBezTo>
                    <a:pt x="12610" y="379210"/>
                    <a:pt x="10445" y="364434"/>
                    <a:pt x="1019" y="345964"/>
                  </a:cubicBezTo>
                  <a:cubicBezTo>
                    <a:pt x="11592" y="347620"/>
                    <a:pt x="8662" y="332717"/>
                    <a:pt x="637" y="318195"/>
                  </a:cubicBezTo>
                  <a:cubicBezTo>
                    <a:pt x="10190" y="316157"/>
                    <a:pt x="10954" y="302655"/>
                    <a:pt x="9172" y="287624"/>
                  </a:cubicBezTo>
                  <a:cubicBezTo>
                    <a:pt x="14903" y="284694"/>
                    <a:pt x="14012" y="272593"/>
                    <a:pt x="10190" y="260619"/>
                  </a:cubicBezTo>
                  <a:cubicBezTo>
                    <a:pt x="17961" y="255906"/>
                    <a:pt x="22674" y="244697"/>
                    <a:pt x="23820" y="234124"/>
                  </a:cubicBezTo>
                  <a:cubicBezTo>
                    <a:pt x="28405" y="227119"/>
                    <a:pt x="29043" y="216036"/>
                    <a:pt x="28024" y="205464"/>
                  </a:cubicBezTo>
                  <a:cubicBezTo>
                    <a:pt x="40253" y="199477"/>
                    <a:pt x="43819" y="187503"/>
                    <a:pt x="44455" y="170562"/>
                  </a:cubicBezTo>
                  <a:cubicBezTo>
                    <a:pt x="55028" y="166613"/>
                    <a:pt x="61016" y="151964"/>
                    <a:pt x="64200" y="137570"/>
                  </a:cubicBezTo>
                  <a:cubicBezTo>
                    <a:pt x="69931" y="134641"/>
                    <a:pt x="77320" y="128781"/>
                    <a:pt x="78976" y="122157"/>
                  </a:cubicBezTo>
                  <a:cubicBezTo>
                    <a:pt x="86492" y="116171"/>
                    <a:pt x="92223" y="109547"/>
                    <a:pt x="90440" y="103560"/>
                  </a:cubicBezTo>
                  <a:cubicBezTo>
                    <a:pt x="106617" y="94643"/>
                    <a:pt x="119483" y="85472"/>
                    <a:pt x="113496" y="78848"/>
                  </a:cubicBezTo>
                  <a:cubicBezTo>
                    <a:pt x="134004" y="71460"/>
                    <a:pt x="145978" y="64709"/>
                    <a:pt x="145214" y="50442"/>
                  </a:cubicBezTo>
                  <a:cubicBezTo>
                    <a:pt x="163046" y="51462"/>
                    <a:pt x="171708" y="46748"/>
                    <a:pt x="175020" y="31972"/>
                  </a:cubicBezTo>
                  <a:cubicBezTo>
                    <a:pt x="186994" y="37577"/>
                    <a:pt x="195146" y="30571"/>
                    <a:pt x="205719" y="14649"/>
                  </a:cubicBezTo>
                  <a:cubicBezTo>
                    <a:pt x="211578" y="21909"/>
                    <a:pt x="217056" y="19362"/>
                    <a:pt x="223679" y="9808"/>
                  </a:cubicBezTo>
                  <a:cubicBezTo>
                    <a:pt x="230303" y="14521"/>
                    <a:pt x="238201" y="8407"/>
                    <a:pt x="247754" y="0"/>
                  </a:cubicBezTo>
                  <a:cubicBezTo>
                    <a:pt x="240277" y="6539"/>
                    <a:pt x="240277" y="6539"/>
                    <a:pt x="247754" y="0"/>
                  </a:cubicBez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78" name="Freeform: Shape 77">
              <a:extLst>
                <a:ext uri="{FF2B5EF4-FFF2-40B4-BE49-F238E27FC236}">
                  <a16:creationId xmlns:a16="http://schemas.microsoft.com/office/drawing/2014/main" id="{52AE3C1D-CDC7-1B99-2544-78E83FAD79F5}"/>
                </a:ext>
              </a:extLst>
            </p:cNvPr>
            <p:cNvSpPr/>
            <p:nvPr/>
          </p:nvSpPr>
          <p:spPr>
            <a:xfrm>
              <a:off x="8961587" y="1615013"/>
              <a:ext cx="410641" cy="702026"/>
            </a:xfrm>
            <a:custGeom>
              <a:avLst/>
              <a:gdLst>
                <a:gd name="connsiteX0" fmla="*/ 340104 w 340358"/>
                <a:gd name="connsiteY0" fmla="*/ 127 h 581871"/>
                <a:gd name="connsiteX1" fmla="*/ 316539 w 340358"/>
                <a:gd name="connsiteY1" fmla="*/ 21909 h 581871"/>
                <a:gd name="connsiteX2" fmla="*/ 297687 w 340358"/>
                <a:gd name="connsiteY2" fmla="*/ 42290 h 581871"/>
                <a:gd name="connsiteX3" fmla="*/ 271956 w 340358"/>
                <a:gd name="connsiteY3" fmla="*/ 62544 h 581871"/>
                <a:gd name="connsiteX4" fmla="*/ 257434 w 340358"/>
                <a:gd name="connsiteY4" fmla="*/ 83689 h 581871"/>
                <a:gd name="connsiteX5" fmla="*/ 233614 w 340358"/>
                <a:gd name="connsiteY5" fmla="*/ 100885 h 581871"/>
                <a:gd name="connsiteX6" fmla="*/ 220112 w 340358"/>
                <a:gd name="connsiteY6" fmla="*/ 125724 h 581871"/>
                <a:gd name="connsiteX7" fmla="*/ 197693 w 340358"/>
                <a:gd name="connsiteY7" fmla="*/ 146487 h 581871"/>
                <a:gd name="connsiteX8" fmla="*/ 179478 w 340358"/>
                <a:gd name="connsiteY8" fmla="*/ 178077 h 581871"/>
                <a:gd name="connsiteX9" fmla="*/ 161390 w 340358"/>
                <a:gd name="connsiteY9" fmla="*/ 202916 h 581871"/>
                <a:gd name="connsiteX10" fmla="*/ 156422 w 340358"/>
                <a:gd name="connsiteY10" fmla="*/ 231577 h 581871"/>
                <a:gd name="connsiteX11" fmla="*/ 144321 w 340358"/>
                <a:gd name="connsiteY11" fmla="*/ 232978 h 581871"/>
                <a:gd name="connsiteX12" fmla="*/ 128526 w 340358"/>
                <a:gd name="connsiteY12" fmla="*/ 261384 h 581871"/>
                <a:gd name="connsiteX13" fmla="*/ 114004 w 340358"/>
                <a:gd name="connsiteY13" fmla="*/ 290426 h 581871"/>
                <a:gd name="connsiteX14" fmla="*/ 106107 w 340358"/>
                <a:gd name="connsiteY14" fmla="*/ 307623 h 581871"/>
                <a:gd name="connsiteX15" fmla="*/ 96299 w 340358"/>
                <a:gd name="connsiteY15" fmla="*/ 330169 h 581871"/>
                <a:gd name="connsiteX16" fmla="*/ 90567 w 340358"/>
                <a:gd name="connsiteY16" fmla="*/ 344818 h 581871"/>
                <a:gd name="connsiteX17" fmla="*/ 80503 w 340358"/>
                <a:gd name="connsiteY17" fmla="*/ 371058 h 581871"/>
                <a:gd name="connsiteX18" fmla="*/ 75154 w 340358"/>
                <a:gd name="connsiteY18" fmla="*/ 387363 h 581871"/>
                <a:gd name="connsiteX19" fmla="*/ 66492 w 340358"/>
                <a:gd name="connsiteY19" fmla="*/ 413221 h 581871"/>
                <a:gd name="connsiteX20" fmla="*/ 58849 w 340358"/>
                <a:gd name="connsiteY20" fmla="*/ 438697 h 581871"/>
                <a:gd name="connsiteX21" fmla="*/ 50569 w 340358"/>
                <a:gd name="connsiteY21" fmla="*/ 467612 h 581871"/>
                <a:gd name="connsiteX22" fmla="*/ 43181 w 340358"/>
                <a:gd name="connsiteY22" fmla="*/ 495508 h 581871"/>
                <a:gd name="connsiteX23" fmla="*/ 35920 w 340358"/>
                <a:gd name="connsiteY23" fmla="*/ 523787 h 581871"/>
                <a:gd name="connsiteX24" fmla="*/ 28533 w 340358"/>
                <a:gd name="connsiteY24" fmla="*/ 552574 h 581871"/>
                <a:gd name="connsiteX25" fmla="*/ 20763 w 340358"/>
                <a:gd name="connsiteY25" fmla="*/ 581872 h 581871"/>
                <a:gd name="connsiteX26" fmla="*/ 10827 w 340358"/>
                <a:gd name="connsiteY26" fmla="*/ 545441 h 581871"/>
                <a:gd name="connsiteX27" fmla="*/ 4075 w 340358"/>
                <a:gd name="connsiteY27" fmla="*/ 508501 h 581871"/>
                <a:gd name="connsiteX28" fmla="*/ 509 w 340358"/>
                <a:gd name="connsiteY28" fmla="*/ 471306 h 581871"/>
                <a:gd name="connsiteX29" fmla="*/ 0 w 340358"/>
                <a:gd name="connsiteY29" fmla="*/ 434111 h 581871"/>
                <a:gd name="connsiteX30" fmla="*/ 3949 w 340358"/>
                <a:gd name="connsiteY30" fmla="*/ 395770 h 581871"/>
                <a:gd name="connsiteX31" fmla="*/ 7897 w 340358"/>
                <a:gd name="connsiteY31" fmla="*/ 360231 h 581871"/>
                <a:gd name="connsiteX32" fmla="*/ 20890 w 340358"/>
                <a:gd name="connsiteY32" fmla="*/ 322654 h 581871"/>
                <a:gd name="connsiteX33" fmla="*/ 27004 w 340358"/>
                <a:gd name="connsiteY33" fmla="*/ 288643 h 581871"/>
                <a:gd name="connsiteX34" fmla="*/ 40507 w 340358"/>
                <a:gd name="connsiteY34" fmla="*/ 254250 h 581871"/>
                <a:gd name="connsiteX35" fmla="*/ 56683 w 340358"/>
                <a:gd name="connsiteY35" fmla="*/ 221004 h 581871"/>
                <a:gd name="connsiteX36" fmla="*/ 76428 w 340358"/>
                <a:gd name="connsiteY36" fmla="*/ 187758 h 581871"/>
                <a:gd name="connsiteX37" fmla="*/ 96299 w 340358"/>
                <a:gd name="connsiteY37" fmla="*/ 158970 h 581871"/>
                <a:gd name="connsiteX38" fmla="*/ 123176 w 340358"/>
                <a:gd name="connsiteY38" fmla="*/ 126234 h 581871"/>
                <a:gd name="connsiteX39" fmla="*/ 145213 w 340358"/>
                <a:gd name="connsiteY39" fmla="*/ 104197 h 581871"/>
                <a:gd name="connsiteX40" fmla="*/ 173364 w 340358"/>
                <a:gd name="connsiteY40" fmla="*/ 77574 h 581871"/>
                <a:gd name="connsiteX41" fmla="*/ 202534 w 340358"/>
                <a:gd name="connsiteY41" fmla="*/ 58340 h 581871"/>
                <a:gd name="connsiteX42" fmla="*/ 229157 w 340358"/>
                <a:gd name="connsiteY42" fmla="*/ 40889 h 581871"/>
                <a:gd name="connsiteX43" fmla="*/ 267880 w 340358"/>
                <a:gd name="connsiteY43" fmla="*/ 23056 h 581871"/>
                <a:gd name="connsiteX44" fmla="*/ 299852 w 340358"/>
                <a:gd name="connsiteY44" fmla="*/ 11209 h 581871"/>
                <a:gd name="connsiteX45" fmla="*/ 340359 w 340358"/>
                <a:gd name="connsiteY45" fmla="*/ 0 h 581871"/>
                <a:gd name="connsiteX46" fmla="*/ 340359 w 340358"/>
                <a:gd name="connsiteY46" fmla="*/ 0 h 581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40358" h="581871">
                  <a:moveTo>
                    <a:pt x="340104" y="127"/>
                  </a:moveTo>
                  <a:cubicBezTo>
                    <a:pt x="332844" y="7261"/>
                    <a:pt x="323291" y="15413"/>
                    <a:pt x="316539" y="21909"/>
                  </a:cubicBezTo>
                  <a:cubicBezTo>
                    <a:pt x="307877" y="29680"/>
                    <a:pt x="297560" y="41016"/>
                    <a:pt x="297687" y="42290"/>
                  </a:cubicBezTo>
                  <a:cubicBezTo>
                    <a:pt x="285077" y="53627"/>
                    <a:pt x="271956" y="67257"/>
                    <a:pt x="271956" y="62544"/>
                  </a:cubicBezTo>
                  <a:cubicBezTo>
                    <a:pt x="259218" y="78976"/>
                    <a:pt x="252212" y="90567"/>
                    <a:pt x="257434" y="83689"/>
                  </a:cubicBezTo>
                  <a:cubicBezTo>
                    <a:pt x="242913" y="100630"/>
                    <a:pt x="235907" y="108655"/>
                    <a:pt x="233614" y="100885"/>
                  </a:cubicBezTo>
                  <a:cubicBezTo>
                    <a:pt x="226864" y="118718"/>
                    <a:pt x="224188" y="127253"/>
                    <a:pt x="220112" y="125724"/>
                  </a:cubicBezTo>
                  <a:cubicBezTo>
                    <a:pt x="215908" y="137061"/>
                    <a:pt x="210814" y="145595"/>
                    <a:pt x="197693" y="146487"/>
                  </a:cubicBezTo>
                  <a:cubicBezTo>
                    <a:pt x="201897" y="158588"/>
                    <a:pt x="195400" y="177695"/>
                    <a:pt x="179478" y="178077"/>
                  </a:cubicBezTo>
                  <a:cubicBezTo>
                    <a:pt x="187503" y="188777"/>
                    <a:pt x="179096" y="206228"/>
                    <a:pt x="161390" y="202916"/>
                  </a:cubicBezTo>
                  <a:cubicBezTo>
                    <a:pt x="172217" y="208394"/>
                    <a:pt x="167504" y="219731"/>
                    <a:pt x="156422" y="231577"/>
                  </a:cubicBezTo>
                  <a:cubicBezTo>
                    <a:pt x="162791" y="230048"/>
                    <a:pt x="157186" y="232851"/>
                    <a:pt x="144321" y="232978"/>
                  </a:cubicBezTo>
                  <a:cubicBezTo>
                    <a:pt x="155658" y="249920"/>
                    <a:pt x="146869" y="264186"/>
                    <a:pt x="128526" y="261384"/>
                  </a:cubicBezTo>
                  <a:cubicBezTo>
                    <a:pt x="140627" y="276032"/>
                    <a:pt x="132347" y="288134"/>
                    <a:pt x="114004" y="290426"/>
                  </a:cubicBezTo>
                  <a:cubicBezTo>
                    <a:pt x="127507" y="298197"/>
                    <a:pt x="122540" y="305203"/>
                    <a:pt x="106107" y="307623"/>
                  </a:cubicBezTo>
                  <a:cubicBezTo>
                    <a:pt x="118208" y="315011"/>
                    <a:pt x="110566" y="325329"/>
                    <a:pt x="96299" y="330169"/>
                  </a:cubicBezTo>
                  <a:cubicBezTo>
                    <a:pt x="106871" y="334118"/>
                    <a:pt x="101394" y="342525"/>
                    <a:pt x="90567" y="344818"/>
                  </a:cubicBezTo>
                  <a:cubicBezTo>
                    <a:pt x="97064" y="353480"/>
                    <a:pt x="86872" y="371567"/>
                    <a:pt x="80503" y="371058"/>
                  </a:cubicBezTo>
                  <a:cubicBezTo>
                    <a:pt x="83434" y="381121"/>
                    <a:pt x="77957" y="392840"/>
                    <a:pt x="75154" y="387363"/>
                  </a:cubicBezTo>
                  <a:cubicBezTo>
                    <a:pt x="74134" y="404304"/>
                    <a:pt x="68657" y="419335"/>
                    <a:pt x="66492" y="413221"/>
                  </a:cubicBezTo>
                  <a:cubicBezTo>
                    <a:pt x="65218" y="430290"/>
                    <a:pt x="62798" y="440862"/>
                    <a:pt x="58849" y="438697"/>
                  </a:cubicBezTo>
                  <a:cubicBezTo>
                    <a:pt x="59104" y="453473"/>
                    <a:pt x="56557" y="463791"/>
                    <a:pt x="50569" y="467612"/>
                  </a:cubicBezTo>
                  <a:cubicBezTo>
                    <a:pt x="53372" y="475637"/>
                    <a:pt x="50952" y="484426"/>
                    <a:pt x="43181" y="495508"/>
                  </a:cubicBezTo>
                  <a:cubicBezTo>
                    <a:pt x="47640" y="496909"/>
                    <a:pt x="44455" y="506845"/>
                    <a:pt x="35920" y="523787"/>
                  </a:cubicBezTo>
                  <a:cubicBezTo>
                    <a:pt x="41016" y="520475"/>
                    <a:pt x="36812" y="532831"/>
                    <a:pt x="28533" y="552574"/>
                  </a:cubicBezTo>
                  <a:cubicBezTo>
                    <a:pt x="32863" y="548244"/>
                    <a:pt x="28023" y="562255"/>
                    <a:pt x="20763" y="581872"/>
                  </a:cubicBezTo>
                  <a:cubicBezTo>
                    <a:pt x="22292" y="560472"/>
                    <a:pt x="22546" y="545186"/>
                    <a:pt x="10827" y="545441"/>
                  </a:cubicBezTo>
                  <a:cubicBezTo>
                    <a:pt x="18088" y="525570"/>
                    <a:pt x="19361" y="512322"/>
                    <a:pt x="4075" y="508501"/>
                  </a:cubicBezTo>
                  <a:cubicBezTo>
                    <a:pt x="16687" y="493725"/>
                    <a:pt x="17196" y="481879"/>
                    <a:pt x="509" y="471306"/>
                  </a:cubicBezTo>
                  <a:cubicBezTo>
                    <a:pt x="16177" y="463536"/>
                    <a:pt x="15158" y="450670"/>
                    <a:pt x="0" y="434111"/>
                  </a:cubicBezTo>
                  <a:cubicBezTo>
                    <a:pt x="15667" y="431818"/>
                    <a:pt x="14266" y="415641"/>
                    <a:pt x="3949" y="395770"/>
                  </a:cubicBezTo>
                  <a:cubicBezTo>
                    <a:pt x="17196" y="394878"/>
                    <a:pt x="15031" y="377172"/>
                    <a:pt x="7897" y="360231"/>
                  </a:cubicBezTo>
                  <a:cubicBezTo>
                    <a:pt x="18979" y="356409"/>
                    <a:pt x="20890" y="339850"/>
                    <a:pt x="20890" y="322654"/>
                  </a:cubicBezTo>
                  <a:cubicBezTo>
                    <a:pt x="28150" y="317431"/>
                    <a:pt x="29170" y="302273"/>
                    <a:pt x="27004" y="288643"/>
                  </a:cubicBezTo>
                  <a:cubicBezTo>
                    <a:pt x="40507" y="281892"/>
                    <a:pt x="45474" y="268644"/>
                    <a:pt x="40507" y="254250"/>
                  </a:cubicBezTo>
                  <a:cubicBezTo>
                    <a:pt x="54137" y="248773"/>
                    <a:pt x="58594" y="238073"/>
                    <a:pt x="56683" y="221004"/>
                  </a:cubicBezTo>
                  <a:cubicBezTo>
                    <a:pt x="69040" y="218584"/>
                    <a:pt x="74772" y="204445"/>
                    <a:pt x="76428" y="187758"/>
                  </a:cubicBezTo>
                  <a:cubicBezTo>
                    <a:pt x="87638" y="184446"/>
                    <a:pt x="97955" y="169033"/>
                    <a:pt x="96299" y="158970"/>
                  </a:cubicBezTo>
                  <a:cubicBezTo>
                    <a:pt x="111075" y="151710"/>
                    <a:pt x="126488" y="136806"/>
                    <a:pt x="123176" y="126234"/>
                  </a:cubicBezTo>
                  <a:cubicBezTo>
                    <a:pt x="142028" y="118973"/>
                    <a:pt x="151964" y="112859"/>
                    <a:pt x="145213" y="104197"/>
                  </a:cubicBezTo>
                  <a:cubicBezTo>
                    <a:pt x="164830" y="100630"/>
                    <a:pt x="172981" y="93624"/>
                    <a:pt x="173364" y="77574"/>
                  </a:cubicBezTo>
                  <a:cubicBezTo>
                    <a:pt x="188267" y="81141"/>
                    <a:pt x="195656" y="74645"/>
                    <a:pt x="202534" y="58340"/>
                  </a:cubicBezTo>
                  <a:cubicBezTo>
                    <a:pt x="209922" y="65091"/>
                    <a:pt x="217564" y="56047"/>
                    <a:pt x="229157" y="40889"/>
                  </a:cubicBezTo>
                  <a:cubicBezTo>
                    <a:pt x="237563" y="45475"/>
                    <a:pt x="251576" y="33246"/>
                    <a:pt x="267880" y="23056"/>
                  </a:cubicBezTo>
                  <a:cubicBezTo>
                    <a:pt x="271829" y="24712"/>
                    <a:pt x="285586" y="16559"/>
                    <a:pt x="299852" y="11209"/>
                  </a:cubicBezTo>
                  <a:cubicBezTo>
                    <a:pt x="311826" y="8025"/>
                    <a:pt x="327749" y="2675"/>
                    <a:pt x="340359" y="0"/>
                  </a:cubicBezTo>
                  <a:lnTo>
                    <a:pt x="340359" y="0"/>
                  </a:ln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79" name="Freeform: Shape 78">
              <a:extLst>
                <a:ext uri="{FF2B5EF4-FFF2-40B4-BE49-F238E27FC236}">
                  <a16:creationId xmlns:a16="http://schemas.microsoft.com/office/drawing/2014/main" id="{5C2E320B-49A6-1291-1FA8-C3B4AFAEF2FC}"/>
                </a:ext>
              </a:extLst>
            </p:cNvPr>
            <p:cNvSpPr/>
            <p:nvPr/>
          </p:nvSpPr>
          <p:spPr>
            <a:xfrm>
              <a:off x="10160165" y="1664192"/>
              <a:ext cx="271098" cy="66544"/>
            </a:xfrm>
            <a:custGeom>
              <a:avLst/>
              <a:gdLst>
                <a:gd name="connsiteX0" fmla="*/ 224699 w 224698"/>
                <a:gd name="connsiteY0" fmla="*/ 31335 h 55155"/>
                <a:gd name="connsiteX1" fmla="*/ 186230 w 224698"/>
                <a:gd name="connsiteY1" fmla="*/ 27259 h 55155"/>
                <a:gd name="connsiteX2" fmla="*/ 164957 w 224698"/>
                <a:gd name="connsiteY2" fmla="*/ 18343 h 55155"/>
                <a:gd name="connsiteX3" fmla="*/ 134767 w 224698"/>
                <a:gd name="connsiteY3" fmla="*/ 23820 h 55155"/>
                <a:gd name="connsiteX4" fmla="*/ 110183 w 224698"/>
                <a:gd name="connsiteY4" fmla="*/ 18597 h 55155"/>
                <a:gd name="connsiteX5" fmla="*/ 89166 w 224698"/>
                <a:gd name="connsiteY5" fmla="*/ 28915 h 55155"/>
                <a:gd name="connsiteX6" fmla="*/ 56429 w 224698"/>
                <a:gd name="connsiteY6" fmla="*/ 31208 h 55155"/>
                <a:gd name="connsiteX7" fmla="*/ 36813 w 224698"/>
                <a:gd name="connsiteY7" fmla="*/ 43564 h 55155"/>
                <a:gd name="connsiteX8" fmla="*/ 0 w 224698"/>
                <a:gd name="connsiteY8" fmla="*/ 55156 h 55155"/>
                <a:gd name="connsiteX9" fmla="*/ 31081 w 224698"/>
                <a:gd name="connsiteY9" fmla="*/ 36303 h 55155"/>
                <a:gd name="connsiteX10" fmla="*/ 49933 w 224698"/>
                <a:gd name="connsiteY10" fmla="*/ 17706 h 55155"/>
                <a:gd name="connsiteX11" fmla="*/ 84198 w 224698"/>
                <a:gd name="connsiteY11" fmla="*/ 13375 h 55155"/>
                <a:gd name="connsiteX12" fmla="*/ 108655 w 224698"/>
                <a:gd name="connsiteY12" fmla="*/ 0 h 55155"/>
                <a:gd name="connsiteX13" fmla="*/ 136806 w 224698"/>
                <a:gd name="connsiteY13" fmla="*/ 7643 h 55155"/>
                <a:gd name="connsiteX14" fmla="*/ 169288 w 224698"/>
                <a:gd name="connsiteY14" fmla="*/ 3949 h 55155"/>
                <a:gd name="connsiteX15" fmla="*/ 190560 w 224698"/>
                <a:gd name="connsiteY15" fmla="*/ 19362 h 55155"/>
                <a:gd name="connsiteX16" fmla="*/ 224699 w 224698"/>
                <a:gd name="connsiteY16" fmla="*/ 31463 h 55155"/>
                <a:gd name="connsiteX17" fmla="*/ 224699 w 224698"/>
                <a:gd name="connsiteY17" fmla="*/ 31463 h 5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4698" h="55155">
                  <a:moveTo>
                    <a:pt x="224699" y="31335"/>
                  </a:moveTo>
                  <a:cubicBezTo>
                    <a:pt x="208266" y="30316"/>
                    <a:pt x="192599" y="30571"/>
                    <a:pt x="186230" y="27259"/>
                  </a:cubicBezTo>
                  <a:cubicBezTo>
                    <a:pt x="172345" y="27514"/>
                    <a:pt x="164320" y="25731"/>
                    <a:pt x="164957" y="18343"/>
                  </a:cubicBezTo>
                  <a:cubicBezTo>
                    <a:pt x="150181" y="24202"/>
                    <a:pt x="140372" y="26877"/>
                    <a:pt x="134767" y="23820"/>
                  </a:cubicBezTo>
                  <a:cubicBezTo>
                    <a:pt x="124450" y="27387"/>
                    <a:pt x="117190" y="26113"/>
                    <a:pt x="110183" y="18597"/>
                  </a:cubicBezTo>
                  <a:cubicBezTo>
                    <a:pt x="104706" y="27514"/>
                    <a:pt x="98464" y="30571"/>
                    <a:pt x="89166" y="28915"/>
                  </a:cubicBezTo>
                  <a:cubicBezTo>
                    <a:pt x="82414" y="33756"/>
                    <a:pt x="72224" y="33628"/>
                    <a:pt x="56429" y="31208"/>
                  </a:cubicBezTo>
                  <a:cubicBezTo>
                    <a:pt x="58467" y="38341"/>
                    <a:pt x="50824" y="41653"/>
                    <a:pt x="36813" y="43564"/>
                  </a:cubicBezTo>
                  <a:cubicBezTo>
                    <a:pt x="31335" y="48404"/>
                    <a:pt x="16177" y="51207"/>
                    <a:pt x="0" y="55156"/>
                  </a:cubicBezTo>
                  <a:cubicBezTo>
                    <a:pt x="13756" y="48659"/>
                    <a:pt x="26494" y="43564"/>
                    <a:pt x="31081" y="36303"/>
                  </a:cubicBezTo>
                  <a:cubicBezTo>
                    <a:pt x="43946" y="32609"/>
                    <a:pt x="50952" y="27387"/>
                    <a:pt x="49933" y="17706"/>
                  </a:cubicBezTo>
                  <a:cubicBezTo>
                    <a:pt x="65728" y="19871"/>
                    <a:pt x="76810" y="19617"/>
                    <a:pt x="84198" y="13375"/>
                  </a:cubicBezTo>
                  <a:cubicBezTo>
                    <a:pt x="94643" y="15031"/>
                    <a:pt x="102032" y="10827"/>
                    <a:pt x="108655" y="0"/>
                  </a:cubicBezTo>
                  <a:cubicBezTo>
                    <a:pt x="117190" y="9044"/>
                    <a:pt x="125596" y="11209"/>
                    <a:pt x="136806" y="7643"/>
                  </a:cubicBezTo>
                  <a:cubicBezTo>
                    <a:pt x="143684" y="11974"/>
                    <a:pt x="154512" y="9426"/>
                    <a:pt x="169288" y="3949"/>
                  </a:cubicBezTo>
                  <a:cubicBezTo>
                    <a:pt x="170052" y="13502"/>
                    <a:pt x="177822" y="17324"/>
                    <a:pt x="190560" y="19362"/>
                  </a:cubicBezTo>
                  <a:cubicBezTo>
                    <a:pt x="196547" y="25094"/>
                    <a:pt x="210177" y="27514"/>
                    <a:pt x="224699" y="31463"/>
                  </a:cubicBezTo>
                  <a:cubicBezTo>
                    <a:pt x="216712" y="33586"/>
                    <a:pt x="216712" y="33586"/>
                    <a:pt x="224699" y="31463"/>
                  </a:cubicBez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80" name="Freeform: Shape 79">
              <a:extLst>
                <a:ext uri="{FF2B5EF4-FFF2-40B4-BE49-F238E27FC236}">
                  <a16:creationId xmlns:a16="http://schemas.microsoft.com/office/drawing/2014/main" id="{10F0AB4F-07E1-8F8E-51F1-28CA0F503C56}"/>
                </a:ext>
              </a:extLst>
            </p:cNvPr>
            <p:cNvSpPr/>
            <p:nvPr/>
          </p:nvSpPr>
          <p:spPr>
            <a:xfrm>
              <a:off x="10113751" y="1663885"/>
              <a:ext cx="362232" cy="98203"/>
            </a:xfrm>
            <a:custGeom>
              <a:avLst/>
              <a:gdLst>
                <a:gd name="connsiteX0" fmla="*/ 300107 w 300234"/>
                <a:gd name="connsiteY0" fmla="*/ 49551 h 81395"/>
                <a:gd name="connsiteX1" fmla="*/ 260365 w 300234"/>
                <a:gd name="connsiteY1" fmla="*/ 42418 h 81395"/>
                <a:gd name="connsiteX2" fmla="*/ 222151 w 300234"/>
                <a:gd name="connsiteY2" fmla="*/ 37450 h 81395"/>
                <a:gd name="connsiteX3" fmla="*/ 191070 w 300234"/>
                <a:gd name="connsiteY3" fmla="*/ 39743 h 81395"/>
                <a:gd name="connsiteX4" fmla="*/ 172346 w 300234"/>
                <a:gd name="connsiteY4" fmla="*/ 36303 h 81395"/>
                <a:gd name="connsiteX5" fmla="*/ 150054 w 300234"/>
                <a:gd name="connsiteY5" fmla="*/ 42290 h 81395"/>
                <a:gd name="connsiteX6" fmla="*/ 123559 w 300234"/>
                <a:gd name="connsiteY6" fmla="*/ 42290 h 81395"/>
                <a:gd name="connsiteX7" fmla="*/ 107764 w 300234"/>
                <a:gd name="connsiteY7" fmla="*/ 49423 h 81395"/>
                <a:gd name="connsiteX8" fmla="*/ 75027 w 300234"/>
                <a:gd name="connsiteY8" fmla="*/ 54773 h 81395"/>
                <a:gd name="connsiteX9" fmla="*/ 38214 w 300234"/>
                <a:gd name="connsiteY9" fmla="*/ 67384 h 81395"/>
                <a:gd name="connsiteX10" fmla="*/ 0 w 300234"/>
                <a:gd name="connsiteY10" fmla="*/ 81396 h 81395"/>
                <a:gd name="connsiteX11" fmla="*/ 27515 w 300234"/>
                <a:gd name="connsiteY11" fmla="*/ 56557 h 81395"/>
                <a:gd name="connsiteX12" fmla="*/ 50188 w 300234"/>
                <a:gd name="connsiteY12" fmla="*/ 35412 h 81395"/>
                <a:gd name="connsiteX13" fmla="*/ 87510 w 300234"/>
                <a:gd name="connsiteY13" fmla="*/ 23311 h 81395"/>
                <a:gd name="connsiteX14" fmla="*/ 111713 w 300234"/>
                <a:gd name="connsiteY14" fmla="*/ 7770 h 81395"/>
                <a:gd name="connsiteX15" fmla="*/ 146870 w 300234"/>
                <a:gd name="connsiteY15" fmla="*/ 9554 h 81395"/>
                <a:gd name="connsiteX16" fmla="*/ 178205 w 300234"/>
                <a:gd name="connsiteY16" fmla="*/ 0 h 81395"/>
                <a:gd name="connsiteX17" fmla="*/ 205337 w 300234"/>
                <a:gd name="connsiteY17" fmla="*/ 10700 h 81395"/>
                <a:gd name="connsiteX18" fmla="*/ 243169 w 300234"/>
                <a:gd name="connsiteY18" fmla="*/ 13375 h 81395"/>
                <a:gd name="connsiteX19" fmla="*/ 266989 w 300234"/>
                <a:gd name="connsiteY19" fmla="*/ 30444 h 81395"/>
                <a:gd name="connsiteX20" fmla="*/ 300235 w 300234"/>
                <a:gd name="connsiteY20" fmla="*/ 49423 h 81395"/>
                <a:gd name="connsiteX21" fmla="*/ 300235 w 300234"/>
                <a:gd name="connsiteY21" fmla="*/ 49423 h 81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00234" h="81395">
                  <a:moveTo>
                    <a:pt x="300107" y="49551"/>
                  </a:moveTo>
                  <a:cubicBezTo>
                    <a:pt x="282656" y="47385"/>
                    <a:pt x="258581" y="46494"/>
                    <a:pt x="260365" y="42418"/>
                  </a:cubicBezTo>
                  <a:cubicBezTo>
                    <a:pt x="235908" y="42800"/>
                    <a:pt x="216546" y="43564"/>
                    <a:pt x="222151" y="37450"/>
                  </a:cubicBezTo>
                  <a:cubicBezTo>
                    <a:pt x="205973" y="40252"/>
                    <a:pt x="194891" y="41908"/>
                    <a:pt x="191070" y="39743"/>
                  </a:cubicBezTo>
                  <a:cubicBezTo>
                    <a:pt x="179861" y="41781"/>
                    <a:pt x="173874" y="41271"/>
                    <a:pt x="172346" y="36303"/>
                  </a:cubicBezTo>
                  <a:cubicBezTo>
                    <a:pt x="162792" y="41781"/>
                    <a:pt x="156296" y="43819"/>
                    <a:pt x="150054" y="42290"/>
                  </a:cubicBezTo>
                  <a:cubicBezTo>
                    <a:pt x="142411" y="45475"/>
                    <a:pt x="134768" y="45347"/>
                    <a:pt x="123559" y="42290"/>
                  </a:cubicBezTo>
                  <a:cubicBezTo>
                    <a:pt x="123559" y="47385"/>
                    <a:pt x="118463" y="49296"/>
                    <a:pt x="107764" y="49423"/>
                  </a:cubicBezTo>
                  <a:cubicBezTo>
                    <a:pt x="103177" y="52608"/>
                    <a:pt x="91714" y="53754"/>
                    <a:pt x="75027" y="54773"/>
                  </a:cubicBezTo>
                  <a:cubicBezTo>
                    <a:pt x="81269" y="59104"/>
                    <a:pt x="60250" y="62798"/>
                    <a:pt x="38214" y="67384"/>
                  </a:cubicBezTo>
                  <a:cubicBezTo>
                    <a:pt x="37832" y="70951"/>
                    <a:pt x="14777" y="76555"/>
                    <a:pt x="0" y="81396"/>
                  </a:cubicBezTo>
                  <a:cubicBezTo>
                    <a:pt x="8408" y="72224"/>
                    <a:pt x="21018" y="64200"/>
                    <a:pt x="27515" y="56557"/>
                  </a:cubicBezTo>
                  <a:cubicBezTo>
                    <a:pt x="39870" y="49423"/>
                    <a:pt x="49933" y="43054"/>
                    <a:pt x="50188" y="35412"/>
                  </a:cubicBezTo>
                  <a:cubicBezTo>
                    <a:pt x="66619" y="32227"/>
                    <a:pt x="80759" y="29934"/>
                    <a:pt x="87510" y="23311"/>
                  </a:cubicBezTo>
                  <a:cubicBezTo>
                    <a:pt x="101267" y="22419"/>
                    <a:pt x="109546" y="18343"/>
                    <a:pt x="111713" y="7770"/>
                  </a:cubicBezTo>
                  <a:cubicBezTo>
                    <a:pt x="126107" y="13757"/>
                    <a:pt x="136678" y="14903"/>
                    <a:pt x="146870" y="9554"/>
                  </a:cubicBezTo>
                  <a:cubicBezTo>
                    <a:pt x="156423" y="12738"/>
                    <a:pt x="165977" y="9044"/>
                    <a:pt x="178205" y="0"/>
                  </a:cubicBezTo>
                  <a:cubicBezTo>
                    <a:pt x="182790" y="9808"/>
                    <a:pt x="191707" y="12101"/>
                    <a:pt x="205337" y="10700"/>
                  </a:cubicBezTo>
                  <a:cubicBezTo>
                    <a:pt x="212470" y="15158"/>
                    <a:pt x="226609" y="14012"/>
                    <a:pt x="243169" y="13375"/>
                  </a:cubicBezTo>
                  <a:cubicBezTo>
                    <a:pt x="244315" y="21018"/>
                    <a:pt x="254505" y="25603"/>
                    <a:pt x="266989" y="30444"/>
                  </a:cubicBezTo>
                  <a:cubicBezTo>
                    <a:pt x="275651" y="36431"/>
                    <a:pt x="289790" y="41908"/>
                    <a:pt x="300235" y="49423"/>
                  </a:cubicBezTo>
                  <a:cubicBezTo>
                    <a:pt x="297432" y="49593"/>
                    <a:pt x="297432" y="49593"/>
                    <a:pt x="300235" y="49423"/>
                  </a:cubicBez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81" name="Freeform: Shape 80">
              <a:extLst>
                <a:ext uri="{FF2B5EF4-FFF2-40B4-BE49-F238E27FC236}">
                  <a16:creationId xmlns:a16="http://schemas.microsoft.com/office/drawing/2014/main" id="{AA50C6CA-B899-2AB2-AB13-AB3901A8D009}"/>
                </a:ext>
              </a:extLst>
            </p:cNvPr>
            <p:cNvSpPr/>
            <p:nvPr/>
          </p:nvSpPr>
          <p:spPr>
            <a:xfrm>
              <a:off x="8839337" y="1809236"/>
              <a:ext cx="199590" cy="325441"/>
            </a:xfrm>
            <a:custGeom>
              <a:avLst/>
              <a:gdLst>
                <a:gd name="connsiteX0" fmla="*/ 147437 w 165429"/>
                <a:gd name="connsiteY0" fmla="*/ 119255 h 269741"/>
                <a:gd name="connsiteX1" fmla="*/ 158009 w 165429"/>
                <a:gd name="connsiteY1" fmla="*/ 102823 h 269741"/>
                <a:gd name="connsiteX2" fmla="*/ 164761 w 165429"/>
                <a:gd name="connsiteY2" fmla="*/ 73526 h 269741"/>
                <a:gd name="connsiteX3" fmla="*/ 162468 w 165429"/>
                <a:gd name="connsiteY3" fmla="*/ 54164 h 269741"/>
                <a:gd name="connsiteX4" fmla="*/ 159665 w 165429"/>
                <a:gd name="connsiteY4" fmla="*/ 45630 h 269741"/>
                <a:gd name="connsiteX5" fmla="*/ 149984 w 165429"/>
                <a:gd name="connsiteY5" fmla="*/ 28688 h 269741"/>
                <a:gd name="connsiteX6" fmla="*/ 127056 w 165429"/>
                <a:gd name="connsiteY6" fmla="*/ 9199 h 269741"/>
                <a:gd name="connsiteX7" fmla="*/ 118904 w 165429"/>
                <a:gd name="connsiteY7" fmla="*/ 5505 h 269741"/>
                <a:gd name="connsiteX8" fmla="*/ 99924 w 165429"/>
                <a:gd name="connsiteY8" fmla="*/ 1047 h 269741"/>
                <a:gd name="connsiteX9" fmla="*/ 70117 w 165429"/>
                <a:gd name="connsiteY9" fmla="*/ 4486 h 269741"/>
                <a:gd name="connsiteX10" fmla="*/ 61837 w 165429"/>
                <a:gd name="connsiteY10" fmla="*/ 7925 h 269741"/>
                <a:gd name="connsiteX11" fmla="*/ 45533 w 165429"/>
                <a:gd name="connsiteY11" fmla="*/ 18753 h 269741"/>
                <a:gd name="connsiteX12" fmla="*/ 27700 w 165429"/>
                <a:gd name="connsiteY12" fmla="*/ 42955 h 269741"/>
                <a:gd name="connsiteX13" fmla="*/ 24515 w 165429"/>
                <a:gd name="connsiteY13" fmla="*/ 51362 h 269741"/>
                <a:gd name="connsiteX14" fmla="*/ 21331 w 165429"/>
                <a:gd name="connsiteY14" fmla="*/ 70596 h 269741"/>
                <a:gd name="connsiteX15" fmla="*/ 20821 w 165429"/>
                <a:gd name="connsiteY15" fmla="*/ 73653 h 269741"/>
                <a:gd name="connsiteX16" fmla="*/ 6937 w 165429"/>
                <a:gd name="connsiteY16" fmla="*/ 94926 h 269741"/>
                <a:gd name="connsiteX17" fmla="*/ 3752 w 165429"/>
                <a:gd name="connsiteY17" fmla="*/ 103333 h 269741"/>
                <a:gd name="connsiteX18" fmla="*/ 568 w 165429"/>
                <a:gd name="connsiteY18" fmla="*/ 122567 h 269741"/>
                <a:gd name="connsiteX19" fmla="*/ 6045 w 165429"/>
                <a:gd name="connsiteY19" fmla="*/ 152119 h 269741"/>
                <a:gd name="connsiteX20" fmla="*/ 9994 w 165429"/>
                <a:gd name="connsiteY20" fmla="*/ 160144 h 269741"/>
                <a:gd name="connsiteX21" fmla="*/ 21840 w 165429"/>
                <a:gd name="connsiteY21" fmla="*/ 175430 h 269741"/>
                <a:gd name="connsiteX22" fmla="*/ 21458 w 165429"/>
                <a:gd name="connsiteY22" fmla="*/ 175812 h 269741"/>
                <a:gd name="connsiteX23" fmla="*/ 18274 w 165429"/>
                <a:gd name="connsiteY23" fmla="*/ 195046 h 269741"/>
                <a:gd name="connsiteX24" fmla="*/ 23751 w 165429"/>
                <a:gd name="connsiteY24" fmla="*/ 224599 h 269741"/>
                <a:gd name="connsiteX25" fmla="*/ 27700 w 165429"/>
                <a:gd name="connsiteY25" fmla="*/ 232624 h 269741"/>
                <a:gd name="connsiteX26" fmla="*/ 39546 w 165429"/>
                <a:gd name="connsiteY26" fmla="*/ 248164 h 269741"/>
                <a:gd name="connsiteX27" fmla="*/ 64894 w 165429"/>
                <a:gd name="connsiteY27" fmla="*/ 264341 h 269741"/>
                <a:gd name="connsiteX28" fmla="*/ 73429 w 165429"/>
                <a:gd name="connsiteY28" fmla="*/ 266889 h 269741"/>
                <a:gd name="connsiteX29" fmla="*/ 92918 w 165429"/>
                <a:gd name="connsiteY29" fmla="*/ 268799 h 269741"/>
                <a:gd name="connsiteX30" fmla="*/ 121961 w 165429"/>
                <a:gd name="connsiteY30" fmla="*/ 261284 h 269741"/>
                <a:gd name="connsiteX31" fmla="*/ 138138 w 165429"/>
                <a:gd name="connsiteY31" fmla="*/ 250329 h 269741"/>
                <a:gd name="connsiteX32" fmla="*/ 144380 w 165429"/>
                <a:gd name="connsiteY32" fmla="*/ 243960 h 269741"/>
                <a:gd name="connsiteX33" fmla="*/ 154952 w 165429"/>
                <a:gd name="connsiteY33" fmla="*/ 227528 h 269741"/>
                <a:gd name="connsiteX34" fmla="*/ 161704 w 165429"/>
                <a:gd name="connsiteY34" fmla="*/ 198231 h 269741"/>
                <a:gd name="connsiteX35" fmla="*/ 159411 w 165429"/>
                <a:gd name="connsiteY35" fmla="*/ 178869 h 269741"/>
                <a:gd name="connsiteX36" fmla="*/ 156608 w 165429"/>
                <a:gd name="connsiteY36" fmla="*/ 170335 h 269741"/>
                <a:gd name="connsiteX37" fmla="*/ 146927 w 165429"/>
                <a:gd name="connsiteY37" fmla="*/ 153393 h 269741"/>
                <a:gd name="connsiteX38" fmla="*/ 141577 w 165429"/>
                <a:gd name="connsiteY38" fmla="*/ 146133 h 269741"/>
                <a:gd name="connsiteX39" fmla="*/ 144125 w 165429"/>
                <a:gd name="connsiteY39" fmla="*/ 125624 h 269741"/>
                <a:gd name="connsiteX40" fmla="*/ 142851 w 165429"/>
                <a:gd name="connsiteY40" fmla="*/ 122312 h 269741"/>
                <a:gd name="connsiteX41" fmla="*/ 147565 w 165429"/>
                <a:gd name="connsiteY41" fmla="*/ 119255 h 26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65429" h="269741">
                  <a:moveTo>
                    <a:pt x="147437" y="119255"/>
                  </a:moveTo>
                  <a:cubicBezTo>
                    <a:pt x="156736" y="117982"/>
                    <a:pt x="150749" y="106135"/>
                    <a:pt x="158009" y="102823"/>
                  </a:cubicBezTo>
                  <a:cubicBezTo>
                    <a:pt x="162213" y="98238"/>
                    <a:pt x="166672" y="79513"/>
                    <a:pt x="164761" y="73526"/>
                  </a:cubicBezTo>
                  <a:cubicBezTo>
                    <a:pt x="159665" y="67412"/>
                    <a:pt x="170238" y="59387"/>
                    <a:pt x="162468" y="54164"/>
                  </a:cubicBezTo>
                  <a:cubicBezTo>
                    <a:pt x="159793" y="52253"/>
                    <a:pt x="158773" y="48814"/>
                    <a:pt x="159665" y="45630"/>
                  </a:cubicBezTo>
                  <a:cubicBezTo>
                    <a:pt x="162722" y="36713"/>
                    <a:pt x="149475" y="36586"/>
                    <a:pt x="149984" y="28688"/>
                  </a:cubicBezTo>
                  <a:cubicBezTo>
                    <a:pt x="149347" y="24357"/>
                    <a:pt x="131769" y="8817"/>
                    <a:pt x="127056" y="9199"/>
                  </a:cubicBezTo>
                  <a:cubicBezTo>
                    <a:pt x="123871" y="9709"/>
                    <a:pt x="120559" y="8307"/>
                    <a:pt x="118904" y="5505"/>
                  </a:cubicBezTo>
                  <a:cubicBezTo>
                    <a:pt x="114573" y="-2902"/>
                    <a:pt x="105401" y="6779"/>
                    <a:pt x="99924" y="1047"/>
                  </a:cubicBezTo>
                  <a:cubicBezTo>
                    <a:pt x="94192" y="-1374"/>
                    <a:pt x="75085" y="665"/>
                    <a:pt x="70117" y="4486"/>
                  </a:cubicBezTo>
                  <a:cubicBezTo>
                    <a:pt x="68334" y="7288"/>
                    <a:pt x="65022" y="8562"/>
                    <a:pt x="61837" y="7925"/>
                  </a:cubicBezTo>
                  <a:cubicBezTo>
                    <a:pt x="52794" y="5378"/>
                    <a:pt x="53558" y="18625"/>
                    <a:pt x="45533" y="18753"/>
                  </a:cubicBezTo>
                  <a:cubicBezTo>
                    <a:pt x="41202" y="19644"/>
                    <a:pt x="26935" y="38242"/>
                    <a:pt x="27700" y="42955"/>
                  </a:cubicBezTo>
                  <a:cubicBezTo>
                    <a:pt x="28464" y="46139"/>
                    <a:pt x="27190" y="49451"/>
                    <a:pt x="24515" y="51362"/>
                  </a:cubicBezTo>
                  <a:cubicBezTo>
                    <a:pt x="16490" y="56330"/>
                    <a:pt x="26680" y="64737"/>
                    <a:pt x="21331" y="70596"/>
                  </a:cubicBezTo>
                  <a:cubicBezTo>
                    <a:pt x="21076" y="71360"/>
                    <a:pt x="20949" y="72507"/>
                    <a:pt x="20821" y="73653"/>
                  </a:cubicBezTo>
                  <a:cubicBezTo>
                    <a:pt x="14962" y="79131"/>
                    <a:pt x="6300" y="91359"/>
                    <a:pt x="6937" y="94926"/>
                  </a:cubicBezTo>
                  <a:cubicBezTo>
                    <a:pt x="7701" y="98110"/>
                    <a:pt x="6427" y="101422"/>
                    <a:pt x="3752" y="103333"/>
                  </a:cubicBezTo>
                  <a:cubicBezTo>
                    <a:pt x="-4273" y="108301"/>
                    <a:pt x="5917" y="116708"/>
                    <a:pt x="568" y="122567"/>
                  </a:cubicBezTo>
                  <a:cubicBezTo>
                    <a:pt x="-1343" y="128427"/>
                    <a:pt x="1842" y="147406"/>
                    <a:pt x="6045" y="152119"/>
                  </a:cubicBezTo>
                  <a:cubicBezTo>
                    <a:pt x="8848" y="153775"/>
                    <a:pt x="10504" y="156960"/>
                    <a:pt x="9994" y="160144"/>
                  </a:cubicBezTo>
                  <a:cubicBezTo>
                    <a:pt x="8083" y="169316"/>
                    <a:pt x="20949" y="167787"/>
                    <a:pt x="21840" y="175430"/>
                  </a:cubicBezTo>
                  <a:cubicBezTo>
                    <a:pt x="21713" y="175430"/>
                    <a:pt x="21586" y="175685"/>
                    <a:pt x="21458" y="175812"/>
                  </a:cubicBezTo>
                  <a:cubicBezTo>
                    <a:pt x="13433" y="180780"/>
                    <a:pt x="23623" y="189187"/>
                    <a:pt x="18274" y="195046"/>
                  </a:cubicBezTo>
                  <a:cubicBezTo>
                    <a:pt x="16363" y="200906"/>
                    <a:pt x="19547" y="219886"/>
                    <a:pt x="23751" y="224599"/>
                  </a:cubicBezTo>
                  <a:cubicBezTo>
                    <a:pt x="26554" y="226255"/>
                    <a:pt x="28209" y="229439"/>
                    <a:pt x="27700" y="232624"/>
                  </a:cubicBezTo>
                  <a:cubicBezTo>
                    <a:pt x="25789" y="241922"/>
                    <a:pt x="38909" y="240139"/>
                    <a:pt x="39546" y="248164"/>
                  </a:cubicBezTo>
                  <a:cubicBezTo>
                    <a:pt x="40820" y="252367"/>
                    <a:pt x="60309" y="265360"/>
                    <a:pt x="64894" y="264341"/>
                  </a:cubicBezTo>
                  <a:cubicBezTo>
                    <a:pt x="67952" y="263322"/>
                    <a:pt x="71391" y="264341"/>
                    <a:pt x="73429" y="266889"/>
                  </a:cubicBezTo>
                  <a:cubicBezTo>
                    <a:pt x="78907" y="274532"/>
                    <a:pt x="86677" y="263832"/>
                    <a:pt x="92918" y="268799"/>
                  </a:cubicBezTo>
                  <a:cubicBezTo>
                    <a:pt x="97504" y="270710"/>
                    <a:pt x="119031" y="265488"/>
                    <a:pt x="121961" y="261284"/>
                  </a:cubicBezTo>
                  <a:cubicBezTo>
                    <a:pt x="125018" y="253896"/>
                    <a:pt x="136992" y="259628"/>
                    <a:pt x="138138" y="250329"/>
                  </a:cubicBezTo>
                  <a:cubicBezTo>
                    <a:pt x="138648" y="247145"/>
                    <a:pt x="141196" y="244597"/>
                    <a:pt x="144380" y="243960"/>
                  </a:cubicBezTo>
                  <a:cubicBezTo>
                    <a:pt x="153679" y="242687"/>
                    <a:pt x="147691" y="230840"/>
                    <a:pt x="154952" y="227528"/>
                  </a:cubicBezTo>
                  <a:cubicBezTo>
                    <a:pt x="159156" y="222943"/>
                    <a:pt x="163614" y="204218"/>
                    <a:pt x="161704" y="198231"/>
                  </a:cubicBezTo>
                  <a:cubicBezTo>
                    <a:pt x="156608" y="192117"/>
                    <a:pt x="167181" y="184092"/>
                    <a:pt x="159411" y="178869"/>
                  </a:cubicBezTo>
                  <a:cubicBezTo>
                    <a:pt x="156736" y="176959"/>
                    <a:pt x="155716" y="173519"/>
                    <a:pt x="156608" y="170335"/>
                  </a:cubicBezTo>
                  <a:cubicBezTo>
                    <a:pt x="159665" y="161418"/>
                    <a:pt x="146418" y="161291"/>
                    <a:pt x="146927" y="153393"/>
                  </a:cubicBezTo>
                  <a:cubicBezTo>
                    <a:pt x="146673" y="151865"/>
                    <a:pt x="144507" y="149190"/>
                    <a:pt x="141577" y="146133"/>
                  </a:cubicBezTo>
                  <a:cubicBezTo>
                    <a:pt x="143870" y="138872"/>
                    <a:pt x="145399" y="129573"/>
                    <a:pt x="144125" y="125624"/>
                  </a:cubicBezTo>
                  <a:cubicBezTo>
                    <a:pt x="143233" y="124605"/>
                    <a:pt x="142978" y="123459"/>
                    <a:pt x="142851" y="122312"/>
                  </a:cubicBezTo>
                  <a:cubicBezTo>
                    <a:pt x="143998" y="120784"/>
                    <a:pt x="145654" y="119638"/>
                    <a:pt x="147565" y="119255"/>
                  </a:cubicBezTo>
                  <a:close/>
                </a:path>
              </a:pathLst>
            </a:custGeom>
            <a:gradFill flip="none" rotWithShape="1">
              <a:gsLst>
                <a:gs pos="0">
                  <a:schemeClr val="accent5"/>
                </a:gs>
                <a:gs pos="100000">
                  <a:schemeClr val="accent2"/>
                </a:gs>
              </a:gsLst>
              <a:path path="circle">
                <a:fillToRect l="50000" t="50000" r="50000" b="50000"/>
              </a:path>
              <a:tileRect/>
            </a:gra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82" name="Freeform: Shape 81">
              <a:extLst>
                <a:ext uri="{FF2B5EF4-FFF2-40B4-BE49-F238E27FC236}">
                  <a16:creationId xmlns:a16="http://schemas.microsoft.com/office/drawing/2014/main" id="{66685722-8C18-A635-388F-6D617E195C08}"/>
                </a:ext>
              </a:extLst>
            </p:cNvPr>
            <p:cNvSpPr/>
            <p:nvPr/>
          </p:nvSpPr>
          <p:spPr>
            <a:xfrm>
              <a:off x="9190873" y="1897577"/>
              <a:ext cx="400765" cy="259245"/>
            </a:xfrm>
            <a:custGeom>
              <a:avLst/>
              <a:gdLst>
                <a:gd name="connsiteX0" fmla="*/ 330302 w 332172"/>
                <a:gd name="connsiteY0" fmla="*/ 173032 h 214874"/>
                <a:gd name="connsiteX1" fmla="*/ 329029 w 332172"/>
                <a:gd name="connsiteY1" fmla="*/ 169084 h 214874"/>
                <a:gd name="connsiteX2" fmla="*/ 324570 w 332172"/>
                <a:gd name="connsiteY2" fmla="*/ 161313 h 214874"/>
                <a:gd name="connsiteX3" fmla="*/ 314125 w 332172"/>
                <a:gd name="connsiteY3" fmla="*/ 152397 h 214874"/>
                <a:gd name="connsiteX4" fmla="*/ 310431 w 332172"/>
                <a:gd name="connsiteY4" fmla="*/ 150741 h 214874"/>
                <a:gd name="connsiteX5" fmla="*/ 301769 w 332172"/>
                <a:gd name="connsiteY5" fmla="*/ 148703 h 214874"/>
                <a:gd name="connsiteX6" fmla="*/ 296929 w 332172"/>
                <a:gd name="connsiteY6" fmla="*/ 148321 h 214874"/>
                <a:gd name="connsiteX7" fmla="*/ 303170 w 332172"/>
                <a:gd name="connsiteY7" fmla="*/ 136347 h 214874"/>
                <a:gd name="connsiteX8" fmla="*/ 308393 w 332172"/>
                <a:gd name="connsiteY8" fmla="*/ 113801 h 214874"/>
                <a:gd name="connsiteX9" fmla="*/ 306610 w 332172"/>
                <a:gd name="connsiteY9" fmla="*/ 98770 h 214874"/>
                <a:gd name="connsiteX10" fmla="*/ 304444 w 332172"/>
                <a:gd name="connsiteY10" fmla="*/ 92273 h 214874"/>
                <a:gd name="connsiteX11" fmla="*/ 296929 w 332172"/>
                <a:gd name="connsiteY11" fmla="*/ 79153 h 214874"/>
                <a:gd name="connsiteX12" fmla="*/ 279223 w 332172"/>
                <a:gd name="connsiteY12" fmla="*/ 64122 h 214874"/>
                <a:gd name="connsiteX13" fmla="*/ 272981 w 332172"/>
                <a:gd name="connsiteY13" fmla="*/ 61193 h 214874"/>
                <a:gd name="connsiteX14" fmla="*/ 258332 w 332172"/>
                <a:gd name="connsiteY14" fmla="*/ 57753 h 214874"/>
                <a:gd name="connsiteX15" fmla="*/ 235276 w 332172"/>
                <a:gd name="connsiteY15" fmla="*/ 60428 h 214874"/>
                <a:gd name="connsiteX16" fmla="*/ 228907 w 332172"/>
                <a:gd name="connsiteY16" fmla="*/ 63103 h 214874"/>
                <a:gd name="connsiteX17" fmla="*/ 224067 w 332172"/>
                <a:gd name="connsiteY17" fmla="*/ 64377 h 214874"/>
                <a:gd name="connsiteX18" fmla="*/ 223430 w 332172"/>
                <a:gd name="connsiteY18" fmla="*/ 64250 h 214874"/>
                <a:gd name="connsiteX19" fmla="*/ 217189 w 332172"/>
                <a:gd name="connsiteY19" fmla="*/ 61320 h 214874"/>
                <a:gd name="connsiteX20" fmla="*/ 202540 w 332172"/>
                <a:gd name="connsiteY20" fmla="*/ 57881 h 214874"/>
                <a:gd name="connsiteX21" fmla="*/ 179484 w 332172"/>
                <a:gd name="connsiteY21" fmla="*/ 60556 h 214874"/>
                <a:gd name="connsiteX22" fmla="*/ 173115 w 332172"/>
                <a:gd name="connsiteY22" fmla="*/ 63231 h 214874"/>
                <a:gd name="connsiteX23" fmla="*/ 160504 w 332172"/>
                <a:gd name="connsiteY23" fmla="*/ 71638 h 214874"/>
                <a:gd name="connsiteX24" fmla="*/ 147385 w 332172"/>
                <a:gd name="connsiteY24" fmla="*/ 87815 h 214874"/>
                <a:gd name="connsiteX25" fmla="*/ 132354 w 332172"/>
                <a:gd name="connsiteY25" fmla="*/ 91254 h 214874"/>
                <a:gd name="connsiteX26" fmla="*/ 125985 w 332172"/>
                <a:gd name="connsiteY26" fmla="*/ 93929 h 214874"/>
                <a:gd name="connsiteX27" fmla="*/ 124711 w 332172"/>
                <a:gd name="connsiteY27" fmla="*/ 93929 h 214874"/>
                <a:gd name="connsiteX28" fmla="*/ 120380 w 332172"/>
                <a:gd name="connsiteY28" fmla="*/ 88197 h 214874"/>
                <a:gd name="connsiteX29" fmla="*/ 115921 w 332172"/>
                <a:gd name="connsiteY29" fmla="*/ 83102 h 214874"/>
                <a:gd name="connsiteX30" fmla="*/ 119998 w 332172"/>
                <a:gd name="connsiteY30" fmla="*/ 75969 h 214874"/>
                <a:gd name="connsiteX31" fmla="*/ 123055 w 332172"/>
                <a:gd name="connsiteY31" fmla="*/ 62594 h 214874"/>
                <a:gd name="connsiteX32" fmla="*/ 122036 w 332172"/>
                <a:gd name="connsiteY32" fmla="*/ 53677 h 214874"/>
                <a:gd name="connsiteX33" fmla="*/ 120762 w 332172"/>
                <a:gd name="connsiteY33" fmla="*/ 49729 h 214874"/>
                <a:gd name="connsiteX34" fmla="*/ 116304 w 332172"/>
                <a:gd name="connsiteY34" fmla="*/ 41958 h 214874"/>
                <a:gd name="connsiteX35" fmla="*/ 105859 w 332172"/>
                <a:gd name="connsiteY35" fmla="*/ 33042 h 214874"/>
                <a:gd name="connsiteX36" fmla="*/ 102165 w 332172"/>
                <a:gd name="connsiteY36" fmla="*/ 31386 h 214874"/>
                <a:gd name="connsiteX37" fmla="*/ 93502 w 332172"/>
                <a:gd name="connsiteY37" fmla="*/ 29348 h 214874"/>
                <a:gd name="connsiteX38" fmla="*/ 79873 w 332172"/>
                <a:gd name="connsiteY38" fmla="*/ 30876 h 214874"/>
                <a:gd name="connsiteX39" fmla="*/ 76051 w 332172"/>
                <a:gd name="connsiteY39" fmla="*/ 32405 h 214874"/>
                <a:gd name="connsiteX40" fmla="*/ 68536 w 332172"/>
                <a:gd name="connsiteY40" fmla="*/ 37373 h 214874"/>
                <a:gd name="connsiteX41" fmla="*/ 65479 w 332172"/>
                <a:gd name="connsiteY41" fmla="*/ 40048 h 214874"/>
                <a:gd name="connsiteX42" fmla="*/ 65861 w 332172"/>
                <a:gd name="connsiteY42" fmla="*/ 33679 h 214874"/>
                <a:gd name="connsiteX43" fmla="*/ 64842 w 332172"/>
                <a:gd name="connsiteY43" fmla="*/ 24762 h 214874"/>
                <a:gd name="connsiteX44" fmla="*/ 63568 w 332172"/>
                <a:gd name="connsiteY44" fmla="*/ 20813 h 214874"/>
                <a:gd name="connsiteX45" fmla="*/ 59110 w 332172"/>
                <a:gd name="connsiteY45" fmla="*/ 13043 h 214874"/>
                <a:gd name="connsiteX46" fmla="*/ 48665 w 332172"/>
                <a:gd name="connsiteY46" fmla="*/ 4127 h 214874"/>
                <a:gd name="connsiteX47" fmla="*/ 44971 w 332172"/>
                <a:gd name="connsiteY47" fmla="*/ 2471 h 214874"/>
                <a:gd name="connsiteX48" fmla="*/ 36309 w 332172"/>
                <a:gd name="connsiteY48" fmla="*/ 432 h 214874"/>
                <a:gd name="connsiteX49" fmla="*/ 22679 w 332172"/>
                <a:gd name="connsiteY49" fmla="*/ 1961 h 214874"/>
                <a:gd name="connsiteX50" fmla="*/ 18858 w 332172"/>
                <a:gd name="connsiteY50" fmla="*/ 3490 h 214874"/>
                <a:gd name="connsiteX51" fmla="*/ 11343 w 332172"/>
                <a:gd name="connsiteY51" fmla="*/ 8457 h 214874"/>
                <a:gd name="connsiteX52" fmla="*/ 3190 w 332172"/>
                <a:gd name="connsiteY52" fmla="*/ 19539 h 214874"/>
                <a:gd name="connsiteX53" fmla="*/ 1789 w 332172"/>
                <a:gd name="connsiteY53" fmla="*/ 23361 h 214874"/>
                <a:gd name="connsiteX54" fmla="*/ 261 w 332172"/>
                <a:gd name="connsiteY54" fmla="*/ 32150 h 214874"/>
                <a:gd name="connsiteX55" fmla="*/ 2808 w 332172"/>
                <a:gd name="connsiteY55" fmla="*/ 45652 h 214874"/>
                <a:gd name="connsiteX56" fmla="*/ 4591 w 332172"/>
                <a:gd name="connsiteY56" fmla="*/ 49346 h 214874"/>
                <a:gd name="connsiteX57" fmla="*/ 10069 w 332172"/>
                <a:gd name="connsiteY57" fmla="*/ 56480 h 214874"/>
                <a:gd name="connsiteX58" fmla="*/ 21661 w 332172"/>
                <a:gd name="connsiteY58" fmla="*/ 63868 h 214874"/>
                <a:gd name="connsiteX59" fmla="*/ 25609 w 332172"/>
                <a:gd name="connsiteY59" fmla="*/ 65014 h 214874"/>
                <a:gd name="connsiteX60" fmla="*/ 25991 w 332172"/>
                <a:gd name="connsiteY60" fmla="*/ 65396 h 214874"/>
                <a:gd name="connsiteX61" fmla="*/ 23826 w 332172"/>
                <a:gd name="connsiteY61" fmla="*/ 65651 h 214874"/>
                <a:gd name="connsiteX62" fmla="*/ 16310 w 332172"/>
                <a:gd name="connsiteY62" fmla="*/ 70619 h 214874"/>
                <a:gd name="connsiteX63" fmla="*/ 8158 w 332172"/>
                <a:gd name="connsiteY63" fmla="*/ 81701 h 214874"/>
                <a:gd name="connsiteX64" fmla="*/ 6757 w 332172"/>
                <a:gd name="connsiteY64" fmla="*/ 85522 h 214874"/>
                <a:gd name="connsiteX65" fmla="*/ 5228 w 332172"/>
                <a:gd name="connsiteY65" fmla="*/ 94312 h 214874"/>
                <a:gd name="connsiteX66" fmla="*/ 7776 w 332172"/>
                <a:gd name="connsiteY66" fmla="*/ 107814 h 214874"/>
                <a:gd name="connsiteX67" fmla="*/ 9559 w 332172"/>
                <a:gd name="connsiteY67" fmla="*/ 111508 h 214874"/>
                <a:gd name="connsiteX68" fmla="*/ 15037 w 332172"/>
                <a:gd name="connsiteY68" fmla="*/ 118641 h 214874"/>
                <a:gd name="connsiteX69" fmla="*/ 26628 w 332172"/>
                <a:gd name="connsiteY69" fmla="*/ 126029 h 214874"/>
                <a:gd name="connsiteX70" fmla="*/ 30577 w 332172"/>
                <a:gd name="connsiteY70" fmla="*/ 127176 h 214874"/>
                <a:gd name="connsiteX71" fmla="*/ 39493 w 332172"/>
                <a:gd name="connsiteY71" fmla="*/ 128067 h 214874"/>
                <a:gd name="connsiteX72" fmla="*/ 52868 w 332172"/>
                <a:gd name="connsiteY72" fmla="*/ 124628 h 214874"/>
                <a:gd name="connsiteX73" fmla="*/ 60256 w 332172"/>
                <a:gd name="connsiteY73" fmla="*/ 119533 h 214874"/>
                <a:gd name="connsiteX74" fmla="*/ 62677 w 332172"/>
                <a:gd name="connsiteY74" fmla="*/ 116858 h 214874"/>
                <a:gd name="connsiteX75" fmla="*/ 64333 w 332172"/>
                <a:gd name="connsiteY75" fmla="*/ 120679 h 214874"/>
                <a:gd name="connsiteX76" fmla="*/ 66116 w 332172"/>
                <a:gd name="connsiteY76" fmla="*/ 124373 h 214874"/>
                <a:gd name="connsiteX77" fmla="*/ 71593 w 332172"/>
                <a:gd name="connsiteY77" fmla="*/ 131507 h 214874"/>
                <a:gd name="connsiteX78" fmla="*/ 83185 w 332172"/>
                <a:gd name="connsiteY78" fmla="*/ 138895 h 214874"/>
                <a:gd name="connsiteX79" fmla="*/ 87133 w 332172"/>
                <a:gd name="connsiteY79" fmla="*/ 140041 h 214874"/>
                <a:gd name="connsiteX80" fmla="*/ 95923 w 332172"/>
                <a:gd name="connsiteY80" fmla="*/ 140805 h 214874"/>
                <a:gd name="connsiteX81" fmla="*/ 95158 w 332172"/>
                <a:gd name="connsiteY81" fmla="*/ 142079 h 214874"/>
                <a:gd name="connsiteX82" fmla="*/ 99362 w 332172"/>
                <a:gd name="connsiteY82" fmla="*/ 164880 h 214874"/>
                <a:gd name="connsiteX83" fmla="*/ 102419 w 332172"/>
                <a:gd name="connsiteY83" fmla="*/ 171122 h 214874"/>
                <a:gd name="connsiteX84" fmla="*/ 111591 w 332172"/>
                <a:gd name="connsiteY84" fmla="*/ 183095 h 214874"/>
                <a:gd name="connsiteX85" fmla="*/ 131080 w 332172"/>
                <a:gd name="connsiteY85" fmla="*/ 195579 h 214874"/>
                <a:gd name="connsiteX86" fmla="*/ 137704 w 332172"/>
                <a:gd name="connsiteY86" fmla="*/ 197617 h 214874"/>
                <a:gd name="connsiteX87" fmla="*/ 152734 w 332172"/>
                <a:gd name="connsiteY87" fmla="*/ 199018 h 214874"/>
                <a:gd name="connsiteX88" fmla="*/ 175153 w 332172"/>
                <a:gd name="connsiteY88" fmla="*/ 193286 h 214874"/>
                <a:gd name="connsiteX89" fmla="*/ 187636 w 332172"/>
                <a:gd name="connsiteY89" fmla="*/ 184751 h 214874"/>
                <a:gd name="connsiteX90" fmla="*/ 192477 w 332172"/>
                <a:gd name="connsiteY90" fmla="*/ 179784 h 214874"/>
                <a:gd name="connsiteX91" fmla="*/ 199228 w 332172"/>
                <a:gd name="connsiteY91" fmla="*/ 168192 h 214874"/>
                <a:gd name="connsiteX92" fmla="*/ 199865 w 332172"/>
                <a:gd name="connsiteY92" fmla="*/ 168447 h 214874"/>
                <a:gd name="connsiteX93" fmla="*/ 222284 w 332172"/>
                <a:gd name="connsiteY93" fmla="*/ 162715 h 214874"/>
                <a:gd name="connsiteX94" fmla="*/ 223940 w 332172"/>
                <a:gd name="connsiteY94" fmla="*/ 160677 h 214874"/>
                <a:gd name="connsiteX95" fmla="*/ 234003 w 332172"/>
                <a:gd name="connsiteY95" fmla="*/ 165007 h 214874"/>
                <a:gd name="connsiteX96" fmla="*/ 240627 w 332172"/>
                <a:gd name="connsiteY96" fmla="*/ 167046 h 214874"/>
                <a:gd name="connsiteX97" fmla="*/ 255658 w 332172"/>
                <a:gd name="connsiteY97" fmla="*/ 168447 h 214874"/>
                <a:gd name="connsiteX98" fmla="*/ 269414 w 332172"/>
                <a:gd name="connsiteY98" fmla="*/ 166663 h 214874"/>
                <a:gd name="connsiteX99" fmla="*/ 269032 w 332172"/>
                <a:gd name="connsiteY99" fmla="*/ 168065 h 214874"/>
                <a:gd name="connsiteX100" fmla="*/ 267631 w 332172"/>
                <a:gd name="connsiteY100" fmla="*/ 171886 h 214874"/>
                <a:gd name="connsiteX101" fmla="*/ 266103 w 332172"/>
                <a:gd name="connsiteY101" fmla="*/ 180675 h 214874"/>
                <a:gd name="connsiteX102" fmla="*/ 268650 w 332172"/>
                <a:gd name="connsiteY102" fmla="*/ 194177 h 214874"/>
                <a:gd name="connsiteX103" fmla="*/ 270433 w 332172"/>
                <a:gd name="connsiteY103" fmla="*/ 197871 h 214874"/>
                <a:gd name="connsiteX104" fmla="*/ 275911 w 332172"/>
                <a:gd name="connsiteY104" fmla="*/ 205005 h 214874"/>
                <a:gd name="connsiteX105" fmla="*/ 287503 w 332172"/>
                <a:gd name="connsiteY105" fmla="*/ 212393 h 214874"/>
                <a:gd name="connsiteX106" fmla="*/ 291451 w 332172"/>
                <a:gd name="connsiteY106" fmla="*/ 213539 h 214874"/>
                <a:gd name="connsiteX107" fmla="*/ 300368 w 332172"/>
                <a:gd name="connsiteY107" fmla="*/ 214431 h 214874"/>
                <a:gd name="connsiteX108" fmla="*/ 313743 w 332172"/>
                <a:gd name="connsiteY108" fmla="*/ 210992 h 214874"/>
                <a:gd name="connsiteX109" fmla="*/ 321131 w 332172"/>
                <a:gd name="connsiteY109" fmla="*/ 205896 h 214874"/>
                <a:gd name="connsiteX110" fmla="*/ 323933 w 332172"/>
                <a:gd name="connsiteY110" fmla="*/ 202967 h 214874"/>
                <a:gd name="connsiteX111" fmla="*/ 328774 w 332172"/>
                <a:gd name="connsiteY111" fmla="*/ 195451 h 214874"/>
                <a:gd name="connsiteX112" fmla="*/ 331831 w 332172"/>
                <a:gd name="connsiteY112" fmla="*/ 182076 h 214874"/>
                <a:gd name="connsiteX113" fmla="*/ 330811 w 332172"/>
                <a:gd name="connsiteY113" fmla="*/ 173160 h 214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332172" h="214874">
                  <a:moveTo>
                    <a:pt x="330302" y="173032"/>
                  </a:moveTo>
                  <a:cubicBezTo>
                    <a:pt x="329155" y="172141"/>
                    <a:pt x="328646" y="170612"/>
                    <a:pt x="329029" y="169084"/>
                  </a:cubicBezTo>
                  <a:cubicBezTo>
                    <a:pt x="330430" y="165007"/>
                    <a:pt x="324442" y="165007"/>
                    <a:pt x="324570" y="161313"/>
                  </a:cubicBezTo>
                  <a:cubicBezTo>
                    <a:pt x="324316" y="159275"/>
                    <a:pt x="316163" y="152269"/>
                    <a:pt x="314125" y="152397"/>
                  </a:cubicBezTo>
                  <a:cubicBezTo>
                    <a:pt x="312596" y="152652"/>
                    <a:pt x="311195" y="152015"/>
                    <a:pt x="310431" y="150741"/>
                  </a:cubicBezTo>
                  <a:cubicBezTo>
                    <a:pt x="308393" y="146919"/>
                    <a:pt x="304189" y="151378"/>
                    <a:pt x="301769" y="148703"/>
                  </a:cubicBezTo>
                  <a:cubicBezTo>
                    <a:pt x="300750" y="148321"/>
                    <a:pt x="298966" y="148193"/>
                    <a:pt x="296929" y="148321"/>
                  </a:cubicBezTo>
                  <a:cubicBezTo>
                    <a:pt x="301259" y="145900"/>
                    <a:pt x="298202" y="138512"/>
                    <a:pt x="303170" y="136347"/>
                  </a:cubicBezTo>
                  <a:cubicBezTo>
                    <a:pt x="306355" y="132780"/>
                    <a:pt x="309922" y="118386"/>
                    <a:pt x="308393" y="113801"/>
                  </a:cubicBezTo>
                  <a:cubicBezTo>
                    <a:pt x="304444" y="109088"/>
                    <a:pt x="312596" y="102973"/>
                    <a:pt x="306610" y="98770"/>
                  </a:cubicBezTo>
                  <a:cubicBezTo>
                    <a:pt x="304571" y="97241"/>
                    <a:pt x="303679" y="94694"/>
                    <a:pt x="304444" y="92273"/>
                  </a:cubicBezTo>
                  <a:cubicBezTo>
                    <a:pt x="306864" y="85395"/>
                    <a:pt x="296674" y="85268"/>
                    <a:pt x="296929" y="79153"/>
                  </a:cubicBezTo>
                  <a:cubicBezTo>
                    <a:pt x="296419" y="75841"/>
                    <a:pt x="282917" y="63868"/>
                    <a:pt x="279223" y="64122"/>
                  </a:cubicBezTo>
                  <a:cubicBezTo>
                    <a:pt x="276675" y="64505"/>
                    <a:pt x="274255" y="63358"/>
                    <a:pt x="272981" y="61193"/>
                  </a:cubicBezTo>
                  <a:cubicBezTo>
                    <a:pt x="269542" y="54696"/>
                    <a:pt x="262536" y="62212"/>
                    <a:pt x="258332" y="57753"/>
                  </a:cubicBezTo>
                  <a:cubicBezTo>
                    <a:pt x="253874" y="55970"/>
                    <a:pt x="239225" y="57499"/>
                    <a:pt x="235276" y="60428"/>
                  </a:cubicBezTo>
                  <a:cubicBezTo>
                    <a:pt x="233875" y="62594"/>
                    <a:pt x="231328" y="63613"/>
                    <a:pt x="228907" y="63103"/>
                  </a:cubicBezTo>
                  <a:cubicBezTo>
                    <a:pt x="226615" y="62467"/>
                    <a:pt x="225214" y="63103"/>
                    <a:pt x="224067" y="64377"/>
                  </a:cubicBezTo>
                  <a:cubicBezTo>
                    <a:pt x="223940" y="64377"/>
                    <a:pt x="223685" y="64250"/>
                    <a:pt x="223430" y="64250"/>
                  </a:cubicBezTo>
                  <a:cubicBezTo>
                    <a:pt x="220882" y="64632"/>
                    <a:pt x="218462" y="63486"/>
                    <a:pt x="217189" y="61320"/>
                  </a:cubicBezTo>
                  <a:cubicBezTo>
                    <a:pt x="213749" y="54824"/>
                    <a:pt x="206743" y="62339"/>
                    <a:pt x="202540" y="57881"/>
                  </a:cubicBezTo>
                  <a:cubicBezTo>
                    <a:pt x="198082" y="56098"/>
                    <a:pt x="183433" y="57626"/>
                    <a:pt x="179484" y="60556"/>
                  </a:cubicBezTo>
                  <a:cubicBezTo>
                    <a:pt x="178083" y="62721"/>
                    <a:pt x="175535" y="63740"/>
                    <a:pt x="173115" y="63231"/>
                  </a:cubicBezTo>
                  <a:cubicBezTo>
                    <a:pt x="166109" y="61320"/>
                    <a:pt x="166746" y="71511"/>
                    <a:pt x="160504" y="71638"/>
                  </a:cubicBezTo>
                  <a:cubicBezTo>
                    <a:pt x="157702" y="72275"/>
                    <a:pt x="149550" y="82465"/>
                    <a:pt x="147385" y="87815"/>
                  </a:cubicBezTo>
                  <a:cubicBezTo>
                    <a:pt x="141652" y="88070"/>
                    <a:pt x="134774" y="89344"/>
                    <a:pt x="132354" y="91254"/>
                  </a:cubicBezTo>
                  <a:cubicBezTo>
                    <a:pt x="130952" y="93420"/>
                    <a:pt x="128405" y="94439"/>
                    <a:pt x="125985" y="93929"/>
                  </a:cubicBezTo>
                  <a:cubicBezTo>
                    <a:pt x="125475" y="93802"/>
                    <a:pt x="125093" y="93929"/>
                    <a:pt x="124711" y="93929"/>
                  </a:cubicBezTo>
                  <a:cubicBezTo>
                    <a:pt x="123819" y="91764"/>
                    <a:pt x="120253" y="91127"/>
                    <a:pt x="120380" y="88197"/>
                  </a:cubicBezTo>
                  <a:cubicBezTo>
                    <a:pt x="120253" y="87178"/>
                    <a:pt x="118214" y="85013"/>
                    <a:pt x="115921" y="83102"/>
                  </a:cubicBezTo>
                  <a:cubicBezTo>
                    <a:pt x="118724" y="81828"/>
                    <a:pt x="116941" y="77370"/>
                    <a:pt x="119998" y="75969"/>
                  </a:cubicBezTo>
                  <a:cubicBezTo>
                    <a:pt x="121909" y="73803"/>
                    <a:pt x="123946" y="65269"/>
                    <a:pt x="123055" y="62594"/>
                  </a:cubicBezTo>
                  <a:cubicBezTo>
                    <a:pt x="120762" y="59792"/>
                    <a:pt x="125602" y="56098"/>
                    <a:pt x="122036" y="53677"/>
                  </a:cubicBezTo>
                  <a:cubicBezTo>
                    <a:pt x="120889" y="52786"/>
                    <a:pt x="120380" y="51257"/>
                    <a:pt x="120762" y="49729"/>
                  </a:cubicBezTo>
                  <a:cubicBezTo>
                    <a:pt x="122163" y="45652"/>
                    <a:pt x="116176" y="45652"/>
                    <a:pt x="116304" y="41958"/>
                  </a:cubicBezTo>
                  <a:cubicBezTo>
                    <a:pt x="116049" y="39920"/>
                    <a:pt x="107896" y="32914"/>
                    <a:pt x="105859" y="33042"/>
                  </a:cubicBezTo>
                  <a:cubicBezTo>
                    <a:pt x="104330" y="33297"/>
                    <a:pt x="102929" y="32660"/>
                    <a:pt x="102165" y="31386"/>
                  </a:cubicBezTo>
                  <a:cubicBezTo>
                    <a:pt x="100126" y="27564"/>
                    <a:pt x="95923" y="32023"/>
                    <a:pt x="93502" y="29348"/>
                  </a:cubicBezTo>
                  <a:cubicBezTo>
                    <a:pt x="90828" y="28329"/>
                    <a:pt x="82166" y="29220"/>
                    <a:pt x="79873" y="30876"/>
                  </a:cubicBezTo>
                  <a:cubicBezTo>
                    <a:pt x="79109" y="32150"/>
                    <a:pt x="77580" y="32787"/>
                    <a:pt x="76051" y="32405"/>
                  </a:cubicBezTo>
                  <a:cubicBezTo>
                    <a:pt x="71848" y="31258"/>
                    <a:pt x="72230" y="37373"/>
                    <a:pt x="68536" y="37373"/>
                  </a:cubicBezTo>
                  <a:cubicBezTo>
                    <a:pt x="67900" y="37500"/>
                    <a:pt x="66753" y="38646"/>
                    <a:pt x="65479" y="40048"/>
                  </a:cubicBezTo>
                  <a:cubicBezTo>
                    <a:pt x="65989" y="37500"/>
                    <a:pt x="66244" y="34952"/>
                    <a:pt x="65861" y="33679"/>
                  </a:cubicBezTo>
                  <a:cubicBezTo>
                    <a:pt x="63568" y="30876"/>
                    <a:pt x="68409" y="27182"/>
                    <a:pt x="64842" y="24762"/>
                  </a:cubicBezTo>
                  <a:cubicBezTo>
                    <a:pt x="63696" y="23870"/>
                    <a:pt x="63187" y="22342"/>
                    <a:pt x="63568" y="20813"/>
                  </a:cubicBezTo>
                  <a:cubicBezTo>
                    <a:pt x="64969" y="16737"/>
                    <a:pt x="58983" y="16737"/>
                    <a:pt x="59110" y="13043"/>
                  </a:cubicBezTo>
                  <a:cubicBezTo>
                    <a:pt x="58855" y="11005"/>
                    <a:pt x="50703" y="3999"/>
                    <a:pt x="48665" y="4127"/>
                  </a:cubicBezTo>
                  <a:cubicBezTo>
                    <a:pt x="47137" y="4381"/>
                    <a:pt x="45735" y="3744"/>
                    <a:pt x="44971" y="2471"/>
                  </a:cubicBezTo>
                  <a:cubicBezTo>
                    <a:pt x="42933" y="-1351"/>
                    <a:pt x="38729" y="3107"/>
                    <a:pt x="36309" y="432"/>
                  </a:cubicBezTo>
                  <a:cubicBezTo>
                    <a:pt x="33634" y="-587"/>
                    <a:pt x="24973" y="305"/>
                    <a:pt x="22679" y="1961"/>
                  </a:cubicBezTo>
                  <a:cubicBezTo>
                    <a:pt x="21915" y="3235"/>
                    <a:pt x="20386" y="3872"/>
                    <a:pt x="18858" y="3490"/>
                  </a:cubicBezTo>
                  <a:cubicBezTo>
                    <a:pt x="14654" y="2343"/>
                    <a:pt x="15037" y="8457"/>
                    <a:pt x="11343" y="8457"/>
                  </a:cubicBezTo>
                  <a:cubicBezTo>
                    <a:pt x="9304" y="8840"/>
                    <a:pt x="2808" y="17374"/>
                    <a:pt x="3190" y="19539"/>
                  </a:cubicBezTo>
                  <a:cubicBezTo>
                    <a:pt x="3572" y="20941"/>
                    <a:pt x="2935" y="22469"/>
                    <a:pt x="1789" y="23361"/>
                  </a:cubicBezTo>
                  <a:cubicBezTo>
                    <a:pt x="-1905" y="25654"/>
                    <a:pt x="2808" y="29475"/>
                    <a:pt x="261" y="32150"/>
                  </a:cubicBezTo>
                  <a:cubicBezTo>
                    <a:pt x="-631" y="34825"/>
                    <a:pt x="898" y="43487"/>
                    <a:pt x="2808" y="45652"/>
                  </a:cubicBezTo>
                  <a:cubicBezTo>
                    <a:pt x="4082" y="46417"/>
                    <a:pt x="4846" y="47818"/>
                    <a:pt x="4591" y="49346"/>
                  </a:cubicBezTo>
                  <a:cubicBezTo>
                    <a:pt x="3700" y="53550"/>
                    <a:pt x="9814" y="52786"/>
                    <a:pt x="10069" y="56480"/>
                  </a:cubicBezTo>
                  <a:cubicBezTo>
                    <a:pt x="10579" y="58390"/>
                    <a:pt x="19622" y="64377"/>
                    <a:pt x="21661" y="63868"/>
                  </a:cubicBezTo>
                  <a:cubicBezTo>
                    <a:pt x="23062" y="63358"/>
                    <a:pt x="24590" y="63868"/>
                    <a:pt x="25609" y="65014"/>
                  </a:cubicBezTo>
                  <a:cubicBezTo>
                    <a:pt x="25609" y="65142"/>
                    <a:pt x="25864" y="65269"/>
                    <a:pt x="25991" y="65396"/>
                  </a:cubicBezTo>
                  <a:cubicBezTo>
                    <a:pt x="25354" y="65651"/>
                    <a:pt x="24590" y="65778"/>
                    <a:pt x="23826" y="65651"/>
                  </a:cubicBezTo>
                  <a:cubicBezTo>
                    <a:pt x="19622" y="64505"/>
                    <a:pt x="20005" y="70619"/>
                    <a:pt x="16310" y="70619"/>
                  </a:cubicBezTo>
                  <a:cubicBezTo>
                    <a:pt x="14272" y="71001"/>
                    <a:pt x="7776" y="79535"/>
                    <a:pt x="8158" y="81701"/>
                  </a:cubicBezTo>
                  <a:cubicBezTo>
                    <a:pt x="8540" y="83102"/>
                    <a:pt x="7903" y="84631"/>
                    <a:pt x="6757" y="85522"/>
                  </a:cubicBezTo>
                  <a:cubicBezTo>
                    <a:pt x="3063" y="87815"/>
                    <a:pt x="7776" y="91637"/>
                    <a:pt x="5228" y="94312"/>
                  </a:cubicBezTo>
                  <a:cubicBezTo>
                    <a:pt x="4336" y="96987"/>
                    <a:pt x="5866" y="105648"/>
                    <a:pt x="7776" y="107814"/>
                  </a:cubicBezTo>
                  <a:cubicBezTo>
                    <a:pt x="9050" y="108578"/>
                    <a:pt x="9814" y="109979"/>
                    <a:pt x="9559" y="111508"/>
                  </a:cubicBezTo>
                  <a:cubicBezTo>
                    <a:pt x="8668" y="115711"/>
                    <a:pt x="14782" y="114947"/>
                    <a:pt x="15037" y="118641"/>
                  </a:cubicBezTo>
                  <a:cubicBezTo>
                    <a:pt x="15546" y="120552"/>
                    <a:pt x="24590" y="126539"/>
                    <a:pt x="26628" y="126029"/>
                  </a:cubicBezTo>
                  <a:cubicBezTo>
                    <a:pt x="28030" y="125520"/>
                    <a:pt x="29558" y="126029"/>
                    <a:pt x="30577" y="127176"/>
                  </a:cubicBezTo>
                  <a:cubicBezTo>
                    <a:pt x="33124" y="130742"/>
                    <a:pt x="36564" y="125774"/>
                    <a:pt x="39493" y="128067"/>
                  </a:cubicBezTo>
                  <a:cubicBezTo>
                    <a:pt x="41659" y="128959"/>
                    <a:pt x="51467" y="126539"/>
                    <a:pt x="52868" y="124628"/>
                  </a:cubicBezTo>
                  <a:cubicBezTo>
                    <a:pt x="54270" y="121316"/>
                    <a:pt x="59747" y="123864"/>
                    <a:pt x="60256" y="119533"/>
                  </a:cubicBezTo>
                  <a:cubicBezTo>
                    <a:pt x="60511" y="118259"/>
                    <a:pt x="61403" y="117240"/>
                    <a:pt x="62677" y="116858"/>
                  </a:cubicBezTo>
                  <a:cubicBezTo>
                    <a:pt x="63187" y="118514"/>
                    <a:pt x="63696" y="120042"/>
                    <a:pt x="64333" y="120679"/>
                  </a:cubicBezTo>
                  <a:cubicBezTo>
                    <a:pt x="65606" y="121443"/>
                    <a:pt x="66371" y="122845"/>
                    <a:pt x="66116" y="124373"/>
                  </a:cubicBezTo>
                  <a:cubicBezTo>
                    <a:pt x="65224" y="128577"/>
                    <a:pt x="71338" y="127812"/>
                    <a:pt x="71593" y="131507"/>
                  </a:cubicBezTo>
                  <a:cubicBezTo>
                    <a:pt x="72103" y="133417"/>
                    <a:pt x="81147" y="139404"/>
                    <a:pt x="83185" y="138895"/>
                  </a:cubicBezTo>
                  <a:cubicBezTo>
                    <a:pt x="84586" y="138385"/>
                    <a:pt x="86115" y="138895"/>
                    <a:pt x="87133" y="140041"/>
                  </a:cubicBezTo>
                  <a:cubicBezTo>
                    <a:pt x="89681" y="143480"/>
                    <a:pt x="93121" y="138767"/>
                    <a:pt x="95923" y="140805"/>
                  </a:cubicBezTo>
                  <a:cubicBezTo>
                    <a:pt x="95668" y="141187"/>
                    <a:pt x="95541" y="141697"/>
                    <a:pt x="95158" y="142079"/>
                  </a:cubicBezTo>
                  <a:cubicBezTo>
                    <a:pt x="93630" y="146665"/>
                    <a:pt x="96178" y="161186"/>
                    <a:pt x="99362" y="164880"/>
                  </a:cubicBezTo>
                  <a:cubicBezTo>
                    <a:pt x="101527" y="166154"/>
                    <a:pt x="102802" y="168574"/>
                    <a:pt x="102419" y="171122"/>
                  </a:cubicBezTo>
                  <a:cubicBezTo>
                    <a:pt x="101018" y="178255"/>
                    <a:pt x="111081" y="176981"/>
                    <a:pt x="111591" y="183095"/>
                  </a:cubicBezTo>
                  <a:cubicBezTo>
                    <a:pt x="112609" y="186407"/>
                    <a:pt x="127641" y="196343"/>
                    <a:pt x="131080" y="195579"/>
                  </a:cubicBezTo>
                  <a:cubicBezTo>
                    <a:pt x="133500" y="194814"/>
                    <a:pt x="136175" y="195579"/>
                    <a:pt x="137704" y="197617"/>
                  </a:cubicBezTo>
                  <a:cubicBezTo>
                    <a:pt x="141907" y="203604"/>
                    <a:pt x="147894" y="195197"/>
                    <a:pt x="152734" y="199018"/>
                  </a:cubicBezTo>
                  <a:cubicBezTo>
                    <a:pt x="156301" y="200419"/>
                    <a:pt x="172861" y="196470"/>
                    <a:pt x="175153" y="193286"/>
                  </a:cubicBezTo>
                  <a:cubicBezTo>
                    <a:pt x="177574" y="187554"/>
                    <a:pt x="186745" y="192012"/>
                    <a:pt x="187636" y="184751"/>
                  </a:cubicBezTo>
                  <a:cubicBezTo>
                    <a:pt x="188019" y="182204"/>
                    <a:pt x="189929" y="180293"/>
                    <a:pt x="192477" y="179784"/>
                  </a:cubicBezTo>
                  <a:cubicBezTo>
                    <a:pt x="198973" y="178892"/>
                    <a:pt x="195916" y="171504"/>
                    <a:pt x="199228" y="168192"/>
                  </a:cubicBezTo>
                  <a:cubicBezTo>
                    <a:pt x="199483" y="168192"/>
                    <a:pt x="199610" y="168319"/>
                    <a:pt x="199865" y="168447"/>
                  </a:cubicBezTo>
                  <a:cubicBezTo>
                    <a:pt x="203431" y="169848"/>
                    <a:pt x="219991" y="165899"/>
                    <a:pt x="222284" y="162715"/>
                  </a:cubicBezTo>
                  <a:cubicBezTo>
                    <a:pt x="222666" y="161823"/>
                    <a:pt x="223303" y="161186"/>
                    <a:pt x="223940" y="160677"/>
                  </a:cubicBezTo>
                  <a:cubicBezTo>
                    <a:pt x="228016" y="163224"/>
                    <a:pt x="232347" y="165390"/>
                    <a:pt x="234003" y="165007"/>
                  </a:cubicBezTo>
                  <a:cubicBezTo>
                    <a:pt x="236423" y="164243"/>
                    <a:pt x="239098" y="165007"/>
                    <a:pt x="240627" y="167046"/>
                  </a:cubicBezTo>
                  <a:cubicBezTo>
                    <a:pt x="244830" y="173032"/>
                    <a:pt x="250817" y="164625"/>
                    <a:pt x="255658" y="168447"/>
                  </a:cubicBezTo>
                  <a:cubicBezTo>
                    <a:pt x="257695" y="169211"/>
                    <a:pt x="263937" y="168319"/>
                    <a:pt x="269414" y="166663"/>
                  </a:cubicBezTo>
                  <a:cubicBezTo>
                    <a:pt x="269160" y="167173"/>
                    <a:pt x="269032" y="167682"/>
                    <a:pt x="269032" y="168065"/>
                  </a:cubicBezTo>
                  <a:cubicBezTo>
                    <a:pt x="269414" y="169466"/>
                    <a:pt x="268777" y="170994"/>
                    <a:pt x="267631" y="171886"/>
                  </a:cubicBezTo>
                  <a:cubicBezTo>
                    <a:pt x="263937" y="174179"/>
                    <a:pt x="268650" y="178000"/>
                    <a:pt x="266103" y="180675"/>
                  </a:cubicBezTo>
                  <a:cubicBezTo>
                    <a:pt x="265211" y="183350"/>
                    <a:pt x="266740" y="192012"/>
                    <a:pt x="268650" y="194177"/>
                  </a:cubicBezTo>
                  <a:cubicBezTo>
                    <a:pt x="269924" y="194942"/>
                    <a:pt x="270688" y="196343"/>
                    <a:pt x="270433" y="197871"/>
                  </a:cubicBezTo>
                  <a:cubicBezTo>
                    <a:pt x="269542" y="202075"/>
                    <a:pt x="275529" y="201311"/>
                    <a:pt x="275911" y="205005"/>
                  </a:cubicBezTo>
                  <a:cubicBezTo>
                    <a:pt x="276421" y="206915"/>
                    <a:pt x="285464" y="212902"/>
                    <a:pt x="287503" y="212393"/>
                  </a:cubicBezTo>
                  <a:cubicBezTo>
                    <a:pt x="288904" y="211883"/>
                    <a:pt x="290432" y="212393"/>
                    <a:pt x="291451" y="213539"/>
                  </a:cubicBezTo>
                  <a:cubicBezTo>
                    <a:pt x="293999" y="217106"/>
                    <a:pt x="297438" y="212138"/>
                    <a:pt x="300368" y="214431"/>
                  </a:cubicBezTo>
                  <a:cubicBezTo>
                    <a:pt x="302533" y="215323"/>
                    <a:pt x="312342" y="212902"/>
                    <a:pt x="313743" y="210992"/>
                  </a:cubicBezTo>
                  <a:cubicBezTo>
                    <a:pt x="315144" y="207680"/>
                    <a:pt x="320621" y="210227"/>
                    <a:pt x="321131" y="205896"/>
                  </a:cubicBezTo>
                  <a:cubicBezTo>
                    <a:pt x="321385" y="204368"/>
                    <a:pt x="322532" y="203221"/>
                    <a:pt x="323933" y="202967"/>
                  </a:cubicBezTo>
                  <a:cubicBezTo>
                    <a:pt x="328264" y="202330"/>
                    <a:pt x="325462" y="196980"/>
                    <a:pt x="328774" y="195451"/>
                  </a:cubicBezTo>
                  <a:cubicBezTo>
                    <a:pt x="330685" y="193286"/>
                    <a:pt x="332722" y="184751"/>
                    <a:pt x="331831" y="182076"/>
                  </a:cubicBezTo>
                  <a:cubicBezTo>
                    <a:pt x="329538" y="179274"/>
                    <a:pt x="334378" y="175580"/>
                    <a:pt x="330811" y="173160"/>
                  </a:cubicBezTo>
                  <a:close/>
                </a:path>
              </a:pathLst>
            </a:custGeom>
            <a:gradFill flip="none" rotWithShape="1">
              <a:gsLst>
                <a:gs pos="0">
                  <a:schemeClr val="accent5"/>
                </a:gs>
                <a:gs pos="100000">
                  <a:schemeClr val="accent2"/>
                </a:gs>
              </a:gsLst>
              <a:path path="circle">
                <a:fillToRect l="50000" t="50000" r="50000" b="50000"/>
              </a:path>
              <a:tileRect/>
            </a:gra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83" name="Freeform: Shape 82">
              <a:extLst>
                <a:ext uri="{FF2B5EF4-FFF2-40B4-BE49-F238E27FC236}">
                  <a16:creationId xmlns:a16="http://schemas.microsoft.com/office/drawing/2014/main" id="{99554430-132A-9952-DB13-4B2D8CA30435}"/>
                </a:ext>
              </a:extLst>
            </p:cNvPr>
            <p:cNvSpPr/>
            <p:nvPr/>
          </p:nvSpPr>
          <p:spPr>
            <a:xfrm>
              <a:off x="9777945" y="1823558"/>
              <a:ext cx="79874" cy="80147"/>
            </a:xfrm>
            <a:custGeom>
              <a:avLst/>
              <a:gdLst>
                <a:gd name="connsiteX0" fmla="*/ 62932 w 66203"/>
                <a:gd name="connsiteY0" fmla="*/ 47006 h 66429"/>
                <a:gd name="connsiteX1" fmla="*/ 58092 w 66203"/>
                <a:gd name="connsiteY1" fmla="*/ 54522 h 66429"/>
                <a:gd name="connsiteX2" fmla="*/ 55289 w 66203"/>
                <a:gd name="connsiteY2" fmla="*/ 57452 h 66429"/>
                <a:gd name="connsiteX3" fmla="*/ 47902 w 66203"/>
                <a:gd name="connsiteY3" fmla="*/ 62547 h 66429"/>
                <a:gd name="connsiteX4" fmla="*/ 34526 w 66203"/>
                <a:gd name="connsiteY4" fmla="*/ 65986 h 66429"/>
                <a:gd name="connsiteX5" fmla="*/ 25610 w 66203"/>
                <a:gd name="connsiteY5" fmla="*/ 65094 h 66429"/>
                <a:gd name="connsiteX6" fmla="*/ 21661 w 66203"/>
                <a:gd name="connsiteY6" fmla="*/ 63948 h 66429"/>
                <a:gd name="connsiteX7" fmla="*/ 10069 w 66203"/>
                <a:gd name="connsiteY7" fmla="*/ 56560 h 66429"/>
                <a:gd name="connsiteX8" fmla="*/ 4592 w 66203"/>
                <a:gd name="connsiteY8" fmla="*/ 49427 h 66429"/>
                <a:gd name="connsiteX9" fmla="*/ 2809 w 66203"/>
                <a:gd name="connsiteY9" fmla="*/ 45733 h 66429"/>
                <a:gd name="connsiteX10" fmla="*/ 261 w 66203"/>
                <a:gd name="connsiteY10" fmla="*/ 32230 h 66429"/>
                <a:gd name="connsiteX11" fmla="*/ 1789 w 66203"/>
                <a:gd name="connsiteY11" fmla="*/ 23441 h 66429"/>
                <a:gd name="connsiteX12" fmla="*/ 3191 w 66203"/>
                <a:gd name="connsiteY12" fmla="*/ 19620 h 66429"/>
                <a:gd name="connsiteX13" fmla="*/ 11343 w 66203"/>
                <a:gd name="connsiteY13" fmla="*/ 8538 h 66429"/>
                <a:gd name="connsiteX14" fmla="*/ 18859 w 66203"/>
                <a:gd name="connsiteY14" fmla="*/ 3570 h 66429"/>
                <a:gd name="connsiteX15" fmla="*/ 22680 w 66203"/>
                <a:gd name="connsiteY15" fmla="*/ 2041 h 66429"/>
                <a:gd name="connsiteX16" fmla="*/ 36310 w 66203"/>
                <a:gd name="connsiteY16" fmla="*/ 513 h 66429"/>
                <a:gd name="connsiteX17" fmla="*/ 44971 w 66203"/>
                <a:gd name="connsiteY17" fmla="*/ 2551 h 66429"/>
                <a:gd name="connsiteX18" fmla="*/ 48666 w 66203"/>
                <a:gd name="connsiteY18" fmla="*/ 4207 h 66429"/>
                <a:gd name="connsiteX19" fmla="*/ 59110 w 66203"/>
                <a:gd name="connsiteY19" fmla="*/ 13123 h 66429"/>
                <a:gd name="connsiteX20" fmla="*/ 63569 w 66203"/>
                <a:gd name="connsiteY20" fmla="*/ 20894 h 66429"/>
                <a:gd name="connsiteX21" fmla="*/ 64843 w 66203"/>
                <a:gd name="connsiteY21" fmla="*/ 24842 h 66429"/>
                <a:gd name="connsiteX22" fmla="*/ 65862 w 66203"/>
                <a:gd name="connsiteY22" fmla="*/ 33759 h 66429"/>
                <a:gd name="connsiteX23" fmla="*/ 62805 w 66203"/>
                <a:gd name="connsiteY23" fmla="*/ 47134 h 66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6203" h="66429">
                  <a:moveTo>
                    <a:pt x="62932" y="47006"/>
                  </a:moveTo>
                  <a:cubicBezTo>
                    <a:pt x="59620" y="48535"/>
                    <a:pt x="62295" y="53885"/>
                    <a:pt x="58092" y="54522"/>
                  </a:cubicBezTo>
                  <a:cubicBezTo>
                    <a:pt x="56563" y="54777"/>
                    <a:pt x="55417" y="55923"/>
                    <a:pt x="55289" y="57452"/>
                  </a:cubicBezTo>
                  <a:cubicBezTo>
                    <a:pt x="54780" y="61783"/>
                    <a:pt x="49303" y="59108"/>
                    <a:pt x="47902" y="62547"/>
                  </a:cubicBezTo>
                  <a:cubicBezTo>
                    <a:pt x="46500" y="64458"/>
                    <a:pt x="36692" y="66878"/>
                    <a:pt x="34526" y="65986"/>
                  </a:cubicBezTo>
                  <a:cubicBezTo>
                    <a:pt x="31597" y="63693"/>
                    <a:pt x="28157" y="68661"/>
                    <a:pt x="25610" y="65094"/>
                  </a:cubicBezTo>
                  <a:cubicBezTo>
                    <a:pt x="24718" y="63948"/>
                    <a:pt x="23062" y="63438"/>
                    <a:pt x="21661" y="63948"/>
                  </a:cubicBezTo>
                  <a:cubicBezTo>
                    <a:pt x="19623" y="64458"/>
                    <a:pt x="10579" y="58471"/>
                    <a:pt x="10069" y="56560"/>
                  </a:cubicBezTo>
                  <a:cubicBezTo>
                    <a:pt x="9814" y="52866"/>
                    <a:pt x="3700" y="53758"/>
                    <a:pt x="4592" y="49427"/>
                  </a:cubicBezTo>
                  <a:cubicBezTo>
                    <a:pt x="4847" y="47898"/>
                    <a:pt x="4083" y="46497"/>
                    <a:pt x="2809" y="45733"/>
                  </a:cubicBezTo>
                  <a:cubicBezTo>
                    <a:pt x="898" y="43567"/>
                    <a:pt x="-631" y="34905"/>
                    <a:pt x="261" y="32230"/>
                  </a:cubicBezTo>
                  <a:cubicBezTo>
                    <a:pt x="2681" y="29555"/>
                    <a:pt x="-1904" y="25607"/>
                    <a:pt x="1789" y="23441"/>
                  </a:cubicBezTo>
                  <a:cubicBezTo>
                    <a:pt x="3064" y="22550"/>
                    <a:pt x="3573" y="21021"/>
                    <a:pt x="3191" y="19620"/>
                  </a:cubicBezTo>
                  <a:cubicBezTo>
                    <a:pt x="2809" y="17454"/>
                    <a:pt x="9433" y="9047"/>
                    <a:pt x="11343" y="8538"/>
                  </a:cubicBezTo>
                  <a:cubicBezTo>
                    <a:pt x="15037" y="8538"/>
                    <a:pt x="14655" y="2423"/>
                    <a:pt x="18859" y="3570"/>
                  </a:cubicBezTo>
                  <a:cubicBezTo>
                    <a:pt x="20387" y="3952"/>
                    <a:pt x="21788" y="3315"/>
                    <a:pt x="22680" y="2041"/>
                  </a:cubicBezTo>
                  <a:cubicBezTo>
                    <a:pt x="24973" y="258"/>
                    <a:pt x="33762" y="-634"/>
                    <a:pt x="36310" y="513"/>
                  </a:cubicBezTo>
                  <a:cubicBezTo>
                    <a:pt x="38857" y="3188"/>
                    <a:pt x="43061" y="-1271"/>
                    <a:pt x="44971" y="2551"/>
                  </a:cubicBezTo>
                  <a:cubicBezTo>
                    <a:pt x="45736" y="3825"/>
                    <a:pt x="47264" y="4589"/>
                    <a:pt x="48666" y="4207"/>
                  </a:cubicBezTo>
                  <a:cubicBezTo>
                    <a:pt x="50831" y="4079"/>
                    <a:pt x="58856" y="11085"/>
                    <a:pt x="59110" y="13123"/>
                  </a:cubicBezTo>
                  <a:cubicBezTo>
                    <a:pt x="58856" y="16817"/>
                    <a:pt x="64970" y="16817"/>
                    <a:pt x="63569" y="20894"/>
                  </a:cubicBezTo>
                  <a:cubicBezTo>
                    <a:pt x="63187" y="22295"/>
                    <a:pt x="63569" y="23823"/>
                    <a:pt x="64843" y="24842"/>
                  </a:cubicBezTo>
                  <a:cubicBezTo>
                    <a:pt x="68410" y="27263"/>
                    <a:pt x="63569" y="30957"/>
                    <a:pt x="65862" y="33759"/>
                  </a:cubicBezTo>
                  <a:cubicBezTo>
                    <a:pt x="66754" y="36561"/>
                    <a:pt x="64715" y="45096"/>
                    <a:pt x="62805" y="47134"/>
                  </a:cubicBezTo>
                  <a:close/>
                </a:path>
              </a:pathLst>
            </a:custGeom>
            <a:gradFill flip="none" rotWithShape="1">
              <a:gsLst>
                <a:gs pos="0">
                  <a:schemeClr val="accent5"/>
                </a:gs>
                <a:gs pos="100000">
                  <a:schemeClr val="accent2"/>
                </a:gs>
              </a:gsLst>
              <a:path path="circle">
                <a:fillToRect l="50000" t="50000" r="50000" b="50000"/>
              </a:path>
              <a:tileRect/>
            </a:gra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84" name="Freeform: Shape 83">
              <a:extLst>
                <a:ext uri="{FF2B5EF4-FFF2-40B4-BE49-F238E27FC236}">
                  <a16:creationId xmlns:a16="http://schemas.microsoft.com/office/drawing/2014/main" id="{D11EC08D-A1F1-DC13-A734-C8907EAC1B9C}"/>
                </a:ext>
              </a:extLst>
            </p:cNvPr>
            <p:cNvSpPr/>
            <p:nvPr/>
          </p:nvSpPr>
          <p:spPr>
            <a:xfrm>
              <a:off x="9575731" y="1833706"/>
              <a:ext cx="149850" cy="150539"/>
            </a:xfrm>
            <a:custGeom>
              <a:avLst/>
              <a:gdLst>
                <a:gd name="connsiteX0" fmla="*/ 118060 w 124203"/>
                <a:gd name="connsiteY0" fmla="*/ 88529 h 124774"/>
                <a:gd name="connsiteX1" fmla="*/ 108888 w 124203"/>
                <a:gd name="connsiteY1" fmla="*/ 102669 h 124774"/>
                <a:gd name="connsiteX2" fmla="*/ 103538 w 124203"/>
                <a:gd name="connsiteY2" fmla="*/ 108146 h 124774"/>
                <a:gd name="connsiteX3" fmla="*/ 89654 w 124203"/>
                <a:gd name="connsiteY3" fmla="*/ 117572 h 124774"/>
                <a:gd name="connsiteX4" fmla="*/ 64688 w 124203"/>
                <a:gd name="connsiteY4" fmla="*/ 123941 h 124774"/>
                <a:gd name="connsiteX5" fmla="*/ 48001 w 124203"/>
                <a:gd name="connsiteY5" fmla="*/ 122285 h 124774"/>
                <a:gd name="connsiteX6" fmla="*/ 40613 w 124203"/>
                <a:gd name="connsiteY6" fmla="*/ 119992 h 124774"/>
                <a:gd name="connsiteX7" fmla="*/ 18831 w 124203"/>
                <a:gd name="connsiteY7" fmla="*/ 106108 h 124774"/>
                <a:gd name="connsiteX8" fmla="*/ 8640 w 124203"/>
                <a:gd name="connsiteY8" fmla="*/ 92733 h 124774"/>
                <a:gd name="connsiteX9" fmla="*/ 5201 w 124203"/>
                <a:gd name="connsiteY9" fmla="*/ 85854 h 124774"/>
                <a:gd name="connsiteX10" fmla="*/ 488 w 124203"/>
                <a:gd name="connsiteY10" fmla="*/ 60506 h 124774"/>
                <a:gd name="connsiteX11" fmla="*/ 3290 w 124203"/>
                <a:gd name="connsiteY11" fmla="*/ 43946 h 124774"/>
                <a:gd name="connsiteX12" fmla="*/ 5966 w 124203"/>
                <a:gd name="connsiteY12" fmla="*/ 36813 h 124774"/>
                <a:gd name="connsiteX13" fmla="*/ 21251 w 124203"/>
                <a:gd name="connsiteY13" fmla="*/ 16050 h 124774"/>
                <a:gd name="connsiteX14" fmla="*/ 35263 w 124203"/>
                <a:gd name="connsiteY14" fmla="*/ 6751 h 124774"/>
                <a:gd name="connsiteX15" fmla="*/ 42396 w 124203"/>
                <a:gd name="connsiteY15" fmla="*/ 3822 h 124774"/>
                <a:gd name="connsiteX16" fmla="*/ 68000 w 124203"/>
                <a:gd name="connsiteY16" fmla="*/ 892 h 124774"/>
                <a:gd name="connsiteX17" fmla="*/ 84304 w 124203"/>
                <a:gd name="connsiteY17" fmla="*/ 4713 h 124774"/>
                <a:gd name="connsiteX18" fmla="*/ 91310 w 124203"/>
                <a:gd name="connsiteY18" fmla="*/ 7898 h 124774"/>
                <a:gd name="connsiteX19" fmla="*/ 110927 w 124203"/>
                <a:gd name="connsiteY19" fmla="*/ 24585 h 124774"/>
                <a:gd name="connsiteX20" fmla="*/ 119206 w 124203"/>
                <a:gd name="connsiteY20" fmla="*/ 39233 h 124774"/>
                <a:gd name="connsiteX21" fmla="*/ 121626 w 124203"/>
                <a:gd name="connsiteY21" fmla="*/ 46494 h 124774"/>
                <a:gd name="connsiteX22" fmla="*/ 123665 w 124203"/>
                <a:gd name="connsiteY22" fmla="*/ 63181 h 124774"/>
                <a:gd name="connsiteX23" fmla="*/ 117805 w 124203"/>
                <a:gd name="connsiteY23" fmla="*/ 88275 h 124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4203" h="124774">
                  <a:moveTo>
                    <a:pt x="118060" y="88529"/>
                  </a:moveTo>
                  <a:cubicBezTo>
                    <a:pt x="111818" y="91332"/>
                    <a:pt x="116913" y="101522"/>
                    <a:pt x="108888" y="102669"/>
                  </a:cubicBezTo>
                  <a:cubicBezTo>
                    <a:pt x="106086" y="103178"/>
                    <a:pt x="104048" y="105344"/>
                    <a:pt x="103538" y="108146"/>
                  </a:cubicBezTo>
                  <a:cubicBezTo>
                    <a:pt x="102519" y="116171"/>
                    <a:pt x="92329" y="111330"/>
                    <a:pt x="89654" y="117572"/>
                  </a:cubicBezTo>
                  <a:cubicBezTo>
                    <a:pt x="87107" y="121139"/>
                    <a:pt x="68636" y="125597"/>
                    <a:pt x="64688" y="123941"/>
                  </a:cubicBezTo>
                  <a:cubicBezTo>
                    <a:pt x="59338" y="119737"/>
                    <a:pt x="52714" y="128909"/>
                    <a:pt x="48001" y="122285"/>
                  </a:cubicBezTo>
                  <a:cubicBezTo>
                    <a:pt x="46217" y="120120"/>
                    <a:pt x="43288" y="119228"/>
                    <a:pt x="40613" y="119992"/>
                  </a:cubicBezTo>
                  <a:cubicBezTo>
                    <a:pt x="36664" y="120884"/>
                    <a:pt x="19977" y="109802"/>
                    <a:pt x="18831" y="106108"/>
                  </a:cubicBezTo>
                  <a:cubicBezTo>
                    <a:pt x="18321" y="99229"/>
                    <a:pt x="6984" y="100758"/>
                    <a:pt x="8640" y="92733"/>
                  </a:cubicBezTo>
                  <a:cubicBezTo>
                    <a:pt x="9023" y="89931"/>
                    <a:pt x="7748" y="87256"/>
                    <a:pt x="5201" y="85854"/>
                  </a:cubicBezTo>
                  <a:cubicBezTo>
                    <a:pt x="1634" y="81778"/>
                    <a:pt x="-1168" y="65601"/>
                    <a:pt x="488" y="60506"/>
                  </a:cubicBezTo>
                  <a:cubicBezTo>
                    <a:pt x="5074" y="55411"/>
                    <a:pt x="-3715" y="48150"/>
                    <a:pt x="3290" y="43946"/>
                  </a:cubicBezTo>
                  <a:cubicBezTo>
                    <a:pt x="5583" y="42290"/>
                    <a:pt x="6730" y="39488"/>
                    <a:pt x="5966" y="36813"/>
                  </a:cubicBezTo>
                  <a:cubicBezTo>
                    <a:pt x="5329" y="32864"/>
                    <a:pt x="17557" y="16942"/>
                    <a:pt x="21251" y="16050"/>
                  </a:cubicBezTo>
                  <a:cubicBezTo>
                    <a:pt x="28130" y="16050"/>
                    <a:pt x="27365" y="4586"/>
                    <a:pt x="35263" y="6751"/>
                  </a:cubicBezTo>
                  <a:cubicBezTo>
                    <a:pt x="38065" y="7388"/>
                    <a:pt x="40868" y="6242"/>
                    <a:pt x="42396" y="3822"/>
                  </a:cubicBezTo>
                  <a:cubicBezTo>
                    <a:pt x="46727" y="510"/>
                    <a:pt x="63032" y="-1146"/>
                    <a:pt x="68000" y="892"/>
                  </a:cubicBezTo>
                  <a:cubicBezTo>
                    <a:pt x="72713" y="5860"/>
                    <a:pt x="80610" y="-2420"/>
                    <a:pt x="84304" y="4713"/>
                  </a:cubicBezTo>
                  <a:cubicBezTo>
                    <a:pt x="85706" y="7134"/>
                    <a:pt x="88508" y="8407"/>
                    <a:pt x="91310" y="7898"/>
                  </a:cubicBezTo>
                  <a:cubicBezTo>
                    <a:pt x="95259" y="7516"/>
                    <a:pt x="110417" y="20891"/>
                    <a:pt x="110927" y="24585"/>
                  </a:cubicBezTo>
                  <a:cubicBezTo>
                    <a:pt x="110544" y="31463"/>
                    <a:pt x="121881" y="31463"/>
                    <a:pt x="119206" y="39233"/>
                  </a:cubicBezTo>
                  <a:cubicBezTo>
                    <a:pt x="118442" y="41908"/>
                    <a:pt x="119333" y="44838"/>
                    <a:pt x="121626" y="46494"/>
                  </a:cubicBezTo>
                  <a:cubicBezTo>
                    <a:pt x="128378" y="51080"/>
                    <a:pt x="119206" y="57831"/>
                    <a:pt x="123665" y="63181"/>
                  </a:cubicBezTo>
                  <a:cubicBezTo>
                    <a:pt x="125321" y="68276"/>
                    <a:pt x="121372" y="84326"/>
                    <a:pt x="117805" y="88275"/>
                  </a:cubicBezTo>
                  <a:close/>
                </a:path>
              </a:pathLst>
            </a:custGeom>
            <a:gradFill flip="none" rotWithShape="1">
              <a:gsLst>
                <a:gs pos="0">
                  <a:schemeClr val="accent5"/>
                </a:gs>
                <a:gs pos="100000">
                  <a:schemeClr val="accent2"/>
                </a:gs>
              </a:gsLst>
              <a:path path="circle">
                <a:fillToRect l="50000" t="50000" r="50000" b="50000"/>
              </a:path>
              <a:tileRect/>
            </a:gra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85" name="Freeform: Shape 84">
              <a:extLst>
                <a:ext uri="{FF2B5EF4-FFF2-40B4-BE49-F238E27FC236}">
                  <a16:creationId xmlns:a16="http://schemas.microsoft.com/office/drawing/2014/main" id="{81715340-F190-5C33-97E2-272450124DBD}"/>
                </a:ext>
              </a:extLst>
            </p:cNvPr>
            <p:cNvSpPr/>
            <p:nvPr/>
          </p:nvSpPr>
          <p:spPr>
            <a:xfrm>
              <a:off x="10388781" y="1794889"/>
              <a:ext cx="248687" cy="191324"/>
            </a:xfrm>
            <a:custGeom>
              <a:avLst/>
              <a:gdLst>
                <a:gd name="connsiteX0" fmla="*/ 203480 w 206123"/>
                <a:gd name="connsiteY0" fmla="*/ 43510 h 158578"/>
                <a:gd name="connsiteX1" fmla="*/ 201443 w 206123"/>
                <a:gd name="connsiteY1" fmla="*/ 37268 h 158578"/>
                <a:gd name="connsiteX2" fmla="*/ 194437 w 206123"/>
                <a:gd name="connsiteY2" fmla="*/ 24912 h 158578"/>
                <a:gd name="connsiteX3" fmla="*/ 177749 w 206123"/>
                <a:gd name="connsiteY3" fmla="*/ 10773 h 158578"/>
                <a:gd name="connsiteX4" fmla="*/ 171890 w 206123"/>
                <a:gd name="connsiteY4" fmla="*/ 8098 h 158578"/>
                <a:gd name="connsiteX5" fmla="*/ 158006 w 206123"/>
                <a:gd name="connsiteY5" fmla="*/ 4786 h 158578"/>
                <a:gd name="connsiteX6" fmla="*/ 136351 w 206123"/>
                <a:gd name="connsiteY6" fmla="*/ 7334 h 158578"/>
                <a:gd name="connsiteX7" fmla="*/ 130364 w 206123"/>
                <a:gd name="connsiteY7" fmla="*/ 9754 h 158578"/>
                <a:gd name="connsiteX8" fmla="*/ 123613 w 206123"/>
                <a:gd name="connsiteY8" fmla="*/ 13830 h 158578"/>
                <a:gd name="connsiteX9" fmla="*/ 112658 w 206123"/>
                <a:gd name="connsiteY9" fmla="*/ 6697 h 158578"/>
                <a:gd name="connsiteX10" fmla="*/ 106799 w 206123"/>
                <a:gd name="connsiteY10" fmla="*/ 4022 h 158578"/>
                <a:gd name="connsiteX11" fmla="*/ 92915 w 206123"/>
                <a:gd name="connsiteY11" fmla="*/ 710 h 158578"/>
                <a:gd name="connsiteX12" fmla="*/ 71260 w 206123"/>
                <a:gd name="connsiteY12" fmla="*/ 3257 h 158578"/>
                <a:gd name="connsiteX13" fmla="*/ 65273 w 206123"/>
                <a:gd name="connsiteY13" fmla="*/ 5678 h 158578"/>
                <a:gd name="connsiteX14" fmla="*/ 53427 w 206123"/>
                <a:gd name="connsiteY14" fmla="*/ 13575 h 158578"/>
                <a:gd name="connsiteX15" fmla="*/ 40434 w 206123"/>
                <a:gd name="connsiteY15" fmla="*/ 31154 h 158578"/>
                <a:gd name="connsiteX16" fmla="*/ 38141 w 206123"/>
                <a:gd name="connsiteY16" fmla="*/ 37268 h 158578"/>
                <a:gd name="connsiteX17" fmla="*/ 36867 w 206123"/>
                <a:gd name="connsiteY17" fmla="*/ 49242 h 158578"/>
                <a:gd name="connsiteX18" fmla="*/ 24257 w 206123"/>
                <a:gd name="connsiteY18" fmla="*/ 51280 h 158578"/>
                <a:gd name="connsiteX19" fmla="*/ 20180 w 206123"/>
                <a:gd name="connsiteY19" fmla="*/ 52936 h 158578"/>
                <a:gd name="connsiteX20" fmla="*/ 12155 w 206123"/>
                <a:gd name="connsiteY20" fmla="*/ 58286 h 158578"/>
                <a:gd name="connsiteX21" fmla="*/ 3367 w 206123"/>
                <a:gd name="connsiteY21" fmla="*/ 70132 h 158578"/>
                <a:gd name="connsiteX22" fmla="*/ 1838 w 206123"/>
                <a:gd name="connsiteY22" fmla="*/ 74208 h 158578"/>
                <a:gd name="connsiteX23" fmla="*/ 309 w 206123"/>
                <a:gd name="connsiteY23" fmla="*/ 83634 h 158578"/>
                <a:gd name="connsiteX24" fmla="*/ 2984 w 206123"/>
                <a:gd name="connsiteY24" fmla="*/ 98028 h 158578"/>
                <a:gd name="connsiteX25" fmla="*/ 4895 w 206123"/>
                <a:gd name="connsiteY25" fmla="*/ 101977 h 158578"/>
                <a:gd name="connsiteX26" fmla="*/ 10754 w 206123"/>
                <a:gd name="connsiteY26" fmla="*/ 109620 h 158578"/>
                <a:gd name="connsiteX27" fmla="*/ 23111 w 206123"/>
                <a:gd name="connsiteY27" fmla="*/ 117517 h 158578"/>
                <a:gd name="connsiteX28" fmla="*/ 27314 w 206123"/>
                <a:gd name="connsiteY28" fmla="*/ 118791 h 158578"/>
                <a:gd name="connsiteX29" fmla="*/ 36867 w 206123"/>
                <a:gd name="connsiteY29" fmla="*/ 119683 h 158578"/>
                <a:gd name="connsiteX30" fmla="*/ 49096 w 206123"/>
                <a:gd name="connsiteY30" fmla="*/ 117263 h 158578"/>
                <a:gd name="connsiteX31" fmla="*/ 52280 w 206123"/>
                <a:gd name="connsiteY31" fmla="*/ 125670 h 158578"/>
                <a:gd name="connsiteX32" fmla="*/ 55210 w 206123"/>
                <a:gd name="connsiteY32" fmla="*/ 131529 h 158578"/>
                <a:gd name="connsiteX33" fmla="*/ 63872 w 206123"/>
                <a:gd name="connsiteY33" fmla="*/ 142866 h 158578"/>
                <a:gd name="connsiteX34" fmla="*/ 82342 w 206123"/>
                <a:gd name="connsiteY34" fmla="*/ 154585 h 158578"/>
                <a:gd name="connsiteX35" fmla="*/ 88583 w 206123"/>
                <a:gd name="connsiteY35" fmla="*/ 156496 h 158578"/>
                <a:gd name="connsiteX36" fmla="*/ 102723 w 206123"/>
                <a:gd name="connsiteY36" fmla="*/ 157897 h 158578"/>
                <a:gd name="connsiteX37" fmla="*/ 123868 w 206123"/>
                <a:gd name="connsiteY37" fmla="*/ 152419 h 158578"/>
                <a:gd name="connsiteX38" fmla="*/ 135587 w 206123"/>
                <a:gd name="connsiteY38" fmla="*/ 144395 h 158578"/>
                <a:gd name="connsiteX39" fmla="*/ 140173 w 206123"/>
                <a:gd name="connsiteY39" fmla="*/ 139681 h 158578"/>
                <a:gd name="connsiteX40" fmla="*/ 147943 w 206123"/>
                <a:gd name="connsiteY40" fmla="*/ 127708 h 158578"/>
                <a:gd name="connsiteX41" fmla="*/ 153165 w 206123"/>
                <a:gd name="connsiteY41" fmla="*/ 108219 h 158578"/>
                <a:gd name="connsiteX42" fmla="*/ 155458 w 206123"/>
                <a:gd name="connsiteY42" fmla="*/ 109110 h 158578"/>
                <a:gd name="connsiteX43" fmla="*/ 176603 w 206123"/>
                <a:gd name="connsiteY43" fmla="*/ 103633 h 158578"/>
                <a:gd name="connsiteX44" fmla="*/ 188322 w 206123"/>
                <a:gd name="connsiteY44" fmla="*/ 95608 h 158578"/>
                <a:gd name="connsiteX45" fmla="*/ 192908 w 206123"/>
                <a:gd name="connsiteY45" fmla="*/ 90895 h 158578"/>
                <a:gd name="connsiteX46" fmla="*/ 200678 w 206123"/>
                <a:gd name="connsiteY46" fmla="*/ 78921 h 158578"/>
                <a:gd name="connsiteX47" fmla="*/ 205646 w 206123"/>
                <a:gd name="connsiteY47" fmla="*/ 57649 h 158578"/>
                <a:gd name="connsiteX48" fmla="*/ 203990 w 206123"/>
                <a:gd name="connsiteY48" fmla="*/ 43510 h 158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06123" h="158578">
                  <a:moveTo>
                    <a:pt x="203480" y="43510"/>
                  </a:moveTo>
                  <a:cubicBezTo>
                    <a:pt x="201570" y="42108"/>
                    <a:pt x="200806" y="39561"/>
                    <a:pt x="201443" y="37268"/>
                  </a:cubicBezTo>
                  <a:cubicBezTo>
                    <a:pt x="203735" y="30772"/>
                    <a:pt x="194054" y="30772"/>
                    <a:pt x="194437" y="24912"/>
                  </a:cubicBezTo>
                  <a:cubicBezTo>
                    <a:pt x="193927" y="21728"/>
                    <a:pt x="181189" y="10518"/>
                    <a:pt x="177749" y="10773"/>
                  </a:cubicBezTo>
                  <a:cubicBezTo>
                    <a:pt x="175457" y="11155"/>
                    <a:pt x="173036" y="10136"/>
                    <a:pt x="171890" y="8098"/>
                  </a:cubicBezTo>
                  <a:cubicBezTo>
                    <a:pt x="168706" y="1984"/>
                    <a:pt x="162082" y="8990"/>
                    <a:pt x="158006" y="4786"/>
                  </a:cubicBezTo>
                  <a:cubicBezTo>
                    <a:pt x="153803" y="3130"/>
                    <a:pt x="139918" y="4531"/>
                    <a:pt x="136351" y="7334"/>
                  </a:cubicBezTo>
                  <a:cubicBezTo>
                    <a:pt x="135077" y="9372"/>
                    <a:pt x="132657" y="10263"/>
                    <a:pt x="130364" y="9754"/>
                  </a:cubicBezTo>
                  <a:cubicBezTo>
                    <a:pt x="126671" y="8735"/>
                    <a:pt x="125142" y="11282"/>
                    <a:pt x="123613" y="13830"/>
                  </a:cubicBezTo>
                  <a:cubicBezTo>
                    <a:pt x="119537" y="10136"/>
                    <a:pt x="114569" y="6442"/>
                    <a:pt x="112658" y="6697"/>
                  </a:cubicBezTo>
                  <a:cubicBezTo>
                    <a:pt x="110366" y="7079"/>
                    <a:pt x="107945" y="6060"/>
                    <a:pt x="106799" y="4022"/>
                  </a:cubicBezTo>
                  <a:cubicBezTo>
                    <a:pt x="103615" y="-2092"/>
                    <a:pt x="96991" y="4913"/>
                    <a:pt x="92915" y="710"/>
                  </a:cubicBezTo>
                  <a:cubicBezTo>
                    <a:pt x="88711" y="-946"/>
                    <a:pt x="74827" y="455"/>
                    <a:pt x="71260" y="3257"/>
                  </a:cubicBezTo>
                  <a:cubicBezTo>
                    <a:pt x="69986" y="5296"/>
                    <a:pt x="67566" y="6187"/>
                    <a:pt x="65273" y="5678"/>
                  </a:cubicBezTo>
                  <a:cubicBezTo>
                    <a:pt x="58649" y="3894"/>
                    <a:pt x="59286" y="13448"/>
                    <a:pt x="53427" y="13575"/>
                  </a:cubicBezTo>
                  <a:cubicBezTo>
                    <a:pt x="50243" y="14212"/>
                    <a:pt x="39925" y="27842"/>
                    <a:pt x="40434" y="31154"/>
                  </a:cubicBezTo>
                  <a:cubicBezTo>
                    <a:pt x="40943" y="33447"/>
                    <a:pt x="40052" y="35867"/>
                    <a:pt x="38141" y="37268"/>
                  </a:cubicBezTo>
                  <a:cubicBezTo>
                    <a:pt x="33173" y="40325"/>
                    <a:pt x="37759" y="45166"/>
                    <a:pt x="36867" y="49242"/>
                  </a:cubicBezTo>
                  <a:cubicBezTo>
                    <a:pt x="33046" y="48732"/>
                    <a:pt x="26295" y="49624"/>
                    <a:pt x="24257" y="51280"/>
                  </a:cubicBezTo>
                  <a:cubicBezTo>
                    <a:pt x="23365" y="52681"/>
                    <a:pt x="21709" y="53318"/>
                    <a:pt x="20180" y="52936"/>
                  </a:cubicBezTo>
                  <a:cubicBezTo>
                    <a:pt x="15722" y="51662"/>
                    <a:pt x="16105" y="58158"/>
                    <a:pt x="12155" y="58286"/>
                  </a:cubicBezTo>
                  <a:cubicBezTo>
                    <a:pt x="9990" y="58795"/>
                    <a:pt x="3112" y="67839"/>
                    <a:pt x="3367" y="70132"/>
                  </a:cubicBezTo>
                  <a:cubicBezTo>
                    <a:pt x="3749" y="71661"/>
                    <a:pt x="3112" y="73317"/>
                    <a:pt x="1838" y="74208"/>
                  </a:cubicBezTo>
                  <a:cubicBezTo>
                    <a:pt x="-2111" y="76628"/>
                    <a:pt x="2857" y="80705"/>
                    <a:pt x="309" y="83634"/>
                  </a:cubicBezTo>
                  <a:cubicBezTo>
                    <a:pt x="-709" y="86564"/>
                    <a:pt x="947" y="95735"/>
                    <a:pt x="2984" y="98028"/>
                  </a:cubicBezTo>
                  <a:cubicBezTo>
                    <a:pt x="4385" y="98793"/>
                    <a:pt x="5150" y="100321"/>
                    <a:pt x="4895" y="101977"/>
                  </a:cubicBezTo>
                  <a:cubicBezTo>
                    <a:pt x="4004" y="106563"/>
                    <a:pt x="10373" y="105671"/>
                    <a:pt x="10754" y="109620"/>
                  </a:cubicBezTo>
                  <a:cubicBezTo>
                    <a:pt x="11391" y="111658"/>
                    <a:pt x="20945" y="118027"/>
                    <a:pt x="23111" y="117517"/>
                  </a:cubicBezTo>
                  <a:cubicBezTo>
                    <a:pt x="24639" y="117008"/>
                    <a:pt x="26295" y="117517"/>
                    <a:pt x="27314" y="118791"/>
                  </a:cubicBezTo>
                  <a:cubicBezTo>
                    <a:pt x="29989" y="122613"/>
                    <a:pt x="33810" y="117263"/>
                    <a:pt x="36867" y="119683"/>
                  </a:cubicBezTo>
                  <a:cubicBezTo>
                    <a:pt x="38651" y="120447"/>
                    <a:pt x="45656" y="118919"/>
                    <a:pt x="49096" y="117263"/>
                  </a:cubicBezTo>
                  <a:cubicBezTo>
                    <a:pt x="49860" y="120957"/>
                    <a:pt x="51007" y="124269"/>
                    <a:pt x="52280" y="125670"/>
                  </a:cubicBezTo>
                  <a:cubicBezTo>
                    <a:pt x="54319" y="126816"/>
                    <a:pt x="55465" y="129109"/>
                    <a:pt x="55210" y="131529"/>
                  </a:cubicBezTo>
                  <a:cubicBezTo>
                    <a:pt x="53809" y="138280"/>
                    <a:pt x="63362" y="137007"/>
                    <a:pt x="63872" y="142866"/>
                  </a:cubicBezTo>
                  <a:cubicBezTo>
                    <a:pt x="64763" y="145923"/>
                    <a:pt x="79030" y="155349"/>
                    <a:pt x="82342" y="154585"/>
                  </a:cubicBezTo>
                  <a:cubicBezTo>
                    <a:pt x="84635" y="153821"/>
                    <a:pt x="87055" y="154585"/>
                    <a:pt x="88583" y="156496"/>
                  </a:cubicBezTo>
                  <a:cubicBezTo>
                    <a:pt x="92533" y="162100"/>
                    <a:pt x="98137" y="154203"/>
                    <a:pt x="102723" y="157897"/>
                  </a:cubicBezTo>
                  <a:cubicBezTo>
                    <a:pt x="106035" y="159298"/>
                    <a:pt x="121703" y="155477"/>
                    <a:pt x="123868" y="152419"/>
                  </a:cubicBezTo>
                  <a:cubicBezTo>
                    <a:pt x="126161" y="147070"/>
                    <a:pt x="134822" y="151273"/>
                    <a:pt x="135587" y="144395"/>
                  </a:cubicBezTo>
                  <a:cubicBezTo>
                    <a:pt x="135969" y="142102"/>
                    <a:pt x="137753" y="140191"/>
                    <a:pt x="140173" y="139681"/>
                  </a:cubicBezTo>
                  <a:cubicBezTo>
                    <a:pt x="146924" y="138662"/>
                    <a:pt x="142593" y="130128"/>
                    <a:pt x="147943" y="127708"/>
                  </a:cubicBezTo>
                  <a:cubicBezTo>
                    <a:pt x="150618" y="124778"/>
                    <a:pt x="153548" y="113696"/>
                    <a:pt x="153165" y="108219"/>
                  </a:cubicBezTo>
                  <a:cubicBezTo>
                    <a:pt x="153929" y="108219"/>
                    <a:pt x="154694" y="108473"/>
                    <a:pt x="155458" y="109110"/>
                  </a:cubicBezTo>
                  <a:cubicBezTo>
                    <a:pt x="158770" y="110511"/>
                    <a:pt x="174438" y="106690"/>
                    <a:pt x="176603" y="103633"/>
                  </a:cubicBezTo>
                  <a:cubicBezTo>
                    <a:pt x="178896" y="98283"/>
                    <a:pt x="187558" y="102487"/>
                    <a:pt x="188322" y="95608"/>
                  </a:cubicBezTo>
                  <a:cubicBezTo>
                    <a:pt x="188705" y="93315"/>
                    <a:pt x="190487" y="91404"/>
                    <a:pt x="192908" y="90895"/>
                  </a:cubicBezTo>
                  <a:cubicBezTo>
                    <a:pt x="199659" y="89876"/>
                    <a:pt x="195328" y="81341"/>
                    <a:pt x="200678" y="78921"/>
                  </a:cubicBezTo>
                  <a:cubicBezTo>
                    <a:pt x="203735" y="75609"/>
                    <a:pt x="207047" y="61980"/>
                    <a:pt x="205646" y="57649"/>
                  </a:cubicBezTo>
                  <a:cubicBezTo>
                    <a:pt x="201952" y="53190"/>
                    <a:pt x="209594" y="47331"/>
                    <a:pt x="203990" y="43510"/>
                  </a:cubicBezTo>
                  <a:close/>
                </a:path>
              </a:pathLst>
            </a:custGeom>
            <a:gradFill flip="none" rotWithShape="1">
              <a:gsLst>
                <a:gs pos="0">
                  <a:schemeClr val="accent5"/>
                </a:gs>
                <a:gs pos="100000">
                  <a:schemeClr val="accent2"/>
                </a:gs>
              </a:gsLst>
              <a:path path="circle">
                <a:fillToRect l="50000" t="50000" r="50000" b="50000"/>
              </a:path>
              <a:tileRect/>
            </a:gra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86" name="Freeform: Shape 85">
              <a:extLst>
                <a:ext uri="{FF2B5EF4-FFF2-40B4-BE49-F238E27FC236}">
                  <a16:creationId xmlns:a16="http://schemas.microsoft.com/office/drawing/2014/main" id="{C42ABC97-DB69-321A-4573-CF0FBEB5D6C2}"/>
                </a:ext>
              </a:extLst>
            </p:cNvPr>
            <p:cNvSpPr/>
            <p:nvPr/>
          </p:nvSpPr>
          <p:spPr>
            <a:xfrm>
              <a:off x="9986221" y="2063001"/>
              <a:ext cx="461524" cy="328175"/>
            </a:xfrm>
            <a:custGeom>
              <a:avLst/>
              <a:gdLst>
                <a:gd name="connsiteX0" fmla="*/ 378679 w 382532"/>
                <a:gd name="connsiteY0" fmla="*/ 180880 h 272006"/>
                <a:gd name="connsiteX1" fmla="*/ 375877 w 382532"/>
                <a:gd name="connsiteY1" fmla="*/ 172345 h 272006"/>
                <a:gd name="connsiteX2" fmla="*/ 366196 w 382532"/>
                <a:gd name="connsiteY2" fmla="*/ 155404 h 272006"/>
                <a:gd name="connsiteX3" fmla="*/ 363267 w 382532"/>
                <a:gd name="connsiteY3" fmla="*/ 150691 h 272006"/>
                <a:gd name="connsiteX4" fmla="*/ 369126 w 382532"/>
                <a:gd name="connsiteY4" fmla="*/ 138208 h 272006"/>
                <a:gd name="connsiteX5" fmla="*/ 374986 w 382532"/>
                <a:gd name="connsiteY5" fmla="*/ 113114 h 272006"/>
                <a:gd name="connsiteX6" fmla="*/ 372947 w 382532"/>
                <a:gd name="connsiteY6" fmla="*/ 96427 h 272006"/>
                <a:gd name="connsiteX7" fmla="*/ 370527 w 382532"/>
                <a:gd name="connsiteY7" fmla="*/ 89166 h 272006"/>
                <a:gd name="connsiteX8" fmla="*/ 362248 w 382532"/>
                <a:gd name="connsiteY8" fmla="*/ 74518 h 272006"/>
                <a:gd name="connsiteX9" fmla="*/ 342631 w 382532"/>
                <a:gd name="connsiteY9" fmla="*/ 57831 h 272006"/>
                <a:gd name="connsiteX10" fmla="*/ 335625 w 382532"/>
                <a:gd name="connsiteY10" fmla="*/ 54646 h 272006"/>
                <a:gd name="connsiteX11" fmla="*/ 319321 w 382532"/>
                <a:gd name="connsiteY11" fmla="*/ 50825 h 272006"/>
                <a:gd name="connsiteX12" fmla="*/ 293717 w 382532"/>
                <a:gd name="connsiteY12" fmla="*/ 53755 h 272006"/>
                <a:gd name="connsiteX13" fmla="*/ 290150 w 382532"/>
                <a:gd name="connsiteY13" fmla="*/ 56302 h 272006"/>
                <a:gd name="connsiteX14" fmla="*/ 277540 w 382532"/>
                <a:gd name="connsiteY14" fmla="*/ 47513 h 272006"/>
                <a:gd name="connsiteX15" fmla="*/ 271681 w 382532"/>
                <a:gd name="connsiteY15" fmla="*/ 44838 h 272006"/>
                <a:gd name="connsiteX16" fmla="*/ 257796 w 382532"/>
                <a:gd name="connsiteY16" fmla="*/ 41526 h 272006"/>
                <a:gd name="connsiteX17" fmla="*/ 236141 w 382532"/>
                <a:gd name="connsiteY17" fmla="*/ 44074 h 272006"/>
                <a:gd name="connsiteX18" fmla="*/ 230155 w 382532"/>
                <a:gd name="connsiteY18" fmla="*/ 46494 h 272006"/>
                <a:gd name="connsiteX19" fmla="*/ 218308 w 382532"/>
                <a:gd name="connsiteY19" fmla="*/ 54392 h 272006"/>
                <a:gd name="connsiteX20" fmla="*/ 205315 w 382532"/>
                <a:gd name="connsiteY20" fmla="*/ 71970 h 272006"/>
                <a:gd name="connsiteX21" fmla="*/ 203023 w 382532"/>
                <a:gd name="connsiteY21" fmla="*/ 78084 h 272006"/>
                <a:gd name="connsiteX22" fmla="*/ 200730 w 382532"/>
                <a:gd name="connsiteY22" fmla="*/ 92096 h 272006"/>
                <a:gd name="connsiteX23" fmla="*/ 200730 w 382532"/>
                <a:gd name="connsiteY23" fmla="*/ 101777 h 272006"/>
                <a:gd name="connsiteX24" fmla="*/ 191558 w 382532"/>
                <a:gd name="connsiteY24" fmla="*/ 104452 h 272006"/>
                <a:gd name="connsiteX25" fmla="*/ 185572 w 382532"/>
                <a:gd name="connsiteY25" fmla="*/ 106872 h 272006"/>
                <a:gd name="connsiteX26" fmla="*/ 175508 w 382532"/>
                <a:gd name="connsiteY26" fmla="*/ 114387 h 272006"/>
                <a:gd name="connsiteX27" fmla="*/ 174617 w 382532"/>
                <a:gd name="connsiteY27" fmla="*/ 101777 h 272006"/>
                <a:gd name="connsiteX28" fmla="*/ 172579 w 382532"/>
                <a:gd name="connsiteY28" fmla="*/ 95535 h 272006"/>
                <a:gd name="connsiteX29" fmla="*/ 165573 w 382532"/>
                <a:gd name="connsiteY29" fmla="*/ 83179 h 272006"/>
                <a:gd name="connsiteX30" fmla="*/ 148886 w 382532"/>
                <a:gd name="connsiteY30" fmla="*/ 69040 h 272006"/>
                <a:gd name="connsiteX31" fmla="*/ 143026 w 382532"/>
                <a:gd name="connsiteY31" fmla="*/ 66365 h 272006"/>
                <a:gd name="connsiteX32" fmla="*/ 129142 w 382532"/>
                <a:gd name="connsiteY32" fmla="*/ 63053 h 272006"/>
                <a:gd name="connsiteX33" fmla="*/ 123155 w 382532"/>
                <a:gd name="connsiteY33" fmla="*/ 62289 h 272006"/>
                <a:gd name="connsiteX34" fmla="*/ 121627 w 382532"/>
                <a:gd name="connsiteY34" fmla="*/ 46494 h 272006"/>
                <a:gd name="connsiteX35" fmla="*/ 119206 w 382532"/>
                <a:gd name="connsiteY35" fmla="*/ 39233 h 272006"/>
                <a:gd name="connsiteX36" fmla="*/ 110927 w 382532"/>
                <a:gd name="connsiteY36" fmla="*/ 24585 h 272006"/>
                <a:gd name="connsiteX37" fmla="*/ 91310 w 382532"/>
                <a:gd name="connsiteY37" fmla="*/ 7898 h 272006"/>
                <a:gd name="connsiteX38" fmla="*/ 84304 w 382532"/>
                <a:gd name="connsiteY38" fmla="*/ 4713 h 272006"/>
                <a:gd name="connsiteX39" fmla="*/ 67999 w 382532"/>
                <a:gd name="connsiteY39" fmla="*/ 892 h 272006"/>
                <a:gd name="connsiteX40" fmla="*/ 42397 w 382532"/>
                <a:gd name="connsiteY40" fmla="*/ 3822 h 272006"/>
                <a:gd name="connsiteX41" fmla="*/ 35263 w 382532"/>
                <a:gd name="connsiteY41" fmla="*/ 6751 h 272006"/>
                <a:gd name="connsiteX42" fmla="*/ 21251 w 382532"/>
                <a:gd name="connsiteY42" fmla="*/ 16050 h 272006"/>
                <a:gd name="connsiteX43" fmla="*/ 5965 w 382532"/>
                <a:gd name="connsiteY43" fmla="*/ 36813 h 272006"/>
                <a:gd name="connsiteX44" fmla="*/ 3291 w 382532"/>
                <a:gd name="connsiteY44" fmla="*/ 43946 h 272006"/>
                <a:gd name="connsiteX45" fmla="*/ 488 w 382532"/>
                <a:gd name="connsiteY45" fmla="*/ 60506 h 272006"/>
                <a:gd name="connsiteX46" fmla="*/ 5201 w 382532"/>
                <a:gd name="connsiteY46" fmla="*/ 85854 h 272006"/>
                <a:gd name="connsiteX47" fmla="*/ 8641 w 382532"/>
                <a:gd name="connsiteY47" fmla="*/ 92733 h 272006"/>
                <a:gd name="connsiteX48" fmla="*/ 18831 w 382532"/>
                <a:gd name="connsiteY48" fmla="*/ 106108 h 272006"/>
                <a:gd name="connsiteX49" fmla="*/ 40613 w 382532"/>
                <a:gd name="connsiteY49" fmla="*/ 119992 h 272006"/>
                <a:gd name="connsiteX50" fmla="*/ 48001 w 382532"/>
                <a:gd name="connsiteY50" fmla="*/ 122285 h 272006"/>
                <a:gd name="connsiteX51" fmla="*/ 64688 w 382532"/>
                <a:gd name="connsiteY51" fmla="*/ 123941 h 272006"/>
                <a:gd name="connsiteX52" fmla="*/ 72331 w 382532"/>
                <a:gd name="connsiteY52" fmla="*/ 123814 h 272006"/>
                <a:gd name="connsiteX53" fmla="*/ 76152 w 382532"/>
                <a:gd name="connsiteY53" fmla="*/ 135278 h 272006"/>
                <a:gd name="connsiteX54" fmla="*/ 79082 w 382532"/>
                <a:gd name="connsiteY54" fmla="*/ 141137 h 272006"/>
                <a:gd name="connsiteX55" fmla="*/ 87744 w 382532"/>
                <a:gd name="connsiteY55" fmla="*/ 152474 h 272006"/>
                <a:gd name="connsiteX56" fmla="*/ 106213 w 382532"/>
                <a:gd name="connsiteY56" fmla="*/ 164193 h 272006"/>
                <a:gd name="connsiteX57" fmla="*/ 112456 w 382532"/>
                <a:gd name="connsiteY57" fmla="*/ 166104 h 272006"/>
                <a:gd name="connsiteX58" fmla="*/ 126595 w 382532"/>
                <a:gd name="connsiteY58" fmla="*/ 167505 h 272006"/>
                <a:gd name="connsiteX59" fmla="*/ 147739 w 382532"/>
                <a:gd name="connsiteY59" fmla="*/ 162028 h 272006"/>
                <a:gd name="connsiteX60" fmla="*/ 156147 w 382532"/>
                <a:gd name="connsiteY60" fmla="*/ 158079 h 272006"/>
                <a:gd name="connsiteX61" fmla="*/ 160477 w 382532"/>
                <a:gd name="connsiteY61" fmla="*/ 174256 h 272006"/>
                <a:gd name="connsiteX62" fmla="*/ 163408 w 382532"/>
                <a:gd name="connsiteY62" fmla="*/ 180116 h 272006"/>
                <a:gd name="connsiteX63" fmla="*/ 172069 w 382532"/>
                <a:gd name="connsiteY63" fmla="*/ 191452 h 272006"/>
                <a:gd name="connsiteX64" fmla="*/ 190540 w 382532"/>
                <a:gd name="connsiteY64" fmla="*/ 203171 h 272006"/>
                <a:gd name="connsiteX65" fmla="*/ 196781 w 382532"/>
                <a:gd name="connsiteY65" fmla="*/ 205082 h 272006"/>
                <a:gd name="connsiteX66" fmla="*/ 210920 w 382532"/>
                <a:gd name="connsiteY66" fmla="*/ 206483 h 272006"/>
                <a:gd name="connsiteX67" fmla="*/ 232065 w 382532"/>
                <a:gd name="connsiteY67" fmla="*/ 201006 h 272006"/>
                <a:gd name="connsiteX68" fmla="*/ 238434 w 382532"/>
                <a:gd name="connsiteY68" fmla="*/ 197567 h 272006"/>
                <a:gd name="connsiteX69" fmla="*/ 243911 w 382532"/>
                <a:gd name="connsiteY69" fmla="*/ 226864 h 272006"/>
                <a:gd name="connsiteX70" fmla="*/ 247861 w 382532"/>
                <a:gd name="connsiteY70" fmla="*/ 234889 h 272006"/>
                <a:gd name="connsiteX71" fmla="*/ 259707 w 382532"/>
                <a:gd name="connsiteY71" fmla="*/ 250429 h 272006"/>
                <a:gd name="connsiteX72" fmla="*/ 285055 w 382532"/>
                <a:gd name="connsiteY72" fmla="*/ 266607 h 272006"/>
                <a:gd name="connsiteX73" fmla="*/ 293590 w 382532"/>
                <a:gd name="connsiteY73" fmla="*/ 269154 h 272006"/>
                <a:gd name="connsiteX74" fmla="*/ 313079 w 382532"/>
                <a:gd name="connsiteY74" fmla="*/ 271065 h 272006"/>
                <a:gd name="connsiteX75" fmla="*/ 342121 w 382532"/>
                <a:gd name="connsiteY75" fmla="*/ 263550 h 272006"/>
                <a:gd name="connsiteX76" fmla="*/ 358299 w 382532"/>
                <a:gd name="connsiteY76" fmla="*/ 252595 h 272006"/>
                <a:gd name="connsiteX77" fmla="*/ 364540 w 382532"/>
                <a:gd name="connsiteY77" fmla="*/ 246226 h 272006"/>
                <a:gd name="connsiteX78" fmla="*/ 375113 w 382532"/>
                <a:gd name="connsiteY78" fmla="*/ 229794 h 272006"/>
                <a:gd name="connsiteX79" fmla="*/ 381864 w 382532"/>
                <a:gd name="connsiteY79" fmla="*/ 200496 h 272006"/>
                <a:gd name="connsiteX80" fmla="*/ 379571 w 382532"/>
                <a:gd name="connsiteY80" fmla="*/ 181135 h 27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82532" h="272006">
                  <a:moveTo>
                    <a:pt x="378679" y="180880"/>
                  </a:moveTo>
                  <a:cubicBezTo>
                    <a:pt x="376005" y="178969"/>
                    <a:pt x="374986" y="175530"/>
                    <a:pt x="375877" y="172345"/>
                  </a:cubicBezTo>
                  <a:cubicBezTo>
                    <a:pt x="378934" y="163429"/>
                    <a:pt x="365687" y="163301"/>
                    <a:pt x="366196" y="155404"/>
                  </a:cubicBezTo>
                  <a:cubicBezTo>
                    <a:pt x="366069" y="154385"/>
                    <a:pt x="364922" y="152729"/>
                    <a:pt x="363267" y="150691"/>
                  </a:cubicBezTo>
                  <a:cubicBezTo>
                    <a:pt x="366324" y="147379"/>
                    <a:pt x="364031" y="140500"/>
                    <a:pt x="369126" y="138208"/>
                  </a:cubicBezTo>
                  <a:cubicBezTo>
                    <a:pt x="372693" y="134259"/>
                    <a:pt x="376642" y="118209"/>
                    <a:pt x="374986" y="113114"/>
                  </a:cubicBezTo>
                  <a:cubicBezTo>
                    <a:pt x="370654" y="107891"/>
                    <a:pt x="379699" y="101013"/>
                    <a:pt x="372947" y="96427"/>
                  </a:cubicBezTo>
                  <a:cubicBezTo>
                    <a:pt x="370654" y="94771"/>
                    <a:pt x="369763" y="91841"/>
                    <a:pt x="370527" y="89166"/>
                  </a:cubicBezTo>
                  <a:cubicBezTo>
                    <a:pt x="373202" y="81523"/>
                    <a:pt x="361865" y="81396"/>
                    <a:pt x="362248" y="74518"/>
                  </a:cubicBezTo>
                  <a:cubicBezTo>
                    <a:pt x="361738" y="70824"/>
                    <a:pt x="346580" y="57449"/>
                    <a:pt x="342631" y="57831"/>
                  </a:cubicBezTo>
                  <a:cubicBezTo>
                    <a:pt x="339829" y="58340"/>
                    <a:pt x="337027" y="57066"/>
                    <a:pt x="335625" y="54646"/>
                  </a:cubicBezTo>
                  <a:cubicBezTo>
                    <a:pt x="331804" y="47513"/>
                    <a:pt x="324034" y="55665"/>
                    <a:pt x="319321" y="50825"/>
                  </a:cubicBezTo>
                  <a:cubicBezTo>
                    <a:pt x="314353" y="48787"/>
                    <a:pt x="298048" y="50443"/>
                    <a:pt x="293717" y="53755"/>
                  </a:cubicBezTo>
                  <a:cubicBezTo>
                    <a:pt x="292825" y="55028"/>
                    <a:pt x="291552" y="55920"/>
                    <a:pt x="290150" y="56302"/>
                  </a:cubicBezTo>
                  <a:cubicBezTo>
                    <a:pt x="285947" y="52099"/>
                    <a:pt x="279706" y="47258"/>
                    <a:pt x="277540" y="47513"/>
                  </a:cubicBezTo>
                  <a:cubicBezTo>
                    <a:pt x="275247" y="47895"/>
                    <a:pt x="272827" y="46876"/>
                    <a:pt x="271681" y="44838"/>
                  </a:cubicBezTo>
                  <a:cubicBezTo>
                    <a:pt x="268496" y="38724"/>
                    <a:pt x="261872" y="45730"/>
                    <a:pt x="257796" y="41526"/>
                  </a:cubicBezTo>
                  <a:cubicBezTo>
                    <a:pt x="253592" y="39870"/>
                    <a:pt x="239708" y="41271"/>
                    <a:pt x="236141" y="44074"/>
                  </a:cubicBezTo>
                  <a:cubicBezTo>
                    <a:pt x="234868" y="46112"/>
                    <a:pt x="232447" y="47004"/>
                    <a:pt x="230155" y="46494"/>
                  </a:cubicBezTo>
                  <a:cubicBezTo>
                    <a:pt x="223531" y="44711"/>
                    <a:pt x="224167" y="54264"/>
                    <a:pt x="218308" y="54392"/>
                  </a:cubicBezTo>
                  <a:cubicBezTo>
                    <a:pt x="215124" y="55028"/>
                    <a:pt x="204806" y="68658"/>
                    <a:pt x="205315" y="71970"/>
                  </a:cubicBezTo>
                  <a:cubicBezTo>
                    <a:pt x="205825" y="74263"/>
                    <a:pt x="204933" y="76683"/>
                    <a:pt x="203023" y="78084"/>
                  </a:cubicBezTo>
                  <a:cubicBezTo>
                    <a:pt x="197163" y="81651"/>
                    <a:pt x="204551" y="87765"/>
                    <a:pt x="200730" y="92096"/>
                  </a:cubicBezTo>
                  <a:cubicBezTo>
                    <a:pt x="200093" y="94007"/>
                    <a:pt x="200220" y="97828"/>
                    <a:pt x="200730" y="101777"/>
                  </a:cubicBezTo>
                  <a:cubicBezTo>
                    <a:pt x="196781" y="102286"/>
                    <a:pt x="193214" y="103305"/>
                    <a:pt x="191558" y="104452"/>
                  </a:cubicBezTo>
                  <a:cubicBezTo>
                    <a:pt x="190285" y="106490"/>
                    <a:pt x="187864" y="107382"/>
                    <a:pt x="185572" y="106872"/>
                  </a:cubicBezTo>
                  <a:cubicBezTo>
                    <a:pt x="179712" y="105216"/>
                    <a:pt x="179457" y="112604"/>
                    <a:pt x="175508" y="114387"/>
                  </a:cubicBezTo>
                  <a:cubicBezTo>
                    <a:pt x="174107" y="110184"/>
                    <a:pt x="179584" y="105216"/>
                    <a:pt x="174617" y="101777"/>
                  </a:cubicBezTo>
                  <a:cubicBezTo>
                    <a:pt x="172706" y="100376"/>
                    <a:pt x="171942" y="97828"/>
                    <a:pt x="172579" y="95535"/>
                  </a:cubicBezTo>
                  <a:cubicBezTo>
                    <a:pt x="174871" y="89039"/>
                    <a:pt x="165190" y="89039"/>
                    <a:pt x="165573" y="83179"/>
                  </a:cubicBezTo>
                  <a:cubicBezTo>
                    <a:pt x="165064" y="79995"/>
                    <a:pt x="152326" y="68785"/>
                    <a:pt x="148886" y="69040"/>
                  </a:cubicBezTo>
                  <a:cubicBezTo>
                    <a:pt x="146593" y="69422"/>
                    <a:pt x="144173" y="68403"/>
                    <a:pt x="143026" y="66365"/>
                  </a:cubicBezTo>
                  <a:cubicBezTo>
                    <a:pt x="139842" y="60251"/>
                    <a:pt x="133219" y="67257"/>
                    <a:pt x="129142" y="63053"/>
                  </a:cubicBezTo>
                  <a:cubicBezTo>
                    <a:pt x="127868" y="62544"/>
                    <a:pt x="125703" y="62289"/>
                    <a:pt x="123155" y="62289"/>
                  </a:cubicBezTo>
                  <a:cubicBezTo>
                    <a:pt x="120226" y="57194"/>
                    <a:pt x="127996" y="50825"/>
                    <a:pt x="121627" y="46494"/>
                  </a:cubicBezTo>
                  <a:cubicBezTo>
                    <a:pt x="119334" y="44838"/>
                    <a:pt x="118442" y="41908"/>
                    <a:pt x="119206" y="39233"/>
                  </a:cubicBezTo>
                  <a:cubicBezTo>
                    <a:pt x="121882" y="31590"/>
                    <a:pt x="110545" y="31463"/>
                    <a:pt x="110927" y="24585"/>
                  </a:cubicBezTo>
                  <a:cubicBezTo>
                    <a:pt x="110417" y="20891"/>
                    <a:pt x="95259" y="7516"/>
                    <a:pt x="91310" y="7898"/>
                  </a:cubicBezTo>
                  <a:cubicBezTo>
                    <a:pt x="88508" y="8407"/>
                    <a:pt x="85705" y="7134"/>
                    <a:pt x="84304" y="4713"/>
                  </a:cubicBezTo>
                  <a:cubicBezTo>
                    <a:pt x="80483" y="-2420"/>
                    <a:pt x="72713" y="5732"/>
                    <a:pt x="67999" y="892"/>
                  </a:cubicBezTo>
                  <a:cubicBezTo>
                    <a:pt x="63032" y="-1146"/>
                    <a:pt x="46727" y="510"/>
                    <a:pt x="42397" y="3822"/>
                  </a:cubicBezTo>
                  <a:cubicBezTo>
                    <a:pt x="40868" y="6114"/>
                    <a:pt x="38065" y="7388"/>
                    <a:pt x="35263" y="6751"/>
                  </a:cubicBezTo>
                  <a:cubicBezTo>
                    <a:pt x="27493" y="4586"/>
                    <a:pt x="28130" y="15923"/>
                    <a:pt x="21251" y="16050"/>
                  </a:cubicBezTo>
                  <a:cubicBezTo>
                    <a:pt x="17557" y="16814"/>
                    <a:pt x="5329" y="32864"/>
                    <a:pt x="5965" y="36813"/>
                  </a:cubicBezTo>
                  <a:cubicBezTo>
                    <a:pt x="6603" y="39488"/>
                    <a:pt x="5584" y="42418"/>
                    <a:pt x="3291" y="43946"/>
                  </a:cubicBezTo>
                  <a:cubicBezTo>
                    <a:pt x="-3588" y="48150"/>
                    <a:pt x="5201" y="55411"/>
                    <a:pt x="488" y="60506"/>
                  </a:cubicBezTo>
                  <a:cubicBezTo>
                    <a:pt x="-1168" y="65601"/>
                    <a:pt x="1635" y="81778"/>
                    <a:pt x="5201" y="85854"/>
                  </a:cubicBezTo>
                  <a:cubicBezTo>
                    <a:pt x="7621" y="87256"/>
                    <a:pt x="9023" y="89931"/>
                    <a:pt x="8641" y="92733"/>
                  </a:cubicBezTo>
                  <a:cubicBezTo>
                    <a:pt x="6985" y="100630"/>
                    <a:pt x="18322" y="99229"/>
                    <a:pt x="18831" y="106108"/>
                  </a:cubicBezTo>
                  <a:cubicBezTo>
                    <a:pt x="19850" y="109802"/>
                    <a:pt x="36664" y="120884"/>
                    <a:pt x="40613" y="119992"/>
                  </a:cubicBezTo>
                  <a:cubicBezTo>
                    <a:pt x="43288" y="119101"/>
                    <a:pt x="46218" y="119992"/>
                    <a:pt x="48001" y="122285"/>
                  </a:cubicBezTo>
                  <a:cubicBezTo>
                    <a:pt x="52714" y="128909"/>
                    <a:pt x="59338" y="119610"/>
                    <a:pt x="64688" y="123941"/>
                  </a:cubicBezTo>
                  <a:cubicBezTo>
                    <a:pt x="65962" y="124451"/>
                    <a:pt x="68891" y="124323"/>
                    <a:pt x="72331" y="123814"/>
                  </a:cubicBezTo>
                  <a:cubicBezTo>
                    <a:pt x="73095" y="128527"/>
                    <a:pt x="74496" y="133367"/>
                    <a:pt x="76152" y="135278"/>
                  </a:cubicBezTo>
                  <a:cubicBezTo>
                    <a:pt x="78190" y="136424"/>
                    <a:pt x="79336" y="138717"/>
                    <a:pt x="79082" y="141137"/>
                  </a:cubicBezTo>
                  <a:cubicBezTo>
                    <a:pt x="77680" y="147888"/>
                    <a:pt x="87234" y="146615"/>
                    <a:pt x="87744" y="152474"/>
                  </a:cubicBezTo>
                  <a:cubicBezTo>
                    <a:pt x="88636" y="155531"/>
                    <a:pt x="102902" y="164957"/>
                    <a:pt x="106213" y="164193"/>
                  </a:cubicBezTo>
                  <a:cubicBezTo>
                    <a:pt x="108507" y="163429"/>
                    <a:pt x="110927" y="164193"/>
                    <a:pt x="112456" y="166104"/>
                  </a:cubicBezTo>
                  <a:cubicBezTo>
                    <a:pt x="116404" y="171709"/>
                    <a:pt x="122009" y="163811"/>
                    <a:pt x="126595" y="167505"/>
                  </a:cubicBezTo>
                  <a:cubicBezTo>
                    <a:pt x="129907" y="168906"/>
                    <a:pt x="145574" y="165085"/>
                    <a:pt x="147739" y="162028"/>
                  </a:cubicBezTo>
                  <a:cubicBezTo>
                    <a:pt x="149141" y="158588"/>
                    <a:pt x="153217" y="159098"/>
                    <a:pt x="156147" y="158079"/>
                  </a:cubicBezTo>
                  <a:cubicBezTo>
                    <a:pt x="156401" y="163938"/>
                    <a:pt x="158312" y="171709"/>
                    <a:pt x="160477" y="174256"/>
                  </a:cubicBezTo>
                  <a:cubicBezTo>
                    <a:pt x="162516" y="175403"/>
                    <a:pt x="163662" y="177695"/>
                    <a:pt x="163408" y="180116"/>
                  </a:cubicBezTo>
                  <a:cubicBezTo>
                    <a:pt x="162006" y="186867"/>
                    <a:pt x="171559" y="185593"/>
                    <a:pt x="172069" y="191452"/>
                  </a:cubicBezTo>
                  <a:cubicBezTo>
                    <a:pt x="172961" y="194510"/>
                    <a:pt x="187228" y="203936"/>
                    <a:pt x="190540" y="203171"/>
                  </a:cubicBezTo>
                  <a:cubicBezTo>
                    <a:pt x="192832" y="202407"/>
                    <a:pt x="195253" y="203171"/>
                    <a:pt x="196781" y="205082"/>
                  </a:cubicBezTo>
                  <a:cubicBezTo>
                    <a:pt x="200730" y="210687"/>
                    <a:pt x="206335" y="202789"/>
                    <a:pt x="210920" y="206483"/>
                  </a:cubicBezTo>
                  <a:cubicBezTo>
                    <a:pt x="214232" y="207884"/>
                    <a:pt x="229900" y="204063"/>
                    <a:pt x="232065" y="201006"/>
                  </a:cubicBezTo>
                  <a:cubicBezTo>
                    <a:pt x="233212" y="198331"/>
                    <a:pt x="235887" y="198076"/>
                    <a:pt x="238434" y="197567"/>
                  </a:cubicBezTo>
                  <a:cubicBezTo>
                    <a:pt x="236524" y="203681"/>
                    <a:pt x="239836" y="222151"/>
                    <a:pt x="243911" y="226864"/>
                  </a:cubicBezTo>
                  <a:cubicBezTo>
                    <a:pt x="246714" y="228520"/>
                    <a:pt x="248370" y="231705"/>
                    <a:pt x="247861" y="234889"/>
                  </a:cubicBezTo>
                  <a:cubicBezTo>
                    <a:pt x="245950" y="244188"/>
                    <a:pt x="259069" y="242404"/>
                    <a:pt x="259707" y="250429"/>
                  </a:cubicBezTo>
                  <a:cubicBezTo>
                    <a:pt x="260980" y="254633"/>
                    <a:pt x="280470" y="267626"/>
                    <a:pt x="285055" y="266607"/>
                  </a:cubicBezTo>
                  <a:cubicBezTo>
                    <a:pt x="288112" y="265588"/>
                    <a:pt x="291552" y="266607"/>
                    <a:pt x="293590" y="269154"/>
                  </a:cubicBezTo>
                  <a:cubicBezTo>
                    <a:pt x="299067" y="276797"/>
                    <a:pt x="306837" y="266097"/>
                    <a:pt x="313079" y="271065"/>
                  </a:cubicBezTo>
                  <a:cubicBezTo>
                    <a:pt x="317665" y="272976"/>
                    <a:pt x="339192" y="267753"/>
                    <a:pt x="342121" y="263550"/>
                  </a:cubicBezTo>
                  <a:cubicBezTo>
                    <a:pt x="345178" y="256161"/>
                    <a:pt x="357152" y="261894"/>
                    <a:pt x="358299" y="252595"/>
                  </a:cubicBezTo>
                  <a:cubicBezTo>
                    <a:pt x="358808" y="249410"/>
                    <a:pt x="361356" y="246863"/>
                    <a:pt x="364540" y="246226"/>
                  </a:cubicBezTo>
                  <a:cubicBezTo>
                    <a:pt x="373839" y="244952"/>
                    <a:pt x="367852" y="233106"/>
                    <a:pt x="375113" y="229794"/>
                  </a:cubicBezTo>
                  <a:cubicBezTo>
                    <a:pt x="379316" y="225208"/>
                    <a:pt x="383775" y="206483"/>
                    <a:pt x="381864" y="200496"/>
                  </a:cubicBezTo>
                  <a:cubicBezTo>
                    <a:pt x="376769" y="194382"/>
                    <a:pt x="387341" y="186357"/>
                    <a:pt x="379571" y="181135"/>
                  </a:cubicBezTo>
                  <a:close/>
                </a:path>
              </a:pathLst>
            </a:custGeom>
            <a:gradFill flip="none" rotWithShape="1">
              <a:gsLst>
                <a:gs pos="0">
                  <a:schemeClr val="accent5"/>
                </a:gs>
                <a:gs pos="100000">
                  <a:schemeClr val="accent2"/>
                </a:gs>
              </a:gsLst>
              <a:path path="circle">
                <a:fillToRect l="50000" t="50000" r="50000" b="50000"/>
              </a:path>
              <a:tileRect/>
            </a:gra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87" name="Freeform: Shape 86">
              <a:extLst>
                <a:ext uri="{FF2B5EF4-FFF2-40B4-BE49-F238E27FC236}">
                  <a16:creationId xmlns:a16="http://schemas.microsoft.com/office/drawing/2014/main" id="{421CBA84-680F-E0B6-F5AA-CEE882C62A58}"/>
                </a:ext>
              </a:extLst>
            </p:cNvPr>
            <p:cNvSpPr/>
            <p:nvPr/>
          </p:nvSpPr>
          <p:spPr>
            <a:xfrm>
              <a:off x="9039586" y="2239703"/>
              <a:ext cx="572887" cy="602381"/>
            </a:xfrm>
            <a:custGeom>
              <a:avLst/>
              <a:gdLst>
                <a:gd name="connsiteX0" fmla="*/ 471619 w 474835"/>
                <a:gd name="connsiteY0" fmla="*/ 146515 h 499280"/>
                <a:gd name="connsiteX1" fmla="*/ 468817 w 474835"/>
                <a:gd name="connsiteY1" fmla="*/ 137980 h 499280"/>
                <a:gd name="connsiteX2" fmla="*/ 459136 w 474835"/>
                <a:gd name="connsiteY2" fmla="*/ 121039 h 499280"/>
                <a:gd name="connsiteX3" fmla="*/ 436207 w 474835"/>
                <a:gd name="connsiteY3" fmla="*/ 101550 h 499280"/>
                <a:gd name="connsiteX4" fmla="*/ 432768 w 474835"/>
                <a:gd name="connsiteY4" fmla="*/ 101295 h 499280"/>
                <a:gd name="connsiteX5" fmla="*/ 438500 w 474835"/>
                <a:gd name="connsiteY5" fmla="*/ 73526 h 499280"/>
                <a:gd name="connsiteX6" fmla="*/ 436207 w 474835"/>
                <a:gd name="connsiteY6" fmla="*/ 54164 h 499280"/>
                <a:gd name="connsiteX7" fmla="*/ 433405 w 474835"/>
                <a:gd name="connsiteY7" fmla="*/ 45630 h 499280"/>
                <a:gd name="connsiteX8" fmla="*/ 423724 w 474835"/>
                <a:gd name="connsiteY8" fmla="*/ 28688 h 499280"/>
                <a:gd name="connsiteX9" fmla="*/ 400796 w 474835"/>
                <a:gd name="connsiteY9" fmla="*/ 9199 h 499280"/>
                <a:gd name="connsiteX10" fmla="*/ 392643 w 474835"/>
                <a:gd name="connsiteY10" fmla="*/ 5505 h 499280"/>
                <a:gd name="connsiteX11" fmla="*/ 373664 w 474835"/>
                <a:gd name="connsiteY11" fmla="*/ 1047 h 499280"/>
                <a:gd name="connsiteX12" fmla="*/ 343856 w 474835"/>
                <a:gd name="connsiteY12" fmla="*/ 4486 h 499280"/>
                <a:gd name="connsiteX13" fmla="*/ 335577 w 474835"/>
                <a:gd name="connsiteY13" fmla="*/ 7925 h 499280"/>
                <a:gd name="connsiteX14" fmla="*/ 319272 w 474835"/>
                <a:gd name="connsiteY14" fmla="*/ 18753 h 499280"/>
                <a:gd name="connsiteX15" fmla="*/ 311502 w 474835"/>
                <a:gd name="connsiteY15" fmla="*/ 25631 h 499280"/>
                <a:gd name="connsiteX16" fmla="*/ 311375 w 474835"/>
                <a:gd name="connsiteY16" fmla="*/ 25376 h 499280"/>
                <a:gd name="connsiteX17" fmla="*/ 292395 w 474835"/>
                <a:gd name="connsiteY17" fmla="*/ 20918 h 499280"/>
                <a:gd name="connsiteX18" fmla="*/ 262589 w 474835"/>
                <a:gd name="connsiteY18" fmla="*/ 24357 h 499280"/>
                <a:gd name="connsiteX19" fmla="*/ 254309 w 474835"/>
                <a:gd name="connsiteY19" fmla="*/ 27797 h 499280"/>
                <a:gd name="connsiteX20" fmla="*/ 238004 w 474835"/>
                <a:gd name="connsiteY20" fmla="*/ 38624 h 499280"/>
                <a:gd name="connsiteX21" fmla="*/ 220171 w 474835"/>
                <a:gd name="connsiteY21" fmla="*/ 62826 h 499280"/>
                <a:gd name="connsiteX22" fmla="*/ 216986 w 474835"/>
                <a:gd name="connsiteY22" fmla="*/ 71233 h 499280"/>
                <a:gd name="connsiteX23" fmla="*/ 214694 w 474835"/>
                <a:gd name="connsiteY23" fmla="*/ 81551 h 499280"/>
                <a:gd name="connsiteX24" fmla="*/ 210362 w 474835"/>
                <a:gd name="connsiteY24" fmla="*/ 75437 h 499280"/>
                <a:gd name="connsiteX25" fmla="*/ 192656 w 474835"/>
                <a:gd name="connsiteY25" fmla="*/ 60406 h 499280"/>
                <a:gd name="connsiteX26" fmla="*/ 186415 w 474835"/>
                <a:gd name="connsiteY26" fmla="*/ 57476 h 499280"/>
                <a:gd name="connsiteX27" fmla="*/ 171767 w 474835"/>
                <a:gd name="connsiteY27" fmla="*/ 54037 h 499280"/>
                <a:gd name="connsiteX28" fmla="*/ 148711 w 474835"/>
                <a:gd name="connsiteY28" fmla="*/ 56712 h 499280"/>
                <a:gd name="connsiteX29" fmla="*/ 142342 w 474835"/>
                <a:gd name="connsiteY29" fmla="*/ 59387 h 499280"/>
                <a:gd name="connsiteX30" fmla="*/ 129731 w 474835"/>
                <a:gd name="connsiteY30" fmla="*/ 67794 h 499280"/>
                <a:gd name="connsiteX31" fmla="*/ 115974 w 474835"/>
                <a:gd name="connsiteY31" fmla="*/ 86391 h 499280"/>
                <a:gd name="connsiteX32" fmla="*/ 113554 w 474835"/>
                <a:gd name="connsiteY32" fmla="*/ 92888 h 499280"/>
                <a:gd name="connsiteX33" fmla="*/ 111134 w 474835"/>
                <a:gd name="connsiteY33" fmla="*/ 107791 h 499280"/>
                <a:gd name="connsiteX34" fmla="*/ 115337 w 474835"/>
                <a:gd name="connsiteY34" fmla="*/ 130592 h 499280"/>
                <a:gd name="connsiteX35" fmla="*/ 118394 w 474835"/>
                <a:gd name="connsiteY35" fmla="*/ 136834 h 499280"/>
                <a:gd name="connsiteX36" fmla="*/ 127565 w 474835"/>
                <a:gd name="connsiteY36" fmla="*/ 148808 h 499280"/>
                <a:gd name="connsiteX37" fmla="*/ 147055 w 474835"/>
                <a:gd name="connsiteY37" fmla="*/ 161291 h 499280"/>
                <a:gd name="connsiteX38" fmla="*/ 146545 w 474835"/>
                <a:gd name="connsiteY38" fmla="*/ 161928 h 499280"/>
                <a:gd name="connsiteX39" fmla="*/ 144125 w 474835"/>
                <a:gd name="connsiteY39" fmla="*/ 176831 h 499280"/>
                <a:gd name="connsiteX40" fmla="*/ 148328 w 474835"/>
                <a:gd name="connsiteY40" fmla="*/ 199632 h 499280"/>
                <a:gd name="connsiteX41" fmla="*/ 151385 w 474835"/>
                <a:gd name="connsiteY41" fmla="*/ 205874 h 499280"/>
                <a:gd name="connsiteX42" fmla="*/ 160557 w 474835"/>
                <a:gd name="connsiteY42" fmla="*/ 217848 h 499280"/>
                <a:gd name="connsiteX43" fmla="*/ 168072 w 474835"/>
                <a:gd name="connsiteY43" fmla="*/ 224726 h 499280"/>
                <a:gd name="connsiteX44" fmla="*/ 163232 w 474835"/>
                <a:gd name="connsiteY44" fmla="*/ 225236 h 499280"/>
                <a:gd name="connsiteX45" fmla="*/ 146927 w 474835"/>
                <a:gd name="connsiteY45" fmla="*/ 236063 h 499280"/>
                <a:gd name="connsiteX46" fmla="*/ 129094 w 474835"/>
                <a:gd name="connsiteY46" fmla="*/ 260265 h 499280"/>
                <a:gd name="connsiteX47" fmla="*/ 125909 w 474835"/>
                <a:gd name="connsiteY47" fmla="*/ 268672 h 499280"/>
                <a:gd name="connsiteX48" fmla="*/ 123872 w 474835"/>
                <a:gd name="connsiteY48" fmla="*/ 270455 h 499280"/>
                <a:gd name="connsiteX49" fmla="*/ 106293 w 474835"/>
                <a:gd name="connsiteY49" fmla="*/ 258100 h 499280"/>
                <a:gd name="connsiteX50" fmla="*/ 98141 w 474835"/>
                <a:gd name="connsiteY50" fmla="*/ 254406 h 499280"/>
                <a:gd name="connsiteX51" fmla="*/ 79161 w 474835"/>
                <a:gd name="connsiteY51" fmla="*/ 249947 h 499280"/>
                <a:gd name="connsiteX52" fmla="*/ 49354 w 474835"/>
                <a:gd name="connsiteY52" fmla="*/ 253386 h 499280"/>
                <a:gd name="connsiteX53" fmla="*/ 41075 w 474835"/>
                <a:gd name="connsiteY53" fmla="*/ 256826 h 499280"/>
                <a:gd name="connsiteX54" fmla="*/ 24770 w 474835"/>
                <a:gd name="connsiteY54" fmla="*/ 267653 h 499280"/>
                <a:gd name="connsiteX55" fmla="*/ 6937 w 474835"/>
                <a:gd name="connsiteY55" fmla="*/ 291855 h 499280"/>
                <a:gd name="connsiteX56" fmla="*/ 3752 w 474835"/>
                <a:gd name="connsiteY56" fmla="*/ 300262 h 499280"/>
                <a:gd name="connsiteX57" fmla="*/ 568 w 474835"/>
                <a:gd name="connsiteY57" fmla="*/ 319497 h 499280"/>
                <a:gd name="connsiteX58" fmla="*/ 6045 w 474835"/>
                <a:gd name="connsiteY58" fmla="*/ 349049 h 499280"/>
                <a:gd name="connsiteX59" fmla="*/ 9994 w 474835"/>
                <a:gd name="connsiteY59" fmla="*/ 357074 h 499280"/>
                <a:gd name="connsiteX60" fmla="*/ 21840 w 474835"/>
                <a:gd name="connsiteY60" fmla="*/ 372614 h 499280"/>
                <a:gd name="connsiteX61" fmla="*/ 47189 w 474835"/>
                <a:gd name="connsiteY61" fmla="*/ 388792 h 499280"/>
                <a:gd name="connsiteX62" fmla="*/ 55723 w 474835"/>
                <a:gd name="connsiteY62" fmla="*/ 391339 h 499280"/>
                <a:gd name="connsiteX63" fmla="*/ 57251 w 474835"/>
                <a:gd name="connsiteY63" fmla="*/ 392868 h 499280"/>
                <a:gd name="connsiteX64" fmla="*/ 55469 w 474835"/>
                <a:gd name="connsiteY64" fmla="*/ 410828 h 499280"/>
                <a:gd name="connsiteX65" fmla="*/ 60946 w 474835"/>
                <a:gd name="connsiteY65" fmla="*/ 440380 h 499280"/>
                <a:gd name="connsiteX66" fmla="*/ 64895 w 474835"/>
                <a:gd name="connsiteY66" fmla="*/ 448405 h 499280"/>
                <a:gd name="connsiteX67" fmla="*/ 76741 w 474835"/>
                <a:gd name="connsiteY67" fmla="*/ 463946 h 499280"/>
                <a:gd name="connsiteX68" fmla="*/ 102089 w 474835"/>
                <a:gd name="connsiteY68" fmla="*/ 480123 h 499280"/>
                <a:gd name="connsiteX69" fmla="*/ 110624 w 474835"/>
                <a:gd name="connsiteY69" fmla="*/ 482671 h 499280"/>
                <a:gd name="connsiteX70" fmla="*/ 118394 w 474835"/>
                <a:gd name="connsiteY70" fmla="*/ 485091 h 499280"/>
                <a:gd name="connsiteX71" fmla="*/ 136227 w 474835"/>
                <a:gd name="connsiteY71" fmla="*/ 493880 h 499280"/>
                <a:gd name="connsiteX72" fmla="*/ 144762 w 474835"/>
                <a:gd name="connsiteY72" fmla="*/ 496428 h 499280"/>
                <a:gd name="connsiteX73" fmla="*/ 164251 w 474835"/>
                <a:gd name="connsiteY73" fmla="*/ 498338 h 499280"/>
                <a:gd name="connsiteX74" fmla="*/ 193294 w 474835"/>
                <a:gd name="connsiteY74" fmla="*/ 490823 h 499280"/>
                <a:gd name="connsiteX75" fmla="*/ 209471 w 474835"/>
                <a:gd name="connsiteY75" fmla="*/ 479868 h 499280"/>
                <a:gd name="connsiteX76" fmla="*/ 215712 w 474835"/>
                <a:gd name="connsiteY76" fmla="*/ 473499 h 499280"/>
                <a:gd name="connsiteX77" fmla="*/ 215840 w 474835"/>
                <a:gd name="connsiteY77" fmla="*/ 473499 h 499280"/>
                <a:gd name="connsiteX78" fmla="*/ 217878 w 474835"/>
                <a:gd name="connsiteY78" fmla="*/ 473627 h 499280"/>
                <a:gd name="connsiteX79" fmla="*/ 226412 w 474835"/>
                <a:gd name="connsiteY79" fmla="*/ 476174 h 499280"/>
                <a:gd name="connsiteX80" fmla="*/ 245902 w 474835"/>
                <a:gd name="connsiteY80" fmla="*/ 478085 h 499280"/>
                <a:gd name="connsiteX81" fmla="*/ 274944 w 474835"/>
                <a:gd name="connsiteY81" fmla="*/ 470569 h 499280"/>
                <a:gd name="connsiteX82" fmla="*/ 291122 w 474835"/>
                <a:gd name="connsiteY82" fmla="*/ 459615 h 499280"/>
                <a:gd name="connsiteX83" fmla="*/ 297363 w 474835"/>
                <a:gd name="connsiteY83" fmla="*/ 453246 h 499280"/>
                <a:gd name="connsiteX84" fmla="*/ 307936 w 474835"/>
                <a:gd name="connsiteY84" fmla="*/ 436814 h 499280"/>
                <a:gd name="connsiteX85" fmla="*/ 313158 w 474835"/>
                <a:gd name="connsiteY85" fmla="*/ 424203 h 499280"/>
                <a:gd name="connsiteX86" fmla="*/ 326660 w 474835"/>
                <a:gd name="connsiteY86" fmla="*/ 418344 h 499280"/>
                <a:gd name="connsiteX87" fmla="*/ 342838 w 474835"/>
                <a:gd name="connsiteY87" fmla="*/ 407389 h 499280"/>
                <a:gd name="connsiteX88" fmla="*/ 349079 w 474835"/>
                <a:gd name="connsiteY88" fmla="*/ 401020 h 499280"/>
                <a:gd name="connsiteX89" fmla="*/ 359652 w 474835"/>
                <a:gd name="connsiteY89" fmla="*/ 384588 h 499280"/>
                <a:gd name="connsiteX90" fmla="*/ 365639 w 474835"/>
                <a:gd name="connsiteY90" fmla="*/ 368793 h 499280"/>
                <a:gd name="connsiteX91" fmla="*/ 389969 w 474835"/>
                <a:gd name="connsiteY91" fmla="*/ 361023 h 499280"/>
                <a:gd name="connsiteX92" fmla="*/ 406145 w 474835"/>
                <a:gd name="connsiteY92" fmla="*/ 350068 h 499280"/>
                <a:gd name="connsiteX93" fmla="*/ 412387 w 474835"/>
                <a:gd name="connsiteY93" fmla="*/ 343699 h 499280"/>
                <a:gd name="connsiteX94" fmla="*/ 422960 w 474835"/>
                <a:gd name="connsiteY94" fmla="*/ 327267 h 499280"/>
                <a:gd name="connsiteX95" fmla="*/ 429711 w 474835"/>
                <a:gd name="connsiteY95" fmla="*/ 297970 h 499280"/>
                <a:gd name="connsiteX96" fmla="*/ 427419 w 474835"/>
                <a:gd name="connsiteY96" fmla="*/ 278608 h 499280"/>
                <a:gd name="connsiteX97" fmla="*/ 424616 w 474835"/>
                <a:gd name="connsiteY97" fmla="*/ 270073 h 499280"/>
                <a:gd name="connsiteX98" fmla="*/ 414935 w 474835"/>
                <a:gd name="connsiteY98" fmla="*/ 253132 h 499280"/>
                <a:gd name="connsiteX99" fmla="*/ 398758 w 474835"/>
                <a:gd name="connsiteY99" fmla="*/ 236827 h 499280"/>
                <a:gd name="connsiteX100" fmla="*/ 405381 w 474835"/>
                <a:gd name="connsiteY100" fmla="*/ 237719 h 499280"/>
                <a:gd name="connsiteX101" fmla="*/ 434424 w 474835"/>
                <a:gd name="connsiteY101" fmla="*/ 230203 h 499280"/>
                <a:gd name="connsiteX102" fmla="*/ 450601 w 474835"/>
                <a:gd name="connsiteY102" fmla="*/ 219249 h 499280"/>
                <a:gd name="connsiteX103" fmla="*/ 456843 w 474835"/>
                <a:gd name="connsiteY103" fmla="*/ 212880 h 499280"/>
                <a:gd name="connsiteX104" fmla="*/ 467415 w 474835"/>
                <a:gd name="connsiteY104" fmla="*/ 196448 h 499280"/>
                <a:gd name="connsiteX105" fmla="*/ 474167 w 474835"/>
                <a:gd name="connsiteY105" fmla="*/ 167150 h 499280"/>
                <a:gd name="connsiteX106" fmla="*/ 471874 w 474835"/>
                <a:gd name="connsiteY106" fmla="*/ 147789 h 499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474835" h="499280">
                  <a:moveTo>
                    <a:pt x="471619" y="146515"/>
                  </a:moveTo>
                  <a:cubicBezTo>
                    <a:pt x="468944" y="144604"/>
                    <a:pt x="467925" y="141165"/>
                    <a:pt x="468817" y="137980"/>
                  </a:cubicBezTo>
                  <a:cubicBezTo>
                    <a:pt x="471874" y="129064"/>
                    <a:pt x="458626" y="128936"/>
                    <a:pt x="459136" y="121039"/>
                  </a:cubicBezTo>
                  <a:cubicBezTo>
                    <a:pt x="458498" y="116708"/>
                    <a:pt x="440921" y="101167"/>
                    <a:pt x="436207" y="101550"/>
                  </a:cubicBezTo>
                  <a:cubicBezTo>
                    <a:pt x="435061" y="101804"/>
                    <a:pt x="433914" y="101550"/>
                    <a:pt x="432768" y="101295"/>
                  </a:cubicBezTo>
                  <a:cubicBezTo>
                    <a:pt x="436589" y="95181"/>
                    <a:pt x="440411" y="79003"/>
                    <a:pt x="438500" y="73526"/>
                  </a:cubicBezTo>
                  <a:cubicBezTo>
                    <a:pt x="433405" y="67412"/>
                    <a:pt x="443978" y="59387"/>
                    <a:pt x="436207" y="54164"/>
                  </a:cubicBezTo>
                  <a:cubicBezTo>
                    <a:pt x="433532" y="52254"/>
                    <a:pt x="432513" y="48814"/>
                    <a:pt x="433405" y="45630"/>
                  </a:cubicBezTo>
                  <a:cubicBezTo>
                    <a:pt x="436462" y="36713"/>
                    <a:pt x="423215" y="36586"/>
                    <a:pt x="423724" y="28688"/>
                  </a:cubicBezTo>
                  <a:cubicBezTo>
                    <a:pt x="423087" y="24357"/>
                    <a:pt x="405509" y="8817"/>
                    <a:pt x="400796" y="9199"/>
                  </a:cubicBezTo>
                  <a:cubicBezTo>
                    <a:pt x="397611" y="9709"/>
                    <a:pt x="394299" y="8307"/>
                    <a:pt x="392643" y="5505"/>
                  </a:cubicBezTo>
                  <a:cubicBezTo>
                    <a:pt x="388313" y="-2902"/>
                    <a:pt x="379141" y="6779"/>
                    <a:pt x="373664" y="1047"/>
                  </a:cubicBezTo>
                  <a:cubicBezTo>
                    <a:pt x="367931" y="-1374"/>
                    <a:pt x="348824" y="665"/>
                    <a:pt x="343856" y="4486"/>
                  </a:cubicBezTo>
                  <a:cubicBezTo>
                    <a:pt x="342074" y="7288"/>
                    <a:pt x="338762" y="8562"/>
                    <a:pt x="335577" y="7925"/>
                  </a:cubicBezTo>
                  <a:cubicBezTo>
                    <a:pt x="326533" y="5378"/>
                    <a:pt x="327297" y="18625"/>
                    <a:pt x="319272" y="18753"/>
                  </a:cubicBezTo>
                  <a:cubicBezTo>
                    <a:pt x="317616" y="19135"/>
                    <a:pt x="314559" y="21937"/>
                    <a:pt x="311502" y="25631"/>
                  </a:cubicBezTo>
                  <a:cubicBezTo>
                    <a:pt x="311502" y="25631"/>
                    <a:pt x="311375" y="25504"/>
                    <a:pt x="311375" y="25376"/>
                  </a:cubicBezTo>
                  <a:cubicBezTo>
                    <a:pt x="307044" y="16969"/>
                    <a:pt x="297872" y="26650"/>
                    <a:pt x="292395" y="20918"/>
                  </a:cubicBezTo>
                  <a:cubicBezTo>
                    <a:pt x="286663" y="18498"/>
                    <a:pt x="267556" y="20536"/>
                    <a:pt x="262589" y="24357"/>
                  </a:cubicBezTo>
                  <a:cubicBezTo>
                    <a:pt x="260805" y="27160"/>
                    <a:pt x="257493" y="28433"/>
                    <a:pt x="254309" y="27797"/>
                  </a:cubicBezTo>
                  <a:cubicBezTo>
                    <a:pt x="245264" y="25249"/>
                    <a:pt x="246029" y="38496"/>
                    <a:pt x="238004" y="38624"/>
                  </a:cubicBezTo>
                  <a:cubicBezTo>
                    <a:pt x="233673" y="39516"/>
                    <a:pt x="219407" y="58113"/>
                    <a:pt x="220171" y="62826"/>
                  </a:cubicBezTo>
                  <a:cubicBezTo>
                    <a:pt x="220935" y="66011"/>
                    <a:pt x="219661" y="69322"/>
                    <a:pt x="216986" y="71233"/>
                  </a:cubicBezTo>
                  <a:cubicBezTo>
                    <a:pt x="212528" y="73908"/>
                    <a:pt x="213674" y="77730"/>
                    <a:pt x="214694" y="81551"/>
                  </a:cubicBezTo>
                  <a:cubicBezTo>
                    <a:pt x="212528" y="79895"/>
                    <a:pt x="210107" y="78366"/>
                    <a:pt x="210362" y="75437"/>
                  </a:cubicBezTo>
                  <a:cubicBezTo>
                    <a:pt x="209853" y="72125"/>
                    <a:pt x="196351" y="60151"/>
                    <a:pt x="192656" y="60406"/>
                  </a:cubicBezTo>
                  <a:cubicBezTo>
                    <a:pt x="190109" y="60788"/>
                    <a:pt x="187689" y="59642"/>
                    <a:pt x="186415" y="57476"/>
                  </a:cubicBezTo>
                  <a:cubicBezTo>
                    <a:pt x="182976" y="50980"/>
                    <a:pt x="175970" y="58495"/>
                    <a:pt x="171767" y="54037"/>
                  </a:cubicBezTo>
                  <a:cubicBezTo>
                    <a:pt x="167308" y="52254"/>
                    <a:pt x="152660" y="53782"/>
                    <a:pt x="148711" y="56712"/>
                  </a:cubicBezTo>
                  <a:cubicBezTo>
                    <a:pt x="147309" y="58877"/>
                    <a:pt x="144762" y="59896"/>
                    <a:pt x="142342" y="59387"/>
                  </a:cubicBezTo>
                  <a:cubicBezTo>
                    <a:pt x="135335" y="57476"/>
                    <a:pt x="135973" y="67666"/>
                    <a:pt x="129731" y="67794"/>
                  </a:cubicBezTo>
                  <a:cubicBezTo>
                    <a:pt x="126419" y="68558"/>
                    <a:pt x="115464" y="82825"/>
                    <a:pt x="115974" y="86391"/>
                  </a:cubicBezTo>
                  <a:cubicBezTo>
                    <a:pt x="116611" y="88812"/>
                    <a:pt x="115592" y="91359"/>
                    <a:pt x="113554" y="92888"/>
                  </a:cubicBezTo>
                  <a:cubicBezTo>
                    <a:pt x="107312" y="96709"/>
                    <a:pt x="115210" y="103206"/>
                    <a:pt x="111134" y="107791"/>
                  </a:cubicBezTo>
                  <a:cubicBezTo>
                    <a:pt x="109605" y="112377"/>
                    <a:pt x="112153" y="126898"/>
                    <a:pt x="115337" y="130592"/>
                  </a:cubicBezTo>
                  <a:cubicBezTo>
                    <a:pt x="117503" y="131866"/>
                    <a:pt x="118776" y="134286"/>
                    <a:pt x="118394" y="136834"/>
                  </a:cubicBezTo>
                  <a:cubicBezTo>
                    <a:pt x="116993" y="143967"/>
                    <a:pt x="127056" y="142693"/>
                    <a:pt x="127565" y="148808"/>
                  </a:cubicBezTo>
                  <a:cubicBezTo>
                    <a:pt x="128585" y="152119"/>
                    <a:pt x="143488" y="162055"/>
                    <a:pt x="147055" y="161291"/>
                  </a:cubicBezTo>
                  <a:cubicBezTo>
                    <a:pt x="146800" y="161546"/>
                    <a:pt x="146800" y="161800"/>
                    <a:pt x="146545" y="161928"/>
                  </a:cubicBezTo>
                  <a:cubicBezTo>
                    <a:pt x="140303" y="165749"/>
                    <a:pt x="148201" y="172245"/>
                    <a:pt x="144125" y="176831"/>
                  </a:cubicBezTo>
                  <a:cubicBezTo>
                    <a:pt x="142596" y="181417"/>
                    <a:pt x="145144" y="195938"/>
                    <a:pt x="148328" y="199632"/>
                  </a:cubicBezTo>
                  <a:cubicBezTo>
                    <a:pt x="150494" y="200906"/>
                    <a:pt x="151768" y="203326"/>
                    <a:pt x="151385" y="205874"/>
                  </a:cubicBezTo>
                  <a:cubicBezTo>
                    <a:pt x="149984" y="213007"/>
                    <a:pt x="160047" y="211733"/>
                    <a:pt x="160557" y="217848"/>
                  </a:cubicBezTo>
                  <a:cubicBezTo>
                    <a:pt x="160939" y="219249"/>
                    <a:pt x="164251" y="222051"/>
                    <a:pt x="168072" y="224726"/>
                  </a:cubicBezTo>
                  <a:cubicBezTo>
                    <a:pt x="166544" y="225363"/>
                    <a:pt x="164888" y="225618"/>
                    <a:pt x="163232" y="225236"/>
                  </a:cubicBezTo>
                  <a:cubicBezTo>
                    <a:pt x="154188" y="222688"/>
                    <a:pt x="154952" y="235935"/>
                    <a:pt x="146927" y="236063"/>
                  </a:cubicBezTo>
                  <a:cubicBezTo>
                    <a:pt x="142596" y="236955"/>
                    <a:pt x="128330" y="255552"/>
                    <a:pt x="129094" y="260265"/>
                  </a:cubicBezTo>
                  <a:cubicBezTo>
                    <a:pt x="129858" y="263450"/>
                    <a:pt x="128585" y="266761"/>
                    <a:pt x="125909" y="268672"/>
                  </a:cubicBezTo>
                  <a:cubicBezTo>
                    <a:pt x="125018" y="269182"/>
                    <a:pt x="124381" y="269819"/>
                    <a:pt x="123872" y="270455"/>
                  </a:cubicBezTo>
                  <a:cubicBezTo>
                    <a:pt x="118139" y="264596"/>
                    <a:pt x="109350" y="257845"/>
                    <a:pt x="106293" y="258100"/>
                  </a:cubicBezTo>
                  <a:cubicBezTo>
                    <a:pt x="103109" y="258609"/>
                    <a:pt x="99797" y="257208"/>
                    <a:pt x="98141" y="254406"/>
                  </a:cubicBezTo>
                  <a:cubicBezTo>
                    <a:pt x="93810" y="245998"/>
                    <a:pt x="84638" y="255679"/>
                    <a:pt x="79161" y="249947"/>
                  </a:cubicBezTo>
                  <a:cubicBezTo>
                    <a:pt x="73429" y="247527"/>
                    <a:pt x="54322" y="249565"/>
                    <a:pt x="49354" y="253386"/>
                  </a:cubicBezTo>
                  <a:cubicBezTo>
                    <a:pt x="47571" y="256189"/>
                    <a:pt x="44259" y="257463"/>
                    <a:pt x="41075" y="256826"/>
                  </a:cubicBezTo>
                  <a:cubicBezTo>
                    <a:pt x="32030" y="254278"/>
                    <a:pt x="32795" y="267526"/>
                    <a:pt x="24770" y="267653"/>
                  </a:cubicBezTo>
                  <a:cubicBezTo>
                    <a:pt x="20439" y="268545"/>
                    <a:pt x="6173" y="287142"/>
                    <a:pt x="6937" y="291855"/>
                  </a:cubicBezTo>
                  <a:cubicBezTo>
                    <a:pt x="7701" y="295040"/>
                    <a:pt x="6427" y="298352"/>
                    <a:pt x="3752" y="300262"/>
                  </a:cubicBezTo>
                  <a:cubicBezTo>
                    <a:pt x="-4273" y="305230"/>
                    <a:pt x="5918" y="313637"/>
                    <a:pt x="568" y="319497"/>
                  </a:cubicBezTo>
                  <a:cubicBezTo>
                    <a:pt x="-1343" y="325356"/>
                    <a:pt x="1841" y="344336"/>
                    <a:pt x="6045" y="349049"/>
                  </a:cubicBezTo>
                  <a:cubicBezTo>
                    <a:pt x="8847" y="350705"/>
                    <a:pt x="10503" y="353889"/>
                    <a:pt x="9994" y="357074"/>
                  </a:cubicBezTo>
                  <a:cubicBezTo>
                    <a:pt x="8083" y="366373"/>
                    <a:pt x="21203" y="364589"/>
                    <a:pt x="21840" y="372614"/>
                  </a:cubicBezTo>
                  <a:cubicBezTo>
                    <a:pt x="23114" y="376818"/>
                    <a:pt x="42603" y="389810"/>
                    <a:pt x="47189" y="388792"/>
                  </a:cubicBezTo>
                  <a:cubicBezTo>
                    <a:pt x="50246" y="387772"/>
                    <a:pt x="53685" y="388792"/>
                    <a:pt x="55723" y="391339"/>
                  </a:cubicBezTo>
                  <a:cubicBezTo>
                    <a:pt x="56233" y="391976"/>
                    <a:pt x="56742" y="392358"/>
                    <a:pt x="57251" y="392868"/>
                  </a:cubicBezTo>
                  <a:cubicBezTo>
                    <a:pt x="52412" y="397835"/>
                    <a:pt x="60436" y="405478"/>
                    <a:pt x="55469" y="410828"/>
                  </a:cubicBezTo>
                  <a:cubicBezTo>
                    <a:pt x="53558" y="416688"/>
                    <a:pt x="56742" y="435667"/>
                    <a:pt x="60946" y="440380"/>
                  </a:cubicBezTo>
                  <a:cubicBezTo>
                    <a:pt x="63748" y="442036"/>
                    <a:pt x="65404" y="445221"/>
                    <a:pt x="64895" y="448405"/>
                  </a:cubicBezTo>
                  <a:cubicBezTo>
                    <a:pt x="62984" y="457704"/>
                    <a:pt x="76104" y="455921"/>
                    <a:pt x="76741" y="463946"/>
                  </a:cubicBezTo>
                  <a:cubicBezTo>
                    <a:pt x="78014" y="468149"/>
                    <a:pt x="97504" y="481142"/>
                    <a:pt x="102089" y="480123"/>
                  </a:cubicBezTo>
                  <a:cubicBezTo>
                    <a:pt x="105146" y="479104"/>
                    <a:pt x="108586" y="480123"/>
                    <a:pt x="110624" y="482671"/>
                  </a:cubicBezTo>
                  <a:cubicBezTo>
                    <a:pt x="112917" y="485855"/>
                    <a:pt x="115592" y="485855"/>
                    <a:pt x="118394" y="485091"/>
                  </a:cubicBezTo>
                  <a:cubicBezTo>
                    <a:pt x="124763" y="489804"/>
                    <a:pt x="133425" y="494517"/>
                    <a:pt x="136227" y="493880"/>
                  </a:cubicBezTo>
                  <a:cubicBezTo>
                    <a:pt x="139284" y="492861"/>
                    <a:pt x="142724" y="493880"/>
                    <a:pt x="144762" y="496428"/>
                  </a:cubicBezTo>
                  <a:cubicBezTo>
                    <a:pt x="150239" y="504070"/>
                    <a:pt x="158009" y="493370"/>
                    <a:pt x="164251" y="498338"/>
                  </a:cubicBezTo>
                  <a:cubicBezTo>
                    <a:pt x="168836" y="500249"/>
                    <a:pt x="190364" y="495026"/>
                    <a:pt x="193294" y="490823"/>
                  </a:cubicBezTo>
                  <a:cubicBezTo>
                    <a:pt x="196351" y="483435"/>
                    <a:pt x="208325" y="489167"/>
                    <a:pt x="209471" y="479868"/>
                  </a:cubicBezTo>
                  <a:cubicBezTo>
                    <a:pt x="209981" y="476684"/>
                    <a:pt x="212528" y="474136"/>
                    <a:pt x="215712" y="473499"/>
                  </a:cubicBezTo>
                  <a:lnTo>
                    <a:pt x="215840" y="473499"/>
                  </a:lnTo>
                  <a:cubicBezTo>
                    <a:pt x="216604" y="473627"/>
                    <a:pt x="217368" y="473754"/>
                    <a:pt x="217878" y="473627"/>
                  </a:cubicBezTo>
                  <a:cubicBezTo>
                    <a:pt x="220935" y="472607"/>
                    <a:pt x="224375" y="473627"/>
                    <a:pt x="226412" y="476174"/>
                  </a:cubicBezTo>
                  <a:cubicBezTo>
                    <a:pt x="231890" y="483817"/>
                    <a:pt x="239660" y="473117"/>
                    <a:pt x="245902" y="478085"/>
                  </a:cubicBezTo>
                  <a:cubicBezTo>
                    <a:pt x="250487" y="479996"/>
                    <a:pt x="272015" y="474773"/>
                    <a:pt x="274944" y="470569"/>
                  </a:cubicBezTo>
                  <a:cubicBezTo>
                    <a:pt x="278001" y="463181"/>
                    <a:pt x="289975" y="468913"/>
                    <a:pt x="291122" y="459615"/>
                  </a:cubicBezTo>
                  <a:cubicBezTo>
                    <a:pt x="291631" y="456430"/>
                    <a:pt x="294179" y="453883"/>
                    <a:pt x="297363" y="453246"/>
                  </a:cubicBezTo>
                  <a:cubicBezTo>
                    <a:pt x="306662" y="451972"/>
                    <a:pt x="300675" y="440126"/>
                    <a:pt x="307936" y="436814"/>
                  </a:cubicBezTo>
                  <a:cubicBezTo>
                    <a:pt x="309846" y="434648"/>
                    <a:pt x="311757" y="429553"/>
                    <a:pt x="313158" y="424203"/>
                  </a:cubicBezTo>
                  <a:cubicBezTo>
                    <a:pt x="319272" y="422675"/>
                    <a:pt x="325259" y="420382"/>
                    <a:pt x="326660" y="418344"/>
                  </a:cubicBezTo>
                  <a:cubicBezTo>
                    <a:pt x="329717" y="410956"/>
                    <a:pt x="341691" y="416688"/>
                    <a:pt x="342838" y="407389"/>
                  </a:cubicBezTo>
                  <a:cubicBezTo>
                    <a:pt x="343347" y="404204"/>
                    <a:pt x="345895" y="401657"/>
                    <a:pt x="349079" y="401020"/>
                  </a:cubicBezTo>
                  <a:cubicBezTo>
                    <a:pt x="358378" y="399746"/>
                    <a:pt x="352391" y="387900"/>
                    <a:pt x="359652" y="384588"/>
                  </a:cubicBezTo>
                  <a:cubicBezTo>
                    <a:pt x="361945" y="382040"/>
                    <a:pt x="364238" y="375289"/>
                    <a:pt x="365639" y="368793"/>
                  </a:cubicBezTo>
                  <a:cubicBezTo>
                    <a:pt x="373664" y="368283"/>
                    <a:pt x="387548" y="364334"/>
                    <a:pt x="389969" y="361023"/>
                  </a:cubicBezTo>
                  <a:cubicBezTo>
                    <a:pt x="393026" y="353635"/>
                    <a:pt x="404999" y="359367"/>
                    <a:pt x="406145" y="350068"/>
                  </a:cubicBezTo>
                  <a:cubicBezTo>
                    <a:pt x="406655" y="346883"/>
                    <a:pt x="409202" y="344336"/>
                    <a:pt x="412387" y="343699"/>
                  </a:cubicBezTo>
                  <a:cubicBezTo>
                    <a:pt x="421686" y="342425"/>
                    <a:pt x="415699" y="330579"/>
                    <a:pt x="422960" y="327267"/>
                  </a:cubicBezTo>
                  <a:cubicBezTo>
                    <a:pt x="427163" y="322681"/>
                    <a:pt x="431621" y="303956"/>
                    <a:pt x="429711" y="297970"/>
                  </a:cubicBezTo>
                  <a:cubicBezTo>
                    <a:pt x="424616" y="291855"/>
                    <a:pt x="435188" y="283830"/>
                    <a:pt x="427419" y="278608"/>
                  </a:cubicBezTo>
                  <a:cubicBezTo>
                    <a:pt x="424743" y="276697"/>
                    <a:pt x="423724" y="273258"/>
                    <a:pt x="424616" y="270073"/>
                  </a:cubicBezTo>
                  <a:cubicBezTo>
                    <a:pt x="427673" y="261157"/>
                    <a:pt x="414425" y="261029"/>
                    <a:pt x="414935" y="253132"/>
                  </a:cubicBezTo>
                  <a:cubicBezTo>
                    <a:pt x="414425" y="250075"/>
                    <a:pt x="405509" y="241413"/>
                    <a:pt x="398758" y="236827"/>
                  </a:cubicBezTo>
                  <a:cubicBezTo>
                    <a:pt x="401051" y="236190"/>
                    <a:pt x="403343" y="236063"/>
                    <a:pt x="405381" y="237719"/>
                  </a:cubicBezTo>
                  <a:cubicBezTo>
                    <a:pt x="409967" y="239629"/>
                    <a:pt x="431494" y="234407"/>
                    <a:pt x="434424" y="230203"/>
                  </a:cubicBezTo>
                  <a:cubicBezTo>
                    <a:pt x="437481" y="222815"/>
                    <a:pt x="449455" y="228547"/>
                    <a:pt x="450601" y="219249"/>
                  </a:cubicBezTo>
                  <a:cubicBezTo>
                    <a:pt x="451111" y="216064"/>
                    <a:pt x="453659" y="213517"/>
                    <a:pt x="456843" y="212880"/>
                  </a:cubicBezTo>
                  <a:cubicBezTo>
                    <a:pt x="466142" y="211606"/>
                    <a:pt x="460154" y="199760"/>
                    <a:pt x="467415" y="196448"/>
                  </a:cubicBezTo>
                  <a:cubicBezTo>
                    <a:pt x="471619" y="191862"/>
                    <a:pt x="476077" y="173137"/>
                    <a:pt x="474167" y="167150"/>
                  </a:cubicBezTo>
                  <a:cubicBezTo>
                    <a:pt x="469071" y="161036"/>
                    <a:pt x="479644" y="153011"/>
                    <a:pt x="471874" y="147789"/>
                  </a:cubicBezTo>
                  <a:close/>
                </a:path>
              </a:pathLst>
            </a:custGeom>
            <a:gradFill flip="none" rotWithShape="1">
              <a:gsLst>
                <a:gs pos="0">
                  <a:schemeClr val="accent5"/>
                </a:gs>
                <a:gs pos="100000">
                  <a:schemeClr val="accent2"/>
                </a:gs>
              </a:gsLst>
              <a:path path="circle">
                <a:fillToRect l="50000" t="50000" r="50000" b="50000"/>
              </a:path>
              <a:tileRect/>
            </a:gra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88" name="Freeform: Shape 87">
              <a:extLst>
                <a:ext uri="{FF2B5EF4-FFF2-40B4-BE49-F238E27FC236}">
                  <a16:creationId xmlns:a16="http://schemas.microsoft.com/office/drawing/2014/main" id="{FF724829-FEDC-C5C2-D8B9-A95FCE20DABA}"/>
                </a:ext>
              </a:extLst>
            </p:cNvPr>
            <p:cNvSpPr/>
            <p:nvPr/>
          </p:nvSpPr>
          <p:spPr>
            <a:xfrm>
              <a:off x="6508213" y="3715042"/>
              <a:ext cx="271097" cy="66544"/>
            </a:xfrm>
            <a:custGeom>
              <a:avLst/>
              <a:gdLst>
                <a:gd name="connsiteX0" fmla="*/ 224698 w 224697"/>
                <a:gd name="connsiteY0" fmla="*/ 31336 h 55155"/>
                <a:gd name="connsiteX1" fmla="*/ 186230 w 224697"/>
                <a:gd name="connsiteY1" fmla="*/ 27259 h 55155"/>
                <a:gd name="connsiteX2" fmla="*/ 164956 w 224697"/>
                <a:gd name="connsiteY2" fmla="*/ 18343 h 55155"/>
                <a:gd name="connsiteX3" fmla="*/ 134767 w 224697"/>
                <a:gd name="connsiteY3" fmla="*/ 23820 h 55155"/>
                <a:gd name="connsiteX4" fmla="*/ 110183 w 224697"/>
                <a:gd name="connsiteY4" fmla="*/ 18598 h 55155"/>
                <a:gd name="connsiteX5" fmla="*/ 89166 w 224697"/>
                <a:gd name="connsiteY5" fmla="*/ 28915 h 55155"/>
                <a:gd name="connsiteX6" fmla="*/ 56429 w 224697"/>
                <a:gd name="connsiteY6" fmla="*/ 31208 h 55155"/>
                <a:gd name="connsiteX7" fmla="*/ 36812 w 224697"/>
                <a:gd name="connsiteY7" fmla="*/ 43564 h 55155"/>
                <a:gd name="connsiteX8" fmla="*/ 0 w 224697"/>
                <a:gd name="connsiteY8" fmla="*/ 55156 h 55155"/>
                <a:gd name="connsiteX9" fmla="*/ 31081 w 224697"/>
                <a:gd name="connsiteY9" fmla="*/ 36303 h 55155"/>
                <a:gd name="connsiteX10" fmla="*/ 49933 w 224697"/>
                <a:gd name="connsiteY10" fmla="*/ 17706 h 55155"/>
                <a:gd name="connsiteX11" fmla="*/ 84198 w 224697"/>
                <a:gd name="connsiteY11" fmla="*/ 13375 h 55155"/>
                <a:gd name="connsiteX12" fmla="*/ 108655 w 224697"/>
                <a:gd name="connsiteY12" fmla="*/ 0 h 55155"/>
                <a:gd name="connsiteX13" fmla="*/ 136806 w 224697"/>
                <a:gd name="connsiteY13" fmla="*/ 7643 h 55155"/>
                <a:gd name="connsiteX14" fmla="*/ 169288 w 224697"/>
                <a:gd name="connsiteY14" fmla="*/ 3949 h 55155"/>
                <a:gd name="connsiteX15" fmla="*/ 190560 w 224697"/>
                <a:gd name="connsiteY15" fmla="*/ 19362 h 55155"/>
                <a:gd name="connsiteX16" fmla="*/ 224698 w 224697"/>
                <a:gd name="connsiteY16" fmla="*/ 31463 h 55155"/>
                <a:gd name="connsiteX17" fmla="*/ 224698 w 224697"/>
                <a:gd name="connsiteY17" fmla="*/ 31463 h 5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4697" h="55155">
                  <a:moveTo>
                    <a:pt x="224698" y="31336"/>
                  </a:moveTo>
                  <a:cubicBezTo>
                    <a:pt x="208266" y="30317"/>
                    <a:pt x="192599" y="30571"/>
                    <a:pt x="186230" y="27259"/>
                  </a:cubicBezTo>
                  <a:cubicBezTo>
                    <a:pt x="172345" y="27514"/>
                    <a:pt x="164320" y="25731"/>
                    <a:pt x="164956" y="18343"/>
                  </a:cubicBezTo>
                  <a:cubicBezTo>
                    <a:pt x="150181" y="24202"/>
                    <a:pt x="140372" y="26877"/>
                    <a:pt x="134767" y="23820"/>
                  </a:cubicBezTo>
                  <a:cubicBezTo>
                    <a:pt x="124450" y="27387"/>
                    <a:pt x="117189" y="26113"/>
                    <a:pt x="110183" y="18598"/>
                  </a:cubicBezTo>
                  <a:cubicBezTo>
                    <a:pt x="104706" y="27514"/>
                    <a:pt x="98464" y="30571"/>
                    <a:pt x="89166" y="28915"/>
                  </a:cubicBezTo>
                  <a:cubicBezTo>
                    <a:pt x="82414" y="33756"/>
                    <a:pt x="72224" y="33628"/>
                    <a:pt x="56429" y="31208"/>
                  </a:cubicBezTo>
                  <a:cubicBezTo>
                    <a:pt x="58467" y="38342"/>
                    <a:pt x="50824" y="41653"/>
                    <a:pt x="36812" y="43564"/>
                  </a:cubicBezTo>
                  <a:cubicBezTo>
                    <a:pt x="31335" y="48404"/>
                    <a:pt x="16177" y="51207"/>
                    <a:pt x="0" y="55156"/>
                  </a:cubicBezTo>
                  <a:cubicBezTo>
                    <a:pt x="13756" y="48659"/>
                    <a:pt x="26494" y="43564"/>
                    <a:pt x="31081" y="36303"/>
                  </a:cubicBezTo>
                  <a:cubicBezTo>
                    <a:pt x="43945" y="32609"/>
                    <a:pt x="50952" y="27387"/>
                    <a:pt x="49933" y="17706"/>
                  </a:cubicBezTo>
                  <a:cubicBezTo>
                    <a:pt x="65728" y="19871"/>
                    <a:pt x="76810" y="19617"/>
                    <a:pt x="84198" y="13375"/>
                  </a:cubicBezTo>
                  <a:cubicBezTo>
                    <a:pt x="94643" y="15031"/>
                    <a:pt x="102031" y="10827"/>
                    <a:pt x="108655" y="0"/>
                  </a:cubicBezTo>
                  <a:cubicBezTo>
                    <a:pt x="117189" y="9044"/>
                    <a:pt x="125596" y="11210"/>
                    <a:pt x="136806" y="7643"/>
                  </a:cubicBezTo>
                  <a:cubicBezTo>
                    <a:pt x="143684" y="11974"/>
                    <a:pt x="154512" y="9426"/>
                    <a:pt x="169288" y="3949"/>
                  </a:cubicBezTo>
                  <a:cubicBezTo>
                    <a:pt x="170052" y="13502"/>
                    <a:pt x="177822" y="17324"/>
                    <a:pt x="190560" y="19362"/>
                  </a:cubicBezTo>
                  <a:cubicBezTo>
                    <a:pt x="196547" y="25094"/>
                    <a:pt x="210177" y="27514"/>
                    <a:pt x="224698" y="31463"/>
                  </a:cubicBezTo>
                  <a:cubicBezTo>
                    <a:pt x="216712" y="33590"/>
                    <a:pt x="216712" y="33590"/>
                    <a:pt x="224698" y="31463"/>
                  </a:cubicBez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sp>
          <p:nvSpPr>
            <p:cNvPr id="89" name="Freeform: Shape 88">
              <a:extLst>
                <a:ext uri="{FF2B5EF4-FFF2-40B4-BE49-F238E27FC236}">
                  <a16:creationId xmlns:a16="http://schemas.microsoft.com/office/drawing/2014/main" id="{0BA31E1E-0BC4-8E71-CEE8-D2EF73288161}"/>
                </a:ext>
              </a:extLst>
            </p:cNvPr>
            <p:cNvSpPr/>
            <p:nvPr/>
          </p:nvSpPr>
          <p:spPr>
            <a:xfrm>
              <a:off x="6585921" y="1697464"/>
              <a:ext cx="362232" cy="98203"/>
            </a:xfrm>
            <a:custGeom>
              <a:avLst/>
              <a:gdLst>
                <a:gd name="connsiteX0" fmla="*/ 300107 w 300234"/>
                <a:gd name="connsiteY0" fmla="*/ 49551 h 81395"/>
                <a:gd name="connsiteX1" fmla="*/ 260365 w 300234"/>
                <a:gd name="connsiteY1" fmla="*/ 42418 h 81395"/>
                <a:gd name="connsiteX2" fmla="*/ 222151 w 300234"/>
                <a:gd name="connsiteY2" fmla="*/ 37450 h 81395"/>
                <a:gd name="connsiteX3" fmla="*/ 191070 w 300234"/>
                <a:gd name="connsiteY3" fmla="*/ 39743 h 81395"/>
                <a:gd name="connsiteX4" fmla="*/ 172345 w 300234"/>
                <a:gd name="connsiteY4" fmla="*/ 36303 h 81395"/>
                <a:gd name="connsiteX5" fmla="*/ 150053 w 300234"/>
                <a:gd name="connsiteY5" fmla="*/ 42290 h 81395"/>
                <a:gd name="connsiteX6" fmla="*/ 123559 w 300234"/>
                <a:gd name="connsiteY6" fmla="*/ 42290 h 81395"/>
                <a:gd name="connsiteX7" fmla="*/ 107764 w 300234"/>
                <a:gd name="connsiteY7" fmla="*/ 49424 h 81395"/>
                <a:gd name="connsiteX8" fmla="*/ 75027 w 300234"/>
                <a:gd name="connsiteY8" fmla="*/ 54773 h 81395"/>
                <a:gd name="connsiteX9" fmla="*/ 38214 w 300234"/>
                <a:gd name="connsiteY9" fmla="*/ 67384 h 81395"/>
                <a:gd name="connsiteX10" fmla="*/ 0 w 300234"/>
                <a:gd name="connsiteY10" fmla="*/ 81396 h 81395"/>
                <a:gd name="connsiteX11" fmla="*/ 27514 w 300234"/>
                <a:gd name="connsiteY11" fmla="*/ 56557 h 81395"/>
                <a:gd name="connsiteX12" fmla="*/ 50188 w 300234"/>
                <a:gd name="connsiteY12" fmla="*/ 35412 h 81395"/>
                <a:gd name="connsiteX13" fmla="*/ 87510 w 300234"/>
                <a:gd name="connsiteY13" fmla="*/ 23311 h 81395"/>
                <a:gd name="connsiteX14" fmla="*/ 111713 w 300234"/>
                <a:gd name="connsiteY14" fmla="*/ 7770 h 81395"/>
                <a:gd name="connsiteX15" fmla="*/ 146869 w 300234"/>
                <a:gd name="connsiteY15" fmla="*/ 9554 h 81395"/>
                <a:gd name="connsiteX16" fmla="*/ 178205 w 300234"/>
                <a:gd name="connsiteY16" fmla="*/ 0 h 81395"/>
                <a:gd name="connsiteX17" fmla="*/ 205337 w 300234"/>
                <a:gd name="connsiteY17" fmla="*/ 10700 h 81395"/>
                <a:gd name="connsiteX18" fmla="*/ 243169 w 300234"/>
                <a:gd name="connsiteY18" fmla="*/ 13375 h 81395"/>
                <a:gd name="connsiteX19" fmla="*/ 266989 w 300234"/>
                <a:gd name="connsiteY19" fmla="*/ 30444 h 81395"/>
                <a:gd name="connsiteX20" fmla="*/ 300235 w 300234"/>
                <a:gd name="connsiteY20" fmla="*/ 49424 h 81395"/>
                <a:gd name="connsiteX21" fmla="*/ 300235 w 300234"/>
                <a:gd name="connsiteY21" fmla="*/ 49424 h 81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00234" h="81395">
                  <a:moveTo>
                    <a:pt x="300107" y="49551"/>
                  </a:moveTo>
                  <a:cubicBezTo>
                    <a:pt x="282656" y="47385"/>
                    <a:pt x="258581" y="46494"/>
                    <a:pt x="260365" y="42418"/>
                  </a:cubicBezTo>
                  <a:cubicBezTo>
                    <a:pt x="235908" y="42800"/>
                    <a:pt x="216546" y="43564"/>
                    <a:pt x="222151" y="37450"/>
                  </a:cubicBezTo>
                  <a:cubicBezTo>
                    <a:pt x="205973" y="40252"/>
                    <a:pt x="194891" y="41908"/>
                    <a:pt x="191070" y="39743"/>
                  </a:cubicBezTo>
                  <a:cubicBezTo>
                    <a:pt x="179861" y="41781"/>
                    <a:pt x="173874" y="41271"/>
                    <a:pt x="172345" y="36303"/>
                  </a:cubicBezTo>
                  <a:cubicBezTo>
                    <a:pt x="162791" y="41781"/>
                    <a:pt x="156296" y="43819"/>
                    <a:pt x="150053" y="42290"/>
                  </a:cubicBezTo>
                  <a:cubicBezTo>
                    <a:pt x="142411" y="45475"/>
                    <a:pt x="134768" y="45347"/>
                    <a:pt x="123559" y="42290"/>
                  </a:cubicBezTo>
                  <a:cubicBezTo>
                    <a:pt x="123559" y="47385"/>
                    <a:pt x="118463" y="49296"/>
                    <a:pt x="107764" y="49424"/>
                  </a:cubicBezTo>
                  <a:cubicBezTo>
                    <a:pt x="103177" y="52608"/>
                    <a:pt x="91714" y="53754"/>
                    <a:pt x="75027" y="54773"/>
                  </a:cubicBezTo>
                  <a:cubicBezTo>
                    <a:pt x="81269" y="59104"/>
                    <a:pt x="60250" y="62798"/>
                    <a:pt x="38214" y="67384"/>
                  </a:cubicBezTo>
                  <a:cubicBezTo>
                    <a:pt x="37831" y="70951"/>
                    <a:pt x="14776" y="76556"/>
                    <a:pt x="0" y="81396"/>
                  </a:cubicBezTo>
                  <a:cubicBezTo>
                    <a:pt x="8407" y="72225"/>
                    <a:pt x="21018" y="64200"/>
                    <a:pt x="27514" y="56557"/>
                  </a:cubicBezTo>
                  <a:cubicBezTo>
                    <a:pt x="39870" y="49424"/>
                    <a:pt x="49933" y="43055"/>
                    <a:pt x="50188" y="35412"/>
                  </a:cubicBezTo>
                  <a:cubicBezTo>
                    <a:pt x="66619" y="32227"/>
                    <a:pt x="80759" y="29934"/>
                    <a:pt x="87510" y="23311"/>
                  </a:cubicBezTo>
                  <a:cubicBezTo>
                    <a:pt x="101267" y="22419"/>
                    <a:pt x="109546" y="18343"/>
                    <a:pt x="111713" y="7770"/>
                  </a:cubicBezTo>
                  <a:cubicBezTo>
                    <a:pt x="126107" y="13757"/>
                    <a:pt x="136678" y="14904"/>
                    <a:pt x="146869" y="9554"/>
                  </a:cubicBezTo>
                  <a:cubicBezTo>
                    <a:pt x="156422" y="12738"/>
                    <a:pt x="165976" y="9044"/>
                    <a:pt x="178205" y="0"/>
                  </a:cubicBezTo>
                  <a:cubicBezTo>
                    <a:pt x="182790" y="9808"/>
                    <a:pt x="191707" y="12101"/>
                    <a:pt x="205337" y="10700"/>
                  </a:cubicBezTo>
                  <a:cubicBezTo>
                    <a:pt x="212470" y="15158"/>
                    <a:pt x="226609" y="14012"/>
                    <a:pt x="243169" y="13375"/>
                  </a:cubicBezTo>
                  <a:cubicBezTo>
                    <a:pt x="244315" y="21018"/>
                    <a:pt x="254505" y="25604"/>
                    <a:pt x="266989" y="30444"/>
                  </a:cubicBezTo>
                  <a:cubicBezTo>
                    <a:pt x="275651" y="36431"/>
                    <a:pt x="289790" y="41908"/>
                    <a:pt x="300235" y="49424"/>
                  </a:cubicBezTo>
                  <a:cubicBezTo>
                    <a:pt x="297432" y="49589"/>
                    <a:pt x="297432" y="49589"/>
                    <a:pt x="300235" y="49424"/>
                  </a:cubicBez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endParaRPr>
            </a:p>
          </p:txBody>
        </p:sp>
        <p:cxnSp>
          <p:nvCxnSpPr>
            <p:cNvPr id="90" name="Straight Arrow Connector 89">
              <a:extLst>
                <a:ext uri="{FF2B5EF4-FFF2-40B4-BE49-F238E27FC236}">
                  <a16:creationId xmlns:a16="http://schemas.microsoft.com/office/drawing/2014/main" id="{FAC10D3A-B1EA-6302-9CEC-7A2DE8F962A9}"/>
                </a:ext>
              </a:extLst>
            </p:cNvPr>
            <p:cNvCxnSpPr>
              <a:cxnSpLocks/>
            </p:cNvCxnSpPr>
            <p:nvPr/>
          </p:nvCxnSpPr>
          <p:spPr>
            <a:xfrm flipH="1">
              <a:off x="3661645" y="2103804"/>
              <a:ext cx="1337056" cy="0"/>
            </a:xfrm>
            <a:prstGeom prst="straightConnector1">
              <a:avLst/>
            </a:prstGeom>
            <a:ln w="12700">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4CDE1ABB-8C60-1CB4-53AB-5BA6C44878E6}"/>
                </a:ext>
              </a:extLst>
            </p:cNvPr>
            <p:cNvCxnSpPr/>
            <p:nvPr/>
          </p:nvCxnSpPr>
          <p:spPr>
            <a:xfrm flipH="1">
              <a:off x="7373025" y="2103804"/>
              <a:ext cx="1337056" cy="0"/>
            </a:xfrm>
            <a:prstGeom prst="straightConnector1">
              <a:avLst/>
            </a:prstGeom>
            <a:ln w="12700">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24242D62-B5C6-2C7E-3796-6A657EC4837B}"/>
                </a:ext>
              </a:extLst>
            </p:cNvPr>
            <p:cNvCxnSpPr/>
            <p:nvPr/>
          </p:nvCxnSpPr>
          <p:spPr>
            <a:xfrm flipH="1">
              <a:off x="7373025" y="2221554"/>
              <a:ext cx="1337056" cy="0"/>
            </a:xfrm>
            <a:prstGeom prst="straightConnector1">
              <a:avLst/>
            </a:prstGeom>
            <a:ln w="12700">
              <a:solidFill>
                <a:schemeClr val="tx1">
                  <a:lumMod val="75000"/>
                  <a:lumOff val="25000"/>
                </a:schemeClr>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22E9F225-5025-3E6E-0443-B714F8FCA68E}"/>
                </a:ext>
              </a:extLst>
            </p:cNvPr>
            <p:cNvCxnSpPr>
              <a:cxnSpLocks/>
            </p:cNvCxnSpPr>
            <p:nvPr/>
          </p:nvCxnSpPr>
          <p:spPr>
            <a:xfrm flipH="1">
              <a:off x="3661645" y="2221554"/>
              <a:ext cx="1337056" cy="0"/>
            </a:xfrm>
            <a:prstGeom prst="straightConnector1">
              <a:avLst/>
            </a:prstGeom>
            <a:ln w="12700">
              <a:solidFill>
                <a:schemeClr val="tx1">
                  <a:lumMod val="75000"/>
                  <a:lumOff val="25000"/>
                </a:schemeClr>
              </a:solidFill>
              <a:headEnd type="triangle"/>
              <a:tailEnd type="none"/>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EE623D7D-D1B1-43F8-BDAC-77DB93C9F052}"/>
                </a:ext>
              </a:extLst>
            </p:cNvPr>
            <p:cNvPicPr>
              <a:picLocks noChangeAspect="1"/>
            </p:cNvPicPr>
            <p:nvPr/>
          </p:nvPicPr>
          <p:blipFill rotWithShape="1">
            <a:blip r:embed="rId2"/>
            <a:srcRect l="55837" t="8674" b="50000"/>
            <a:stretch/>
          </p:blipFill>
          <p:spPr>
            <a:xfrm>
              <a:off x="1904784" y="1884613"/>
              <a:ext cx="943899" cy="478950"/>
            </a:xfrm>
            <a:prstGeom prst="ellipse">
              <a:avLst/>
            </a:prstGeom>
            <a:ln>
              <a:noFill/>
            </a:ln>
            <a:effectLst>
              <a:softEdge rad="112500"/>
            </a:effectLst>
          </p:spPr>
        </p:pic>
        <p:pic>
          <p:nvPicPr>
            <p:cNvPr id="5" name="Picture 4">
              <a:extLst>
                <a:ext uri="{FF2B5EF4-FFF2-40B4-BE49-F238E27FC236}">
                  <a16:creationId xmlns:a16="http://schemas.microsoft.com/office/drawing/2014/main" id="{39B47A13-92FC-4E1B-96F3-BB5E05110803}"/>
                </a:ext>
              </a:extLst>
            </p:cNvPr>
            <p:cNvPicPr>
              <a:picLocks noChangeAspect="1"/>
            </p:cNvPicPr>
            <p:nvPr/>
          </p:nvPicPr>
          <p:blipFill rotWithShape="1">
            <a:blip r:embed="rId3"/>
            <a:srcRect t="52840" r="65059" b="11176"/>
            <a:stretch/>
          </p:blipFill>
          <p:spPr>
            <a:xfrm>
              <a:off x="5469673" y="1827432"/>
              <a:ext cx="971511" cy="507164"/>
            </a:xfrm>
            <a:prstGeom prst="ellipse">
              <a:avLst/>
            </a:prstGeom>
            <a:ln>
              <a:noFill/>
            </a:ln>
            <a:effectLst>
              <a:softEdge rad="112500"/>
            </a:effectLst>
          </p:spPr>
        </p:pic>
        <p:pic>
          <p:nvPicPr>
            <p:cNvPr id="4" name="Picture 3">
              <a:extLst>
                <a:ext uri="{FF2B5EF4-FFF2-40B4-BE49-F238E27FC236}">
                  <a16:creationId xmlns:a16="http://schemas.microsoft.com/office/drawing/2014/main" id="{BA35722A-7455-469A-9E2A-505B123BCC44}"/>
                </a:ext>
              </a:extLst>
            </p:cNvPr>
            <p:cNvPicPr>
              <a:picLocks noChangeAspect="1"/>
            </p:cNvPicPr>
            <p:nvPr/>
          </p:nvPicPr>
          <p:blipFill rotWithShape="1">
            <a:blip r:embed="rId4"/>
            <a:srcRect l="50528" t="70418" b="3686"/>
            <a:stretch/>
          </p:blipFill>
          <p:spPr>
            <a:xfrm>
              <a:off x="8939132" y="1773436"/>
              <a:ext cx="1198330" cy="563102"/>
            </a:xfrm>
            <a:prstGeom prst="ellipse">
              <a:avLst/>
            </a:prstGeom>
            <a:ln>
              <a:noFill/>
            </a:ln>
            <a:effectLst>
              <a:softEdge rad="112500"/>
            </a:effectLst>
          </p:spPr>
        </p:pic>
      </p:grpSp>
      <p:sp>
        <p:nvSpPr>
          <p:cNvPr id="100" name="Title 3">
            <a:extLst>
              <a:ext uri="{FF2B5EF4-FFF2-40B4-BE49-F238E27FC236}">
                <a16:creationId xmlns:a16="http://schemas.microsoft.com/office/drawing/2014/main" id="{D479B337-0ABF-5806-2151-ABF27932E03E}"/>
              </a:ext>
            </a:extLst>
          </p:cNvPr>
          <p:cNvSpPr txBox="1">
            <a:spLocks/>
          </p:cNvSpPr>
          <p:nvPr/>
        </p:nvSpPr>
        <p:spPr>
          <a:xfrm>
            <a:off x="3185946" y="5502045"/>
            <a:ext cx="11362660" cy="824841"/>
          </a:xfrm>
          <a:prstGeom prst="rect">
            <a:avLst/>
          </a:prstGeom>
        </p:spPr>
        <p:txBody>
          <a:bodyPr vert="horz" wrap="square" lIns="91440" tIns="45720" rIns="91440" bIns="45720" rtlCol="0" anchor="ctr">
            <a:normAutofit/>
          </a:bodyPr>
          <a:lstStyle>
            <a:lvl1pPr algn="l" defTabSz="685800" rtl="0" eaLnBrk="1" latinLnBrk="0" hangingPunct="1">
              <a:lnSpc>
                <a:spcPct val="85000"/>
              </a:lnSpc>
              <a:spcBef>
                <a:spcPct val="0"/>
              </a:spcBef>
              <a:buNone/>
              <a:defRPr sz="2800" b="0" kern="1200" cap="none" baseline="0">
                <a:solidFill>
                  <a:schemeClr val="accent2"/>
                </a:solidFill>
                <a:latin typeface="Verdana" panose="020B0604030504040204" pitchFamily="34" charset="0"/>
                <a:ea typeface="Verdana" panose="020B0604030504040204" pitchFamily="34" charset="0"/>
                <a:cs typeface="+mj-cs"/>
              </a:defRPr>
            </a:lvl1pPr>
          </a:lstStyle>
          <a:p>
            <a:endParaRPr lang="en-GB" altLang="ru-RU" dirty="0">
              <a:solidFill>
                <a:srgbClr val="B15218"/>
              </a:solidFill>
            </a:endParaRPr>
          </a:p>
        </p:txBody>
      </p:sp>
      <p:sp>
        <p:nvSpPr>
          <p:cNvPr id="105" name="Title 3">
            <a:extLst>
              <a:ext uri="{FF2B5EF4-FFF2-40B4-BE49-F238E27FC236}">
                <a16:creationId xmlns:a16="http://schemas.microsoft.com/office/drawing/2014/main" id="{05B492BD-17EA-4C31-13F6-C9DCBEF4ED42}"/>
              </a:ext>
            </a:extLst>
          </p:cNvPr>
          <p:cNvSpPr txBox="1">
            <a:spLocks/>
          </p:cNvSpPr>
          <p:nvPr/>
        </p:nvSpPr>
        <p:spPr>
          <a:xfrm>
            <a:off x="214278" y="153007"/>
            <a:ext cx="11362660" cy="824841"/>
          </a:xfrm>
          <a:prstGeom prst="rect">
            <a:avLst/>
          </a:prstGeom>
        </p:spPr>
        <p:txBody>
          <a:bodyPr vert="horz" wrap="square" lIns="91440" tIns="45720" rIns="91440" bIns="45720" rtlCol="0" anchor="ctr">
            <a:normAutofit/>
          </a:bodyPr>
          <a:lstStyle>
            <a:lvl1pPr algn="l" defTabSz="685800" rtl="0" eaLnBrk="1" latinLnBrk="0" hangingPunct="1">
              <a:lnSpc>
                <a:spcPct val="85000"/>
              </a:lnSpc>
              <a:spcBef>
                <a:spcPct val="0"/>
              </a:spcBef>
              <a:buNone/>
              <a:defRPr sz="2800" b="0" kern="1200" cap="none" baseline="0">
                <a:solidFill>
                  <a:schemeClr val="accent2"/>
                </a:solidFill>
                <a:latin typeface="Verdana" panose="020B0604030504040204" pitchFamily="34" charset="0"/>
                <a:ea typeface="Verdana" panose="020B0604030504040204" pitchFamily="34" charset="0"/>
                <a:cs typeface="+mj-cs"/>
              </a:defRPr>
            </a:lvl1pPr>
          </a:lstStyle>
          <a:p>
            <a:endParaRPr lang="en-GB" altLang="ru-RU" dirty="0">
              <a:solidFill>
                <a:srgbClr val="B15218"/>
              </a:solidFill>
            </a:endParaRPr>
          </a:p>
        </p:txBody>
      </p:sp>
      <p:sp>
        <p:nvSpPr>
          <p:cNvPr id="107" name="Title 106">
            <a:extLst>
              <a:ext uri="{FF2B5EF4-FFF2-40B4-BE49-F238E27FC236}">
                <a16:creationId xmlns:a16="http://schemas.microsoft.com/office/drawing/2014/main" id="{35A7C339-F15D-C2C9-DB18-7A06B0AEBA50}"/>
              </a:ext>
            </a:extLst>
          </p:cNvPr>
          <p:cNvSpPr>
            <a:spLocks noGrp="1"/>
          </p:cNvSpPr>
          <p:nvPr>
            <p:ph type="title"/>
          </p:nvPr>
        </p:nvSpPr>
        <p:spPr>
          <a:xfrm>
            <a:off x="401351" y="209403"/>
            <a:ext cx="11362660" cy="824841"/>
          </a:xfrm>
        </p:spPr>
        <p:txBody>
          <a:bodyPr/>
          <a:lstStyle/>
          <a:p>
            <a:r>
              <a:rPr lang="en-GB" altLang="ru-RU" dirty="0">
                <a:solidFill>
                  <a:srgbClr val="B15218"/>
                </a:solidFill>
              </a:rPr>
              <a:t>Liver disease progression: overview of </a:t>
            </a:r>
            <a:br>
              <a:rPr lang="en-GB" altLang="ru-RU" dirty="0">
                <a:solidFill>
                  <a:srgbClr val="B15218"/>
                </a:solidFill>
              </a:rPr>
            </a:br>
            <a:r>
              <a:rPr lang="en-GB" altLang="ru-RU" dirty="0">
                <a:solidFill>
                  <a:srgbClr val="B15218"/>
                </a:solidFill>
              </a:rPr>
              <a:t>management strategies  </a:t>
            </a:r>
            <a:endParaRPr lang="en-GB" dirty="0"/>
          </a:p>
        </p:txBody>
      </p:sp>
    </p:spTree>
    <p:extLst>
      <p:ext uri="{BB962C8B-B14F-4D97-AF65-F5344CB8AC3E}">
        <p14:creationId xmlns:p14="http://schemas.microsoft.com/office/powerpoint/2010/main" val="1212502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p:cNvGrpSpPr/>
          <p:nvPr/>
        </p:nvGrpSpPr>
        <p:grpSpPr>
          <a:xfrm>
            <a:off x="1443750" y="1314216"/>
            <a:ext cx="9301100" cy="792000"/>
            <a:chOff x="827640" y="2714243"/>
            <a:chExt cx="9301100" cy="792000"/>
          </a:xfrm>
        </p:grpSpPr>
        <p:sp>
          <p:nvSpPr>
            <p:cNvPr id="39" name="Rectangle 38"/>
            <p:cNvSpPr/>
            <p:nvPr/>
          </p:nvSpPr>
          <p:spPr>
            <a:xfrm>
              <a:off x="1336432" y="2714243"/>
              <a:ext cx="8792308" cy="792000"/>
            </a:xfrm>
            <a:prstGeom prst="rect">
              <a:avLst/>
            </a:prstGeom>
            <a:solidFill>
              <a:schemeClr val="accent1">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0000">
                <a:lnSpc>
                  <a:spcPct val="90000"/>
                </a:lnSpc>
              </a:pPr>
              <a:endParaRPr lang="en-GB" sz="16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p:txBody>
        </p:sp>
        <p:sp>
          <p:nvSpPr>
            <p:cNvPr id="40" name="Ellipse 4">
              <a:extLst>
                <a:ext uri="{FF2B5EF4-FFF2-40B4-BE49-F238E27FC236}">
                  <a16:creationId xmlns:a16="http://schemas.microsoft.com/office/drawing/2014/main" id="{5449F22C-7C1B-4347-8E4E-BB456E95C5C1}"/>
                </a:ext>
              </a:extLst>
            </p:cNvPr>
            <p:cNvSpPr/>
            <p:nvPr/>
          </p:nvSpPr>
          <p:spPr>
            <a:xfrm>
              <a:off x="827640" y="2741079"/>
              <a:ext cx="738328" cy="738328"/>
            </a:xfrm>
            <a:prstGeom prst="ellipse">
              <a:avLst/>
            </a:prstGeom>
            <a:gradFill flip="none" rotWithShape="1">
              <a:gsLst>
                <a:gs pos="0">
                  <a:srgbClr val="E66A25"/>
                </a:gs>
                <a:gs pos="100000">
                  <a:srgbClr val="A54A24"/>
                </a:gs>
              </a:gsLst>
              <a:lin ang="2700000" scaled="1"/>
              <a:tileRect/>
            </a:gra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1</a:t>
              </a:r>
            </a:p>
          </p:txBody>
        </p:sp>
      </p:grpSp>
      <p:grpSp>
        <p:nvGrpSpPr>
          <p:cNvPr id="41" name="Group 40"/>
          <p:cNvGrpSpPr/>
          <p:nvPr/>
        </p:nvGrpSpPr>
        <p:grpSpPr>
          <a:xfrm>
            <a:off x="1443750" y="2470573"/>
            <a:ext cx="9301100" cy="792000"/>
            <a:chOff x="827640" y="3888169"/>
            <a:chExt cx="9301100" cy="792000"/>
          </a:xfrm>
        </p:grpSpPr>
        <p:sp>
          <p:nvSpPr>
            <p:cNvPr id="42" name="Rectangle 41"/>
            <p:cNvSpPr/>
            <p:nvPr/>
          </p:nvSpPr>
          <p:spPr>
            <a:xfrm>
              <a:off x="1336432" y="3888169"/>
              <a:ext cx="8792308" cy="792000"/>
            </a:xfrm>
            <a:prstGeom prst="rect">
              <a:avLst/>
            </a:prstGeom>
            <a:solidFill>
              <a:schemeClr val="accent1">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0000">
                <a:lnSpc>
                  <a:spcPct val="90000"/>
                </a:lnSpc>
                <a:spcBef>
                  <a:spcPts val="100"/>
                </a:spcBef>
              </a:pPr>
              <a:endParaRPr lang="en-GB" sz="14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p>
              <a:pPr marL="360000">
                <a:lnSpc>
                  <a:spcPct val="90000"/>
                </a:lnSpc>
                <a:spcBef>
                  <a:spcPts val="100"/>
                </a:spcBef>
              </a:pPr>
              <a:r>
                <a:rPr lang="en-GB" sz="14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EPLs have been associated with </a:t>
              </a:r>
              <a:r>
                <a:rPr lang="en-GB" sz="1400" b="1"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reduced transaminase levels</a:t>
              </a:r>
              <a:r>
                <a:rPr lang="en-GB" sz="14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 improved ultrasonography and elastography results, </a:t>
              </a:r>
              <a:r>
                <a:rPr lang="en-GB" sz="1400" b="1"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reduced steatosis</a:t>
              </a:r>
              <a:r>
                <a:rPr lang="en-GB" sz="14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 and </a:t>
              </a:r>
              <a:r>
                <a:rPr lang="en-GB" sz="1400" b="1"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reduced disease burden </a:t>
              </a:r>
              <a:r>
                <a:rPr lang="en-GB" sz="14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in patients with MAFLD/NAFLD</a:t>
              </a:r>
            </a:p>
            <a:p>
              <a:pPr marL="360000">
                <a:lnSpc>
                  <a:spcPct val="90000"/>
                </a:lnSpc>
                <a:spcBef>
                  <a:spcPts val="100"/>
                </a:spcBef>
              </a:pPr>
              <a:endParaRPr lang="en-GB" sz="16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p:txBody>
        </p:sp>
        <p:sp>
          <p:nvSpPr>
            <p:cNvPr id="43" name="Ellipse 4">
              <a:extLst>
                <a:ext uri="{FF2B5EF4-FFF2-40B4-BE49-F238E27FC236}">
                  <a16:creationId xmlns:a16="http://schemas.microsoft.com/office/drawing/2014/main" id="{5449F22C-7C1B-4347-8E4E-BB456E95C5C1}"/>
                </a:ext>
              </a:extLst>
            </p:cNvPr>
            <p:cNvSpPr/>
            <p:nvPr/>
          </p:nvSpPr>
          <p:spPr>
            <a:xfrm>
              <a:off x="827640" y="3939719"/>
              <a:ext cx="738328" cy="738328"/>
            </a:xfrm>
            <a:prstGeom prst="ellipse">
              <a:avLst/>
            </a:prstGeom>
            <a:gradFill flip="none" rotWithShape="1">
              <a:gsLst>
                <a:gs pos="0">
                  <a:srgbClr val="E66A25"/>
                </a:gs>
                <a:gs pos="100000">
                  <a:srgbClr val="A54A24"/>
                </a:gs>
              </a:gsLst>
              <a:lin ang="2700000" scaled="1"/>
              <a:tileRect/>
            </a:gra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000" dirty="0">
                  <a:solidFill>
                    <a:prstClr val="white"/>
                  </a:solidFill>
                  <a:latin typeface="Verdana" panose="020B0604030504040204" pitchFamily="34" charset="0"/>
                  <a:ea typeface="Verdana" panose="020B0604030504040204" pitchFamily="34" charset="0"/>
                </a:rPr>
                <a:t>2</a:t>
              </a:r>
              <a:endParaRPr kumimoji="0" lang="en-US" sz="20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grpSp>
      <p:grpSp>
        <p:nvGrpSpPr>
          <p:cNvPr id="13" name="Group 12"/>
          <p:cNvGrpSpPr/>
          <p:nvPr/>
        </p:nvGrpSpPr>
        <p:grpSpPr>
          <a:xfrm>
            <a:off x="1443750" y="3676359"/>
            <a:ext cx="9301100" cy="792000"/>
            <a:chOff x="827640" y="3912884"/>
            <a:chExt cx="9301100" cy="792000"/>
          </a:xfrm>
        </p:grpSpPr>
        <p:sp>
          <p:nvSpPr>
            <p:cNvPr id="14" name="Rectangle 13"/>
            <p:cNvSpPr/>
            <p:nvPr/>
          </p:nvSpPr>
          <p:spPr>
            <a:xfrm>
              <a:off x="1336432" y="3912884"/>
              <a:ext cx="8792308" cy="792000"/>
            </a:xfrm>
            <a:prstGeom prst="rect">
              <a:avLst/>
            </a:prstGeom>
            <a:solidFill>
              <a:schemeClr val="accent1">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0000">
                <a:lnSpc>
                  <a:spcPct val="90000"/>
                </a:lnSpc>
              </a:pPr>
              <a:r>
                <a:rPr lang="en-GB" sz="14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The use </a:t>
              </a:r>
              <a:r>
                <a:rPr lang="en-GB" sz="1400" b="1"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of EPLs </a:t>
              </a:r>
              <a:r>
                <a:rPr lang="en-GB" sz="14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has been associated with a </a:t>
              </a:r>
              <a:r>
                <a:rPr lang="en-GB" sz="1400" b="1"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favourable tolerability </a:t>
              </a:r>
              <a:r>
                <a:rPr lang="en-GB" sz="14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and safety profile</a:t>
              </a:r>
            </a:p>
          </p:txBody>
        </p:sp>
        <p:sp>
          <p:nvSpPr>
            <p:cNvPr id="15" name="Ellipse 4">
              <a:extLst>
                <a:ext uri="{FF2B5EF4-FFF2-40B4-BE49-F238E27FC236}">
                  <a16:creationId xmlns:a16="http://schemas.microsoft.com/office/drawing/2014/main" id="{5449F22C-7C1B-4347-8E4E-BB456E95C5C1}"/>
                </a:ext>
              </a:extLst>
            </p:cNvPr>
            <p:cNvSpPr/>
            <p:nvPr/>
          </p:nvSpPr>
          <p:spPr>
            <a:xfrm>
              <a:off x="827640" y="3939719"/>
              <a:ext cx="738328" cy="738328"/>
            </a:xfrm>
            <a:prstGeom prst="ellipse">
              <a:avLst/>
            </a:prstGeom>
            <a:gradFill flip="none" rotWithShape="1">
              <a:gsLst>
                <a:gs pos="0">
                  <a:srgbClr val="E66A25"/>
                </a:gs>
                <a:gs pos="100000">
                  <a:srgbClr val="A54A24"/>
                </a:gs>
              </a:gsLst>
              <a:lin ang="2700000" scaled="1"/>
              <a:tileRect/>
            </a:gra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3</a:t>
              </a:r>
            </a:p>
          </p:txBody>
        </p:sp>
      </p:grpSp>
      <p:sp>
        <p:nvSpPr>
          <p:cNvPr id="17" name="TextBox 16">
            <a:extLst>
              <a:ext uri="{FF2B5EF4-FFF2-40B4-BE49-F238E27FC236}">
                <a16:creationId xmlns:a16="http://schemas.microsoft.com/office/drawing/2014/main" id="{5F7A9B75-A573-46F2-92ED-842C59D6E91A}"/>
              </a:ext>
            </a:extLst>
          </p:cNvPr>
          <p:cNvSpPr txBox="1"/>
          <p:nvPr/>
        </p:nvSpPr>
        <p:spPr>
          <a:xfrm>
            <a:off x="2371506" y="1425150"/>
            <a:ext cx="8068111" cy="523220"/>
          </a:xfrm>
          <a:prstGeom prst="rect">
            <a:avLst/>
          </a:prstGeom>
          <a:noFill/>
        </p:spPr>
        <p:txBody>
          <a:bodyPr wrap="square">
            <a:spAutoFit/>
          </a:bodyPr>
          <a:lstStyle/>
          <a:p>
            <a:r>
              <a:rPr lang="en-GB" sz="1400" b="1"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Adjunctive therapy </a:t>
            </a:r>
            <a:r>
              <a:rPr lang="en-GB" sz="14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with </a:t>
            </a:r>
            <a:r>
              <a:rPr lang="en-GB" sz="1400" b="1"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hepatoprotective treatments</a:t>
            </a:r>
            <a:r>
              <a:rPr lang="en-GB" sz="14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 may offer an additional  reliable therapeutic strategy for </a:t>
            </a:r>
            <a:r>
              <a:rPr lang="en-GB" sz="1400" b="1"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symptom alleviation </a:t>
            </a:r>
            <a:r>
              <a:rPr lang="en-GB" sz="14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in MAFLD/NAFLD </a:t>
            </a:r>
            <a:endParaRPr lang="en-GB" sz="1400" dirty="0">
              <a:latin typeface="Verdana" panose="020B0604030504040204" pitchFamily="34" charset="0"/>
              <a:ea typeface="Verdana" panose="020B0604030504040204" pitchFamily="34" charset="0"/>
            </a:endParaRPr>
          </a:p>
        </p:txBody>
      </p:sp>
      <p:sp>
        <p:nvSpPr>
          <p:cNvPr id="3" name="Footer Placeholder 5">
            <a:extLst>
              <a:ext uri="{FF2B5EF4-FFF2-40B4-BE49-F238E27FC236}">
                <a16:creationId xmlns:a16="http://schemas.microsoft.com/office/drawing/2014/main" id="{81B10733-9492-8E77-E3BF-236FB4589BD6}"/>
              </a:ext>
            </a:extLst>
          </p:cNvPr>
          <p:cNvSpPr>
            <a:spLocks noGrp="1"/>
          </p:cNvSpPr>
          <p:nvPr/>
        </p:nvSpPr>
        <p:spPr>
          <a:xfrm>
            <a:off x="1616395" y="6471981"/>
            <a:ext cx="10147616" cy="187110"/>
          </a:xfrm>
          <a:prstGeom prst="rect">
            <a:avLst/>
          </a:prstGeom>
        </p:spPr>
        <p:txBody>
          <a:bodyPr vert="horz" lIns="0" tIns="0" rIns="0" bIns="0" rtlCol="0" anchor="b"/>
          <a:lstStyle>
            <a:defPPr>
              <a:defRPr lang="en-US"/>
            </a:defPPr>
            <a:lvl1pPr marL="0" algn="l" defTabSz="457200" rtl="0" eaLnBrk="1" latinLnBrk="0" hangingPunct="1">
              <a:defRPr lang="en-US" sz="700" b="0" i="0" kern="1200" cap="none" baseline="0" smtClean="0">
                <a:solidFill>
                  <a:schemeClr val="accent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EPL, essential phospholipids; MAFLD, metabolic dysfunction-associated fatty liver disease; NAFLD, non-alcoholic fatty liver disease; NASH, non-alcoholic steatohepatitis; </a:t>
            </a:r>
            <a:br>
              <a:rPr lang="en-GB" dirty="0">
                <a:solidFill>
                  <a:schemeClr val="accent2"/>
                </a:solidFill>
              </a:rPr>
            </a:br>
            <a:r>
              <a:rPr lang="en-GB" dirty="0">
                <a:solidFill>
                  <a:schemeClr val="accent2"/>
                </a:solidFill>
              </a:rPr>
              <a:t>RCTs, randomized controlled trials; RWE, real-world evidence</a:t>
            </a:r>
          </a:p>
        </p:txBody>
      </p:sp>
      <p:sp>
        <p:nvSpPr>
          <p:cNvPr id="5" name="Title 3">
            <a:extLst>
              <a:ext uri="{FF2B5EF4-FFF2-40B4-BE49-F238E27FC236}">
                <a16:creationId xmlns:a16="http://schemas.microsoft.com/office/drawing/2014/main" id="{6DD885E7-A81F-CD16-2534-3AA45D00943D}"/>
              </a:ext>
            </a:extLst>
          </p:cNvPr>
          <p:cNvSpPr txBox="1">
            <a:spLocks/>
          </p:cNvSpPr>
          <p:nvPr/>
        </p:nvSpPr>
        <p:spPr>
          <a:xfrm>
            <a:off x="401351" y="209403"/>
            <a:ext cx="11362660" cy="824841"/>
          </a:xfrm>
          <a:prstGeom prst="rect">
            <a:avLst/>
          </a:prstGeom>
        </p:spPr>
        <p:txBody>
          <a:bodyPr vert="horz" wrap="square" lIns="91440" tIns="45720" rIns="91440" bIns="45720" rtlCol="0" anchor="ctr">
            <a:normAutofit/>
          </a:bodyPr>
          <a:lstStyle>
            <a:lvl1pPr algn="l" defTabSz="685800" rtl="0" eaLnBrk="1" latinLnBrk="0" hangingPunct="1">
              <a:lnSpc>
                <a:spcPct val="85000"/>
              </a:lnSpc>
              <a:spcBef>
                <a:spcPct val="0"/>
              </a:spcBef>
              <a:buNone/>
              <a:defRPr sz="2800" b="0" kern="1200" cap="none" baseline="0">
                <a:solidFill>
                  <a:schemeClr val="accent2"/>
                </a:solidFill>
                <a:latin typeface="Verdana" panose="020B0604030504040204" pitchFamily="34" charset="0"/>
                <a:ea typeface="Verdana" panose="020B0604030504040204" pitchFamily="34" charset="0"/>
                <a:cs typeface="+mj-cs"/>
              </a:defRPr>
            </a:lvl1pPr>
          </a:lstStyle>
          <a:p>
            <a:r>
              <a:rPr lang="en-GB" dirty="0"/>
              <a:t>Conclusions</a:t>
            </a:r>
            <a:endParaRPr lang="en-GB" altLang="ru-RU" dirty="0">
              <a:solidFill>
                <a:srgbClr val="B15218"/>
              </a:solidFill>
            </a:endParaRPr>
          </a:p>
        </p:txBody>
      </p:sp>
      <p:sp>
        <p:nvSpPr>
          <p:cNvPr id="2" name="Rectangle 1">
            <a:extLst>
              <a:ext uri="{FF2B5EF4-FFF2-40B4-BE49-F238E27FC236}">
                <a16:creationId xmlns:a16="http://schemas.microsoft.com/office/drawing/2014/main" id="{B3303CC1-B5F0-F067-BEA8-9F1BA1E079A6}"/>
              </a:ext>
            </a:extLst>
          </p:cNvPr>
          <p:cNvSpPr/>
          <p:nvPr/>
        </p:nvSpPr>
        <p:spPr>
          <a:xfrm>
            <a:off x="2009407" y="4831993"/>
            <a:ext cx="8792308" cy="792000"/>
          </a:xfrm>
          <a:prstGeom prst="rect">
            <a:avLst/>
          </a:prstGeom>
          <a:solidFill>
            <a:schemeClr val="accent1">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0000">
              <a:lnSpc>
                <a:spcPct val="90000"/>
              </a:lnSpc>
            </a:pPr>
            <a:r>
              <a:rPr lang="en-GB" sz="14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Further studies are required to fully delineate the </a:t>
            </a:r>
            <a:r>
              <a:rPr lang="en-GB" sz="1400" b="1"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role of EPL </a:t>
            </a:r>
            <a:r>
              <a:rPr lang="en-GB" sz="14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across the </a:t>
            </a:r>
            <a:r>
              <a:rPr lang="en-GB" sz="1400" b="1"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NAFLD continuum </a:t>
            </a:r>
            <a:r>
              <a:rPr lang="en-GB" sz="14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and support their use in the management of liver disease with or without</a:t>
            </a:r>
          </a:p>
          <a:p>
            <a:pPr marL="360000">
              <a:lnSpc>
                <a:spcPct val="90000"/>
              </a:lnSpc>
            </a:pPr>
            <a:r>
              <a:rPr lang="en-GB" sz="14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rPr>
              <a:t>concomitant and metabolic diseases</a:t>
            </a:r>
          </a:p>
        </p:txBody>
      </p:sp>
      <p:sp>
        <p:nvSpPr>
          <p:cNvPr id="4" name="Ellipse 4">
            <a:extLst>
              <a:ext uri="{FF2B5EF4-FFF2-40B4-BE49-F238E27FC236}">
                <a16:creationId xmlns:a16="http://schemas.microsoft.com/office/drawing/2014/main" id="{6BED8F8D-F756-9063-E10E-EFCB1FBA1C39}"/>
              </a:ext>
            </a:extLst>
          </p:cNvPr>
          <p:cNvSpPr/>
          <p:nvPr/>
        </p:nvSpPr>
        <p:spPr>
          <a:xfrm>
            <a:off x="1390285" y="4908980"/>
            <a:ext cx="738328" cy="738328"/>
          </a:xfrm>
          <a:prstGeom prst="ellipse">
            <a:avLst/>
          </a:prstGeom>
          <a:gradFill flip="none" rotWithShape="1">
            <a:gsLst>
              <a:gs pos="0">
                <a:srgbClr val="E66A25"/>
              </a:gs>
              <a:gs pos="100000">
                <a:srgbClr val="A54A24"/>
              </a:gs>
            </a:gsLst>
            <a:lin ang="2700000" scaled="1"/>
            <a:tileRect/>
          </a:gra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000" dirty="0">
                <a:solidFill>
                  <a:prstClr val="white"/>
                </a:solidFill>
                <a:latin typeface="Verdana" panose="020B0604030504040204" pitchFamily="34" charset="0"/>
                <a:ea typeface="Verdana" panose="020B0604030504040204" pitchFamily="34" charset="0"/>
              </a:rPr>
              <a:t>4</a:t>
            </a:r>
            <a:endParaRPr kumimoji="0" lang="en-US" sz="20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876865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par>
                                <p:cTn id="8" presetID="22" presetClass="entr" presetSubtype="8"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wipe(left)">
                                      <p:cBhvr>
                                        <p:cTn id="10" dur="500"/>
                                        <p:tgtEl>
                                          <p:spTgt spid="41"/>
                                        </p:tgtEl>
                                      </p:cBhvr>
                                    </p:animEffect>
                                  </p:childTnLst>
                                </p:cTn>
                              </p:par>
                              <p:par>
                                <p:cTn id="11" presetID="22" presetClass="entr" presetSubtype="8"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6950BFC3-D8DA-4A85-94F7-54DA5524770B}">
      <p188:commentRel xmlns:p188="http://schemas.microsoft.com/office/powerpoint/2018/8/main" r:id="rId2"/>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Slide Number Placeholder 1">
            <a:extLst>
              <a:ext uri="{FF2B5EF4-FFF2-40B4-BE49-F238E27FC236}">
                <a16:creationId xmlns:a16="http://schemas.microsoft.com/office/drawing/2014/main" id="{219264E0-0DEE-F452-655F-D175BEF64C17}"/>
              </a:ext>
            </a:extLst>
          </p:cNvPr>
          <p:cNvSpPr txBox="1">
            <a:spLocks/>
          </p:cNvSpPr>
          <p:nvPr/>
        </p:nvSpPr>
        <p:spPr>
          <a:xfrm>
            <a:off x="401351" y="6536030"/>
            <a:ext cx="525066" cy="230832"/>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4E72597-5FA9-473E-9DF2-B958DF9446F5}" type="slidenum">
              <a:rPr lang="fr-FR" smtClean="0">
                <a:solidFill>
                  <a:prstClr val="white"/>
                </a:solidFill>
              </a:rPr>
              <a:pPr/>
              <a:t>3</a:t>
            </a:fld>
            <a:endParaRPr lang="fr-FR" dirty="0">
              <a:solidFill>
                <a:prstClr val="white"/>
              </a:solidFill>
            </a:endParaRPr>
          </a:p>
        </p:txBody>
      </p:sp>
      <p:sp>
        <p:nvSpPr>
          <p:cNvPr id="57" name="Text Placeholder 5">
            <a:extLst>
              <a:ext uri="{FF2B5EF4-FFF2-40B4-BE49-F238E27FC236}">
                <a16:creationId xmlns:a16="http://schemas.microsoft.com/office/drawing/2014/main" id="{5110D9C1-870C-32FA-29ED-0CC3F0F7FDEA}"/>
              </a:ext>
            </a:extLst>
          </p:cNvPr>
          <p:cNvSpPr txBox="1">
            <a:spLocks/>
          </p:cNvSpPr>
          <p:nvPr/>
        </p:nvSpPr>
        <p:spPr>
          <a:xfrm>
            <a:off x="5777123" y="2109647"/>
            <a:ext cx="6000207" cy="2951392"/>
          </a:xfrm>
          <a:prstGeom prst="rect">
            <a:avLst/>
          </a:prstGeom>
        </p:spPr>
        <p:txBody>
          <a:bodyPr>
            <a:norm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Calibri" panose="020F0502020204030204" pitchFamily="34" charset="0"/>
              <a:buNone/>
            </a:pPr>
            <a:r>
              <a:rPr lang="en-GB" sz="1600" b="1" dirty="0"/>
              <a:t>Phosphatidylcholine (PC) 			</a:t>
            </a:r>
            <a:r>
              <a:rPr lang="en-GB" sz="1600" b="1" dirty="0">
                <a:solidFill>
                  <a:schemeClr val="accent3"/>
                </a:solidFill>
              </a:rPr>
              <a:t>94–96%</a:t>
            </a:r>
          </a:p>
          <a:p>
            <a:pPr>
              <a:buFont typeface="Arial" panose="020B0604020202020204" pitchFamily="34" charset="0"/>
              <a:buChar char="•"/>
            </a:pPr>
            <a:r>
              <a:rPr lang="en-GB" sz="1600" dirty="0" err="1"/>
              <a:t>Dilinoleoyl</a:t>
            </a:r>
            <a:r>
              <a:rPr lang="en-GB" sz="1600" dirty="0"/>
              <a:t> (18:2-18:2) PC 			</a:t>
            </a:r>
            <a:r>
              <a:rPr lang="en-GB" sz="1600" dirty="0">
                <a:solidFill>
                  <a:schemeClr val="accent3"/>
                </a:solidFill>
              </a:rPr>
              <a:t>40–52%</a:t>
            </a:r>
          </a:p>
          <a:p>
            <a:pPr>
              <a:buFont typeface="Arial" panose="020B0604020202020204" pitchFamily="34" charset="0"/>
              <a:buChar char="•"/>
            </a:pPr>
            <a:r>
              <a:rPr lang="en-GB" sz="1600" dirty="0"/>
              <a:t>Palmitoyl-linoleoyl (16:0-18:2) PC		</a:t>
            </a:r>
            <a:r>
              <a:rPr lang="en-GB" sz="1600" dirty="0">
                <a:solidFill>
                  <a:schemeClr val="accent3"/>
                </a:solidFill>
              </a:rPr>
              <a:t>23–24%</a:t>
            </a:r>
          </a:p>
          <a:p>
            <a:pPr>
              <a:buFont typeface="Arial" panose="020B0604020202020204" pitchFamily="34" charset="0"/>
              <a:buChar char="•"/>
            </a:pPr>
            <a:r>
              <a:rPr lang="en-GB" sz="1600" dirty="0"/>
              <a:t>Oleoyl-linoleoyl (18:1-18:2) PC			</a:t>
            </a:r>
            <a:r>
              <a:rPr lang="en-GB" sz="1600" dirty="0">
                <a:solidFill>
                  <a:schemeClr val="accent3"/>
                </a:solidFill>
              </a:rPr>
              <a:t>12–13%</a:t>
            </a:r>
            <a:r>
              <a:rPr lang="en-GB" sz="1600" dirty="0"/>
              <a:t> </a:t>
            </a:r>
          </a:p>
          <a:p>
            <a:pPr>
              <a:buFont typeface="Arial" panose="020B0604020202020204" pitchFamily="34" charset="0"/>
              <a:buChar char="•"/>
            </a:pPr>
            <a:r>
              <a:rPr lang="en-GB" sz="1600" dirty="0"/>
              <a:t>Linolenoyl-linoleoyl (18:3-18.2) PC		</a:t>
            </a:r>
            <a:r>
              <a:rPr lang="en-GB" sz="1600" dirty="0">
                <a:solidFill>
                  <a:schemeClr val="accent3"/>
                </a:solidFill>
              </a:rPr>
              <a:t>6–7%</a:t>
            </a:r>
          </a:p>
          <a:p>
            <a:pPr>
              <a:buFont typeface="Arial" panose="020B0604020202020204" pitchFamily="34" charset="0"/>
              <a:buChar char="•"/>
            </a:pPr>
            <a:r>
              <a:rPr lang="en-GB" sz="1600" dirty="0"/>
              <a:t>Stearoyl-linoleoyl (18:0-18:2) PC		</a:t>
            </a:r>
            <a:r>
              <a:rPr lang="en-GB" sz="1600" dirty="0">
                <a:solidFill>
                  <a:schemeClr val="accent3"/>
                </a:solidFill>
              </a:rPr>
              <a:t>6%</a:t>
            </a:r>
          </a:p>
          <a:p>
            <a:pPr>
              <a:buFont typeface="Arial" panose="020B0604020202020204" pitchFamily="34" charset="0"/>
              <a:buChar char="•"/>
            </a:pPr>
            <a:r>
              <a:rPr lang="en-GB" sz="1600" dirty="0"/>
              <a:t>Palmitoyl-oleoyl (16.0-18.1) PC		</a:t>
            </a:r>
            <a:r>
              <a:rPr lang="en-GB" sz="1600" dirty="0">
                <a:solidFill>
                  <a:schemeClr val="accent3"/>
                </a:solidFill>
              </a:rPr>
              <a:t>3–4%</a:t>
            </a:r>
          </a:p>
          <a:p>
            <a:pPr>
              <a:buFont typeface="Arial" panose="020B0604020202020204" pitchFamily="34" charset="0"/>
              <a:buChar char="•"/>
            </a:pPr>
            <a:r>
              <a:rPr lang="en-GB" sz="1600" dirty="0"/>
              <a:t>Stearoyl-arachidonoyl (18:0-20.4) PC		</a:t>
            </a:r>
            <a:r>
              <a:rPr lang="en-GB" sz="1600" dirty="0">
                <a:solidFill>
                  <a:schemeClr val="accent3"/>
                </a:solidFill>
              </a:rPr>
              <a:t>1–2%</a:t>
            </a:r>
          </a:p>
        </p:txBody>
      </p:sp>
      <p:sp>
        <p:nvSpPr>
          <p:cNvPr id="59" name="Footer Placeholder 5">
            <a:extLst>
              <a:ext uri="{FF2B5EF4-FFF2-40B4-BE49-F238E27FC236}">
                <a16:creationId xmlns:a16="http://schemas.microsoft.com/office/drawing/2014/main" id="{BAFAD90C-C668-58EC-1854-0F2FA4550A97}"/>
              </a:ext>
            </a:extLst>
          </p:cNvPr>
          <p:cNvSpPr>
            <a:spLocks noGrp="1"/>
          </p:cNvSpPr>
          <p:nvPr/>
        </p:nvSpPr>
        <p:spPr>
          <a:xfrm>
            <a:off x="1616395" y="6471981"/>
            <a:ext cx="10147616" cy="187110"/>
          </a:xfrm>
          <a:prstGeom prst="rect">
            <a:avLst/>
          </a:prstGeom>
        </p:spPr>
        <p:txBody>
          <a:bodyPr vert="horz" lIns="0" tIns="0" rIns="0" bIns="0" rtlCol="0" anchor="b"/>
          <a:lstStyle>
            <a:defPPr>
              <a:defRPr lang="en-US"/>
            </a:defPPr>
            <a:lvl1pPr marL="0" algn="l" defTabSz="457200" rtl="0" eaLnBrk="1" latinLnBrk="0" hangingPunct="1">
              <a:defRPr lang="en-US" sz="700" b="0" i="0" kern="1200" cap="none" baseline="0" smtClean="0">
                <a:solidFill>
                  <a:schemeClr val="accent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PC, phosphatidylcholine.</a:t>
            </a:r>
            <a:br>
              <a:rPr lang="en-GB" dirty="0">
                <a:solidFill>
                  <a:schemeClr val="accent2"/>
                </a:solidFill>
              </a:rPr>
            </a:br>
            <a:r>
              <a:rPr lang="en-GB" dirty="0">
                <a:solidFill>
                  <a:schemeClr val="accent2"/>
                </a:solidFill>
              </a:rPr>
              <a:t>Lieber CS et al: Gastroenterology 1994; 106: 152–159</a:t>
            </a:r>
          </a:p>
        </p:txBody>
      </p:sp>
      <p:sp>
        <p:nvSpPr>
          <p:cNvPr id="61" name="Title 60">
            <a:extLst>
              <a:ext uri="{FF2B5EF4-FFF2-40B4-BE49-F238E27FC236}">
                <a16:creationId xmlns:a16="http://schemas.microsoft.com/office/drawing/2014/main" id="{26F1BD43-69C3-8769-AFB8-3C95D9882B5F}"/>
              </a:ext>
            </a:extLst>
          </p:cNvPr>
          <p:cNvSpPr>
            <a:spLocks noGrp="1"/>
          </p:cNvSpPr>
          <p:nvPr>
            <p:ph type="title"/>
          </p:nvPr>
        </p:nvSpPr>
        <p:spPr/>
        <p:txBody>
          <a:bodyPr/>
          <a:lstStyle/>
          <a:p>
            <a:r>
              <a:rPr lang="en-GB" dirty="0"/>
              <a:t>An overview of phosphatidylcholine</a:t>
            </a:r>
          </a:p>
        </p:txBody>
      </p:sp>
      <p:pic>
        <p:nvPicPr>
          <p:cNvPr id="3" name="Content Placeholder 31">
            <a:extLst>
              <a:ext uri="{FF2B5EF4-FFF2-40B4-BE49-F238E27FC236}">
                <a16:creationId xmlns:a16="http://schemas.microsoft.com/office/drawing/2014/main" id="{94340D6D-F5B8-2E69-9D73-7FE930740FA6}"/>
              </a:ext>
            </a:extLst>
          </p:cNvPr>
          <p:cNvPicPr>
            <a:picLocks noChangeAspect="1"/>
          </p:cNvPicPr>
          <p:nvPr/>
        </p:nvPicPr>
        <p:blipFill rotWithShape="1">
          <a:blip r:embed="rId3">
            <a:clrChange>
              <a:clrFrom>
                <a:srgbClr val="FFFFFF"/>
              </a:clrFrom>
              <a:clrTo>
                <a:srgbClr val="FFFFFF">
                  <a:alpha val="0"/>
                </a:srgbClr>
              </a:clrTo>
            </a:clrChange>
          </a:blip>
          <a:srcRect l="1156" t="1543" r="1014" b="1138"/>
          <a:stretch/>
        </p:blipFill>
        <p:spPr>
          <a:xfrm>
            <a:off x="262014" y="1787937"/>
            <a:ext cx="5375772" cy="3586986"/>
          </a:xfrm>
          <a:prstGeom prst="roundRect">
            <a:avLst>
              <a:gd name="adj" fmla="val 0"/>
            </a:avLst>
          </a:prstGeom>
        </p:spPr>
      </p:pic>
    </p:spTree>
    <p:extLst>
      <p:ext uri="{BB962C8B-B14F-4D97-AF65-F5344CB8AC3E}">
        <p14:creationId xmlns:p14="http://schemas.microsoft.com/office/powerpoint/2010/main" val="2994332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69DEEFD-4F37-41CD-8877-C89D7054CE05}"/>
              </a:ext>
            </a:extLst>
          </p:cNvPr>
          <p:cNvSpPr/>
          <p:nvPr/>
        </p:nvSpPr>
        <p:spPr>
          <a:xfrm>
            <a:off x="446314" y="1643744"/>
            <a:ext cx="6389915" cy="3897086"/>
          </a:xfrm>
          <a:prstGeom prst="rect">
            <a:avLst/>
          </a:prstGeom>
          <a:solidFill>
            <a:schemeClr val="bg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6" name="CuadroTexto 5">
            <a:extLst>
              <a:ext uri="{FF2B5EF4-FFF2-40B4-BE49-F238E27FC236}">
                <a16:creationId xmlns:a16="http://schemas.microsoft.com/office/drawing/2014/main" id="{65062B5F-7235-4713-804D-CE4364F84B22}"/>
              </a:ext>
            </a:extLst>
          </p:cNvPr>
          <p:cNvSpPr txBox="1"/>
          <p:nvPr/>
        </p:nvSpPr>
        <p:spPr>
          <a:xfrm>
            <a:off x="464820" y="1660740"/>
            <a:ext cx="6364380" cy="1397306"/>
          </a:xfrm>
          <a:prstGeom prst="rect">
            <a:avLst/>
          </a:prstGeom>
          <a:solidFill>
            <a:schemeClr val="accent2">
              <a:lumMod val="20000"/>
              <a:lumOff val="80000"/>
            </a:schemeClr>
          </a:solidFill>
        </p:spPr>
        <p:txBody>
          <a:bodyPr wrap="square" rtlCol="0">
            <a:spAutoFit/>
          </a:bodyPr>
          <a:lstStyle/>
          <a:p>
            <a:pPr marL="0" marR="0" lvl="0" indent="0" algn="l" defTabSz="914400" rtl="0" eaLnBrk="1" fontAlgn="auto" latinLnBrk="0" hangingPunct="1">
              <a:lnSpc>
                <a:spcPct val="90000"/>
              </a:lnSpc>
              <a:spcBef>
                <a:spcPts val="1200"/>
              </a:spcBef>
              <a:spcAft>
                <a:spcPts val="0"/>
              </a:spcAft>
              <a:buClrTx/>
              <a:buSzTx/>
              <a:buFontTx/>
              <a:buNone/>
              <a:tabLst/>
              <a:defRPr/>
            </a:pPr>
            <a:r>
              <a:rPr kumimoji="0" lang="en-GB" sz="1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Adobe Gothic Std B" pitchFamily="34" charset="-128"/>
                <a:cs typeface="Arial" panose="020B0604020202020204" pitchFamily="34" charset="0"/>
              </a:rPr>
              <a:t>The most abundant types of </a:t>
            </a:r>
            <a:r>
              <a:rPr kumimoji="0" lang="en-GB" sz="1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mn-cs"/>
              </a:rPr>
              <a:t>phospholipids</a:t>
            </a:r>
            <a:r>
              <a:rPr kumimoji="0" lang="en-GB" sz="1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Adobe Gothic Std B" pitchFamily="34" charset="-128"/>
                <a:cs typeface="Arial" panose="020B0604020202020204" pitchFamily="34" charset="0"/>
              </a:rPr>
              <a:t> in mammalian tissues are:</a:t>
            </a:r>
            <a:r>
              <a:rPr kumimoji="0" lang="en-GB" sz="1800" b="0" i="0" u="none" strike="noStrike" kern="1200" cap="none" spc="0" normalizeH="0" baseline="30000" noProof="0" dirty="0">
                <a:ln>
                  <a:noFill/>
                </a:ln>
                <a:solidFill>
                  <a:srgbClr val="000000">
                    <a:lumMod val="75000"/>
                    <a:lumOff val="25000"/>
                  </a:srgbClr>
                </a:solidFill>
                <a:effectLst/>
                <a:uLnTx/>
                <a:uFillTx/>
                <a:latin typeface="Verdana" panose="020B0604030504040204" pitchFamily="34" charset="0"/>
                <a:ea typeface="Adobe Gothic Std B" pitchFamily="34" charset="-128"/>
                <a:cs typeface="Arial" panose="020B0604020202020204" pitchFamily="34" charset="0"/>
              </a:rPr>
              <a:t>1</a:t>
            </a:r>
            <a:endParaRPr kumimoji="0" lang="en-GB" sz="1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Adobe Gothic Std B" pitchFamily="34" charset="-128"/>
              <a:cs typeface="Arial" panose="020B0604020202020204" pitchFamily="34" charset="0"/>
            </a:endParaRPr>
          </a:p>
          <a:p>
            <a:pPr marL="216000" marR="0" lvl="0" indent="-216000" algn="l" defTabSz="914400" rtl="0" eaLnBrk="1" fontAlgn="auto" latinLnBrk="0" hangingPunct="1">
              <a:lnSpc>
                <a:spcPct val="90000"/>
              </a:lnSpc>
              <a:spcBef>
                <a:spcPts val="1200"/>
              </a:spcBef>
              <a:spcAft>
                <a:spcPts val="0"/>
              </a:spcAft>
              <a:buClr>
                <a:srgbClr val="A63D16"/>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Adobe Gothic Std B" pitchFamily="34" charset="-128"/>
                <a:cs typeface="Arial" panose="020B0604020202020204" pitchFamily="34" charset="0"/>
              </a:rPr>
              <a:t>Phosphatidylcholine (</a:t>
            </a:r>
            <a:r>
              <a:rPr kumimoji="0" lang="en-GB" sz="18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Adobe Gothic Std B" pitchFamily="34" charset="-128"/>
                <a:cs typeface="Arial" panose="020B0604020202020204" pitchFamily="34" charset="0"/>
              </a:rPr>
              <a:t>PC</a:t>
            </a:r>
            <a:r>
              <a:rPr kumimoji="0" lang="en-GB" sz="1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Adobe Gothic Std B" pitchFamily="34" charset="-128"/>
                <a:cs typeface="Arial" panose="020B0604020202020204" pitchFamily="34" charset="0"/>
              </a:rPr>
              <a:t>)</a:t>
            </a:r>
          </a:p>
          <a:p>
            <a:pPr marL="216000" marR="0" lvl="0" indent="-216000" algn="l" defTabSz="914400" rtl="0" eaLnBrk="1" fontAlgn="auto" latinLnBrk="0" hangingPunct="1">
              <a:lnSpc>
                <a:spcPct val="90000"/>
              </a:lnSpc>
              <a:spcBef>
                <a:spcPts val="1200"/>
              </a:spcBef>
              <a:spcAft>
                <a:spcPts val="0"/>
              </a:spcAft>
              <a:buClr>
                <a:srgbClr val="A63D16"/>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Adobe Gothic Std B" pitchFamily="34" charset="-128"/>
                <a:cs typeface="Arial" panose="020B0604020202020204" pitchFamily="34" charset="0"/>
              </a:rPr>
              <a:t>Phosphatidylethanolamine (</a:t>
            </a:r>
            <a:r>
              <a:rPr kumimoji="0" lang="en-GB" sz="18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Adobe Gothic Std B" pitchFamily="34" charset="-128"/>
                <a:cs typeface="Arial" panose="020B0604020202020204" pitchFamily="34" charset="0"/>
              </a:rPr>
              <a:t>PE</a:t>
            </a:r>
            <a:r>
              <a:rPr kumimoji="0" lang="en-GB" sz="1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Adobe Gothic Std B" pitchFamily="34" charset="-128"/>
                <a:cs typeface="Arial" panose="020B0604020202020204" pitchFamily="34" charset="0"/>
              </a:rPr>
              <a:t>)</a:t>
            </a:r>
          </a:p>
        </p:txBody>
      </p:sp>
      <p:grpSp>
        <p:nvGrpSpPr>
          <p:cNvPr id="8" name="Grupo 7">
            <a:extLst>
              <a:ext uri="{FF2B5EF4-FFF2-40B4-BE49-F238E27FC236}">
                <a16:creationId xmlns:a16="http://schemas.microsoft.com/office/drawing/2014/main" id="{CEF1C061-BB12-4812-9CBA-DC1DFA1FAB82}"/>
              </a:ext>
            </a:extLst>
          </p:cNvPr>
          <p:cNvGrpSpPr>
            <a:grpSpLocks noChangeAspect="1"/>
          </p:cNvGrpSpPr>
          <p:nvPr/>
        </p:nvGrpSpPr>
        <p:grpSpPr>
          <a:xfrm>
            <a:off x="4221831" y="3076483"/>
            <a:ext cx="2676544" cy="2356683"/>
            <a:chOff x="1062928" y="2901787"/>
            <a:chExt cx="3206097" cy="2822949"/>
          </a:xfrm>
        </p:grpSpPr>
        <p:grpSp>
          <p:nvGrpSpPr>
            <p:cNvPr id="9" name="Grupo 8">
              <a:extLst>
                <a:ext uri="{FF2B5EF4-FFF2-40B4-BE49-F238E27FC236}">
                  <a16:creationId xmlns:a16="http://schemas.microsoft.com/office/drawing/2014/main" id="{88414372-7BAF-4E14-B22C-CE464DC80166}"/>
                </a:ext>
              </a:extLst>
            </p:cNvPr>
            <p:cNvGrpSpPr>
              <a:grpSpLocks noChangeAspect="1"/>
            </p:cNvGrpSpPr>
            <p:nvPr/>
          </p:nvGrpSpPr>
          <p:grpSpPr>
            <a:xfrm>
              <a:off x="1879837" y="4166149"/>
              <a:ext cx="217609" cy="1421962"/>
              <a:chOff x="3787140" y="2712720"/>
              <a:chExt cx="229268" cy="1498143"/>
            </a:xfrm>
          </p:grpSpPr>
          <p:sp>
            <p:nvSpPr>
              <p:cNvPr id="48" name="Diagrama de flujo: proceso alternativo 47">
                <a:extLst>
                  <a:ext uri="{FF2B5EF4-FFF2-40B4-BE49-F238E27FC236}">
                    <a16:creationId xmlns:a16="http://schemas.microsoft.com/office/drawing/2014/main" id="{2DD76616-982A-402C-8D62-B184702E3065}"/>
                  </a:ext>
                </a:extLst>
              </p:cNvPr>
              <p:cNvSpPr/>
              <p:nvPr/>
            </p:nvSpPr>
            <p:spPr>
              <a:xfrm>
                <a:off x="3787140" y="2712720"/>
                <a:ext cx="229268" cy="1498143"/>
              </a:xfrm>
              <a:prstGeom prst="flowChartAlternateProcess">
                <a:avLst/>
              </a:prstGeom>
              <a:solidFill>
                <a:srgbClr val="FFE4AF"/>
              </a:solidFill>
              <a:ln w="3175">
                <a:solidFill>
                  <a:srgbClr val="FFE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grpSp>
            <p:nvGrpSpPr>
              <p:cNvPr id="49" name="Grupo 48">
                <a:extLst>
                  <a:ext uri="{FF2B5EF4-FFF2-40B4-BE49-F238E27FC236}">
                    <a16:creationId xmlns:a16="http://schemas.microsoft.com/office/drawing/2014/main" id="{5DF6905F-A8D3-4ABA-A93A-E24342339019}"/>
                  </a:ext>
                </a:extLst>
              </p:cNvPr>
              <p:cNvGrpSpPr/>
              <p:nvPr/>
            </p:nvGrpSpPr>
            <p:grpSpPr>
              <a:xfrm>
                <a:off x="3859288" y="2741217"/>
                <a:ext cx="84971" cy="1427092"/>
                <a:chOff x="6301321" y="3193339"/>
                <a:chExt cx="84971" cy="1427092"/>
              </a:xfrm>
            </p:grpSpPr>
            <p:cxnSp>
              <p:nvCxnSpPr>
                <p:cNvPr id="50" name="Conector recto 49">
                  <a:extLst>
                    <a:ext uri="{FF2B5EF4-FFF2-40B4-BE49-F238E27FC236}">
                      <a16:creationId xmlns:a16="http://schemas.microsoft.com/office/drawing/2014/main" id="{E1E9CB48-B69B-44E1-B93C-989C13342F9C}"/>
                    </a:ext>
                  </a:extLst>
                </p:cNvPr>
                <p:cNvCxnSpPr>
                  <a:cxnSpLocks noChangeAspect="1"/>
                </p:cNvCxnSpPr>
                <p:nvPr/>
              </p:nvCxnSpPr>
              <p:spPr>
                <a:xfrm>
                  <a:off x="6301321" y="3193339"/>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1" name="Conector recto 50">
                  <a:extLst>
                    <a:ext uri="{FF2B5EF4-FFF2-40B4-BE49-F238E27FC236}">
                      <a16:creationId xmlns:a16="http://schemas.microsoft.com/office/drawing/2014/main" id="{732120BF-6731-491D-BBA0-DA5D2D783DC5}"/>
                    </a:ext>
                  </a:extLst>
                </p:cNvPr>
                <p:cNvCxnSpPr>
                  <a:cxnSpLocks noChangeAspect="1"/>
                </p:cNvCxnSpPr>
                <p:nvPr/>
              </p:nvCxnSpPr>
              <p:spPr>
                <a:xfrm flipH="1">
                  <a:off x="6301321" y="3277260"/>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2" name="Conector recto 51">
                  <a:extLst>
                    <a:ext uri="{FF2B5EF4-FFF2-40B4-BE49-F238E27FC236}">
                      <a16:creationId xmlns:a16="http://schemas.microsoft.com/office/drawing/2014/main" id="{39BB608B-D134-472A-9F67-7726A97FF682}"/>
                    </a:ext>
                  </a:extLst>
                </p:cNvPr>
                <p:cNvCxnSpPr>
                  <a:cxnSpLocks noChangeAspect="1"/>
                </p:cNvCxnSpPr>
                <p:nvPr/>
              </p:nvCxnSpPr>
              <p:spPr>
                <a:xfrm>
                  <a:off x="6301321" y="3361181"/>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3" name="Conector recto 52">
                  <a:extLst>
                    <a:ext uri="{FF2B5EF4-FFF2-40B4-BE49-F238E27FC236}">
                      <a16:creationId xmlns:a16="http://schemas.microsoft.com/office/drawing/2014/main" id="{4876316E-189A-4D1B-89EF-BF506F158C3A}"/>
                    </a:ext>
                  </a:extLst>
                </p:cNvPr>
                <p:cNvCxnSpPr>
                  <a:cxnSpLocks noChangeAspect="1"/>
                </p:cNvCxnSpPr>
                <p:nvPr/>
              </p:nvCxnSpPr>
              <p:spPr>
                <a:xfrm flipH="1">
                  <a:off x="6301321" y="3445102"/>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4" name="Conector recto 53">
                  <a:extLst>
                    <a:ext uri="{FF2B5EF4-FFF2-40B4-BE49-F238E27FC236}">
                      <a16:creationId xmlns:a16="http://schemas.microsoft.com/office/drawing/2014/main" id="{BBA22D6F-C8AA-422B-A0F5-40A842805642}"/>
                    </a:ext>
                  </a:extLst>
                </p:cNvPr>
                <p:cNvCxnSpPr>
                  <a:cxnSpLocks noChangeAspect="1"/>
                </p:cNvCxnSpPr>
                <p:nvPr/>
              </p:nvCxnSpPr>
              <p:spPr>
                <a:xfrm>
                  <a:off x="6301321" y="3529023"/>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5" name="Conector recto 54">
                  <a:extLst>
                    <a:ext uri="{FF2B5EF4-FFF2-40B4-BE49-F238E27FC236}">
                      <a16:creationId xmlns:a16="http://schemas.microsoft.com/office/drawing/2014/main" id="{A2B2F076-16D9-42C5-B93D-83604E37762D}"/>
                    </a:ext>
                  </a:extLst>
                </p:cNvPr>
                <p:cNvCxnSpPr>
                  <a:cxnSpLocks noChangeAspect="1"/>
                </p:cNvCxnSpPr>
                <p:nvPr/>
              </p:nvCxnSpPr>
              <p:spPr>
                <a:xfrm flipH="1">
                  <a:off x="6301321" y="3612944"/>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6" name="Conector recto 55">
                  <a:extLst>
                    <a:ext uri="{FF2B5EF4-FFF2-40B4-BE49-F238E27FC236}">
                      <a16:creationId xmlns:a16="http://schemas.microsoft.com/office/drawing/2014/main" id="{5B971970-FBEE-4083-B847-499E8D18FAF0}"/>
                    </a:ext>
                  </a:extLst>
                </p:cNvPr>
                <p:cNvCxnSpPr>
                  <a:cxnSpLocks noChangeAspect="1"/>
                </p:cNvCxnSpPr>
                <p:nvPr/>
              </p:nvCxnSpPr>
              <p:spPr>
                <a:xfrm>
                  <a:off x="6301321" y="3696865"/>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7" name="Conector recto 56">
                  <a:extLst>
                    <a:ext uri="{FF2B5EF4-FFF2-40B4-BE49-F238E27FC236}">
                      <a16:creationId xmlns:a16="http://schemas.microsoft.com/office/drawing/2014/main" id="{FEBA89CD-627E-4943-ACD5-4B7106005271}"/>
                    </a:ext>
                  </a:extLst>
                </p:cNvPr>
                <p:cNvCxnSpPr>
                  <a:cxnSpLocks noChangeAspect="1"/>
                </p:cNvCxnSpPr>
                <p:nvPr/>
              </p:nvCxnSpPr>
              <p:spPr>
                <a:xfrm flipH="1">
                  <a:off x="6301321" y="3780786"/>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8" name="Conector recto 57">
                  <a:extLst>
                    <a:ext uri="{FF2B5EF4-FFF2-40B4-BE49-F238E27FC236}">
                      <a16:creationId xmlns:a16="http://schemas.microsoft.com/office/drawing/2014/main" id="{680C378F-4F45-42F7-86B6-3244756707DE}"/>
                    </a:ext>
                  </a:extLst>
                </p:cNvPr>
                <p:cNvCxnSpPr>
                  <a:cxnSpLocks noChangeAspect="1"/>
                </p:cNvCxnSpPr>
                <p:nvPr/>
              </p:nvCxnSpPr>
              <p:spPr>
                <a:xfrm>
                  <a:off x="6301321" y="3864707"/>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9" name="Conector recto 58">
                  <a:extLst>
                    <a:ext uri="{FF2B5EF4-FFF2-40B4-BE49-F238E27FC236}">
                      <a16:creationId xmlns:a16="http://schemas.microsoft.com/office/drawing/2014/main" id="{9649F534-6A96-40DD-9BE9-41BC117CB868}"/>
                    </a:ext>
                  </a:extLst>
                </p:cNvPr>
                <p:cNvCxnSpPr>
                  <a:cxnSpLocks noChangeAspect="1"/>
                </p:cNvCxnSpPr>
                <p:nvPr/>
              </p:nvCxnSpPr>
              <p:spPr>
                <a:xfrm flipH="1">
                  <a:off x="6301321" y="3948628"/>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0" name="Conector recto 59">
                  <a:extLst>
                    <a:ext uri="{FF2B5EF4-FFF2-40B4-BE49-F238E27FC236}">
                      <a16:creationId xmlns:a16="http://schemas.microsoft.com/office/drawing/2014/main" id="{27349113-3295-481E-AFB2-741A9A632F88}"/>
                    </a:ext>
                  </a:extLst>
                </p:cNvPr>
                <p:cNvCxnSpPr>
                  <a:cxnSpLocks noChangeAspect="1"/>
                </p:cNvCxnSpPr>
                <p:nvPr/>
              </p:nvCxnSpPr>
              <p:spPr>
                <a:xfrm>
                  <a:off x="6301321" y="4032549"/>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1" name="Conector recto 60">
                  <a:extLst>
                    <a:ext uri="{FF2B5EF4-FFF2-40B4-BE49-F238E27FC236}">
                      <a16:creationId xmlns:a16="http://schemas.microsoft.com/office/drawing/2014/main" id="{1673CEFE-BD9A-4ACA-B339-062522436CE3}"/>
                    </a:ext>
                  </a:extLst>
                </p:cNvPr>
                <p:cNvCxnSpPr>
                  <a:cxnSpLocks noChangeAspect="1"/>
                </p:cNvCxnSpPr>
                <p:nvPr/>
              </p:nvCxnSpPr>
              <p:spPr>
                <a:xfrm flipH="1">
                  <a:off x="6301321" y="4116470"/>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2" name="Conector recto 61">
                  <a:extLst>
                    <a:ext uri="{FF2B5EF4-FFF2-40B4-BE49-F238E27FC236}">
                      <a16:creationId xmlns:a16="http://schemas.microsoft.com/office/drawing/2014/main" id="{0B98A3CE-1E24-4425-B3B0-635BC7947E0F}"/>
                    </a:ext>
                  </a:extLst>
                </p:cNvPr>
                <p:cNvCxnSpPr>
                  <a:cxnSpLocks noChangeAspect="1"/>
                </p:cNvCxnSpPr>
                <p:nvPr/>
              </p:nvCxnSpPr>
              <p:spPr>
                <a:xfrm>
                  <a:off x="6301321" y="4200391"/>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3" name="Conector recto 62">
                  <a:extLst>
                    <a:ext uri="{FF2B5EF4-FFF2-40B4-BE49-F238E27FC236}">
                      <a16:creationId xmlns:a16="http://schemas.microsoft.com/office/drawing/2014/main" id="{42308CF7-CC9C-4809-8F1D-1E2D8E61261D}"/>
                    </a:ext>
                  </a:extLst>
                </p:cNvPr>
                <p:cNvCxnSpPr>
                  <a:cxnSpLocks noChangeAspect="1"/>
                </p:cNvCxnSpPr>
                <p:nvPr/>
              </p:nvCxnSpPr>
              <p:spPr>
                <a:xfrm flipH="1">
                  <a:off x="6301321" y="4284312"/>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4" name="Conector recto 63">
                  <a:extLst>
                    <a:ext uri="{FF2B5EF4-FFF2-40B4-BE49-F238E27FC236}">
                      <a16:creationId xmlns:a16="http://schemas.microsoft.com/office/drawing/2014/main" id="{C79B7AD4-BC7F-4EBA-99B8-707C42D0D996}"/>
                    </a:ext>
                  </a:extLst>
                </p:cNvPr>
                <p:cNvCxnSpPr>
                  <a:cxnSpLocks noChangeAspect="1"/>
                </p:cNvCxnSpPr>
                <p:nvPr/>
              </p:nvCxnSpPr>
              <p:spPr>
                <a:xfrm>
                  <a:off x="6301321" y="4368233"/>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5" name="Conector recto 64">
                  <a:extLst>
                    <a:ext uri="{FF2B5EF4-FFF2-40B4-BE49-F238E27FC236}">
                      <a16:creationId xmlns:a16="http://schemas.microsoft.com/office/drawing/2014/main" id="{9CEB4678-2730-4F86-ADFD-18CFFA888692}"/>
                    </a:ext>
                  </a:extLst>
                </p:cNvPr>
                <p:cNvCxnSpPr>
                  <a:cxnSpLocks noChangeAspect="1"/>
                </p:cNvCxnSpPr>
                <p:nvPr/>
              </p:nvCxnSpPr>
              <p:spPr>
                <a:xfrm flipH="1">
                  <a:off x="6301321" y="4452154"/>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6" name="Conector recto 65">
                  <a:extLst>
                    <a:ext uri="{FF2B5EF4-FFF2-40B4-BE49-F238E27FC236}">
                      <a16:creationId xmlns:a16="http://schemas.microsoft.com/office/drawing/2014/main" id="{B643530F-70E9-4A56-8CC1-88C1945D6581}"/>
                    </a:ext>
                  </a:extLst>
                </p:cNvPr>
                <p:cNvCxnSpPr>
                  <a:cxnSpLocks noChangeAspect="1"/>
                </p:cNvCxnSpPr>
                <p:nvPr/>
              </p:nvCxnSpPr>
              <p:spPr>
                <a:xfrm>
                  <a:off x="6301321" y="4536078"/>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sp>
          <p:nvSpPr>
            <p:cNvPr id="10" name="Elipse 9">
              <a:extLst>
                <a:ext uri="{FF2B5EF4-FFF2-40B4-BE49-F238E27FC236}">
                  <a16:creationId xmlns:a16="http://schemas.microsoft.com/office/drawing/2014/main" id="{5718AC1F-B086-46D5-AA42-6FADFC973F30}"/>
                </a:ext>
              </a:extLst>
            </p:cNvPr>
            <p:cNvSpPr/>
            <p:nvPr/>
          </p:nvSpPr>
          <p:spPr>
            <a:xfrm>
              <a:off x="1611262" y="3077695"/>
              <a:ext cx="1080000" cy="1080000"/>
            </a:xfrm>
            <a:prstGeom prst="ellipse">
              <a:avLst/>
            </a:prstGeom>
            <a:solidFill>
              <a:srgbClr val="EC6444"/>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w="3175">
                  <a:solidFill>
                    <a:prstClr val="black"/>
                  </a:solid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11" name="Elipse 10">
              <a:extLst>
                <a:ext uri="{FF2B5EF4-FFF2-40B4-BE49-F238E27FC236}">
                  <a16:creationId xmlns:a16="http://schemas.microsoft.com/office/drawing/2014/main" id="{BA4D4B6F-827B-49D1-B1E2-19995B547A3E}"/>
                </a:ext>
              </a:extLst>
            </p:cNvPr>
            <p:cNvSpPr/>
            <p:nvPr/>
          </p:nvSpPr>
          <p:spPr>
            <a:xfrm>
              <a:off x="2084096" y="3207167"/>
              <a:ext cx="504000" cy="504000"/>
            </a:xfrm>
            <a:prstGeom prst="ellipse">
              <a:avLst/>
            </a:prstGeom>
            <a:solidFill>
              <a:srgbClr val="FFE6CB"/>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w="3175">
                  <a:solidFill>
                    <a:prstClr val="black"/>
                  </a:solidFill>
                </a:ln>
                <a:solidFill>
                  <a:prstClr val="white"/>
                </a:solidFill>
                <a:effectLst/>
                <a:uLnTx/>
                <a:uFillTx/>
                <a:latin typeface="Verdana" panose="020B0604030504040204" pitchFamily="34" charset="0"/>
                <a:ea typeface="Verdana" panose="020B0604030504040204" pitchFamily="34" charset="0"/>
                <a:cs typeface="+mn-cs"/>
              </a:endParaRPr>
            </a:p>
          </p:txBody>
        </p:sp>
        <p:grpSp>
          <p:nvGrpSpPr>
            <p:cNvPr id="12" name="Grupo 11">
              <a:extLst>
                <a:ext uri="{FF2B5EF4-FFF2-40B4-BE49-F238E27FC236}">
                  <a16:creationId xmlns:a16="http://schemas.microsoft.com/office/drawing/2014/main" id="{151FBA51-6D11-4B83-8A6D-E5121F60D519}"/>
                </a:ext>
              </a:extLst>
            </p:cNvPr>
            <p:cNvGrpSpPr>
              <a:grpSpLocks noChangeAspect="1"/>
            </p:cNvGrpSpPr>
            <p:nvPr/>
          </p:nvGrpSpPr>
          <p:grpSpPr>
            <a:xfrm>
              <a:off x="2115080" y="4166149"/>
              <a:ext cx="422384" cy="1352767"/>
              <a:chOff x="4092233" y="2712720"/>
              <a:chExt cx="445013" cy="1425240"/>
            </a:xfrm>
          </p:grpSpPr>
          <p:sp>
            <p:nvSpPr>
              <p:cNvPr id="27" name="Diagrama de flujo: proceso alternativo 26">
                <a:extLst>
                  <a:ext uri="{FF2B5EF4-FFF2-40B4-BE49-F238E27FC236}">
                    <a16:creationId xmlns:a16="http://schemas.microsoft.com/office/drawing/2014/main" id="{D6D73A62-0EFB-4CB8-9282-8E645ACF6669}"/>
                  </a:ext>
                </a:extLst>
              </p:cNvPr>
              <p:cNvSpPr/>
              <p:nvPr/>
            </p:nvSpPr>
            <p:spPr>
              <a:xfrm>
                <a:off x="4092233" y="2712720"/>
                <a:ext cx="229268" cy="867707"/>
              </a:xfrm>
              <a:prstGeom prst="flowChartAlternateProcess">
                <a:avLst/>
              </a:prstGeom>
              <a:solidFill>
                <a:srgbClr val="FFE4AF"/>
              </a:solidFill>
              <a:ln w="3175">
                <a:solidFill>
                  <a:srgbClr val="FFE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28" name="Diagrama de flujo: proceso alternativo 27">
                <a:extLst>
                  <a:ext uri="{FF2B5EF4-FFF2-40B4-BE49-F238E27FC236}">
                    <a16:creationId xmlns:a16="http://schemas.microsoft.com/office/drawing/2014/main" id="{7B56280C-8FED-4801-9143-082033940856}"/>
                  </a:ext>
                </a:extLst>
              </p:cNvPr>
              <p:cNvSpPr/>
              <p:nvPr/>
            </p:nvSpPr>
            <p:spPr>
              <a:xfrm rot="19183290">
                <a:off x="4307978" y="3393829"/>
                <a:ext cx="229268" cy="744131"/>
              </a:xfrm>
              <a:prstGeom prst="flowChartAlternateProcess">
                <a:avLst/>
              </a:prstGeom>
              <a:solidFill>
                <a:srgbClr val="FFE4AF"/>
              </a:solidFill>
              <a:ln w="3175">
                <a:solidFill>
                  <a:srgbClr val="FFE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cxnSp>
            <p:nvCxnSpPr>
              <p:cNvPr id="29" name="Conector recto 28">
                <a:extLst>
                  <a:ext uri="{FF2B5EF4-FFF2-40B4-BE49-F238E27FC236}">
                    <a16:creationId xmlns:a16="http://schemas.microsoft.com/office/drawing/2014/main" id="{BDB12C7C-0A76-4D52-B760-EAEE78E3E7A0}"/>
                  </a:ext>
                </a:extLst>
              </p:cNvPr>
              <p:cNvCxnSpPr>
                <a:cxnSpLocks noChangeAspect="1"/>
              </p:cNvCxnSpPr>
              <p:nvPr/>
            </p:nvCxnSpPr>
            <p:spPr>
              <a:xfrm>
                <a:off x="4171949" y="2752843"/>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0" name="Conector recto 29">
                <a:extLst>
                  <a:ext uri="{FF2B5EF4-FFF2-40B4-BE49-F238E27FC236}">
                    <a16:creationId xmlns:a16="http://schemas.microsoft.com/office/drawing/2014/main" id="{38CF3471-C380-4846-92F4-488738C6F1AF}"/>
                  </a:ext>
                </a:extLst>
              </p:cNvPr>
              <p:cNvCxnSpPr>
                <a:cxnSpLocks noChangeAspect="1"/>
              </p:cNvCxnSpPr>
              <p:nvPr/>
            </p:nvCxnSpPr>
            <p:spPr>
              <a:xfrm flipH="1">
                <a:off x="4171949" y="2836764"/>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1" name="Conector recto 30">
                <a:extLst>
                  <a:ext uri="{FF2B5EF4-FFF2-40B4-BE49-F238E27FC236}">
                    <a16:creationId xmlns:a16="http://schemas.microsoft.com/office/drawing/2014/main" id="{DCF9AA46-21A2-4EC5-8780-11B083715034}"/>
                  </a:ext>
                </a:extLst>
              </p:cNvPr>
              <p:cNvCxnSpPr>
                <a:cxnSpLocks noChangeAspect="1"/>
              </p:cNvCxnSpPr>
              <p:nvPr/>
            </p:nvCxnSpPr>
            <p:spPr>
              <a:xfrm>
                <a:off x="4171949" y="2920685"/>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7E388376-5157-4CAB-92D5-59D3F1C2F02B}"/>
                  </a:ext>
                </a:extLst>
              </p:cNvPr>
              <p:cNvCxnSpPr>
                <a:cxnSpLocks noChangeAspect="1"/>
              </p:cNvCxnSpPr>
              <p:nvPr/>
            </p:nvCxnSpPr>
            <p:spPr>
              <a:xfrm flipH="1">
                <a:off x="4171949" y="3004606"/>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3" name="Conector recto 32">
                <a:extLst>
                  <a:ext uri="{FF2B5EF4-FFF2-40B4-BE49-F238E27FC236}">
                    <a16:creationId xmlns:a16="http://schemas.microsoft.com/office/drawing/2014/main" id="{677A6097-4C08-4246-AD95-874648F6F693}"/>
                  </a:ext>
                </a:extLst>
              </p:cNvPr>
              <p:cNvCxnSpPr>
                <a:cxnSpLocks noChangeAspect="1"/>
              </p:cNvCxnSpPr>
              <p:nvPr/>
            </p:nvCxnSpPr>
            <p:spPr>
              <a:xfrm>
                <a:off x="4171949" y="3088527"/>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4" name="Conector recto 33">
                <a:extLst>
                  <a:ext uri="{FF2B5EF4-FFF2-40B4-BE49-F238E27FC236}">
                    <a16:creationId xmlns:a16="http://schemas.microsoft.com/office/drawing/2014/main" id="{0621328F-B08B-4F71-B7E1-66C76EAC0EC4}"/>
                  </a:ext>
                </a:extLst>
              </p:cNvPr>
              <p:cNvCxnSpPr>
                <a:cxnSpLocks noChangeAspect="1"/>
              </p:cNvCxnSpPr>
              <p:nvPr/>
            </p:nvCxnSpPr>
            <p:spPr>
              <a:xfrm flipH="1">
                <a:off x="4171949" y="3172448"/>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5" name="Conector recto 34">
                <a:extLst>
                  <a:ext uri="{FF2B5EF4-FFF2-40B4-BE49-F238E27FC236}">
                    <a16:creationId xmlns:a16="http://schemas.microsoft.com/office/drawing/2014/main" id="{0A999C9E-9D1C-4B05-95F4-84AC6315DF10}"/>
                  </a:ext>
                </a:extLst>
              </p:cNvPr>
              <p:cNvCxnSpPr>
                <a:cxnSpLocks noChangeAspect="1"/>
              </p:cNvCxnSpPr>
              <p:nvPr/>
            </p:nvCxnSpPr>
            <p:spPr>
              <a:xfrm>
                <a:off x="4171949" y="3256369"/>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6" name="Conector recto 35">
                <a:extLst>
                  <a:ext uri="{FF2B5EF4-FFF2-40B4-BE49-F238E27FC236}">
                    <a16:creationId xmlns:a16="http://schemas.microsoft.com/office/drawing/2014/main" id="{FC49C3D3-2AAD-4AA9-94D7-BC01172A7273}"/>
                  </a:ext>
                </a:extLst>
              </p:cNvPr>
              <p:cNvCxnSpPr>
                <a:cxnSpLocks noChangeAspect="1"/>
              </p:cNvCxnSpPr>
              <p:nvPr/>
            </p:nvCxnSpPr>
            <p:spPr>
              <a:xfrm flipH="1">
                <a:off x="4171949" y="3340290"/>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37" name="Grupo 36">
                <a:extLst>
                  <a:ext uri="{FF2B5EF4-FFF2-40B4-BE49-F238E27FC236}">
                    <a16:creationId xmlns:a16="http://schemas.microsoft.com/office/drawing/2014/main" id="{0425AB5B-7B5A-45C1-A761-065296B56ABF}"/>
                  </a:ext>
                </a:extLst>
              </p:cNvPr>
              <p:cNvGrpSpPr/>
              <p:nvPr/>
            </p:nvGrpSpPr>
            <p:grpSpPr>
              <a:xfrm rot="19201522">
                <a:off x="4380689" y="3429824"/>
                <a:ext cx="84971" cy="671800"/>
                <a:chOff x="6213958" y="3946096"/>
                <a:chExt cx="84971" cy="671800"/>
              </a:xfrm>
            </p:grpSpPr>
            <p:cxnSp>
              <p:nvCxnSpPr>
                <p:cNvPr id="40" name="Conector recto 39">
                  <a:extLst>
                    <a:ext uri="{FF2B5EF4-FFF2-40B4-BE49-F238E27FC236}">
                      <a16:creationId xmlns:a16="http://schemas.microsoft.com/office/drawing/2014/main" id="{C0AF273E-01A8-4524-870F-D1E5E1AD8862}"/>
                    </a:ext>
                  </a:extLst>
                </p:cNvPr>
                <p:cNvCxnSpPr>
                  <a:cxnSpLocks noChangeAspect="1"/>
                </p:cNvCxnSpPr>
                <p:nvPr/>
              </p:nvCxnSpPr>
              <p:spPr>
                <a:xfrm>
                  <a:off x="6213958" y="3946096"/>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1" name="Conector recto 40">
                  <a:extLst>
                    <a:ext uri="{FF2B5EF4-FFF2-40B4-BE49-F238E27FC236}">
                      <a16:creationId xmlns:a16="http://schemas.microsoft.com/office/drawing/2014/main" id="{541C5C8B-31E2-4F26-ADBF-F388D27D6660}"/>
                    </a:ext>
                  </a:extLst>
                </p:cNvPr>
                <p:cNvCxnSpPr>
                  <a:cxnSpLocks noChangeAspect="1"/>
                </p:cNvCxnSpPr>
                <p:nvPr/>
              </p:nvCxnSpPr>
              <p:spPr>
                <a:xfrm flipH="1">
                  <a:off x="6213958" y="4030017"/>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9048D502-8A4B-42EC-B167-8B08E51E2A76}"/>
                    </a:ext>
                  </a:extLst>
                </p:cNvPr>
                <p:cNvCxnSpPr>
                  <a:cxnSpLocks noChangeAspect="1"/>
                </p:cNvCxnSpPr>
                <p:nvPr/>
              </p:nvCxnSpPr>
              <p:spPr>
                <a:xfrm>
                  <a:off x="6213958" y="4113938"/>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194E3F68-15A4-4F6C-A7D8-0C75C9FB87F9}"/>
                    </a:ext>
                  </a:extLst>
                </p:cNvPr>
                <p:cNvCxnSpPr>
                  <a:cxnSpLocks noChangeAspect="1"/>
                </p:cNvCxnSpPr>
                <p:nvPr/>
              </p:nvCxnSpPr>
              <p:spPr>
                <a:xfrm flipH="1">
                  <a:off x="6213958" y="4197859"/>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4" name="Conector recto 43">
                  <a:extLst>
                    <a:ext uri="{FF2B5EF4-FFF2-40B4-BE49-F238E27FC236}">
                      <a16:creationId xmlns:a16="http://schemas.microsoft.com/office/drawing/2014/main" id="{AB0ED945-D6B0-4576-B5ED-CEC6D36AD418}"/>
                    </a:ext>
                  </a:extLst>
                </p:cNvPr>
                <p:cNvCxnSpPr>
                  <a:cxnSpLocks noChangeAspect="1"/>
                </p:cNvCxnSpPr>
                <p:nvPr/>
              </p:nvCxnSpPr>
              <p:spPr>
                <a:xfrm>
                  <a:off x="6213958" y="4281780"/>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5" name="Conector recto 44">
                  <a:extLst>
                    <a:ext uri="{FF2B5EF4-FFF2-40B4-BE49-F238E27FC236}">
                      <a16:creationId xmlns:a16="http://schemas.microsoft.com/office/drawing/2014/main" id="{D8664E76-D649-41CA-99F7-BE3844A4BD38}"/>
                    </a:ext>
                  </a:extLst>
                </p:cNvPr>
                <p:cNvCxnSpPr>
                  <a:cxnSpLocks noChangeAspect="1"/>
                </p:cNvCxnSpPr>
                <p:nvPr/>
              </p:nvCxnSpPr>
              <p:spPr>
                <a:xfrm flipH="1">
                  <a:off x="6213958" y="4365701"/>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6" name="Conector recto 45">
                  <a:extLst>
                    <a:ext uri="{FF2B5EF4-FFF2-40B4-BE49-F238E27FC236}">
                      <a16:creationId xmlns:a16="http://schemas.microsoft.com/office/drawing/2014/main" id="{B4AB0520-F52D-40BA-ABEA-FB0BD5BCBD74}"/>
                    </a:ext>
                  </a:extLst>
                </p:cNvPr>
                <p:cNvCxnSpPr>
                  <a:cxnSpLocks noChangeAspect="1"/>
                </p:cNvCxnSpPr>
                <p:nvPr/>
              </p:nvCxnSpPr>
              <p:spPr>
                <a:xfrm>
                  <a:off x="6213958" y="4449622"/>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7" name="Conector recto 46">
                  <a:extLst>
                    <a:ext uri="{FF2B5EF4-FFF2-40B4-BE49-F238E27FC236}">
                      <a16:creationId xmlns:a16="http://schemas.microsoft.com/office/drawing/2014/main" id="{03B1E9E9-ACEF-4775-B3BF-91E7C3DB9C48}"/>
                    </a:ext>
                  </a:extLst>
                </p:cNvPr>
                <p:cNvCxnSpPr>
                  <a:cxnSpLocks noChangeAspect="1"/>
                </p:cNvCxnSpPr>
                <p:nvPr/>
              </p:nvCxnSpPr>
              <p:spPr>
                <a:xfrm flipH="1">
                  <a:off x="6213958" y="4533543"/>
                  <a:ext cx="84971" cy="8435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cxnSp>
            <p:nvCxnSpPr>
              <p:cNvPr id="38" name="Conector recto 37">
                <a:extLst>
                  <a:ext uri="{FF2B5EF4-FFF2-40B4-BE49-F238E27FC236}">
                    <a16:creationId xmlns:a16="http://schemas.microsoft.com/office/drawing/2014/main" id="{28BE66CA-20F1-4D50-BAC8-336839ACFB11}"/>
                  </a:ext>
                </a:extLst>
              </p:cNvPr>
              <p:cNvCxnSpPr>
                <a:cxnSpLocks/>
              </p:cNvCxnSpPr>
              <p:nvPr/>
            </p:nvCxnSpPr>
            <p:spPr>
              <a:xfrm>
                <a:off x="4171949" y="3424281"/>
                <a:ext cx="0" cy="113474"/>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9" name="Conector recto 38">
                <a:extLst>
                  <a:ext uri="{FF2B5EF4-FFF2-40B4-BE49-F238E27FC236}">
                    <a16:creationId xmlns:a16="http://schemas.microsoft.com/office/drawing/2014/main" id="{76DABE23-F405-4FF3-A025-D9B14441C2C6}"/>
                  </a:ext>
                </a:extLst>
              </p:cNvPr>
              <p:cNvCxnSpPr>
                <a:cxnSpLocks/>
              </p:cNvCxnSpPr>
              <p:nvPr/>
            </p:nvCxnSpPr>
            <p:spPr>
              <a:xfrm>
                <a:off x="4192209" y="3432943"/>
                <a:ext cx="0" cy="78477"/>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13" name="CuadroTexto 12">
              <a:extLst>
                <a:ext uri="{FF2B5EF4-FFF2-40B4-BE49-F238E27FC236}">
                  <a16:creationId xmlns:a16="http://schemas.microsoft.com/office/drawing/2014/main" id="{D193395D-A324-4425-A47D-3336EC997989}"/>
                </a:ext>
              </a:extLst>
            </p:cNvPr>
            <p:cNvSpPr txBox="1"/>
            <p:nvPr/>
          </p:nvSpPr>
          <p:spPr>
            <a:xfrm rot="16200000">
              <a:off x="640304" y="3324411"/>
              <a:ext cx="1398253" cy="55300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Hydrophilic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 head</a:t>
              </a:r>
            </a:p>
          </p:txBody>
        </p:sp>
        <p:sp>
          <p:nvSpPr>
            <p:cNvPr id="14" name="CuadroTexto 13">
              <a:extLst>
                <a:ext uri="{FF2B5EF4-FFF2-40B4-BE49-F238E27FC236}">
                  <a16:creationId xmlns:a16="http://schemas.microsoft.com/office/drawing/2014/main" id="{A856137B-7E2E-418A-9C1E-6F562498D09F}"/>
                </a:ext>
              </a:extLst>
            </p:cNvPr>
            <p:cNvSpPr txBox="1"/>
            <p:nvPr/>
          </p:nvSpPr>
          <p:spPr>
            <a:xfrm rot="16200000">
              <a:off x="575978" y="4684780"/>
              <a:ext cx="1526906" cy="55300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Hydrophobic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tails</a:t>
              </a:r>
            </a:p>
          </p:txBody>
        </p:sp>
        <p:sp>
          <p:nvSpPr>
            <p:cNvPr id="15" name="CuadroTexto 14">
              <a:extLst>
                <a:ext uri="{FF2B5EF4-FFF2-40B4-BE49-F238E27FC236}">
                  <a16:creationId xmlns:a16="http://schemas.microsoft.com/office/drawing/2014/main" id="{A06E20D6-E4CD-4703-AD73-7476F8732A8A}"/>
                </a:ext>
              </a:extLst>
            </p:cNvPr>
            <p:cNvSpPr txBox="1"/>
            <p:nvPr/>
          </p:nvSpPr>
          <p:spPr>
            <a:xfrm>
              <a:off x="2599003" y="3382159"/>
              <a:ext cx="1129437" cy="29493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Phosphate</a:t>
              </a:r>
            </a:p>
          </p:txBody>
        </p:sp>
        <p:sp>
          <p:nvSpPr>
            <p:cNvPr id="16" name="CuadroTexto 15">
              <a:extLst>
                <a:ext uri="{FF2B5EF4-FFF2-40B4-BE49-F238E27FC236}">
                  <a16:creationId xmlns:a16="http://schemas.microsoft.com/office/drawing/2014/main" id="{6919E554-8B23-4E6E-8BDF-8056E2272EDF}"/>
                </a:ext>
              </a:extLst>
            </p:cNvPr>
            <p:cNvSpPr txBox="1"/>
            <p:nvPr/>
          </p:nvSpPr>
          <p:spPr>
            <a:xfrm>
              <a:off x="2627992" y="3823212"/>
              <a:ext cx="923980" cy="29493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Glycerol</a:t>
              </a:r>
            </a:p>
          </p:txBody>
        </p:sp>
        <p:sp>
          <p:nvSpPr>
            <p:cNvPr id="17" name="CuadroTexto 16">
              <a:extLst>
                <a:ext uri="{FF2B5EF4-FFF2-40B4-BE49-F238E27FC236}">
                  <a16:creationId xmlns:a16="http://schemas.microsoft.com/office/drawing/2014/main" id="{7E8449CB-D0F8-4994-A021-EE22B13AF395}"/>
                </a:ext>
              </a:extLst>
            </p:cNvPr>
            <p:cNvSpPr txBox="1"/>
            <p:nvPr/>
          </p:nvSpPr>
          <p:spPr>
            <a:xfrm>
              <a:off x="2594985" y="4348076"/>
              <a:ext cx="1119836" cy="47927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Saturated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fatty acid</a:t>
              </a:r>
            </a:p>
          </p:txBody>
        </p:sp>
        <p:sp>
          <p:nvSpPr>
            <p:cNvPr id="18" name="CuadroTexto 17">
              <a:extLst>
                <a:ext uri="{FF2B5EF4-FFF2-40B4-BE49-F238E27FC236}">
                  <a16:creationId xmlns:a16="http://schemas.microsoft.com/office/drawing/2014/main" id="{E3C9926F-F8AE-4E8B-8607-DF0B2F384BEB}"/>
                </a:ext>
              </a:extLst>
            </p:cNvPr>
            <p:cNvSpPr txBox="1"/>
            <p:nvPr/>
          </p:nvSpPr>
          <p:spPr>
            <a:xfrm>
              <a:off x="2535275" y="4825538"/>
              <a:ext cx="1386737" cy="497703"/>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1" i="0" u="sng" strike="noStrike" kern="1200" cap="none" spc="0" normalizeH="0" baseline="0" noProof="0" dirty="0">
                  <a:ln>
                    <a:noFill/>
                  </a:ln>
                  <a:solidFill>
                    <a:srgbClr val="F7941D"/>
                  </a:solidFill>
                  <a:effectLst/>
                  <a:uLnTx/>
                  <a:uFillTx/>
                  <a:latin typeface="Verdana" panose="020B0604030504040204" pitchFamily="34" charset="0"/>
                  <a:ea typeface="Verdana" panose="020B0604030504040204" pitchFamily="34" charset="0"/>
                  <a:cs typeface="Arial" panose="020B0604020202020204" pitchFamily="34" charset="0"/>
                </a:rPr>
                <a:t>Unsaturated</a:t>
              </a:r>
              <a:r>
                <a:rPr kumimoji="0" lang="en-GB" sz="1050" b="1" i="0" u="none" strike="noStrike" kern="1200" cap="none" spc="0" normalizeH="0" baseline="0" noProof="0" dirty="0">
                  <a:ln>
                    <a:noFill/>
                  </a:ln>
                  <a:solidFill>
                    <a:srgbClr val="F7941D"/>
                  </a:solidFill>
                  <a:effectLst/>
                  <a:uLnTx/>
                  <a:uFillTx/>
                  <a:latin typeface="Verdana" panose="020B0604030504040204" pitchFamily="34" charset="0"/>
                  <a:ea typeface="Verdana" panose="020B0604030504040204" pitchFamily="34" charset="0"/>
                  <a:cs typeface="Arial" panose="020B0604020202020204" pitchFamily="34"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1" i="0" u="sng" strike="noStrike" kern="1200" cap="none" spc="0" normalizeH="0" baseline="0" noProof="0" dirty="0">
                  <a:ln>
                    <a:noFill/>
                  </a:ln>
                  <a:solidFill>
                    <a:srgbClr val="F7941D"/>
                  </a:solidFill>
                  <a:effectLst/>
                  <a:uLnTx/>
                  <a:uFillTx/>
                  <a:latin typeface="Verdana" panose="020B0604030504040204" pitchFamily="34" charset="0"/>
                  <a:ea typeface="Verdana" panose="020B0604030504040204" pitchFamily="34" charset="0"/>
                  <a:cs typeface="Arial" panose="020B0604020202020204" pitchFamily="34" charset="0"/>
                </a:rPr>
                <a:t>fatty acid</a:t>
              </a:r>
            </a:p>
          </p:txBody>
        </p:sp>
        <p:cxnSp>
          <p:nvCxnSpPr>
            <p:cNvPr id="19" name="Conector recto 18">
              <a:extLst>
                <a:ext uri="{FF2B5EF4-FFF2-40B4-BE49-F238E27FC236}">
                  <a16:creationId xmlns:a16="http://schemas.microsoft.com/office/drawing/2014/main" id="{41B45100-D439-432F-817E-6BFBA55E78F9}"/>
                </a:ext>
              </a:extLst>
            </p:cNvPr>
            <p:cNvCxnSpPr>
              <a:cxnSpLocks/>
              <a:stCxn id="16" idx="1"/>
            </p:cNvCxnSpPr>
            <p:nvPr/>
          </p:nvCxnSpPr>
          <p:spPr>
            <a:xfrm flipH="1" flipV="1">
              <a:off x="2398159" y="3880114"/>
              <a:ext cx="229833" cy="90567"/>
            </a:xfrm>
            <a:prstGeom prst="line">
              <a:avLst/>
            </a:prstGeom>
            <a:ln>
              <a:solidFill>
                <a:schemeClr val="tx1">
                  <a:lumMod val="65000"/>
                  <a:lumOff val="35000"/>
                </a:schemeClr>
              </a:solidFill>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20" name="Conector recto 19">
              <a:extLst>
                <a:ext uri="{FF2B5EF4-FFF2-40B4-BE49-F238E27FC236}">
                  <a16:creationId xmlns:a16="http://schemas.microsoft.com/office/drawing/2014/main" id="{B35B96A0-CAEC-48AC-9F34-5433A967757C}"/>
                </a:ext>
              </a:extLst>
            </p:cNvPr>
            <p:cNvCxnSpPr>
              <a:cxnSpLocks/>
              <a:stCxn id="17" idx="1"/>
            </p:cNvCxnSpPr>
            <p:nvPr/>
          </p:nvCxnSpPr>
          <p:spPr>
            <a:xfrm flipH="1" flipV="1">
              <a:off x="2076248" y="4335733"/>
              <a:ext cx="518737" cy="251978"/>
            </a:xfrm>
            <a:prstGeom prst="line">
              <a:avLst/>
            </a:prstGeom>
            <a:ln>
              <a:solidFill>
                <a:schemeClr val="tx1">
                  <a:lumMod val="65000"/>
                  <a:lumOff val="35000"/>
                </a:schemeClr>
              </a:solidFill>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21" name="Conector recto 20">
              <a:extLst>
                <a:ext uri="{FF2B5EF4-FFF2-40B4-BE49-F238E27FC236}">
                  <a16:creationId xmlns:a16="http://schemas.microsoft.com/office/drawing/2014/main" id="{C4945062-75E6-4178-AFBF-C659481ED877}"/>
                </a:ext>
              </a:extLst>
            </p:cNvPr>
            <p:cNvCxnSpPr>
              <a:cxnSpLocks/>
              <a:stCxn id="18" idx="1"/>
            </p:cNvCxnSpPr>
            <p:nvPr/>
          </p:nvCxnSpPr>
          <p:spPr>
            <a:xfrm flipH="1" flipV="1">
              <a:off x="2332692" y="4910492"/>
              <a:ext cx="202583" cy="163897"/>
            </a:xfrm>
            <a:prstGeom prst="line">
              <a:avLst/>
            </a:prstGeom>
            <a:ln>
              <a:solidFill>
                <a:schemeClr val="tx1">
                  <a:lumMod val="65000"/>
                  <a:lumOff val="35000"/>
                </a:schemeClr>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2" name="Elipse 21">
              <a:extLst>
                <a:ext uri="{FF2B5EF4-FFF2-40B4-BE49-F238E27FC236}">
                  <a16:creationId xmlns:a16="http://schemas.microsoft.com/office/drawing/2014/main" id="{58C949C8-CD8A-4AC3-8C96-45E08A35C663}"/>
                </a:ext>
              </a:extLst>
            </p:cNvPr>
            <p:cNvSpPr/>
            <p:nvPr/>
          </p:nvSpPr>
          <p:spPr>
            <a:xfrm>
              <a:off x="2263775" y="3077718"/>
              <a:ext cx="160938" cy="162000"/>
            </a:xfrm>
            <a:prstGeom prst="ellipse">
              <a:avLst/>
            </a:prstGeom>
            <a:solidFill>
              <a:schemeClr val="accent5">
                <a:lumMod val="60000"/>
                <a:lumOff val="4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w="3175">
                  <a:solidFill>
                    <a:prstClr val="black"/>
                  </a:solidFill>
                </a:ln>
                <a:solidFill>
                  <a:prstClr val="white"/>
                </a:solidFill>
                <a:effectLst/>
                <a:uLnTx/>
                <a:uFillTx/>
                <a:latin typeface="Verdana" panose="020B0604030504040204" pitchFamily="34" charset="0"/>
                <a:ea typeface="Verdana" panose="020B0604030504040204" pitchFamily="34" charset="0"/>
                <a:cs typeface="+mn-cs"/>
              </a:endParaRPr>
            </a:p>
          </p:txBody>
        </p:sp>
        <p:pic>
          <p:nvPicPr>
            <p:cNvPr id="23" name="Imagen 22">
              <a:extLst>
                <a:ext uri="{FF2B5EF4-FFF2-40B4-BE49-F238E27FC236}">
                  <a16:creationId xmlns:a16="http://schemas.microsoft.com/office/drawing/2014/main" id="{1F630251-E4E5-4053-8AF2-98DE57A6FE9B}"/>
                </a:ext>
              </a:extLst>
            </p:cNvPr>
            <p:cNvPicPr>
              <a:picLocks noChangeAspect="1"/>
            </p:cNvPicPr>
            <p:nvPr/>
          </p:nvPicPr>
          <p:blipFill>
            <a:blip r:embed="rId3"/>
            <a:stretch>
              <a:fillRect/>
            </a:stretch>
          </p:blipFill>
          <p:spPr>
            <a:xfrm>
              <a:off x="1855160" y="3092784"/>
              <a:ext cx="709636" cy="1049822"/>
            </a:xfrm>
            <a:prstGeom prst="rect">
              <a:avLst/>
            </a:prstGeom>
          </p:spPr>
        </p:pic>
        <p:cxnSp>
          <p:nvCxnSpPr>
            <p:cNvPr id="24" name="Conector recto 23">
              <a:extLst>
                <a:ext uri="{FF2B5EF4-FFF2-40B4-BE49-F238E27FC236}">
                  <a16:creationId xmlns:a16="http://schemas.microsoft.com/office/drawing/2014/main" id="{F52B3C2D-7C80-494E-A750-9097722447C8}"/>
                </a:ext>
              </a:extLst>
            </p:cNvPr>
            <p:cNvCxnSpPr>
              <a:cxnSpLocks/>
              <a:stCxn id="25" idx="1"/>
            </p:cNvCxnSpPr>
            <p:nvPr/>
          </p:nvCxnSpPr>
          <p:spPr>
            <a:xfrm flipH="1" flipV="1">
              <a:off x="2460230" y="3163964"/>
              <a:ext cx="24585" cy="28965"/>
            </a:xfrm>
            <a:prstGeom prst="line">
              <a:avLst/>
            </a:prstGeom>
            <a:ln>
              <a:solidFill>
                <a:schemeClr val="tx1">
                  <a:lumMod val="65000"/>
                  <a:lumOff val="35000"/>
                </a:schemeClr>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5" name="CuadroTexto 24">
              <a:extLst>
                <a:ext uri="{FF2B5EF4-FFF2-40B4-BE49-F238E27FC236}">
                  <a16:creationId xmlns:a16="http://schemas.microsoft.com/office/drawing/2014/main" id="{FF0E0652-CDC8-46AC-A256-3B099D06A54E}"/>
                </a:ext>
              </a:extLst>
            </p:cNvPr>
            <p:cNvSpPr txBox="1"/>
            <p:nvPr/>
          </p:nvSpPr>
          <p:spPr>
            <a:xfrm>
              <a:off x="2484815" y="3040853"/>
              <a:ext cx="1784210" cy="304153"/>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1" i="0" u="sng" strike="noStrike" kern="1200" cap="none" spc="0" normalizeH="0" baseline="0" noProof="0" dirty="0">
                  <a:ln>
                    <a:noFill/>
                  </a:ln>
                  <a:solidFill>
                    <a:srgbClr val="F7941D"/>
                  </a:solidFill>
                  <a:effectLst/>
                  <a:uLnTx/>
                  <a:uFillTx/>
                  <a:latin typeface="Verdana" panose="020B0604030504040204" pitchFamily="34" charset="0"/>
                  <a:ea typeface="Verdana" panose="020B0604030504040204" pitchFamily="34" charset="0"/>
                  <a:cs typeface="Arial" panose="020B0604020202020204" pitchFamily="34" charset="0"/>
                </a:rPr>
                <a:t>Polar head group</a:t>
              </a:r>
            </a:p>
          </p:txBody>
        </p:sp>
        <p:cxnSp>
          <p:nvCxnSpPr>
            <p:cNvPr id="26" name="Conector recto 25">
              <a:extLst>
                <a:ext uri="{FF2B5EF4-FFF2-40B4-BE49-F238E27FC236}">
                  <a16:creationId xmlns:a16="http://schemas.microsoft.com/office/drawing/2014/main" id="{80B13AAF-5489-44A2-AAEC-2D9C3B313B8C}"/>
                </a:ext>
              </a:extLst>
            </p:cNvPr>
            <p:cNvCxnSpPr>
              <a:cxnSpLocks/>
              <a:stCxn id="15" idx="1"/>
            </p:cNvCxnSpPr>
            <p:nvPr/>
          </p:nvCxnSpPr>
          <p:spPr>
            <a:xfrm flipH="1" flipV="1">
              <a:off x="2546377" y="3469543"/>
              <a:ext cx="52625" cy="60084"/>
            </a:xfrm>
            <a:prstGeom prst="line">
              <a:avLst/>
            </a:prstGeom>
            <a:ln>
              <a:solidFill>
                <a:schemeClr val="tx1">
                  <a:lumMod val="65000"/>
                  <a:lumOff val="35000"/>
                </a:schemeClr>
              </a:solidFill>
              <a:headEnd type="none" w="med" len="med"/>
              <a:tailEnd type="arrow" w="med" len="med"/>
            </a:ln>
          </p:spPr>
          <p:style>
            <a:lnRef idx="1">
              <a:schemeClr val="dk1"/>
            </a:lnRef>
            <a:fillRef idx="0">
              <a:schemeClr val="dk1"/>
            </a:fillRef>
            <a:effectRef idx="0">
              <a:schemeClr val="dk1"/>
            </a:effectRef>
            <a:fontRef idx="minor">
              <a:schemeClr val="tx1"/>
            </a:fontRef>
          </p:style>
        </p:cxnSp>
      </p:grpSp>
      <p:pic>
        <p:nvPicPr>
          <p:cNvPr id="3" name="Picture 2">
            <a:extLst>
              <a:ext uri="{FF2B5EF4-FFF2-40B4-BE49-F238E27FC236}">
                <a16:creationId xmlns:a16="http://schemas.microsoft.com/office/drawing/2014/main" id="{81E789B4-A156-4B7F-B018-D16C9B6D86B5}"/>
              </a:ext>
            </a:extLst>
          </p:cNvPr>
          <p:cNvPicPr>
            <a:picLocks noChangeAspect="1"/>
          </p:cNvPicPr>
          <p:nvPr/>
        </p:nvPicPr>
        <p:blipFill>
          <a:blip r:embed="rId4"/>
          <a:stretch>
            <a:fillRect/>
          </a:stretch>
        </p:blipFill>
        <p:spPr>
          <a:xfrm>
            <a:off x="475959" y="3455296"/>
            <a:ext cx="3657775" cy="1688204"/>
          </a:xfrm>
          <a:prstGeom prst="rect">
            <a:avLst/>
          </a:prstGeom>
        </p:spPr>
      </p:pic>
      <p:grpSp>
        <p:nvGrpSpPr>
          <p:cNvPr id="70" name="Grupo 5">
            <a:extLst>
              <a:ext uri="{FF2B5EF4-FFF2-40B4-BE49-F238E27FC236}">
                <a16:creationId xmlns:a16="http://schemas.microsoft.com/office/drawing/2014/main" id="{88678AC0-BC5B-49F2-B1AB-0C5B30574300}"/>
              </a:ext>
            </a:extLst>
          </p:cNvPr>
          <p:cNvGrpSpPr/>
          <p:nvPr/>
        </p:nvGrpSpPr>
        <p:grpSpPr>
          <a:xfrm>
            <a:off x="7036765" y="1585312"/>
            <a:ext cx="4492627" cy="3967762"/>
            <a:chOff x="5872012" y="350714"/>
            <a:chExt cx="4207160" cy="3967762"/>
          </a:xfrm>
        </p:grpSpPr>
        <p:sp>
          <p:nvSpPr>
            <p:cNvPr id="71" name="CuadroTexto 158">
              <a:extLst>
                <a:ext uri="{FF2B5EF4-FFF2-40B4-BE49-F238E27FC236}">
                  <a16:creationId xmlns:a16="http://schemas.microsoft.com/office/drawing/2014/main" id="{97132A39-ADDA-49DA-A304-E0BC7A62041C}"/>
                </a:ext>
              </a:extLst>
            </p:cNvPr>
            <p:cNvSpPr txBox="1"/>
            <p:nvPr/>
          </p:nvSpPr>
          <p:spPr>
            <a:xfrm>
              <a:off x="6332502" y="350714"/>
              <a:ext cx="3746670" cy="2362185"/>
            </a:xfrm>
            <a:prstGeom prst="rect">
              <a:avLst/>
            </a:prstGeom>
            <a:noFill/>
          </p:spPr>
          <p:txBody>
            <a:bodyPr wrap="square" rtlCol="0">
              <a:spAutoFit/>
            </a:bodyPr>
            <a:lstStyle/>
            <a:p>
              <a:pPr marL="216000" marR="0" lvl="0" indent="-216000" algn="l" defTabSz="914400" rtl="0" eaLnBrk="1" fontAlgn="auto" latinLnBrk="0" hangingPunct="1">
                <a:lnSpc>
                  <a:spcPts val="1500"/>
                </a:lnSpc>
                <a:spcBef>
                  <a:spcPts val="1200"/>
                </a:spcBef>
                <a:spcAft>
                  <a:spcPts val="1200"/>
                </a:spcAft>
                <a:buClr>
                  <a:srgbClr val="A63D16"/>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lumMod val="65000"/>
                      <a:lumOff val="35000"/>
                    </a:prstClr>
                  </a:solidFill>
                  <a:effectLst/>
                  <a:uLnTx/>
                  <a:uFillTx/>
                  <a:latin typeface="Verdana" panose="020B0604030504040204" pitchFamily="34" charset="0"/>
                  <a:ea typeface="Adobe Gothic Std B" pitchFamily="34" charset="-128"/>
                  <a:cs typeface="Arial" panose="020B0604020202020204" pitchFamily="34" charset="0"/>
                </a:rPr>
                <a:t>Provide cell </a:t>
              </a:r>
              <a:r>
                <a:rPr kumimoji="0" lang="en-US" sz="1800" b="1" i="0" u="none" strike="noStrike" kern="1200" cap="none" spc="0" normalizeH="0" baseline="0" noProof="0" dirty="0">
                  <a:ln>
                    <a:noFill/>
                  </a:ln>
                  <a:solidFill>
                    <a:prstClr val="black">
                      <a:lumMod val="65000"/>
                      <a:lumOff val="35000"/>
                    </a:prstClr>
                  </a:solidFill>
                  <a:effectLst/>
                  <a:uLnTx/>
                  <a:uFillTx/>
                  <a:latin typeface="Verdana" panose="020B0604030504040204" pitchFamily="34" charset="0"/>
                  <a:ea typeface="Adobe Gothic Std B" pitchFamily="34" charset="-128"/>
                  <a:cs typeface="Arial" panose="020B0604020202020204" pitchFamily="34" charset="0"/>
                </a:rPr>
                <a:t>integrity</a:t>
              </a:r>
              <a:r>
                <a:rPr kumimoji="0" lang="en-US" sz="1800" b="0" i="0" u="none" strike="noStrike" kern="1200" cap="none" spc="0" normalizeH="0" baseline="30000" noProof="0" dirty="0">
                  <a:ln>
                    <a:noFill/>
                  </a:ln>
                  <a:solidFill>
                    <a:prstClr val="black">
                      <a:lumMod val="65000"/>
                      <a:lumOff val="35000"/>
                    </a:prstClr>
                  </a:solidFill>
                  <a:effectLst/>
                  <a:uLnTx/>
                  <a:uFillTx/>
                  <a:latin typeface="Verdana" panose="020B0604030504040204" pitchFamily="34" charset="0"/>
                  <a:ea typeface="Adobe Gothic Std B" pitchFamily="34" charset="-128"/>
                  <a:cs typeface="Arial" panose="020B0604020202020204" pitchFamily="34" charset="0"/>
                </a:rPr>
                <a:t>2</a:t>
              </a:r>
            </a:p>
            <a:p>
              <a:pPr marL="216000" marR="0" lvl="0" indent="-216000" algn="l" defTabSz="914400" rtl="0" eaLnBrk="1" fontAlgn="auto" latinLnBrk="0" hangingPunct="1">
                <a:lnSpc>
                  <a:spcPts val="1500"/>
                </a:lnSpc>
                <a:spcBef>
                  <a:spcPts val="1200"/>
                </a:spcBef>
                <a:spcAft>
                  <a:spcPts val="1200"/>
                </a:spcAft>
                <a:buClr>
                  <a:srgbClr val="A63D16"/>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lumMod val="65000"/>
                      <a:lumOff val="35000"/>
                    </a:prstClr>
                  </a:solidFill>
                  <a:effectLst/>
                  <a:uLnTx/>
                  <a:uFillTx/>
                  <a:latin typeface="Verdana" panose="020B0604030504040204" pitchFamily="34" charset="0"/>
                  <a:ea typeface="Adobe Gothic Std B" pitchFamily="34" charset="-128"/>
                  <a:cs typeface="Arial" panose="020B0604020202020204" pitchFamily="34" charset="0"/>
                </a:rPr>
                <a:t>Support membrane </a:t>
              </a:r>
              <a:r>
                <a:rPr kumimoji="0" lang="en-US" sz="1800" b="1" i="0" u="none" strike="noStrike" kern="1200" cap="none" spc="0" normalizeH="0" baseline="0" noProof="0" dirty="0">
                  <a:ln>
                    <a:noFill/>
                  </a:ln>
                  <a:solidFill>
                    <a:prstClr val="black">
                      <a:lumMod val="65000"/>
                      <a:lumOff val="35000"/>
                    </a:prstClr>
                  </a:solidFill>
                  <a:effectLst/>
                  <a:uLnTx/>
                  <a:uFillTx/>
                  <a:latin typeface="Verdana" panose="020B0604030504040204" pitchFamily="34" charset="0"/>
                  <a:ea typeface="Adobe Gothic Std B" pitchFamily="34" charset="-128"/>
                  <a:cs typeface="Arial" panose="020B0604020202020204" pitchFamily="34" charset="0"/>
                </a:rPr>
                <a:t>fluidity </a:t>
              </a:r>
              <a:br>
                <a:rPr kumimoji="0" lang="en-US" sz="1800" b="1" i="0" u="none" strike="noStrike" kern="1200" cap="none" spc="0" normalizeH="0" baseline="0" noProof="0" dirty="0">
                  <a:ln>
                    <a:noFill/>
                  </a:ln>
                  <a:solidFill>
                    <a:prstClr val="black">
                      <a:lumMod val="65000"/>
                      <a:lumOff val="35000"/>
                    </a:prstClr>
                  </a:solidFill>
                  <a:effectLst/>
                  <a:uLnTx/>
                  <a:uFillTx/>
                  <a:latin typeface="Verdana" panose="020B0604030504040204" pitchFamily="34" charset="0"/>
                  <a:ea typeface="Adobe Gothic Std B" pitchFamily="34" charset="-128"/>
                  <a:cs typeface="Arial" panose="020B0604020202020204" pitchFamily="34" charset="0"/>
                </a:rPr>
              </a:br>
              <a:r>
                <a:rPr kumimoji="0" lang="en-US" sz="1800" b="0" i="0" u="none" strike="noStrike" kern="1200" cap="none" spc="0" normalizeH="0" baseline="0" noProof="0" dirty="0">
                  <a:ln>
                    <a:noFill/>
                  </a:ln>
                  <a:solidFill>
                    <a:prstClr val="black">
                      <a:lumMod val="65000"/>
                      <a:lumOff val="35000"/>
                    </a:prstClr>
                  </a:solidFill>
                  <a:effectLst/>
                  <a:uLnTx/>
                  <a:uFillTx/>
                  <a:latin typeface="Verdana" panose="020B0604030504040204" pitchFamily="34" charset="0"/>
                  <a:ea typeface="Adobe Gothic Std B" pitchFamily="34" charset="-128"/>
                  <a:cs typeface="Arial" panose="020B0604020202020204" pitchFamily="34" charset="0"/>
                </a:rPr>
                <a:t>and</a:t>
              </a:r>
              <a:r>
                <a:rPr kumimoji="0" lang="en-US" sz="1800" b="1" i="0" u="none" strike="noStrike" kern="1200" cap="none" spc="0" normalizeH="0" baseline="0" noProof="0" dirty="0">
                  <a:ln>
                    <a:noFill/>
                  </a:ln>
                  <a:solidFill>
                    <a:prstClr val="black">
                      <a:lumMod val="65000"/>
                      <a:lumOff val="35000"/>
                    </a:prstClr>
                  </a:solidFill>
                  <a:effectLst/>
                  <a:uLnTx/>
                  <a:uFillTx/>
                  <a:latin typeface="Verdana" panose="020B0604030504040204" pitchFamily="34" charset="0"/>
                  <a:ea typeface="Adobe Gothic Std B" pitchFamily="34" charset="-128"/>
                  <a:cs typeface="Arial" panose="020B0604020202020204" pitchFamily="34" charset="0"/>
                </a:rPr>
                <a:t> permeability</a:t>
              </a:r>
              <a:r>
                <a:rPr kumimoji="0" lang="en-US" sz="1800" b="0" i="0" u="none" strike="noStrike" kern="1200" cap="none" spc="0" normalizeH="0" baseline="30000" noProof="0" dirty="0">
                  <a:ln>
                    <a:noFill/>
                  </a:ln>
                  <a:solidFill>
                    <a:prstClr val="black">
                      <a:lumMod val="65000"/>
                      <a:lumOff val="35000"/>
                    </a:prstClr>
                  </a:solidFill>
                  <a:effectLst/>
                  <a:uLnTx/>
                  <a:uFillTx/>
                  <a:latin typeface="Verdana" panose="020B0604030504040204" pitchFamily="34" charset="0"/>
                  <a:ea typeface="Adobe Gothic Std B" pitchFamily="34" charset="-128"/>
                  <a:cs typeface="Arial" panose="020B0604020202020204" pitchFamily="34" charset="0"/>
                </a:rPr>
                <a:t>2</a:t>
              </a:r>
            </a:p>
            <a:p>
              <a:pPr marL="216000" marR="0" lvl="0" indent="-216000" algn="l" defTabSz="914400" rtl="0" eaLnBrk="1" fontAlgn="auto" latinLnBrk="0" hangingPunct="1">
                <a:lnSpc>
                  <a:spcPts val="1500"/>
                </a:lnSpc>
                <a:spcBef>
                  <a:spcPts val="1200"/>
                </a:spcBef>
                <a:spcAft>
                  <a:spcPts val="1200"/>
                </a:spcAft>
                <a:buClr>
                  <a:srgbClr val="A63D16"/>
                </a:buClr>
                <a:buSzTx/>
                <a:buFont typeface="Arial" panose="020B0604020202020204" pitchFamily="34" charset="0"/>
                <a:buChar char="•"/>
                <a:tabLst/>
                <a:defRPr/>
              </a:pPr>
              <a:r>
                <a:rPr kumimoji="0" lang="en-US" altLang="zh-CN" sz="1800" b="0" i="0" u="none" strike="noStrike" kern="1200" cap="none" spc="0" normalizeH="0" baseline="0" noProof="0" dirty="0">
                  <a:ln>
                    <a:noFill/>
                  </a:ln>
                  <a:solidFill>
                    <a:prstClr val="black">
                      <a:lumMod val="65000"/>
                      <a:lumOff val="35000"/>
                    </a:prstClr>
                  </a:solidFill>
                  <a:effectLst/>
                  <a:uLnTx/>
                  <a:uFillTx/>
                  <a:latin typeface="Verdana" panose="020B0604030504040204" pitchFamily="34" charset="0"/>
                  <a:ea typeface="Adobe Gothic Std B" pitchFamily="34" charset="-128"/>
                  <a:cs typeface="Arial" panose="020B0604020202020204" pitchFamily="34" charset="0"/>
                </a:rPr>
                <a:t>Help transport molecules </a:t>
              </a:r>
            </a:p>
            <a:p>
              <a:pPr marL="216000" marR="0" lvl="0" indent="-216000" algn="l" defTabSz="914400" rtl="0" eaLnBrk="1" fontAlgn="auto" latinLnBrk="0" hangingPunct="1">
                <a:lnSpc>
                  <a:spcPts val="1500"/>
                </a:lnSpc>
                <a:spcBef>
                  <a:spcPts val="1200"/>
                </a:spcBef>
                <a:spcAft>
                  <a:spcPts val="1200"/>
                </a:spcAft>
                <a:buClr>
                  <a:srgbClr val="A63D16"/>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lumMod val="65000"/>
                      <a:lumOff val="35000"/>
                    </a:prstClr>
                  </a:solidFill>
                  <a:effectLst/>
                  <a:uLnTx/>
                  <a:uFillTx/>
                  <a:latin typeface="Verdana" panose="020B0604030504040204" pitchFamily="34" charset="0"/>
                  <a:ea typeface="Adobe Gothic Std B" pitchFamily="34" charset="-128"/>
                  <a:cs typeface="Arial" panose="020B0604020202020204" pitchFamily="34" charset="0"/>
                </a:rPr>
                <a:t>The </a:t>
              </a:r>
              <a:r>
                <a:rPr kumimoji="0" lang="en-US" sz="1800" b="1" i="0" u="none" strike="noStrike" kern="1200" cap="none" spc="0" normalizeH="0" baseline="0" noProof="0" dirty="0">
                  <a:ln>
                    <a:noFill/>
                  </a:ln>
                  <a:solidFill>
                    <a:prstClr val="black">
                      <a:lumMod val="65000"/>
                      <a:lumOff val="35000"/>
                    </a:prstClr>
                  </a:solidFill>
                  <a:effectLst/>
                  <a:uLnTx/>
                  <a:uFillTx/>
                  <a:latin typeface="Verdana" panose="020B0604030504040204" pitchFamily="34" charset="0"/>
                  <a:ea typeface="Adobe Gothic Std B" pitchFamily="34" charset="-128"/>
                  <a:cs typeface="Arial" panose="020B0604020202020204" pitchFamily="34" charset="0"/>
                </a:rPr>
                <a:t>PC/PE ratio </a:t>
              </a:r>
              <a:r>
                <a:rPr kumimoji="0" lang="en-US" sz="1800" b="0" i="0" u="none" strike="noStrike" kern="1200" cap="none" spc="0" normalizeH="0" baseline="0" noProof="0" dirty="0">
                  <a:ln>
                    <a:noFill/>
                  </a:ln>
                  <a:solidFill>
                    <a:prstClr val="black">
                      <a:lumMod val="65000"/>
                      <a:lumOff val="35000"/>
                    </a:prstClr>
                  </a:solidFill>
                  <a:effectLst/>
                  <a:uLnTx/>
                  <a:uFillTx/>
                  <a:latin typeface="Verdana" panose="020B0604030504040204" pitchFamily="34" charset="0"/>
                  <a:ea typeface="Adobe Gothic Std B" pitchFamily="34" charset="-128"/>
                  <a:cs typeface="Arial" panose="020B0604020202020204" pitchFamily="34" charset="0"/>
                </a:rPr>
                <a:t>is a </a:t>
              </a:r>
              <a:br>
                <a:rPr kumimoji="0" lang="en-US" sz="1800" b="0" i="0" u="none" strike="noStrike" kern="1200" cap="none" spc="0" normalizeH="0" baseline="0" noProof="0" dirty="0">
                  <a:ln>
                    <a:noFill/>
                  </a:ln>
                  <a:solidFill>
                    <a:prstClr val="black">
                      <a:lumMod val="65000"/>
                      <a:lumOff val="35000"/>
                    </a:prstClr>
                  </a:solidFill>
                  <a:effectLst/>
                  <a:uLnTx/>
                  <a:uFillTx/>
                  <a:latin typeface="Verdana" panose="020B0604030504040204" pitchFamily="34" charset="0"/>
                  <a:ea typeface="Adobe Gothic Std B" pitchFamily="34" charset="-128"/>
                  <a:cs typeface="Arial" panose="020B0604020202020204" pitchFamily="34" charset="0"/>
                </a:rPr>
              </a:br>
              <a:r>
                <a:rPr kumimoji="0" lang="en-US" sz="1800" b="0" i="0" u="none" strike="noStrike" kern="1200" cap="none" spc="0" normalizeH="0" baseline="0" noProof="0" dirty="0">
                  <a:ln>
                    <a:noFill/>
                  </a:ln>
                  <a:solidFill>
                    <a:prstClr val="black">
                      <a:lumMod val="65000"/>
                      <a:lumOff val="35000"/>
                    </a:prstClr>
                  </a:solidFill>
                  <a:effectLst/>
                  <a:uLnTx/>
                  <a:uFillTx/>
                  <a:latin typeface="Verdana" panose="020B0604030504040204" pitchFamily="34" charset="0"/>
                  <a:ea typeface="Adobe Gothic Std B" pitchFamily="34" charset="-128"/>
                  <a:cs typeface="Arial" panose="020B0604020202020204" pitchFamily="34" charset="0"/>
                </a:rPr>
                <a:t>key regulator of </a:t>
              </a:r>
              <a:br>
                <a:rPr kumimoji="0" lang="en-US" sz="1800" b="0" i="0" u="none" strike="noStrike" kern="1200" cap="none" spc="0" normalizeH="0" baseline="0" noProof="0" dirty="0">
                  <a:ln>
                    <a:noFill/>
                  </a:ln>
                  <a:solidFill>
                    <a:prstClr val="black">
                      <a:lumMod val="65000"/>
                      <a:lumOff val="35000"/>
                    </a:prstClr>
                  </a:solidFill>
                  <a:effectLst/>
                  <a:uLnTx/>
                  <a:uFillTx/>
                  <a:latin typeface="Verdana" panose="020B0604030504040204" pitchFamily="34" charset="0"/>
                  <a:ea typeface="Adobe Gothic Std B" pitchFamily="34" charset="-128"/>
                  <a:cs typeface="Arial" panose="020B0604020202020204" pitchFamily="34" charset="0"/>
                </a:rPr>
              </a:br>
              <a:r>
                <a:rPr kumimoji="0" lang="en-US" sz="1800" b="0" i="0" u="none" strike="noStrike" kern="1200" cap="none" spc="0" normalizeH="0" baseline="0" noProof="0" dirty="0">
                  <a:ln>
                    <a:noFill/>
                  </a:ln>
                  <a:solidFill>
                    <a:prstClr val="black">
                      <a:lumMod val="65000"/>
                      <a:lumOff val="35000"/>
                    </a:prstClr>
                  </a:solidFill>
                  <a:effectLst/>
                  <a:uLnTx/>
                  <a:uFillTx/>
                  <a:latin typeface="Verdana" panose="020B0604030504040204" pitchFamily="34" charset="0"/>
                  <a:ea typeface="Adobe Gothic Std B" pitchFamily="34" charset="-128"/>
                  <a:cs typeface="Arial" panose="020B0604020202020204" pitchFamily="34" charset="0"/>
                </a:rPr>
                <a:t>membrane integrity</a:t>
              </a:r>
              <a:r>
                <a:rPr kumimoji="0" lang="en-US" sz="1800" b="0" i="0" u="none" strike="noStrike" kern="1200" cap="none" spc="0" normalizeH="0" baseline="30000" noProof="0" dirty="0">
                  <a:ln>
                    <a:noFill/>
                  </a:ln>
                  <a:solidFill>
                    <a:prstClr val="black">
                      <a:lumMod val="65000"/>
                      <a:lumOff val="35000"/>
                    </a:prstClr>
                  </a:solidFill>
                  <a:effectLst/>
                  <a:uLnTx/>
                  <a:uFillTx/>
                  <a:latin typeface="Verdana" panose="020B0604030504040204" pitchFamily="34" charset="0"/>
                  <a:ea typeface="Adobe Gothic Std B" pitchFamily="34" charset="-128"/>
                  <a:cs typeface="Arial" panose="020B0604020202020204" pitchFamily="34" charset="0"/>
                </a:rPr>
                <a:t>1,2</a:t>
              </a:r>
            </a:p>
          </p:txBody>
        </p:sp>
        <p:sp>
          <p:nvSpPr>
            <p:cNvPr id="72" name="CuadroTexto 159">
              <a:extLst>
                <a:ext uri="{FF2B5EF4-FFF2-40B4-BE49-F238E27FC236}">
                  <a16:creationId xmlns:a16="http://schemas.microsoft.com/office/drawing/2014/main" id="{F83AC0DF-FB98-4051-ADD9-FB1D770770BF}"/>
                </a:ext>
              </a:extLst>
            </p:cNvPr>
            <p:cNvSpPr txBox="1"/>
            <p:nvPr/>
          </p:nvSpPr>
          <p:spPr>
            <a:xfrm rot="16200000">
              <a:off x="4097196" y="2194492"/>
              <a:ext cx="3898800" cy="349167"/>
            </a:xfrm>
            <a:prstGeom prst="rect">
              <a:avLst/>
            </a:prstGeom>
            <a:solidFill>
              <a:srgbClr val="F7941D"/>
            </a:solidFill>
          </p:spPr>
          <p:txBody>
            <a:bodyPr wrap="square" rtlCol="0">
              <a:spAutoFit/>
            </a:bodyPr>
            <a:lstStyle/>
            <a:p>
              <a:pPr marL="0" marR="0" lvl="0" indent="0" algn="ctr" defTabSz="914400" rtl="0" eaLnBrk="1" fontAlgn="auto" latinLnBrk="0" hangingPunct="1">
                <a:lnSpc>
                  <a:spcPct val="112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Verdana" panose="020B0604030504040204" pitchFamily="34" charset="0"/>
                  <a:ea typeface="+mn-ea"/>
                  <a:cs typeface="+mn-cs"/>
                </a:rPr>
                <a:t>Phospholipid functions</a:t>
              </a:r>
            </a:p>
          </p:txBody>
        </p:sp>
      </p:grpSp>
      <p:grpSp>
        <p:nvGrpSpPr>
          <p:cNvPr id="74" name="Grupo 7">
            <a:extLst>
              <a:ext uri="{FF2B5EF4-FFF2-40B4-BE49-F238E27FC236}">
                <a16:creationId xmlns:a16="http://schemas.microsoft.com/office/drawing/2014/main" id="{7690C4A3-7400-42BE-BD73-95CA5886B447}"/>
              </a:ext>
            </a:extLst>
          </p:cNvPr>
          <p:cNvGrpSpPr>
            <a:grpSpLocks noChangeAspect="1"/>
          </p:cNvGrpSpPr>
          <p:nvPr/>
        </p:nvGrpSpPr>
        <p:grpSpPr>
          <a:xfrm>
            <a:off x="7682466" y="4158041"/>
            <a:ext cx="3940434" cy="1167917"/>
            <a:chOff x="6150786" y="1512169"/>
            <a:chExt cx="3878717" cy="1149623"/>
          </a:xfrm>
        </p:grpSpPr>
        <p:grpSp>
          <p:nvGrpSpPr>
            <p:cNvPr id="76" name="Grupo 9">
              <a:extLst>
                <a:ext uri="{FF2B5EF4-FFF2-40B4-BE49-F238E27FC236}">
                  <a16:creationId xmlns:a16="http://schemas.microsoft.com/office/drawing/2014/main" id="{3996D220-275F-4042-9B23-7F939370915F}"/>
                </a:ext>
              </a:extLst>
            </p:cNvPr>
            <p:cNvGrpSpPr/>
            <p:nvPr/>
          </p:nvGrpSpPr>
          <p:grpSpPr>
            <a:xfrm>
              <a:off x="6150786" y="1512169"/>
              <a:ext cx="2258737" cy="1149623"/>
              <a:chOff x="6374835" y="1537446"/>
              <a:chExt cx="2258737" cy="1149623"/>
            </a:xfrm>
          </p:grpSpPr>
          <p:grpSp>
            <p:nvGrpSpPr>
              <p:cNvPr id="79" name="Grupo 12">
                <a:extLst>
                  <a:ext uri="{FF2B5EF4-FFF2-40B4-BE49-F238E27FC236}">
                    <a16:creationId xmlns:a16="http://schemas.microsoft.com/office/drawing/2014/main" id="{34049085-C42C-4088-8B4F-472C84942598}"/>
                  </a:ext>
                </a:extLst>
              </p:cNvPr>
              <p:cNvGrpSpPr/>
              <p:nvPr/>
            </p:nvGrpSpPr>
            <p:grpSpPr>
              <a:xfrm>
                <a:off x="6374835" y="1537446"/>
                <a:ext cx="2249460" cy="542892"/>
                <a:chOff x="8010235" y="2899664"/>
                <a:chExt cx="2249460" cy="542892"/>
              </a:xfrm>
            </p:grpSpPr>
            <p:grpSp>
              <p:nvGrpSpPr>
                <p:cNvPr id="159" name="Grupo 86">
                  <a:extLst>
                    <a:ext uri="{FF2B5EF4-FFF2-40B4-BE49-F238E27FC236}">
                      <a16:creationId xmlns:a16="http://schemas.microsoft.com/office/drawing/2014/main" id="{D7DA8841-AF3B-4312-A609-B3EC5800EA9F}"/>
                    </a:ext>
                  </a:extLst>
                </p:cNvPr>
                <p:cNvGrpSpPr>
                  <a:grpSpLocks noChangeAspect="1"/>
                </p:cNvGrpSpPr>
                <p:nvPr/>
              </p:nvGrpSpPr>
              <p:grpSpPr>
                <a:xfrm>
                  <a:off x="8010235" y="2899664"/>
                  <a:ext cx="178951" cy="542892"/>
                  <a:chOff x="3907225" y="3490917"/>
                  <a:chExt cx="447377" cy="1357229"/>
                </a:xfrm>
              </p:grpSpPr>
              <p:sp>
                <p:nvSpPr>
                  <p:cNvPr id="226" name="Forma libre: forma 153">
                    <a:extLst>
                      <a:ext uri="{FF2B5EF4-FFF2-40B4-BE49-F238E27FC236}">
                        <a16:creationId xmlns:a16="http://schemas.microsoft.com/office/drawing/2014/main" id="{DF484027-8AAA-4A3F-B981-B4FFC54E6BCF}"/>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7" name="Forma libre: forma 154">
                    <a:extLst>
                      <a:ext uri="{FF2B5EF4-FFF2-40B4-BE49-F238E27FC236}">
                        <a16:creationId xmlns:a16="http://schemas.microsoft.com/office/drawing/2014/main" id="{5D715CE7-25BE-4087-A501-7EABFB5EB78D}"/>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8" name="Diagrama de flujo: conector 155">
                    <a:extLst>
                      <a:ext uri="{FF2B5EF4-FFF2-40B4-BE49-F238E27FC236}">
                        <a16:creationId xmlns:a16="http://schemas.microsoft.com/office/drawing/2014/main" id="{531BC035-B025-48B3-81B7-941F66C062C6}"/>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9" name="Diagrama de flujo: conector 156">
                    <a:extLst>
                      <a:ext uri="{FF2B5EF4-FFF2-40B4-BE49-F238E27FC236}">
                        <a16:creationId xmlns:a16="http://schemas.microsoft.com/office/drawing/2014/main" id="{2990E384-A114-47B8-BDF6-CB1098C634F5}"/>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30" name="Forma libre: forma 157">
                    <a:extLst>
                      <a:ext uri="{FF2B5EF4-FFF2-40B4-BE49-F238E27FC236}">
                        <a16:creationId xmlns:a16="http://schemas.microsoft.com/office/drawing/2014/main" id="{56680B3B-A2B1-49C8-B82C-C5F0F291C3D6}"/>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0" name="Grupo 87">
                  <a:extLst>
                    <a:ext uri="{FF2B5EF4-FFF2-40B4-BE49-F238E27FC236}">
                      <a16:creationId xmlns:a16="http://schemas.microsoft.com/office/drawing/2014/main" id="{61189948-0EEB-498D-A682-8D382C4D742A}"/>
                    </a:ext>
                  </a:extLst>
                </p:cNvPr>
                <p:cNvGrpSpPr>
                  <a:grpSpLocks noChangeAspect="1"/>
                </p:cNvGrpSpPr>
                <p:nvPr/>
              </p:nvGrpSpPr>
              <p:grpSpPr>
                <a:xfrm>
                  <a:off x="8198463" y="2899664"/>
                  <a:ext cx="178951" cy="542892"/>
                  <a:chOff x="3907225" y="3490917"/>
                  <a:chExt cx="447377" cy="1357229"/>
                </a:xfrm>
              </p:grpSpPr>
              <p:sp>
                <p:nvSpPr>
                  <p:cNvPr id="221" name="Forma libre: forma 148">
                    <a:extLst>
                      <a:ext uri="{FF2B5EF4-FFF2-40B4-BE49-F238E27FC236}">
                        <a16:creationId xmlns:a16="http://schemas.microsoft.com/office/drawing/2014/main" id="{81C3E5AE-3321-44E7-83C7-E99177DA7F6D}"/>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2" name="Forma libre: forma 149">
                    <a:extLst>
                      <a:ext uri="{FF2B5EF4-FFF2-40B4-BE49-F238E27FC236}">
                        <a16:creationId xmlns:a16="http://schemas.microsoft.com/office/drawing/2014/main" id="{53B49944-9AA1-40FE-98E7-BAC44CC7D579}"/>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3" name="Diagrama de flujo: conector 150">
                    <a:extLst>
                      <a:ext uri="{FF2B5EF4-FFF2-40B4-BE49-F238E27FC236}">
                        <a16:creationId xmlns:a16="http://schemas.microsoft.com/office/drawing/2014/main" id="{14400CA9-E971-4D8B-B94D-628F4F8FD6FD}"/>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4" name="Diagrama de flujo: conector 151">
                    <a:extLst>
                      <a:ext uri="{FF2B5EF4-FFF2-40B4-BE49-F238E27FC236}">
                        <a16:creationId xmlns:a16="http://schemas.microsoft.com/office/drawing/2014/main" id="{3AE0CA65-B534-48D5-B287-825F150F1575}"/>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5" name="Forma libre: forma 152">
                    <a:extLst>
                      <a:ext uri="{FF2B5EF4-FFF2-40B4-BE49-F238E27FC236}">
                        <a16:creationId xmlns:a16="http://schemas.microsoft.com/office/drawing/2014/main" id="{7A1A7008-7C84-47C1-8346-5AE169F4FD04}"/>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1" name="Grupo 88">
                  <a:extLst>
                    <a:ext uri="{FF2B5EF4-FFF2-40B4-BE49-F238E27FC236}">
                      <a16:creationId xmlns:a16="http://schemas.microsoft.com/office/drawing/2014/main" id="{C7CACC70-A08C-4EF7-A436-DE59D6E7AFA2}"/>
                    </a:ext>
                  </a:extLst>
                </p:cNvPr>
                <p:cNvGrpSpPr>
                  <a:grpSpLocks noChangeAspect="1"/>
                </p:cNvGrpSpPr>
                <p:nvPr/>
              </p:nvGrpSpPr>
              <p:grpSpPr>
                <a:xfrm>
                  <a:off x="8386691" y="2899664"/>
                  <a:ext cx="178951" cy="542892"/>
                  <a:chOff x="3907225" y="3490917"/>
                  <a:chExt cx="447377" cy="1357229"/>
                </a:xfrm>
              </p:grpSpPr>
              <p:sp>
                <p:nvSpPr>
                  <p:cNvPr id="216" name="Forma libre: forma 143">
                    <a:extLst>
                      <a:ext uri="{FF2B5EF4-FFF2-40B4-BE49-F238E27FC236}">
                        <a16:creationId xmlns:a16="http://schemas.microsoft.com/office/drawing/2014/main" id="{E9027F6F-B80F-4354-9EBC-823B7ADD80FF}"/>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17" name="Forma libre: forma 144">
                    <a:extLst>
                      <a:ext uri="{FF2B5EF4-FFF2-40B4-BE49-F238E27FC236}">
                        <a16:creationId xmlns:a16="http://schemas.microsoft.com/office/drawing/2014/main" id="{9E1CC56C-000B-435B-805F-C2557DCFE665}"/>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18" name="Diagrama de flujo: conector 145">
                    <a:extLst>
                      <a:ext uri="{FF2B5EF4-FFF2-40B4-BE49-F238E27FC236}">
                        <a16:creationId xmlns:a16="http://schemas.microsoft.com/office/drawing/2014/main" id="{F129AD5C-7FD2-47DC-95D9-EFC3065209C4}"/>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19" name="Diagrama de flujo: conector 146">
                    <a:extLst>
                      <a:ext uri="{FF2B5EF4-FFF2-40B4-BE49-F238E27FC236}">
                        <a16:creationId xmlns:a16="http://schemas.microsoft.com/office/drawing/2014/main" id="{472D4B2A-8B64-4E12-A780-E71F327A8886}"/>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20" name="Forma libre: forma 147">
                    <a:extLst>
                      <a:ext uri="{FF2B5EF4-FFF2-40B4-BE49-F238E27FC236}">
                        <a16:creationId xmlns:a16="http://schemas.microsoft.com/office/drawing/2014/main" id="{A5899537-05BB-4813-999E-5DC3881663BE}"/>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2" name="Grupo 89">
                  <a:extLst>
                    <a:ext uri="{FF2B5EF4-FFF2-40B4-BE49-F238E27FC236}">
                      <a16:creationId xmlns:a16="http://schemas.microsoft.com/office/drawing/2014/main" id="{C65662E1-73FB-4530-BF58-2755A3FAFED7}"/>
                    </a:ext>
                  </a:extLst>
                </p:cNvPr>
                <p:cNvGrpSpPr>
                  <a:grpSpLocks noChangeAspect="1"/>
                </p:cNvGrpSpPr>
                <p:nvPr/>
              </p:nvGrpSpPr>
              <p:grpSpPr>
                <a:xfrm>
                  <a:off x="8574919" y="2899664"/>
                  <a:ext cx="178951" cy="542892"/>
                  <a:chOff x="3907225" y="3490917"/>
                  <a:chExt cx="447377" cy="1357229"/>
                </a:xfrm>
              </p:grpSpPr>
              <p:sp>
                <p:nvSpPr>
                  <p:cNvPr id="211" name="Forma libre: forma 138">
                    <a:extLst>
                      <a:ext uri="{FF2B5EF4-FFF2-40B4-BE49-F238E27FC236}">
                        <a16:creationId xmlns:a16="http://schemas.microsoft.com/office/drawing/2014/main" id="{8CB7AD93-8182-4C5C-9141-E45BBBD5E6A9}"/>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12" name="Forma libre: forma 139">
                    <a:extLst>
                      <a:ext uri="{FF2B5EF4-FFF2-40B4-BE49-F238E27FC236}">
                        <a16:creationId xmlns:a16="http://schemas.microsoft.com/office/drawing/2014/main" id="{72C9D4E8-1244-4D8D-9113-DA9CAFD4FD44}"/>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13" name="Diagrama de flujo: conector 140">
                    <a:extLst>
                      <a:ext uri="{FF2B5EF4-FFF2-40B4-BE49-F238E27FC236}">
                        <a16:creationId xmlns:a16="http://schemas.microsoft.com/office/drawing/2014/main" id="{ACB4D914-8696-4D83-A8B0-A84BE040E4D9}"/>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14" name="Diagrama de flujo: conector 141">
                    <a:extLst>
                      <a:ext uri="{FF2B5EF4-FFF2-40B4-BE49-F238E27FC236}">
                        <a16:creationId xmlns:a16="http://schemas.microsoft.com/office/drawing/2014/main" id="{81640A8B-5358-4B4D-9884-623492B66A3A}"/>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15" name="Forma libre: forma 142">
                    <a:extLst>
                      <a:ext uri="{FF2B5EF4-FFF2-40B4-BE49-F238E27FC236}">
                        <a16:creationId xmlns:a16="http://schemas.microsoft.com/office/drawing/2014/main" id="{3D0CE77F-0806-4CE4-A9A8-7299B8779A73}"/>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3" name="Grupo 90">
                  <a:extLst>
                    <a:ext uri="{FF2B5EF4-FFF2-40B4-BE49-F238E27FC236}">
                      <a16:creationId xmlns:a16="http://schemas.microsoft.com/office/drawing/2014/main" id="{E6D2FBD5-F3DF-4524-B8EE-55378BB7C995}"/>
                    </a:ext>
                  </a:extLst>
                </p:cNvPr>
                <p:cNvGrpSpPr>
                  <a:grpSpLocks noChangeAspect="1"/>
                </p:cNvGrpSpPr>
                <p:nvPr/>
              </p:nvGrpSpPr>
              <p:grpSpPr>
                <a:xfrm>
                  <a:off x="8763147" y="2899664"/>
                  <a:ext cx="178951" cy="542892"/>
                  <a:chOff x="3907225" y="3490917"/>
                  <a:chExt cx="447377" cy="1357229"/>
                </a:xfrm>
              </p:grpSpPr>
              <p:sp>
                <p:nvSpPr>
                  <p:cNvPr id="206" name="Forma libre: forma 133">
                    <a:extLst>
                      <a:ext uri="{FF2B5EF4-FFF2-40B4-BE49-F238E27FC236}">
                        <a16:creationId xmlns:a16="http://schemas.microsoft.com/office/drawing/2014/main" id="{B53DEE15-24F3-48E7-A3A9-480B01B0A737}"/>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07" name="Forma libre: forma 134">
                    <a:extLst>
                      <a:ext uri="{FF2B5EF4-FFF2-40B4-BE49-F238E27FC236}">
                        <a16:creationId xmlns:a16="http://schemas.microsoft.com/office/drawing/2014/main" id="{694B3CC2-BC0D-4FBA-A374-055A29E61AD5}"/>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08" name="Diagrama de flujo: conector 135">
                    <a:extLst>
                      <a:ext uri="{FF2B5EF4-FFF2-40B4-BE49-F238E27FC236}">
                        <a16:creationId xmlns:a16="http://schemas.microsoft.com/office/drawing/2014/main" id="{5C69A890-3ED9-4A5C-BFBA-063AD1FC22A7}"/>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09" name="Diagrama de flujo: conector 136">
                    <a:extLst>
                      <a:ext uri="{FF2B5EF4-FFF2-40B4-BE49-F238E27FC236}">
                        <a16:creationId xmlns:a16="http://schemas.microsoft.com/office/drawing/2014/main" id="{3003420B-5AD7-4799-94DD-29E5BCFE2A42}"/>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10" name="Forma libre: forma 137">
                    <a:extLst>
                      <a:ext uri="{FF2B5EF4-FFF2-40B4-BE49-F238E27FC236}">
                        <a16:creationId xmlns:a16="http://schemas.microsoft.com/office/drawing/2014/main" id="{2BCC03D4-FA23-40A1-BA2F-C50B57152A33}"/>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4" name="Grupo 91">
                  <a:extLst>
                    <a:ext uri="{FF2B5EF4-FFF2-40B4-BE49-F238E27FC236}">
                      <a16:creationId xmlns:a16="http://schemas.microsoft.com/office/drawing/2014/main" id="{C1D94919-BC3E-4223-84A5-D47306C23633}"/>
                    </a:ext>
                  </a:extLst>
                </p:cNvPr>
                <p:cNvGrpSpPr>
                  <a:grpSpLocks noChangeAspect="1"/>
                </p:cNvGrpSpPr>
                <p:nvPr/>
              </p:nvGrpSpPr>
              <p:grpSpPr>
                <a:xfrm>
                  <a:off x="8951375" y="2899664"/>
                  <a:ext cx="178951" cy="542892"/>
                  <a:chOff x="3907225" y="3490917"/>
                  <a:chExt cx="447377" cy="1357229"/>
                </a:xfrm>
              </p:grpSpPr>
              <p:sp>
                <p:nvSpPr>
                  <p:cNvPr id="201" name="Forma libre: forma 128">
                    <a:extLst>
                      <a:ext uri="{FF2B5EF4-FFF2-40B4-BE49-F238E27FC236}">
                        <a16:creationId xmlns:a16="http://schemas.microsoft.com/office/drawing/2014/main" id="{0307E358-DD6A-493A-9E3B-6800A2232ACA}"/>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02" name="Forma libre: forma 129">
                    <a:extLst>
                      <a:ext uri="{FF2B5EF4-FFF2-40B4-BE49-F238E27FC236}">
                        <a16:creationId xmlns:a16="http://schemas.microsoft.com/office/drawing/2014/main" id="{970AC69A-C7DC-4EA3-952C-686F15A17113}"/>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03" name="Diagrama de flujo: conector 130">
                    <a:extLst>
                      <a:ext uri="{FF2B5EF4-FFF2-40B4-BE49-F238E27FC236}">
                        <a16:creationId xmlns:a16="http://schemas.microsoft.com/office/drawing/2014/main" id="{BFF3FF1C-7287-47FA-8FF3-F156BCBA691C}"/>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04" name="Diagrama de flujo: conector 131">
                    <a:extLst>
                      <a:ext uri="{FF2B5EF4-FFF2-40B4-BE49-F238E27FC236}">
                        <a16:creationId xmlns:a16="http://schemas.microsoft.com/office/drawing/2014/main" id="{8D1FC2E3-49BA-4713-8823-255DD49A6CDD}"/>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05" name="Forma libre: forma 132">
                    <a:extLst>
                      <a:ext uri="{FF2B5EF4-FFF2-40B4-BE49-F238E27FC236}">
                        <a16:creationId xmlns:a16="http://schemas.microsoft.com/office/drawing/2014/main" id="{02A62B8E-FE66-4C2C-AE83-49710C98802D}"/>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5" name="Grupo 92">
                  <a:extLst>
                    <a:ext uri="{FF2B5EF4-FFF2-40B4-BE49-F238E27FC236}">
                      <a16:creationId xmlns:a16="http://schemas.microsoft.com/office/drawing/2014/main" id="{041ECA5B-27E9-4BEC-ABE7-D454F2D01ED5}"/>
                    </a:ext>
                  </a:extLst>
                </p:cNvPr>
                <p:cNvGrpSpPr>
                  <a:grpSpLocks noChangeAspect="1"/>
                </p:cNvGrpSpPr>
                <p:nvPr/>
              </p:nvGrpSpPr>
              <p:grpSpPr>
                <a:xfrm>
                  <a:off x="9139603" y="2899664"/>
                  <a:ext cx="178951" cy="542892"/>
                  <a:chOff x="3907225" y="3490917"/>
                  <a:chExt cx="447377" cy="1357229"/>
                </a:xfrm>
              </p:grpSpPr>
              <p:sp>
                <p:nvSpPr>
                  <p:cNvPr id="196" name="Forma libre: forma 123">
                    <a:extLst>
                      <a:ext uri="{FF2B5EF4-FFF2-40B4-BE49-F238E27FC236}">
                        <a16:creationId xmlns:a16="http://schemas.microsoft.com/office/drawing/2014/main" id="{A37C9192-8D5D-42F5-8AB4-E1BD930BB7BB}"/>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7" name="Forma libre: forma 124">
                    <a:extLst>
                      <a:ext uri="{FF2B5EF4-FFF2-40B4-BE49-F238E27FC236}">
                        <a16:creationId xmlns:a16="http://schemas.microsoft.com/office/drawing/2014/main" id="{31859417-438D-4F2F-98E1-FEEB3092C8E5}"/>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8" name="Diagrama de flujo: conector 125">
                    <a:extLst>
                      <a:ext uri="{FF2B5EF4-FFF2-40B4-BE49-F238E27FC236}">
                        <a16:creationId xmlns:a16="http://schemas.microsoft.com/office/drawing/2014/main" id="{A158E3B1-7EA0-4350-BB54-B8019951EE14}"/>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9" name="Diagrama de flujo: conector 126">
                    <a:extLst>
                      <a:ext uri="{FF2B5EF4-FFF2-40B4-BE49-F238E27FC236}">
                        <a16:creationId xmlns:a16="http://schemas.microsoft.com/office/drawing/2014/main" id="{8EF24323-AFF4-4AF7-948B-4DFCE5470D9F}"/>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200" name="Forma libre: forma 127">
                    <a:extLst>
                      <a:ext uri="{FF2B5EF4-FFF2-40B4-BE49-F238E27FC236}">
                        <a16:creationId xmlns:a16="http://schemas.microsoft.com/office/drawing/2014/main" id="{C948C1E8-FCDA-4161-B2F5-B29F5BCAAAAB}"/>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6" name="Grupo 93">
                  <a:extLst>
                    <a:ext uri="{FF2B5EF4-FFF2-40B4-BE49-F238E27FC236}">
                      <a16:creationId xmlns:a16="http://schemas.microsoft.com/office/drawing/2014/main" id="{C159541E-56CC-4683-87F4-792D29F4575D}"/>
                    </a:ext>
                  </a:extLst>
                </p:cNvPr>
                <p:cNvGrpSpPr>
                  <a:grpSpLocks noChangeAspect="1"/>
                </p:cNvGrpSpPr>
                <p:nvPr/>
              </p:nvGrpSpPr>
              <p:grpSpPr>
                <a:xfrm>
                  <a:off x="9327831" y="2899664"/>
                  <a:ext cx="178951" cy="542892"/>
                  <a:chOff x="3907225" y="3490917"/>
                  <a:chExt cx="447377" cy="1357229"/>
                </a:xfrm>
              </p:grpSpPr>
              <p:sp>
                <p:nvSpPr>
                  <p:cNvPr id="191" name="Forma libre: forma 118">
                    <a:extLst>
                      <a:ext uri="{FF2B5EF4-FFF2-40B4-BE49-F238E27FC236}">
                        <a16:creationId xmlns:a16="http://schemas.microsoft.com/office/drawing/2014/main" id="{8126617B-04F4-4944-8E40-AE6619202319}"/>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2" name="Forma libre: forma 119">
                    <a:extLst>
                      <a:ext uri="{FF2B5EF4-FFF2-40B4-BE49-F238E27FC236}">
                        <a16:creationId xmlns:a16="http://schemas.microsoft.com/office/drawing/2014/main" id="{0710FA01-5250-4B98-A069-E71453FC7FF3}"/>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3" name="Diagrama de flujo: conector 120">
                    <a:extLst>
                      <a:ext uri="{FF2B5EF4-FFF2-40B4-BE49-F238E27FC236}">
                        <a16:creationId xmlns:a16="http://schemas.microsoft.com/office/drawing/2014/main" id="{36A318B8-846A-4DEC-91ED-211D9A9DF137}"/>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4" name="Diagrama de flujo: conector 121">
                    <a:extLst>
                      <a:ext uri="{FF2B5EF4-FFF2-40B4-BE49-F238E27FC236}">
                        <a16:creationId xmlns:a16="http://schemas.microsoft.com/office/drawing/2014/main" id="{42D424FD-0BF4-4923-85E5-1CDFE979CB23}"/>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5" name="Forma libre: forma 122">
                    <a:extLst>
                      <a:ext uri="{FF2B5EF4-FFF2-40B4-BE49-F238E27FC236}">
                        <a16:creationId xmlns:a16="http://schemas.microsoft.com/office/drawing/2014/main" id="{2D91EF03-DFAA-492F-96BF-E87BA228742D}"/>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7" name="Grupo 94">
                  <a:extLst>
                    <a:ext uri="{FF2B5EF4-FFF2-40B4-BE49-F238E27FC236}">
                      <a16:creationId xmlns:a16="http://schemas.microsoft.com/office/drawing/2014/main" id="{91FD0914-3B81-4040-AAC9-3728F78AAA66}"/>
                    </a:ext>
                  </a:extLst>
                </p:cNvPr>
                <p:cNvGrpSpPr>
                  <a:grpSpLocks noChangeAspect="1"/>
                </p:cNvGrpSpPr>
                <p:nvPr/>
              </p:nvGrpSpPr>
              <p:grpSpPr>
                <a:xfrm>
                  <a:off x="9516059" y="2899664"/>
                  <a:ext cx="178951" cy="542892"/>
                  <a:chOff x="3907225" y="3490917"/>
                  <a:chExt cx="447377" cy="1357229"/>
                </a:xfrm>
              </p:grpSpPr>
              <p:sp>
                <p:nvSpPr>
                  <p:cNvPr id="186" name="Forma libre: forma 113">
                    <a:extLst>
                      <a:ext uri="{FF2B5EF4-FFF2-40B4-BE49-F238E27FC236}">
                        <a16:creationId xmlns:a16="http://schemas.microsoft.com/office/drawing/2014/main" id="{1AC58AFA-4973-4746-A5BA-E0C40B31B1C0}"/>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7" name="Forma libre: forma 114">
                    <a:extLst>
                      <a:ext uri="{FF2B5EF4-FFF2-40B4-BE49-F238E27FC236}">
                        <a16:creationId xmlns:a16="http://schemas.microsoft.com/office/drawing/2014/main" id="{628C36CF-8F7D-4030-952E-27D55883FDC9}"/>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8" name="Diagrama de flujo: conector 115">
                    <a:extLst>
                      <a:ext uri="{FF2B5EF4-FFF2-40B4-BE49-F238E27FC236}">
                        <a16:creationId xmlns:a16="http://schemas.microsoft.com/office/drawing/2014/main" id="{811AD92D-FB69-4E44-9504-1A4740D2B61C}"/>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9" name="Diagrama de flujo: conector 116">
                    <a:extLst>
                      <a:ext uri="{FF2B5EF4-FFF2-40B4-BE49-F238E27FC236}">
                        <a16:creationId xmlns:a16="http://schemas.microsoft.com/office/drawing/2014/main" id="{F345B754-82E7-44AA-8537-5378D7A43C0D}"/>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90" name="Forma libre: forma 117">
                    <a:extLst>
                      <a:ext uri="{FF2B5EF4-FFF2-40B4-BE49-F238E27FC236}">
                        <a16:creationId xmlns:a16="http://schemas.microsoft.com/office/drawing/2014/main" id="{7287D461-1BC4-40BA-9299-DE137DB81EF1}"/>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8" name="Grupo 95">
                  <a:extLst>
                    <a:ext uri="{FF2B5EF4-FFF2-40B4-BE49-F238E27FC236}">
                      <a16:creationId xmlns:a16="http://schemas.microsoft.com/office/drawing/2014/main" id="{CDAD0CB7-11E8-423A-AE07-C5062E1F334E}"/>
                    </a:ext>
                  </a:extLst>
                </p:cNvPr>
                <p:cNvGrpSpPr>
                  <a:grpSpLocks noChangeAspect="1"/>
                </p:cNvGrpSpPr>
                <p:nvPr/>
              </p:nvGrpSpPr>
              <p:grpSpPr>
                <a:xfrm>
                  <a:off x="9704287" y="2899664"/>
                  <a:ext cx="178951" cy="542892"/>
                  <a:chOff x="3907225" y="3490917"/>
                  <a:chExt cx="447377" cy="1357229"/>
                </a:xfrm>
              </p:grpSpPr>
              <p:sp>
                <p:nvSpPr>
                  <p:cNvPr id="181" name="Forma libre: forma 108">
                    <a:extLst>
                      <a:ext uri="{FF2B5EF4-FFF2-40B4-BE49-F238E27FC236}">
                        <a16:creationId xmlns:a16="http://schemas.microsoft.com/office/drawing/2014/main" id="{430EF1BC-188E-44A2-82ED-4A097844869F}"/>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2" name="Forma libre: forma 109">
                    <a:extLst>
                      <a:ext uri="{FF2B5EF4-FFF2-40B4-BE49-F238E27FC236}">
                        <a16:creationId xmlns:a16="http://schemas.microsoft.com/office/drawing/2014/main" id="{605318D9-116B-4077-BC75-09951E5882BC}"/>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3" name="Diagrama de flujo: conector 110">
                    <a:extLst>
                      <a:ext uri="{FF2B5EF4-FFF2-40B4-BE49-F238E27FC236}">
                        <a16:creationId xmlns:a16="http://schemas.microsoft.com/office/drawing/2014/main" id="{4B68DBF4-C221-4C78-BAD6-99AEAF8C4302}"/>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4" name="Diagrama de flujo: conector 111">
                    <a:extLst>
                      <a:ext uri="{FF2B5EF4-FFF2-40B4-BE49-F238E27FC236}">
                        <a16:creationId xmlns:a16="http://schemas.microsoft.com/office/drawing/2014/main" id="{DDAE0BB9-5CA4-44B6-817C-93D291335729}"/>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5" name="Forma libre: forma 112">
                    <a:extLst>
                      <a:ext uri="{FF2B5EF4-FFF2-40B4-BE49-F238E27FC236}">
                        <a16:creationId xmlns:a16="http://schemas.microsoft.com/office/drawing/2014/main" id="{BDFD6025-B7C0-440C-8F96-7D2B2EAE3D96}"/>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69" name="Grupo 96">
                  <a:extLst>
                    <a:ext uri="{FF2B5EF4-FFF2-40B4-BE49-F238E27FC236}">
                      <a16:creationId xmlns:a16="http://schemas.microsoft.com/office/drawing/2014/main" id="{974FA798-09AA-4D81-9EF8-719C950C57F2}"/>
                    </a:ext>
                  </a:extLst>
                </p:cNvPr>
                <p:cNvGrpSpPr>
                  <a:grpSpLocks noChangeAspect="1"/>
                </p:cNvGrpSpPr>
                <p:nvPr/>
              </p:nvGrpSpPr>
              <p:grpSpPr>
                <a:xfrm>
                  <a:off x="9892515" y="2899664"/>
                  <a:ext cx="178951" cy="542892"/>
                  <a:chOff x="3907225" y="3490917"/>
                  <a:chExt cx="447377" cy="1357229"/>
                </a:xfrm>
              </p:grpSpPr>
              <p:sp>
                <p:nvSpPr>
                  <p:cNvPr id="176" name="Forma libre: forma 103">
                    <a:extLst>
                      <a:ext uri="{FF2B5EF4-FFF2-40B4-BE49-F238E27FC236}">
                        <a16:creationId xmlns:a16="http://schemas.microsoft.com/office/drawing/2014/main" id="{4CB48B89-F053-4407-962E-6B7090470962}"/>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77" name="Forma libre: forma 104">
                    <a:extLst>
                      <a:ext uri="{FF2B5EF4-FFF2-40B4-BE49-F238E27FC236}">
                        <a16:creationId xmlns:a16="http://schemas.microsoft.com/office/drawing/2014/main" id="{65F599A4-241F-4413-B579-D81516689345}"/>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78" name="Diagrama de flujo: conector 105">
                    <a:extLst>
                      <a:ext uri="{FF2B5EF4-FFF2-40B4-BE49-F238E27FC236}">
                        <a16:creationId xmlns:a16="http://schemas.microsoft.com/office/drawing/2014/main" id="{93DAD560-5EF9-4B6F-838D-13B009124830}"/>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79" name="Diagrama de flujo: conector 106">
                    <a:extLst>
                      <a:ext uri="{FF2B5EF4-FFF2-40B4-BE49-F238E27FC236}">
                        <a16:creationId xmlns:a16="http://schemas.microsoft.com/office/drawing/2014/main" id="{79E352F1-9868-41E2-819A-4D2B3FB32DA7}"/>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80" name="Forma libre: forma 107">
                    <a:extLst>
                      <a:ext uri="{FF2B5EF4-FFF2-40B4-BE49-F238E27FC236}">
                        <a16:creationId xmlns:a16="http://schemas.microsoft.com/office/drawing/2014/main" id="{696A61DD-DA53-4055-80D5-6CB2E4D5898C}"/>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170" name="Grupo 97">
                  <a:extLst>
                    <a:ext uri="{FF2B5EF4-FFF2-40B4-BE49-F238E27FC236}">
                      <a16:creationId xmlns:a16="http://schemas.microsoft.com/office/drawing/2014/main" id="{8F88EFEA-95B3-41A2-840B-4A9E947EC59B}"/>
                    </a:ext>
                  </a:extLst>
                </p:cNvPr>
                <p:cNvGrpSpPr>
                  <a:grpSpLocks noChangeAspect="1"/>
                </p:cNvGrpSpPr>
                <p:nvPr/>
              </p:nvGrpSpPr>
              <p:grpSpPr>
                <a:xfrm>
                  <a:off x="10080744" y="2899664"/>
                  <a:ext cx="178951" cy="542892"/>
                  <a:chOff x="3907225" y="3490917"/>
                  <a:chExt cx="447377" cy="1357229"/>
                </a:xfrm>
              </p:grpSpPr>
              <p:sp>
                <p:nvSpPr>
                  <p:cNvPr id="171" name="Forma libre: forma 98">
                    <a:extLst>
                      <a:ext uri="{FF2B5EF4-FFF2-40B4-BE49-F238E27FC236}">
                        <a16:creationId xmlns:a16="http://schemas.microsoft.com/office/drawing/2014/main" id="{D1B366FC-9450-4055-8B23-D7FFFA244E1F}"/>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72" name="Forma libre: forma 99">
                    <a:extLst>
                      <a:ext uri="{FF2B5EF4-FFF2-40B4-BE49-F238E27FC236}">
                        <a16:creationId xmlns:a16="http://schemas.microsoft.com/office/drawing/2014/main" id="{AFDD2BFA-4B3F-4A3C-82E6-3EAAA0F6CAD6}"/>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73" name="Diagrama de flujo: conector 100">
                    <a:extLst>
                      <a:ext uri="{FF2B5EF4-FFF2-40B4-BE49-F238E27FC236}">
                        <a16:creationId xmlns:a16="http://schemas.microsoft.com/office/drawing/2014/main" id="{8C26E421-E4A8-4CDB-9141-63A779588161}"/>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74" name="Diagrama de flujo: conector 101">
                    <a:extLst>
                      <a:ext uri="{FF2B5EF4-FFF2-40B4-BE49-F238E27FC236}">
                        <a16:creationId xmlns:a16="http://schemas.microsoft.com/office/drawing/2014/main" id="{3155B620-598B-4BF1-A937-3829F50BDE7C}"/>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75" name="Forma libre: forma 102">
                    <a:extLst>
                      <a:ext uri="{FF2B5EF4-FFF2-40B4-BE49-F238E27FC236}">
                        <a16:creationId xmlns:a16="http://schemas.microsoft.com/office/drawing/2014/main" id="{DDF36F92-2913-421A-8322-0A19EBF2FA06}"/>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grpSp>
            <p:nvGrpSpPr>
              <p:cNvPr id="80" name="Grupo 13">
                <a:extLst>
                  <a:ext uri="{FF2B5EF4-FFF2-40B4-BE49-F238E27FC236}">
                    <a16:creationId xmlns:a16="http://schemas.microsoft.com/office/drawing/2014/main" id="{55CD0FDD-5C0E-4C48-992F-EB757456E283}"/>
                  </a:ext>
                </a:extLst>
              </p:cNvPr>
              <p:cNvGrpSpPr/>
              <p:nvPr/>
            </p:nvGrpSpPr>
            <p:grpSpPr>
              <a:xfrm>
                <a:off x="6384112" y="2144177"/>
                <a:ext cx="2249460" cy="542892"/>
                <a:chOff x="8019512" y="3506395"/>
                <a:chExt cx="2249460" cy="542892"/>
              </a:xfrm>
            </p:grpSpPr>
            <p:grpSp>
              <p:nvGrpSpPr>
                <p:cNvPr id="81" name="Grupo 14">
                  <a:extLst>
                    <a:ext uri="{FF2B5EF4-FFF2-40B4-BE49-F238E27FC236}">
                      <a16:creationId xmlns:a16="http://schemas.microsoft.com/office/drawing/2014/main" id="{4A063828-9801-4039-AB73-174A6078D138}"/>
                    </a:ext>
                  </a:extLst>
                </p:cNvPr>
                <p:cNvGrpSpPr>
                  <a:grpSpLocks noChangeAspect="1"/>
                </p:cNvGrpSpPr>
                <p:nvPr/>
              </p:nvGrpSpPr>
              <p:grpSpPr>
                <a:xfrm flipV="1">
                  <a:off x="8019512" y="3506395"/>
                  <a:ext cx="178951" cy="542892"/>
                  <a:chOff x="3907225" y="3490917"/>
                  <a:chExt cx="447377" cy="1357229"/>
                </a:xfrm>
              </p:grpSpPr>
              <p:sp>
                <p:nvSpPr>
                  <p:cNvPr id="154" name="Forma libre: forma 81">
                    <a:extLst>
                      <a:ext uri="{FF2B5EF4-FFF2-40B4-BE49-F238E27FC236}">
                        <a16:creationId xmlns:a16="http://schemas.microsoft.com/office/drawing/2014/main" id="{98912078-ADCF-4D96-98DE-F37D0E27817C}"/>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55" name="Forma libre: forma 82">
                    <a:extLst>
                      <a:ext uri="{FF2B5EF4-FFF2-40B4-BE49-F238E27FC236}">
                        <a16:creationId xmlns:a16="http://schemas.microsoft.com/office/drawing/2014/main" id="{C430872C-2502-4B2F-ACB7-169FC2135DD2}"/>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56" name="Diagrama de flujo: conector 83">
                    <a:extLst>
                      <a:ext uri="{FF2B5EF4-FFF2-40B4-BE49-F238E27FC236}">
                        <a16:creationId xmlns:a16="http://schemas.microsoft.com/office/drawing/2014/main" id="{165F7243-73EC-4047-9763-4BBCB8AA88C1}"/>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57" name="Diagrama de flujo: conector 84">
                    <a:extLst>
                      <a:ext uri="{FF2B5EF4-FFF2-40B4-BE49-F238E27FC236}">
                        <a16:creationId xmlns:a16="http://schemas.microsoft.com/office/drawing/2014/main" id="{C119B3BF-270F-48F6-919A-62C5E283C43A}"/>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58" name="Forma libre: forma 85">
                    <a:extLst>
                      <a:ext uri="{FF2B5EF4-FFF2-40B4-BE49-F238E27FC236}">
                        <a16:creationId xmlns:a16="http://schemas.microsoft.com/office/drawing/2014/main" id="{6A0651A6-4529-4C23-8B77-AAB00999F039}"/>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82" name="Grupo 15">
                  <a:extLst>
                    <a:ext uri="{FF2B5EF4-FFF2-40B4-BE49-F238E27FC236}">
                      <a16:creationId xmlns:a16="http://schemas.microsoft.com/office/drawing/2014/main" id="{28A93256-6D91-43FB-A03B-0AB3C36A7D62}"/>
                    </a:ext>
                  </a:extLst>
                </p:cNvPr>
                <p:cNvGrpSpPr>
                  <a:grpSpLocks noChangeAspect="1"/>
                </p:cNvGrpSpPr>
                <p:nvPr/>
              </p:nvGrpSpPr>
              <p:grpSpPr>
                <a:xfrm flipV="1">
                  <a:off x="8207740" y="3506395"/>
                  <a:ext cx="178951" cy="542892"/>
                  <a:chOff x="3907225" y="3490917"/>
                  <a:chExt cx="447377" cy="1357229"/>
                </a:xfrm>
              </p:grpSpPr>
              <p:sp>
                <p:nvSpPr>
                  <p:cNvPr id="149" name="Forma libre: forma 76">
                    <a:extLst>
                      <a:ext uri="{FF2B5EF4-FFF2-40B4-BE49-F238E27FC236}">
                        <a16:creationId xmlns:a16="http://schemas.microsoft.com/office/drawing/2014/main" id="{FE8CE41B-B0DE-44BB-8177-A210A280ECB9}"/>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50" name="Forma libre: forma 77">
                    <a:extLst>
                      <a:ext uri="{FF2B5EF4-FFF2-40B4-BE49-F238E27FC236}">
                        <a16:creationId xmlns:a16="http://schemas.microsoft.com/office/drawing/2014/main" id="{0E3507AF-A2A3-4E74-AE64-0BD3ACAE2192}"/>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51" name="Diagrama de flujo: conector 78">
                    <a:extLst>
                      <a:ext uri="{FF2B5EF4-FFF2-40B4-BE49-F238E27FC236}">
                        <a16:creationId xmlns:a16="http://schemas.microsoft.com/office/drawing/2014/main" id="{7C662A72-A2C8-41BA-8643-8B7112432ACB}"/>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52" name="Diagrama de flujo: conector 79">
                    <a:extLst>
                      <a:ext uri="{FF2B5EF4-FFF2-40B4-BE49-F238E27FC236}">
                        <a16:creationId xmlns:a16="http://schemas.microsoft.com/office/drawing/2014/main" id="{6D4B8A27-405A-4401-BEAA-272E1788C974}"/>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53" name="Forma libre: forma 80">
                    <a:extLst>
                      <a:ext uri="{FF2B5EF4-FFF2-40B4-BE49-F238E27FC236}">
                        <a16:creationId xmlns:a16="http://schemas.microsoft.com/office/drawing/2014/main" id="{511691F3-4CDA-41DE-88C5-E5969A3CE585}"/>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83" name="Grupo 16">
                  <a:extLst>
                    <a:ext uri="{FF2B5EF4-FFF2-40B4-BE49-F238E27FC236}">
                      <a16:creationId xmlns:a16="http://schemas.microsoft.com/office/drawing/2014/main" id="{99B476E0-98B8-4028-B8CE-09E49A2BE5D3}"/>
                    </a:ext>
                  </a:extLst>
                </p:cNvPr>
                <p:cNvGrpSpPr>
                  <a:grpSpLocks noChangeAspect="1"/>
                </p:cNvGrpSpPr>
                <p:nvPr/>
              </p:nvGrpSpPr>
              <p:grpSpPr>
                <a:xfrm flipV="1">
                  <a:off x="8395968" y="3506395"/>
                  <a:ext cx="178951" cy="542892"/>
                  <a:chOff x="3907225" y="3490917"/>
                  <a:chExt cx="447377" cy="1357229"/>
                </a:xfrm>
              </p:grpSpPr>
              <p:sp>
                <p:nvSpPr>
                  <p:cNvPr id="144" name="Forma libre: forma 71">
                    <a:extLst>
                      <a:ext uri="{FF2B5EF4-FFF2-40B4-BE49-F238E27FC236}">
                        <a16:creationId xmlns:a16="http://schemas.microsoft.com/office/drawing/2014/main" id="{A8C26E63-9B30-4AF4-9EDF-22F2B69E65B2}"/>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45" name="Forma libre: forma 72">
                    <a:extLst>
                      <a:ext uri="{FF2B5EF4-FFF2-40B4-BE49-F238E27FC236}">
                        <a16:creationId xmlns:a16="http://schemas.microsoft.com/office/drawing/2014/main" id="{54DF1D65-6213-4AD8-B9D3-3530440A7EA4}"/>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46" name="Diagrama de flujo: conector 73">
                    <a:extLst>
                      <a:ext uri="{FF2B5EF4-FFF2-40B4-BE49-F238E27FC236}">
                        <a16:creationId xmlns:a16="http://schemas.microsoft.com/office/drawing/2014/main" id="{383E55B7-F3AA-4E61-93D7-EC5271DB550A}"/>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47" name="Diagrama de flujo: conector 74">
                    <a:extLst>
                      <a:ext uri="{FF2B5EF4-FFF2-40B4-BE49-F238E27FC236}">
                        <a16:creationId xmlns:a16="http://schemas.microsoft.com/office/drawing/2014/main" id="{0508A6F9-B8C8-4C52-A523-4A89B199B1E0}"/>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48" name="Forma libre: forma 75">
                    <a:extLst>
                      <a:ext uri="{FF2B5EF4-FFF2-40B4-BE49-F238E27FC236}">
                        <a16:creationId xmlns:a16="http://schemas.microsoft.com/office/drawing/2014/main" id="{5E15F35C-13B3-4727-968D-D32ACDCD5128}"/>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84" name="Grupo 17">
                  <a:extLst>
                    <a:ext uri="{FF2B5EF4-FFF2-40B4-BE49-F238E27FC236}">
                      <a16:creationId xmlns:a16="http://schemas.microsoft.com/office/drawing/2014/main" id="{BA0866EA-9F3C-423F-A0B5-E7A35B5DD169}"/>
                    </a:ext>
                  </a:extLst>
                </p:cNvPr>
                <p:cNvGrpSpPr>
                  <a:grpSpLocks noChangeAspect="1"/>
                </p:cNvGrpSpPr>
                <p:nvPr/>
              </p:nvGrpSpPr>
              <p:grpSpPr>
                <a:xfrm flipV="1">
                  <a:off x="8584196" y="3506395"/>
                  <a:ext cx="178951" cy="542892"/>
                  <a:chOff x="3907225" y="3490917"/>
                  <a:chExt cx="447377" cy="1357229"/>
                </a:xfrm>
              </p:grpSpPr>
              <p:sp>
                <p:nvSpPr>
                  <p:cNvPr id="139" name="Forma libre: forma 66">
                    <a:extLst>
                      <a:ext uri="{FF2B5EF4-FFF2-40B4-BE49-F238E27FC236}">
                        <a16:creationId xmlns:a16="http://schemas.microsoft.com/office/drawing/2014/main" id="{236A7AB3-A365-4F37-9656-6A10E2A96479}"/>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40" name="Forma libre: forma 67">
                    <a:extLst>
                      <a:ext uri="{FF2B5EF4-FFF2-40B4-BE49-F238E27FC236}">
                        <a16:creationId xmlns:a16="http://schemas.microsoft.com/office/drawing/2014/main" id="{303F7A32-D2DC-46B2-AA94-F7BA5234FEA3}"/>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41" name="Diagrama de flujo: conector 68">
                    <a:extLst>
                      <a:ext uri="{FF2B5EF4-FFF2-40B4-BE49-F238E27FC236}">
                        <a16:creationId xmlns:a16="http://schemas.microsoft.com/office/drawing/2014/main" id="{2E076D69-A49F-48EA-AB00-604FCE0AA28F}"/>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42" name="Diagrama de flujo: conector 69">
                    <a:extLst>
                      <a:ext uri="{FF2B5EF4-FFF2-40B4-BE49-F238E27FC236}">
                        <a16:creationId xmlns:a16="http://schemas.microsoft.com/office/drawing/2014/main" id="{31678CCE-D2C6-40F8-8CB8-522E8FE300E3}"/>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43" name="Forma libre: forma 70">
                    <a:extLst>
                      <a:ext uri="{FF2B5EF4-FFF2-40B4-BE49-F238E27FC236}">
                        <a16:creationId xmlns:a16="http://schemas.microsoft.com/office/drawing/2014/main" id="{8409BF9F-E1CB-42D4-9403-BEE8B0C454FC}"/>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85" name="Grupo 18">
                  <a:extLst>
                    <a:ext uri="{FF2B5EF4-FFF2-40B4-BE49-F238E27FC236}">
                      <a16:creationId xmlns:a16="http://schemas.microsoft.com/office/drawing/2014/main" id="{835F9680-114B-454F-B7B1-67A17D5095F4}"/>
                    </a:ext>
                  </a:extLst>
                </p:cNvPr>
                <p:cNvGrpSpPr>
                  <a:grpSpLocks noChangeAspect="1"/>
                </p:cNvGrpSpPr>
                <p:nvPr/>
              </p:nvGrpSpPr>
              <p:grpSpPr>
                <a:xfrm flipV="1">
                  <a:off x="8772424" y="3506395"/>
                  <a:ext cx="178951" cy="542892"/>
                  <a:chOff x="3907225" y="3490917"/>
                  <a:chExt cx="447377" cy="1357229"/>
                </a:xfrm>
              </p:grpSpPr>
              <p:sp>
                <p:nvSpPr>
                  <p:cNvPr id="134" name="Forma libre: forma 61">
                    <a:extLst>
                      <a:ext uri="{FF2B5EF4-FFF2-40B4-BE49-F238E27FC236}">
                        <a16:creationId xmlns:a16="http://schemas.microsoft.com/office/drawing/2014/main" id="{A63CAB1A-8FDD-4887-B75E-2B1C0D2CCF01}"/>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35" name="Forma libre: forma 62">
                    <a:extLst>
                      <a:ext uri="{FF2B5EF4-FFF2-40B4-BE49-F238E27FC236}">
                        <a16:creationId xmlns:a16="http://schemas.microsoft.com/office/drawing/2014/main" id="{51A279BD-F54B-42A4-81EB-E36E0874F911}"/>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36" name="Diagrama de flujo: conector 63">
                    <a:extLst>
                      <a:ext uri="{FF2B5EF4-FFF2-40B4-BE49-F238E27FC236}">
                        <a16:creationId xmlns:a16="http://schemas.microsoft.com/office/drawing/2014/main" id="{971BB1F2-1ECD-4918-B64E-20B68F1F2FF5}"/>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37" name="Diagrama de flujo: conector 64">
                    <a:extLst>
                      <a:ext uri="{FF2B5EF4-FFF2-40B4-BE49-F238E27FC236}">
                        <a16:creationId xmlns:a16="http://schemas.microsoft.com/office/drawing/2014/main" id="{564446C8-A0BC-4501-B0E3-2D8AB2C51FCB}"/>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38" name="Forma libre: forma 65">
                    <a:extLst>
                      <a:ext uri="{FF2B5EF4-FFF2-40B4-BE49-F238E27FC236}">
                        <a16:creationId xmlns:a16="http://schemas.microsoft.com/office/drawing/2014/main" id="{FFDF2D1A-462E-4313-98CC-FBC13DD3C5AB}"/>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86" name="Grupo 19">
                  <a:extLst>
                    <a:ext uri="{FF2B5EF4-FFF2-40B4-BE49-F238E27FC236}">
                      <a16:creationId xmlns:a16="http://schemas.microsoft.com/office/drawing/2014/main" id="{B63599FE-FA49-4E74-985D-98BAB78181F5}"/>
                    </a:ext>
                  </a:extLst>
                </p:cNvPr>
                <p:cNvGrpSpPr>
                  <a:grpSpLocks noChangeAspect="1"/>
                </p:cNvGrpSpPr>
                <p:nvPr/>
              </p:nvGrpSpPr>
              <p:grpSpPr>
                <a:xfrm flipV="1">
                  <a:off x="8960652" y="3506395"/>
                  <a:ext cx="178951" cy="542892"/>
                  <a:chOff x="3907225" y="3490917"/>
                  <a:chExt cx="447377" cy="1357229"/>
                </a:xfrm>
              </p:grpSpPr>
              <p:sp>
                <p:nvSpPr>
                  <p:cNvPr id="129" name="Forma libre: forma 56">
                    <a:extLst>
                      <a:ext uri="{FF2B5EF4-FFF2-40B4-BE49-F238E27FC236}">
                        <a16:creationId xmlns:a16="http://schemas.microsoft.com/office/drawing/2014/main" id="{41EB595A-8BFC-4DE4-9501-6B5670B279CD}"/>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30" name="Forma libre: forma 57">
                    <a:extLst>
                      <a:ext uri="{FF2B5EF4-FFF2-40B4-BE49-F238E27FC236}">
                        <a16:creationId xmlns:a16="http://schemas.microsoft.com/office/drawing/2014/main" id="{C0A08332-A416-4BE6-8ED9-1DDE6FB8C3F6}"/>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31" name="Diagrama de flujo: conector 58">
                    <a:extLst>
                      <a:ext uri="{FF2B5EF4-FFF2-40B4-BE49-F238E27FC236}">
                        <a16:creationId xmlns:a16="http://schemas.microsoft.com/office/drawing/2014/main" id="{0D61F867-EB9C-49F6-A31B-961B49C93647}"/>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32" name="Diagrama de flujo: conector 59">
                    <a:extLst>
                      <a:ext uri="{FF2B5EF4-FFF2-40B4-BE49-F238E27FC236}">
                        <a16:creationId xmlns:a16="http://schemas.microsoft.com/office/drawing/2014/main" id="{E0B02EEC-763A-4FB7-BE9E-92B3C31D6098}"/>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33" name="Forma libre: forma 60">
                    <a:extLst>
                      <a:ext uri="{FF2B5EF4-FFF2-40B4-BE49-F238E27FC236}">
                        <a16:creationId xmlns:a16="http://schemas.microsoft.com/office/drawing/2014/main" id="{FB5038AA-E31F-45C5-BBEF-690707F43AC9}"/>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87" name="Grupo 20">
                  <a:extLst>
                    <a:ext uri="{FF2B5EF4-FFF2-40B4-BE49-F238E27FC236}">
                      <a16:creationId xmlns:a16="http://schemas.microsoft.com/office/drawing/2014/main" id="{566746C7-BA5A-4A2F-A47C-403DA9BACC7E}"/>
                    </a:ext>
                  </a:extLst>
                </p:cNvPr>
                <p:cNvGrpSpPr>
                  <a:grpSpLocks noChangeAspect="1"/>
                </p:cNvGrpSpPr>
                <p:nvPr/>
              </p:nvGrpSpPr>
              <p:grpSpPr>
                <a:xfrm flipV="1">
                  <a:off x="9148880" y="3506395"/>
                  <a:ext cx="178951" cy="542892"/>
                  <a:chOff x="3907225" y="3490917"/>
                  <a:chExt cx="447377" cy="1357229"/>
                </a:xfrm>
              </p:grpSpPr>
              <p:sp>
                <p:nvSpPr>
                  <p:cNvPr id="124" name="Forma libre: forma 51">
                    <a:extLst>
                      <a:ext uri="{FF2B5EF4-FFF2-40B4-BE49-F238E27FC236}">
                        <a16:creationId xmlns:a16="http://schemas.microsoft.com/office/drawing/2014/main" id="{167D638F-EB23-4CF1-8DD6-EFDC3841102E}"/>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25" name="Forma libre: forma 52">
                    <a:extLst>
                      <a:ext uri="{FF2B5EF4-FFF2-40B4-BE49-F238E27FC236}">
                        <a16:creationId xmlns:a16="http://schemas.microsoft.com/office/drawing/2014/main" id="{902ED42D-2287-46CB-A511-FF80D961C700}"/>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26" name="Diagrama de flujo: conector 53">
                    <a:extLst>
                      <a:ext uri="{FF2B5EF4-FFF2-40B4-BE49-F238E27FC236}">
                        <a16:creationId xmlns:a16="http://schemas.microsoft.com/office/drawing/2014/main" id="{5B43D1EB-3A62-4B28-84AE-B729A2B347D8}"/>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27" name="Diagrama de flujo: conector 54">
                    <a:extLst>
                      <a:ext uri="{FF2B5EF4-FFF2-40B4-BE49-F238E27FC236}">
                        <a16:creationId xmlns:a16="http://schemas.microsoft.com/office/drawing/2014/main" id="{8E3A2DEE-9311-42BD-92CE-0EFB8F64E658}"/>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28" name="Forma libre: forma 55">
                    <a:extLst>
                      <a:ext uri="{FF2B5EF4-FFF2-40B4-BE49-F238E27FC236}">
                        <a16:creationId xmlns:a16="http://schemas.microsoft.com/office/drawing/2014/main" id="{C3CF73EC-A101-4683-870C-FC68F8AB0611}"/>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88" name="Grupo 21">
                  <a:extLst>
                    <a:ext uri="{FF2B5EF4-FFF2-40B4-BE49-F238E27FC236}">
                      <a16:creationId xmlns:a16="http://schemas.microsoft.com/office/drawing/2014/main" id="{6868A3CE-9308-432D-BB43-FDED37D6588B}"/>
                    </a:ext>
                  </a:extLst>
                </p:cNvPr>
                <p:cNvGrpSpPr>
                  <a:grpSpLocks noChangeAspect="1"/>
                </p:cNvGrpSpPr>
                <p:nvPr/>
              </p:nvGrpSpPr>
              <p:grpSpPr>
                <a:xfrm flipV="1">
                  <a:off x="9337108" y="3506395"/>
                  <a:ext cx="178951" cy="542892"/>
                  <a:chOff x="3907225" y="3490917"/>
                  <a:chExt cx="447377" cy="1357229"/>
                </a:xfrm>
              </p:grpSpPr>
              <p:sp>
                <p:nvSpPr>
                  <p:cNvPr id="114" name="Forma libre: forma 46">
                    <a:extLst>
                      <a:ext uri="{FF2B5EF4-FFF2-40B4-BE49-F238E27FC236}">
                        <a16:creationId xmlns:a16="http://schemas.microsoft.com/office/drawing/2014/main" id="{07004DB7-113C-4586-AD22-5F3B3763BCC1}"/>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16" name="Forma libre: forma 47">
                    <a:extLst>
                      <a:ext uri="{FF2B5EF4-FFF2-40B4-BE49-F238E27FC236}">
                        <a16:creationId xmlns:a16="http://schemas.microsoft.com/office/drawing/2014/main" id="{62FF4B9E-5B75-436F-AC40-34E21ED3A715}"/>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21" name="Diagrama de flujo: conector 48">
                    <a:extLst>
                      <a:ext uri="{FF2B5EF4-FFF2-40B4-BE49-F238E27FC236}">
                        <a16:creationId xmlns:a16="http://schemas.microsoft.com/office/drawing/2014/main" id="{C4188362-7B03-478C-9E5F-07F84BF3249D}"/>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22" name="Diagrama de flujo: conector 49">
                    <a:extLst>
                      <a:ext uri="{FF2B5EF4-FFF2-40B4-BE49-F238E27FC236}">
                        <a16:creationId xmlns:a16="http://schemas.microsoft.com/office/drawing/2014/main" id="{6D528D37-A26A-44DD-B96E-CFFFC7827D28}"/>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23" name="Forma libre: forma 50">
                    <a:extLst>
                      <a:ext uri="{FF2B5EF4-FFF2-40B4-BE49-F238E27FC236}">
                        <a16:creationId xmlns:a16="http://schemas.microsoft.com/office/drawing/2014/main" id="{B05D3DC6-EF65-4080-A03C-5CEB98B95892}"/>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89" name="Grupo 22">
                  <a:extLst>
                    <a:ext uri="{FF2B5EF4-FFF2-40B4-BE49-F238E27FC236}">
                      <a16:creationId xmlns:a16="http://schemas.microsoft.com/office/drawing/2014/main" id="{122699A3-16DA-4FFB-930A-4CD7D1B7E97E}"/>
                    </a:ext>
                  </a:extLst>
                </p:cNvPr>
                <p:cNvGrpSpPr>
                  <a:grpSpLocks noChangeAspect="1"/>
                </p:cNvGrpSpPr>
                <p:nvPr/>
              </p:nvGrpSpPr>
              <p:grpSpPr>
                <a:xfrm flipV="1">
                  <a:off x="9525336" y="3506395"/>
                  <a:ext cx="178951" cy="542892"/>
                  <a:chOff x="3907225" y="3490917"/>
                  <a:chExt cx="447377" cy="1357229"/>
                </a:xfrm>
              </p:grpSpPr>
              <p:sp>
                <p:nvSpPr>
                  <p:cNvPr id="109" name="Forma libre: forma 41">
                    <a:extLst>
                      <a:ext uri="{FF2B5EF4-FFF2-40B4-BE49-F238E27FC236}">
                        <a16:creationId xmlns:a16="http://schemas.microsoft.com/office/drawing/2014/main" id="{2539354A-6174-480F-9892-F2364C27F838}"/>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10" name="Forma libre: forma 42">
                    <a:extLst>
                      <a:ext uri="{FF2B5EF4-FFF2-40B4-BE49-F238E27FC236}">
                        <a16:creationId xmlns:a16="http://schemas.microsoft.com/office/drawing/2014/main" id="{45774744-74B2-48C4-8D36-B35023478673}"/>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11" name="Diagrama de flujo: conector 43">
                    <a:extLst>
                      <a:ext uri="{FF2B5EF4-FFF2-40B4-BE49-F238E27FC236}">
                        <a16:creationId xmlns:a16="http://schemas.microsoft.com/office/drawing/2014/main" id="{C95865C2-476E-4F97-B583-DD54D0381750}"/>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12" name="Diagrama de flujo: conector 44">
                    <a:extLst>
                      <a:ext uri="{FF2B5EF4-FFF2-40B4-BE49-F238E27FC236}">
                        <a16:creationId xmlns:a16="http://schemas.microsoft.com/office/drawing/2014/main" id="{6410301C-C352-4360-B30E-315DCE85D82D}"/>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13" name="Forma libre: forma 45">
                    <a:extLst>
                      <a:ext uri="{FF2B5EF4-FFF2-40B4-BE49-F238E27FC236}">
                        <a16:creationId xmlns:a16="http://schemas.microsoft.com/office/drawing/2014/main" id="{D2E0AA5D-E818-4A1D-889C-CF6457C8AD10}"/>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91" name="Grupo 23">
                  <a:extLst>
                    <a:ext uri="{FF2B5EF4-FFF2-40B4-BE49-F238E27FC236}">
                      <a16:creationId xmlns:a16="http://schemas.microsoft.com/office/drawing/2014/main" id="{E2546182-CDD6-44DE-95FE-638AC8B68947}"/>
                    </a:ext>
                  </a:extLst>
                </p:cNvPr>
                <p:cNvGrpSpPr>
                  <a:grpSpLocks noChangeAspect="1"/>
                </p:cNvGrpSpPr>
                <p:nvPr/>
              </p:nvGrpSpPr>
              <p:grpSpPr>
                <a:xfrm flipV="1">
                  <a:off x="9713564" y="3506395"/>
                  <a:ext cx="178951" cy="542892"/>
                  <a:chOff x="3907225" y="3490917"/>
                  <a:chExt cx="447377" cy="1357229"/>
                </a:xfrm>
              </p:grpSpPr>
              <p:sp>
                <p:nvSpPr>
                  <p:cNvPr id="104" name="Forma libre: forma 36">
                    <a:extLst>
                      <a:ext uri="{FF2B5EF4-FFF2-40B4-BE49-F238E27FC236}">
                        <a16:creationId xmlns:a16="http://schemas.microsoft.com/office/drawing/2014/main" id="{35832E84-926C-4DC9-ABB1-663F4E5B1CD5}"/>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05" name="Forma libre: forma 37">
                    <a:extLst>
                      <a:ext uri="{FF2B5EF4-FFF2-40B4-BE49-F238E27FC236}">
                        <a16:creationId xmlns:a16="http://schemas.microsoft.com/office/drawing/2014/main" id="{612CB9B4-0ADA-4983-8EA1-B53483E0E9C1}"/>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06" name="Diagrama de flujo: conector 38">
                    <a:extLst>
                      <a:ext uri="{FF2B5EF4-FFF2-40B4-BE49-F238E27FC236}">
                        <a16:creationId xmlns:a16="http://schemas.microsoft.com/office/drawing/2014/main" id="{B93F2A75-86B9-470F-B718-A71FC49F4EF0}"/>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07" name="Diagrama de flujo: conector 39">
                    <a:extLst>
                      <a:ext uri="{FF2B5EF4-FFF2-40B4-BE49-F238E27FC236}">
                        <a16:creationId xmlns:a16="http://schemas.microsoft.com/office/drawing/2014/main" id="{E8C54F3E-BC10-4FBD-9283-087AB05E446A}"/>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08" name="Forma libre: forma 40">
                    <a:extLst>
                      <a:ext uri="{FF2B5EF4-FFF2-40B4-BE49-F238E27FC236}">
                        <a16:creationId xmlns:a16="http://schemas.microsoft.com/office/drawing/2014/main" id="{60DC96A9-9E59-4250-904C-537806653226}"/>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92" name="Grupo 24">
                  <a:extLst>
                    <a:ext uri="{FF2B5EF4-FFF2-40B4-BE49-F238E27FC236}">
                      <a16:creationId xmlns:a16="http://schemas.microsoft.com/office/drawing/2014/main" id="{2F1E2E9A-66A4-4338-94E2-BB52565A6083}"/>
                    </a:ext>
                  </a:extLst>
                </p:cNvPr>
                <p:cNvGrpSpPr>
                  <a:grpSpLocks noChangeAspect="1"/>
                </p:cNvGrpSpPr>
                <p:nvPr/>
              </p:nvGrpSpPr>
              <p:grpSpPr>
                <a:xfrm flipV="1">
                  <a:off x="9901792" y="3506395"/>
                  <a:ext cx="178951" cy="542892"/>
                  <a:chOff x="3907225" y="3490917"/>
                  <a:chExt cx="447377" cy="1357229"/>
                </a:xfrm>
              </p:grpSpPr>
              <p:sp>
                <p:nvSpPr>
                  <p:cNvPr id="99" name="Forma libre: forma 31">
                    <a:extLst>
                      <a:ext uri="{FF2B5EF4-FFF2-40B4-BE49-F238E27FC236}">
                        <a16:creationId xmlns:a16="http://schemas.microsoft.com/office/drawing/2014/main" id="{E90B3492-35CD-46ED-8BAD-B034F1558982}"/>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00" name="Forma libre: forma 32">
                    <a:extLst>
                      <a:ext uri="{FF2B5EF4-FFF2-40B4-BE49-F238E27FC236}">
                        <a16:creationId xmlns:a16="http://schemas.microsoft.com/office/drawing/2014/main" id="{8D61EBF2-2E27-45E7-901F-42080D3BD401}"/>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01" name="Diagrama de flujo: conector 33">
                    <a:extLst>
                      <a:ext uri="{FF2B5EF4-FFF2-40B4-BE49-F238E27FC236}">
                        <a16:creationId xmlns:a16="http://schemas.microsoft.com/office/drawing/2014/main" id="{EFE23704-9C6E-4A70-85E8-61D0376936F0}"/>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02" name="Diagrama de flujo: conector 34">
                    <a:extLst>
                      <a:ext uri="{FF2B5EF4-FFF2-40B4-BE49-F238E27FC236}">
                        <a16:creationId xmlns:a16="http://schemas.microsoft.com/office/drawing/2014/main" id="{5B60E15D-E269-470B-9C91-039A24B63F36}"/>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103" name="Forma libre: forma 35">
                    <a:extLst>
                      <a:ext uri="{FF2B5EF4-FFF2-40B4-BE49-F238E27FC236}">
                        <a16:creationId xmlns:a16="http://schemas.microsoft.com/office/drawing/2014/main" id="{0C26C338-990E-4024-A131-E4E52E28A0B3}"/>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nvGrpSpPr>
                <p:cNvPr id="93" name="Grupo 25">
                  <a:extLst>
                    <a:ext uri="{FF2B5EF4-FFF2-40B4-BE49-F238E27FC236}">
                      <a16:creationId xmlns:a16="http://schemas.microsoft.com/office/drawing/2014/main" id="{5F8501A7-E43E-4B1A-A3F2-517330D5B087}"/>
                    </a:ext>
                  </a:extLst>
                </p:cNvPr>
                <p:cNvGrpSpPr>
                  <a:grpSpLocks noChangeAspect="1"/>
                </p:cNvGrpSpPr>
                <p:nvPr/>
              </p:nvGrpSpPr>
              <p:grpSpPr>
                <a:xfrm flipV="1">
                  <a:off x="10090021" y="3506395"/>
                  <a:ext cx="178951" cy="542892"/>
                  <a:chOff x="3907225" y="3490917"/>
                  <a:chExt cx="447377" cy="1357229"/>
                </a:xfrm>
              </p:grpSpPr>
              <p:sp>
                <p:nvSpPr>
                  <p:cNvPr id="94" name="Forma libre: forma 26">
                    <a:extLst>
                      <a:ext uri="{FF2B5EF4-FFF2-40B4-BE49-F238E27FC236}">
                        <a16:creationId xmlns:a16="http://schemas.microsoft.com/office/drawing/2014/main" id="{684F4B25-713E-4573-A950-C0829C0D717C}"/>
                      </a:ext>
                    </a:extLst>
                  </p:cNvPr>
                  <p:cNvSpPr/>
                  <p:nvPr/>
                </p:nvSpPr>
                <p:spPr>
                  <a:xfrm>
                    <a:off x="3967798" y="3874848"/>
                    <a:ext cx="130969" cy="964406"/>
                  </a:xfrm>
                  <a:custGeom>
                    <a:avLst/>
                    <a:gdLst>
                      <a:gd name="connsiteX0" fmla="*/ 47625 w 130969"/>
                      <a:gd name="connsiteY0" fmla="*/ 4763 h 964406"/>
                      <a:gd name="connsiteX1" fmla="*/ 47625 w 130969"/>
                      <a:gd name="connsiteY1" fmla="*/ 4763 h 964406"/>
                      <a:gd name="connsiteX2" fmla="*/ 45244 w 130969"/>
                      <a:gd name="connsiteY2" fmla="*/ 38100 h 964406"/>
                      <a:gd name="connsiteX3" fmla="*/ 42862 w 130969"/>
                      <a:gd name="connsiteY3" fmla="*/ 47625 h 964406"/>
                      <a:gd name="connsiteX4" fmla="*/ 40481 w 130969"/>
                      <a:gd name="connsiteY4" fmla="*/ 61913 h 964406"/>
                      <a:gd name="connsiteX5" fmla="*/ 35719 w 130969"/>
                      <a:gd name="connsiteY5" fmla="*/ 83344 h 964406"/>
                      <a:gd name="connsiteX6" fmla="*/ 33337 w 130969"/>
                      <a:gd name="connsiteY6" fmla="*/ 100013 h 964406"/>
                      <a:gd name="connsiteX7" fmla="*/ 28575 w 130969"/>
                      <a:gd name="connsiteY7" fmla="*/ 116681 h 964406"/>
                      <a:gd name="connsiteX8" fmla="*/ 26194 w 130969"/>
                      <a:gd name="connsiteY8" fmla="*/ 126206 h 964406"/>
                      <a:gd name="connsiteX9" fmla="*/ 21431 w 130969"/>
                      <a:gd name="connsiteY9" fmla="*/ 140494 h 964406"/>
                      <a:gd name="connsiteX10" fmla="*/ 19050 w 130969"/>
                      <a:gd name="connsiteY10" fmla="*/ 147638 h 964406"/>
                      <a:gd name="connsiteX11" fmla="*/ 16669 w 130969"/>
                      <a:gd name="connsiteY11" fmla="*/ 161925 h 964406"/>
                      <a:gd name="connsiteX12" fmla="*/ 14287 w 130969"/>
                      <a:gd name="connsiteY12" fmla="*/ 169069 h 964406"/>
                      <a:gd name="connsiteX13" fmla="*/ 11906 w 130969"/>
                      <a:gd name="connsiteY13" fmla="*/ 178594 h 964406"/>
                      <a:gd name="connsiteX14" fmla="*/ 9525 w 130969"/>
                      <a:gd name="connsiteY14" fmla="*/ 200025 h 964406"/>
                      <a:gd name="connsiteX15" fmla="*/ 4762 w 130969"/>
                      <a:gd name="connsiteY15" fmla="*/ 221456 h 964406"/>
                      <a:gd name="connsiteX16" fmla="*/ 0 w 130969"/>
                      <a:gd name="connsiteY16" fmla="*/ 283369 h 964406"/>
                      <a:gd name="connsiteX17" fmla="*/ 2381 w 130969"/>
                      <a:gd name="connsiteY17" fmla="*/ 400050 h 964406"/>
                      <a:gd name="connsiteX18" fmla="*/ 4762 w 130969"/>
                      <a:gd name="connsiteY18" fmla="*/ 416719 h 964406"/>
                      <a:gd name="connsiteX19" fmla="*/ 7144 w 130969"/>
                      <a:gd name="connsiteY19" fmla="*/ 450056 h 964406"/>
                      <a:gd name="connsiteX20" fmla="*/ 7144 w 130969"/>
                      <a:gd name="connsiteY20" fmla="*/ 704850 h 964406"/>
                      <a:gd name="connsiteX21" fmla="*/ 2381 w 130969"/>
                      <a:gd name="connsiteY21" fmla="*/ 790575 h 964406"/>
                      <a:gd name="connsiteX22" fmla="*/ 7144 w 130969"/>
                      <a:gd name="connsiteY22" fmla="*/ 862013 h 964406"/>
                      <a:gd name="connsiteX23" fmla="*/ 11906 w 130969"/>
                      <a:gd name="connsiteY23" fmla="*/ 881063 h 964406"/>
                      <a:gd name="connsiteX24" fmla="*/ 14287 w 130969"/>
                      <a:gd name="connsiteY24" fmla="*/ 888206 h 964406"/>
                      <a:gd name="connsiteX25" fmla="*/ 21431 w 130969"/>
                      <a:gd name="connsiteY25" fmla="*/ 900113 h 964406"/>
                      <a:gd name="connsiteX26" fmla="*/ 30956 w 130969"/>
                      <a:gd name="connsiteY26" fmla="*/ 919163 h 964406"/>
                      <a:gd name="connsiteX27" fmla="*/ 40481 w 130969"/>
                      <a:gd name="connsiteY27" fmla="*/ 928688 h 964406"/>
                      <a:gd name="connsiteX28" fmla="*/ 47625 w 130969"/>
                      <a:gd name="connsiteY28" fmla="*/ 938213 h 964406"/>
                      <a:gd name="connsiteX29" fmla="*/ 76200 w 130969"/>
                      <a:gd name="connsiteY29" fmla="*/ 964406 h 964406"/>
                      <a:gd name="connsiteX30" fmla="*/ 97631 w 130969"/>
                      <a:gd name="connsiteY30" fmla="*/ 959644 h 964406"/>
                      <a:gd name="connsiteX31" fmla="*/ 111919 w 130969"/>
                      <a:gd name="connsiteY31" fmla="*/ 954881 h 964406"/>
                      <a:gd name="connsiteX32" fmla="*/ 119062 w 130969"/>
                      <a:gd name="connsiteY32" fmla="*/ 950119 h 964406"/>
                      <a:gd name="connsiteX33" fmla="*/ 126206 w 130969"/>
                      <a:gd name="connsiteY33" fmla="*/ 935831 h 964406"/>
                      <a:gd name="connsiteX34" fmla="*/ 130969 w 130969"/>
                      <a:gd name="connsiteY34" fmla="*/ 928688 h 964406"/>
                      <a:gd name="connsiteX35" fmla="*/ 128587 w 130969"/>
                      <a:gd name="connsiteY35" fmla="*/ 895350 h 964406"/>
                      <a:gd name="connsiteX36" fmla="*/ 126206 w 130969"/>
                      <a:gd name="connsiteY36" fmla="*/ 883444 h 964406"/>
                      <a:gd name="connsiteX37" fmla="*/ 119062 w 130969"/>
                      <a:gd name="connsiteY37" fmla="*/ 845344 h 964406"/>
                      <a:gd name="connsiteX38" fmla="*/ 116681 w 130969"/>
                      <a:gd name="connsiteY38" fmla="*/ 833438 h 964406"/>
                      <a:gd name="connsiteX39" fmla="*/ 114300 w 130969"/>
                      <a:gd name="connsiteY39" fmla="*/ 826294 h 964406"/>
                      <a:gd name="connsiteX40" fmla="*/ 109537 w 130969"/>
                      <a:gd name="connsiteY40" fmla="*/ 797719 h 964406"/>
                      <a:gd name="connsiteX41" fmla="*/ 104775 w 130969"/>
                      <a:gd name="connsiteY41" fmla="*/ 776288 h 964406"/>
                      <a:gd name="connsiteX42" fmla="*/ 102394 w 130969"/>
                      <a:gd name="connsiteY42" fmla="*/ 733425 h 964406"/>
                      <a:gd name="connsiteX43" fmla="*/ 97631 w 130969"/>
                      <a:gd name="connsiteY43" fmla="*/ 642938 h 964406"/>
                      <a:gd name="connsiteX44" fmla="*/ 95250 w 130969"/>
                      <a:gd name="connsiteY44" fmla="*/ 607219 h 964406"/>
                      <a:gd name="connsiteX45" fmla="*/ 90487 w 130969"/>
                      <a:gd name="connsiteY45" fmla="*/ 581025 h 964406"/>
                      <a:gd name="connsiteX46" fmla="*/ 83344 w 130969"/>
                      <a:gd name="connsiteY46" fmla="*/ 488156 h 964406"/>
                      <a:gd name="connsiteX47" fmla="*/ 85725 w 130969"/>
                      <a:gd name="connsiteY47" fmla="*/ 428625 h 964406"/>
                      <a:gd name="connsiteX48" fmla="*/ 90487 w 130969"/>
                      <a:gd name="connsiteY48" fmla="*/ 402431 h 964406"/>
                      <a:gd name="connsiteX49" fmla="*/ 92869 w 130969"/>
                      <a:gd name="connsiteY49" fmla="*/ 383381 h 964406"/>
                      <a:gd name="connsiteX50" fmla="*/ 95250 w 130969"/>
                      <a:gd name="connsiteY50" fmla="*/ 371475 h 964406"/>
                      <a:gd name="connsiteX51" fmla="*/ 97631 w 130969"/>
                      <a:gd name="connsiteY51" fmla="*/ 347663 h 964406"/>
                      <a:gd name="connsiteX52" fmla="*/ 100012 w 130969"/>
                      <a:gd name="connsiteY52" fmla="*/ 335756 h 964406"/>
                      <a:gd name="connsiteX53" fmla="*/ 104775 w 130969"/>
                      <a:gd name="connsiteY53" fmla="*/ 283369 h 964406"/>
                      <a:gd name="connsiteX54" fmla="*/ 107156 w 130969"/>
                      <a:gd name="connsiteY54" fmla="*/ 271463 h 964406"/>
                      <a:gd name="connsiteX55" fmla="*/ 109537 w 130969"/>
                      <a:gd name="connsiteY55" fmla="*/ 245269 h 964406"/>
                      <a:gd name="connsiteX56" fmla="*/ 114300 w 130969"/>
                      <a:gd name="connsiteY56" fmla="*/ 185738 h 964406"/>
                      <a:gd name="connsiteX57" fmla="*/ 111919 w 130969"/>
                      <a:gd name="connsiteY57" fmla="*/ 16669 h 964406"/>
                      <a:gd name="connsiteX58" fmla="*/ 104775 w 130969"/>
                      <a:gd name="connsiteY58" fmla="*/ 9525 h 964406"/>
                      <a:gd name="connsiteX59" fmla="*/ 97631 w 130969"/>
                      <a:gd name="connsiteY59" fmla="*/ 7144 h 964406"/>
                      <a:gd name="connsiteX60" fmla="*/ 78581 w 130969"/>
                      <a:gd name="connsiteY60" fmla="*/ 2381 h 964406"/>
                      <a:gd name="connsiteX61" fmla="*/ 69056 w 130969"/>
                      <a:gd name="connsiteY61" fmla="*/ 0 h 964406"/>
                      <a:gd name="connsiteX62" fmla="*/ 47625 w 130969"/>
                      <a:gd name="connsiteY62" fmla="*/ 4763 h 96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0969" h="964406">
                        <a:moveTo>
                          <a:pt x="47625" y="4763"/>
                        </a:moveTo>
                        <a:lnTo>
                          <a:pt x="47625" y="4763"/>
                        </a:lnTo>
                        <a:cubicBezTo>
                          <a:pt x="46831" y="15875"/>
                          <a:pt x="46474" y="27028"/>
                          <a:pt x="45244" y="38100"/>
                        </a:cubicBezTo>
                        <a:cubicBezTo>
                          <a:pt x="44883" y="41353"/>
                          <a:pt x="43504" y="44416"/>
                          <a:pt x="42862" y="47625"/>
                        </a:cubicBezTo>
                        <a:cubicBezTo>
                          <a:pt x="41915" y="52360"/>
                          <a:pt x="41428" y="57178"/>
                          <a:pt x="40481" y="61913"/>
                        </a:cubicBezTo>
                        <a:cubicBezTo>
                          <a:pt x="39046" y="69089"/>
                          <a:pt x="37068" y="76151"/>
                          <a:pt x="35719" y="83344"/>
                        </a:cubicBezTo>
                        <a:cubicBezTo>
                          <a:pt x="34685" y="88861"/>
                          <a:pt x="34513" y="94525"/>
                          <a:pt x="33337" y="100013"/>
                        </a:cubicBezTo>
                        <a:cubicBezTo>
                          <a:pt x="32126" y="105663"/>
                          <a:pt x="30095" y="111106"/>
                          <a:pt x="28575" y="116681"/>
                        </a:cubicBezTo>
                        <a:cubicBezTo>
                          <a:pt x="27714" y="119838"/>
                          <a:pt x="27134" y="123071"/>
                          <a:pt x="26194" y="126206"/>
                        </a:cubicBezTo>
                        <a:cubicBezTo>
                          <a:pt x="24751" y="131015"/>
                          <a:pt x="23019" y="135731"/>
                          <a:pt x="21431" y="140494"/>
                        </a:cubicBezTo>
                        <a:cubicBezTo>
                          <a:pt x="20637" y="142875"/>
                          <a:pt x="19463" y="145162"/>
                          <a:pt x="19050" y="147638"/>
                        </a:cubicBezTo>
                        <a:cubicBezTo>
                          <a:pt x="18256" y="152400"/>
                          <a:pt x="17716" y="157212"/>
                          <a:pt x="16669" y="161925"/>
                        </a:cubicBezTo>
                        <a:cubicBezTo>
                          <a:pt x="16124" y="164375"/>
                          <a:pt x="14977" y="166655"/>
                          <a:pt x="14287" y="169069"/>
                        </a:cubicBezTo>
                        <a:cubicBezTo>
                          <a:pt x="13388" y="172216"/>
                          <a:pt x="12700" y="175419"/>
                          <a:pt x="11906" y="178594"/>
                        </a:cubicBezTo>
                        <a:cubicBezTo>
                          <a:pt x="11112" y="185738"/>
                          <a:pt x="10541" y="192910"/>
                          <a:pt x="9525" y="200025"/>
                        </a:cubicBezTo>
                        <a:cubicBezTo>
                          <a:pt x="8516" y="207086"/>
                          <a:pt x="6497" y="214517"/>
                          <a:pt x="4762" y="221456"/>
                        </a:cubicBezTo>
                        <a:cubicBezTo>
                          <a:pt x="2920" y="239883"/>
                          <a:pt x="0" y="266096"/>
                          <a:pt x="0" y="283369"/>
                        </a:cubicBezTo>
                        <a:cubicBezTo>
                          <a:pt x="0" y="322271"/>
                          <a:pt x="993" y="361173"/>
                          <a:pt x="2381" y="400050"/>
                        </a:cubicBezTo>
                        <a:cubicBezTo>
                          <a:pt x="2581" y="405659"/>
                          <a:pt x="4230" y="411132"/>
                          <a:pt x="4762" y="416719"/>
                        </a:cubicBezTo>
                        <a:cubicBezTo>
                          <a:pt x="5818" y="427809"/>
                          <a:pt x="6350" y="438944"/>
                          <a:pt x="7144" y="450056"/>
                        </a:cubicBezTo>
                        <a:cubicBezTo>
                          <a:pt x="10960" y="576014"/>
                          <a:pt x="10649" y="527853"/>
                          <a:pt x="7144" y="704850"/>
                        </a:cubicBezTo>
                        <a:cubicBezTo>
                          <a:pt x="5996" y="762826"/>
                          <a:pt x="6627" y="752354"/>
                          <a:pt x="2381" y="790575"/>
                        </a:cubicBezTo>
                        <a:cubicBezTo>
                          <a:pt x="2693" y="795872"/>
                          <a:pt x="5775" y="852429"/>
                          <a:pt x="7144" y="862013"/>
                        </a:cubicBezTo>
                        <a:cubicBezTo>
                          <a:pt x="8070" y="868493"/>
                          <a:pt x="10184" y="874748"/>
                          <a:pt x="11906" y="881063"/>
                        </a:cubicBezTo>
                        <a:cubicBezTo>
                          <a:pt x="12566" y="883484"/>
                          <a:pt x="13165" y="885961"/>
                          <a:pt x="14287" y="888206"/>
                        </a:cubicBezTo>
                        <a:cubicBezTo>
                          <a:pt x="16357" y="892346"/>
                          <a:pt x="19237" y="896038"/>
                          <a:pt x="21431" y="900113"/>
                        </a:cubicBezTo>
                        <a:cubicBezTo>
                          <a:pt x="24797" y="906364"/>
                          <a:pt x="25936" y="914143"/>
                          <a:pt x="30956" y="919163"/>
                        </a:cubicBezTo>
                        <a:cubicBezTo>
                          <a:pt x="34131" y="922338"/>
                          <a:pt x="37524" y="925309"/>
                          <a:pt x="40481" y="928688"/>
                        </a:cubicBezTo>
                        <a:cubicBezTo>
                          <a:pt x="43094" y="931675"/>
                          <a:pt x="44933" y="935297"/>
                          <a:pt x="47625" y="938213"/>
                        </a:cubicBezTo>
                        <a:cubicBezTo>
                          <a:pt x="66390" y="958542"/>
                          <a:pt x="61978" y="954926"/>
                          <a:pt x="76200" y="964406"/>
                        </a:cubicBezTo>
                        <a:cubicBezTo>
                          <a:pt x="82994" y="963047"/>
                          <a:pt x="90908" y="961661"/>
                          <a:pt x="97631" y="959644"/>
                        </a:cubicBezTo>
                        <a:cubicBezTo>
                          <a:pt x="102440" y="958201"/>
                          <a:pt x="107742" y="957666"/>
                          <a:pt x="111919" y="954881"/>
                        </a:cubicBezTo>
                        <a:lnTo>
                          <a:pt x="119062" y="950119"/>
                        </a:lnTo>
                        <a:cubicBezTo>
                          <a:pt x="132716" y="929640"/>
                          <a:pt x="116344" y="955554"/>
                          <a:pt x="126206" y="935831"/>
                        </a:cubicBezTo>
                        <a:cubicBezTo>
                          <a:pt x="127486" y="933271"/>
                          <a:pt x="129381" y="931069"/>
                          <a:pt x="130969" y="928688"/>
                        </a:cubicBezTo>
                        <a:cubicBezTo>
                          <a:pt x="130175" y="917575"/>
                          <a:pt x="129753" y="906430"/>
                          <a:pt x="128587" y="895350"/>
                        </a:cubicBezTo>
                        <a:cubicBezTo>
                          <a:pt x="128163" y="891325"/>
                          <a:pt x="126930" y="887426"/>
                          <a:pt x="126206" y="883444"/>
                        </a:cubicBezTo>
                        <a:cubicBezTo>
                          <a:pt x="118786" y="842628"/>
                          <a:pt x="130990" y="904979"/>
                          <a:pt x="119062" y="845344"/>
                        </a:cubicBezTo>
                        <a:cubicBezTo>
                          <a:pt x="118268" y="841375"/>
                          <a:pt x="117961" y="837278"/>
                          <a:pt x="116681" y="833438"/>
                        </a:cubicBezTo>
                        <a:cubicBezTo>
                          <a:pt x="115887" y="831057"/>
                          <a:pt x="114909" y="828729"/>
                          <a:pt x="114300" y="826294"/>
                        </a:cubicBezTo>
                        <a:cubicBezTo>
                          <a:pt x="111496" y="815076"/>
                          <a:pt x="111552" y="809807"/>
                          <a:pt x="109537" y="797719"/>
                        </a:cubicBezTo>
                        <a:cubicBezTo>
                          <a:pt x="108025" y="788647"/>
                          <a:pt x="106916" y="784853"/>
                          <a:pt x="104775" y="776288"/>
                        </a:cubicBezTo>
                        <a:cubicBezTo>
                          <a:pt x="103981" y="762000"/>
                          <a:pt x="103160" y="747714"/>
                          <a:pt x="102394" y="733425"/>
                        </a:cubicBezTo>
                        <a:cubicBezTo>
                          <a:pt x="100778" y="703264"/>
                          <a:pt x="99640" y="673075"/>
                          <a:pt x="97631" y="642938"/>
                        </a:cubicBezTo>
                        <a:cubicBezTo>
                          <a:pt x="96837" y="631032"/>
                          <a:pt x="96381" y="619098"/>
                          <a:pt x="95250" y="607219"/>
                        </a:cubicBezTo>
                        <a:cubicBezTo>
                          <a:pt x="94695" y="601391"/>
                          <a:pt x="91728" y="587227"/>
                          <a:pt x="90487" y="581025"/>
                        </a:cubicBezTo>
                        <a:cubicBezTo>
                          <a:pt x="84623" y="513579"/>
                          <a:pt x="86868" y="544546"/>
                          <a:pt x="83344" y="488156"/>
                        </a:cubicBezTo>
                        <a:cubicBezTo>
                          <a:pt x="84138" y="468312"/>
                          <a:pt x="84486" y="448446"/>
                          <a:pt x="85725" y="428625"/>
                        </a:cubicBezTo>
                        <a:cubicBezTo>
                          <a:pt x="87292" y="403545"/>
                          <a:pt x="87489" y="420416"/>
                          <a:pt x="90487" y="402431"/>
                        </a:cubicBezTo>
                        <a:cubicBezTo>
                          <a:pt x="91539" y="396119"/>
                          <a:pt x="91896" y="389706"/>
                          <a:pt x="92869" y="383381"/>
                        </a:cubicBezTo>
                        <a:cubicBezTo>
                          <a:pt x="93484" y="379381"/>
                          <a:pt x="94715" y="375487"/>
                          <a:pt x="95250" y="371475"/>
                        </a:cubicBezTo>
                        <a:cubicBezTo>
                          <a:pt x="96304" y="363568"/>
                          <a:pt x="96577" y="355570"/>
                          <a:pt x="97631" y="347663"/>
                        </a:cubicBezTo>
                        <a:cubicBezTo>
                          <a:pt x="98166" y="343651"/>
                          <a:pt x="99396" y="339757"/>
                          <a:pt x="100012" y="335756"/>
                        </a:cubicBezTo>
                        <a:cubicBezTo>
                          <a:pt x="104341" y="307620"/>
                          <a:pt x="100955" y="319662"/>
                          <a:pt x="104775" y="283369"/>
                        </a:cubicBezTo>
                        <a:cubicBezTo>
                          <a:pt x="105199" y="279344"/>
                          <a:pt x="106362" y="275432"/>
                          <a:pt x="107156" y="271463"/>
                        </a:cubicBezTo>
                        <a:cubicBezTo>
                          <a:pt x="107950" y="262732"/>
                          <a:pt x="108809" y="254006"/>
                          <a:pt x="109537" y="245269"/>
                        </a:cubicBezTo>
                        <a:cubicBezTo>
                          <a:pt x="111190" y="225431"/>
                          <a:pt x="114300" y="185738"/>
                          <a:pt x="114300" y="185738"/>
                        </a:cubicBezTo>
                        <a:cubicBezTo>
                          <a:pt x="113506" y="129382"/>
                          <a:pt x="114961" y="72949"/>
                          <a:pt x="111919" y="16669"/>
                        </a:cubicBezTo>
                        <a:cubicBezTo>
                          <a:pt x="111737" y="13306"/>
                          <a:pt x="107577" y="11393"/>
                          <a:pt x="104775" y="9525"/>
                        </a:cubicBezTo>
                        <a:cubicBezTo>
                          <a:pt x="102686" y="8133"/>
                          <a:pt x="100053" y="7804"/>
                          <a:pt x="97631" y="7144"/>
                        </a:cubicBezTo>
                        <a:cubicBezTo>
                          <a:pt x="91316" y="5422"/>
                          <a:pt x="84931" y="3969"/>
                          <a:pt x="78581" y="2381"/>
                        </a:cubicBezTo>
                        <a:cubicBezTo>
                          <a:pt x="75406" y="1587"/>
                          <a:pt x="72161" y="1035"/>
                          <a:pt x="69056" y="0"/>
                        </a:cubicBezTo>
                        <a:lnTo>
                          <a:pt x="47625" y="476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95" name="Forma libre: forma 27">
                    <a:extLst>
                      <a:ext uri="{FF2B5EF4-FFF2-40B4-BE49-F238E27FC236}">
                        <a16:creationId xmlns:a16="http://schemas.microsoft.com/office/drawing/2014/main" id="{D6A49FDE-5C13-4887-B3AC-69A69F77F669}"/>
                      </a:ext>
                    </a:extLst>
                  </p:cNvPr>
                  <p:cNvSpPr/>
                  <p:nvPr/>
                </p:nvSpPr>
                <p:spPr>
                  <a:xfrm>
                    <a:off x="4159340" y="3862194"/>
                    <a:ext cx="195262" cy="985952"/>
                  </a:xfrm>
                  <a:custGeom>
                    <a:avLst/>
                    <a:gdLst>
                      <a:gd name="connsiteX0" fmla="*/ 0 w 195262"/>
                      <a:gd name="connsiteY0" fmla="*/ 35833 h 985952"/>
                      <a:gd name="connsiteX1" fmla="*/ 0 w 195262"/>
                      <a:gd name="connsiteY1" fmla="*/ 35833 h 985952"/>
                      <a:gd name="connsiteX2" fmla="*/ 38100 w 195262"/>
                      <a:gd name="connsiteY2" fmla="*/ 14402 h 985952"/>
                      <a:gd name="connsiteX3" fmla="*/ 54769 w 195262"/>
                      <a:gd name="connsiteY3" fmla="*/ 9639 h 985952"/>
                      <a:gd name="connsiteX4" fmla="*/ 61912 w 195262"/>
                      <a:gd name="connsiteY4" fmla="*/ 7258 h 985952"/>
                      <a:gd name="connsiteX5" fmla="*/ 76200 w 195262"/>
                      <a:gd name="connsiteY5" fmla="*/ 114 h 985952"/>
                      <a:gd name="connsiteX6" fmla="*/ 83344 w 195262"/>
                      <a:gd name="connsiteY6" fmla="*/ 7258 h 985952"/>
                      <a:gd name="connsiteX7" fmla="*/ 88106 w 195262"/>
                      <a:gd name="connsiteY7" fmla="*/ 23927 h 985952"/>
                      <a:gd name="connsiteX8" fmla="*/ 92869 w 195262"/>
                      <a:gd name="connsiteY8" fmla="*/ 40595 h 985952"/>
                      <a:gd name="connsiteX9" fmla="*/ 97631 w 195262"/>
                      <a:gd name="connsiteY9" fmla="*/ 66789 h 985952"/>
                      <a:gd name="connsiteX10" fmla="*/ 100012 w 195262"/>
                      <a:gd name="connsiteY10" fmla="*/ 90602 h 985952"/>
                      <a:gd name="connsiteX11" fmla="*/ 102394 w 195262"/>
                      <a:gd name="connsiteY11" fmla="*/ 100127 h 985952"/>
                      <a:gd name="connsiteX12" fmla="*/ 107156 w 195262"/>
                      <a:gd name="connsiteY12" fmla="*/ 131083 h 985952"/>
                      <a:gd name="connsiteX13" fmla="*/ 116681 w 195262"/>
                      <a:gd name="connsiteY13" fmla="*/ 147752 h 985952"/>
                      <a:gd name="connsiteX14" fmla="*/ 119062 w 195262"/>
                      <a:gd name="connsiteY14" fmla="*/ 154895 h 985952"/>
                      <a:gd name="connsiteX15" fmla="*/ 126206 w 195262"/>
                      <a:gd name="connsiteY15" fmla="*/ 169183 h 985952"/>
                      <a:gd name="connsiteX16" fmla="*/ 133350 w 195262"/>
                      <a:gd name="connsiteY16" fmla="*/ 181089 h 985952"/>
                      <a:gd name="connsiteX17" fmla="*/ 140494 w 195262"/>
                      <a:gd name="connsiteY17" fmla="*/ 202520 h 985952"/>
                      <a:gd name="connsiteX18" fmla="*/ 150019 w 195262"/>
                      <a:gd name="connsiteY18" fmla="*/ 228714 h 985952"/>
                      <a:gd name="connsiteX19" fmla="*/ 154781 w 195262"/>
                      <a:gd name="connsiteY19" fmla="*/ 247764 h 985952"/>
                      <a:gd name="connsiteX20" fmla="*/ 159544 w 195262"/>
                      <a:gd name="connsiteY20" fmla="*/ 262052 h 985952"/>
                      <a:gd name="connsiteX21" fmla="*/ 161925 w 195262"/>
                      <a:gd name="connsiteY21" fmla="*/ 273958 h 985952"/>
                      <a:gd name="connsiteX22" fmla="*/ 169069 w 195262"/>
                      <a:gd name="connsiteY22" fmla="*/ 297770 h 985952"/>
                      <a:gd name="connsiteX23" fmla="*/ 171450 w 195262"/>
                      <a:gd name="connsiteY23" fmla="*/ 312058 h 985952"/>
                      <a:gd name="connsiteX24" fmla="*/ 176212 w 195262"/>
                      <a:gd name="connsiteY24" fmla="*/ 328727 h 985952"/>
                      <a:gd name="connsiteX25" fmla="*/ 178594 w 195262"/>
                      <a:gd name="connsiteY25" fmla="*/ 352539 h 985952"/>
                      <a:gd name="connsiteX26" fmla="*/ 183356 w 195262"/>
                      <a:gd name="connsiteY26" fmla="*/ 371589 h 985952"/>
                      <a:gd name="connsiteX27" fmla="*/ 188119 w 195262"/>
                      <a:gd name="connsiteY27" fmla="*/ 395402 h 985952"/>
                      <a:gd name="connsiteX28" fmla="*/ 190500 w 195262"/>
                      <a:gd name="connsiteY28" fmla="*/ 407308 h 985952"/>
                      <a:gd name="connsiteX29" fmla="*/ 195262 w 195262"/>
                      <a:gd name="connsiteY29" fmla="*/ 440645 h 985952"/>
                      <a:gd name="connsiteX30" fmla="*/ 192881 w 195262"/>
                      <a:gd name="connsiteY30" fmla="*/ 559708 h 985952"/>
                      <a:gd name="connsiteX31" fmla="*/ 190500 w 195262"/>
                      <a:gd name="connsiteY31" fmla="*/ 571614 h 985952"/>
                      <a:gd name="connsiteX32" fmla="*/ 188119 w 195262"/>
                      <a:gd name="connsiteY32" fmla="*/ 593045 h 985952"/>
                      <a:gd name="connsiteX33" fmla="*/ 185737 w 195262"/>
                      <a:gd name="connsiteY33" fmla="*/ 616858 h 985952"/>
                      <a:gd name="connsiteX34" fmla="*/ 180975 w 195262"/>
                      <a:gd name="connsiteY34" fmla="*/ 640670 h 985952"/>
                      <a:gd name="connsiteX35" fmla="*/ 176212 w 195262"/>
                      <a:gd name="connsiteY35" fmla="*/ 688295 h 985952"/>
                      <a:gd name="connsiteX36" fmla="*/ 173831 w 195262"/>
                      <a:gd name="connsiteY36" fmla="*/ 695439 h 985952"/>
                      <a:gd name="connsiteX37" fmla="*/ 166687 w 195262"/>
                      <a:gd name="connsiteY37" fmla="*/ 771639 h 985952"/>
                      <a:gd name="connsiteX38" fmla="*/ 164306 w 195262"/>
                      <a:gd name="connsiteY38" fmla="*/ 800214 h 985952"/>
                      <a:gd name="connsiteX39" fmla="*/ 157162 w 195262"/>
                      <a:gd name="connsiteY39" fmla="*/ 835933 h 985952"/>
                      <a:gd name="connsiteX40" fmla="*/ 154781 w 195262"/>
                      <a:gd name="connsiteY40" fmla="*/ 843077 h 985952"/>
                      <a:gd name="connsiteX41" fmla="*/ 152400 w 195262"/>
                      <a:gd name="connsiteY41" fmla="*/ 857364 h 985952"/>
                      <a:gd name="connsiteX42" fmla="*/ 147637 w 195262"/>
                      <a:gd name="connsiteY42" fmla="*/ 876414 h 985952"/>
                      <a:gd name="connsiteX43" fmla="*/ 140494 w 195262"/>
                      <a:gd name="connsiteY43" fmla="*/ 897845 h 985952"/>
                      <a:gd name="connsiteX44" fmla="*/ 138112 w 195262"/>
                      <a:gd name="connsiteY44" fmla="*/ 904989 h 985952"/>
                      <a:gd name="connsiteX45" fmla="*/ 135731 w 195262"/>
                      <a:gd name="connsiteY45" fmla="*/ 914514 h 985952"/>
                      <a:gd name="connsiteX46" fmla="*/ 128587 w 195262"/>
                      <a:gd name="connsiteY46" fmla="*/ 950233 h 985952"/>
                      <a:gd name="connsiteX47" fmla="*/ 126206 w 195262"/>
                      <a:gd name="connsiteY47" fmla="*/ 962139 h 985952"/>
                      <a:gd name="connsiteX48" fmla="*/ 111919 w 195262"/>
                      <a:gd name="connsiteY48" fmla="*/ 981189 h 985952"/>
                      <a:gd name="connsiteX49" fmla="*/ 97631 w 195262"/>
                      <a:gd name="connsiteY49" fmla="*/ 983570 h 985952"/>
                      <a:gd name="connsiteX50" fmla="*/ 88106 w 195262"/>
                      <a:gd name="connsiteY50" fmla="*/ 985952 h 985952"/>
                      <a:gd name="connsiteX51" fmla="*/ 61912 w 195262"/>
                      <a:gd name="connsiteY51" fmla="*/ 981189 h 985952"/>
                      <a:gd name="connsiteX52" fmla="*/ 54769 w 195262"/>
                      <a:gd name="connsiteY52" fmla="*/ 978808 h 985952"/>
                      <a:gd name="connsiteX53" fmla="*/ 50006 w 195262"/>
                      <a:gd name="connsiteY53" fmla="*/ 971664 h 985952"/>
                      <a:gd name="connsiteX54" fmla="*/ 47625 w 195262"/>
                      <a:gd name="connsiteY54" fmla="*/ 964520 h 985952"/>
                      <a:gd name="connsiteX55" fmla="*/ 38100 w 195262"/>
                      <a:gd name="connsiteY55" fmla="*/ 950233 h 985952"/>
                      <a:gd name="connsiteX56" fmla="*/ 33337 w 195262"/>
                      <a:gd name="connsiteY56" fmla="*/ 935945 h 985952"/>
                      <a:gd name="connsiteX57" fmla="*/ 30956 w 195262"/>
                      <a:gd name="connsiteY57" fmla="*/ 928802 h 985952"/>
                      <a:gd name="connsiteX58" fmla="*/ 33337 w 195262"/>
                      <a:gd name="connsiteY58" fmla="*/ 852602 h 985952"/>
                      <a:gd name="connsiteX59" fmla="*/ 35719 w 195262"/>
                      <a:gd name="connsiteY59" fmla="*/ 845458 h 985952"/>
                      <a:gd name="connsiteX60" fmla="*/ 38100 w 195262"/>
                      <a:gd name="connsiteY60" fmla="*/ 831170 h 985952"/>
                      <a:gd name="connsiteX61" fmla="*/ 40481 w 195262"/>
                      <a:gd name="connsiteY61" fmla="*/ 821645 h 985952"/>
                      <a:gd name="connsiteX62" fmla="*/ 42862 w 195262"/>
                      <a:gd name="connsiteY62" fmla="*/ 807358 h 985952"/>
                      <a:gd name="connsiteX63" fmla="*/ 47625 w 195262"/>
                      <a:gd name="connsiteY63" fmla="*/ 793070 h 985952"/>
                      <a:gd name="connsiteX64" fmla="*/ 52387 w 195262"/>
                      <a:gd name="connsiteY64" fmla="*/ 764495 h 985952"/>
                      <a:gd name="connsiteX65" fmla="*/ 57150 w 195262"/>
                      <a:gd name="connsiteY65" fmla="*/ 709727 h 985952"/>
                      <a:gd name="connsiteX66" fmla="*/ 61912 w 195262"/>
                      <a:gd name="connsiteY66" fmla="*/ 681152 h 985952"/>
                      <a:gd name="connsiteX67" fmla="*/ 64294 w 195262"/>
                      <a:gd name="connsiteY67" fmla="*/ 657339 h 985952"/>
                      <a:gd name="connsiteX68" fmla="*/ 66675 w 195262"/>
                      <a:gd name="connsiteY68" fmla="*/ 650195 h 985952"/>
                      <a:gd name="connsiteX69" fmla="*/ 69056 w 195262"/>
                      <a:gd name="connsiteY69" fmla="*/ 635908 h 985952"/>
                      <a:gd name="connsiteX70" fmla="*/ 73819 w 195262"/>
                      <a:gd name="connsiteY70" fmla="*/ 588283 h 985952"/>
                      <a:gd name="connsiteX71" fmla="*/ 78581 w 195262"/>
                      <a:gd name="connsiteY71" fmla="*/ 559708 h 985952"/>
                      <a:gd name="connsiteX72" fmla="*/ 80962 w 195262"/>
                      <a:gd name="connsiteY72" fmla="*/ 533514 h 985952"/>
                      <a:gd name="connsiteX73" fmla="*/ 83344 w 195262"/>
                      <a:gd name="connsiteY73" fmla="*/ 526370 h 985952"/>
                      <a:gd name="connsiteX74" fmla="*/ 85725 w 195262"/>
                      <a:gd name="connsiteY74" fmla="*/ 514464 h 985952"/>
                      <a:gd name="connsiteX75" fmla="*/ 88106 w 195262"/>
                      <a:gd name="connsiteY75" fmla="*/ 493033 h 985952"/>
                      <a:gd name="connsiteX76" fmla="*/ 92869 w 195262"/>
                      <a:gd name="connsiteY76" fmla="*/ 471602 h 985952"/>
                      <a:gd name="connsiteX77" fmla="*/ 95250 w 195262"/>
                      <a:gd name="connsiteY77" fmla="*/ 464458 h 985952"/>
                      <a:gd name="connsiteX78" fmla="*/ 97631 w 195262"/>
                      <a:gd name="connsiteY78" fmla="*/ 450170 h 985952"/>
                      <a:gd name="connsiteX79" fmla="*/ 95250 w 195262"/>
                      <a:gd name="connsiteY79" fmla="*/ 359683 h 985952"/>
                      <a:gd name="connsiteX80" fmla="*/ 92869 w 195262"/>
                      <a:gd name="connsiteY80" fmla="*/ 352539 h 985952"/>
                      <a:gd name="connsiteX81" fmla="*/ 90487 w 195262"/>
                      <a:gd name="connsiteY81" fmla="*/ 343014 h 985952"/>
                      <a:gd name="connsiteX82" fmla="*/ 88106 w 195262"/>
                      <a:gd name="connsiteY82" fmla="*/ 328727 h 985952"/>
                      <a:gd name="connsiteX83" fmla="*/ 85725 w 195262"/>
                      <a:gd name="connsiteY83" fmla="*/ 307295 h 985952"/>
                      <a:gd name="connsiteX84" fmla="*/ 80962 w 195262"/>
                      <a:gd name="connsiteY84" fmla="*/ 293008 h 985952"/>
                      <a:gd name="connsiteX85" fmla="*/ 76200 w 195262"/>
                      <a:gd name="connsiteY85" fmla="*/ 266814 h 985952"/>
                      <a:gd name="connsiteX86" fmla="*/ 73819 w 195262"/>
                      <a:gd name="connsiteY86" fmla="*/ 259670 h 985952"/>
                      <a:gd name="connsiteX87" fmla="*/ 71437 w 195262"/>
                      <a:gd name="connsiteY87" fmla="*/ 247764 h 985952"/>
                      <a:gd name="connsiteX88" fmla="*/ 69056 w 195262"/>
                      <a:gd name="connsiteY88" fmla="*/ 240620 h 985952"/>
                      <a:gd name="connsiteX89" fmla="*/ 59531 w 195262"/>
                      <a:gd name="connsiteY89" fmla="*/ 207283 h 985952"/>
                      <a:gd name="connsiteX90" fmla="*/ 57150 w 195262"/>
                      <a:gd name="connsiteY90" fmla="*/ 195377 h 985952"/>
                      <a:gd name="connsiteX91" fmla="*/ 47625 w 195262"/>
                      <a:gd name="connsiteY91" fmla="*/ 166802 h 985952"/>
                      <a:gd name="connsiteX92" fmla="*/ 40481 w 195262"/>
                      <a:gd name="connsiteY92" fmla="*/ 145370 h 985952"/>
                      <a:gd name="connsiteX93" fmla="*/ 33337 w 195262"/>
                      <a:gd name="connsiteY93" fmla="*/ 107270 h 985952"/>
                      <a:gd name="connsiteX94" fmla="*/ 30956 w 195262"/>
                      <a:gd name="connsiteY94" fmla="*/ 95364 h 985952"/>
                      <a:gd name="connsiteX95" fmla="*/ 28575 w 195262"/>
                      <a:gd name="connsiteY95" fmla="*/ 81077 h 985952"/>
                      <a:gd name="connsiteX96" fmla="*/ 23812 w 195262"/>
                      <a:gd name="connsiteY96" fmla="*/ 66789 h 985952"/>
                      <a:gd name="connsiteX97" fmla="*/ 21431 w 195262"/>
                      <a:gd name="connsiteY97" fmla="*/ 57264 h 985952"/>
                      <a:gd name="connsiteX98" fmla="*/ 16669 w 195262"/>
                      <a:gd name="connsiteY98" fmla="*/ 42977 h 985952"/>
                      <a:gd name="connsiteX99" fmla="*/ 21431 w 195262"/>
                      <a:gd name="connsiteY99" fmla="*/ 35833 h 985952"/>
                      <a:gd name="connsiteX100" fmla="*/ 35719 w 195262"/>
                      <a:gd name="connsiteY100" fmla="*/ 31070 h 985952"/>
                      <a:gd name="connsiteX101" fmla="*/ 0 w 195262"/>
                      <a:gd name="connsiteY101" fmla="*/ 35833 h 98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95262" h="985952">
                        <a:moveTo>
                          <a:pt x="0" y="35833"/>
                        </a:moveTo>
                        <a:lnTo>
                          <a:pt x="0" y="35833"/>
                        </a:lnTo>
                        <a:cubicBezTo>
                          <a:pt x="3867" y="33577"/>
                          <a:pt x="27653" y="18880"/>
                          <a:pt x="38100" y="14402"/>
                        </a:cubicBezTo>
                        <a:cubicBezTo>
                          <a:pt x="43817" y="11952"/>
                          <a:pt x="48717" y="11368"/>
                          <a:pt x="54769" y="9639"/>
                        </a:cubicBezTo>
                        <a:cubicBezTo>
                          <a:pt x="57182" y="8950"/>
                          <a:pt x="59531" y="8052"/>
                          <a:pt x="61912" y="7258"/>
                        </a:cubicBezTo>
                        <a:cubicBezTo>
                          <a:pt x="63651" y="6099"/>
                          <a:pt x="72913" y="-982"/>
                          <a:pt x="76200" y="114"/>
                        </a:cubicBezTo>
                        <a:cubicBezTo>
                          <a:pt x="79395" y="1179"/>
                          <a:pt x="80963" y="4877"/>
                          <a:pt x="83344" y="7258"/>
                        </a:cubicBezTo>
                        <a:cubicBezTo>
                          <a:pt x="84931" y="12814"/>
                          <a:pt x="86446" y="18392"/>
                          <a:pt x="88106" y="23927"/>
                        </a:cubicBezTo>
                        <a:cubicBezTo>
                          <a:pt x="90459" y="31770"/>
                          <a:pt x="91264" y="31770"/>
                          <a:pt x="92869" y="40595"/>
                        </a:cubicBezTo>
                        <a:cubicBezTo>
                          <a:pt x="98561" y="71898"/>
                          <a:pt x="92228" y="45175"/>
                          <a:pt x="97631" y="66789"/>
                        </a:cubicBezTo>
                        <a:cubicBezTo>
                          <a:pt x="98425" y="74727"/>
                          <a:pt x="98884" y="82705"/>
                          <a:pt x="100012" y="90602"/>
                        </a:cubicBezTo>
                        <a:cubicBezTo>
                          <a:pt x="100475" y="93842"/>
                          <a:pt x="101856" y="96899"/>
                          <a:pt x="102394" y="100127"/>
                        </a:cubicBezTo>
                        <a:cubicBezTo>
                          <a:pt x="103366" y="105960"/>
                          <a:pt x="104728" y="123801"/>
                          <a:pt x="107156" y="131083"/>
                        </a:cubicBezTo>
                        <a:cubicBezTo>
                          <a:pt x="111329" y="143601"/>
                          <a:pt x="111458" y="137305"/>
                          <a:pt x="116681" y="147752"/>
                        </a:cubicBezTo>
                        <a:cubicBezTo>
                          <a:pt x="117803" y="149997"/>
                          <a:pt x="118043" y="152602"/>
                          <a:pt x="119062" y="154895"/>
                        </a:cubicBezTo>
                        <a:cubicBezTo>
                          <a:pt x="121225" y="159761"/>
                          <a:pt x="123656" y="164508"/>
                          <a:pt x="126206" y="169183"/>
                        </a:cubicBezTo>
                        <a:cubicBezTo>
                          <a:pt x="128422" y="173246"/>
                          <a:pt x="131435" y="176876"/>
                          <a:pt x="133350" y="181089"/>
                        </a:cubicBezTo>
                        <a:cubicBezTo>
                          <a:pt x="137276" y="189728"/>
                          <a:pt x="137338" y="194630"/>
                          <a:pt x="140494" y="202520"/>
                        </a:cubicBezTo>
                        <a:cubicBezTo>
                          <a:pt x="143646" y="210401"/>
                          <a:pt x="147984" y="220574"/>
                          <a:pt x="150019" y="228714"/>
                        </a:cubicBezTo>
                        <a:cubicBezTo>
                          <a:pt x="151606" y="235064"/>
                          <a:pt x="152983" y="241470"/>
                          <a:pt x="154781" y="247764"/>
                        </a:cubicBezTo>
                        <a:cubicBezTo>
                          <a:pt x="156160" y="252591"/>
                          <a:pt x="158560" y="257129"/>
                          <a:pt x="159544" y="262052"/>
                        </a:cubicBezTo>
                        <a:cubicBezTo>
                          <a:pt x="160338" y="266021"/>
                          <a:pt x="160943" y="270032"/>
                          <a:pt x="161925" y="273958"/>
                        </a:cubicBezTo>
                        <a:cubicBezTo>
                          <a:pt x="164655" y="284880"/>
                          <a:pt x="166041" y="288689"/>
                          <a:pt x="169069" y="297770"/>
                        </a:cubicBezTo>
                        <a:cubicBezTo>
                          <a:pt x="169863" y="302533"/>
                          <a:pt x="170364" y="307353"/>
                          <a:pt x="171450" y="312058"/>
                        </a:cubicBezTo>
                        <a:cubicBezTo>
                          <a:pt x="172749" y="317689"/>
                          <a:pt x="175208" y="323036"/>
                          <a:pt x="176212" y="328727"/>
                        </a:cubicBezTo>
                        <a:cubicBezTo>
                          <a:pt x="177598" y="336583"/>
                          <a:pt x="177283" y="344671"/>
                          <a:pt x="178594" y="352539"/>
                        </a:cubicBezTo>
                        <a:cubicBezTo>
                          <a:pt x="179670" y="358995"/>
                          <a:pt x="182072" y="365171"/>
                          <a:pt x="183356" y="371589"/>
                        </a:cubicBezTo>
                        <a:lnTo>
                          <a:pt x="188119" y="395402"/>
                        </a:lnTo>
                        <a:cubicBezTo>
                          <a:pt x="188913" y="399371"/>
                          <a:pt x="190097" y="403281"/>
                          <a:pt x="190500" y="407308"/>
                        </a:cubicBezTo>
                        <a:cubicBezTo>
                          <a:pt x="193207" y="434376"/>
                          <a:pt x="190947" y="423381"/>
                          <a:pt x="195262" y="440645"/>
                        </a:cubicBezTo>
                        <a:cubicBezTo>
                          <a:pt x="194468" y="480333"/>
                          <a:pt x="194323" y="520039"/>
                          <a:pt x="192881" y="559708"/>
                        </a:cubicBezTo>
                        <a:cubicBezTo>
                          <a:pt x="192734" y="563753"/>
                          <a:pt x="191072" y="567607"/>
                          <a:pt x="190500" y="571614"/>
                        </a:cubicBezTo>
                        <a:cubicBezTo>
                          <a:pt x="189484" y="578729"/>
                          <a:pt x="188872" y="585897"/>
                          <a:pt x="188119" y="593045"/>
                        </a:cubicBezTo>
                        <a:cubicBezTo>
                          <a:pt x="187284" y="600978"/>
                          <a:pt x="186727" y="608942"/>
                          <a:pt x="185737" y="616858"/>
                        </a:cubicBezTo>
                        <a:cubicBezTo>
                          <a:pt x="184277" y="628536"/>
                          <a:pt x="183538" y="630418"/>
                          <a:pt x="180975" y="640670"/>
                        </a:cubicBezTo>
                        <a:cubicBezTo>
                          <a:pt x="179935" y="654198"/>
                          <a:pt x="179098" y="673868"/>
                          <a:pt x="176212" y="688295"/>
                        </a:cubicBezTo>
                        <a:cubicBezTo>
                          <a:pt x="175720" y="690756"/>
                          <a:pt x="174625" y="693058"/>
                          <a:pt x="173831" y="695439"/>
                        </a:cubicBezTo>
                        <a:cubicBezTo>
                          <a:pt x="171985" y="714822"/>
                          <a:pt x="168623" y="749374"/>
                          <a:pt x="166687" y="771639"/>
                        </a:cubicBezTo>
                        <a:cubicBezTo>
                          <a:pt x="165859" y="781161"/>
                          <a:pt x="166624" y="790941"/>
                          <a:pt x="164306" y="800214"/>
                        </a:cubicBezTo>
                        <a:cubicBezTo>
                          <a:pt x="150468" y="855573"/>
                          <a:pt x="167086" y="786318"/>
                          <a:pt x="157162" y="835933"/>
                        </a:cubicBezTo>
                        <a:cubicBezTo>
                          <a:pt x="156670" y="838394"/>
                          <a:pt x="155325" y="840627"/>
                          <a:pt x="154781" y="843077"/>
                        </a:cubicBezTo>
                        <a:cubicBezTo>
                          <a:pt x="153734" y="847790"/>
                          <a:pt x="153412" y="852643"/>
                          <a:pt x="152400" y="857364"/>
                        </a:cubicBezTo>
                        <a:cubicBezTo>
                          <a:pt x="151028" y="863764"/>
                          <a:pt x="149707" y="870204"/>
                          <a:pt x="147637" y="876414"/>
                        </a:cubicBezTo>
                        <a:lnTo>
                          <a:pt x="140494" y="897845"/>
                        </a:lnTo>
                        <a:cubicBezTo>
                          <a:pt x="139700" y="900226"/>
                          <a:pt x="138721" y="902554"/>
                          <a:pt x="138112" y="904989"/>
                        </a:cubicBezTo>
                        <a:lnTo>
                          <a:pt x="135731" y="914514"/>
                        </a:lnTo>
                        <a:cubicBezTo>
                          <a:pt x="131536" y="952268"/>
                          <a:pt x="136503" y="921210"/>
                          <a:pt x="128587" y="950233"/>
                        </a:cubicBezTo>
                        <a:cubicBezTo>
                          <a:pt x="127522" y="954138"/>
                          <a:pt x="127188" y="958213"/>
                          <a:pt x="126206" y="962139"/>
                        </a:cubicBezTo>
                        <a:cubicBezTo>
                          <a:pt x="124280" y="969842"/>
                          <a:pt x="120156" y="978444"/>
                          <a:pt x="111919" y="981189"/>
                        </a:cubicBezTo>
                        <a:cubicBezTo>
                          <a:pt x="107338" y="982716"/>
                          <a:pt x="102366" y="982623"/>
                          <a:pt x="97631" y="983570"/>
                        </a:cubicBezTo>
                        <a:cubicBezTo>
                          <a:pt x="94422" y="984212"/>
                          <a:pt x="91281" y="985158"/>
                          <a:pt x="88106" y="985952"/>
                        </a:cubicBezTo>
                        <a:cubicBezTo>
                          <a:pt x="79375" y="984364"/>
                          <a:pt x="70589" y="983049"/>
                          <a:pt x="61912" y="981189"/>
                        </a:cubicBezTo>
                        <a:cubicBezTo>
                          <a:pt x="59458" y="980663"/>
                          <a:pt x="56729" y="980376"/>
                          <a:pt x="54769" y="978808"/>
                        </a:cubicBezTo>
                        <a:cubicBezTo>
                          <a:pt x="52534" y="977020"/>
                          <a:pt x="51594" y="974045"/>
                          <a:pt x="50006" y="971664"/>
                        </a:cubicBezTo>
                        <a:cubicBezTo>
                          <a:pt x="49212" y="969283"/>
                          <a:pt x="48844" y="966714"/>
                          <a:pt x="47625" y="964520"/>
                        </a:cubicBezTo>
                        <a:cubicBezTo>
                          <a:pt x="44845" y="959517"/>
                          <a:pt x="39910" y="955663"/>
                          <a:pt x="38100" y="950233"/>
                        </a:cubicBezTo>
                        <a:lnTo>
                          <a:pt x="33337" y="935945"/>
                        </a:lnTo>
                        <a:lnTo>
                          <a:pt x="30956" y="928802"/>
                        </a:lnTo>
                        <a:cubicBezTo>
                          <a:pt x="31750" y="903402"/>
                          <a:pt x="31887" y="877973"/>
                          <a:pt x="33337" y="852602"/>
                        </a:cubicBezTo>
                        <a:cubicBezTo>
                          <a:pt x="33480" y="850096"/>
                          <a:pt x="35174" y="847908"/>
                          <a:pt x="35719" y="845458"/>
                        </a:cubicBezTo>
                        <a:cubicBezTo>
                          <a:pt x="36766" y="840745"/>
                          <a:pt x="37153" y="835905"/>
                          <a:pt x="38100" y="831170"/>
                        </a:cubicBezTo>
                        <a:cubicBezTo>
                          <a:pt x="38742" y="827961"/>
                          <a:pt x="39839" y="824854"/>
                          <a:pt x="40481" y="821645"/>
                        </a:cubicBezTo>
                        <a:cubicBezTo>
                          <a:pt x="41428" y="816911"/>
                          <a:pt x="41691" y="812042"/>
                          <a:pt x="42862" y="807358"/>
                        </a:cubicBezTo>
                        <a:cubicBezTo>
                          <a:pt x="44080" y="802488"/>
                          <a:pt x="46641" y="797993"/>
                          <a:pt x="47625" y="793070"/>
                        </a:cubicBezTo>
                        <a:cubicBezTo>
                          <a:pt x="50195" y="780220"/>
                          <a:pt x="50698" y="778847"/>
                          <a:pt x="52387" y="764495"/>
                        </a:cubicBezTo>
                        <a:cubicBezTo>
                          <a:pt x="57005" y="725249"/>
                          <a:pt x="52593" y="755301"/>
                          <a:pt x="57150" y="709727"/>
                        </a:cubicBezTo>
                        <a:cubicBezTo>
                          <a:pt x="61384" y="667379"/>
                          <a:pt x="57507" y="714189"/>
                          <a:pt x="61912" y="681152"/>
                        </a:cubicBezTo>
                        <a:cubicBezTo>
                          <a:pt x="62966" y="673245"/>
                          <a:pt x="63081" y="665224"/>
                          <a:pt x="64294" y="657339"/>
                        </a:cubicBezTo>
                        <a:cubicBezTo>
                          <a:pt x="64676" y="654858"/>
                          <a:pt x="66131" y="652645"/>
                          <a:pt x="66675" y="650195"/>
                        </a:cubicBezTo>
                        <a:cubicBezTo>
                          <a:pt x="67722" y="645482"/>
                          <a:pt x="68373" y="640687"/>
                          <a:pt x="69056" y="635908"/>
                        </a:cubicBezTo>
                        <a:cubicBezTo>
                          <a:pt x="76855" y="581308"/>
                          <a:pt x="64583" y="662167"/>
                          <a:pt x="73819" y="588283"/>
                        </a:cubicBezTo>
                        <a:cubicBezTo>
                          <a:pt x="75017" y="578701"/>
                          <a:pt x="77707" y="569325"/>
                          <a:pt x="78581" y="559708"/>
                        </a:cubicBezTo>
                        <a:cubicBezTo>
                          <a:pt x="79375" y="550977"/>
                          <a:pt x="79722" y="542193"/>
                          <a:pt x="80962" y="533514"/>
                        </a:cubicBezTo>
                        <a:cubicBezTo>
                          <a:pt x="81317" y="531029"/>
                          <a:pt x="82735" y="528805"/>
                          <a:pt x="83344" y="526370"/>
                        </a:cubicBezTo>
                        <a:cubicBezTo>
                          <a:pt x="84326" y="522444"/>
                          <a:pt x="85153" y="518471"/>
                          <a:pt x="85725" y="514464"/>
                        </a:cubicBezTo>
                        <a:cubicBezTo>
                          <a:pt x="86741" y="507349"/>
                          <a:pt x="87090" y="500148"/>
                          <a:pt x="88106" y="493033"/>
                        </a:cubicBezTo>
                        <a:cubicBezTo>
                          <a:pt x="88809" y="488113"/>
                          <a:pt x="91381" y="476809"/>
                          <a:pt x="92869" y="471602"/>
                        </a:cubicBezTo>
                        <a:cubicBezTo>
                          <a:pt x="93559" y="469188"/>
                          <a:pt x="94706" y="466908"/>
                          <a:pt x="95250" y="464458"/>
                        </a:cubicBezTo>
                        <a:cubicBezTo>
                          <a:pt x="96297" y="459745"/>
                          <a:pt x="96837" y="454933"/>
                          <a:pt x="97631" y="450170"/>
                        </a:cubicBezTo>
                        <a:cubicBezTo>
                          <a:pt x="96837" y="420008"/>
                          <a:pt x="96720" y="389820"/>
                          <a:pt x="95250" y="359683"/>
                        </a:cubicBezTo>
                        <a:cubicBezTo>
                          <a:pt x="95128" y="357176"/>
                          <a:pt x="93559" y="354953"/>
                          <a:pt x="92869" y="352539"/>
                        </a:cubicBezTo>
                        <a:cubicBezTo>
                          <a:pt x="91970" y="349392"/>
                          <a:pt x="91129" y="346223"/>
                          <a:pt x="90487" y="343014"/>
                        </a:cubicBezTo>
                        <a:cubicBezTo>
                          <a:pt x="89540" y="338280"/>
                          <a:pt x="88744" y="333513"/>
                          <a:pt x="88106" y="328727"/>
                        </a:cubicBezTo>
                        <a:cubicBezTo>
                          <a:pt x="87156" y="321602"/>
                          <a:pt x="87135" y="314343"/>
                          <a:pt x="85725" y="307295"/>
                        </a:cubicBezTo>
                        <a:cubicBezTo>
                          <a:pt x="84740" y="302372"/>
                          <a:pt x="80962" y="293008"/>
                          <a:pt x="80962" y="293008"/>
                        </a:cubicBezTo>
                        <a:cubicBezTo>
                          <a:pt x="79900" y="286637"/>
                          <a:pt x="77864" y="273472"/>
                          <a:pt x="76200" y="266814"/>
                        </a:cubicBezTo>
                        <a:cubicBezTo>
                          <a:pt x="75591" y="264379"/>
                          <a:pt x="74428" y="262105"/>
                          <a:pt x="73819" y="259670"/>
                        </a:cubicBezTo>
                        <a:cubicBezTo>
                          <a:pt x="72837" y="255744"/>
                          <a:pt x="72419" y="251690"/>
                          <a:pt x="71437" y="247764"/>
                        </a:cubicBezTo>
                        <a:cubicBezTo>
                          <a:pt x="70828" y="245329"/>
                          <a:pt x="69764" y="243028"/>
                          <a:pt x="69056" y="240620"/>
                        </a:cubicBezTo>
                        <a:cubicBezTo>
                          <a:pt x="65795" y="229533"/>
                          <a:pt x="61797" y="218616"/>
                          <a:pt x="59531" y="207283"/>
                        </a:cubicBezTo>
                        <a:cubicBezTo>
                          <a:pt x="58737" y="203314"/>
                          <a:pt x="58292" y="199260"/>
                          <a:pt x="57150" y="195377"/>
                        </a:cubicBezTo>
                        <a:cubicBezTo>
                          <a:pt x="54317" y="185745"/>
                          <a:pt x="49594" y="176647"/>
                          <a:pt x="47625" y="166802"/>
                        </a:cubicBezTo>
                        <a:cubicBezTo>
                          <a:pt x="44548" y="151414"/>
                          <a:pt x="47054" y="158515"/>
                          <a:pt x="40481" y="145370"/>
                        </a:cubicBezTo>
                        <a:cubicBezTo>
                          <a:pt x="36727" y="115332"/>
                          <a:pt x="40227" y="137124"/>
                          <a:pt x="33337" y="107270"/>
                        </a:cubicBezTo>
                        <a:cubicBezTo>
                          <a:pt x="32427" y="103326"/>
                          <a:pt x="31680" y="99346"/>
                          <a:pt x="30956" y="95364"/>
                        </a:cubicBezTo>
                        <a:cubicBezTo>
                          <a:pt x="30092" y="90614"/>
                          <a:pt x="29746" y="85761"/>
                          <a:pt x="28575" y="81077"/>
                        </a:cubicBezTo>
                        <a:cubicBezTo>
                          <a:pt x="27357" y="76207"/>
                          <a:pt x="25029" y="71659"/>
                          <a:pt x="23812" y="66789"/>
                        </a:cubicBezTo>
                        <a:cubicBezTo>
                          <a:pt x="23018" y="63614"/>
                          <a:pt x="22371" y="60399"/>
                          <a:pt x="21431" y="57264"/>
                        </a:cubicBezTo>
                        <a:cubicBezTo>
                          <a:pt x="19989" y="52456"/>
                          <a:pt x="16669" y="42977"/>
                          <a:pt x="16669" y="42977"/>
                        </a:cubicBezTo>
                        <a:cubicBezTo>
                          <a:pt x="18256" y="40596"/>
                          <a:pt x="19004" y="37350"/>
                          <a:pt x="21431" y="35833"/>
                        </a:cubicBezTo>
                        <a:cubicBezTo>
                          <a:pt x="25688" y="33172"/>
                          <a:pt x="40739" y="31070"/>
                          <a:pt x="35719" y="31070"/>
                        </a:cubicBezTo>
                        <a:lnTo>
                          <a:pt x="0" y="35833"/>
                        </a:lnTo>
                        <a:close/>
                      </a:path>
                    </a:pathLst>
                  </a:custGeom>
                  <a:solidFill>
                    <a:srgbClr val="FFD68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96" name="Diagrama de flujo: conector 28">
                    <a:extLst>
                      <a:ext uri="{FF2B5EF4-FFF2-40B4-BE49-F238E27FC236}">
                        <a16:creationId xmlns:a16="http://schemas.microsoft.com/office/drawing/2014/main" id="{4AB42CDB-8952-4CBD-8A6B-B09D259BE84C}"/>
                      </a:ext>
                    </a:extLst>
                  </p:cNvPr>
                  <p:cNvSpPr/>
                  <p:nvPr/>
                </p:nvSpPr>
                <p:spPr>
                  <a:xfrm>
                    <a:off x="3907225" y="3490917"/>
                    <a:ext cx="414981" cy="421120"/>
                  </a:xfrm>
                  <a:prstGeom prst="flowChartConnector">
                    <a:avLst/>
                  </a:prstGeom>
                  <a:solidFill>
                    <a:srgbClr val="EC6444"/>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97" name="Diagrama de flujo: conector 29">
                    <a:extLst>
                      <a:ext uri="{FF2B5EF4-FFF2-40B4-BE49-F238E27FC236}">
                        <a16:creationId xmlns:a16="http://schemas.microsoft.com/office/drawing/2014/main" id="{71AE0B9E-5128-4E5C-AF64-4BB6775EBF46}"/>
                      </a:ext>
                    </a:extLst>
                  </p:cNvPr>
                  <p:cNvSpPr/>
                  <p:nvPr/>
                </p:nvSpPr>
                <p:spPr>
                  <a:xfrm>
                    <a:off x="4142694" y="3692053"/>
                    <a:ext cx="108000" cy="108000"/>
                  </a:xfrm>
                  <a:prstGeom prst="flowChartConnector">
                    <a:avLst/>
                  </a:prstGeom>
                  <a:solidFill>
                    <a:schemeClr val="bg1">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98" name="Forma libre: forma 30">
                    <a:extLst>
                      <a:ext uri="{FF2B5EF4-FFF2-40B4-BE49-F238E27FC236}">
                        <a16:creationId xmlns:a16="http://schemas.microsoft.com/office/drawing/2014/main" id="{03475F13-B63D-47CC-997D-3FFFCA528BBC}"/>
                      </a:ext>
                    </a:extLst>
                  </p:cNvPr>
                  <p:cNvSpPr/>
                  <p:nvPr/>
                </p:nvSpPr>
                <p:spPr>
                  <a:xfrm>
                    <a:off x="3949390" y="3536538"/>
                    <a:ext cx="216693" cy="257178"/>
                  </a:xfrm>
                  <a:custGeom>
                    <a:avLst/>
                    <a:gdLst>
                      <a:gd name="connsiteX0" fmla="*/ 188118 w 216693"/>
                      <a:gd name="connsiteY0" fmla="*/ 9528 h 257178"/>
                      <a:gd name="connsiteX1" fmla="*/ 188118 w 216693"/>
                      <a:gd name="connsiteY1" fmla="*/ 9528 h 257178"/>
                      <a:gd name="connsiteX2" fmla="*/ 133350 w 216693"/>
                      <a:gd name="connsiteY2" fmla="*/ 9528 h 257178"/>
                      <a:gd name="connsiteX3" fmla="*/ 126206 w 216693"/>
                      <a:gd name="connsiteY3" fmla="*/ 11910 h 257178"/>
                      <a:gd name="connsiteX4" fmla="*/ 116681 w 216693"/>
                      <a:gd name="connsiteY4" fmla="*/ 19053 h 257178"/>
                      <a:gd name="connsiteX5" fmla="*/ 109537 w 216693"/>
                      <a:gd name="connsiteY5" fmla="*/ 26197 h 257178"/>
                      <a:gd name="connsiteX6" fmla="*/ 100012 w 216693"/>
                      <a:gd name="connsiteY6" fmla="*/ 30960 h 257178"/>
                      <a:gd name="connsiteX7" fmla="*/ 92868 w 216693"/>
                      <a:gd name="connsiteY7" fmla="*/ 38103 h 257178"/>
                      <a:gd name="connsiteX8" fmla="*/ 78581 w 216693"/>
                      <a:gd name="connsiteY8" fmla="*/ 45247 h 257178"/>
                      <a:gd name="connsiteX9" fmla="*/ 61912 w 216693"/>
                      <a:gd name="connsiteY9" fmla="*/ 59535 h 257178"/>
                      <a:gd name="connsiteX10" fmla="*/ 54768 w 216693"/>
                      <a:gd name="connsiteY10" fmla="*/ 64297 h 257178"/>
                      <a:gd name="connsiteX11" fmla="*/ 40481 w 216693"/>
                      <a:gd name="connsiteY11" fmla="*/ 73822 h 257178"/>
                      <a:gd name="connsiteX12" fmla="*/ 35718 w 216693"/>
                      <a:gd name="connsiteY12" fmla="*/ 80966 h 257178"/>
                      <a:gd name="connsiteX13" fmla="*/ 28575 w 216693"/>
                      <a:gd name="connsiteY13" fmla="*/ 85728 h 257178"/>
                      <a:gd name="connsiteX14" fmla="*/ 16668 w 216693"/>
                      <a:gd name="connsiteY14" fmla="*/ 100016 h 257178"/>
                      <a:gd name="connsiteX15" fmla="*/ 14287 w 216693"/>
                      <a:gd name="connsiteY15" fmla="*/ 107160 h 257178"/>
                      <a:gd name="connsiteX16" fmla="*/ 7143 w 216693"/>
                      <a:gd name="connsiteY16" fmla="*/ 123828 h 257178"/>
                      <a:gd name="connsiteX17" fmla="*/ 2381 w 216693"/>
                      <a:gd name="connsiteY17" fmla="*/ 150022 h 257178"/>
                      <a:gd name="connsiteX18" fmla="*/ 0 w 216693"/>
                      <a:gd name="connsiteY18" fmla="*/ 159547 h 257178"/>
                      <a:gd name="connsiteX19" fmla="*/ 4762 w 216693"/>
                      <a:gd name="connsiteY19" fmla="*/ 195266 h 257178"/>
                      <a:gd name="connsiteX20" fmla="*/ 7143 w 216693"/>
                      <a:gd name="connsiteY20" fmla="*/ 209553 h 257178"/>
                      <a:gd name="connsiteX21" fmla="*/ 14287 w 216693"/>
                      <a:gd name="connsiteY21" fmla="*/ 221460 h 257178"/>
                      <a:gd name="connsiteX22" fmla="*/ 19050 w 216693"/>
                      <a:gd name="connsiteY22" fmla="*/ 230985 h 257178"/>
                      <a:gd name="connsiteX23" fmla="*/ 21431 w 216693"/>
                      <a:gd name="connsiteY23" fmla="*/ 238128 h 257178"/>
                      <a:gd name="connsiteX24" fmla="*/ 28575 w 216693"/>
                      <a:gd name="connsiteY24" fmla="*/ 240510 h 257178"/>
                      <a:gd name="connsiteX25" fmla="*/ 42862 w 216693"/>
                      <a:gd name="connsiteY25" fmla="*/ 252416 h 257178"/>
                      <a:gd name="connsiteX26" fmla="*/ 64293 w 216693"/>
                      <a:gd name="connsiteY26" fmla="*/ 257178 h 257178"/>
                      <a:gd name="connsiteX27" fmla="*/ 73818 w 216693"/>
                      <a:gd name="connsiteY27" fmla="*/ 254797 h 257178"/>
                      <a:gd name="connsiteX28" fmla="*/ 83343 w 216693"/>
                      <a:gd name="connsiteY28" fmla="*/ 247653 h 257178"/>
                      <a:gd name="connsiteX29" fmla="*/ 92868 w 216693"/>
                      <a:gd name="connsiteY29" fmla="*/ 223841 h 257178"/>
                      <a:gd name="connsiteX30" fmla="*/ 97631 w 216693"/>
                      <a:gd name="connsiteY30" fmla="*/ 209553 h 257178"/>
                      <a:gd name="connsiteX31" fmla="*/ 102393 w 216693"/>
                      <a:gd name="connsiteY31" fmla="*/ 188122 h 257178"/>
                      <a:gd name="connsiteX32" fmla="*/ 104775 w 216693"/>
                      <a:gd name="connsiteY32" fmla="*/ 180978 h 257178"/>
                      <a:gd name="connsiteX33" fmla="*/ 114300 w 216693"/>
                      <a:gd name="connsiteY33" fmla="*/ 166691 h 257178"/>
                      <a:gd name="connsiteX34" fmla="*/ 119062 w 216693"/>
                      <a:gd name="connsiteY34" fmla="*/ 159547 h 257178"/>
                      <a:gd name="connsiteX35" fmla="*/ 121443 w 216693"/>
                      <a:gd name="connsiteY35" fmla="*/ 152403 h 257178"/>
                      <a:gd name="connsiteX36" fmla="*/ 130968 w 216693"/>
                      <a:gd name="connsiteY36" fmla="*/ 138116 h 257178"/>
                      <a:gd name="connsiteX37" fmla="*/ 145256 w 216693"/>
                      <a:gd name="connsiteY37" fmla="*/ 123828 h 257178"/>
                      <a:gd name="connsiteX38" fmla="*/ 161925 w 216693"/>
                      <a:gd name="connsiteY38" fmla="*/ 107160 h 257178"/>
                      <a:gd name="connsiteX39" fmla="*/ 169068 w 216693"/>
                      <a:gd name="connsiteY39" fmla="*/ 100016 h 257178"/>
                      <a:gd name="connsiteX40" fmla="*/ 173831 w 216693"/>
                      <a:gd name="connsiteY40" fmla="*/ 92872 h 257178"/>
                      <a:gd name="connsiteX41" fmla="*/ 180975 w 216693"/>
                      <a:gd name="connsiteY41" fmla="*/ 85728 h 257178"/>
                      <a:gd name="connsiteX42" fmla="*/ 195262 w 216693"/>
                      <a:gd name="connsiteY42" fmla="*/ 64297 h 257178"/>
                      <a:gd name="connsiteX43" fmla="*/ 200025 w 216693"/>
                      <a:gd name="connsiteY43" fmla="*/ 57153 h 257178"/>
                      <a:gd name="connsiteX44" fmla="*/ 207168 w 216693"/>
                      <a:gd name="connsiteY44" fmla="*/ 47628 h 257178"/>
                      <a:gd name="connsiteX45" fmla="*/ 211931 w 216693"/>
                      <a:gd name="connsiteY45" fmla="*/ 38103 h 257178"/>
                      <a:gd name="connsiteX46" fmla="*/ 216693 w 216693"/>
                      <a:gd name="connsiteY46" fmla="*/ 30960 h 257178"/>
                      <a:gd name="connsiteX47" fmla="*/ 214312 w 216693"/>
                      <a:gd name="connsiteY47" fmla="*/ 11910 h 257178"/>
                      <a:gd name="connsiteX48" fmla="*/ 211931 w 216693"/>
                      <a:gd name="connsiteY48" fmla="*/ 4766 h 257178"/>
                      <a:gd name="connsiteX49" fmla="*/ 204787 w 216693"/>
                      <a:gd name="connsiteY49" fmla="*/ 2385 h 257178"/>
                      <a:gd name="connsiteX50" fmla="*/ 183356 w 216693"/>
                      <a:gd name="connsiteY50" fmla="*/ 3 h 257178"/>
                      <a:gd name="connsiteX51" fmla="*/ 188118 w 216693"/>
                      <a:gd name="connsiteY51" fmla="*/ 9528 h 25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6693" h="257178">
                        <a:moveTo>
                          <a:pt x="188118" y="9528"/>
                        </a:moveTo>
                        <a:lnTo>
                          <a:pt x="188118" y="9528"/>
                        </a:lnTo>
                        <a:cubicBezTo>
                          <a:pt x="160040" y="6976"/>
                          <a:pt x="162339" y="5662"/>
                          <a:pt x="133350" y="9528"/>
                        </a:cubicBezTo>
                        <a:cubicBezTo>
                          <a:pt x="130862" y="9860"/>
                          <a:pt x="128587" y="11116"/>
                          <a:pt x="126206" y="11910"/>
                        </a:cubicBezTo>
                        <a:cubicBezTo>
                          <a:pt x="123031" y="14291"/>
                          <a:pt x="119694" y="16470"/>
                          <a:pt x="116681" y="19053"/>
                        </a:cubicBezTo>
                        <a:cubicBezTo>
                          <a:pt x="114124" y="21245"/>
                          <a:pt x="112277" y="24239"/>
                          <a:pt x="109537" y="26197"/>
                        </a:cubicBezTo>
                        <a:cubicBezTo>
                          <a:pt x="106648" y="28260"/>
                          <a:pt x="102901" y="28897"/>
                          <a:pt x="100012" y="30960"/>
                        </a:cubicBezTo>
                        <a:cubicBezTo>
                          <a:pt x="97272" y="32917"/>
                          <a:pt x="95455" y="35947"/>
                          <a:pt x="92868" y="38103"/>
                        </a:cubicBezTo>
                        <a:cubicBezTo>
                          <a:pt x="86711" y="43234"/>
                          <a:pt x="85743" y="42860"/>
                          <a:pt x="78581" y="45247"/>
                        </a:cubicBezTo>
                        <a:cubicBezTo>
                          <a:pt x="62176" y="56185"/>
                          <a:pt x="82129" y="42207"/>
                          <a:pt x="61912" y="59535"/>
                        </a:cubicBezTo>
                        <a:cubicBezTo>
                          <a:pt x="59739" y="61397"/>
                          <a:pt x="56967" y="62465"/>
                          <a:pt x="54768" y="64297"/>
                        </a:cubicBezTo>
                        <a:cubicBezTo>
                          <a:pt x="42876" y="74207"/>
                          <a:pt x="53037" y="69637"/>
                          <a:pt x="40481" y="73822"/>
                        </a:cubicBezTo>
                        <a:cubicBezTo>
                          <a:pt x="38893" y="76203"/>
                          <a:pt x="37742" y="78942"/>
                          <a:pt x="35718" y="80966"/>
                        </a:cubicBezTo>
                        <a:cubicBezTo>
                          <a:pt x="33695" y="82989"/>
                          <a:pt x="30407" y="83530"/>
                          <a:pt x="28575" y="85728"/>
                        </a:cubicBezTo>
                        <a:cubicBezTo>
                          <a:pt x="13468" y="103856"/>
                          <a:pt x="34073" y="88412"/>
                          <a:pt x="16668" y="100016"/>
                        </a:cubicBezTo>
                        <a:cubicBezTo>
                          <a:pt x="15874" y="102397"/>
                          <a:pt x="15276" y="104853"/>
                          <a:pt x="14287" y="107160"/>
                        </a:cubicBezTo>
                        <a:cubicBezTo>
                          <a:pt x="10203" y="116691"/>
                          <a:pt x="9375" y="114901"/>
                          <a:pt x="7143" y="123828"/>
                        </a:cubicBezTo>
                        <a:cubicBezTo>
                          <a:pt x="4593" y="134028"/>
                          <a:pt x="4500" y="139425"/>
                          <a:pt x="2381" y="150022"/>
                        </a:cubicBezTo>
                        <a:cubicBezTo>
                          <a:pt x="1739" y="153231"/>
                          <a:pt x="794" y="156372"/>
                          <a:pt x="0" y="159547"/>
                        </a:cubicBezTo>
                        <a:cubicBezTo>
                          <a:pt x="3648" y="196027"/>
                          <a:pt x="378" y="171154"/>
                          <a:pt x="4762" y="195266"/>
                        </a:cubicBezTo>
                        <a:cubicBezTo>
                          <a:pt x="5626" y="200016"/>
                          <a:pt x="5493" y="205016"/>
                          <a:pt x="7143" y="209553"/>
                        </a:cubicBezTo>
                        <a:cubicBezTo>
                          <a:pt x="8725" y="213903"/>
                          <a:pt x="12039" y="217414"/>
                          <a:pt x="14287" y="221460"/>
                        </a:cubicBezTo>
                        <a:cubicBezTo>
                          <a:pt x="16011" y="224563"/>
                          <a:pt x="17652" y="227722"/>
                          <a:pt x="19050" y="230985"/>
                        </a:cubicBezTo>
                        <a:cubicBezTo>
                          <a:pt x="20039" y="233292"/>
                          <a:pt x="19656" y="236353"/>
                          <a:pt x="21431" y="238128"/>
                        </a:cubicBezTo>
                        <a:cubicBezTo>
                          <a:pt x="23206" y="239903"/>
                          <a:pt x="26194" y="239716"/>
                          <a:pt x="28575" y="240510"/>
                        </a:cubicBezTo>
                        <a:cubicBezTo>
                          <a:pt x="32865" y="244800"/>
                          <a:pt x="37061" y="249930"/>
                          <a:pt x="42862" y="252416"/>
                        </a:cubicBezTo>
                        <a:cubicBezTo>
                          <a:pt x="45804" y="253677"/>
                          <a:pt x="62175" y="256754"/>
                          <a:pt x="64293" y="257178"/>
                        </a:cubicBezTo>
                        <a:cubicBezTo>
                          <a:pt x="67468" y="256384"/>
                          <a:pt x="70891" y="256261"/>
                          <a:pt x="73818" y="254797"/>
                        </a:cubicBezTo>
                        <a:cubicBezTo>
                          <a:pt x="77368" y="253022"/>
                          <a:pt x="80760" y="250666"/>
                          <a:pt x="83343" y="247653"/>
                        </a:cubicBezTo>
                        <a:cubicBezTo>
                          <a:pt x="87167" y="243192"/>
                          <a:pt x="91486" y="227986"/>
                          <a:pt x="92868" y="223841"/>
                        </a:cubicBezTo>
                        <a:lnTo>
                          <a:pt x="97631" y="209553"/>
                        </a:lnTo>
                        <a:cubicBezTo>
                          <a:pt x="99266" y="201376"/>
                          <a:pt x="100152" y="195963"/>
                          <a:pt x="102393" y="188122"/>
                        </a:cubicBezTo>
                        <a:cubicBezTo>
                          <a:pt x="103083" y="185708"/>
                          <a:pt x="103556" y="183172"/>
                          <a:pt x="104775" y="180978"/>
                        </a:cubicBezTo>
                        <a:cubicBezTo>
                          <a:pt x="107555" y="175975"/>
                          <a:pt x="111125" y="171453"/>
                          <a:pt x="114300" y="166691"/>
                        </a:cubicBezTo>
                        <a:cubicBezTo>
                          <a:pt x="115887" y="164310"/>
                          <a:pt x="118157" y="162262"/>
                          <a:pt x="119062" y="159547"/>
                        </a:cubicBezTo>
                        <a:cubicBezTo>
                          <a:pt x="119856" y="157166"/>
                          <a:pt x="120224" y="154597"/>
                          <a:pt x="121443" y="152403"/>
                        </a:cubicBezTo>
                        <a:cubicBezTo>
                          <a:pt x="124223" y="147400"/>
                          <a:pt x="126206" y="141291"/>
                          <a:pt x="130968" y="138116"/>
                        </a:cubicBezTo>
                        <a:cubicBezTo>
                          <a:pt x="144856" y="128857"/>
                          <a:pt x="131622" y="138825"/>
                          <a:pt x="145256" y="123828"/>
                        </a:cubicBezTo>
                        <a:cubicBezTo>
                          <a:pt x="150542" y="118014"/>
                          <a:pt x="156369" y="112716"/>
                          <a:pt x="161925" y="107160"/>
                        </a:cubicBezTo>
                        <a:cubicBezTo>
                          <a:pt x="164306" y="104779"/>
                          <a:pt x="167200" y="102818"/>
                          <a:pt x="169068" y="100016"/>
                        </a:cubicBezTo>
                        <a:cubicBezTo>
                          <a:pt x="170656" y="97635"/>
                          <a:pt x="171999" y="95071"/>
                          <a:pt x="173831" y="92872"/>
                        </a:cubicBezTo>
                        <a:cubicBezTo>
                          <a:pt x="175987" y="90285"/>
                          <a:pt x="178907" y="88386"/>
                          <a:pt x="180975" y="85728"/>
                        </a:cubicBezTo>
                        <a:cubicBezTo>
                          <a:pt x="180992" y="85706"/>
                          <a:pt x="192873" y="67880"/>
                          <a:pt x="195262" y="64297"/>
                        </a:cubicBezTo>
                        <a:cubicBezTo>
                          <a:pt x="196850" y="61916"/>
                          <a:pt x="198308" y="59443"/>
                          <a:pt x="200025" y="57153"/>
                        </a:cubicBezTo>
                        <a:cubicBezTo>
                          <a:pt x="202406" y="53978"/>
                          <a:pt x="205065" y="50993"/>
                          <a:pt x="207168" y="47628"/>
                        </a:cubicBezTo>
                        <a:cubicBezTo>
                          <a:pt x="209049" y="44618"/>
                          <a:pt x="210170" y="41185"/>
                          <a:pt x="211931" y="38103"/>
                        </a:cubicBezTo>
                        <a:cubicBezTo>
                          <a:pt x="213351" y="35618"/>
                          <a:pt x="215106" y="33341"/>
                          <a:pt x="216693" y="30960"/>
                        </a:cubicBezTo>
                        <a:cubicBezTo>
                          <a:pt x="215899" y="24610"/>
                          <a:pt x="215457" y="18206"/>
                          <a:pt x="214312" y="11910"/>
                        </a:cubicBezTo>
                        <a:cubicBezTo>
                          <a:pt x="213863" y="9440"/>
                          <a:pt x="213706" y="6541"/>
                          <a:pt x="211931" y="4766"/>
                        </a:cubicBezTo>
                        <a:cubicBezTo>
                          <a:pt x="210156" y="2991"/>
                          <a:pt x="207263" y="2798"/>
                          <a:pt x="204787" y="2385"/>
                        </a:cubicBezTo>
                        <a:cubicBezTo>
                          <a:pt x="197697" y="1203"/>
                          <a:pt x="190519" y="600"/>
                          <a:pt x="183356" y="3"/>
                        </a:cubicBezTo>
                        <a:cubicBezTo>
                          <a:pt x="180983" y="-195"/>
                          <a:pt x="187324" y="7940"/>
                          <a:pt x="188118" y="9528"/>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grpSp>
          </p:grpSp>
        </p:grpSp>
        <p:sp>
          <p:nvSpPr>
            <p:cNvPr id="77" name="CuadroTexto 10">
              <a:extLst>
                <a:ext uri="{FF2B5EF4-FFF2-40B4-BE49-F238E27FC236}">
                  <a16:creationId xmlns:a16="http://schemas.microsoft.com/office/drawing/2014/main" id="{ECBF9F75-E6EE-4858-B883-5559A45E8AD3}"/>
                </a:ext>
              </a:extLst>
            </p:cNvPr>
            <p:cNvSpPr txBox="1"/>
            <p:nvPr/>
          </p:nvSpPr>
          <p:spPr>
            <a:xfrm>
              <a:off x="8891523" y="1890059"/>
              <a:ext cx="1137980" cy="393843"/>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mn-cs"/>
                </a:rPr>
                <a:t>Phospholipid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mn-cs"/>
                </a:rPr>
                <a:t>bilayer</a:t>
              </a:r>
            </a:p>
          </p:txBody>
        </p:sp>
        <p:sp>
          <p:nvSpPr>
            <p:cNvPr id="78" name="Cerrar llave 11">
              <a:extLst>
                <a:ext uri="{FF2B5EF4-FFF2-40B4-BE49-F238E27FC236}">
                  <a16:creationId xmlns:a16="http://schemas.microsoft.com/office/drawing/2014/main" id="{21A56F2F-1DBE-49AF-A40D-73D8E98F05B2}"/>
                </a:ext>
              </a:extLst>
            </p:cNvPr>
            <p:cNvSpPr/>
            <p:nvPr/>
          </p:nvSpPr>
          <p:spPr>
            <a:xfrm>
              <a:off x="8595991" y="1598079"/>
              <a:ext cx="245665" cy="977803"/>
            </a:xfrm>
            <a:prstGeom prst="rightBrac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mn-ea"/>
                <a:cs typeface="+mn-cs"/>
              </a:endParaRPr>
            </a:p>
          </p:txBody>
        </p:sp>
      </p:grpSp>
      <p:sp>
        <p:nvSpPr>
          <p:cNvPr id="2" name="Title 1">
            <a:extLst>
              <a:ext uri="{FF2B5EF4-FFF2-40B4-BE49-F238E27FC236}">
                <a16:creationId xmlns:a16="http://schemas.microsoft.com/office/drawing/2014/main" id="{86201796-04A0-4F18-86BA-4AC779EE7EFD}"/>
              </a:ext>
            </a:extLst>
          </p:cNvPr>
          <p:cNvSpPr>
            <a:spLocks noGrp="1"/>
          </p:cNvSpPr>
          <p:nvPr>
            <p:ph type="title"/>
          </p:nvPr>
        </p:nvSpPr>
        <p:spPr>
          <a:xfrm>
            <a:off x="401351" y="209403"/>
            <a:ext cx="11362660" cy="824841"/>
          </a:xfrm>
        </p:spPr>
        <p:txBody>
          <a:bodyPr/>
          <a:lstStyle/>
          <a:p>
            <a:r>
              <a:rPr lang="en-US" b="0" dirty="0">
                <a:latin typeface="Verdana" panose="020B0604030504040204" pitchFamily="34" charset="0"/>
              </a:rPr>
              <a:t>Phospholipids are </a:t>
            </a:r>
            <a:r>
              <a:rPr lang="en-US" dirty="0"/>
              <a:t>m</a:t>
            </a:r>
            <a:r>
              <a:rPr lang="en-US" b="0" dirty="0">
                <a:latin typeface="Verdana" panose="020B0604030504040204" pitchFamily="34" charset="0"/>
              </a:rPr>
              <a:t>ajor components of cellular and </a:t>
            </a:r>
            <a:br>
              <a:rPr lang="en-US" b="0" dirty="0">
                <a:latin typeface="Verdana" panose="020B0604030504040204" pitchFamily="34" charset="0"/>
              </a:rPr>
            </a:br>
            <a:r>
              <a:rPr lang="en-US" b="0" dirty="0">
                <a:latin typeface="Verdana" panose="020B0604030504040204" pitchFamily="34" charset="0"/>
              </a:rPr>
              <a:t>subcellular membranes </a:t>
            </a:r>
            <a:r>
              <a:rPr lang="en-GB" b="0" dirty="0">
                <a:latin typeface="Verdana" panose="020B0604030504040204" pitchFamily="34" charset="0"/>
              </a:rPr>
              <a:t> </a:t>
            </a:r>
            <a:endParaRPr lang="en-GB" dirty="0"/>
          </a:p>
        </p:txBody>
      </p:sp>
      <p:sp>
        <p:nvSpPr>
          <p:cNvPr id="231" name="Text Placeholder 7">
            <a:extLst>
              <a:ext uri="{FF2B5EF4-FFF2-40B4-BE49-F238E27FC236}">
                <a16:creationId xmlns:a16="http://schemas.microsoft.com/office/drawing/2014/main" id="{52DE5C74-DFAF-43CD-92E0-64C995CAF255}"/>
              </a:ext>
            </a:extLst>
          </p:cNvPr>
          <p:cNvSpPr txBox="1">
            <a:spLocks/>
          </p:cNvSpPr>
          <p:nvPr/>
        </p:nvSpPr>
        <p:spPr>
          <a:xfrm>
            <a:off x="1616400" y="6400800"/>
            <a:ext cx="9964800" cy="460800"/>
          </a:xfrm>
          <a:prstGeom prst="rect">
            <a:avLst/>
          </a:prstGeom>
        </p:spPr>
        <p:txBody>
          <a:bodyPr vert="horz" wrap="square" lIns="91440" tIns="45720" rIns="91440" bIns="45720" rtlCol="0" anchor="b" anchorCtr="0">
            <a:no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1200"/>
              </a:spcBef>
              <a:spcAft>
                <a:spcPts val="0"/>
              </a:spcAft>
              <a:buClr>
                <a:srgbClr val="A63D16"/>
              </a:buClr>
              <a:buSzPct val="100000"/>
              <a:buFont typeface="Calibri" panose="020F0502020204030204" pitchFamily="34" charset="0"/>
              <a:buNone/>
              <a:tabLst/>
              <a:defRPr/>
            </a:pP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PC, phosphatidylcholine; PE, phosphatidylethanolamine; PI, phosphatidylinositol</a:t>
            </a:r>
            <a:b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b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1. Li Z, et al. Cell Metab 2006;3(5):321–31; 2. </a:t>
            </a:r>
            <a:r>
              <a:rPr kumimoji="0" lang="en-GB" sz="800" b="0" i="0" u="none" strike="noStrike" kern="1200" cap="none" spc="0" normalizeH="0" baseline="0" noProof="0" dirty="0" err="1">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Escribá</a:t>
            </a:r>
            <a:r>
              <a:rPr kumimoji="0" lang="en-GB" sz="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mn-cs"/>
              </a:rPr>
              <a:t> PV, et al. J Cell Mol Med 2008;12(3):829–75</a:t>
            </a:r>
          </a:p>
        </p:txBody>
      </p:sp>
    </p:spTree>
    <p:extLst>
      <p:ext uri="{BB962C8B-B14F-4D97-AF65-F5344CB8AC3E}">
        <p14:creationId xmlns:p14="http://schemas.microsoft.com/office/powerpoint/2010/main" val="4129106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a:grpSpLocks noChangeAspect="1"/>
          </p:cNvGrpSpPr>
          <p:nvPr/>
        </p:nvGrpSpPr>
        <p:grpSpPr>
          <a:xfrm>
            <a:off x="942974" y="1374374"/>
            <a:ext cx="10811781" cy="4556634"/>
            <a:chOff x="611556" y="1871548"/>
            <a:chExt cx="8988748" cy="3788312"/>
          </a:xfrm>
        </p:grpSpPr>
        <p:sp>
          <p:nvSpPr>
            <p:cNvPr id="3" name="Hexagone 27">
              <a:extLst>
                <a:ext uri="{FF2B5EF4-FFF2-40B4-BE49-F238E27FC236}">
                  <a16:creationId xmlns:a16="http://schemas.microsoft.com/office/drawing/2014/main" id="{6E6409DC-573E-094F-B98D-4719D97EDB86}"/>
                </a:ext>
              </a:extLst>
            </p:cNvPr>
            <p:cNvSpPr/>
            <p:nvPr/>
          </p:nvSpPr>
          <p:spPr>
            <a:xfrm>
              <a:off x="5597071" y="1871548"/>
              <a:ext cx="4003233" cy="3788312"/>
            </a:xfrm>
            <a:prstGeom prst="hexagon">
              <a:avLst/>
            </a:prstGeom>
            <a:solidFill>
              <a:sysClr val="window" lastClr="FFFFFF"/>
            </a:solidFill>
            <a:ln w="19050" cap="flat" cmpd="sng" algn="ctr">
              <a:solidFill>
                <a:srgbClr val="F2913D"/>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a:ln>
                  <a:noFill/>
                </a:ln>
                <a:solidFill>
                  <a:srgbClr val="777776"/>
                </a:solidFill>
                <a:effectLst/>
                <a:uLnTx/>
                <a:uFillTx/>
                <a:latin typeface="Calibri" panose="020F0502020204030204" pitchFamily="34" charset="0"/>
                <a:ea typeface="+mn-ea"/>
                <a:cs typeface="+mn-cs"/>
              </a:endParaRPr>
            </a:p>
          </p:txBody>
        </p:sp>
        <p:sp>
          <p:nvSpPr>
            <p:cNvPr id="4" name="Hexagone 26">
              <a:extLst>
                <a:ext uri="{FF2B5EF4-FFF2-40B4-BE49-F238E27FC236}">
                  <a16:creationId xmlns:a16="http://schemas.microsoft.com/office/drawing/2014/main" id="{ED6F9EEB-B764-C246-B9B1-5EC56F4614A0}"/>
                </a:ext>
              </a:extLst>
            </p:cNvPr>
            <p:cNvSpPr/>
            <p:nvPr/>
          </p:nvSpPr>
          <p:spPr>
            <a:xfrm>
              <a:off x="3933209" y="2179778"/>
              <a:ext cx="3687847" cy="3265446"/>
            </a:xfrm>
            <a:prstGeom prst="hexagon">
              <a:avLst/>
            </a:prstGeom>
            <a:solidFill>
              <a:sysClr val="window" lastClr="FFFFFF"/>
            </a:solidFill>
            <a:ln w="19050" cap="flat" cmpd="sng" algn="ctr">
              <a:solidFill>
                <a:srgbClr val="F2913D"/>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a:ln>
                  <a:noFill/>
                </a:ln>
                <a:solidFill>
                  <a:srgbClr val="777776"/>
                </a:solidFill>
                <a:effectLst/>
                <a:uLnTx/>
                <a:uFillTx/>
                <a:latin typeface="Calibri" panose="020F0502020204030204" pitchFamily="34" charset="0"/>
                <a:ea typeface="+mn-ea"/>
                <a:cs typeface="+mn-cs"/>
              </a:endParaRPr>
            </a:p>
          </p:txBody>
        </p:sp>
        <p:sp>
          <p:nvSpPr>
            <p:cNvPr id="16" name="Hexagone 25">
              <a:extLst>
                <a:ext uri="{FF2B5EF4-FFF2-40B4-BE49-F238E27FC236}">
                  <a16:creationId xmlns:a16="http://schemas.microsoft.com/office/drawing/2014/main" id="{D5D4615D-7A08-F243-9C13-902BC10E5D3B}"/>
                </a:ext>
              </a:extLst>
            </p:cNvPr>
            <p:cNvSpPr/>
            <p:nvPr/>
          </p:nvSpPr>
          <p:spPr>
            <a:xfrm>
              <a:off x="2428869" y="2443738"/>
              <a:ext cx="3172149" cy="2785461"/>
            </a:xfrm>
            <a:prstGeom prst="hexagon">
              <a:avLst/>
            </a:prstGeom>
            <a:solidFill>
              <a:sysClr val="window" lastClr="FFFFFF"/>
            </a:solidFill>
            <a:ln w="19050" cap="flat" cmpd="sng" algn="ctr">
              <a:solidFill>
                <a:srgbClr val="F2913D"/>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a:ln>
                  <a:noFill/>
                </a:ln>
                <a:solidFill>
                  <a:srgbClr val="777776"/>
                </a:solidFill>
                <a:effectLst/>
                <a:uLnTx/>
                <a:uFillTx/>
                <a:latin typeface="Calibri" panose="020F0502020204030204" pitchFamily="34" charset="0"/>
                <a:ea typeface="+mn-ea"/>
                <a:cs typeface="+mn-cs"/>
              </a:endParaRPr>
            </a:p>
          </p:txBody>
        </p:sp>
        <p:sp>
          <p:nvSpPr>
            <p:cNvPr id="17" name="Rectangle 16">
              <a:extLst>
                <a:ext uri="{FF2B5EF4-FFF2-40B4-BE49-F238E27FC236}">
                  <a16:creationId xmlns:a16="http://schemas.microsoft.com/office/drawing/2014/main" id="{D0B6A0E4-33DD-AD4E-8F77-F5C83C76D59B}"/>
                </a:ext>
              </a:extLst>
            </p:cNvPr>
            <p:cNvSpPr/>
            <p:nvPr/>
          </p:nvSpPr>
          <p:spPr>
            <a:xfrm>
              <a:off x="4234473" y="3637101"/>
              <a:ext cx="1361805" cy="434997"/>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PH</a:t>
              </a:r>
              <a:r>
                <a:rPr kumimoji="0" lang="pl-PL"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OS</a:t>
              </a:r>
              <a:r>
                <a:rPr kumimoji="0" lang="de-DE"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PH</a:t>
              </a:r>
              <a:r>
                <a:rPr kumimoji="0" lang="pl-PL"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AT</a:t>
              </a:r>
              <a:r>
                <a:rPr kumimoji="0" lang="fr-FR"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I</a:t>
              </a:r>
              <a:r>
                <a:rPr kumimoji="0" lang="pl-PL"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DYL-</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pl-PL"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CHOLIN</a:t>
              </a:r>
              <a:r>
                <a:rPr kumimoji="0" lang="fr-FR"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E</a:t>
              </a:r>
              <a:r>
                <a:rPr kumimoji="0" lang="pl-PL"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 </a:t>
              </a:r>
              <a:r>
                <a:rPr kumimoji="0" lang="de-DE"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a:t>
              </a:r>
              <a:r>
                <a:rPr kumimoji="0" lang="pl-PL"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PC</a:t>
              </a:r>
              <a:r>
                <a:rPr kumimoji="0" lang="de-DE"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a:t>
              </a:r>
              <a:endParaRPr kumimoji="0" lang="pl-PL"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endParaRPr>
            </a:p>
          </p:txBody>
        </p:sp>
        <p:sp>
          <p:nvSpPr>
            <p:cNvPr id="18" name="Rectangle 17">
              <a:extLst>
                <a:ext uri="{FF2B5EF4-FFF2-40B4-BE49-F238E27FC236}">
                  <a16:creationId xmlns:a16="http://schemas.microsoft.com/office/drawing/2014/main" id="{71CAA5ED-549B-9E48-892F-4F7E31B08379}"/>
                </a:ext>
              </a:extLst>
            </p:cNvPr>
            <p:cNvSpPr/>
            <p:nvPr/>
          </p:nvSpPr>
          <p:spPr>
            <a:xfrm>
              <a:off x="5596279" y="3676300"/>
              <a:ext cx="1897279" cy="255881"/>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PHOSPHOLIPIDS</a:t>
              </a:r>
              <a:r>
                <a:rPr kumimoji="0" lang="de-DE" sz="1400" b="0" i="0" u="none" strike="noStrike" kern="1200" cap="none" spc="0" normalizeH="0" baseline="0" noProof="0" dirty="0">
                  <a:ln>
                    <a:noFill/>
                  </a:ln>
                  <a:solidFill>
                    <a:prstClr val="black"/>
                  </a:solidFill>
                  <a:effectLst/>
                  <a:uLnTx/>
                  <a:uFillTx/>
                  <a:latin typeface="Calibri" panose="020F0502020204030204" pitchFamily="34" charset="0"/>
                  <a:ea typeface="Roboto" panose="02000000000000000000" pitchFamily="2" charset="0"/>
                  <a:cs typeface="Roboto" panose="02000000000000000000" pitchFamily="2" charset="0"/>
                </a:rPr>
                <a:t> </a:t>
              </a:r>
              <a:r>
                <a:rPr kumimoji="0" lang="de-DE"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a:t>
              </a:r>
              <a:r>
                <a:rPr kumimoji="0" lang="pl-PL"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PL</a:t>
              </a:r>
              <a:r>
                <a:rPr kumimoji="0" lang="de-DE"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a:t>
              </a:r>
              <a:endParaRPr kumimoji="0" lang="pl-PL"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endParaRPr>
            </a:p>
          </p:txBody>
        </p:sp>
        <p:sp>
          <p:nvSpPr>
            <p:cNvPr id="19" name="Rectangle 18">
              <a:extLst>
                <a:ext uri="{FF2B5EF4-FFF2-40B4-BE49-F238E27FC236}">
                  <a16:creationId xmlns:a16="http://schemas.microsoft.com/office/drawing/2014/main" id="{A25B5A1D-3E4B-E745-833E-DD4163C6A29D}"/>
                </a:ext>
              </a:extLst>
            </p:cNvPr>
            <p:cNvSpPr/>
            <p:nvPr/>
          </p:nvSpPr>
          <p:spPr>
            <a:xfrm>
              <a:off x="7621056" y="3697663"/>
              <a:ext cx="1780522" cy="255881"/>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LECITHIN</a:t>
              </a:r>
              <a:endParaRPr kumimoji="0" lang="pl-PL"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endParaRPr>
            </a:p>
          </p:txBody>
        </p:sp>
        <p:sp>
          <p:nvSpPr>
            <p:cNvPr id="20" name="Hexagone 28">
              <a:extLst>
                <a:ext uri="{FF2B5EF4-FFF2-40B4-BE49-F238E27FC236}">
                  <a16:creationId xmlns:a16="http://schemas.microsoft.com/office/drawing/2014/main" id="{3231D236-F5B1-4545-9F16-F9BED0DFA517}"/>
                </a:ext>
              </a:extLst>
            </p:cNvPr>
            <p:cNvSpPr/>
            <p:nvPr/>
          </p:nvSpPr>
          <p:spPr>
            <a:xfrm>
              <a:off x="8116455" y="2151493"/>
              <a:ext cx="561918" cy="519019"/>
            </a:xfrm>
            <a:prstGeom prst="hexagon">
              <a:avLst/>
            </a:prstGeom>
            <a:solidFill>
              <a:srgbClr val="FAB021">
                <a:lumMod val="40000"/>
                <a:lumOff val="60000"/>
              </a:srgb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a:ln>
                  <a:noFill/>
                </a:ln>
                <a:solidFill>
                  <a:srgbClr val="777776"/>
                </a:solidFill>
                <a:effectLst/>
                <a:uLnTx/>
                <a:uFillTx/>
                <a:latin typeface="Calibri" panose="020F0502020204030204" pitchFamily="34" charset="0"/>
                <a:ea typeface="+mn-ea"/>
                <a:cs typeface="+mn-cs"/>
              </a:endParaRPr>
            </a:p>
          </p:txBody>
        </p:sp>
        <p:sp>
          <p:nvSpPr>
            <p:cNvPr id="21" name="Hexagone 29">
              <a:extLst>
                <a:ext uri="{FF2B5EF4-FFF2-40B4-BE49-F238E27FC236}">
                  <a16:creationId xmlns:a16="http://schemas.microsoft.com/office/drawing/2014/main" id="{66F93525-A194-444E-8CCA-763A132C1C20}"/>
                </a:ext>
              </a:extLst>
            </p:cNvPr>
            <p:cNvSpPr/>
            <p:nvPr/>
          </p:nvSpPr>
          <p:spPr>
            <a:xfrm>
              <a:off x="4498766" y="1962664"/>
              <a:ext cx="561918" cy="519019"/>
            </a:xfrm>
            <a:prstGeom prst="hexagon">
              <a:avLst/>
            </a:prstGeom>
            <a:solidFill>
              <a:srgbClr val="F2913D">
                <a:lumMod val="75000"/>
              </a:srgb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a:ln>
                  <a:noFill/>
                </a:ln>
                <a:solidFill>
                  <a:srgbClr val="777776"/>
                </a:solidFill>
                <a:effectLst/>
                <a:uLnTx/>
                <a:uFillTx/>
                <a:latin typeface="Calibri" panose="020F0502020204030204" pitchFamily="34" charset="0"/>
                <a:ea typeface="+mn-ea"/>
                <a:cs typeface="+mn-cs"/>
              </a:endParaRPr>
            </a:p>
          </p:txBody>
        </p:sp>
        <p:sp>
          <p:nvSpPr>
            <p:cNvPr id="22" name="Hexagone 24">
              <a:extLst>
                <a:ext uri="{FF2B5EF4-FFF2-40B4-BE49-F238E27FC236}">
                  <a16:creationId xmlns:a16="http://schemas.microsoft.com/office/drawing/2014/main" id="{7CEBA224-3F19-A24C-B2C2-497F91F480F9}"/>
                </a:ext>
              </a:extLst>
            </p:cNvPr>
            <p:cNvSpPr/>
            <p:nvPr/>
          </p:nvSpPr>
          <p:spPr>
            <a:xfrm>
              <a:off x="1704719" y="2670511"/>
              <a:ext cx="2529755" cy="2346767"/>
            </a:xfrm>
            <a:prstGeom prst="hexagon">
              <a:avLst/>
            </a:prstGeom>
            <a:solidFill>
              <a:sysClr val="window" lastClr="FFFFFF"/>
            </a:solidFill>
            <a:ln w="19050" cap="flat" cmpd="sng" algn="ctr">
              <a:solidFill>
                <a:srgbClr val="F2913D"/>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a:ln>
                  <a:noFill/>
                </a:ln>
                <a:solidFill>
                  <a:srgbClr val="777776"/>
                </a:solidFill>
                <a:effectLst/>
                <a:uLnTx/>
                <a:uFillTx/>
                <a:latin typeface="Calibri" panose="020F0502020204030204" pitchFamily="34" charset="0"/>
                <a:ea typeface="+mn-ea"/>
                <a:cs typeface="+mn-cs"/>
              </a:endParaRPr>
            </a:p>
          </p:txBody>
        </p:sp>
        <p:sp>
          <p:nvSpPr>
            <p:cNvPr id="23" name="Hexagone 22">
              <a:extLst>
                <a:ext uri="{FF2B5EF4-FFF2-40B4-BE49-F238E27FC236}">
                  <a16:creationId xmlns:a16="http://schemas.microsoft.com/office/drawing/2014/main" id="{F51C48E1-7409-C149-B212-6AF1C9697909}"/>
                </a:ext>
              </a:extLst>
            </p:cNvPr>
            <p:cNvSpPr/>
            <p:nvPr/>
          </p:nvSpPr>
          <p:spPr>
            <a:xfrm>
              <a:off x="611556" y="2911519"/>
              <a:ext cx="2090706" cy="1849289"/>
            </a:xfrm>
            <a:prstGeom prst="hexagon">
              <a:avLst/>
            </a:prstGeom>
            <a:solidFill>
              <a:sysClr val="window" lastClr="FFFFFF"/>
            </a:solidFill>
            <a:ln w="19050" cap="flat" cmpd="sng" algn="ctr">
              <a:solidFill>
                <a:srgbClr val="F2913D"/>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a:ln>
                  <a:noFill/>
                </a:ln>
                <a:solidFill>
                  <a:srgbClr val="777776"/>
                </a:solidFill>
                <a:effectLst/>
                <a:uLnTx/>
                <a:uFillTx/>
                <a:latin typeface="Calibri" panose="020F0502020204030204" pitchFamily="34" charset="0"/>
                <a:ea typeface="+mn-ea"/>
                <a:cs typeface="+mn-cs"/>
              </a:endParaRPr>
            </a:p>
          </p:txBody>
        </p:sp>
        <p:sp>
          <p:nvSpPr>
            <p:cNvPr id="25" name="Rectangle 24">
              <a:extLst>
                <a:ext uri="{FF2B5EF4-FFF2-40B4-BE49-F238E27FC236}">
                  <a16:creationId xmlns:a16="http://schemas.microsoft.com/office/drawing/2014/main" id="{4411B782-91C9-BE4A-905C-B81B2BBB8031}"/>
                </a:ext>
              </a:extLst>
            </p:cNvPr>
            <p:cNvSpPr/>
            <p:nvPr/>
          </p:nvSpPr>
          <p:spPr>
            <a:xfrm>
              <a:off x="2702261" y="3570187"/>
              <a:ext cx="1532213" cy="614113"/>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pl-PL"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POL</a:t>
              </a:r>
              <a:r>
                <a:rPr kumimoji="0" lang="fr-FR"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Y</a:t>
              </a:r>
              <a:r>
                <a:rPr kumimoji="0" lang="pl-PL"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ENYL-</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PH</a:t>
              </a:r>
              <a:r>
                <a:rPr kumimoji="0" lang="pl-PL"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OS</a:t>
              </a:r>
              <a:r>
                <a:rPr kumimoji="0" lang="de-DE"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PH</a:t>
              </a:r>
              <a:r>
                <a:rPr kumimoji="0" lang="pl-PL"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A</a:t>
              </a:r>
              <a:r>
                <a:rPr kumimoji="0" lang="fr-FR"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TI</a:t>
              </a:r>
              <a:r>
                <a:rPr kumimoji="0" lang="pl-PL"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DYL-</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pl-PL"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CHOLIN</a:t>
              </a:r>
              <a:r>
                <a:rPr kumimoji="0" lang="fr-FR"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E</a:t>
              </a:r>
              <a:r>
                <a:rPr kumimoji="0" lang="pl-PL"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 </a:t>
              </a:r>
              <a:r>
                <a:rPr kumimoji="0" lang="de-DE"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a:t>
              </a:r>
              <a:r>
                <a:rPr kumimoji="0" lang="pl-PL"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PPC</a:t>
              </a:r>
              <a:r>
                <a:rPr kumimoji="0" lang="de-DE"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rPr>
                <a:t>)</a:t>
              </a:r>
              <a:endParaRPr kumimoji="0" lang="pl-PL" sz="1400" b="1" i="0" u="none" strike="noStrike" kern="1200" cap="none" spc="0" normalizeH="0" baseline="0" noProof="0" dirty="0">
                <a:ln>
                  <a:noFill/>
                </a:ln>
                <a:solidFill>
                  <a:srgbClr val="F2913D">
                    <a:lumMod val="50000"/>
                  </a:srgbClr>
                </a:solidFill>
                <a:effectLst/>
                <a:uLnTx/>
                <a:uFillTx/>
                <a:latin typeface="Calibri" panose="020F0502020204030204" pitchFamily="34" charset="0"/>
                <a:ea typeface="+mn-ea"/>
                <a:cs typeface="+mn-cs"/>
              </a:endParaRPr>
            </a:p>
          </p:txBody>
        </p:sp>
        <p:sp>
          <p:nvSpPr>
            <p:cNvPr id="26" name="Hexagone 32">
              <a:extLst>
                <a:ext uri="{FF2B5EF4-FFF2-40B4-BE49-F238E27FC236}">
                  <a16:creationId xmlns:a16="http://schemas.microsoft.com/office/drawing/2014/main" id="{3993AB4A-514D-854A-AEA4-77BFBC585C1C}"/>
                </a:ext>
              </a:extLst>
            </p:cNvPr>
            <p:cNvSpPr/>
            <p:nvPr/>
          </p:nvSpPr>
          <p:spPr>
            <a:xfrm>
              <a:off x="8515853" y="2056506"/>
              <a:ext cx="383797" cy="354496"/>
            </a:xfrm>
            <a:prstGeom prst="hexagon">
              <a:avLst/>
            </a:prstGeom>
            <a:solidFill>
              <a:srgbClr val="FAB0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a:ln>
                  <a:noFill/>
                </a:ln>
                <a:solidFill>
                  <a:srgbClr val="777776"/>
                </a:solidFill>
                <a:effectLst/>
                <a:uLnTx/>
                <a:uFillTx/>
                <a:latin typeface="Calibri" panose="020F0502020204030204" pitchFamily="34" charset="0"/>
                <a:ea typeface="+mn-ea"/>
                <a:cs typeface="+mn-cs"/>
              </a:endParaRPr>
            </a:p>
          </p:txBody>
        </p:sp>
        <p:sp>
          <p:nvSpPr>
            <p:cNvPr id="27" name="Hexagone 33">
              <a:extLst>
                <a:ext uri="{FF2B5EF4-FFF2-40B4-BE49-F238E27FC236}">
                  <a16:creationId xmlns:a16="http://schemas.microsoft.com/office/drawing/2014/main" id="{09F9B006-41D5-ED4C-8199-324A908001A0}"/>
                </a:ext>
              </a:extLst>
            </p:cNvPr>
            <p:cNvSpPr/>
            <p:nvPr/>
          </p:nvSpPr>
          <p:spPr>
            <a:xfrm>
              <a:off x="1897138" y="4472920"/>
              <a:ext cx="747914" cy="628013"/>
            </a:xfrm>
            <a:prstGeom prst="hexagon">
              <a:avLst/>
            </a:prstGeom>
            <a:solidFill>
              <a:srgbClr val="FAB02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a:ln>
                  <a:noFill/>
                </a:ln>
                <a:solidFill>
                  <a:srgbClr val="777776"/>
                </a:solidFill>
                <a:effectLst/>
                <a:uLnTx/>
                <a:uFillTx/>
                <a:latin typeface="Calibri" panose="020F0502020204030204" pitchFamily="34" charset="0"/>
                <a:ea typeface="+mn-ea"/>
                <a:cs typeface="+mn-cs"/>
              </a:endParaRPr>
            </a:p>
          </p:txBody>
        </p:sp>
        <p:sp>
          <p:nvSpPr>
            <p:cNvPr id="28" name="Hexagone 34">
              <a:extLst>
                <a:ext uri="{FF2B5EF4-FFF2-40B4-BE49-F238E27FC236}">
                  <a16:creationId xmlns:a16="http://schemas.microsoft.com/office/drawing/2014/main" id="{1C54CFF8-4D8B-CF4A-BB97-82ED3A70F948}"/>
                </a:ext>
              </a:extLst>
            </p:cNvPr>
            <p:cNvSpPr/>
            <p:nvPr/>
          </p:nvSpPr>
          <p:spPr>
            <a:xfrm>
              <a:off x="1548791" y="2145984"/>
              <a:ext cx="1085940" cy="951471"/>
            </a:xfrm>
            <a:prstGeom prst="hexagon">
              <a:avLst/>
            </a:prstGeom>
            <a:solidFill>
              <a:sysClr val="window" lastClr="FFFFFF"/>
            </a:solidFill>
            <a:ln w="19050" cap="flat" cmpd="sng" algn="ctr">
              <a:solidFill>
                <a:srgbClr val="F2913D"/>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prstClr val="white"/>
                </a:solidFill>
                <a:effectLst/>
                <a:uLnTx/>
                <a:uFillTx/>
                <a:latin typeface="Calibri" panose="020F0502020204030204" pitchFamily="34" charset="0"/>
                <a:ea typeface="+mn-ea"/>
                <a:cs typeface="+mn-cs"/>
              </a:endParaRPr>
            </a:p>
          </p:txBody>
        </p:sp>
        <p:pic>
          <p:nvPicPr>
            <p:cNvPr id="29" name="Image 35">
              <a:extLst>
                <a:ext uri="{FF2B5EF4-FFF2-40B4-BE49-F238E27FC236}">
                  <a16:creationId xmlns:a16="http://schemas.microsoft.com/office/drawing/2014/main" id="{3C4F5BCB-FE18-2C4C-B216-477F84F841F0}"/>
                </a:ext>
              </a:extLst>
            </p:cNvPr>
            <p:cNvPicPr>
              <a:picLocks noChangeAspect="1"/>
            </p:cNvPicPr>
            <p:nvPr/>
          </p:nvPicPr>
          <p:blipFill rotWithShape="1">
            <a:blip r:embed="rId3"/>
            <a:srcRect l="15323" t="14946" r="14625" b="16871"/>
            <a:stretch/>
          </p:blipFill>
          <p:spPr>
            <a:xfrm>
              <a:off x="1759037" y="2383940"/>
              <a:ext cx="672140" cy="462498"/>
            </a:xfrm>
            <a:prstGeom prst="rect">
              <a:avLst/>
            </a:prstGeom>
          </p:spPr>
        </p:pic>
        <p:sp>
          <p:nvSpPr>
            <p:cNvPr id="30" name="Hexagone 38">
              <a:extLst>
                <a:ext uri="{FF2B5EF4-FFF2-40B4-BE49-F238E27FC236}">
                  <a16:creationId xmlns:a16="http://schemas.microsoft.com/office/drawing/2014/main" id="{5CD6F368-A4BB-104A-AC47-FE14F97270F2}"/>
                </a:ext>
              </a:extLst>
            </p:cNvPr>
            <p:cNvSpPr/>
            <p:nvPr/>
          </p:nvSpPr>
          <p:spPr>
            <a:xfrm>
              <a:off x="5907986" y="4539668"/>
              <a:ext cx="1085940" cy="951471"/>
            </a:xfrm>
            <a:prstGeom prst="hexagon">
              <a:avLst/>
            </a:prstGeom>
            <a:solidFill>
              <a:sysClr val="window" lastClr="FFFFFF"/>
            </a:solidFill>
            <a:ln w="19050" cap="flat" cmpd="sng" algn="ctr">
              <a:solidFill>
                <a:srgbClr val="F2913D"/>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a:ln>
                    <a:noFill/>
                  </a:ln>
                  <a:solidFill>
                    <a:prstClr val="white"/>
                  </a:solidFill>
                  <a:effectLst/>
                  <a:uLnTx/>
                  <a:uFillTx/>
                  <a:latin typeface="Calibri" panose="020F0502020204030204" pitchFamily="34" charset="0"/>
                  <a:ea typeface="+mn-ea"/>
                  <a:cs typeface="+mn-cs"/>
                </a:rPr>
                <a:t> </a:t>
              </a:r>
            </a:p>
          </p:txBody>
        </p:sp>
        <p:pic>
          <p:nvPicPr>
            <p:cNvPr id="31" name="Image 37">
              <a:extLst>
                <a:ext uri="{FF2B5EF4-FFF2-40B4-BE49-F238E27FC236}">
                  <a16:creationId xmlns:a16="http://schemas.microsoft.com/office/drawing/2014/main" id="{F22B124B-81A3-CB42-AC87-3C65332B1E63}"/>
                </a:ext>
              </a:extLst>
            </p:cNvPr>
            <p:cNvPicPr>
              <a:picLocks noChangeAspect="1"/>
            </p:cNvPicPr>
            <p:nvPr/>
          </p:nvPicPr>
          <p:blipFill>
            <a:blip r:embed="rId4"/>
            <a:stretch>
              <a:fillRect/>
            </a:stretch>
          </p:blipFill>
          <p:spPr>
            <a:xfrm>
              <a:off x="6248960" y="4720841"/>
              <a:ext cx="419474" cy="592903"/>
            </a:xfrm>
            <a:prstGeom prst="rect">
              <a:avLst/>
            </a:prstGeom>
          </p:spPr>
        </p:pic>
      </p:grpSp>
      <p:sp>
        <p:nvSpPr>
          <p:cNvPr id="24" name="Rectangle 23">
            <a:extLst>
              <a:ext uri="{FF2B5EF4-FFF2-40B4-BE49-F238E27FC236}">
                <a16:creationId xmlns:a16="http://schemas.microsoft.com/office/drawing/2014/main" id="{A19F6549-CB62-D04D-B6CD-17EC3C4724DD}"/>
              </a:ext>
            </a:extLst>
          </p:cNvPr>
          <p:cNvSpPr/>
          <p:nvPr/>
        </p:nvSpPr>
        <p:spPr>
          <a:xfrm>
            <a:off x="942972" y="3503351"/>
            <a:ext cx="2514729" cy="738664"/>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400" b="1" i="0" u="none" strike="noStrike" kern="1200" cap="none" spc="0" normalizeH="0" baseline="0" noProof="0" dirty="0">
                <a:ln>
                  <a:noFill/>
                </a:ln>
                <a:solidFill>
                  <a:srgbClr val="F2913D"/>
                </a:solidFill>
                <a:effectLst/>
                <a:uLnTx/>
                <a:uFillTx/>
                <a:latin typeface="Calibri" panose="020F0502020204030204" pitchFamily="34" charset="0"/>
                <a:ea typeface="+mn-ea"/>
                <a:cs typeface="+mn-cs"/>
              </a:rPr>
              <a:t>1,2 </a:t>
            </a:r>
            <a:r>
              <a:rPr kumimoji="0" lang="fr-FR" sz="1400" b="1" i="0" u="none" strike="noStrike" kern="1200" cap="none" spc="0" normalizeH="0" baseline="0" noProof="0" dirty="0">
                <a:ln>
                  <a:noFill/>
                </a:ln>
                <a:solidFill>
                  <a:srgbClr val="F2913D"/>
                </a:solidFill>
                <a:effectLst/>
                <a:uLnTx/>
                <a:uFillTx/>
                <a:latin typeface="Calibri" panose="020F0502020204030204" pitchFamily="34" charset="0"/>
                <a:ea typeface="+mn-ea"/>
                <a:cs typeface="+mn-cs"/>
              </a:rPr>
              <a:t>DILINOLEOYL-</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2913D"/>
                </a:solidFill>
                <a:effectLst/>
                <a:uLnTx/>
                <a:uFillTx/>
                <a:latin typeface="Calibri" panose="020F0502020204030204" pitchFamily="34" charset="0"/>
                <a:ea typeface="+mn-ea"/>
                <a:cs typeface="+mn-cs"/>
              </a:rPr>
              <a:t>PHOSPHATIDYLCHOLINE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F2913D"/>
                </a:solidFill>
                <a:effectLst/>
                <a:uLnTx/>
                <a:uFillTx/>
                <a:latin typeface="Calibri" panose="020F0502020204030204" pitchFamily="34" charset="0"/>
                <a:ea typeface="+mn-ea"/>
                <a:cs typeface="+mn-cs"/>
              </a:rPr>
              <a:t>(</a:t>
            </a:r>
            <a:r>
              <a:rPr kumimoji="0" lang="pl-PL" sz="1400" b="1" i="0" u="none" strike="noStrike" kern="1200" cap="none" spc="0" normalizeH="0" baseline="0" noProof="0" dirty="0">
                <a:ln>
                  <a:noFill/>
                </a:ln>
                <a:solidFill>
                  <a:srgbClr val="F2913D"/>
                </a:solidFill>
                <a:effectLst/>
                <a:uLnTx/>
                <a:uFillTx/>
                <a:latin typeface="Calibri" panose="020F0502020204030204" pitchFamily="34" charset="0"/>
                <a:ea typeface="+mn-ea"/>
                <a:cs typeface="+mn-cs"/>
              </a:rPr>
              <a:t>DLPC</a:t>
            </a:r>
            <a:r>
              <a:rPr kumimoji="0" lang="en-GB" sz="1400" b="1" i="0" u="none" strike="noStrike" kern="1200" cap="none" spc="0" normalizeH="0" baseline="0" noProof="0" dirty="0">
                <a:ln>
                  <a:noFill/>
                </a:ln>
                <a:solidFill>
                  <a:srgbClr val="F2913D"/>
                </a:solidFill>
                <a:effectLst/>
                <a:uLnTx/>
                <a:uFillTx/>
                <a:latin typeface="Calibri" panose="020F0502020204030204" pitchFamily="34" charset="0"/>
                <a:ea typeface="+mn-ea"/>
                <a:cs typeface="+mn-cs"/>
              </a:rPr>
              <a:t>)</a:t>
            </a:r>
            <a:endParaRPr kumimoji="0" lang="pl-PL" sz="1400" b="1" i="0" u="none" strike="noStrike" kern="1200" cap="none" spc="0" normalizeH="0" baseline="0" noProof="0" dirty="0">
              <a:ln>
                <a:noFill/>
              </a:ln>
              <a:solidFill>
                <a:srgbClr val="F2913D"/>
              </a:solidFill>
              <a:effectLst/>
              <a:uLnTx/>
              <a:uFillTx/>
              <a:latin typeface="Calibri" panose="020F0502020204030204" pitchFamily="34" charset="0"/>
              <a:ea typeface="+mn-ea"/>
              <a:cs typeface="+mn-cs"/>
            </a:endParaRPr>
          </a:p>
        </p:txBody>
      </p:sp>
      <p:sp>
        <p:nvSpPr>
          <p:cNvPr id="5" name="Footer Placeholder 5">
            <a:extLst>
              <a:ext uri="{FF2B5EF4-FFF2-40B4-BE49-F238E27FC236}">
                <a16:creationId xmlns:a16="http://schemas.microsoft.com/office/drawing/2014/main" id="{1FD4437C-40A5-70DF-10AF-E5A556C78CBA}"/>
              </a:ext>
            </a:extLst>
          </p:cNvPr>
          <p:cNvSpPr>
            <a:spLocks noGrp="1"/>
          </p:cNvSpPr>
          <p:nvPr/>
        </p:nvSpPr>
        <p:spPr>
          <a:xfrm>
            <a:off x="1616395" y="6471981"/>
            <a:ext cx="10147616" cy="187110"/>
          </a:xfrm>
          <a:prstGeom prst="rect">
            <a:avLst/>
          </a:prstGeom>
        </p:spPr>
        <p:txBody>
          <a:bodyPr vert="horz" lIns="0" tIns="0" rIns="0" bIns="0" rtlCol="0" anchor="b"/>
          <a:lstStyle>
            <a:defPPr>
              <a:defRPr lang="en-US"/>
            </a:defPPr>
            <a:lvl1pPr marL="0" algn="l" defTabSz="457200" rtl="0" eaLnBrk="1" latinLnBrk="0" hangingPunct="1">
              <a:defRPr lang="en-US" sz="700" b="0" i="0" kern="1200" cap="none" baseline="0" smtClean="0">
                <a:solidFill>
                  <a:schemeClr val="accent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b="1" dirty="0">
                <a:solidFill>
                  <a:schemeClr val="accent2"/>
                </a:solidFill>
              </a:rPr>
              <a:t>DLPC and PPC refer to "Essential phospholipids" or "EPL", whose mention of "essential" denotes the fact that these active ingredients are phospholipids that are derived from essential fatty acids.</a:t>
            </a:r>
            <a:br>
              <a:rPr lang="en-GB" b="1" dirty="0">
                <a:solidFill>
                  <a:schemeClr val="accent2"/>
                </a:solidFill>
              </a:rPr>
            </a:br>
            <a:r>
              <a:rPr lang="en-GB" dirty="0">
                <a:solidFill>
                  <a:schemeClr val="accent2"/>
                </a:solidFill>
              </a:rPr>
              <a:t>DLPC, 1-2-dilinoleoylphosphatidycholine (also known as: 1,2-dilinoleoyl-sn-glycero-3-phosphocholine)</a:t>
            </a:r>
            <a:br>
              <a:rPr lang="en-GB" dirty="0">
                <a:solidFill>
                  <a:schemeClr val="accent2"/>
                </a:solidFill>
              </a:rPr>
            </a:br>
            <a:r>
              <a:rPr lang="en-GB" dirty="0" err="1">
                <a:solidFill>
                  <a:schemeClr val="accent2"/>
                </a:solidFill>
              </a:rPr>
              <a:t>Gundermann</a:t>
            </a:r>
            <a:r>
              <a:rPr lang="en-GB" dirty="0">
                <a:solidFill>
                  <a:schemeClr val="accent2"/>
                </a:solidFill>
              </a:rPr>
              <a:t> KJ, et al. </a:t>
            </a:r>
            <a:r>
              <a:rPr lang="en-GB" dirty="0" err="1">
                <a:solidFill>
                  <a:schemeClr val="accent2"/>
                </a:solidFill>
              </a:rPr>
              <a:t>Pharmacol</a:t>
            </a:r>
            <a:r>
              <a:rPr lang="en-GB" dirty="0">
                <a:solidFill>
                  <a:schemeClr val="accent2"/>
                </a:solidFill>
              </a:rPr>
              <a:t> Rep 2016;3:643–59 </a:t>
            </a:r>
          </a:p>
        </p:txBody>
      </p:sp>
      <p:sp>
        <p:nvSpPr>
          <p:cNvPr id="6" name="Title 2">
            <a:extLst>
              <a:ext uri="{FF2B5EF4-FFF2-40B4-BE49-F238E27FC236}">
                <a16:creationId xmlns:a16="http://schemas.microsoft.com/office/drawing/2014/main" id="{BEFCADD6-A445-6A90-6EDF-E9C8E5E81D33}"/>
              </a:ext>
            </a:extLst>
          </p:cNvPr>
          <p:cNvSpPr txBox="1">
            <a:spLocks/>
          </p:cNvSpPr>
          <p:nvPr/>
        </p:nvSpPr>
        <p:spPr>
          <a:xfrm>
            <a:off x="401351" y="209403"/>
            <a:ext cx="11362660" cy="824841"/>
          </a:xfrm>
          <a:prstGeom prst="rect">
            <a:avLst/>
          </a:prstGeom>
        </p:spPr>
        <p:txBody>
          <a:bodyPr vert="horz" wrap="square" lIns="91440" tIns="45720" rIns="91440" bIns="45720" rtlCol="0" anchor="ctr">
            <a:spAutoFit/>
          </a:bodyPr>
          <a:lstStyle>
            <a:lvl1pPr algn="l" defTabSz="685800" rtl="0" eaLnBrk="1" latinLnBrk="0" hangingPunct="1">
              <a:lnSpc>
                <a:spcPct val="85000"/>
              </a:lnSpc>
              <a:spcBef>
                <a:spcPct val="0"/>
              </a:spcBef>
              <a:buNone/>
              <a:defRPr sz="2800" b="0" kern="1200" cap="none" baseline="0">
                <a:solidFill>
                  <a:schemeClr val="accent2"/>
                </a:solidFill>
                <a:latin typeface="Verdana" panose="020B0604030504040204" pitchFamily="34" charset="0"/>
                <a:ea typeface="Verdana" panose="020B0604030504040204" pitchFamily="34" charset="0"/>
                <a:cs typeface="+mj-cs"/>
              </a:defRPr>
            </a:lvl1pPr>
          </a:lstStyle>
          <a:p>
            <a:r>
              <a:rPr lang="de-DE" dirty="0"/>
              <a:t>DLPC </a:t>
            </a:r>
            <a:r>
              <a:rPr lang="de-DE" dirty="0" err="1"/>
              <a:t>makes</a:t>
            </a:r>
            <a:r>
              <a:rPr lang="de-DE" dirty="0"/>
              <a:t> Essentiale different from </a:t>
            </a:r>
            <a:r>
              <a:rPr lang="de-DE" dirty="0" err="1"/>
              <a:t>phospholipids</a:t>
            </a:r>
            <a:r>
              <a:rPr lang="de-DE" dirty="0"/>
              <a:t> </a:t>
            </a:r>
            <a:r>
              <a:rPr lang="de-DE" dirty="0" err="1"/>
              <a:t>obtained</a:t>
            </a:r>
            <a:r>
              <a:rPr lang="de-DE" dirty="0"/>
              <a:t> from a normal </a:t>
            </a:r>
            <a:r>
              <a:rPr lang="de-DE" dirty="0" err="1"/>
              <a:t>diet</a:t>
            </a:r>
            <a:endParaRPr lang="en-GB" dirty="0"/>
          </a:p>
        </p:txBody>
      </p:sp>
    </p:spTree>
    <p:extLst>
      <p:ext uri="{BB962C8B-B14F-4D97-AF65-F5344CB8AC3E}">
        <p14:creationId xmlns:p14="http://schemas.microsoft.com/office/powerpoint/2010/main" val="345738482"/>
      </p:ext>
    </p:extLst>
  </p:cSld>
  <p:clrMapOvr>
    <a:masterClrMapping/>
  </p:clrMapOvr>
  <p:extLst>
    <p:ext uri="{6950BFC3-D8DA-4A85-94F7-54DA5524770B}">
      <p188:commentRel xmlns:p188="http://schemas.microsoft.com/office/powerpoint/2018/8/main" r:id="rId2"/>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23711E-6158-4BD3-3808-CD7C705A0D41}"/>
              </a:ext>
            </a:extLst>
          </p:cNvPr>
          <p:cNvSpPr>
            <a:spLocks noGrp="1"/>
          </p:cNvSpPr>
          <p:nvPr>
            <p:ph type="title"/>
          </p:nvPr>
        </p:nvSpPr>
        <p:spPr>
          <a:xfrm>
            <a:off x="401351" y="209403"/>
            <a:ext cx="11362660" cy="824841"/>
          </a:xfrm>
        </p:spPr>
        <p:txBody>
          <a:bodyPr/>
          <a:lstStyle/>
          <a:p>
            <a:r>
              <a:rPr lang="en-GB" dirty="0"/>
              <a:t>Phospholipids are major structural lipids of </a:t>
            </a:r>
            <a:br>
              <a:rPr lang="en-GB" dirty="0"/>
            </a:br>
            <a:r>
              <a:rPr lang="en-GB" dirty="0"/>
              <a:t>eukaryotic membranes</a:t>
            </a:r>
          </a:p>
        </p:txBody>
      </p:sp>
      <p:sp>
        <p:nvSpPr>
          <p:cNvPr id="16" name="Content Placeholder 15">
            <a:extLst>
              <a:ext uri="{FF2B5EF4-FFF2-40B4-BE49-F238E27FC236}">
                <a16:creationId xmlns:a16="http://schemas.microsoft.com/office/drawing/2014/main" id="{F5D04C46-7F0B-1535-FAC4-A2B4FD86750B}"/>
              </a:ext>
            </a:extLst>
          </p:cNvPr>
          <p:cNvSpPr>
            <a:spLocks noGrp="1"/>
          </p:cNvSpPr>
          <p:nvPr>
            <p:ph idx="1"/>
          </p:nvPr>
        </p:nvSpPr>
        <p:spPr>
          <a:xfrm>
            <a:off x="552651" y="1595439"/>
            <a:ext cx="6137552" cy="341632"/>
          </a:xfrm>
        </p:spPr>
        <p:txBody>
          <a:bodyPr/>
          <a:lstStyle/>
          <a:p>
            <a:pPr marL="0" indent="0">
              <a:spcBef>
                <a:spcPts val="0"/>
              </a:spcBef>
              <a:spcAft>
                <a:spcPts val="1200"/>
              </a:spcAft>
              <a:buFont typeface="Arial" panose="020B0604020202020204" pitchFamily="34" charset="0"/>
              <a:buNone/>
            </a:pPr>
            <a:r>
              <a:rPr lang="en-US" sz="1800" b="1" dirty="0"/>
              <a:t>Role: Recovery and maintenance</a:t>
            </a:r>
          </a:p>
        </p:txBody>
      </p:sp>
      <p:sp>
        <p:nvSpPr>
          <p:cNvPr id="2" name="Slide Number Placeholder 1">
            <a:extLst>
              <a:ext uri="{FF2B5EF4-FFF2-40B4-BE49-F238E27FC236}">
                <a16:creationId xmlns:a16="http://schemas.microsoft.com/office/drawing/2014/main" id="{CD4FEEA6-3776-0F54-E6B4-8A04800F65EE}"/>
              </a:ext>
            </a:extLst>
          </p:cNvPr>
          <p:cNvSpPr>
            <a:spLocks noGrp="1"/>
          </p:cNvSpPr>
          <p:nvPr>
            <p:ph type="sldNum" sz="quarter" idx="12"/>
          </p:nvPr>
        </p:nvSpPr>
        <p:spPr/>
        <p:txBody>
          <a:bodyPr/>
          <a:lstStyle/>
          <a:p>
            <a:fld id="{84E72597-5FA9-473E-9DF2-B958DF9446F5}" type="slidenum">
              <a:rPr lang="fr-FR" smtClean="0">
                <a:solidFill>
                  <a:prstClr val="white"/>
                </a:solidFill>
              </a:rPr>
              <a:pPr/>
              <a:t>6</a:t>
            </a:fld>
            <a:endParaRPr lang="fr-FR" dirty="0">
              <a:solidFill>
                <a:prstClr val="white"/>
              </a:solidFill>
            </a:endParaRPr>
          </a:p>
        </p:txBody>
      </p:sp>
      <p:sp>
        <p:nvSpPr>
          <p:cNvPr id="5" name="TextBox 4">
            <a:extLst>
              <a:ext uri="{FF2B5EF4-FFF2-40B4-BE49-F238E27FC236}">
                <a16:creationId xmlns:a16="http://schemas.microsoft.com/office/drawing/2014/main" id="{2DA32585-4AAB-91CE-6738-035DE511121D}"/>
              </a:ext>
            </a:extLst>
          </p:cNvPr>
          <p:cNvSpPr txBox="1"/>
          <p:nvPr/>
        </p:nvSpPr>
        <p:spPr>
          <a:xfrm>
            <a:off x="7016659" y="1462089"/>
            <a:ext cx="4121150" cy="646331"/>
          </a:xfrm>
          <a:prstGeom prst="rect">
            <a:avLst/>
          </a:prstGeom>
          <a:noFill/>
        </p:spPr>
        <p:txBody>
          <a:bodyPr wrap="square" rtlCol="1">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1" dirty="0">
                <a:solidFill>
                  <a:srgbClr val="000000">
                    <a:lumMod val="75000"/>
                    <a:lumOff val="25000"/>
                  </a:srgbClr>
                </a:solidFill>
                <a:latin typeface="Verdana" panose="020B0604030504040204" pitchFamily="34" charset="0"/>
                <a:ea typeface="Verdana" panose="020B0604030504040204" pitchFamily="34" charset="0"/>
                <a:cs typeface="Calibri" panose="020F0502020204030204" pitchFamily="34" charset="0"/>
              </a:rPr>
              <a:t>EPLs can be used to supplement</a:t>
            </a:r>
            <a:r>
              <a:rPr kumimoji="0" lang="en-US" b="1"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Verdana" panose="020B0604030504040204" pitchFamily="34" charset="0"/>
                <a:cs typeface="Calibri" panose="020F0502020204030204" pitchFamily="34" charset="0"/>
              </a:rPr>
              <a:t> Rx for:</a:t>
            </a:r>
          </a:p>
        </p:txBody>
      </p:sp>
      <p:grpSp>
        <p:nvGrpSpPr>
          <p:cNvPr id="15" name="Group 14">
            <a:extLst>
              <a:ext uri="{FF2B5EF4-FFF2-40B4-BE49-F238E27FC236}">
                <a16:creationId xmlns:a16="http://schemas.microsoft.com/office/drawing/2014/main" id="{2C517373-E9D7-C08E-CFA3-FDD6B4DE7DA9}"/>
              </a:ext>
            </a:extLst>
          </p:cNvPr>
          <p:cNvGrpSpPr/>
          <p:nvPr/>
        </p:nvGrpSpPr>
        <p:grpSpPr>
          <a:xfrm>
            <a:off x="7328262" y="2135662"/>
            <a:ext cx="3494608" cy="3656045"/>
            <a:chOff x="7511142" y="2185156"/>
            <a:chExt cx="3494608" cy="3656045"/>
          </a:xfrm>
        </p:grpSpPr>
        <p:sp>
          <p:nvSpPr>
            <p:cNvPr id="8" name="Hexagon 7">
              <a:extLst>
                <a:ext uri="{FF2B5EF4-FFF2-40B4-BE49-F238E27FC236}">
                  <a16:creationId xmlns:a16="http://schemas.microsoft.com/office/drawing/2014/main" id="{B551AA26-6256-D5CE-A698-EC84C652241B}"/>
                </a:ext>
              </a:extLst>
            </p:cNvPr>
            <p:cNvSpPr/>
            <p:nvPr/>
          </p:nvSpPr>
          <p:spPr>
            <a:xfrm>
              <a:off x="8612777" y="2185156"/>
              <a:ext cx="1291338" cy="1150281"/>
            </a:xfrm>
            <a:prstGeom prst="hexagon">
              <a:avLst/>
            </a:prstGeom>
            <a:solidFill>
              <a:schemeClr val="accent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prstClr val="white"/>
                  </a:solidFill>
                  <a:latin typeface="Verdana" panose="020B0604030504040204" pitchFamily="34" charset="0"/>
                  <a:ea typeface="Verdana" panose="020B0604030504040204" pitchFamily="34" charset="0"/>
                </a:rPr>
                <a:t>MAFLD</a:t>
              </a:r>
            </a:p>
          </p:txBody>
        </p:sp>
        <p:sp>
          <p:nvSpPr>
            <p:cNvPr id="9" name="Hexagon 8">
              <a:extLst>
                <a:ext uri="{FF2B5EF4-FFF2-40B4-BE49-F238E27FC236}">
                  <a16:creationId xmlns:a16="http://schemas.microsoft.com/office/drawing/2014/main" id="{1CA83274-96BB-0722-60E4-BC534952A805}"/>
                </a:ext>
              </a:extLst>
            </p:cNvPr>
            <p:cNvSpPr/>
            <p:nvPr/>
          </p:nvSpPr>
          <p:spPr>
            <a:xfrm>
              <a:off x="9714412" y="2825236"/>
              <a:ext cx="1291338" cy="1150281"/>
            </a:xfrm>
            <a:prstGeom prst="hexagon">
              <a:avLst/>
            </a:prstGeom>
            <a:solidFill>
              <a:schemeClr val="accent3"/>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prstClr val="white"/>
                  </a:solidFill>
                  <a:latin typeface="Verdana" panose="020B0604030504040204" pitchFamily="34" charset="0"/>
                  <a:ea typeface="Verdana" panose="020B0604030504040204" pitchFamily="34" charset="0"/>
                </a:rPr>
                <a:t>LC</a:t>
              </a:r>
            </a:p>
          </p:txBody>
        </p:sp>
        <p:sp>
          <p:nvSpPr>
            <p:cNvPr id="10" name="Hexagon 9">
              <a:extLst>
                <a:ext uri="{FF2B5EF4-FFF2-40B4-BE49-F238E27FC236}">
                  <a16:creationId xmlns:a16="http://schemas.microsoft.com/office/drawing/2014/main" id="{CE81D3F7-4F68-167E-47D2-25B9D032DB4F}"/>
                </a:ext>
              </a:extLst>
            </p:cNvPr>
            <p:cNvSpPr/>
            <p:nvPr/>
          </p:nvSpPr>
          <p:spPr>
            <a:xfrm>
              <a:off x="8612777" y="3447077"/>
              <a:ext cx="1291338" cy="1150281"/>
            </a:xfrm>
            <a:prstGeom prst="hexagon">
              <a:avLst/>
            </a:prstGeom>
            <a:solidFill>
              <a:schemeClr val="accent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prstClr val="white"/>
                  </a:solidFill>
                  <a:latin typeface="Verdana" panose="020B0604030504040204" pitchFamily="34" charset="0"/>
                  <a:ea typeface="Verdana" panose="020B0604030504040204" pitchFamily="34" charset="0"/>
                </a:rPr>
                <a:t>EPL</a:t>
              </a:r>
            </a:p>
          </p:txBody>
        </p:sp>
        <p:sp>
          <p:nvSpPr>
            <p:cNvPr id="11" name="Hexagon 10">
              <a:extLst>
                <a:ext uri="{FF2B5EF4-FFF2-40B4-BE49-F238E27FC236}">
                  <a16:creationId xmlns:a16="http://schemas.microsoft.com/office/drawing/2014/main" id="{9FE16ED4-8F9F-5DAA-1028-C475075A6F19}"/>
                </a:ext>
              </a:extLst>
            </p:cNvPr>
            <p:cNvSpPr/>
            <p:nvPr/>
          </p:nvSpPr>
          <p:spPr>
            <a:xfrm>
              <a:off x="9714412" y="4087157"/>
              <a:ext cx="1291338" cy="1150281"/>
            </a:xfrm>
            <a:prstGeom prst="hexagon">
              <a:avLst/>
            </a:prstGeom>
            <a:solidFill>
              <a:schemeClr val="accent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prstClr val="white"/>
                  </a:solidFill>
                  <a:latin typeface="Verdana" panose="020B0604030504040204" pitchFamily="34" charset="0"/>
                  <a:ea typeface="Verdana" panose="020B0604030504040204" pitchFamily="34" charset="0"/>
                </a:rPr>
                <a:t>VH</a:t>
              </a:r>
            </a:p>
          </p:txBody>
        </p:sp>
        <p:sp>
          <p:nvSpPr>
            <p:cNvPr id="12" name="Hexagon 11">
              <a:extLst>
                <a:ext uri="{FF2B5EF4-FFF2-40B4-BE49-F238E27FC236}">
                  <a16:creationId xmlns:a16="http://schemas.microsoft.com/office/drawing/2014/main" id="{9D962984-80E4-BE8F-5266-8221BCE2EC53}"/>
                </a:ext>
              </a:extLst>
            </p:cNvPr>
            <p:cNvSpPr/>
            <p:nvPr/>
          </p:nvSpPr>
          <p:spPr>
            <a:xfrm>
              <a:off x="8612777" y="4690920"/>
              <a:ext cx="1291338" cy="1150281"/>
            </a:xfrm>
            <a:prstGeom prst="hexagon">
              <a:avLst/>
            </a:prstGeom>
            <a:solidFill>
              <a:schemeClr val="accent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prstClr val="white"/>
                  </a:solidFill>
                  <a:latin typeface="Verdana" panose="020B0604030504040204" pitchFamily="34" charset="0"/>
                  <a:ea typeface="Verdana" panose="020B0604030504040204" pitchFamily="34" charset="0"/>
                </a:rPr>
                <a:t>ASH</a:t>
              </a:r>
            </a:p>
          </p:txBody>
        </p:sp>
        <p:sp>
          <p:nvSpPr>
            <p:cNvPr id="13" name="Hexagon 12">
              <a:extLst>
                <a:ext uri="{FF2B5EF4-FFF2-40B4-BE49-F238E27FC236}">
                  <a16:creationId xmlns:a16="http://schemas.microsoft.com/office/drawing/2014/main" id="{7E3DA538-66A8-A3F4-CABA-5D5AD4B81B92}"/>
                </a:ext>
              </a:extLst>
            </p:cNvPr>
            <p:cNvSpPr/>
            <p:nvPr/>
          </p:nvSpPr>
          <p:spPr>
            <a:xfrm>
              <a:off x="7511142" y="4062786"/>
              <a:ext cx="1291338" cy="1150281"/>
            </a:xfrm>
            <a:prstGeom prst="hexagon">
              <a:avLst/>
            </a:prstGeom>
            <a:solidFill>
              <a:schemeClr val="accent3"/>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prstClr val="white"/>
                  </a:solidFill>
                  <a:latin typeface="Verdana" panose="020B0604030504040204" pitchFamily="34" charset="0"/>
                  <a:ea typeface="Verdana" panose="020B0604030504040204" pitchFamily="34" charset="0"/>
                </a:rPr>
                <a:t>DILI</a:t>
              </a:r>
            </a:p>
          </p:txBody>
        </p:sp>
        <p:sp>
          <p:nvSpPr>
            <p:cNvPr id="14" name="Hexagon 13">
              <a:extLst>
                <a:ext uri="{FF2B5EF4-FFF2-40B4-BE49-F238E27FC236}">
                  <a16:creationId xmlns:a16="http://schemas.microsoft.com/office/drawing/2014/main" id="{FE545C3E-88E6-D229-A404-6BC6F8FC5BCD}"/>
                </a:ext>
              </a:extLst>
            </p:cNvPr>
            <p:cNvSpPr/>
            <p:nvPr/>
          </p:nvSpPr>
          <p:spPr>
            <a:xfrm>
              <a:off x="7511142" y="2800865"/>
              <a:ext cx="1291338" cy="1150281"/>
            </a:xfrm>
            <a:prstGeom prst="hexagon">
              <a:avLst/>
            </a:prstGeom>
            <a:solidFill>
              <a:schemeClr val="accent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1400" b="1" dirty="0">
                  <a:solidFill>
                    <a:prstClr val="white"/>
                  </a:solidFill>
                  <a:latin typeface="Verdana" panose="020B0604030504040204" pitchFamily="34" charset="0"/>
                  <a:ea typeface="Verdana" panose="020B0604030504040204" pitchFamily="34" charset="0"/>
                </a:rPr>
                <a:t>Auto</a:t>
              </a:r>
            </a:p>
            <a:p>
              <a:pPr algn="ctr"/>
              <a:r>
                <a:rPr lang="en-GB" sz="1400" b="1" dirty="0">
                  <a:solidFill>
                    <a:prstClr val="white"/>
                  </a:solidFill>
                  <a:latin typeface="Verdana" panose="020B0604030504040204" pitchFamily="34" charset="0"/>
                  <a:ea typeface="Verdana" panose="020B0604030504040204" pitchFamily="34" charset="0"/>
                </a:rPr>
                <a:t>immune</a:t>
              </a:r>
            </a:p>
          </p:txBody>
        </p:sp>
      </p:grpSp>
      <p:sp>
        <p:nvSpPr>
          <p:cNvPr id="17" name="Footer Placeholder 5">
            <a:extLst>
              <a:ext uri="{FF2B5EF4-FFF2-40B4-BE49-F238E27FC236}">
                <a16:creationId xmlns:a16="http://schemas.microsoft.com/office/drawing/2014/main" id="{ADF93D3D-6DEB-9F70-FF3A-E184674BED9A}"/>
              </a:ext>
            </a:extLst>
          </p:cNvPr>
          <p:cNvSpPr>
            <a:spLocks noGrp="1"/>
          </p:cNvSpPr>
          <p:nvPr/>
        </p:nvSpPr>
        <p:spPr>
          <a:xfrm>
            <a:off x="1616395" y="6471981"/>
            <a:ext cx="10147616" cy="187110"/>
          </a:xfrm>
          <a:prstGeom prst="rect">
            <a:avLst/>
          </a:prstGeom>
        </p:spPr>
        <p:txBody>
          <a:bodyPr vert="horz" lIns="0" tIns="0" rIns="0" bIns="0" rtlCol="0" anchor="b"/>
          <a:lstStyle>
            <a:defPPr>
              <a:defRPr lang="en-US"/>
            </a:defPPr>
            <a:lvl1pPr marL="0" algn="l" defTabSz="457200" rtl="0" eaLnBrk="1" latinLnBrk="0" hangingPunct="1">
              <a:defRPr lang="en-US" sz="700" b="0" i="0" kern="1200" cap="none" baseline="0" smtClean="0">
                <a:solidFill>
                  <a:schemeClr val="accent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ASH, alcoholic steatohepatitis; DILI, drug-induced liver injury; EPL, essential phospholipids; LC, cirrhosis of the liver; MAFLD, Metabolic dysfunction-associated fatty liver disease; RNA, ribonucleic acid; Rx, prescription medicine(s);  VH, viral hepatitis. </a:t>
            </a:r>
            <a:r>
              <a:rPr lang="en-GB" dirty="0" err="1">
                <a:solidFill>
                  <a:schemeClr val="accent2"/>
                </a:solidFill>
              </a:rPr>
              <a:t>Gundermann</a:t>
            </a:r>
            <a:r>
              <a:rPr lang="en-GB" dirty="0">
                <a:solidFill>
                  <a:schemeClr val="accent2"/>
                </a:solidFill>
              </a:rPr>
              <a:t> KJ, et al. </a:t>
            </a:r>
            <a:r>
              <a:rPr lang="en-GB" dirty="0" err="1">
                <a:solidFill>
                  <a:schemeClr val="accent2"/>
                </a:solidFill>
              </a:rPr>
              <a:t>Pharmacol</a:t>
            </a:r>
            <a:r>
              <a:rPr lang="en-GB" dirty="0">
                <a:solidFill>
                  <a:schemeClr val="accent2"/>
                </a:solidFill>
              </a:rPr>
              <a:t> Rep 2011;63:643–59.</a:t>
            </a:r>
          </a:p>
        </p:txBody>
      </p:sp>
      <p:sp>
        <p:nvSpPr>
          <p:cNvPr id="18" name="Content Placeholder 15">
            <a:extLst>
              <a:ext uri="{FF2B5EF4-FFF2-40B4-BE49-F238E27FC236}">
                <a16:creationId xmlns:a16="http://schemas.microsoft.com/office/drawing/2014/main" id="{FB8A1678-DD27-C31A-C455-BF2185B968C1}"/>
              </a:ext>
            </a:extLst>
          </p:cNvPr>
          <p:cNvSpPr txBox="1">
            <a:spLocks/>
          </p:cNvSpPr>
          <p:nvPr/>
        </p:nvSpPr>
        <p:spPr>
          <a:xfrm>
            <a:off x="552651" y="2301496"/>
            <a:ext cx="6137552" cy="3342453"/>
          </a:xfrm>
          <a:prstGeom prst="rect">
            <a:avLst/>
          </a:prstGeom>
        </p:spPr>
        <p:txBody>
          <a:bodyPr vert="horz" wrap="square" lIns="91440" tIns="45720" rIns="91440" bIns="45720" rtlCol="0">
            <a:sp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Bef>
                <a:spcPts val="0"/>
              </a:spcBef>
              <a:spcAft>
                <a:spcPts val="1200"/>
              </a:spcAft>
            </a:pPr>
            <a:r>
              <a:rPr lang="en-GB" sz="1600" dirty="0"/>
              <a:t>Activation of phospholipid-dependent enzymes</a:t>
            </a:r>
          </a:p>
          <a:p>
            <a:pPr>
              <a:spcBef>
                <a:spcPts val="0"/>
              </a:spcBef>
            </a:pPr>
            <a:r>
              <a:rPr lang="en-GB" sz="1600" b="1" dirty="0">
                <a:solidFill>
                  <a:schemeClr val="accent2"/>
                </a:solidFill>
              </a:rPr>
              <a:t>Metabolic effects:</a:t>
            </a:r>
          </a:p>
          <a:p>
            <a:pPr lvl="1">
              <a:spcBef>
                <a:spcPts val="0"/>
              </a:spcBef>
            </a:pPr>
            <a:r>
              <a:rPr lang="en-GB" sz="1400" dirty="0"/>
              <a:t>Accelerate synthesis of lipoproteins and convert neutral fats and cholesterol into easily metabolized forms</a:t>
            </a:r>
          </a:p>
          <a:p>
            <a:pPr lvl="1">
              <a:spcBef>
                <a:spcPts val="0"/>
              </a:spcBef>
            </a:pPr>
            <a:r>
              <a:rPr lang="en-GB" sz="1400" dirty="0"/>
              <a:t>Activate synthesis of RNA and normalize protein metabolism</a:t>
            </a:r>
          </a:p>
          <a:p>
            <a:pPr lvl="1">
              <a:spcBef>
                <a:spcPts val="0"/>
              </a:spcBef>
              <a:spcAft>
                <a:spcPts val="1200"/>
              </a:spcAft>
            </a:pPr>
            <a:r>
              <a:rPr lang="en-GB" sz="1400" dirty="0"/>
              <a:t>Increase synthesis of glycogen in the liver</a:t>
            </a:r>
          </a:p>
          <a:p>
            <a:pPr>
              <a:spcBef>
                <a:spcPts val="0"/>
              </a:spcBef>
              <a:spcAft>
                <a:spcPts val="1200"/>
              </a:spcAft>
            </a:pPr>
            <a:r>
              <a:rPr lang="en-GB" sz="1600" dirty="0"/>
              <a:t>Improve detoxification function of the liver</a:t>
            </a:r>
          </a:p>
          <a:p>
            <a:pPr>
              <a:spcBef>
                <a:spcPts val="0"/>
              </a:spcBef>
              <a:spcAft>
                <a:spcPts val="1200"/>
              </a:spcAft>
            </a:pPr>
            <a:r>
              <a:rPr lang="en-GB" sz="1600" dirty="0"/>
              <a:t>Decrease fatty infiltration of hepatocytes </a:t>
            </a:r>
          </a:p>
          <a:p>
            <a:pPr>
              <a:spcBef>
                <a:spcPts val="0"/>
              </a:spcBef>
              <a:spcAft>
                <a:spcPts val="1200"/>
              </a:spcAft>
            </a:pPr>
            <a:r>
              <a:rPr lang="en-GB" sz="1600" dirty="0"/>
              <a:t>Inhibit or correct </a:t>
            </a:r>
            <a:r>
              <a:rPr lang="en-GB" sz="1600" dirty="0" err="1"/>
              <a:t>fibrogenic</a:t>
            </a:r>
            <a:r>
              <a:rPr lang="en-GB" sz="1600" dirty="0"/>
              <a:t> processes</a:t>
            </a:r>
          </a:p>
          <a:p>
            <a:pPr>
              <a:spcBef>
                <a:spcPts val="0"/>
              </a:spcBef>
              <a:spcAft>
                <a:spcPts val="1200"/>
              </a:spcAft>
            </a:pPr>
            <a:r>
              <a:rPr lang="en-GB" sz="1600" dirty="0"/>
              <a:t>Influence apoptosis</a:t>
            </a:r>
          </a:p>
          <a:p>
            <a:pPr>
              <a:spcBef>
                <a:spcPts val="0"/>
              </a:spcBef>
              <a:spcAft>
                <a:spcPts val="1200"/>
              </a:spcAft>
            </a:pPr>
            <a:r>
              <a:rPr lang="en-GB" sz="1600" dirty="0"/>
              <a:t>Anti-inflammatory and anti-oxidant properties</a:t>
            </a:r>
          </a:p>
        </p:txBody>
      </p:sp>
    </p:spTree>
    <p:extLst>
      <p:ext uri="{BB962C8B-B14F-4D97-AF65-F5344CB8AC3E}">
        <p14:creationId xmlns:p14="http://schemas.microsoft.com/office/powerpoint/2010/main" val="2295615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E8D0F-C8C1-56F6-CFE7-A7C6DF06AD20}"/>
              </a:ext>
            </a:extLst>
          </p:cNvPr>
          <p:cNvSpPr>
            <a:spLocks noGrp="1"/>
          </p:cNvSpPr>
          <p:nvPr>
            <p:ph type="title"/>
          </p:nvPr>
        </p:nvSpPr>
        <p:spPr>
          <a:xfrm>
            <a:off x="401351" y="392530"/>
            <a:ext cx="11362660" cy="458587"/>
          </a:xfrm>
        </p:spPr>
        <p:txBody>
          <a:bodyPr/>
          <a:lstStyle/>
          <a:p>
            <a:r>
              <a:rPr lang="en-GB" dirty="0"/>
              <a:t>Preclinical evidence has revealed various functions of EPL</a:t>
            </a:r>
          </a:p>
        </p:txBody>
      </p:sp>
      <p:sp>
        <p:nvSpPr>
          <p:cNvPr id="4" name="Slide Number Placeholder 3">
            <a:extLst>
              <a:ext uri="{FF2B5EF4-FFF2-40B4-BE49-F238E27FC236}">
                <a16:creationId xmlns:a16="http://schemas.microsoft.com/office/drawing/2014/main" id="{A5EC0E87-4CC1-FBE7-D077-85530B2C5EA5}"/>
              </a:ext>
            </a:extLst>
          </p:cNvPr>
          <p:cNvSpPr>
            <a:spLocks noGrp="1"/>
          </p:cNvSpPr>
          <p:nvPr>
            <p:ph type="sldNum" sz="quarter" idx="12"/>
          </p:nvPr>
        </p:nvSpPr>
        <p:spPr/>
        <p:txBody>
          <a:bodyPr/>
          <a:lstStyle/>
          <a:p>
            <a:fld id="{CEC4EF0E-246F-4140-862C-D670971C4B03}" type="slidenum">
              <a:rPr lang="fr-FR" smtClean="0"/>
              <a:t>7</a:t>
            </a:fld>
            <a:endParaRPr lang="fr-FR" dirty="0"/>
          </a:p>
        </p:txBody>
      </p:sp>
      <p:sp>
        <p:nvSpPr>
          <p:cNvPr id="35" name="Footer Placeholder 5">
            <a:extLst>
              <a:ext uri="{FF2B5EF4-FFF2-40B4-BE49-F238E27FC236}">
                <a16:creationId xmlns:a16="http://schemas.microsoft.com/office/drawing/2014/main" id="{84189902-3F13-F73F-CB1D-917D4AD77BAE}"/>
              </a:ext>
            </a:extLst>
          </p:cNvPr>
          <p:cNvSpPr>
            <a:spLocks noGrp="1"/>
          </p:cNvSpPr>
          <p:nvPr/>
        </p:nvSpPr>
        <p:spPr>
          <a:xfrm>
            <a:off x="1616395" y="6471981"/>
            <a:ext cx="10147616" cy="187110"/>
          </a:xfrm>
          <a:prstGeom prst="rect">
            <a:avLst/>
          </a:prstGeom>
        </p:spPr>
        <p:txBody>
          <a:bodyPr vert="horz" lIns="0" tIns="0" rIns="0" bIns="0" rtlCol="0" anchor="b"/>
          <a:lstStyle>
            <a:defPPr>
              <a:defRPr lang="en-US"/>
            </a:defPPr>
            <a:lvl1pPr marL="0" algn="l" defTabSz="457200" rtl="0" eaLnBrk="1" latinLnBrk="0" hangingPunct="1">
              <a:defRPr lang="en-US" sz="700" b="0" i="0" kern="1200" cap="none" baseline="0" smtClean="0">
                <a:solidFill>
                  <a:schemeClr val="accent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EPL, essential phospholipids; IL-6, interleukin 6; MoAs, mechanisms of action.</a:t>
            </a:r>
            <a:br>
              <a:rPr lang="en-GB" dirty="0">
                <a:solidFill>
                  <a:schemeClr val="accent2"/>
                </a:solidFill>
              </a:rPr>
            </a:br>
            <a:r>
              <a:rPr lang="en-GB" dirty="0">
                <a:solidFill>
                  <a:schemeClr val="accent2"/>
                </a:solidFill>
              </a:rPr>
              <a:t>1. </a:t>
            </a:r>
            <a:r>
              <a:rPr lang="en-GB" dirty="0" err="1">
                <a:solidFill>
                  <a:schemeClr val="accent2"/>
                </a:solidFill>
              </a:rPr>
              <a:t>Küllenberg</a:t>
            </a:r>
            <a:r>
              <a:rPr lang="en-GB" dirty="0">
                <a:solidFill>
                  <a:schemeClr val="accent2"/>
                </a:solidFill>
              </a:rPr>
              <a:t> D, et al. Lipids Health Dis 2012;11:3; 2. </a:t>
            </a:r>
            <a:r>
              <a:rPr lang="en-GB" dirty="0" err="1">
                <a:solidFill>
                  <a:schemeClr val="accent2"/>
                </a:solidFill>
              </a:rPr>
              <a:t>Gundermann</a:t>
            </a:r>
            <a:r>
              <a:rPr lang="en-GB" dirty="0">
                <a:solidFill>
                  <a:schemeClr val="accent2"/>
                </a:solidFill>
              </a:rPr>
              <a:t> KJ, et al. </a:t>
            </a:r>
            <a:r>
              <a:rPr lang="en-GB" dirty="0" err="1">
                <a:solidFill>
                  <a:schemeClr val="accent2"/>
                </a:solidFill>
              </a:rPr>
              <a:t>Pharmacol</a:t>
            </a:r>
            <a:r>
              <a:rPr lang="en-GB" dirty="0">
                <a:solidFill>
                  <a:schemeClr val="accent2"/>
                </a:solidFill>
              </a:rPr>
              <a:t> Rep 2011;63:643–59; 3. </a:t>
            </a:r>
            <a:r>
              <a:rPr lang="en-GB" dirty="0" err="1">
                <a:solidFill>
                  <a:schemeClr val="accent2"/>
                </a:solidFill>
              </a:rPr>
              <a:t>Wupperfeld</a:t>
            </a:r>
            <a:r>
              <a:rPr lang="en-GB" dirty="0">
                <a:solidFill>
                  <a:schemeClr val="accent2"/>
                </a:solidFill>
              </a:rPr>
              <a:t> D, et al. Abstract presented at EASL 2022; #SAT095</a:t>
            </a:r>
          </a:p>
        </p:txBody>
      </p:sp>
      <p:sp>
        <p:nvSpPr>
          <p:cNvPr id="3" name="Text Placeholder 22">
            <a:extLst>
              <a:ext uri="{FF2B5EF4-FFF2-40B4-BE49-F238E27FC236}">
                <a16:creationId xmlns:a16="http://schemas.microsoft.com/office/drawing/2014/main" id="{C2EDFBB7-4F25-148C-EAF8-EB0A16C83ABA}"/>
              </a:ext>
            </a:extLst>
          </p:cNvPr>
          <p:cNvSpPr txBox="1">
            <a:spLocks/>
          </p:cNvSpPr>
          <p:nvPr/>
        </p:nvSpPr>
        <p:spPr>
          <a:xfrm>
            <a:off x="533400" y="2990312"/>
            <a:ext cx="4114886" cy="1178954"/>
          </a:xfrm>
          <a:prstGeom prst="rect">
            <a:avLst/>
          </a:prstGeom>
          <a:solidFill>
            <a:schemeClr val="accent3">
              <a:lumMod val="20000"/>
              <a:lumOff val="80000"/>
            </a:schemeClr>
          </a:solidFill>
        </p:spPr>
        <p:txBody>
          <a:bodyPr vert="horz" wrap="square" lIns="72000" tIns="72000" rIns="72000" bIns="72000" rtlCol="0" anchor="ctr" anchorCtr="0">
            <a:sp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Calibri" panose="020F0502020204030204" pitchFamily="34" charset="0"/>
              <a:buNone/>
            </a:pPr>
            <a:r>
              <a:rPr lang="en-GB" sz="1800" dirty="0"/>
              <a:t>Preclinical trials have provided insights into multiple MoAs of EPL that are potentially involved in their hepatoprotective effects</a:t>
            </a:r>
            <a:r>
              <a:rPr lang="en-GB" sz="1800" baseline="30000" dirty="0"/>
              <a:t>2</a:t>
            </a:r>
            <a:endParaRPr lang="en-GB" sz="1800" i="1" dirty="0"/>
          </a:p>
        </p:txBody>
      </p:sp>
      <p:grpSp>
        <p:nvGrpSpPr>
          <p:cNvPr id="33" name="Group 32">
            <a:extLst>
              <a:ext uri="{FF2B5EF4-FFF2-40B4-BE49-F238E27FC236}">
                <a16:creationId xmlns:a16="http://schemas.microsoft.com/office/drawing/2014/main" id="{7B619D11-52DA-EDCE-73A8-81AB4505CFA7}"/>
              </a:ext>
            </a:extLst>
          </p:cNvPr>
          <p:cNvGrpSpPr/>
          <p:nvPr/>
        </p:nvGrpSpPr>
        <p:grpSpPr>
          <a:xfrm>
            <a:off x="4852868" y="1547194"/>
            <a:ext cx="6911143" cy="3754998"/>
            <a:chOff x="4693065" y="1436202"/>
            <a:chExt cx="6911143" cy="3754998"/>
          </a:xfrm>
        </p:grpSpPr>
        <p:sp>
          <p:nvSpPr>
            <p:cNvPr id="34" name="Oval 33">
              <a:extLst>
                <a:ext uri="{FF2B5EF4-FFF2-40B4-BE49-F238E27FC236}">
                  <a16:creationId xmlns:a16="http://schemas.microsoft.com/office/drawing/2014/main" id="{8E52DB78-8731-ED32-FAA8-A3F7123A55B2}"/>
                </a:ext>
              </a:extLst>
            </p:cNvPr>
            <p:cNvSpPr/>
            <p:nvPr/>
          </p:nvSpPr>
          <p:spPr>
            <a:xfrm>
              <a:off x="8232038" y="1981893"/>
              <a:ext cx="2880000" cy="2769217"/>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6" name="Oval 35">
              <a:extLst>
                <a:ext uri="{FF2B5EF4-FFF2-40B4-BE49-F238E27FC236}">
                  <a16:creationId xmlns:a16="http://schemas.microsoft.com/office/drawing/2014/main" id="{639EC54D-CAF5-9B03-060C-62D307CDD0A4}"/>
                </a:ext>
              </a:extLst>
            </p:cNvPr>
            <p:cNvSpPr/>
            <p:nvPr/>
          </p:nvSpPr>
          <p:spPr>
            <a:xfrm>
              <a:off x="5207629" y="1940436"/>
              <a:ext cx="2880000" cy="2769217"/>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white"/>
                </a:solidFill>
                <a:effectLst/>
                <a:uLnTx/>
                <a:uFillTx/>
                <a:latin typeface="Verdana" panose="020B0604030504040204" pitchFamily="34" charset="0"/>
                <a:ea typeface="+mn-ea"/>
                <a:cs typeface="+mn-cs"/>
              </a:endParaRPr>
            </a:p>
          </p:txBody>
        </p:sp>
        <p:sp>
          <p:nvSpPr>
            <p:cNvPr id="37" name="Oval 36">
              <a:extLst>
                <a:ext uri="{FF2B5EF4-FFF2-40B4-BE49-F238E27FC236}">
                  <a16:creationId xmlns:a16="http://schemas.microsoft.com/office/drawing/2014/main" id="{C1EFF1F0-7CF0-79E4-C7ED-77F289C01EA9}"/>
                </a:ext>
              </a:extLst>
            </p:cNvPr>
            <p:cNvSpPr/>
            <p:nvPr/>
          </p:nvSpPr>
          <p:spPr>
            <a:xfrm>
              <a:off x="7531526" y="2771432"/>
              <a:ext cx="1242000" cy="1242000"/>
            </a:xfrm>
            <a:prstGeom prst="ellipse">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Verdana" panose="020B0604030504040204" pitchFamily="34" charset="0"/>
                  <a:ea typeface="+mn-ea"/>
                  <a:cs typeface="Arial" panose="020B0604020202020204" pitchFamily="34" charset="0"/>
                </a:rPr>
                <a:t>EPL</a:t>
              </a:r>
              <a:r>
                <a:rPr kumimoji="0" lang="en-US" sz="1800" b="1" i="0" u="none" strike="noStrike" kern="1200" cap="none" spc="0" normalizeH="0" baseline="30000" noProof="0" dirty="0">
                  <a:ln>
                    <a:noFill/>
                  </a:ln>
                  <a:solidFill>
                    <a:prstClr val="white"/>
                  </a:solidFill>
                  <a:effectLst/>
                  <a:uLnTx/>
                  <a:uFillTx/>
                  <a:latin typeface="Verdana" panose="020B0604030504040204" pitchFamily="34" charset="0"/>
                  <a:ea typeface="+mn-ea"/>
                  <a:cs typeface="Arial" panose="020B0604020202020204" pitchFamily="34" charset="0"/>
                </a:rPr>
                <a:t>2</a:t>
              </a:r>
            </a:p>
          </p:txBody>
        </p:sp>
        <p:grpSp>
          <p:nvGrpSpPr>
            <p:cNvPr id="38" name="Group 37">
              <a:extLst>
                <a:ext uri="{FF2B5EF4-FFF2-40B4-BE49-F238E27FC236}">
                  <a16:creationId xmlns:a16="http://schemas.microsoft.com/office/drawing/2014/main" id="{8ADCBA16-BE19-C9CD-336F-CB802C75EA8C}"/>
                </a:ext>
              </a:extLst>
            </p:cNvPr>
            <p:cNvGrpSpPr/>
            <p:nvPr/>
          </p:nvGrpSpPr>
          <p:grpSpPr>
            <a:xfrm>
              <a:off x="6101241" y="1436202"/>
              <a:ext cx="1242000" cy="1242000"/>
              <a:chOff x="6183129" y="1640922"/>
              <a:chExt cx="1242000" cy="1242000"/>
            </a:xfrm>
          </p:grpSpPr>
          <p:sp>
            <p:nvSpPr>
              <p:cNvPr id="57" name="Oval 56">
                <a:extLst>
                  <a:ext uri="{FF2B5EF4-FFF2-40B4-BE49-F238E27FC236}">
                    <a16:creationId xmlns:a16="http://schemas.microsoft.com/office/drawing/2014/main" id="{6550CE5E-F277-5C54-462E-332E7F2EA65B}"/>
                  </a:ext>
                </a:extLst>
              </p:cNvPr>
              <p:cNvSpPr/>
              <p:nvPr/>
            </p:nvSpPr>
            <p:spPr>
              <a:xfrm>
                <a:off x="6183129" y="1640922"/>
                <a:ext cx="1242000" cy="124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505046"/>
                  </a:solidFill>
                  <a:effectLst/>
                  <a:uLnTx/>
                  <a:uFillTx/>
                  <a:latin typeface="Verdana" panose="020B0604030504040204" pitchFamily="34" charset="0"/>
                  <a:ea typeface="+mn-ea"/>
                  <a:cs typeface="+mn-cs"/>
                </a:endParaRPr>
              </a:p>
            </p:txBody>
          </p:sp>
          <p:sp>
            <p:nvSpPr>
              <p:cNvPr id="58" name="Text Placeholder 3">
                <a:extLst>
                  <a:ext uri="{FF2B5EF4-FFF2-40B4-BE49-F238E27FC236}">
                    <a16:creationId xmlns:a16="http://schemas.microsoft.com/office/drawing/2014/main" id="{C62EAD15-6363-914F-E74A-7B4713BC5138}"/>
                  </a:ext>
                </a:extLst>
              </p:cNvPr>
              <p:cNvSpPr txBox="1">
                <a:spLocks/>
              </p:cNvSpPr>
              <p:nvPr/>
            </p:nvSpPr>
            <p:spPr>
              <a:xfrm>
                <a:off x="6210425" y="2024724"/>
                <a:ext cx="1188000" cy="402642"/>
              </a:xfrm>
              <a:prstGeom prst="rect">
                <a:avLst/>
              </a:prstGeom>
              <a:noFill/>
            </p:spPr>
            <p:txBody>
              <a:bodyPr vert="horz" lIns="0" tIns="0" rIns="0" bIns="0" rtlCol="0" anchor="ctr" anchorCtr="0">
                <a:noAutofit/>
              </a:bodyPr>
              <a:lstStyle>
                <a:lvl1pPr marL="0" indent="0" algn="ctr" defTabSz="914400" rtl="0" eaLnBrk="1" latinLnBrk="0" hangingPunct="1">
                  <a:lnSpc>
                    <a:spcPct val="100000"/>
                  </a:lnSpc>
                  <a:spcBef>
                    <a:spcPts val="0"/>
                  </a:spcBef>
                  <a:spcAft>
                    <a:spcPts val="600"/>
                  </a:spcAft>
                  <a:buClr>
                    <a:schemeClr val="tx1"/>
                  </a:buClr>
                  <a:buFontTx/>
                  <a:buNone/>
                  <a:defRPr lang="en-US" sz="1600" kern="1200" spc="0" baseline="0">
                    <a:solidFill>
                      <a:schemeClr val="bg1"/>
                    </a:solidFill>
                    <a:latin typeface="Calibri" panose="020F0502020204030204" pitchFamily="34" charset="0"/>
                    <a:ea typeface="+mn-ea"/>
                    <a:cs typeface="+mn-cs"/>
                  </a:defRPr>
                </a:lvl1pPr>
                <a:lvl2pPr marL="177800" indent="-177800"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600" kern="1200" spc="0" baseline="0" dirty="0">
                    <a:solidFill>
                      <a:schemeClr val="tx1"/>
                    </a:solidFill>
                    <a:latin typeface="+mn-lt"/>
                    <a:ea typeface="+mn-ea"/>
                    <a:cs typeface="+mn-cs"/>
                  </a:defRPr>
                </a:lvl2pPr>
                <a:lvl3pPr marL="177800" indent="-177800"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600" kern="1200" spc="0" baseline="0" dirty="0">
                    <a:solidFill>
                      <a:schemeClr val="tx1"/>
                    </a:solidFill>
                    <a:latin typeface="+mn-lt"/>
                    <a:ea typeface="+mn-ea"/>
                    <a:cs typeface="+mn-cs"/>
                  </a:defRPr>
                </a:lvl3pPr>
                <a:lvl4pPr marL="360363" indent="-180975" algn="l" defTabSz="914400" rtl="0" eaLnBrk="1" latinLnBrk="0" hangingPunct="1">
                  <a:lnSpc>
                    <a:spcPct val="90000"/>
                  </a:lnSpc>
                  <a:spcBef>
                    <a:spcPts val="0"/>
                  </a:spcBef>
                  <a:spcAft>
                    <a:spcPts val="300"/>
                  </a:spcAft>
                  <a:buFont typeface="Calibri" panose="020F0502020204030204" pitchFamily="34" charset="0"/>
                  <a:buChar char="‒"/>
                  <a:defRPr lang="en-US" sz="1600" kern="1200" spc="0" baseline="0" dirty="0" smtClean="0">
                    <a:solidFill>
                      <a:schemeClr val="tx1"/>
                    </a:solidFill>
                    <a:latin typeface="+mn-lt"/>
                    <a:ea typeface="+mn-ea"/>
                    <a:cs typeface="+mn-cs"/>
                  </a:defRPr>
                </a:lvl4pPr>
                <a:lvl5pPr marL="539750" indent="-180975" algn="l" defTabSz="914400" rtl="0" eaLnBrk="1" latinLnBrk="0" hangingPunct="1">
                  <a:lnSpc>
                    <a:spcPct val="90000"/>
                  </a:lnSpc>
                  <a:spcBef>
                    <a:spcPts val="0"/>
                  </a:spcBef>
                  <a:spcAft>
                    <a:spcPts val="300"/>
                  </a:spcAft>
                  <a:buFont typeface="Wingdings" panose="05000000000000000000" pitchFamily="2" charset="2"/>
                  <a:buChar char="§"/>
                  <a:defRPr lang="en-US" sz="1400" kern="1200" spc="0" baseline="0" dirty="0" smtClean="0">
                    <a:solidFill>
                      <a:schemeClr val="tx1"/>
                    </a:solidFill>
                    <a:latin typeface="+mn-lt"/>
                    <a:ea typeface="+mn-ea"/>
                    <a:cs typeface="+mn-cs"/>
                  </a:defRPr>
                </a:lvl5pPr>
                <a:lvl6pPr marL="720725" indent="-180975" algn="l" defTabSz="914400" rtl="0" eaLnBrk="1" latinLnBrk="0" hangingPunct="1">
                  <a:lnSpc>
                    <a:spcPct val="90000"/>
                  </a:lnSpc>
                  <a:spcBef>
                    <a:spcPts val="0"/>
                  </a:spcBef>
                  <a:spcAft>
                    <a:spcPts val="300"/>
                  </a:spcAft>
                  <a:buFont typeface="Calibri" panose="020F0502020204030204" pitchFamily="34" charset="0"/>
                  <a:buChar char="‒"/>
                  <a:defRPr lang="en-US" sz="1400" kern="1200" spc="0" baseline="0" dirty="0" smtClean="0">
                    <a:solidFill>
                      <a:schemeClr val="tx1"/>
                    </a:solidFill>
                    <a:latin typeface="+mn-lt"/>
                    <a:ea typeface="+mn-ea"/>
                    <a:cs typeface="+mn-cs"/>
                  </a:defRPr>
                </a:lvl6pPr>
                <a:lvl7pPr marL="900113" indent="-180975" algn="l" defTabSz="914400" rtl="0" eaLnBrk="1" latinLnBrk="0" hangingPunct="1">
                  <a:lnSpc>
                    <a:spcPct val="90000"/>
                  </a:lnSpc>
                  <a:spcBef>
                    <a:spcPts val="0"/>
                  </a:spcBef>
                  <a:spcAft>
                    <a:spcPts val="1200"/>
                  </a:spcAft>
                  <a:buFont typeface="Wingdings" panose="05000000000000000000" pitchFamily="2" charset="2"/>
                  <a:buChar char="§"/>
                  <a:defRPr lang="en-GB" sz="1400" kern="1200" spc="0" baseline="0" dirty="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panose="020B0604020202020204" pitchFamily="34" charset="0"/>
                  </a:rPr>
                  <a:t>Incorporated </a:t>
                </a:r>
                <a:br>
                  <a:rPr kumimoji="0" lang="en-US"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panose="020B0604020202020204" pitchFamily="34" charset="0"/>
                  </a:rPr>
                </a:br>
                <a:r>
                  <a:rPr kumimoji="0" lang="en-US"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panose="020B0604020202020204" pitchFamily="34" charset="0"/>
                  </a:rPr>
                  <a:t>into cell membranes</a:t>
                </a:r>
                <a:endParaRPr kumimoji="0" lang="en-US" sz="1100" b="1" i="0" u="none" strike="noStrike" kern="1200" cap="none" spc="0" normalizeH="0" baseline="30000" noProof="0" dirty="0">
                  <a:ln>
                    <a:noFill/>
                  </a:ln>
                  <a:solidFill>
                    <a:prstClr val="white"/>
                  </a:solidFill>
                  <a:effectLst/>
                  <a:uLnTx/>
                  <a:uFillTx/>
                  <a:latin typeface="Verdana" panose="020B0604030504040204" pitchFamily="34" charset="0"/>
                  <a:ea typeface="Verdana" panose="020B0604030504040204" pitchFamily="34" charset="0"/>
                  <a:cs typeface="Arial" panose="020B0604020202020204" pitchFamily="34" charset="0"/>
                </a:endParaRPr>
              </a:p>
            </p:txBody>
          </p:sp>
        </p:grpSp>
        <p:grpSp>
          <p:nvGrpSpPr>
            <p:cNvPr id="39" name="Group 38">
              <a:extLst>
                <a:ext uri="{FF2B5EF4-FFF2-40B4-BE49-F238E27FC236}">
                  <a16:creationId xmlns:a16="http://schemas.microsoft.com/office/drawing/2014/main" id="{A99404A8-D647-8147-E5D3-931290FC5394}"/>
                </a:ext>
              </a:extLst>
            </p:cNvPr>
            <p:cNvGrpSpPr/>
            <p:nvPr/>
          </p:nvGrpSpPr>
          <p:grpSpPr>
            <a:xfrm>
              <a:off x="4693065" y="1945545"/>
              <a:ext cx="1242000" cy="1242000"/>
              <a:chOff x="4856841" y="2204857"/>
              <a:chExt cx="1242000" cy="1242000"/>
            </a:xfrm>
          </p:grpSpPr>
          <p:sp>
            <p:nvSpPr>
              <p:cNvPr id="55" name="Oval 54">
                <a:extLst>
                  <a:ext uri="{FF2B5EF4-FFF2-40B4-BE49-F238E27FC236}">
                    <a16:creationId xmlns:a16="http://schemas.microsoft.com/office/drawing/2014/main" id="{3C17779D-30F7-27A6-F59A-F664836F1BFC}"/>
                  </a:ext>
                </a:extLst>
              </p:cNvPr>
              <p:cNvSpPr/>
              <p:nvPr/>
            </p:nvSpPr>
            <p:spPr>
              <a:xfrm>
                <a:off x="4856841" y="2204857"/>
                <a:ext cx="1242000" cy="124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505046"/>
                  </a:solidFill>
                  <a:effectLst/>
                  <a:uLnTx/>
                  <a:uFillTx/>
                  <a:latin typeface="Verdana" panose="020B0604030504040204" pitchFamily="34" charset="0"/>
                  <a:ea typeface="+mn-ea"/>
                  <a:cs typeface="+mn-cs"/>
                </a:endParaRPr>
              </a:p>
            </p:txBody>
          </p:sp>
          <p:sp>
            <p:nvSpPr>
              <p:cNvPr id="56" name="Text Placeholder 3">
                <a:extLst>
                  <a:ext uri="{FF2B5EF4-FFF2-40B4-BE49-F238E27FC236}">
                    <a16:creationId xmlns:a16="http://schemas.microsoft.com/office/drawing/2014/main" id="{E627FFE7-4314-F56A-58C4-11E2C5B22495}"/>
                  </a:ext>
                </a:extLst>
              </p:cNvPr>
              <p:cNvSpPr txBox="1">
                <a:spLocks/>
              </p:cNvSpPr>
              <p:nvPr/>
            </p:nvSpPr>
            <p:spPr>
              <a:xfrm>
                <a:off x="4870489" y="2631761"/>
                <a:ext cx="1188000" cy="425403"/>
              </a:xfrm>
              <a:prstGeom prst="rect">
                <a:avLst/>
              </a:prstGeom>
              <a:noFill/>
            </p:spPr>
            <p:txBody>
              <a:bodyPr vert="horz" lIns="0" tIns="0" rIns="0" bIns="0" rtlCol="0" anchor="ctr" anchorCtr="0">
                <a:noAutofit/>
              </a:bodyPr>
              <a:lstStyle>
                <a:lvl1pPr marL="0" indent="0" algn="ctr" defTabSz="914400" rtl="0" eaLnBrk="1" latinLnBrk="0" hangingPunct="1">
                  <a:lnSpc>
                    <a:spcPct val="100000"/>
                  </a:lnSpc>
                  <a:spcBef>
                    <a:spcPts val="0"/>
                  </a:spcBef>
                  <a:spcAft>
                    <a:spcPts val="600"/>
                  </a:spcAft>
                  <a:buClr>
                    <a:schemeClr val="tx1"/>
                  </a:buClr>
                  <a:buFontTx/>
                  <a:buNone/>
                  <a:defRPr lang="en-US" sz="1600" kern="1200" spc="0" baseline="0">
                    <a:solidFill>
                      <a:schemeClr val="bg1"/>
                    </a:solidFill>
                    <a:latin typeface="Calibri" panose="020F0502020204030204" pitchFamily="34" charset="0"/>
                    <a:ea typeface="+mn-ea"/>
                    <a:cs typeface="+mn-cs"/>
                  </a:defRPr>
                </a:lvl1pPr>
                <a:lvl2pPr marL="177800" indent="-177800"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600" kern="1200" spc="0" baseline="0" dirty="0">
                    <a:solidFill>
                      <a:schemeClr val="tx1"/>
                    </a:solidFill>
                    <a:latin typeface="+mn-lt"/>
                    <a:ea typeface="+mn-ea"/>
                    <a:cs typeface="+mn-cs"/>
                  </a:defRPr>
                </a:lvl2pPr>
                <a:lvl3pPr marL="177800" indent="-177800"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600" kern="1200" spc="0" baseline="0" dirty="0">
                    <a:solidFill>
                      <a:schemeClr val="tx1"/>
                    </a:solidFill>
                    <a:latin typeface="+mn-lt"/>
                    <a:ea typeface="+mn-ea"/>
                    <a:cs typeface="+mn-cs"/>
                  </a:defRPr>
                </a:lvl3pPr>
                <a:lvl4pPr marL="360363" indent="-180975" algn="l" defTabSz="914400" rtl="0" eaLnBrk="1" latinLnBrk="0" hangingPunct="1">
                  <a:lnSpc>
                    <a:spcPct val="90000"/>
                  </a:lnSpc>
                  <a:spcBef>
                    <a:spcPts val="0"/>
                  </a:spcBef>
                  <a:spcAft>
                    <a:spcPts val="300"/>
                  </a:spcAft>
                  <a:buFont typeface="Calibri" panose="020F0502020204030204" pitchFamily="34" charset="0"/>
                  <a:buChar char="‒"/>
                  <a:defRPr lang="en-US" sz="1600" kern="1200" spc="0" baseline="0" dirty="0" smtClean="0">
                    <a:solidFill>
                      <a:schemeClr val="tx1"/>
                    </a:solidFill>
                    <a:latin typeface="+mn-lt"/>
                    <a:ea typeface="+mn-ea"/>
                    <a:cs typeface="+mn-cs"/>
                  </a:defRPr>
                </a:lvl4pPr>
                <a:lvl5pPr marL="539750" indent="-180975" algn="l" defTabSz="914400" rtl="0" eaLnBrk="1" latinLnBrk="0" hangingPunct="1">
                  <a:lnSpc>
                    <a:spcPct val="90000"/>
                  </a:lnSpc>
                  <a:spcBef>
                    <a:spcPts val="0"/>
                  </a:spcBef>
                  <a:spcAft>
                    <a:spcPts val="300"/>
                  </a:spcAft>
                  <a:buFont typeface="Wingdings" panose="05000000000000000000" pitchFamily="2" charset="2"/>
                  <a:buChar char="§"/>
                  <a:defRPr lang="en-US" sz="1400" kern="1200" spc="0" baseline="0" dirty="0" smtClean="0">
                    <a:solidFill>
                      <a:schemeClr val="tx1"/>
                    </a:solidFill>
                    <a:latin typeface="+mn-lt"/>
                    <a:ea typeface="+mn-ea"/>
                    <a:cs typeface="+mn-cs"/>
                  </a:defRPr>
                </a:lvl5pPr>
                <a:lvl6pPr marL="720725" indent="-180975" algn="l" defTabSz="914400" rtl="0" eaLnBrk="1" latinLnBrk="0" hangingPunct="1">
                  <a:lnSpc>
                    <a:spcPct val="90000"/>
                  </a:lnSpc>
                  <a:spcBef>
                    <a:spcPts val="0"/>
                  </a:spcBef>
                  <a:spcAft>
                    <a:spcPts val="300"/>
                  </a:spcAft>
                  <a:buFont typeface="Calibri" panose="020F0502020204030204" pitchFamily="34" charset="0"/>
                  <a:buChar char="‒"/>
                  <a:defRPr lang="en-US" sz="1400" kern="1200" spc="0" baseline="0" dirty="0" smtClean="0">
                    <a:solidFill>
                      <a:schemeClr val="tx1"/>
                    </a:solidFill>
                    <a:latin typeface="+mn-lt"/>
                    <a:ea typeface="+mn-ea"/>
                    <a:cs typeface="+mn-cs"/>
                  </a:defRPr>
                </a:lvl6pPr>
                <a:lvl7pPr marL="900113" indent="-180975" algn="l" defTabSz="914400" rtl="0" eaLnBrk="1" latinLnBrk="0" hangingPunct="1">
                  <a:lnSpc>
                    <a:spcPct val="90000"/>
                  </a:lnSpc>
                  <a:spcBef>
                    <a:spcPts val="0"/>
                  </a:spcBef>
                  <a:spcAft>
                    <a:spcPts val="1200"/>
                  </a:spcAft>
                  <a:buFont typeface="Wingdings" panose="05000000000000000000" pitchFamily="2" charset="2"/>
                  <a:buChar char="§"/>
                  <a:defRPr lang="en-GB" sz="1400" kern="1200" spc="0" baseline="0" dirty="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panose="020B0604020202020204" pitchFamily="34" charset="0"/>
                  </a:rPr>
                  <a:t>Increases membrane fluidity</a:t>
                </a:r>
                <a:endParaRPr kumimoji="0" lang="en-US" sz="1100" b="1" i="0" u="none" strike="noStrike" kern="1200" cap="none" spc="0" normalizeH="0" baseline="30000" noProof="0" dirty="0">
                  <a:ln>
                    <a:noFill/>
                  </a:ln>
                  <a:solidFill>
                    <a:prstClr val="white"/>
                  </a:solidFill>
                  <a:effectLst/>
                  <a:uLnTx/>
                  <a:uFillTx/>
                  <a:latin typeface="Verdana" panose="020B0604030504040204" pitchFamily="34" charset="0"/>
                  <a:ea typeface="Verdana" panose="020B0604030504040204" pitchFamily="34" charset="0"/>
                  <a:cs typeface="Arial" panose="020B0604020202020204" pitchFamily="34" charset="0"/>
                </a:endParaRPr>
              </a:p>
            </p:txBody>
          </p:sp>
        </p:grpSp>
        <p:grpSp>
          <p:nvGrpSpPr>
            <p:cNvPr id="40" name="Group 39">
              <a:extLst>
                <a:ext uri="{FF2B5EF4-FFF2-40B4-BE49-F238E27FC236}">
                  <a16:creationId xmlns:a16="http://schemas.microsoft.com/office/drawing/2014/main" id="{0B9E29D4-8D8F-EE8D-282B-C07094478377}"/>
                </a:ext>
              </a:extLst>
            </p:cNvPr>
            <p:cNvGrpSpPr/>
            <p:nvPr/>
          </p:nvGrpSpPr>
          <p:grpSpPr>
            <a:xfrm>
              <a:off x="4761305" y="3303392"/>
              <a:ext cx="1242000" cy="1242000"/>
              <a:chOff x="4856841" y="3644592"/>
              <a:chExt cx="1242000" cy="1242000"/>
            </a:xfrm>
          </p:grpSpPr>
          <p:sp>
            <p:nvSpPr>
              <p:cNvPr id="53" name="Oval 52">
                <a:extLst>
                  <a:ext uri="{FF2B5EF4-FFF2-40B4-BE49-F238E27FC236}">
                    <a16:creationId xmlns:a16="http://schemas.microsoft.com/office/drawing/2014/main" id="{44B3ABA2-B5FE-5E95-7BFB-81C6E2CBEDAB}"/>
                  </a:ext>
                </a:extLst>
              </p:cNvPr>
              <p:cNvSpPr/>
              <p:nvPr/>
            </p:nvSpPr>
            <p:spPr>
              <a:xfrm>
                <a:off x="4856841" y="3644592"/>
                <a:ext cx="1242000" cy="124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505046"/>
                  </a:solidFill>
                  <a:effectLst/>
                  <a:uLnTx/>
                  <a:uFillTx/>
                  <a:latin typeface="Verdana" panose="020B0604030504040204" pitchFamily="34" charset="0"/>
                  <a:ea typeface="+mn-ea"/>
                  <a:cs typeface="+mn-cs"/>
                </a:endParaRPr>
              </a:p>
            </p:txBody>
          </p:sp>
          <p:sp>
            <p:nvSpPr>
              <p:cNvPr id="54" name="Text Placeholder 3">
                <a:extLst>
                  <a:ext uri="{FF2B5EF4-FFF2-40B4-BE49-F238E27FC236}">
                    <a16:creationId xmlns:a16="http://schemas.microsoft.com/office/drawing/2014/main" id="{4325B146-2F10-8F73-D6CF-54AD4601049D}"/>
                  </a:ext>
                </a:extLst>
              </p:cNvPr>
              <p:cNvSpPr txBox="1">
                <a:spLocks/>
              </p:cNvSpPr>
              <p:nvPr/>
            </p:nvSpPr>
            <p:spPr>
              <a:xfrm>
                <a:off x="4884137" y="4039476"/>
                <a:ext cx="1188000" cy="425403"/>
              </a:xfrm>
              <a:prstGeom prst="rect">
                <a:avLst/>
              </a:prstGeom>
              <a:noFill/>
            </p:spPr>
            <p:txBody>
              <a:bodyPr vert="horz" lIns="0" tIns="0" rIns="0" bIns="0" rtlCol="0" anchor="ctr" anchorCtr="0">
                <a:noAutofit/>
              </a:bodyPr>
              <a:lstStyle>
                <a:lvl1pPr marL="0" indent="0" algn="ctr" defTabSz="914400" rtl="0" eaLnBrk="1" latinLnBrk="0" hangingPunct="1">
                  <a:lnSpc>
                    <a:spcPct val="100000"/>
                  </a:lnSpc>
                  <a:spcBef>
                    <a:spcPts val="0"/>
                  </a:spcBef>
                  <a:spcAft>
                    <a:spcPts val="600"/>
                  </a:spcAft>
                  <a:buClr>
                    <a:schemeClr val="tx1"/>
                  </a:buClr>
                  <a:buFontTx/>
                  <a:buNone/>
                  <a:defRPr lang="en-US" sz="1600" kern="1200" spc="0" baseline="0">
                    <a:solidFill>
                      <a:schemeClr val="bg1"/>
                    </a:solidFill>
                    <a:latin typeface="Calibri" panose="020F0502020204030204" pitchFamily="34" charset="0"/>
                    <a:ea typeface="+mn-ea"/>
                    <a:cs typeface="+mn-cs"/>
                  </a:defRPr>
                </a:lvl1pPr>
                <a:lvl2pPr marL="177800" indent="-177800"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600" kern="1200" spc="0" baseline="0" dirty="0">
                    <a:solidFill>
                      <a:schemeClr val="tx1"/>
                    </a:solidFill>
                    <a:latin typeface="+mn-lt"/>
                    <a:ea typeface="+mn-ea"/>
                    <a:cs typeface="+mn-cs"/>
                  </a:defRPr>
                </a:lvl2pPr>
                <a:lvl3pPr marL="177800" indent="-177800"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600" kern="1200" spc="0" baseline="0" dirty="0">
                    <a:solidFill>
                      <a:schemeClr val="tx1"/>
                    </a:solidFill>
                    <a:latin typeface="+mn-lt"/>
                    <a:ea typeface="+mn-ea"/>
                    <a:cs typeface="+mn-cs"/>
                  </a:defRPr>
                </a:lvl3pPr>
                <a:lvl4pPr marL="360363" indent="-180975" algn="l" defTabSz="914400" rtl="0" eaLnBrk="1" latinLnBrk="0" hangingPunct="1">
                  <a:lnSpc>
                    <a:spcPct val="90000"/>
                  </a:lnSpc>
                  <a:spcBef>
                    <a:spcPts val="0"/>
                  </a:spcBef>
                  <a:spcAft>
                    <a:spcPts val="300"/>
                  </a:spcAft>
                  <a:buFont typeface="Calibri" panose="020F0502020204030204" pitchFamily="34" charset="0"/>
                  <a:buChar char="‒"/>
                  <a:defRPr lang="en-US" sz="1600" kern="1200" spc="0" baseline="0" dirty="0" smtClean="0">
                    <a:solidFill>
                      <a:schemeClr val="tx1"/>
                    </a:solidFill>
                    <a:latin typeface="+mn-lt"/>
                    <a:ea typeface="+mn-ea"/>
                    <a:cs typeface="+mn-cs"/>
                  </a:defRPr>
                </a:lvl4pPr>
                <a:lvl5pPr marL="539750" indent="-180975" algn="l" defTabSz="914400" rtl="0" eaLnBrk="1" latinLnBrk="0" hangingPunct="1">
                  <a:lnSpc>
                    <a:spcPct val="90000"/>
                  </a:lnSpc>
                  <a:spcBef>
                    <a:spcPts val="0"/>
                  </a:spcBef>
                  <a:spcAft>
                    <a:spcPts val="300"/>
                  </a:spcAft>
                  <a:buFont typeface="Wingdings" panose="05000000000000000000" pitchFamily="2" charset="2"/>
                  <a:buChar char="§"/>
                  <a:defRPr lang="en-US" sz="1400" kern="1200" spc="0" baseline="0" dirty="0" smtClean="0">
                    <a:solidFill>
                      <a:schemeClr val="tx1"/>
                    </a:solidFill>
                    <a:latin typeface="+mn-lt"/>
                    <a:ea typeface="+mn-ea"/>
                    <a:cs typeface="+mn-cs"/>
                  </a:defRPr>
                </a:lvl5pPr>
                <a:lvl6pPr marL="720725" indent="-180975" algn="l" defTabSz="914400" rtl="0" eaLnBrk="1" latinLnBrk="0" hangingPunct="1">
                  <a:lnSpc>
                    <a:spcPct val="90000"/>
                  </a:lnSpc>
                  <a:spcBef>
                    <a:spcPts val="0"/>
                  </a:spcBef>
                  <a:spcAft>
                    <a:spcPts val="300"/>
                  </a:spcAft>
                  <a:buFont typeface="Calibri" panose="020F0502020204030204" pitchFamily="34" charset="0"/>
                  <a:buChar char="‒"/>
                  <a:defRPr lang="en-US" sz="1400" kern="1200" spc="0" baseline="0" dirty="0" smtClean="0">
                    <a:solidFill>
                      <a:schemeClr val="tx1"/>
                    </a:solidFill>
                    <a:latin typeface="+mn-lt"/>
                    <a:ea typeface="+mn-ea"/>
                    <a:cs typeface="+mn-cs"/>
                  </a:defRPr>
                </a:lvl6pPr>
                <a:lvl7pPr marL="900113" indent="-180975" algn="l" defTabSz="914400" rtl="0" eaLnBrk="1" latinLnBrk="0" hangingPunct="1">
                  <a:lnSpc>
                    <a:spcPct val="90000"/>
                  </a:lnSpc>
                  <a:spcBef>
                    <a:spcPts val="0"/>
                  </a:spcBef>
                  <a:spcAft>
                    <a:spcPts val="1200"/>
                  </a:spcAft>
                  <a:buFont typeface="Wingdings" panose="05000000000000000000" pitchFamily="2" charset="2"/>
                  <a:buChar char="§"/>
                  <a:defRPr lang="en-GB" sz="1400" kern="1200" spc="0" baseline="0" dirty="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panose="020B0604020202020204" pitchFamily="34" charset="0"/>
                  </a:rPr>
                  <a:t>Inhibits lipid peroxidation</a:t>
                </a:r>
                <a:endParaRPr kumimoji="0" lang="en-US" sz="1100" b="1" i="0" u="none" strike="noStrike" kern="1200" cap="none" spc="0" normalizeH="0" baseline="0" noProof="0" dirty="0">
                  <a:ln>
                    <a:noFill/>
                  </a:ln>
                  <a:solidFill>
                    <a:prstClr val="white"/>
                  </a:solidFill>
                  <a:effectLst/>
                  <a:uLnTx/>
                  <a:uFillTx/>
                  <a:latin typeface="Verdana" panose="020B0604030504040204" pitchFamily="34" charset="0"/>
                  <a:ea typeface="+mn-ea"/>
                  <a:cs typeface="Arial" panose="020B0604020202020204" pitchFamily="34" charset="0"/>
                </a:endParaRPr>
              </a:p>
            </p:txBody>
          </p:sp>
        </p:grpSp>
        <p:grpSp>
          <p:nvGrpSpPr>
            <p:cNvPr id="41" name="Group 40">
              <a:extLst>
                <a:ext uri="{FF2B5EF4-FFF2-40B4-BE49-F238E27FC236}">
                  <a16:creationId xmlns:a16="http://schemas.microsoft.com/office/drawing/2014/main" id="{5E304AA1-E62B-6D7B-A634-6C0E3EC14075}"/>
                </a:ext>
              </a:extLst>
            </p:cNvPr>
            <p:cNvGrpSpPr/>
            <p:nvPr/>
          </p:nvGrpSpPr>
          <p:grpSpPr>
            <a:xfrm>
              <a:off x="6101241" y="3949192"/>
              <a:ext cx="1242000" cy="1242000"/>
              <a:chOff x="6183129" y="4194854"/>
              <a:chExt cx="1242000" cy="1242000"/>
            </a:xfrm>
          </p:grpSpPr>
          <p:sp>
            <p:nvSpPr>
              <p:cNvPr id="51" name="Oval 50">
                <a:extLst>
                  <a:ext uri="{FF2B5EF4-FFF2-40B4-BE49-F238E27FC236}">
                    <a16:creationId xmlns:a16="http://schemas.microsoft.com/office/drawing/2014/main" id="{F97F7F96-E3F5-2046-3439-CC847117CC4A}"/>
                  </a:ext>
                </a:extLst>
              </p:cNvPr>
              <p:cNvSpPr/>
              <p:nvPr/>
            </p:nvSpPr>
            <p:spPr>
              <a:xfrm>
                <a:off x="6183129" y="4194854"/>
                <a:ext cx="1242000" cy="124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505046"/>
                  </a:solidFill>
                  <a:effectLst/>
                  <a:uLnTx/>
                  <a:uFillTx/>
                  <a:latin typeface="Verdana" panose="020B0604030504040204" pitchFamily="34" charset="0"/>
                  <a:ea typeface="+mn-ea"/>
                  <a:cs typeface="+mn-cs"/>
                </a:endParaRPr>
              </a:p>
            </p:txBody>
          </p:sp>
          <p:sp>
            <p:nvSpPr>
              <p:cNvPr id="52" name="Text Placeholder 3">
                <a:extLst>
                  <a:ext uri="{FF2B5EF4-FFF2-40B4-BE49-F238E27FC236}">
                    <a16:creationId xmlns:a16="http://schemas.microsoft.com/office/drawing/2014/main" id="{4DEAC9C5-BF15-29C2-85DF-93D2BF6EF3B0}"/>
                  </a:ext>
                </a:extLst>
              </p:cNvPr>
              <p:cNvSpPr txBox="1">
                <a:spLocks/>
              </p:cNvSpPr>
              <p:nvPr/>
            </p:nvSpPr>
            <p:spPr>
              <a:xfrm>
                <a:off x="6210425" y="4585178"/>
                <a:ext cx="1188000" cy="425403"/>
              </a:xfrm>
              <a:prstGeom prst="rect">
                <a:avLst/>
              </a:prstGeom>
              <a:noFill/>
            </p:spPr>
            <p:txBody>
              <a:bodyPr vert="horz" lIns="0" tIns="0" rIns="0" bIns="0" rtlCol="0" anchor="ctr" anchorCtr="0">
                <a:noAutofit/>
              </a:bodyPr>
              <a:lstStyle>
                <a:lvl1pPr marL="0" indent="0" algn="ctr" defTabSz="914400" rtl="0" eaLnBrk="1" latinLnBrk="0" hangingPunct="1">
                  <a:lnSpc>
                    <a:spcPct val="100000"/>
                  </a:lnSpc>
                  <a:spcBef>
                    <a:spcPts val="0"/>
                  </a:spcBef>
                  <a:spcAft>
                    <a:spcPts val="600"/>
                  </a:spcAft>
                  <a:buClr>
                    <a:schemeClr val="tx1"/>
                  </a:buClr>
                  <a:buFontTx/>
                  <a:buNone/>
                  <a:defRPr lang="en-US" sz="1600" kern="1200" spc="0" baseline="0">
                    <a:solidFill>
                      <a:schemeClr val="bg1"/>
                    </a:solidFill>
                    <a:latin typeface="Calibri" panose="020F0502020204030204" pitchFamily="34" charset="0"/>
                    <a:ea typeface="+mn-ea"/>
                    <a:cs typeface="+mn-cs"/>
                  </a:defRPr>
                </a:lvl1pPr>
                <a:lvl2pPr marL="177800" indent="-177800"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600" kern="1200" spc="0" baseline="0" dirty="0">
                    <a:solidFill>
                      <a:schemeClr val="tx1"/>
                    </a:solidFill>
                    <a:latin typeface="+mn-lt"/>
                    <a:ea typeface="+mn-ea"/>
                    <a:cs typeface="+mn-cs"/>
                  </a:defRPr>
                </a:lvl2pPr>
                <a:lvl3pPr marL="177800" indent="-177800"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600" kern="1200" spc="0" baseline="0" dirty="0">
                    <a:solidFill>
                      <a:schemeClr val="tx1"/>
                    </a:solidFill>
                    <a:latin typeface="+mn-lt"/>
                    <a:ea typeface="+mn-ea"/>
                    <a:cs typeface="+mn-cs"/>
                  </a:defRPr>
                </a:lvl3pPr>
                <a:lvl4pPr marL="360363" indent="-180975" algn="l" defTabSz="914400" rtl="0" eaLnBrk="1" latinLnBrk="0" hangingPunct="1">
                  <a:lnSpc>
                    <a:spcPct val="90000"/>
                  </a:lnSpc>
                  <a:spcBef>
                    <a:spcPts val="0"/>
                  </a:spcBef>
                  <a:spcAft>
                    <a:spcPts val="300"/>
                  </a:spcAft>
                  <a:buFont typeface="Calibri" panose="020F0502020204030204" pitchFamily="34" charset="0"/>
                  <a:buChar char="‒"/>
                  <a:defRPr lang="en-US" sz="1600" kern="1200" spc="0" baseline="0" dirty="0" smtClean="0">
                    <a:solidFill>
                      <a:schemeClr val="tx1"/>
                    </a:solidFill>
                    <a:latin typeface="+mn-lt"/>
                    <a:ea typeface="+mn-ea"/>
                    <a:cs typeface="+mn-cs"/>
                  </a:defRPr>
                </a:lvl4pPr>
                <a:lvl5pPr marL="539750" indent="-180975" algn="l" defTabSz="914400" rtl="0" eaLnBrk="1" latinLnBrk="0" hangingPunct="1">
                  <a:lnSpc>
                    <a:spcPct val="90000"/>
                  </a:lnSpc>
                  <a:spcBef>
                    <a:spcPts val="0"/>
                  </a:spcBef>
                  <a:spcAft>
                    <a:spcPts val="300"/>
                  </a:spcAft>
                  <a:buFont typeface="Wingdings" panose="05000000000000000000" pitchFamily="2" charset="2"/>
                  <a:buChar char="§"/>
                  <a:defRPr lang="en-US" sz="1400" kern="1200" spc="0" baseline="0" dirty="0" smtClean="0">
                    <a:solidFill>
                      <a:schemeClr val="tx1"/>
                    </a:solidFill>
                    <a:latin typeface="+mn-lt"/>
                    <a:ea typeface="+mn-ea"/>
                    <a:cs typeface="+mn-cs"/>
                  </a:defRPr>
                </a:lvl5pPr>
                <a:lvl6pPr marL="720725" indent="-180975" algn="l" defTabSz="914400" rtl="0" eaLnBrk="1" latinLnBrk="0" hangingPunct="1">
                  <a:lnSpc>
                    <a:spcPct val="90000"/>
                  </a:lnSpc>
                  <a:spcBef>
                    <a:spcPts val="0"/>
                  </a:spcBef>
                  <a:spcAft>
                    <a:spcPts val="300"/>
                  </a:spcAft>
                  <a:buFont typeface="Calibri" panose="020F0502020204030204" pitchFamily="34" charset="0"/>
                  <a:buChar char="‒"/>
                  <a:defRPr lang="en-US" sz="1400" kern="1200" spc="0" baseline="0" dirty="0" smtClean="0">
                    <a:solidFill>
                      <a:schemeClr val="tx1"/>
                    </a:solidFill>
                    <a:latin typeface="+mn-lt"/>
                    <a:ea typeface="+mn-ea"/>
                    <a:cs typeface="+mn-cs"/>
                  </a:defRPr>
                </a:lvl6pPr>
                <a:lvl7pPr marL="900113" indent="-180975" algn="l" defTabSz="914400" rtl="0" eaLnBrk="1" latinLnBrk="0" hangingPunct="1">
                  <a:lnSpc>
                    <a:spcPct val="90000"/>
                  </a:lnSpc>
                  <a:spcBef>
                    <a:spcPts val="0"/>
                  </a:spcBef>
                  <a:spcAft>
                    <a:spcPts val="1200"/>
                  </a:spcAft>
                  <a:buFont typeface="Wingdings" panose="05000000000000000000" pitchFamily="2" charset="2"/>
                  <a:buChar char="§"/>
                  <a:defRPr lang="en-GB" sz="1400" kern="1200" spc="0" baseline="0" dirty="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prstClr val="black"/>
                  </a:buClr>
                  <a:buSzTx/>
                  <a:buFontTx/>
                  <a:buNone/>
                  <a:tabLst/>
                  <a:defRPr/>
                </a:pPr>
                <a:r>
                  <a:rPr kumimoji="0" lang="en-US"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panose="020B0604020202020204" pitchFamily="34" charset="0"/>
                  </a:rPr>
                  <a:t>Reduction of liver steatosis</a:t>
                </a:r>
                <a:endParaRPr kumimoji="0" lang="en-GB" sz="1100" b="0" i="0" u="none" strike="noStrike" kern="1200" cap="none" spc="0" normalizeH="0" baseline="30000" noProof="0" dirty="0">
                  <a:ln>
                    <a:noFill/>
                  </a:ln>
                  <a:solidFill>
                    <a:prstClr val="white"/>
                  </a:solidFill>
                  <a:effectLst/>
                  <a:uLnTx/>
                  <a:uFillTx/>
                  <a:latin typeface="Verdana" panose="020B0604030504040204" pitchFamily="34" charset="0"/>
                  <a:ea typeface="+mn-ea"/>
                  <a:cs typeface="Arial" panose="020B0604020202020204" pitchFamily="34" charset="0"/>
                </a:endParaRPr>
              </a:p>
            </p:txBody>
          </p:sp>
        </p:grpSp>
        <p:grpSp>
          <p:nvGrpSpPr>
            <p:cNvPr id="42" name="Group 41">
              <a:extLst>
                <a:ext uri="{FF2B5EF4-FFF2-40B4-BE49-F238E27FC236}">
                  <a16:creationId xmlns:a16="http://schemas.microsoft.com/office/drawing/2014/main" id="{806CA5FC-73F5-A233-B58A-0CF9BECEDA93}"/>
                </a:ext>
              </a:extLst>
            </p:cNvPr>
            <p:cNvGrpSpPr/>
            <p:nvPr/>
          </p:nvGrpSpPr>
          <p:grpSpPr>
            <a:xfrm>
              <a:off x="9012885" y="1436400"/>
              <a:ext cx="1242000" cy="1242000"/>
              <a:chOff x="9012885" y="1376708"/>
              <a:chExt cx="1242000" cy="1242000"/>
            </a:xfrm>
          </p:grpSpPr>
          <p:sp>
            <p:nvSpPr>
              <p:cNvPr id="49" name="Oval 48">
                <a:extLst>
                  <a:ext uri="{FF2B5EF4-FFF2-40B4-BE49-F238E27FC236}">
                    <a16:creationId xmlns:a16="http://schemas.microsoft.com/office/drawing/2014/main" id="{A3D1736B-F670-65A9-4D02-32206DB5DE12}"/>
                  </a:ext>
                </a:extLst>
              </p:cNvPr>
              <p:cNvSpPr/>
              <p:nvPr/>
            </p:nvSpPr>
            <p:spPr>
              <a:xfrm rot="10800000">
                <a:off x="9012885" y="1376708"/>
                <a:ext cx="1242000" cy="124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505046"/>
                  </a:solidFill>
                  <a:effectLst/>
                  <a:uLnTx/>
                  <a:uFillTx/>
                  <a:latin typeface="Verdana" panose="020B0604030504040204" pitchFamily="34" charset="0"/>
                  <a:ea typeface="+mn-ea"/>
                  <a:cs typeface="+mn-cs"/>
                </a:endParaRPr>
              </a:p>
            </p:txBody>
          </p:sp>
          <p:sp>
            <p:nvSpPr>
              <p:cNvPr id="50" name="Text Placeholder 3">
                <a:extLst>
                  <a:ext uri="{FF2B5EF4-FFF2-40B4-BE49-F238E27FC236}">
                    <a16:creationId xmlns:a16="http://schemas.microsoft.com/office/drawing/2014/main" id="{79ACDAEA-BA8C-6F11-00B9-476A60EBFEF6}"/>
                  </a:ext>
                </a:extLst>
              </p:cNvPr>
              <p:cNvSpPr txBox="1">
                <a:spLocks/>
              </p:cNvSpPr>
              <p:nvPr/>
            </p:nvSpPr>
            <p:spPr>
              <a:xfrm>
                <a:off x="9044533" y="1822725"/>
                <a:ext cx="1188000" cy="425402"/>
              </a:xfrm>
              <a:prstGeom prst="rect">
                <a:avLst/>
              </a:prstGeom>
              <a:noFill/>
            </p:spPr>
            <p:txBody>
              <a:bodyPr vert="horz" lIns="0" tIns="0" rIns="0" bIns="0" rtlCol="0" anchor="ctr" anchorCtr="0">
                <a:noAutofit/>
              </a:bodyPr>
              <a:lstStyle>
                <a:lvl1pPr marL="0" indent="0" algn="ctr" defTabSz="914400" rtl="0" eaLnBrk="1" latinLnBrk="0" hangingPunct="1">
                  <a:lnSpc>
                    <a:spcPct val="100000"/>
                  </a:lnSpc>
                  <a:spcBef>
                    <a:spcPts val="0"/>
                  </a:spcBef>
                  <a:spcAft>
                    <a:spcPts val="600"/>
                  </a:spcAft>
                  <a:buClr>
                    <a:schemeClr val="tx1"/>
                  </a:buClr>
                  <a:buFontTx/>
                  <a:buNone/>
                  <a:defRPr lang="en-US" sz="1600" kern="1200" spc="0" baseline="0">
                    <a:solidFill>
                      <a:schemeClr val="bg1"/>
                    </a:solidFill>
                    <a:latin typeface="Calibri" panose="020F0502020204030204" pitchFamily="34" charset="0"/>
                    <a:ea typeface="+mn-ea"/>
                    <a:cs typeface="+mn-cs"/>
                  </a:defRPr>
                </a:lvl1pPr>
                <a:lvl2pPr marL="177800" indent="-177800"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600" kern="1200" spc="0" baseline="0" dirty="0">
                    <a:solidFill>
                      <a:schemeClr val="tx1"/>
                    </a:solidFill>
                    <a:latin typeface="+mn-lt"/>
                    <a:ea typeface="+mn-ea"/>
                    <a:cs typeface="+mn-cs"/>
                  </a:defRPr>
                </a:lvl2pPr>
                <a:lvl3pPr marL="177800" indent="-177800"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600" kern="1200" spc="0" baseline="0" dirty="0">
                    <a:solidFill>
                      <a:schemeClr val="tx1"/>
                    </a:solidFill>
                    <a:latin typeface="+mn-lt"/>
                    <a:ea typeface="+mn-ea"/>
                    <a:cs typeface="+mn-cs"/>
                  </a:defRPr>
                </a:lvl3pPr>
                <a:lvl4pPr marL="360363" indent="-180975" algn="l" defTabSz="914400" rtl="0" eaLnBrk="1" latinLnBrk="0" hangingPunct="1">
                  <a:lnSpc>
                    <a:spcPct val="90000"/>
                  </a:lnSpc>
                  <a:spcBef>
                    <a:spcPts val="0"/>
                  </a:spcBef>
                  <a:spcAft>
                    <a:spcPts val="300"/>
                  </a:spcAft>
                  <a:buFont typeface="Calibri" panose="020F0502020204030204" pitchFamily="34" charset="0"/>
                  <a:buChar char="‒"/>
                  <a:defRPr lang="en-US" sz="1600" kern="1200" spc="0" baseline="0" dirty="0" smtClean="0">
                    <a:solidFill>
                      <a:schemeClr val="tx1"/>
                    </a:solidFill>
                    <a:latin typeface="+mn-lt"/>
                    <a:ea typeface="+mn-ea"/>
                    <a:cs typeface="+mn-cs"/>
                  </a:defRPr>
                </a:lvl4pPr>
                <a:lvl5pPr marL="539750" indent="-180975" algn="l" defTabSz="914400" rtl="0" eaLnBrk="1" latinLnBrk="0" hangingPunct="1">
                  <a:lnSpc>
                    <a:spcPct val="90000"/>
                  </a:lnSpc>
                  <a:spcBef>
                    <a:spcPts val="0"/>
                  </a:spcBef>
                  <a:spcAft>
                    <a:spcPts val="300"/>
                  </a:spcAft>
                  <a:buFont typeface="Wingdings" panose="05000000000000000000" pitchFamily="2" charset="2"/>
                  <a:buChar char="§"/>
                  <a:defRPr lang="en-US" sz="1400" kern="1200" spc="0" baseline="0" dirty="0" smtClean="0">
                    <a:solidFill>
                      <a:schemeClr val="tx1"/>
                    </a:solidFill>
                    <a:latin typeface="+mn-lt"/>
                    <a:ea typeface="+mn-ea"/>
                    <a:cs typeface="+mn-cs"/>
                  </a:defRPr>
                </a:lvl5pPr>
                <a:lvl6pPr marL="720725" indent="-180975" algn="l" defTabSz="914400" rtl="0" eaLnBrk="1" latinLnBrk="0" hangingPunct="1">
                  <a:lnSpc>
                    <a:spcPct val="90000"/>
                  </a:lnSpc>
                  <a:spcBef>
                    <a:spcPts val="0"/>
                  </a:spcBef>
                  <a:spcAft>
                    <a:spcPts val="300"/>
                  </a:spcAft>
                  <a:buFont typeface="Calibri" panose="020F0502020204030204" pitchFamily="34" charset="0"/>
                  <a:buChar char="‒"/>
                  <a:defRPr lang="en-US" sz="1400" kern="1200" spc="0" baseline="0" dirty="0" smtClean="0">
                    <a:solidFill>
                      <a:schemeClr val="tx1"/>
                    </a:solidFill>
                    <a:latin typeface="+mn-lt"/>
                    <a:ea typeface="+mn-ea"/>
                    <a:cs typeface="+mn-cs"/>
                  </a:defRPr>
                </a:lvl6pPr>
                <a:lvl7pPr marL="900113" indent="-180975" algn="l" defTabSz="914400" rtl="0" eaLnBrk="1" latinLnBrk="0" hangingPunct="1">
                  <a:lnSpc>
                    <a:spcPct val="90000"/>
                  </a:lnSpc>
                  <a:spcBef>
                    <a:spcPts val="0"/>
                  </a:spcBef>
                  <a:spcAft>
                    <a:spcPts val="1200"/>
                  </a:spcAft>
                  <a:buFont typeface="Wingdings" panose="05000000000000000000" pitchFamily="2" charset="2"/>
                  <a:buChar char="§"/>
                  <a:defRPr lang="en-GB" sz="1400" kern="1200" spc="0" baseline="0" dirty="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panose="020B0604020202020204" pitchFamily="34" charset="0"/>
                  </a:rPr>
                  <a:t>Reduces liver fibrosis and cirrhosis</a:t>
                </a:r>
                <a:endParaRPr kumimoji="0" lang="en-US" sz="1100" b="1" i="0" u="none" strike="noStrike" kern="1200" cap="none" spc="0" normalizeH="0" baseline="30000" noProof="0" dirty="0">
                  <a:ln>
                    <a:noFill/>
                  </a:ln>
                  <a:solidFill>
                    <a:prstClr val="white"/>
                  </a:solidFill>
                  <a:effectLst/>
                  <a:uLnTx/>
                  <a:uFillTx/>
                  <a:latin typeface="Verdana" panose="020B0604030504040204" pitchFamily="34" charset="0"/>
                  <a:ea typeface="Verdana" panose="020B0604030504040204" pitchFamily="34" charset="0"/>
                  <a:cs typeface="Arial" panose="020B0604020202020204" pitchFamily="34" charset="0"/>
                </a:endParaRPr>
              </a:p>
            </p:txBody>
          </p:sp>
        </p:grpSp>
        <p:grpSp>
          <p:nvGrpSpPr>
            <p:cNvPr id="43" name="Group 42">
              <a:extLst>
                <a:ext uri="{FF2B5EF4-FFF2-40B4-BE49-F238E27FC236}">
                  <a16:creationId xmlns:a16="http://schemas.microsoft.com/office/drawing/2014/main" id="{8E62E467-E3DE-4E8E-751A-B539FCBF8351}"/>
                </a:ext>
              </a:extLst>
            </p:cNvPr>
            <p:cNvGrpSpPr/>
            <p:nvPr/>
          </p:nvGrpSpPr>
          <p:grpSpPr>
            <a:xfrm>
              <a:off x="9012885" y="3949200"/>
              <a:ext cx="1242000" cy="1242000"/>
              <a:chOff x="9012885" y="3957875"/>
              <a:chExt cx="1242000" cy="1242000"/>
            </a:xfrm>
          </p:grpSpPr>
          <p:sp>
            <p:nvSpPr>
              <p:cNvPr id="47" name="Oval 46">
                <a:extLst>
                  <a:ext uri="{FF2B5EF4-FFF2-40B4-BE49-F238E27FC236}">
                    <a16:creationId xmlns:a16="http://schemas.microsoft.com/office/drawing/2014/main" id="{93A275F1-6EF7-386A-0FE4-331DB7C651AF}"/>
                  </a:ext>
                </a:extLst>
              </p:cNvPr>
              <p:cNvSpPr/>
              <p:nvPr/>
            </p:nvSpPr>
            <p:spPr>
              <a:xfrm rot="10800000">
                <a:off x="9012885" y="3957875"/>
                <a:ext cx="1242000" cy="124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505046"/>
                  </a:solidFill>
                  <a:effectLst/>
                  <a:uLnTx/>
                  <a:uFillTx/>
                  <a:latin typeface="Verdana" panose="020B0604030504040204" pitchFamily="34" charset="0"/>
                  <a:ea typeface="+mn-ea"/>
                  <a:cs typeface="+mn-cs"/>
                </a:endParaRPr>
              </a:p>
            </p:txBody>
          </p:sp>
          <p:sp>
            <p:nvSpPr>
              <p:cNvPr id="48" name="Text Placeholder 3">
                <a:extLst>
                  <a:ext uri="{FF2B5EF4-FFF2-40B4-BE49-F238E27FC236}">
                    <a16:creationId xmlns:a16="http://schemas.microsoft.com/office/drawing/2014/main" id="{BF1A11C2-A89C-6BC7-E9E3-DD3445E2CB8D}"/>
                  </a:ext>
                </a:extLst>
              </p:cNvPr>
              <p:cNvSpPr txBox="1">
                <a:spLocks/>
              </p:cNvSpPr>
              <p:nvPr/>
            </p:nvSpPr>
            <p:spPr>
              <a:xfrm>
                <a:off x="9044533" y="4386379"/>
                <a:ext cx="1188000" cy="425402"/>
              </a:xfrm>
              <a:prstGeom prst="rect">
                <a:avLst/>
              </a:prstGeom>
              <a:noFill/>
            </p:spPr>
            <p:txBody>
              <a:bodyPr vert="horz" lIns="0" tIns="0" rIns="0" bIns="0" rtlCol="0" anchor="ctr" anchorCtr="0">
                <a:noAutofit/>
              </a:bodyPr>
              <a:lstStyle>
                <a:lvl1pPr marL="0" indent="0" algn="ctr" defTabSz="914400" rtl="0" eaLnBrk="1" latinLnBrk="0" hangingPunct="1">
                  <a:lnSpc>
                    <a:spcPct val="100000"/>
                  </a:lnSpc>
                  <a:spcBef>
                    <a:spcPts val="0"/>
                  </a:spcBef>
                  <a:spcAft>
                    <a:spcPts val="600"/>
                  </a:spcAft>
                  <a:buClr>
                    <a:schemeClr val="tx1"/>
                  </a:buClr>
                  <a:buFontTx/>
                  <a:buNone/>
                  <a:defRPr lang="en-US" sz="1600" kern="1200" spc="0" baseline="0">
                    <a:solidFill>
                      <a:schemeClr val="bg1"/>
                    </a:solidFill>
                    <a:latin typeface="Calibri" panose="020F0502020204030204" pitchFamily="34" charset="0"/>
                    <a:ea typeface="+mn-ea"/>
                    <a:cs typeface="+mn-cs"/>
                  </a:defRPr>
                </a:lvl1pPr>
                <a:lvl2pPr marL="177800" indent="-177800"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600" kern="1200" spc="0" baseline="0" dirty="0">
                    <a:solidFill>
                      <a:schemeClr val="tx1"/>
                    </a:solidFill>
                    <a:latin typeface="+mn-lt"/>
                    <a:ea typeface="+mn-ea"/>
                    <a:cs typeface="+mn-cs"/>
                  </a:defRPr>
                </a:lvl2pPr>
                <a:lvl3pPr marL="177800" indent="-177800"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600" kern="1200" spc="0" baseline="0" dirty="0">
                    <a:solidFill>
                      <a:schemeClr val="tx1"/>
                    </a:solidFill>
                    <a:latin typeface="+mn-lt"/>
                    <a:ea typeface="+mn-ea"/>
                    <a:cs typeface="+mn-cs"/>
                  </a:defRPr>
                </a:lvl3pPr>
                <a:lvl4pPr marL="360363" indent="-180975" algn="l" defTabSz="914400" rtl="0" eaLnBrk="1" latinLnBrk="0" hangingPunct="1">
                  <a:lnSpc>
                    <a:spcPct val="90000"/>
                  </a:lnSpc>
                  <a:spcBef>
                    <a:spcPts val="0"/>
                  </a:spcBef>
                  <a:spcAft>
                    <a:spcPts val="300"/>
                  </a:spcAft>
                  <a:buFont typeface="Calibri" panose="020F0502020204030204" pitchFamily="34" charset="0"/>
                  <a:buChar char="‒"/>
                  <a:defRPr lang="en-US" sz="1600" kern="1200" spc="0" baseline="0" dirty="0" smtClean="0">
                    <a:solidFill>
                      <a:schemeClr val="tx1"/>
                    </a:solidFill>
                    <a:latin typeface="+mn-lt"/>
                    <a:ea typeface="+mn-ea"/>
                    <a:cs typeface="+mn-cs"/>
                  </a:defRPr>
                </a:lvl4pPr>
                <a:lvl5pPr marL="539750" indent="-180975" algn="l" defTabSz="914400" rtl="0" eaLnBrk="1" latinLnBrk="0" hangingPunct="1">
                  <a:lnSpc>
                    <a:spcPct val="90000"/>
                  </a:lnSpc>
                  <a:spcBef>
                    <a:spcPts val="0"/>
                  </a:spcBef>
                  <a:spcAft>
                    <a:spcPts val="300"/>
                  </a:spcAft>
                  <a:buFont typeface="Wingdings" panose="05000000000000000000" pitchFamily="2" charset="2"/>
                  <a:buChar char="§"/>
                  <a:defRPr lang="en-US" sz="1400" kern="1200" spc="0" baseline="0" dirty="0" smtClean="0">
                    <a:solidFill>
                      <a:schemeClr val="tx1"/>
                    </a:solidFill>
                    <a:latin typeface="+mn-lt"/>
                    <a:ea typeface="+mn-ea"/>
                    <a:cs typeface="+mn-cs"/>
                  </a:defRPr>
                </a:lvl5pPr>
                <a:lvl6pPr marL="720725" indent="-180975" algn="l" defTabSz="914400" rtl="0" eaLnBrk="1" latinLnBrk="0" hangingPunct="1">
                  <a:lnSpc>
                    <a:spcPct val="90000"/>
                  </a:lnSpc>
                  <a:spcBef>
                    <a:spcPts val="0"/>
                  </a:spcBef>
                  <a:spcAft>
                    <a:spcPts val="300"/>
                  </a:spcAft>
                  <a:buFont typeface="Calibri" panose="020F0502020204030204" pitchFamily="34" charset="0"/>
                  <a:buChar char="‒"/>
                  <a:defRPr lang="en-US" sz="1400" kern="1200" spc="0" baseline="0" dirty="0" smtClean="0">
                    <a:solidFill>
                      <a:schemeClr val="tx1"/>
                    </a:solidFill>
                    <a:latin typeface="+mn-lt"/>
                    <a:ea typeface="+mn-ea"/>
                    <a:cs typeface="+mn-cs"/>
                  </a:defRPr>
                </a:lvl6pPr>
                <a:lvl7pPr marL="900113" indent="-180975" algn="l" defTabSz="914400" rtl="0" eaLnBrk="1" latinLnBrk="0" hangingPunct="1">
                  <a:lnSpc>
                    <a:spcPct val="90000"/>
                  </a:lnSpc>
                  <a:spcBef>
                    <a:spcPts val="0"/>
                  </a:spcBef>
                  <a:spcAft>
                    <a:spcPts val="1200"/>
                  </a:spcAft>
                  <a:buFont typeface="Wingdings" panose="05000000000000000000" pitchFamily="2" charset="2"/>
                  <a:buChar char="§"/>
                  <a:defRPr lang="en-GB" sz="1400" kern="1200" spc="0" baseline="0" dirty="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prstClr val="black"/>
                  </a:buClr>
                  <a:buSzTx/>
                  <a:buFontTx/>
                  <a:buNone/>
                  <a:tabLst/>
                  <a:defRPr/>
                </a:pPr>
                <a:r>
                  <a:rPr kumimoji="0" lang="en-US"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panose="020B0604020202020204" pitchFamily="34" charset="0"/>
                  </a:rPr>
                  <a:t>Anti-cholestatic </a:t>
                </a:r>
              </a:p>
              <a:p>
                <a:pPr marL="0" marR="0" lvl="0" indent="0" algn="ctr" defTabSz="914400" rtl="0" eaLnBrk="1" fontAlgn="auto" latinLnBrk="0" hangingPunct="1">
                  <a:lnSpc>
                    <a:spcPct val="100000"/>
                  </a:lnSpc>
                  <a:spcBef>
                    <a:spcPts val="0"/>
                  </a:spcBef>
                  <a:spcAft>
                    <a:spcPts val="0"/>
                  </a:spcAft>
                  <a:buClr>
                    <a:prstClr val="black"/>
                  </a:buClr>
                  <a:buSzTx/>
                  <a:buFontTx/>
                  <a:buNone/>
                  <a:tabLst/>
                  <a:defRPr/>
                </a:pPr>
                <a:r>
                  <a:rPr kumimoji="0" lang="en-US"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panose="020B0604020202020204" pitchFamily="34" charset="0"/>
                  </a:rPr>
                  <a:t>effect</a:t>
                </a:r>
                <a:endParaRPr kumimoji="0" lang="en-GB" sz="1100" b="0" i="0" u="none" strike="noStrike" kern="1200" cap="none" spc="0" normalizeH="0" baseline="30000" noProof="0" dirty="0">
                  <a:ln>
                    <a:noFill/>
                  </a:ln>
                  <a:solidFill>
                    <a:prstClr val="white"/>
                  </a:solidFill>
                  <a:effectLst/>
                  <a:uLnTx/>
                  <a:uFillTx/>
                  <a:latin typeface="Verdana" panose="020B0604030504040204" pitchFamily="34" charset="0"/>
                  <a:ea typeface="+mn-ea"/>
                  <a:cs typeface="Arial" panose="020B0604020202020204" pitchFamily="34" charset="0"/>
                </a:endParaRPr>
              </a:p>
            </p:txBody>
          </p:sp>
        </p:grpSp>
        <p:grpSp>
          <p:nvGrpSpPr>
            <p:cNvPr id="44" name="Group 43">
              <a:extLst>
                <a:ext uri="{FF2B5EF4-FFF2-40B4-BE49-F238E27FC236}">
                  <a16:creationId xmlns:a16="http://schemas.microsoft.com/office/drawing/2014/main" id="{FABDE74E-4539-92D7-E789-55D077C35563}"/>
                </a:ext>
              </a:extLst>
            </p:cNvPr>
            <p:cNvGrpSpPr/>
            <p:nvPr/>
          </p:nvGrpSpPr>
          <p:grpSpPr>
            <a:xfrm>
              <a:off x="10362208" y="2682657"/>
              <a:ext cx="1242000" cy="1242000"/>
              <a:chOff x="10362208" y="2682657"/>
              <a:chExt cx="1242000" cy="1242000"/>
            </a:xfrm>
          </p:grpSpPr>
          <p:sp>
            <p:nvSpPr>
              <p:cNvPr id="45" name="Oval 44">
                <a:extLst>
                  <a:ext uri="{FF2B5EF4-FFF2-40B4-BE49-F238E27FC236}">
                    <a16:creationId xmlns:a16="http://schemas.microsoft.com/office/drawing/2014/main" id="{D5811BB4-9E8C-9271-4F41-874331C5179B}"/>
                  </a:ext>
                </a:extLst>
              </p:cNvPr>
              <p:cNvSpPr/>
              <p:nvPr/>
            </p:nvSpPr>
            <p:spPr>
              <a:xfrm rot="10800000">
                <a:off x="10362208" y="2682657"/>
                <a:ext cx="1242000" cy="124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505046"/>
                  </a:solidFill>
                  <a:effectLst/>
                  <a:uLnTx/>
                  <a:uFillTx/>
                  <a:latin typeface="Verdana" panose="020B0604030504040204" pitchFamily="34" charset="0"/>
                  <a:ea typeface="+mn-ea"/>
                  <a:cs typeface="+mn-cs"/>
                </a:endParaRPr>
              </a:p>
            </p:txBody>
          </p:sp>
          <p:sp>
            <p:nvSpPr>
              <p:cNvPr id="46" name="Text Placeholder 3">
                <a:extLst>
                  <a:ext uri="{FF2B5EF4-FFF2-40B4-BE49-F238E27FC236}">
                    <a16:creationId xmlns:a16="http://schemas.microsoft.com/office/drawing/2014/main" id="{1BF2E8A4-6B9D-E585-BA55-9A7F36776CE3}"/>
                  </a:ext>
                </a:extLst>
              </p:cNvPr>
              <p:cNvSpPr txBox="1">
                <a:spLocks/>
              </p:cNvSpPr>
              <p:nvPr/>
            </p:nvSpPr>
            <p:spPr>
              <a:xfrm>
                <a:off x="10393856" y="3120301"/>
                <a:ext cx="1188000" cy="425402"/>
              </a:xfrm>
              <a:prstGeom prst="rect">
                <a:avLst/>
              </a:prstGeom>
              <a:noFill/>
            </p:spPr>
            <p:txBody>
              <a:bodyPr vert="horz" lIns="0" tIns="0" rIns="0" bIns="0" rtlCol="0" anchor="ctr" anchorCtr="0">
                <a:noAutofit/>
              </a:bodyPr>
              <a:lstStyle>
                <a:lvl1pPr marL="0" indent="0" algn="ctr" defTabSz="914400" rtl="0" eaLnBrk="1" latinLnBrk="0" hangingPunct="1">
                  <a:lnSpc>
                    <a:spcPct val="100000"/>
                  </a:lnSpc>
                  <a:spcBef>
                    <a:spcPts val="0"/>
                  </a:spcBef>
                  <a:spcAft>
                    <a:spcPts val="600"/>
                  </a:spcAft>
                  <a:buClr>
                    <a:schemeClr val="tx1"/>
                  </a:buClr>
                  <a:buFontTx/>
                  <a:buNone/>
                  <a:defRPr lang="en-US" sz="1600" kern="1200" spc="0" baseline="0">
                    <a:solidFill>
                      <a:schemeClr val="bg1"/>
                    </a:solidFill>
                    <a:latin typeface="Calibri" panose="020F0502020204030204" pitchFamily="34" charset="0"/>
                    <a:ea typeface="+mn-ea"/>
                    <a:cs typeface="+mn-cs"/>
                  </a:defRPr>
                </a:lvl1pPr>
                <a:lvl2pPr marL="177800" indent="-177800"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600" kern="1200" spc="0" baseline="0" dirty="0">
                    <a:solidFill>
                      <a:schemeClr val="tx1"/>
                    </a:solidFill>
                    <a:latin typeface="+mn-lt"/>
                    <a:ea typeface="+mn-ea"/>
                    <a:cs typeface="+mn-cs"/>
                  </a:defRPr>
                </a:lvl2pPr>
                <a:lvl3pPr marL="177800" indent="-177800"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600" kern="1200" spc="0" baseline="0" dirty="0">
                    <a:solidFill>
                      <a:schemeClr val="tx1"/>
                    </a:solidFill>
                    <a:latin typeface="+mn-lt"/>
                    <a:ea typeface="+mn-ea"/>
                    <a:cs typeface="+mn-cs"/>
                  </a:defRPr>
                </a:lvl3pPr>
                <a:lvl4pPr marL="360363" indent="-180975" algn="l" defTabSz="914400" rtl="0" eaLnBrk="1" latinLnBrk="0" hangingPunct="1">
                  <a:lnSpc>
                    <a:spcPct val="90000"/>
                  </a:lnSpc>
                  <a:spcBef>
                    <a:spcPts val="0"/>
                  </a:spcBef>
                  <a:spcAft>
                    <a:spcPts val="300"/>
                  </a:spcAft>
                  <a:buFont typeface="Calibri" panose="020F0502020204030204" pitchFamily="34" charset="0"/>
                  <a:buChar char="‒"/>
                  <a:defRPr lang="en-US" sz="1600" kern="1200" spc="0" baseline="0" dirty="0" smtClean="0">
                    <a:solidFill>
                      <a:schemeClr val="tx1"/>
                    </a:solidFill>
                    <a:latin typeface="+mn-lt"/>
                    <a:ea typeface="+mn-ea"/>
                    <a:cs typeface="+mn-cs"/>
                  </a:defRPr>
                </a:lvl4pPr>
                <a:lvl5pPr marL="539750" indent="-180975" algn="l" defTabSz="914400" rtl="0" eaLnBrk="1" latinLnBrk="0" hangingPunct="1">
                  <a:lnSpc>
                    <a:spcPct val="90000"/>
                  </a:lnSpc>
                  <a:spcBef>
                    <a:spcPts val="0"/>
                  </a:spcBef>
                  <a:spcAft>
                    <a:spcPts val="300"/>
                  </a:spcAft>
                  <a:buFont typeface="Wingdings" panose="05000000000000000000" pitchFamily="2" charset="2"/>
                  <a:buChar char="§"/>
                  <a:defRPr lang="en-US" sz="1400" kern="1200" spc="0" baseline="0" dirty="0" smtClean="0">
                    <a:solidFill>
                      <a:schemeClr val="tx1"/>
                    </a:solidFill>
                    <a:latin typeface="+mn-lt"/>
                    <a:ea typeface="+mn-ea"/>
                    <a:cs typeface="+mn-cs"/>
                  </a:defRPr>
                </a:lvl5pPr>
                <a:lvl6pPr marL="720725" indent="-180975" algn="l" defTabSz="914400" rtl="0" eaLnBrk="1" latinLnBrk="0" hangingPunct="1">
                  <a:lnSpc>
                    <a:spcPct val="90000"/>
                  </a:lnSpc>
                  <a:spcBef>
                    <a:spcPts val="0"/>
                  </a:spcBef>
                  <a:spcAft>
                    <a:spcPts val="300"/>
                  </a:spcAft>
                  <a:buFont typeface="Calibri" panose="020F0502020204030204" pitchFamily="34" charset="0"/>
                  <a:buChar char="‒"/>
                  <a:defRPr lang="en-US" sz="1400" kern="1200" spc="0" baseline="0" dirty="0" smtClean="0">
                    <a:solidFill>
                      <a:schemeClr val="tx1"/>
                    </a:solidFill>
                    <a:latin typeface="+mn-lt"/>
                    <a:ea typeface="+mn-ea"/>
                    <a:cs typeface="+mn-cs"/>
                  </a:defRPr>
                </a:lvl6pPr>
                <a:lvl7pPr marL="900113" indent="-180975" algn="l" defTabSz="914400" rtl="0" eaLnBrk="1" latinLnBrk="0" hangingPunct="1">
                  <a:lnSpc>
                    <a:spcPct val="90000"/>
                  </a:lnSpc>
                  <a:spcBef>
                    <a:spcPts val="0"/>
                  </a:spcBef>
                  <a:spcAft>
                    <a:spcPts val="1200"/>
                  </a:spcAft>
                  <a:buFont typeface="Wingdings" panose="05000000000000000000" pitchFamily="2" charset="2"/>
                  <a:buChar char="§"/>
                  <a:defRPr lang="en-GB" sz="1400" kern="1200" spc="0" baseline="0" dirty="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panose="020B0604020202020204" pitchFamily="34" charset="0"/>
                  </a:rPr>
                  <a:t>Stimulates </a:t>
                </a:r>
                <a:br>
                  <a:rPr kumimoji="0" lang="en-US"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panose="020B0604020202020204" pitchFamily="34" charset="0"/>
                  </a:rPr>
                </a:br>
                <a:r>
                  <a:rPr kumimoji="0" lang="en-US"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panose="020B0604020202020204" pitchFamily="34" charset="0"/>
                  </a:rPr>
                  <a:t>liver </a:t>
                </a:r>
                <a:br>
                  <a:rPr kumimoji="0" lang="en-US"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panose="020B0604020202020204" pitchFamily="34" charset="0"/>
                  </a:rPr>
                </a:br>
                <a:r>
                  <a:rPr kumimoji="0" lang="en-US" sz="11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panose="020B0604020202020204" pitchFamily="34" charset="0"/>
                  </a:rPr>
                  <a:t>regeneration</a:t>
                </a:r>
                <a:r>
                  <a:rPr kumimoji="0" lang="en-US" sz="1100" b="1" i="1"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panose="020B0604020202020204" pitchFamily="34" charset="0"/>
                  </a:rPr>
                  <a:t> </a:t>
                </a:r>
              </a:p>
            </p:txBody>
          </p:sp>
        </p:grpSp>
      </p:grpSp>
      <p:sp>
        <p:nvSpPr>
          <p:cNvPr id="59" name="Text Placeholder 22">
            <a:extLst>
              <a:ext uri="{FF2B5EF4-FFF2-40B4-BE49-F238E27FC236}">
                <a16:creationId xmlns:a16="http://schemas.microsoft.com/office/drawing/2014/main" id="{4366AE67-58FE-F533-6183-28B3F2EAE545}"/>
              </a:ext>
            </a:extLst>
          </p:cNvPr>
          <p:cNvSpPr txBox="1">
            <a:spLocks/>
          </p:cNvSpPr>
          <p:nvPr/>
        </p:nvSpPr>
        <p:spPr>
          <a:xfrm>
            <a:off x="533400" y="1352551"/>
            <a:ext cx="4114886" cy="1436644"/>
          </a:xfrm>
          <a:prstGeom prst="rect">
            <a:avLst/>
          </a:prstGeom>
          <a:solidFill>
            <a:schemeClr val="accent2">
              <a:lumMod val="20000"/>
              <a:lumOff val="80000"/>
            </a:schemeClr>
          </a:solidFill>
        </p:spPr>
        <p:txBody>
          <a:bodyPr lIns="72000" tIns="72000" rIns="72000" bIns="72000"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mn-cs"/>
              </a:rPr>
              <a:t>Though EPL preparations have</a:t>
            </a:r>
            <a:br>
              <a:rPr kumimoji="0" lang="en-GB" sz="1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mn-cs"/>
              </a:rPr>
            </a:br>
            <a:r>
              <a:rPr kumimoji="0" lang="en-GB" sz="1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mn-cs"/>
              </a:rPr>
              <a:t>been approved for use in humans since 1957, very little is known about their MoA at the cellular and sub-cellular level</a:t>
            </a:r>
            <a:r>
              <a:rPr kumimoji="0" lang="en-GB" sz="1800" b="0" i="0" u="none" strike="noStrike" kern="1200" cap="none" spc="0" normalizeH="0" baseline="30000" noProof="0" dirty="0">
                <a:ln>
                  <a:noFill/>
                </a:ln>
                <a:solidFill>
                  <a:srgbClr val="000000">
                    <a:lumMod val="75000"/>
                    <a:lumOff val="25000"/>
                  </a:srgbClr>
                </a:solidFill>
                <a:effectLst/>
                <a:uLnTx/>
                <a:uFillTx/>
                <a:latin typeface="Verdana" panose="020B0604030504040204" pitchFamily="34" charset="0"/>
                <a:ea typeface="+mn-ea"/>
                <a:cs typeface="+mn-cs"/>
              </a:rPr>
              <a:t>1</a:t>
            </a:r>
            <a:endParaRPr kumimoji="0" lang="en-GB" sz="1800" b="0" i="1"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mn-cs"/>
            </a:endParaRPr>
          </a:p>
        </p:txBody>
      </p:sp>
      <p:sp>
        <p:nvSpPr>
          <p:cNvPr id="60" name="Text Placeholder 22">
            <a:extLst>
              <a:ext uri="{FF2B5EF4-FFF2-40B4-BE49-F238E27FC236}">
                <a16:creationId xmlns:a16="http://schemas.microsoft.com/office/drawing/2014/main" id="{CB94FA3E-0CA2-7F42-69A0-BDF0030F1CB2}"/>
              </a:ext>
            </a:extLst>
          </p:cNvPr>
          <p:cNvSpPr txBox="1">
            <a:spLocks/>
          </p:cNvSpPr>
          <p:nvPr/>
        </p:nvSpPr>
        <p:spPr>
          <a:xfrm>
            <a:off x="533400" y="4522488"/>
            <a:ext cx="4114886" cy="659035"/>
          </a:xfrm>
          <a:prstGeom prst="rect">
            <a:avLst/>
          </a:prstGeom>
          <a:solidFill>
            <a:schemeClr val="accent4">
              <a:lumMod val="20000"/>
              <a:lumOff val="80000"/>
            </a:schemeClr>
          </a:solidFill>
        </p:spPr>
        <p:txBody>
          <a:bodyPr lIns="72000" tIns="72000" rIns="72000" bIns="72000" anchor="ctr" anchorCtr="0"/>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mn-cs"/>
              </a:rPr>
              <a:t>These potential MoAs of EPL are amenable to further study </a:t>
            </a:r>
            <a:r>
              <a:rPr kumimoji="0" lang="en-GB" sz="1800" b="0" i="1"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mn-cs"/>
              </a:rPr>
              <a:t>in vitro </a:t>
            </a:r>
          </a:p>
        </p:txBody>
      </p:sp>
      <p:sp>
        <p:nvSpPr>
          <p:cNvPr id="5" name="Text Placeholder 22">
            <a:extLst>
              <a:ext uri="{FF2B5EF4-FFF2-40B4-BE49-F238E27FC236}">
                <a16:creationId xmlns:a16="http://schemas.microsoft.com/office/drawing/2014/main" id="{987A1DC2-8210-A785-370C-02974ACCA4BA}"/>
              </a:ext>
            </a:extLst>
          </p:cNvPr>
          <p:cNvSpPr txBox="1">
            <a:spLocks/>
          </p:cNvSpPr>
          <p:nvPr/>
        </p:nvSpPr>
        <p:spPr>
          <a:xfrm>
            <a:off x="533400" y="5524566"/>
            <a:ext cx="6896100" cy="659035"/>
          </a:xfrm>
          <a:prstGeom prst="rect">
            <a:avLst/>
          </a:prstGeom>
          <a:solidFill>
            <a:schemeClr val="accent4">
              <a:lumMod val="20000"/>
              <a:lumOff val="80000"/>
            </a:schemeClr>
          </a:solidFill>
        </p:spPr>
        <p:txBody>
          <a:bodyPr lIns="72000" tIns="72000" rIns="72000" bIns="72000" anchor="t" anchorCtr="0"/>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mn-cs"/>
              </a:rPr>
              <a:t>Data presented at EASL 2022 suggest metabolic effects in human </a:t>
            </a:r>
            <a:r>
              <a:rPr kumimoji="0" lang="en-GB" sz="1800" b="0" i="0" u="none" strike="noStrike" kern="1200" cap="none" spc="0" normalizeH="0" baseline="0" noProof="0" dirty="0" err="1">
                <a:ln>
                  <a:noFill/>
                </a:ln>
                <a:solidFill>
                  <a:srgbClr val="000000">
                    <a:lumMod val="75000"/>
                    <a:lumOff val="25000"/>
                  </a:srgbClr>
                </a:solidFill>
                <a:effectLst/>
                <a:uLnTx/>
                <a:uFillTx/>
                <a:latin typeface="Verdana" panose="020B0604030504040204" pitchFamily="34" charset="0"/>
                <a:ea typeface="+mn-ea"/>
                <a:cs typeface="+mn-cs"/>
              </a:rPr>
              <a:t>HepaRG</a:t>
            </a:r>
            <a:r>
              <a:rPr kumimoji="0" lang="en-GB" sz="1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mn-cs"/>
              </a:rPr>
              <a:t> cell lines on IL-6 and </a:t>
            </a:r>
            <a:r>
              <a:rPr kumimoji="0" lang="en-GB" sz="1800" b="0" i="1" u="none" strike="noStrike" kern="1200" cap="none" spc="0" normalizeH="0" baseline="0" noProof="0" dirty="0" err="1">
                <a:ln>
                  <a:noFill/>
                </a:ln>
                <a:solidFill>
                  <a:srgbClr val="000000">
                    <a:lumMod val="75000"/>
                    <a:lumOff val="25000"/>
                  </a:srgbClr>
                </a:solidFill>
                <a:effectLst/>
                <a:uLnTx/>
                <a:uFillTx/>
                <a:latin typeface="Verdana" panose="020B0604030504040204" pitchFamily="34" charset="0"/>
                <a:ea typeface="+mn-ea"/>
                <a:cs typeface="+mn-cs"/>
              </a:rPr>
              <a:t>Fas</a:t>
            </a:r>
            <a:r>
              <a:rPr kumimoji="0" lang="en-GB" sz="1800" b="0" i="0" u="none" strike="noStrike" kern="1200" cap="none" spc="0" normalizeH="0" baseline="0" noProof="0" dirty="0">
                <a:ln>
                  <a:noFill/>
                </a:ln>
                <a:solidFill>
                  <a:srgbClr val="000000">
                    <a:lumMod val="75000"/>
                    <a:lumOff val="25000"/>
                  </a:srgbClr>
                </a:solidFill>
                <a:effectLst/>
                <a:uLnTx/>
                <a:uFillTx/>
                <a:latin typeface="Verdana" panose="020B0604030504040204" pitchFamily="34" charset="0"/>
                <a:ea typeface="+mn-ea"/>
                <a:cs typeface="+mn-cs"/>
              </a:rPr>
              <a:t> </a:t>
            </a:r>
            <a:r>
              <a:rPr lang="en-GB" sz="1800" dirty="0">
                <a:solidFill>
                  <a:srgbClr val="000000">
                    <a:lumMod val="75000"/>
                    <a:lumOff val="25000"/>
                  </a:srgbClr>
                </a:solidFill>
                <a:latin typeface="Verdana" panose="020B0604030504040204" pitchFamily="34" charset="0"/>
              </a:rPr>
              <a:t>levels</a:t>
            </a:r>
            <a:r>
              <a:rPr lang="en-GB" sz="1800" baseline="30000" dirty="0">
                <a:solidFill>
                  <a:srgbClr val="000000">
                    <a:lumMod val="75000"/>
                    <a:lumOff val="25000"/>
                  </a:srgbClr>
                </a:solidFill>
                <a:latin typeface="Verdana" panose="020B0604030504040204" pitchFamily="34" charset="0"/>
              </a:rPr>
              <a:t>3</a:t>
            </a:r>
            <a:endParaRPr kumimoji="0" lang="en-GB" sz="1800" b="0" i="1" u="none" strike="noStrike" kern="1200" cap="none" spc="0" normalizeH="0" baseline="30000" noProof="0" dirty="0">
              <a:ln>
                <a:noFill/>
              </a:ln>
              <a:solidFill>
                <a:srgbClr val="000000">
                  <a:lumMod val="75000"/>
                  <a:lumOff val="25000"/>
                </a:srgbClr>
              </a:solidFill>
              <a:effectLst/>
              <a:uLnTx/>
              <a:uFillTx/>
              <a:latin typeface="Verdana" panose="020B0604030504040204" pitchFamily="34" charset="0"/>
              <a:ea typeface="+mn-ea"/>
              <a:cs typeface="+mn-cs"/>
            </a:endParaRPr>
          </a:p>
        </p:txBody>
      </p:sp>
    </p:spTree>
    <p:extLst>
      <p:ext uri="{BB962C8B-B14F-4D97-AF65-F5344CB8AC3E}">
        <p14:creationId xmlns:p14="http://schemas.microsoft.com/office/powerpoint/2010/main" val="321475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0820818-6E00-0CD7-9FFB-7F33E031B740}"/>
              </a:ext>
            </a:extLst>
          </p:cNvPr>
          <p:cNvSpPr>
            <a:spLocks noGrp="1"/>
          </p:cNvSpPr>
          <p:nvPr>
            <p:ph type="body" sz="quarter" idx="23"/>
          </p:nvPr>
        </p:nvSpPr>
        <p:spPr>
          <a:xfrm>
            <a:off x="2837326" y="2496437"/>
            <a:ext cx="6517348" cy="1865126"/>
          </a:xfrm>
        </p:spPr>
        <p:txBody>
          <a:bodyPr/>
          <a:lstStyle/>
          <a:p>
            <a:r>
              <a:rPr lang="en-GB" dirty="0"/>
              <a:t>What is the current clinical evidence supporting the use of EPLs in patients with NAFLD/MAFLD?</a:t>
            </a:r>
          </a:p>
        </p:txBody>
      </p:sp>
    </p:spTree>
    <p:extLst>
      <p:ext uri="{BB962C8B-B14F-4D97-AF65-F5344CB8AC3E}">
        <p14:creationId xmlns:p14="http://schemas.microsoft.com/office/powerpoint/2010/main" val="3825039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D453AC8-80CE-0BF0-5278-334ED72D5FF1}"/>
              </a:ext>
            </a:extLst>
          </p:cNvPr>
          <p:cNvSpPr>
            <a:spLocks noGrp="1"/>
          </p:cNvSpPr>
          <p:nvPr>
            <p:ph type="sldNum" sz="quarter" idx="10"/>
          </p:nvPr>
        </p:nvSpPr>
        <p:spPr/>
        <p:txBody>
          <a:bodyPr/>
          <a:lstStyle/>
          <a:p>
            <a:fld id="{84E72597-5FA9-473E-9DF2-B958DF9446F5}" type="slidenum">
              <a:rPr lang="fr-FR" smtClean="0">
                <a:solidFill>
                  <a:prstClr val="white"/>
                </a:solidFill>
              </a:rPr>
              <a:pPr/>
              <a:t>9</a:t>
            </a:fld>
            <a:endParaRPr lang="fr-FR" dirty="0">
              <a:solidFill>
                <a:prstClr val="white"/>
              </a:solidFill>
            </a:endParaRPr>
          </a:p>
        </p:txBody>
      </p:sp>
      <p:sp>
        <p:nvSpPr>
          <p:cNvPr id="3" name="Title 2">
            <a:extLst>
              <a:ext uri="{FF2B5EF4-FFF2-40B4-BE49-F238E27FC236}">
                <a16:creationId xmlns:a16="http://schemas.microsoft.com/office/drawing/2014/main" id="{421EE76C-BC5C-EF56-C4C2-F221EA98CBD9}"/>
              </a:ext>
            </a:extLst>
          </p:cNvPr>
          <p:cNvSpPr>
            <a:spLocks noGrp="1"/>
          </p:cNvSpPr>
          <p:nvPr>
            <p:ph type="title"/>
          </p:nvPr>
        </p:nvSpPr>
        <p:spPr>
          <a:xfrm>
            <a:off x="401351" y="209403"/>
            <a:ext cx="11362660" cy="824841"/>
          </a:xfrm>
        </p:spPr>
        <p:txBody>
          <a:bodyPr/>
          <a:lstStyle/>
          <a:p>
            <a:r>
              <a:rPr lang="en-GB" dirty="0"/>
              <a:t>EPLs are associated with significant improvements of symptoms in NAFLD/MAFLD – effects on disease burden</a:t>
            </a:r>
          </a:p>
        </p:txBody>
      </p:sp>
      <p:graphicFrame>
        <p:nvGraphicFramePr>
          <p:cNvPr id="12" name="Table 11">
            <a:extLst>
              <a:ext uri="{FF2B5EF4-FFF2-40B4-BE49-F238E27FC236}">
                <a16:creationId xmlns:a16="http://schemas.microsoft.com/office/drawing/2014/main" id="{287A329C-AC6E-1D50-80E6-9BF630C1EC1A}"/>
              </a:ext>
            </a:extLst>
          </p:cNvPr>
          <p:cNvGraphicFramePr>
            <a:graphicFrameLocks noGrp="1"/>
          </p:cNvGraphicFramePr>
          <p:nvPr>
            <p:extLst>
              <p:ext uri="{D42A27DB-BD31-4B8C-83A1-F6EECF244321}">
                <p14:modId xmlns:p14="http://schemas.microsoft.com/office/powerpoint/2010/main" val="4121142658"/>
              </p:ext>
            </p:extLst>
          </p:nvPr>
        </p:nvGraphicFramePr>
        <p:xfrm>
          <a:off x="806605" y="1889023"/>
          <a:ext cx="10745376" cy="4037640"/>
        </p:xfrm>
        <a:graphic>
          <a:graphicData uri="http://schemas.openxmlformats.org/drawingml/2006/table">
            <a:tbl>
              <a:tblPr firstRow="1" bandRow="1">
                <a:tableStyleId>{0E3FDE45-AF77-4B5C-9715-49D594BDF05E}</a:tableStyleId>
              </a:tblPr>
              <a:tblGrid>
                <a:gridCol w="2060940">
                  <a:extLst>
                    <a:ext uri="{9D8B030D-6E8A-4147-A177-3AD203B41FA5}">
                      <a16:colId xmlns:a16="http://schemas.microsoft.com/office/drawing/2014/main" val="1864943224"/>
                    </a:ext>
                  </a:extLst>
                </a:gridCol>
                <a:gridCol w="1447406">
                  <a:extLst>
                    <a:ext uri="{9D8B030D-6E8A-4147-A177-3AD203B41FA5}">
                      <a16:colId xmlns:a16="http://schemas.microsoft.com/office/drawing/2014/main" val="1125584652"/>
                    </a:ext>
                  </a:extLst>
                </a:gridCol>
                <a:gridCol w="1447406">
                  <a:extLst>
                    <a:ext uri="{9D8B030D-6E8A-4147-A177-3AD203B41FA5}">
                      <a16:colId xmlns:a16="http://schemas.microsoft.com/office/drawing/2014/main" val="969123538"/>
                    </a:ext>
                  </a:extLst>
                </a:gridCol>
                <a:gridCol w="1447406">
                  <a:extLst>
                    <a:ext uri="{9D8B030D-6E8A-4147-A177-3AD203B41FA5}">
                      <a16:colId xmlns:a16="http://schemas.microsoft.com/office/drawing/2014/main" val="3374522750"/>
                    </a:ext>
                  </a:extLst>
                </a:gridCol>
                <a:gridCol w="1447406">
                  <a:extLst>
                    <a:ext uri="{9D8B030D-6E8A-4147-A177-3AD203B41FA5}">
                      <a16:colId xmlns:a16="http://schemas.microsoft.com/office/drawing/2014/main" val="3389371384"/>
                    </a:ext>
                  </a:extLst>
                </a:gridCol>
                <a:gridCol w="1447406">
                  <a:extLst>
                    <a:ext uri="{9D8B030D-6E8A-4147-A177-3AD203B41FA5}">
                      <a16:colId xmlns:a16="http://schemas.microsoft.com/office/drawing/2014/main" val="1085986512"/>
                    </a:ext>
                  </a:extLst>
                </a:gridCol>
                <a:gridCol w="1447406">
                  <a:extLst>
                    <a:ext uri="{9D8B030D-6E8A-4147-A177-3AD203B41FA5}">
                      <a16:colId xmlns:a16="http://schemas.microsoft.com/office/drawing/2014/main" val="2686691961"/>
                    </a:ext>
                  </a:extLst>
                </a:gridCol>
              </a:tblGrid>
              <a:tr h="324000">
                <a:tc>
                  <a:txBody>
                    <a:bodyPr/>
                    <a:lstStyle/>
                    <a:p>
                      <a:endParaRPr lang="en-GB" sz="1100" dirty="0">
                        <a:latin typeface="Verdana" panose="020B0604030504040204" pitchFamily="34" charset="0"/>
                        <a:ea typeface="Verdana" panose="020B0604030504040204" pitchFamily="34" charset="0"/>
                        <a:cs typeface="Calibri" panose="020F0502020204030204" pitchFamily="34" charset="0"/>
                      </a:endParaRPr>
                    </a:p>
                  </a:txBody>
                  <a:tcPr anchor="ctr">
                    <a:lnL>
                      <a:noFill/>
                    </a:lnL>
                    <a:lnR>
                      <a:noFill/>
                    </a:lnR>
                    <a:lnT w="12700" cmpd="sng">
                      <a:noFill/>
                    </a:lnT>
                    <a:lnB w="12700" cmpd="sng">
                      <a:noFill/>
                    </a:lnB>
                    <a:lnTlToBr w="12700" cmpd="sng">
                      <a:noFill/>
                      <a:prstDash val="solid"/>
                    </a:lnTlToBr>
                    <a:lnBlToTr w="12700" cmpd="sng">
                      <a:noFill/>
                      <a:prstDash val="solid"/>
                    </a:lnBlToTr>
                    <a:noFill/>
                  </a:tcPr>
                </a:tc>
                <a:tc>
                  <a:txBody>
                    <a:bodyPr/>
                    <a:lstStyle/>
                    <a:p>
                      <a:r>
                        <a:rPr lang="en-GB" sz="1100" dirty="0">
                          <a:latin typeface="Verdana" panose="020B0604030504040204" pitchFamily="34" charset="0"/>
                          <a:ea typeface="Verdana" panose="020B0604030504040204" pitchFamily="34" charset="0"/>
                        </a:rPr>
                        <a:t>Subjects</a:t>
                      </a:r>
                      <a:endParaRPr lang="en-GB" sz="1100" dirty="0">
                        <a:latin typeface="Verdana" panose="020B0604030504040204" pitchFamily="34" charset="0"/>
                        <a:ea typeface="Verdana" panose="020B0604030504040204" pitchFamily="34" charset="0"/>
                        <a:cs typeface="Calibri" panose="020F0502020204030204" pitchFamily="34" charset="0"/>
                      </a:endParaRPr>
                    </a:p>
                  </a:txBody>
                  <a:tcPr anchor="ctr">
                    <a:lnL>
                      <a:noFill/>
                    </a:lnL>
                  </a:tcPr>
                </a:tc>
                <a:tc>
                  <a:txBody>
                    <a:bodyPr/>
                    <a:lstStyle/>
                    <a:p>
                      <a:r>
                        <a:rPr lang="en-GB" sz="1100" dirty="0">
                          <a:latin typeface="Verdana" panose="020B0604030504040204" pitchFamily="34" charset="0"/>
                          <a:ea typeface="Verdana" panose="020B0604030504040204" pitchFamily="34" charset="0"/>
                        </a:rPr>
                        <a:t>After treatment</a:t>
                      </a:r>
                      <a:endParaRPr lang="en-GB" sz="1100" dirty="0">
                        <a:latin typeface="Verdana" panose="020B0604030504040204" pitchFamily="34" charset="0"/>
                        <a:ea typeface="Verdana" panose="020B0604030504040204" pitchFamily="34" charset="0"/>
                        <a:cs typeface="Calibri" panose="020F0502020204030204" pitchFamily="34" charset="0"/>
                      </a:endParaRPr>
                    </a:p>
                  </a:txBody>
                  <a:tcPr anchor="ctr">
                    <a:lnR w="12700" cap="flat" cmpd="sng" algn="ctr">
                      <a:solidFill>
                        <a:schemeClr val="accent4"/>
                      </a:solidFill>
                      <a:prstDash val="solid"/>
                      <a:round/>
                      <a:headEnd type="none" w="med" len="med"/>
                      <a:tailEnd type="none" w="med" len="med"/>
                    </a:lnR>
                  </a:tcPr>
                </a:tc>
                <a:tc>
                  <a:txBody>
                    <a:bodyPr/>
                    <a:lstStyle/>
                    <a:p>
                      <a:r>
                        <a:rPr lang="en-GB" sz="1100" dirty="0">
                          <a:latin typeface="Verdana" panose="020B0604030504040204" pitchFamily="34" charset="0"/>
                          <a:ea typeface="Verdana" panose="020B0604030504040204" pitchFamily="34" charset="0"/>
                        </a:rPr>
                        <a:t>Subjects</a:t>
                      </a:r>
                      <a:endParaRPr lang="en-GB" sz="1100" dirty="0">
                        <a:latin typeface="Verdana" panose="020B0604030504040204" pitchFamily="34" charset="0"/>
                        <a:ea typeface="Verdana" panose="020B0604030504040204" pitchFamily="34" charset="0"/>
                        <a:cs typeface="Calibri" panose="020F0502020204030204" pitchFamily="34" charset="0"/>
                      </a:endParaRPr>
                    </a:p>
                  </a:txBody>
                  <a:tcPr anchor="ctr">
                    <a:lnL w="12700" cap="flat" cmpd="sng" algn="ctr">
                      <a:solidFill>
                        <a:schemeClr val="accent4"/>
                      </a:solidFill>
                      <a:prstDash val="solid"/>
                      <a:round/>
                      <a:headEnd type="none" w="med" len="med"/>
                      <a:tailEnd type="none" w="med" len="med"/>
                    </a:lnL>
                    <a:lnR w="12700" cap="flat" cmpd="sng" algn="ctr">
                      <a:solidFill>
                        <a:schemeClr val="accent4"/>
                      </a:solidFill>
                      <a:prstDash val="solid"/>
                      <a:round/>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tcPr>
                </a:tc>
                <a:tc>
                  <a:txBody>
                    <a:bodyPr/>
                    <a:lstStyle/>
                    <a:p>
                      <a:r>
                        <a:rPr lang="en-GB" sz="1100" dirty="0">
                          <a:latin typeface="Verdana" panose="020B0604030504040204" pitchFamily="34" charset="0"/>
                          <a:ea typeface="Verdana" panose="020B0604030504040204" pitchFamily="34" charset="0"/>
                        </a:rPr>
                        <a:t>After treatment</a:t>
                      </a:r>
                      <a:endParaRPr lang="en-GB" sz="1100" dirty="0">
                        <a:latin typeface="Verdana" panose="020B0604030504040204" pitchFamily="34" charset="0"/>
                        <a:ea typeface="Verdana" panose="020B0604030504040204" pitchFamily="34" charset="0"/>
                        <a:cs typeface="Calibri" panose="020F0502020204030204" pitchFamily="34" charset="0"/>
                      </a:endParaRPr>
                    </a:p>
                  </a:txBody>
                  <a:tcPr anchor="ctr">
                    <a:lnL w="12700" cap="flat" cmpd="sng" algn="ctr">
                      <a:solidFill>
                        <a:schemeClr val="accent4"/>
                      </a:solidFill>
                      <a:prstDash val="solid"/>
                      <a:round/>
                      <a:headEnd type="none" w="med" len="med"/>
                      <a:tailEnd type="none" w="med" len="med"/>
                    </a:lnL>
                    <a:lnR w="12700" cap="flat" cmpd="sng" algn="ctr">
                      <a:solidFill>
                        <a:schemeClr val="accent4"/>
                      </a:solidFill>
                      <a:prstDash val="solid"/>
                      <a:round/>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tcPr>
                </a:tc>
                <a:tc>
                  <a:txBody>
                    <a:bodyPr/>
                    <a:lstStyle/>
                    <a:p>
                      <a:r>
                        <a:rPr lang="en-GB" sz="1100" dirty="0">
                          <a:latin typeface="Verdana" panose="020B0604030504040204" pitchFamily="34" charset="0"/>
                          <a:ea typeface="Verdana" panose="020B0604030504040204" pitchFamily="34" charset="0"/>
                        </a:rPr>
                        <a:t>Subjects</a:t>
                      </a:r>
                      <a:endParaRPr lang="en-GB" sz="1100" dirty="0">
                        <a:latin typeface="Verdana" panose="020B0604030504040204" pitchFamily="34" charset="0"/>
                        <a:ea typeface="Verdana" panose="020B0604030504040204" pitchFamily="34" charset="0"/>
                        <a:cs typeface="Calibri" panose="020F0502020204030204" pitchFamily="34" charset="0"/>
                      </a:endParaRPr>
                    </a:p>
                  </a:txBody>
                  <a:tcPr anchor="ctr">
                    <a:lnL w="12700" cap="flat" cmpd="sng" algn="ctr">
                      <a:solidFill>
                        <a:schemeClr val="accent4"/>
                      </a:solidFill>
                      <a:prstDash val="solid"/>
                      <a:round/>
                      <a:headEnd type="none" w="med" len="med"/>
                      <a:tailEnd type="none" w="med" len="med"/>
                    </a:lnL>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tc>
                  <a:txBody>
                    <a:bodyPr/>
                    <a:lstStyle/>
                    <a:p>
                      <a:r>
                        <a:rPr lang="en-GB" sz="1100" dirty="0">
                          <a:latin typeface="Verdana" panose="020B0604030504040204" pitchFamily="34" charset="0"/>
                          <a:ea typeface="Verdana" panose="020B0604030504040204" pitchFamily="34" charset="0"/>
                        </a:rPr>
                        <a:t>After treatment</a:t>
                      </a:r>
                      <a:endParaRPr lang="en-GB" sz="1100" dirty="0">
                        <a:latin typeface="Verdana" panose="020B0604030504040204" pitchFamily="34" charset="0"/>
                        <a:ea typeface="Verdana" panose="020B0604030504040204" pitchFamily="34" charset="0"/>
                        <a:cs typeface="Calibri" panose="020F0502020204030204" pitchFamily="34" charset="0"/>
                      </a:endParaRPr>
                    </a:p>
                  </a:txBody>
                  <a:tcPr anchor="ct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2296703064"/>
                  </a:ext>
                </a:extLst>
              </a:tr>
              <a:tr h="324000">
                <a:tc>
                  <a:txBody>
                    <a:bodyPr/>
                    <a:lstStyle/>
                    <a:p>
                      <a:r>
                        <a:rPr lang="en-GB" sz="1100" b="1" dirty="0">
                          <a:solidFill>
                            <a:schemeClr val="tx1">
                              <a:lumMod val="75000"/>
                              <a:lumOff val="25000"/>
                            </a:schemeClr>
                          </a:solidFill>
                          <a:latin typeface="Verdana" panose="020B0604030504040204" pitchFamily="34" charset="0"/>
                          <a:ea typeface="Verdana" panose="020B0604030504040204" pitchFamily="34" charset="0"/>
                        </a:rPr>
                        <a:t>Asymptomatic</a:t>
                      </a:r>
                      <a:endParaRPr lang="en-GB" sz="1100" b="1"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nchor="ctr">
                    <a:lnL>
                      <a:noFill/>
                    </a:lnL>
                    <a:lnR>
                      <a:noFill/>
                    </a:lnR>
                    <a:lnT w="12700" cmpd="sng">
                      <a:noFill/>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(n=70) 61.9%</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nchor="ctr">
                    <a:lnL>
                      <a:noFill/>
                    </a:lnL>
                  </a:tcPr>
                </a:tc>
                <a:tc>
                  <a:txBody>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(n=92)</a:t>
                      </a:r>
                      <a:r>
                        <a:rPr lang="en-GB" sz="1100" baseline="0" dirty="0">
                          <a:solidFill>
                            <a:schemeClr val="tx1">
                              <a:lumMod val="75000"/>
                              <a:lumOff val="25000"/>
                            </a:schemeClr>
                          </a:solidFill>
                          <a:latin typeface="Verdana" panose="020B0604030504040204" pitchFamily="34" charset="0"/>
                          <a:ea typeface="Verdana" panose="020B0604030504040204" pitchFamily="34" charset="0"/>
                        </a:rPr>
                        <a:t> 81.4%</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nchor="ctr"/>
                </a:tc>
                <a:tc>
                  <a:txBody>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(n=64) 59.8%</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nchor="ctr">
                    <a:lnT w="12700" cap="flat" cmpd="sng" algn="ctr">
                      <a:solidFill>
                        <a:schemeClr val="accent4"/>
                      </a:solidFill>
                      <a:prstDash val="solid"/>
                      <a:round/>
                      <a:headEnd type="none" w="med" len="med"/>
                      <a:tailEnd type="none" w="med" len="med"/>
                    </a:lnT>
                    <a:solidFill>
                      <a:schemeClr val="accent4">
                        <a:lumMod val="75000"/>
                        <a:alpha val="20000"/>
                      </a:schemeClr>
                    </a:solidFill>
                  </a:tcPr>
                </a:tc>
                <a:tc>
                  <a:txBody>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(n=85) 79.4%</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nchor="ctr">
                    <a:lnT w="12700" cap="flat" cmpd="sng" algn="ctr">
                      <a:solidFill>
                        <a:schemeClr val="accent4"/>
                      </a:solidFill>
                      <a:prstDash val="solid"/>
                      <a:round/>
                      <a:headEnd type="none" w="med" len="med"/>
                      <a:tailEnd type="none" w="med" len="med"/>
                    </a:lnT>
                    <a:solidFill>
                      <a:schemeClr val="accent4">
                        <a:lumMod val="75000"/>
                        <a:alpha val="20000"/>
                      </a:schemeClr>
                    </a:solidFill>
                  </a:tcPr>
                </a:tc>
                <a:tc>
                  <a:txBody>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(n=55) 52.9%</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nchor="ctr">
                    <a:lnT w="12700" cap="flat" cmpd="sng" algn="ctr">
                      <a:solidFill>
                        <a:schemeClr val="accent5"/>
                      </a:solidFill>
                      <a:prstDash val="solid"/>
                      <a:round/>
                      <a:headEnd type="none" w="med" len="med"/>
                      <a:tailEnd type="none" w="med" len="med"/>
                    </a:lnT>
                    <a:solidFill>
                      <a:schemeClr val="accent6">
                        <a:lumMod val="75000"/>
                        <a:alpha val="20000"/>
                      </a:schemeClr>
                    </a:solidFill>
                  </a:tcPr>
                </a:tc>
                <a:tc>
                  <a:txBody>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(n=80) 76.9%</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nchor="ctr">
                    <a:lnT w="12700" cap="flat" cmpd="sng" algn="ctr">
                      <a:solidFill>
                        <a:schemeClr val="accent5"/>
                      </a:solidFill>
                      <a:prstDash val="solid"/>
                      <a:round/>
                      <a:headEnd type="none" w="med" len="med"/>
                      <a:tailEnd type="none" w="med" len="med"/>
                    </a:lnT>
                    <a:solidFill>
                      <a:schemeClr val="accent6">
                        <a:lumMod val="75000"/>
                        <a:alpha val="20000"/>
                      </a:schemeClr>
                    </a:solidFill>
                  </a:tcPr>
                </a:tc>
                <a:extLst>
                  <a:ext uri="{0D108BD9-81ED-4DB2-BD59-A6C34878D82A}">
                    <a16:rowId xmlns:a16="http://schemas.microsoft.com/office/drawing/2014/main" val="3448250237"/>
                  </a:ext>
                </a:extLst>
              </a:tr>
              <a:tr h="324000">
                <a:tc>
                  <a:txBody>
                    <a:bodyPr/>
                    <a:lstStyle/>
                    <a:p>
                      <a:r>
                        <a:rPr lang="en-GB" sz="1100" b="1" dirty="0">
                          <a:solidFill>
                            <a:schemeClr val="tx1">
                              <a:lumMod val="75000"/>
                              <a:lumOff val="25000"/>
                            </a:schemeClr>
                          </a:solidFill>
                          <a:latin typeface="Verdana" panose="020B0604030504040204" pitchFamily="34" charset="0"/>
                          <a:ea typeface="Verdana" panose="020B0604030504040204" pitchFamily="34" charset="0"/>
                        </a:rPr>
                        <a:t>Symptomatic</a:t>
                      </a:r>
                      <a:endParaRPr lang="en-GB" sz="1100" b="1"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nchor="ctr">
                    <a:lnL>
                      <a:noFill/>
                    </a:lnL>
                    <a:lnR>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(n=43) 38.1%</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nchor="ctr">
                    <a:lnL>
                      <a:noFill/>
                    </a:lnL>
                  </a:tcPr>
                </a:tc>
                <a:tc>
                  <a:txBody>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(n=21) 18.6%</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nchor="ctr"/>
                </a:tc>
                <a:tc>
                  <a:txBody>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(n=43) 40.2%</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nchor="ctr"/>
                </a:tc>
                <a:tc>
                  <a:txBody>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(n=22) 20.6%</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nchor="ctr"/>
                </a:tc>
                <a:tc>
                  <a:txBody>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(n=49) 47.1%</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nchor="ctr"/>
                </a:tc>
                <a:tc>
                  <a:txBody>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(n=24) 23.1%</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nchor="ctr"/>
                </a:tc>
                <a:extLst>
                  <a:ext uri="{0D108BD9-81ED-4DB2-BD59-A6C34878D82A}">
                    <a16:rowId xmlns:a16="http://schemas.microsoft.com/office/drawing/2014/main" val="208905219"/>
                  </a:ext>
                </a:extLst>
              </a:tr>
              <a:tr h="324000">
                <a:tc>
                  <a:txBody>
                    <a:bodyPr/>
                    <a:lstStyle/>
                    <a:p>
                      <a:r>
                        <a:rPr lang="en-GB" sz="1100" b="1" dirty="0">
                          <a:solidFill>
                            <a:schemeClr val="tx1">
                              <a:lumMod val="75000"/>
                              <a:lumOff val="25000"/>
                            </a:schemeClr>
                          </a:solidFill>
                          <a:latin typeface="Verdana" panose="020B0604030504040204" pitchFamily="34" charset="0"/>
                          <a:ea typeface="Verdana" panose="020B0604030504040204" pitchFamily="34" charset="0"/>
                        </a:rPr>
                        <a:t>General symptoms</a:t>
                      </a:r>
                    </a:p>
                    <a:p>
                      <a:pPr marL="176213" indent="0"/>
                      <a:r>
                        <a:rPr lang="en-GB" sz="1100" b="1" dirty="0">
                          <a:solidFill>
                            <a:schemeClr val="tx1">
                              <a:lumMod val="75000"/>
                              <a:lumOff val="25000"/>
                            </a:schemeClr>
                          </a:solidFill>
                          <a:latin typeface="Verdana" panose="020B0604030504040204" pitchFamily="34" charset="0"/>
                          <a:ea typeface="Verdana" panose="020B0604030504040204" pitchFamily="34" charset="0"/>
                        </a:rPr>
                        <a:t>Asthenia</a:t>
                      </a:r>
                    </a:p>
                    <a:p>
                      <a:pPr marL="176213" indent="0"/>
                      <a:r>
                        <a:rPr lang="en-GB" sz="1100" b="1" dirty="0">
                          <a:solidFill>
                            <a:schemeClr val="tx1">
                              <a:lumMod val="75000"/>
                              <a:lumOff val="25000"/>
                            </a:schemeClr>
                          </a:solidFill>
                          <a:latin typeface="Verdana" panose="020B0604030504040204" pitchFamily="34" charset="0"/>
                          <a:ea typeface="Verdana" panose="020B0604030504040204" pitchFamily="34" charset="0"/>
                        </a:rPr>
                        <a:t>Sleeping disorder</a:t>
                      </a:r>
                    </a:p>
                    <a:p>
                      <a:pPr marL="176213" indent="0"/>
                      <a:r>
                        <a:rPr lang="en-GB" sz="1100" b="1" dirty="0">
                          <a:solidFill>
                            <a:schemeClr val="tx1">
                              <a:lumMod val="75000"/>
                              <a:lumOff val="25000"/>
                            </a:schemeClr>
                          </a:solidFill>
                          <a:latin typeface="Verdana" panose="020B0604030504040204" pitchFamily="34" charset="0"/>
                          <a:ea typeface="Verdana" panose="020B0604030504040204" pitchFamily="34" charset="0"/>
                        </a:rPr>
                        <a:t>Irritability</a:t>
                      </a:r>
                      <a:endParaRPr lang="en-GB" sz="1100" b="1"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lnL>
                      <a:noFill/>
                    </a:lnL>
                    <a:lnR>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100" dirty="0">
                        <a:solidFill>
                          <a:schemeClr val="tx1">
                            <a:lumMod val="75000"/>
                            <a:lumOff val="25000"/>
                          </a:schemeClr>
                        </a:solidFill>
                        <a:latin typeface="Verdana" panose="020B0604030504040204" pitchFamily="34" charset="0"/>
                        <a:ea typeface="Verdana" panose="020B0604030504040204" pitchFamily="34" charset="0"/>
                      </a:endParaRPr>
                    </a:p>
                    <a:p>
                      <a:r>
                        <a:rPr lang="en-GB" sz="1100" dirty="0">
                          <a:solidFill>
                            <a:schemeClr val="tx1">
                              <a:lumMod val="75000"/>
                              <a:lumOff val="25000"/>
                            </a:schemeClr>
                          </a:solidFill>
                          <a:latin typeface="Verdana" panose="020B0604030504040204" pitchFamily="34" charset="0"/>
                          <a:ea typeface="Verdana" panose="020B0604030504040204" pitchFamily="34" charset="0"/>
                        </a:rPr>
                        <a:t>(13/43) 30.2%</a:t>
                      </a:r>
                    </a:p>
                    <a:p>
                      <a:r>
                        <a:rPr lang="en-GB" sz="1100" dirty="0">
                          <a:solidFill>
                            <a:schemeClr val="tx1">
                              <a:lumMod val="75000"/>
                              <a:lumOff val="25000"/>
                            </a:schemeClr>
                          </a:solidFill>
                          <a:latin typeface="Verdana" panose="020B0604030504040204" pitchFamily="34" charset="0"/>
                          <a:ea typeface="Verdana" panose="020B0604030504040204" pitchFamily="34" charset="0"/>
                        </a:rPr>
                        <a:t>(13/43) 30.2%</a:t>
                      </a:r>
                    </a:p>
                    <a:p>
                      <a:r>
                        <a:rPr lang="en-GB" sz="1100" dirty="0">
                          <a:solidFill>
                            <a:schemeClr val="tx1">
                              <a:lumMod val="75000"/>
                              <a:lumOff val="25000"/>
                            </a:schemeClr>
                          </a:solidFill>
                          <a:latin typeface="Verdana" panose="020B0604030504040204" pitchFamily="34" charset="0"/>
                          <a:ea typeface="Verdana" panose="020B0604030504040204" pitchFamily="34" charset="0"/>
                        </a:rPr>
                        <a:t>(14/43) 32.6%</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lnL>
                      <a:noFill/>
                    </a:lnL>
                  </a:tcPr>
                </a:tc>
                <a:tc>
                  <a:txBody>
                    <a:bodyPr/>
                    <a:lstStyle/>
                    <a:p>
                      <a:endParaRPr lang="en-GB" sz="1100" dirty="0">
                        <a:solidFill>
                          <a:schemeClr val="tx1">
                            <a:lumMod val="75000"/>
                            <a:lumOff val="25000"/>
                          </a:schemeClr>
                        </a:solidFill>
                        <a:latin typeface="Verdana" panose="020B0604030504040204" pitchFamily="34" charset="0"/>
                        <a:ea typeface="Verdana" panose="020B0604030504040204" pitchFamily="34" charset="0"/>
                      </a:endParaRPr>
                    </a:p>
                    <a:p>
                      <a:r>
                        <a:rPr lang="en-GB" sz="1100" dirty="0">
                          <a:solidFill>
                            <a:schemeClr val="tx1">
                              <a:lumMod val="75000"/>
                              <a:lumOff val="25000"/>
                            </a:schemeClr>
                          </a:solidFill>
                          <a:latin typeface="Verdana" panose="020B0604030504040204" pitchFamily="34" charset="0"/>
                          <a:ea typeface="Verdana" panose="020B0604030504040204" pitchFamily="34" charset="0"/>
                        </a:rPr>
                        <a:t>(3/21) 14.3%</a:t>
                      </a:r>
                    </a:p>
                    <a:p>
                      <a:r>
                        <a:rPr lang="en-GB" sz="1100" dirty="0">
                          <a:solidFill>
                            <a:schemeClr val="tx1">
                              <a:lumMod val="75000"/>
                              <a:lumOff val="25000"/>
                            </a:schemeClr>
                          </a:solidFill>
                          <a:latin typeface="Verdana" panose="020B0604030504040204" pitchFamily="34" charset="0"/>
                          <a:ea typeface="Verdana" panose="020B0604030504040204" pitchFamily="34" charset="0"/>
                        </a:rPr>
                        <a:t>(2/21) 9.5%</a:t>
                      </a:r>
                    </a:p>
                    <a:p>
                      <a:r>
                        <a:rPr lang="en-GB" sz="1100" dirty="0">
                          <a:solidFill>
                            <a:schemeClr val="tx1">
                              <a:lumMod val="75000"/>
                              <a:lumOff val="25000"/>
                            </a:schemeClr>
                          </a:solidFill>
                          <a:latin typeface="Verdana" panose="020B0604030504040204" pitchFamily="34" charset="0"/>
                          <a:ea typeface="Verdana" panose="020B0604030504040204" pitchFamily="34" charset="0"/>
                        </a:rPr>
                        <a:t>(3/21) 14.3%</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tc>
                <a:tc>
                  <a:txBody>
                    <a:bodyPr/>
                    <a:lstStyle/>
                    <a:p>
                      <a:endParaRPr lang="en-GB" sz="1100" dirty="0">
                        <a:solidFill>
                          <a:schemeClr val="tx1">
                            <a:lumMod val="75000"/>
                            <a:lumOff val="25000"/>
                          </a:schemeClr>
                        </a:solidFill>
                        <a:latin typeface="Verdana" panose="020B0604030504040204" pitchFamily="34" charset="0"/>
                        <a:ea typeface="Verdana" panose="020B0604030504040204" pitchFamily="34" charset="0"/>
                      </a:endParaRPr>
                    </a:p>
                    <a:p>
                      <a:r>
                        <a:rPr lang="en-GB" sz="1100" dirty="0">
                          <a:solidFill>
                            <a:schemeClr val="tx1">
                              <a:lumMod val="75000"/>
                              <a:lumOff val="25000"/>
                            </a:schemeClr>
                          </a:solidFill>
                          <a:latin typeface="Verdana" panose="020B0604030504040204" pitchFamily="34" charset="0"/>
                          <a:ea typeface="Verdana" panose="020B0604030504040204" pitchFamily="34" charset="0"/>
                        </a:rPr>
                        <a:t>(19/43) 44.2%</a:t>
                      </a:r>
                    </a:p>
                    <a:p>
                      <a:r>
                        <a:rPr lang="en-GB" sz="1100" dirty="0">
                          <a:solidFill>
                            <a:schemeClr val="tx1">
                              <a:lumMod val="75000"/>
                              <a:lumOff val="25000"/>
                            </a:schemeClr>
                          </a:solidFill>
                          <a:latin typeface="Verdana" panose="020B0604030504040204" pitchFamily="34" charset="0"/>
                          <a:ea typeface="Verdana" panose="020B0604030504040204" pitchFamily="34" charset="0"/>
                        </a:rPr>
                        <a:t>(13/43) 30.2%</a:t>
                      </a:r>
                    </a:p>
                    <a:p>
                      <a:r>
                        <a:rPr lang="en-GB" sz="1100" dirty="0">
                          <a:solidFill>
                            <a:schemeClr val="tx1">
                              <a:lumMod val="75000"/>
                              <a:lumOff val="25000"/>
                            </a:schemeClr>
                          </a:solidFill>
                          <a:latin typeface="Verdana" panose="020B0604030504040204" pitchFamily="34" charset="0"/>
                          <a:ea typeface="Verdana" panose="020B0604030504040204" pitchFamily="34" charset="0"/>
                        </a:rPr>
                        <a:t>(21/43) 48.8%</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solidFill>
                      <a:schemeClr val="accent4">
                        <a:lumMod val="75000"/>
                        <a:alpha val="20000"/>
                      </a:schemeClr>
                    </a:solidFill>
                  </a:tcPr>
                </a:tc>
                <a:tc>
                  <a:txBody>
                    <a:bodyPr/>
                    <a:lstStyle/>
                    <a:p>
                      <a:endParaRPr lang="en-GB" sz="1100" dirty="0">
                        <a:solidFill>
                          <a:schemeClr val="tx1">
                            <a:lumMod val="75000"/>
                            <a:lumOff val="25000"/>
                          </a:schemeClr>
                        </a:solidFill>
                        <a:latin typeface="Verdana" panose="020B0604030504040204" pitchFamily="34" charset="0"/>
                        <a:ea typeface="Verdana" panose="020B0604030504040204" pitchFamily="34" charset="0"/>
                      </a:endParaRPr>
                    </a:p>
                    <a:p>
                      <a:r>
                        <a:rPr lang="en-GB" sz="1100" dirty="0">
                          <a:solidFill>
                            <a:schemeClr val="tx1">
                              <a:lumMod val="75000"/>
                              <a:lumOff val="25000"/>
                            </a:schemeClr>
                          </a:solidFill>
                          <a:latin typeface="Verdana" panose="020B0604030504040204" pitchFamily="34" charset="0"/>
                          <a:ea typeface="Verdana" panose="020B0604030504040204" pitchFamily="34" charset="0"/>
                        </a:rPr>
                        <a:t>(4/22) 18.2%</a:t>
                      </a:r>
                    </a:p>
                    <a:p>
                      <a:r>
                        <a:rPr lang="en-GB" sz="1100" dirty="0">
                          <a:solidFill>
                            <a:schemeClr val="tx1">
                              <a:lumMod val="75000"/>
                              <a:lumOff val="25000"/>
                            </a:schemeClr>
                          </a:solidFill>
                          <a:latin typeface="Verdana" panose="020B0604030504040204" pitchFamily="34" charset="0"/>
                          <a:ea typeface="Verdana" panose="020B0604030504040204" pitchFamily="34" charset="0"/>
                        </a:rPr>
                        <a:t>(3/22) 13.6%</a:t>
                      </a:r>
                    </a:p>
                    <a:p>
                      <a:r>
                        <a:rPr lang="en-GB" sz="1100" dirty="0">
                          <a:solidFill>
                            <a:schemeClr val="tx1">
                              <a:lumMod val="75000"/>
                              <a:lumOff val="25000"/>
                            </a:schemeClr>
                          </a:solidFill>
                          <a:latin typeface="Verdana" panose="020B0604030504040204" pitchFamily="34" charset="0"/>
                          <a:ea typeface="Verdana" panose="020B0604030504040204" pitchFamily="34" charset="0"/>
                        </a:rPr>
                        <a:t>(6/22) 27.3%</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solidFill>
                      <a:schemeClr val="accent4">
                        <a:lumMod val="75000"/>
                        <a:alpha val="20000"/>
                      </a:schemeClr>
                    </a:solidFill>
                  </a:tcPr>
                </a:tc>
                <a:tc>
                  <a:txBody>
                    <a:bodyPr/>
                    <a:lstStyle/>
                    <a:p>
                      <a:endParaRPr lang="en-GB" sz="1100" dirty="0">
                        <a:solidFill>
                          <a:schemeClr val="tx1">
                            <a:lumMod val="75000"/>
                            <a:lumOff val="25000"/>
                          </a:schemeClr>
                        </a:solidFill>
                        <a:latin typeface="Verdana" panose="020B0604030504040204" pitchFamily="34" charset="0"/>
                        <a:ea typeface="Verdana" panose="020B0604030504040204" pitchFamily="34" charset="0"/>
                      </a:endParaRPr>
                    </a:p>
                    <a:p>
                      <a:r>
                        <a:rPr lang="en-GB" sz="1100" dirty="0">
                          <a:solidFill>
                            <a:schemeClr val="tx1">
                              <a:lumMod val="75000"/>
                              <a:lumOff val="25000"/>
                            </a:schemeClr>
                          </a:solidFill>
                          <a:latin typeface="Verdana" panose="020B0604030504040204" pitchFamily="34" charset="0"/>
                          <a:ea typeface="Verdana" panose="020B0604030504040204" pitchFamily="34" charset="0"/>
                        </a:rPr>
                        <a:t>(19/49) 44.2%</a:t>
                      </a:r>
                    </a:p>
                    <a:p>
                      <a:r>
                        <a:rPr lang="en-GB" sz="1100" dirty="0">
                          <a:solidFill>
                            <a:schemeClr val="tx1">
                              <a:lumMod val="75000"/>
                              <a:lumOff val="25000"/>
                            </a:schemeClr>
                          </a:solidFill>
                          <a:latin typeface="Verdana" panose="020B0604030504040204" pitchFamily="34" charset="0"/>
                          <a:ea typeface="Verdana" panose="020B0604030504040204" pitchFamily="34" charset="0"/>
                        </a:rPr>
                        <a:t>(13/49) 30.2%</a:t>
                      </a:r>
                    </a:p>
                    <a:p>
                      <a:r>
                        <a:rPr lang="en-GB" sz="1100" dirty="0">
                          <a:solidFill>
                            <a:schemeClr val="tx1">
                              <a:lumMod val="75000"/>
                              <a:lumOff val="25000"/>
                            </a:schemeClr>
                          </a:solidFill>
                          <a:latin typeface="Verdana" panose="020B0604030504040204" pitchFamily="34" charset="0"/>
                          <a:ea typeface="Verdana" panose="020B0604030504040204" pitchFamily="34" charset="0"/>
                        </a:rPr>
                        <a:t>(21/49) 48.8%</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solidFill>
                      <a:schemeClr val="accent6">
                        <a:lumMod val="75000"/>
                        <a:alpha val="20000"/>
                      </a:schemeClr>
                    </a:solidFill>
                  </a:tcPr>
                </a:tc>
                <a:tc>
                  <a:txBody>
                    <a:bodyPr/>
                    <a:lstStyle/>
                    <a:p>
                      <a:endParaRPr lang="en-GB" sz="1100" dirty="0">
                        <a:solidFill>
                          <a:schemeClr val="tx1">
                            <a:lumMod val="75000"/>
                            <a:lumOff val="25000"/>
                          </a:schemeClr>
                        </a:solidFill>
                        <a:latin typeface="Verdana" panose="020B0604030504040204" pitchFamily="34" charset="0"/>
                        <a:ea typeface="Verdana" panose="020B0604030504040204" pitchFamily="34" charset="0"/>
                      </a:endParaRPr>
                    </a:p>
                    <a:p>
                      <a:r>
                        <a:rPr lang="en-GB" sz="1100" dirty="0">
                          <a:solidFill>
                            <a:schemeClr val="tx1">
                              <a:lumMod val="75000"/>
                              <a:lumOff val="25000"/>
                            </a:schemeClr>
                          </a:solidFill>
                          <a:latin typeface="Verdana" panose="020B0604030504040204" pitchFamily="34" charset="0"/>
                          <a:ea typeface="Verdana" panose="020B0604030504040204" pitchFamily="34" charset="0"/>
                        </a:rPr>
                        <a:t>(13/24) 30.2%</a:t>
                      </a:r>
                    </a:p>
                    <a:p>
                      <a:r>
                        <a:rPr lang="en-GB" sz="1100" dirty="0">
                          <a:solidFill>
                            <a:schemeClr val="tx1">
                              <a:lumMod val="75000"/>
                              <a:lumOff val="25000"/>
                            </a:schemeClr>
                          </a:solidFill>
                          <a:latin typeface="Verdana" panose="020B0604030504040204" pitchFamily="34" charset="0"/>
                          <a:ea typeface="Verdana" panose="020B0604030504040204" pitchFamily="34" charset="0"/>
                        </a:rPr>
                        <a:t>(8/24) 18.6%</a:t>
                      </a:r>
                    </a:p>
                    <a:p>
                      <a:r>
                        <a:rPr lang="en-GB" sz="1100" dirty="0">
                          <a:solidFill>
                            <a:schemeClr val="tx1">
                              <a:lumMod val="75000"/>
                              <a:lumOff val="25000"/>
                            </a:schemeClr>
                          </a:solidFill>
                          <a:latin typeface="Verdana" panose="020B0604030504040204" pitchFamily="34" charset="0"/>
                          <a:ea typeface="Verdana" panose="020B0604030504040204" pitchFamily="34" charset="0"/>
                        </a:rPr>
                        <a:t>(6/24) 13.9%</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solidFill>
                      <a:schemeClr val="accent6">
                        <a:lumMod val="75000"/>
                        <a:alpha val="20000"/>
                      </a:schemeClr>
                    </a:solidFill>
                  </a:tcPr>
                </a:tc>
                <a:extLst>
                  <a:ext uri="{0D108BD9-81ED-4DB2-BD59-A6C34878D82A}">
                    <a16:rowId xmlns:a16="http://schemas.microsoft.com/office/drawing/2014/main" val="3118961304"/>
                  </a:ext>
                </a:extLst>
              </a:tr>
              <a:tr h="324000">
                <a:tc>
                  <a:txBody>
                    <a:bodyPr/>
                    <a:lstStyle/>
                    <a:p>
                      <a:r>
                        <a:rPr lang="en-GB" sz="1100" b="1" dirty="0">
                          <a:solidFill>
                            <a:schemeClr val="tx1">
                              <a:lumMod val="75000"/>
                              <a:lumOff val="25000"/>
                            </a:schemeClr>
                          </a:solidFill>
                          <a:latin typeface="Verdana" panose="020B0604030504040204" pitchFamily="34" charset="0"/>
                          <a:ea typeface="Verdana" panose="020B0604030504040204" pitchFamily="34" charset="0"/>
                        </a:rPr>
                        <a:t>GI symptoms</a:t>
                      </a:r>
                    </a:p>
                    <a:p>
                      <a:pPr marL="176213" indent="0"/>
                      <a:r>
                        <a:rPr lang="en-GB" sz="1100" b="1" dirty="0">
                          <a:solidFill>
                            <a:schemeClr val="tx1">
                              <a:lumMod val="75000"/>
                              <a:lumOff val="25000"/>
                            </a:schemeClr>
                          </a:solidFill>
                          <a:latin typeface="Verdana" panose="020B0604030504040204" pitchFamily="34" charset="0"/>
                          <a:ea typeface="Verdana" panose="020B0604030504040204" pitchFamily="34" charset="0"/>
                        </a:rPr>
                        <a:t>Postprandial distress</a:t>
                      </a:r>
                    </a:p>
                    <a:p>
                      <a:pPr marL="176213" indent="0"/>
                      <a:r>
                        <a:rPr lang="en-GB" sz="1100" b="1" dirty="0">
                          <a:solidFill>
                            <a:schemeClr val="tx1">
                              <a:lumMod val="75000"/>
                              <a:lumOff val="25000"/>
                            </a:schemeClr>
                          </a:solidFill>
                          <a:latin typeface="Verdana" panose="020B0604030504040204" pitchFamily="34" charset="0"/>
                          <a:ea typeface="Verdana" panose="020B0604030504040204" pitchFamily="34" charset="0"/>
                        </a:rPr>
                        <a:t>Flatulence</a:t>
                      </a:r>
                    </a:p>
                    <a:p>
                      <a:pPr marL="176213" indent="0"/>
                      <a:r>
                        <a:rPr lang="en-GB" sz="1100" b="1" dirty="0">
                          <a:solidFill>
                            <a:schemeClr val="tx1">
                              <a:lumMod val="75000"/>
                              <a:lumOff val="25000"/>
                            </a:schemeClr>
                          </a:solidFill>
                          <a:latin typeface="Verdana" panose="020B0604030504040204" pitchFamily="34" charset="0"/>
                          <a:ea typeface="Verdana" panose="020B0604030504040204" pitchFamily="34" charset="0"/>
                        </a:rPr>
                        <a:t>RUQ pain</a:t>
                      </a:r>
                    </a:p>
                    <a:p>
                      <a:pPr marL="176213" indent="0"/>
                      <a:r>
                        <a:rPr lang="en-GB" sz="1100" b="1" dirty="0">
                          <a:solidFill>
                            <a:schemeClr val="tx1">
                              <a:lumMod val="75000"/>
                              <a:lumOff val="25000"/>
                            </a:schemeClr>
                          </a:solidFill>
                          <a:latin typeface="Verdana" panose="020B0604030504040204" pitchFamily="34" charset="0"/>
                          <a:ea typeface="Verdana" panose="020B0604030504040204" pitchFamily="34" charset="0"/>
                        </a:rPr>
                        <a:t>Nausea</a:t>
                      </a:r>
                    </a:p>
                    <a:p>
                      <a:pPr marL="176213" indent="0"/>
                      <a:r>
                        <a:rPr lang="en-GB" sz="1100" b="1" dirty="0">
                          <a:solidFill>
                            <a:schemeClr val="tx1">
                              <a:lumMod val="75000"/>
                              <a:lumOff val="25000"/>
                            </a:schemeClr>
                          </a:solidFill>
                          <a:latin typeface="Verdana" panose="020B0604030504040204" pitchFamily="34" charset="0"/>
                          <a:ea typeface="Verdana" panose="020B0604030504040204" pitchFamily="34" charset="0"/>
                        </a:rPr>
                        <a:t>Heartburn</a:t>
                      </a:r>
                      <a:endParaRPr lang="en-GB" sz="1100" b="1"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lnL>
                      <a:noFill/>
                    </a:lnL>
                    <a:lnR>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100" dirty="0">
                        <a:solidFill>
                          <a:schemeClr val="tx1">
                            <a:lumMod val="75000"/>
                            <a:lumOff val="25000"/>
                          </a:schemeClr>
                        </a:solidFill>
                        <a:latin typeface="Verdana" panose="020B0604030504040204" pitchFamily="34" charset="0"/>
                        <a:ea typeface="Verdana" panose="020B0604030504040204" pitchFamily="34" charset="0"/>
                      </a:endParaRPr>
                    </a:p>
                    <a:p>
                      <a:r>
                        <a:rPr lang="en-GB" sz="1100" dirty="0">
                          <a:solidFill>
                            <a:schemeClr val="tx1">
                              <a:lumMod val="75000"/>
                              <a:lumOff val="25000"/>
                            </a:schemeClr>
                          </a:solidFill>
                          <a:latin typeface="Verdana" panose="020B0604030504040204" pitchFamily="34" charset="0"/>
                          <a:ea typeface="Verdana" panose="020B0604030504040204" pitchFamily="34" charset="0"/>
                        </a:rPr>
                        <a:t>(12/43) 27.9%</a:t>
                      </a:r>
                    </a:p>
                    <a:p>
                      <a:r>
                        <a:rPr lang="en-GB" sz="1100" dirty="0">
                          <a:solidFill>
                            <a:schemeClr val="tx1">
                              <a:lumMod val="75000"/>
                              <a:lumOff val="25000"/>
                            </a:schemeClr>
                          </a:solidFill>
                          <a:latin typeface="Verdana" panose="020B0604030504040204" pitchFamily="34" charset="0"/>
                          <a:ea typeface="Verdana" panose="020B0604030504040204" pitchFamily="34" charset="0"/>
                        </a:rPr>
                        <a:t>(13/43) 30.2%</a:t>
                      </a:r>
                    </a:p>
                    <a:p>
                      <a:r>
                        <a:rPr lang="en-GB" sz="1100" dirty="0">
                          <a:solidFill>
                            <a:schemeClr val="tx1">
                              <a:lumMod val="75000"/>
                              <a:lumOff val="25000"/>
                            </a:schemeClr>
                          </a:solidFill>
                          <a:latin typeface="Verdana" panose="020B0604030504040204" pitchFamily="34" charset="0"/>
                          <a:ea typeface="Verdana" panose="020B0604030504040204" pitchFamily="34" charset="0"/>
                        </a:rPr>
                        <a:t>(9/43) 20.9%</a:t>
                      </a:r>
                    </a:p>
                    <a:p>
                      <a:r>
                        <a:rPr lang="en-GB" sz="1100" dirty="0">
                          <a:solidFill>
                            <a:schemeClr val="tx1">
                              <a:lumMod val="75000"/>
                              <a:lumOff val="25000"/>
                            </a:schemeClr>
                          </a:solidFill>
                          <a:latin typeface="Verdana" panose="020B0604030504040204" pitchFamily="34" charset="0"/>
                          <a:ea typeface="Verdana" panose="020B0604030504040204" pitchFamily="34" charset="0"/>
                        </a:rPr>
                        <a:t>(8/43) 18.6%</a:t>
                      </a:r>
                    </a:p>
                    <a:p>
                      <a:r>
                        <a:rPr lang="en-GB" sz="1100" dirty="0">
                          <a:solidFill>
                            <a:schemeClr val="tx1">
                              <a:lumMod val="75000"/>
                              <a:lumOff val="25000"/>
                            </a:schemeClr>
                          </a:solidFill>
                          <a:latin typeface="Verdana" panose="020B0604030504040204" pitchFamily="34" charset="0"/>
                          <a:ea typeface="Verdana" panose="020B0604030504040204" pitchFamily="34" charset="0"/>
                        </a:rPr>
                        <a:t>(5/43) 11.6%</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lnL>
                      <a:noFill/>
                    </a:lnL>
                  </a:tcPr>
                </a:tc>
                <a:tc>
                  <a:txBody>
                    <a:bodyPr/>
                    <a:lstStyle/>
                    <a:p>
                      <a:endParaRPr lang="en-GB" sz="1100" dirty="0">
                        <a:solidFill>
                          <a:schemeClr val="tx1">
                            <a:lumMod val="75000"/>
                            <a:lumOff val="25000"/>
                          </a:schemeClr>
                        </a:solidFill>
                        <a:latin typeface="Verdana" panose="020B0604030504040204" pitchFamily="34" charset="0"/>
                        <a:ea typeface="Verdana" panose="020B0604030504040204" pitchFamily="34" charset="0"/>
                      </a:endParaRPr>
                    </a:p>
                    <a:p>
                      <a:r>
                        <a:rPr lang="en-GB" sz="1100" dirty="0">
                          <a:solidFill>
                            <a:schemeClr val="tx1">
                              <a:lumMod val="75000"/>
                              <a:lumOff val="25000"/>
                            </a:schemeClr>
                          </a:solidFill>
                          <a:latin typeface="Verdana" panose="020B0604030504040204" pitchFamily="34" charset="0"/>
                          <a:ea typeface="Verdana" panose="020B0604030504040204" pitchFamily="34" charset="0"/>
                        </a:rPr>
                        <a:t>(4/21) 19.0%</a:t>
                      </a:r>
                    </a:p>
                    <a:p>
                      <a:r>
                        <a:rPr lang="en-GB" sz="1100" dirty="0">
                          <a:solidFill>
                            <a:schemeClr val="tx1">
                              <a:lumMod val="75000"/>
                              <a:lumOff val="25000"/>
                            </a:schemeClr>
                          </a:solidFill>
                          <a:latin typeface="Verdana" panose="020B0604030504040204" pitchFamily="34" charset="0"/>
                          <a:ea typeface="Verdana" panose="020B0604030504040204" pitchFamily="34" charset="0"/>
                        </a:rPr>
                        <a:t>(6/21) 28.6%</a:t>
                      </a:r>
                    </a:p>
                    <a:p>
                      <a:r>
                        <a:rPr lang="en-GB" sz="1100" dirty="0">
                          <a:solidFill>
                            <a:schemeClr val="tx1">
                              <a:lumMod val="75000"/>
                              <a:lumOff val="25000"/>
                            </a:schemeClr>
                          </a:solidFill>
                          <a:latin typeface="Verdana" panose="020B0604030504040204" pitchFamily="34" charset="0"/>
                          <a:ea typeface="Verdana" panose="020B0604030504040204" pitchFamily="34" charset="0"/>
                        </a:rPr>
                        <a:t>(2/21) 9.5%</a:t>
                      </a:r>
                    </a:p>
                    <a:p>
                      <a:r>
                        <a:rPr lang="en-GB" sz="1100" dirty="0">
                          <a:solidFill>
                            <a:schemeClr val="tx1">
                              <a:lumMod val="75000"/>
                              <a:lumOff val="25000"/>
                            </a:schemeClr>
                          </a:solidFill>
                          <a:latin typeface="Verdana" panose="020B0604030504040204" pitchFamily="34" charset="0"/>
                          <a:ea typeface="Verdana" panose="020B0604030504040204" pitchFamily="34" charset="0"/>
                        </a:rPr>
                        <a:t>(2/21) 9.5%</a:t>
                      </a:r>
                    </a:p>
                    <a:p>
                      <a:r>
                        <a:rPr lang="en-GB" sz="1100" dirty="0">
                          <a:solidFill>
                            <a:schemeClr val="tx1">
                              <a:lumMod val="75000"/>
                              <a:lumOff val="25000"/>
                            </a:schemeClr>
                          </a:solidFill>
                          <a:latin typeface="Verdana" panose="020B0604030504040204" pitchFamily="34" charset="0"/>
                          <a:ea typeface="Verdana" panose="020B0604030504040204" pitchFamily="34" charset="0"/>
                        </a:rPr>
                        <a:t>(3/21) 14.3%</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tc>
                <a:tc>
                  <a:txBody>
                    <a:bodyPr/>
                    <a:lstStyle/>
                    <a:p>
                      <a:endParaRPr lang="en-GB" sz="1100" dirty="0">
                        <a:solidFill>
                          <a:schemeClr val="tx1">
                            <a:lumMod val="75000"/>
                            <a:lumOff val="25000"/>
                          </a:schemeClr>
                        </a:solidFill>
                        <a:latin typeface="Verdana" panose="020B0604030504040204" pitchFamily="34" charset="0"/>
                        <a:ea typeface="Verdana" panose="020B0604030504040204" pitchFamily="34" charset="0"/>
                      </a:endParaRPr>
                    </a:p>
                    <a:p>
                      <a:r>
                        <a:rPr lang="en-GB" sz="1100" dirty="0">
                          <a:solidFill>
                            <a:schemeClr val="tx1">
                              <a:lumMod val="75000"/>
                              <a:lumOff val="25000"/>
                            </a:schemeClr>
                          </a:solidFill>
                          <a:latin typeface="Verdana" panose="020B0604030504040204" pitchFamily="34" charset="0"/>
                          <a:ea typeface="Verdana" panose="020B0604030504040204" pitchFamily="34" charset="0"/>
                        </a:rPr>
                        <a:t>(21/43) 48.8%</a:t>
                      </a:r>
                    </a:p>
                    <a:p>
                      <a:r>
                        <a:rPr lang="en-GB" sz="1100" dirty="0">
                          <a:solidFill>
                            <a:schemeClr val="tx1">
                              <a:lumMod val="75000"/>
                              <a:lumOff val="25000"/>
                            </a:schemeClr>
                          </a:solidFill>
                          <a:latin typeface="Verdana" panose="020B0604030504040204" pitchFamily="34" charset="0"/>
                          <a:ea typeface="Verdana" panose="020B0604030504040204" pitchFamily="34" charset="0"/>
                        </a:rPr>
                        <a:t>(21/43) 48.8%</a:t>
                      </a:r>
                    </a:p>
                    <a:p>
                      <a:r>
                        <a:rPr lang="en-GB" sz="1100" dirty="0">
                          <a:solidFill>
                            <a:schemeClr val="tx1">
                              <a:lumMod val="75000"/>
                              <a:lumOff val="25000"/>
                            </a:schemeClr>
                          </a:solidFill>
                          <a:latin typeface="Verdana" panose="020B0604030504040204" pitchFamily="34" charset="0"/>
                          <a:ea typeface="Verdana" panose="020B0604030504040204" pitchFamily="34" charset="0"/>
                        </a:rPr>
                        <a:t>(9/43) 20.9%</a:t>
                      </a:r>
                    </a:p>
                    <a:p>
                      <a:r>
                        <a:rPr lang="en-GB" sz="1100" dirty="0">
                          <a:solidFill>
                            <a:schemeClr val="tx1">
                              <a:lumMod val="75000"/>
                              <a:lumOff val="25000"/>
                            </a:schemeClr>
                          </a:solidFill>
                          <a:latin typeface="Verdana" panose="020B0604030504040204" pitchFamily="34" charset="0"/>
                          <a:ea typeface="Verdana" panose="020B0604030504040204" pitchFamily="34" charset="0"/>
                        </a:rPr>
                        <a:t>(8/43)</a:t>
                      </a:r>
                      <a:r>
                        <a:rPr lang="en-GB" sz="1100" baseline="0" dirty="0">
                          <a:solidFill>
                            <a:schemeClr val="tx1">
                              <a:lumMod val="75000"/>
                              <a:lumOff val="25000"/>
                            </a:schemeClr>
                          </a:solidFill>
                          <a:latin typeface="Verdana" panose="020B0604030504040204" pitchFamily="34" charset="0"/>
                          <a:ea typeface="Verdana" panose="020B0604030504040204" pitchFamily="34" charset="0"/>
                        </a:rPr>
                        <a:t> 18.6%</a:t>
                      </a:r>
                    </a:p>
                    <a:p>
                      <a:r>
                        <a:rPr lang="en-GB" sz="1100" baseline="0" dirty="0">
                          <a:solidFill>
                            <a:schemeClr val="tx1">
                              <a:lumMod val="75000"/>
                              <a:lumOff val="25000"/>
                            </a:schemeClr>
                          </a:solidFill>
                          <a:latin typeface="Verdana" panose="020B0604030504040204" pitchFamily="34" charset="0"/>
                          <a:ea typeface="Verdana" panose="020B0604030504040204" pitchFamily="34" charset="0"/>
                        </a:rPr>
                        <a:t>(5/43) 11.6%</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tc>
                <a:tc>
                  <a:txBody>
                    <a:bodyPr/>
                    <a:lstStyle/>
                    <a:p>
                      <a:endParaRPr lang="en-GB" sz="1100" dirty="0">
                        <a:solidFill>
                          <a:schemeClr val="tx1">
                            <a:lumMod val="75000"/>
                            <a:lumOff val="25000"/>
                          </a:schemeClr>
                        </a:solidFill>
                        <a:latin typeface="Verdana" panose="020B0604030504040204" pitchFamily="34" charset="0"/>
                        <a:ea typeface="Verdana" panose="020B0604030504040204" pitchFamily="34" charset="0"/>
                      </a:endParaRPr>
                    </a:p>
                    <a:p>
                      <a:r>
                        <a:rPr lang="en-GB" sz="1100" dirty="0">
                          <a:solidFill>
                            <a:schemeClr val="tx1">
                              <a:lumMod val="75000"/>
                              <a:lumOff val="25000"/>
                            </a:schemeClr>
                          </a:solidFill>
                          <a:latin typeface="Verdana" panose="020B0604030504040204" pitchFamily="34" charset="0"/>
                          <a:ea typeface="Verdana" panose="020B0604030504040204" pitchFamily="34" charset="0"/>
                        </a:rPr>
                        <a:t>(6/22) 27.3%</a:t>
                      </a:r>
                    </a:p>
                    <a:p>
                      <a:r>
                        <a:rPr lang="en-GB" sz="1100" dirty="0">
                          <a:solidFill>
                            <a:schemeClr val="tx1">
                              <a:lumMod val="75000"/>
                              <a:lumOff val="25000"/>
                            </a:schemeClr>
                          </a:solidFill>
                          <a:latin typeface="Verdana" panose="020B0604030504040204" pitchFamily="34" charset="0"/>
                          <a:ea typeface="Verdana" panose="020B0604030504040204" pitchFamily="34" charset="0"/>
                        </a:rPr>
                        <a:t>(8/22) 36.4%</a:t>
                      </a:r>
                    </a:p>
                    <a:p>
                      <a:r>
                        <a:rPr lang="en-GB" sz="1100" dirty="0">
                          <a:solidFill>
                            <a:schemeClr val="tx1">
                              <a:lumMod val="75000"/>
                              <a:lumOff val="25000"/>
                            </a:schemeClr>
                          </a:solidFill>
                          <a:latin typeface="Verdana" panose="020B0604030504040204" pitchFamily="34" charset="0"/>
                          <a:ea typeface="Verdana" panose="020B0604030504040204" pitchFamily="34" charset="0"/>
                        </a:rPr>
                        <a:t>(4/22) 18.2%</a:t>
                      </a:r>
                    </a:p>
                    <a:p>
                      <a:r>
                        <a:rPr lang="en-GB" sz="1100" dirty="0">
                          <a:solidFill>
                            <a:schemeClr val="tx1">
                              <a:lumMod val="75000"/>
                              <a:lumOff val="25000"/>
                            </a:schemeClr>
                          </a:solidFill>
                          <a:latin typeface="Verdana" panose="020B0604030504040204" pitchFamily="34" charset="0"/>
                          <a:ea typeface="Verdana" panose="020B0604030504040204" pitchFamily="34" charset="0"/>
                        </a:rPr>
                        <a:t>(3/22) 13.6%</a:t>
                      </a:r>
                    </a:p>
                    <a:p>
                      <a:r>
                        <a:rPr lang="en-GB" sz="1100" dirty="0">
                          <a:solidFill>
                            <a:schemeClr val="tx1">
                              <a:lumMod val="75000"/>
                              <a:lumOff val="25000"/>
                            </a:schemeClr>
                          </a:solidFill>
                          <a:latin typeface="Verdana" panose="020B0604030504040204" pitchFamily="34" charset="0"/>
                          <a:ea typeface="Verdana" panose="020B0604030504040204" pitchFamily="34" charset="0"/>
                        </a:rPr>
                        <a:t>(2/22)</a:t>
                      </a:r>
                      <a:r>
                        <a:rPr lang="en-GB" sz="1100" baseline="0" dirty="0">
                          <a:solidFill>
                            <a:schemeClr val="tx1">
                              <a:lumMod val="75000"/>
                              <a:lumOff val="25000"/>
                            </a:schemeClr>
                          </a:solidFill>
                          <a:latin typeface="Verdana" panose="020B0604030504040204" pitchFamily="34" charset="0"/>
                          <a:ea typeface="Verdana" panose="020B0604030504040204" pitchFamily="34" charset="0"/>
                        </a:rPr>
                        <a:t> 9.1%</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tc>
                <a:tc>
                  <a:txBody>
                    <a:bodyPr/>
                    <a:lstStyle/>
                    <a:p>
                      <a:endParaRPr lang="en-GB" sz="1100" dirty="0">
                        <a:solidFill>
                          <a:schemeClr val="tx1">
                            <a:lumMod val="75000"/>
                            <a:lumOff val="25000"/>
                          </a:schemeClr>
                        </a:solidFill>
                        <a:latin typeface="Verdana" panose="020B0604030504040204" pitchFamily="34" charset="0"/>
                        <a:ea typeface="Verdana" panose="020B0604030504040204" pitchFamily="34" charset="0"/>
                      </a:endParaRPr>
                    </a:p>
                    <a:p>
                      <a:r>
                        <a:rPr lang="en-GB" sz="1100" dirty="0">
                          <a:solidFill>
                            <a:schemeClr val="tx1">
                              <a:lumMod val="75000"/>
                              <a:lumOff val="25000"/>
                            </a:schemeClr>
                          </a:solidFill>
                          <a:latin typeface="Verdana" panose="020B0604030504040204" pitchFamily="34" charset="0"/>
                          <a:ea typeface="Verdana" panose="020B0604030504040204" pitchFamily="34" charset="0"/>
                        </a:rPr>
                        <a:t>(21/49) 42.9%</a:t>
                      </a:r>
                    </a:p>
                    <a:p>
                      <a:r>
                        <a:rPr lang="en-GB" sz="1100" dirty="0">
                          <a:solidFill>
                            <a:schemeClr val="tx1">
                              <a:lumMod val="75000"/>
                              <a:lumOff val="25000"/>
                            </a:schemeClr>
                          </a:solidFill>
                          <a:latin typeface="Verdana" panose="020B0604030504040204" pitchFamily="34" charset="0"/>
                          <a:ea typeface="Verdana" panose="020B0604030504040204" pitchFamily="34" charset="0"/>
                        </a:rPr>
                        <a:t>(21/49) 42.9%</a:t>
                      </a:r>
                    </a:p>
                    <a:p>
                      <a:r>
                        <a:rPr lang="en-GB" sz="1100" dirty="0">
                          <a:solidFill>
                            <a:schemeClr val="tx1">
                              <a:lumMod val="75000"/>
                              <a:lumOff val="25000"/>
                            </a:schemeClr>
                          </a:solidFill>
                          <a:latin typeface="Verdana" panose="020B0604030504040204" pitchFamily="34" charset="0"/>
                          <a:ea typeface="Verdana" panose="020B0604030504040204" pitchFamily="34" charset="0"/>
                        </a:rPr>
                        <a:t>(9/49)</a:t>
                      </a:r>
                      <a:r>
                        <a:rPr lang="en-GB" sz="1100" baseline="0" dirty="0">
                          <a:solidFill>
                            <a:schemeClr val="tx1">
                              <a:lumMod val="75000"/>
                              <a:lumOff val="25000"/>
                            </a:schemeClr>
                          </a:solidFill>
                          <a:latin typeface="Verdana" panose="020B0604030504040204" pitchFamily="34" charset="0"/>
                          <a:ea typeface="Verdana" panose="020B0604030504040204" pitchFamily="34" charset="0"/>
                        </a:rPr>
                        <a:t> 18.3%</a:t>
                      </a:r>
                    </a:p>
                    <a:p>
                      <a:r>
                        <a:rPr lang="en-GB" sz="1100" baseline="0" dirty="0">
                          <a:solidFill>
                            <a:schemeClr val="tx1">
                              <a:lumMod val="75000"/>
                              <a:lumOff val="25000"/>
                            </a:schemeClr>
                          </a:solidFill>
                          <a:latin typeface="Verdana" panose="020B0604030504040204" pitchFamily="34" charset="0"/>
                          <a:ea typeface="Verdana" panose="020B0604030504040204" pitchFamily="34" charset="0"/>
                        </a:rPr>
                        <a:t>(8/49) 16.3%</a:t>
                      </a:r>
                    </a:p>
                    <a:p>
                      <a:r>
                        <a:rPr lang="en-GB" sz="1100" baseline="0" dirty="0">
                          <a:solidFill>
                            <a:schemeClr val="tx1">
                              <a:lumMod val="75000"/>
                              <a:lumOff val="25000"/>
                            </a:schemeClr>
                          </a:solidFill>
                          <a:latin typeface="Verdana" panose="020B0604030504040204" pitchFamily="34" charset="0"/>
                          <a:ea typeface="Verdana" panose="020B0604030504040204" pitchFamily="34" charset="0"/>
                        </a:rPr>
                        <a:t>(5/49) 10.2%</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tc>
                <a:tc>
                  <a:txBody>
                    <a:bodyPr/>
                    <a:lstStyle/>
                    <a:p>
                      <a:endParaRPr lang="en-GB" sz="1100" dirty="0">
                        <a:solidFill>
                          <a:schemeClr val="tx1">
                            <a:lumMod val="75000"/>
                            <a:lumOff val="25000"/>
                          </a:schemeClr>
                        </a:solidFill>
                        <a:latin typeface="Verdana" panose="020B0604030504040204" pitchFamily="34" charset="0"/>
                        <a:ea typeface="Verdana" panose="020B0604030504040204" pitchFamily="34" charset="0"/>
                      </a:endParaRPr>
                    </a:p>
                    <a:p>
                      <a:r>
                        <a:rPr lang="en-GB" sz="1100" dirty="0">
                          <a:solidFill>
                            <a:schemeClr val="tx1">
                              <a:lumMod val="75000"/>
                              <a:lumOff val="25000"/>
                            </a:schemeClr>
                          </a:solidFill>
                          <a:latin typeface="Verdana" panose="020B0604030504040204" pitchFamily="34" charset="0"/>
                          <a:ea typeface="Verdana" panose="020B0604030504040204" pitchFamily="34" charset="0"/>
                        </a:rPr>
                        <a:t>(9/24) 20.9%</a:t>
                      </a:r>
                    </a:p>
                    <a:p>
                      <a:r>
                        <a:rPr lang="en-GB" sz="1100" dirty="0">
                          <a:solidFill>
                            <a:schemeClr val="tx1">
                              <a:lumMod val="75000"/>
                              <a:lumOff val="25000"/>
                            </a:schemeClr>
                          </a:solidFill>
                          <a:latin typeface="Verdana" panose="020B0604030504040204" pitchFamily="34" charset="0"/>
                          <a:ea typeface="Verdana" panose="020B0604030504040204" pitchFamily="34" charset="0"/>
                        </a:rPr>
                        <a:t>(18/24) 41.9%</a:t>
                      </a:r>
                    </a:p>
                    <a:p>
                      <a:r>
                        <a:rPr lang="en-GB" sz="1100" dirty="0">
                          <a:solidFill>
                            <a:schemeClr val="tx1">
                              <a:lumMod val="75000"/>
                              <a:lumOff val="25000"/>
                            </a:schemeClr>
                          </a:solidFill>
                          <a:latin typeface="Verdana" panose="020B0604030504040204" pitchFamily="34" charset="0"/>
                          <a:ea typeface="Verdana" panose="020B0604030504040204" pitchFamily="34" charset="0"/>
                        </a:rPr>
                        <a:t>(4/24) 9.3%</a:t>
                      </a:r>
                    </a:p>
                    <a:p>
                      <a:r>
                        <a:rPr lang="en-GB" sz="1100" dirty="0">
                          <a:solidFill>
                            <a:schemeClr val="tx1">
                              <a:lumMod val="75000"/>
                              <a:lumOff val="25000"/>
                            </a:schemeClr>
                          </a:solidFill>
                          <a:latin typeface="Verdana" panose="020B0604030504040204" pitchFamily="34" charset="0"/>
                          <a:ea typeface="Verdana" panose="020B0604030504040204" pitchFamily="34" charset="0"/>
                        </a:rPr>
                        <a:t>(7/24) 16.3%</a:t>
                      </a:r>
                    </a:p>
                    <a:p>
                      <a:r>
                        <a:rPr lang="en-GB" sz="1100" dirty="0">
                          <a:solidFill>
                            <a:schemeClr val="tx1">
                              <a:lumMod val="75000"/>
                              <a:lumOff val="25000"/>
                            </a:schemeClr>
                          </a:solidFill>
                          <a:latin typeface="Verdana" panose="020B0604030504040204" pitchFamily="34" charset="0"/>
                          <a:ea typeface="Verdana" panose="020B0604030504040204" pitchFamily="34" charset="0"/>
                        </a:rPr>
                        <a:t>(2/24) 4.65%</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tc>
                <a:extLst>
                  <a:ext uri="{0D108BD9-81ED-4DB2-BD59-A6C34878D82A}">
                    <a16:rowId xmlns:a16="http://schemas.microsoft.com/office/drawing/2014/main" val="1349210256"/>
                  </a:ext>
                </a:extLst>
              </a:tr>
              <a:tr h="324000">
                <a:tc>
                  <a:txBody>
                    <a:bodyPr/>
                    <a:lstStyle/>
                    <a:p>
                      <a:r>
                        <a:rPr lang="en-GB" sz="1100" b="1" dirty="0">
                          <a:solidFill>
                            <a:schemeClr val="tx1">
                              <a:lumMod val="75000"/>
                              <a:lumOff val="25000"/>
                            </a:schemeClr>
                          </a:solidFill>
                          <a:latin typeface="Verdana" panose="020B0604030504040204" pitchFamily="34" charset="0"/>
                          <a:ea typeface="Verdana" panose="020B0604030504040204" pitchFamily="34" charset="0"/>
                        </a:rPr>
                        <a:t>Clinical finding</a:t>
                      </a:r>
                    </a:p>
                    <a:p>
                      <a:pPr marL="176213" indent="0"/>
                      <a:r>
                        <a:rPr lang="en-GB" sz="1100" b="1" dirty="0">
                          <a:solidFill>
                            <a:schemeClr val="tx1">
                              <a:lumMod val="75000"/>
                              <a:lumOff val="25000"/>
                            </a:schemeClr>
                          </a:solidFill>
                          <a:latin typeface="Verdana" panose="020B0604030504040204" pitchFamily="34" charset="0"/>
                          <a:ea typeface="Verdana" panose="020B0604030504040204" pitchFamily="34" charset="0"/>
                        </a:rPr>
                        <a:t>Jaundice</a:t>
                      </a:r>
                    </a:p>
                    <a:p>
                      <a:pPr marL="176213" indent="0"/>
                      <a:r>
                        <a:rPr lang="en-GB" sz="1100" b="1" dirty="0">
                          <a:solidFill>
                            <a:schemeClr val="tx1">
                              <a:lumMod val="75000"/>
                              <a:lumOff val="25000"/>
                            </a:schemeClr>
                          </a:solidFill>
                          <a:latin typeface="Verdana" panose="020B0604030504040204" pitchFamily="34" charset="0"/>
                          <a:ea typeface="Verdana" panose="020B0604030504040204" pitchFamily="34" charset="0"/>
                        </a:rPr>
                        <a:t>Hepatomegaly</a:t>
                      </a:r>
                    </a:p>
                  </a:txBody>
                  <a:tcPr>
                    <a:lnL>
                      <a:noFill/>
                    </a:lnL>
                    <a:lnR>
                      <a:noFill/>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br>
                        <a:rPr lang="en-GB" sz="1100" dirty="0">
                          <a:solidFill>
                            <a:schemeClr val="tx1">
                              <a:lumMod val="75000"/>
                              <a:lumOff val="25000"/>
                            </a:schemeClr>
                          </a:solidFill>
                          <a:latin typeface="Verdana" panose="020B0604030504040204" pitchFamily="34" charset="0"/>
                          <a:ea typeface="Verdana" panose="020B0604030504040204" pitchFamily="34" charset="0"/>
                        </a:rPr>
                      </a:br>
                      <a:r>
                        <a:rPr lang="en-GB" sz="1100" dirty="0">
                          <a:solidFill>
                            <a:schemeClr val="tx1">
                              <a:lumMod val="75000"/>
                              <a:lumOff val="25000"/>
                            </a:schemeClr>
                          </a:solidFill>
                          <a:latin typeface="Verdana" panose="020B0604030504040204" pitchFamily="34" charset="0"/>
                          <a:ea typeface="Verdana" panose="020B0604030504040204" pitchFamily="34" charset="0"/>
                        </a:rPr>
                        <a:t>(4/43) 9.3%</a:t>
                      </a:r>
                      <a:br>
                        <a:rPr lang="en-GB" sz="1100" dirty="0">
                          <a:solidFill>
                            <a:schemeClr val="tx1">
                              <a:lumMod val="75000"/>
                              <a:lumOff val="25000"/>
                            </a:schemeClr>
                          </a:solidFill>
                          <a:latin typeface="Verdana" panose="020B0604030504040204" pitchFamily="34" charset="0"/>
                          <a:ea typeface="Verdana" panose="020B0604030504040204" pitchFamily="34" charset="0"/>
                        </a:rPr>
                      </a:br>
                      <a:r>
                        <a:rPr lang="en-GB" sz="1100" dirty="0">
                          <a:solidFill>
                            <a:schemeClr val="tx1">
                              <a:lumMod val="75000"/>
                              <a:lumOff val="25000"/>
                            </a:schemeClr>
                          </a:solidFill>
                          <a:latin typeface="Verdana" panose="020B0604030504040204" pitchFamily="34" charset="0"/>
                          <a:ea typeface="Verdana" panose="020B0604030504040204" pitchFamily="34" charset="0"/>
                        </a:rPr>
                        <a:t>(9/43)</a:t>
                      </a:r>
                      <a:r>
                        <a:rPr lang="en-GB" sz="1100" baseline="0" dirty="0">
                          <a:solidFill>
                            <a:schemeClr val="tx1">
                              <a:lumMod val="75000"/>
                              <a:lumOff val="25000"/>
                            </a:schemeClr>
                          </a:solidFill>
                          <a:latin typeface="Verdana" panose="020B0604030504040204" pitchFamily="34" charset="0"/>
                          <a:ea typeface="Verdana" panose="020B0604030504040204" pitchFamily="34" charset="0"/>
                        </a:rPr>
                        <a:t> 20.9%</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lnL>
                      <a:noFill/>
                    </a:lnL>
                  </a:tcPr>
                </a:tc>
                <a:tc>
                  <a:txBody>
                    <a:bodyPr/>
                    <a:lstStyle/>
                    <a:p>
                      <a:br>
                        <a:rPr lang="en-GB" sz="1100" dirty="0">
                          <a:solidFill>
                            <a:schemeClr val="tx1">
                              <a:lumMod val="75000"/>
                              <a:lumOff val="25000"/>
                            </a:schemeClr>
                          </a:solidFill>
                          <a:latin typeface="Verdana" panose="020B0604030504040204" pitchFamily="34" charset="0"/>
                          <a:ea typeface="Verdana" panose="020B0604030504040204" pitchFamily="34" charset="0"/>
                        </a:rPr>
                      </a:br>
                      <a:r>
                        <a:rPr lang="en-GB" sz="1100" dirty="0">
                          <a:solidFill>
                            <a:schemeClr val="tx1">
                              <a:lumMod val="75000"/>
                              <a:lumOff val="25000"/>
                            </a:schemeClr>
                          </a:solidFill>
                          <a:latin typeface="Verdana" panose="020B0604030504040204" pitchFamily="34" charset="0"/>
                          <a:ea typeface="Verdana" panose="020B0604030504040204" pitchFamily="34" charset="0"/>
                        </a:rPr>
                        <a:t>(2/21) 9.5%</a:t>
                      </a:r>
                      <a:br>
                        <a:rPr lang="en-GB" sz="1100" dirty="0">
                          <a:solidFill>
                            <a:schemeClr val="tx1">
                              <a:lumMod val="75000"/>
                              <a:lumOff val="25000"/>
                            </a:schemeClr>
                          </a:solidFill>
                          <a:latin typeface="Verdana" panose="020B0604030504040204" pitchFamily="34" charset="0"/>
                          <a:ea typeface="Verdana" panose="020B0604030504040204" pitchFamily="34" charset="0"/>
                        </a:rPr>
                      </a:br>
                      <a:r>
                        <a:rPr lang="en-GB" sz="1100" dirty="0">
                          <a:solidFill>
                            <a:schemeClr val="tx1">
                              <a:lumMod val="75000"/>
                              <a:lumOff val="25000"/>
                            </a:schemeClr>
                          </a:solidFill>
                          <a:latin typeface="Verdana" panose="020B0604030504040204" pitchFamily="34" charset="0"/>
                          <a:ea typeface="Verdana" panose="020B0604030504040204" pitchFamily="34" charset="0"/>
                        </a:rPr>
                        <a:t>(4/21) 19.0%</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tc>
                <a:tc>
                  <a:txBody>
                    <a:bodyPr/>
                    <a:lstStyle/>
                    <a:p>
                      <a:br>
                        <a:rPr lang="en-GB" sz="1100" dirty="0">
                          <a:solidFill>
                            <a:schemeClr val="tx1">
                              <a:lumMod val="75000"/>
                              <a:lumOff val="25000"/>
                            </a:schemeClr>
                          </a:solidFill>
                          <a:latin typeface="Verdana" panose="020B0604030504040204" pitchFamily="34" charset="0"/>
                          <a:ea typeface="Verdana" panose="020B0604030504040204" pitchFamily="34" charset="0"/>
                        </a:rPr>
                      </a:br>
                      <a:r>
                        <a:rPr lang="en-GB" sz="1100" dirty="0">
                          <a:solidFill>
                            <a:schemeClr val="tx1">
                              <a:lumMod val="75000"/>
                              <a:lumOff val="25000"/>
                            </a:schemeClr>
                          </a:solidFill>
                          <a:latin typeface="Verdana" panose="020B0604030504040204" pitchFamily="34" charset="0"/>
                          <a:ea typeface="Verdana" panose="020B0604030504040204" pitchFamily="34" charset="0"/>
                        </a:rPr>
                        <a:t>(5/43) 11.6%</a:t>
                      </a:r>
                      <a:br>
                        <a:rPr lang="en-GB" sz="1100" dirty="0">
                          <a:solidFill>
                            <a:schemeClr val="tx1">
                              <a:lumMod val="75000"/>
                              <a:lumOff val="25000"/>
                            </a:schemeClr>
                          </a:solidFill>
                          <a:latin typeface="Verdana" panose="020B0604030504040204" pitchFamily="34" charset="0"/>
                          <a:ea typeface="Verdana" panose="020B0604030504040204" pitchFamily="34" charset="0"/>
                        </a:rPr>
                      </a:br>
                      <a:r>
                        <a:rPr lang="en-GB" sz="1100" dirty="0">
                          <a:solidFill>
                            <a:schemeClr val="tx1">
                              <a:lumMod val="75000"/>
                              <a:lumOff val="25000"/>
                            </a:schemeClr>
                          </a:solidFill>
                          <a:latin typeface="Verdana" panose="020B0604030504040204" pitchFamily="34" charset="0"/>
                          <a:ea typeface="Verdana" panose="020B0604030504040204" pitchFamily="34" charset="0"/>
                        </a:rPr>
                        <a:t>(13/43) 30.2%</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solidFill>
                      <a:schemeClr val="accent4">
                        <a:lumMod val="75000"/>
                        <a:alpha val="20000"/>
                      </a:schemeClr>
                    </a:solidFill>
                  </a:tcPr>
                </a:tc>
                <a:tc>
                  <a:txBody>
                    <a:bodyPr/>
                    <a:lstStyle/>
                    <a:p>
                      <a:br>
                        <a:rPr lang="en-GB" sz="1100" dirty="0">
                          <a:solidFill>
                            <a:schemeClr val="tx1">
                              <a:lumMod val="75000"/>
                              <a:lumOff val="25000"/>
                            </a:schemeClr>
                          </a:solidFill>
                          <a:latin typeface="Verdana" panose="020B0604030504040204" pitchFamily="34" charset="0"/>
                          <a:ea typeface="Verdana" panose="020B0604030504040204" pitchFamily="34" charset="0"/>
                        </a:rPr>
                      </a:br>
                      <a:r>
                        <a:rPr lang="en-GB" sz="1100" dirty="0">
                          <a:solidFill>
                            <a:schemeClr val="tx1">
                              <a:lumMod val="75000"/>
                              <a:lumOff val="25000"/>
                            </a:schemeClr>
                          </a:solidFill>
                          <a:latin typeface="Verdana" panose="020B0604030504040204" pitchFamily="34" charset="0"/>
                          <a:ea typeface="Verdana" panose="020B0604030504040204" pitchFamily="34" charset="0"/>
                        </a:rPr>
                        <a:t>(2/22) 9.1%</a:t>
                      </a:r>
                      <a:br>
                        <a:rPr lang="en-GB" sz="1100" dirty="0">
                          <a:solidFill>
                            <a:schemeClr val="tx1">
                              <a:lumMod val="75000"/>
                              <a:lumOff val="25000"/>
                            </a:schemeClr>
                          </a:solidFill>
                          <a:latin typeface="Verdana" panose="020B0604030504040204" pitchFamily="34" charset="0"/>
                          <a:ea typeface="Verdana" panose="020B0604030504040204" pitchFamily="34" charset="0"/>
                        </a:rPr>
                      </a:br>
                      <a:r>
                        <a:rPr lang="en-GB" sz="1100" dirty="0">
                          <a:solidFill>
                            <a:schemeClr val="tx1">
                              <a:lumMod val="75000"/>
                              <a:lumOff val="25000"/>
                            </a:schemeClr>
                          </a:solidFill>
                          <a:latin typeface="Verdana" panose="020B0604030504040204" pitchFamily="34" charset="0"/>
                          <a:ea typeface="Verdana" panose="020B0604030504040204" pitchFamily="34" charset="0"/>
                        </a:rPr>
                        <a:t>(2/22) 9.1%</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solidFill>
                      <a:schemeClr val="accent4">
                        <a:lumMod val="75000"/>
                        <a:alpha val="20000"/>
                      </a:schemeClr>
                    </a:solidFill>
                  </a:tcPr>
                </a:tc>
                <a:tc>
                  <a:txBody>
                    <a:bodyPr/>
                    <a:lstStyle/>
                    <a:p>
                      <a:br>
                        <a:rPr lang="en-GB" sz="1100" dirty="0">
                          <a:solidFill>
                            <a:schemeClr val="tx1">
                              <a:lumMod val="75000"/>
                              <a:lumOff val="25000"/>
                            </a:schemeClr>
                          </a:solidFill>
                          <a:latin typeface="Verdana" panose="020B0604030504040204" pitchFamily="34" charset="0"/>
                          <a:ea typeface="Verdana" panose="020B0604030504040204" pitchFamily="34" charset="0"/>
                        </a:rPr>
                      </a:br>
                      <a:r>
                        <a:rPr lang="en-GB" sz="1100" dirty="0">
                          <a:solidFill>
                            <a:schemeClr val="tx1">
                              <a:lumMod val="75000"/>
                              <a:lumOff val="25000"/>
                            </a:schemeClr>
                          </a:solidFill>
                          <a:latin typeface="Verdana" panose="020B0604030504040204" pitchFamily="34" charset="0"/>
                          <a:ea typeface="Verdana" panose="020B0604030504040204" pitchFamily="34" charset="0"/>
                        </a:rPr>
                        <a:t>(5/49)</a:t>
                      </a:r>
                      <a:r>
                        <a:rPr lang="en-GB" sz="1100" baseline="0" dirty="0">
                          <a:solidFill>
                            <a:schemeClr val="tx1">
                              <a:lumMod val="75000"/>
                              <a:lumOff val="25000"/>
                            </a:schemeClr>
                          </a:solidFill>
                          <a:latin typeface="Verdana" panose="020B0604030504040204" pitchFamily="34" charset="0"/>
                          <a:ea typeface="Verdana" panose="020B0604030504040204" pitchFamily="34" charset="0"/>
                        </a:rPr>
                        <a:t> 10.2%</a:t>
                      </a:r>
                      <a:br>
                        <a:rPr lang="en-GB" sz="1100" baseline="0" dirty="0">
                          <a:solidFill>
                            <a:schemeClr val="tx1">
                              <a:lumMod val="75000"/>
                              <a:lumOff val="25000"/>
                            </a:schemeClr>
                          </a:solidFill>
                          <a:latin typeface="Verdana" panose="020B0604030504040204" pitchFamily="34" charset="0"/>
                          <a:ea typeface="Verdana" panose="020B0604030504040204" pitchFamily="34" charset="0"/>
                        </a:rPr>
                      </a:br>
                      <a:r>
                        <a:rPr lang="en-GB" sz="1100" baseline="0" dirty="0">
                          <a:solidFill>
                            <a:schemeClr val="tx1">
                              <a:lumMod val="75000"/>
                              <a:lumOff val="25000"/>
                            </a:schemeClr>
                          </a:solidFill>
                          <a:latin typeface="Verdana" panose="020B0604030504040204" pitchFamily="34" charset="0"/>
                          <a:ea typeface="Verdana" panose="020B0604030504040204" pitchFamily="34" charset="0"/>
                        </a:rPr>
                        <a:t>(13/49) 26.5%</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solidFill>
                      <a:schemeClr val="accent6">
                        <a:lumMod val="75000"/>
                        <a:alpha val="20000"/>
                      </a:schemeClr>
                    </a:solidFill>
                  </a:tcPr>
                </a:tc>
                <a:tc>
                  <a:txBody>
                    <a:bodyPr/>
                    <a:lstStyle/>
                    <a:p>
                      <a:br>
                        <a:rPr lang="en-GB" sz="1100" dirty="0">
                          <a:solidFill>
                            <a:schemeClr val="tx1">
                              <a:lumMod val="75000"/>
                              <a:lumOff val="25000"/>
                            </a:schemeClr>
                          </a:solidFill>
                          <a:latin typeface="Verdana" panose="020B0604030504040204" pitchFamily="34" charset="0"/>
                          <a:ea typeface="Verdana" panose="020B0604030504040204" pitchFamily="34" charset="0"/>
                        </a:rPr>
                      </a:br>
                      <a:r>
                        <a:rPr lang="en-GB" sz="1100" dirty="0">
                          <a:solidFill>
                            <a:schemeClr val="tx1">
                              <a:lumMod val="75000"/>
                              <a:lumOff val="25000"/>
                            </a:schemeClr>
                          </a:solidFill>
                          <a:latin typeface="Verdana" panose="020B0604030504040204" pitchFamily="34" charset="0"/>
                          <a:ea typeface="Verdana" panose="020B0604030504040204" pitchFamily="34" charset="0"/>
                        </a:rPr>
                        <a:t>(3/24) 6.97%</a:t>
                      </a:r>
                      <a:br>
                        <a:rPr lang="en-GB" sz="1100" dirty="0">
                          <a:solidFill>
                            <a:schemeClr val="tx1">
                              <a:lumMod val="75000"/>
                              <a:lumOff val="25000"/>
                            </a:schemeClr>
                          </a:solidFill>
                          <a:latin typeface="Verdana" panose="020B0604030504040204" pitchFamily="34" charset="0"/>
                          <a:ea typeface="Verdana" panose="020B0604030504040204" pitchFamily="34" charset="0"/>
                        </a:rPr>
                      </a:br>
                      <a:r>
                        <a:rPr lang="en-GB" sz="1100" dirty="0">
                          <a:solidFill>
                            <a:schemeClr val="tx1">
                              <a:lumMod val="75000"/>
                              <a:lumOff val="25000"/>
                            </a:schemeClr>
                          </a:solidFill>
                          <a:latin typeface="Verdana" panose="020B0604030504040204" pitchFamily="34" charset="0"/>
                          <a:ea typeface="Verdana" panose="020B0604030504040204" pitchFamily="34" charset="0"/>
                        </a:rPr>
                        <a:t>(11/24)</a:t>
                      </a:r>
                      <a:r>
                        <a:rPr lang="en-GB" sz="1100" baseline="0" dirty="0">
                          <a:solidFill>
                            <a:schemeClr val="tx1">
                              <a:lumMod val="75000"/>
                              <a:lumOff val="25000"/>
                            </a:schemeClr>
                          </a:solidFill>
                          <a:latin typeface="Verdana" panose="020B0604030504040204" pitchFamily="34" charset="0"/>
                          <a:ea typeface="Verdana" panose="020B0604030504040204" pitchFamily="34" charset="0"/>
                        </a:rPr>
                        <a:t> 25.6%</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solidFill>
                      <a:schemeClr val="accent6">
                        <a:lumMod val="75000"/>
                        <a:alpha val="20000"/>
                      </a:schemeClr>
                    </a:solidFill>
                  </a:tcPr>
                </a:tc>
                <a:extLst>
                  <a:ext uri="{0D108BD9-81ED-4DB2-BD59-A6C34878D82A}">
                    <a16:rowId xmlns:a16="http://schemas.microsoft.com/office/drawing/2014/main" val="2352171754"/>
                  </a:ext>
                </a:extLst>
              </a:tr>
              <a:tr h="612000">
                <a:tc>
                  <a:txBody>
                    <a:bodyPr/>
                    <a:lstStyle/>
                    <a:p>
                      <a:pPr>
                        <a:spcBef>
                          <a:spcPts val="49"/>
                        </a:spcBef>
                      </a:pPr>
                      <a:endParaRPr lang="en-GB" sz="1100" b="1"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lnT w="12700" cap="flat" cmpd="sng" algn="ctr">
                      <a:solidFill>
                        <a:schemeClr val="tx1">
                          <a:lumMod val="50000"/>
                          <a:lumOff val="50000"/>
                        </a:schemeClr>
                      </a:solidFill>
                      <a:prstDash val="solid"/>
                      <a:round/>
                      <a:headEnd type="none" w="med" len="med"/>
                      <a:tailEnd type="none" w="med" len="med"/>
                    </a:lnT>
                  </a:tcPr>
                </a:tc>
                <a:tc>
                  <a:txBody>
                    <a:bodyPr/>
                    <a:lstStyle/>
                    <a:p>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tc>
                <a:tc>
                  <a:txBody>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P&lt;0.01</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tc>
                <a:tc>
                  <a:txBody>
                    <a:bodyPr/>
                    <a:lstStyle/>
                    <a:p>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tc>
                <a:tc>
                  <a:txBody>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P&lt;0.01</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tc>
                <a:tc>
                  <a:txBody>
                    <a:bodyPr/>
                    <a:lstStyle/>
                    <a:p>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tc>
                <a:tc>
                  <a:txBody>
                    <a:bodyPr/>
                    <a:lstStyle/>
                    <a:p>
                      <a:r>
                        <a:rPr lang="en-GB" sz="1100" dirty="0">
                          <a:solidFill>
                            <a:schemeClr val="tx1">
                              <a:lumMod val="75000"/>
                              <a:lumOff val="25000"/>
                            </a:schemeClr>
                          </a:solidFill>
                          <a:latin typeface="Verdana" panose="020B0604030504040204" pitchFamily="34" charset="0"/>
                          <a:ea typeface="Verdana" panose="020B0604030504040204" pitchFamily="34" charset="0"/>
                        </a:rPr>
                        <a:t>P&lt;0.01</a:t>
                      </a:r>
                      <a:endParaRPr lang="en-GB" sz="1100" dirty="0">
                        <a:solidFill>
                          <a:schemeClr val="tx1">
                            <a:lumMod val="75000"/>
                            <a:lumOff val="25000"/>
                          </a:schemeClr>
                        </a:solidFill>
                        <a:latin typeface="Verdana" panose="020B0604030504040204" pitchFamily="34" charset="0"/>
                        <a:ea typeface="Verdana" panose="020B0604030504040204" pitchFamily="34" charset="0"/>
                        <a:cs typeface="Calibri" panose="020F0502020204030204" pitchFamily="34" charset="0"/>
                      </a:endParaRPr>
                    </a:p>
                  </a:txBody>
                  <a:tcPr/>
                </a:tc>
                <a:extLst>
                  <a:ext uri="{0D108BD9-81ED-4DB2-BD59-A6C34878D82A}">
                    <a16:rowId xmlns:a16="http://schemas.microsoft.com/office/drawing/2014/main" val="2352686267"/>
                  </a:ext>
                </a:extLst>
              </a:tr>
            </a:tbl>
          </a:graphicData>
        </a:graphic>
      </p:graphicFrame>
      <p:sp>
        <p:nvSpPr>
          <p:cNvPr id="13" name="TextBox 12">
            <a:extLst>
              <a:ext uri="{FF2B5EF4-FFF2-40B4-BE49-F238E27FC236}">
                <a16:creationId xmlns:a16="http://schemas.microsoft.com/office/drawing/2014/main" id="{A75DD8D2-76CD-E15E-7E88-B90FF4B8C899}"/>
              </a:ext>
            </a:extLst>
          </p:cNvPr>
          <p:cNvSpPr txBox="1"/>
          <p:nvPr/>
        </p:nvSpPr>
        <p:spPr>
          <a:xfrm>
            <a:off x="2878170" y="1453926"/>
            <a:ext cx="2840880"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A63D16"/>
                </a:solidFill>
                <a:effectLst/>
                <a:uLnTx/>
                <a:uFillTx/>
                <a:latin typeface="Verdana" panose="020B0604030504040204" pitchFamily="34" charset="0"/>
                <a:ea typeface="Verdana" panose="020B0604030504040204" pitchFamily="34" charset="0"/>
                <a:cs typeface="Calibri" panose="020F0502020204030204" pitchFamily="34" charset="0"/>
              </a:rPr>
              <a:t>Lean MAFLD</a:t>
            </a:r>
          </a:p>
        </p:txBody>
      </p:sp>
      <p:sp>
        <p:nvSpPr>
          <p:cNvPr id="14" name="TextBox 13">
            <a:extLst>
              <a:ext uri="{FF2B5EF4-FFF2-40B4-BE49-F238E27FC236}">
                <a16:creationId xmlns:a16="http://schemas.microsoft.com/office/drawing/2014/main" id="{5FCB0004-7B90-7952-324A-BD1CEA2D11B7}"/>
              </a:ext>
            </a:extLst>
          </p:cNvPr>
          <p:cNvSpPr txBox="1"/>
          <p:nvPr/>
        </p:nvSpPr>
        <p:spPr>
          <a:xfrm>
            <a:off x="5775476" y="1453926"/>
            <a:ext cx="2852729"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BBB21"/>
                </a:solidFill>
                <a:effectLst/>
                <a:uLnTx/>
                <a:uFillTx/>
                <a:latin typeface="Verdana" panose="020B0604030504040204" pitchFamily="34" charset="0"/>
                <a:ea typeface="Verdana" panose="020B0604030504040204" pitchFamily="34" charset="0"/>
                <a:cs typeface="Calibri" panose="020F0502020204030204" pitchFamily="34" charset="0"/>
              </a:rPr>
              <a:t>Diabetic MAFLD</a:t>
            </a:r>
          </a:p>
        </p:txBody>
      </p:sp>
      <p:sp>
        <p:nvSpPr>
          <p:cNvPr id="15" name="TextBox 14">
            <a:extLst>
              <a:ext uri="{FF2B5EF4-FFF2-40B4-BE49-F238E27FC236}">
                <a16:creationId xmlns:a16="http://schemas.microsoft.com/office/drawing/2014/main" id="{8BE96330-097E-14C1-9E75-ED1E9905FF00}"/>
              </a:ext>
            </a:extLst>
          </p:cNvPr>
          <p:cNvSpPr txBox="1"/>
          <p:nvPr/>
        </p:nvSpPr>
        <p:spPr>
          <a:xfrm>
            <a:off x="8628205" y="1453926"/>
            <a:ext cx="2923776"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dirty="0">
                <a:ln>
                  <a:noFill/>
                </a:ln>
                <a:solidFill>
                  <a:srgbClr val="DC6413"/>
                </a:solidFill>
                <a:effectLst/>
                <a:uLnTx/>
                <a:uFillTx/>
                <a:latin typeface="Verdana" panose="020B0604030504040204" pitchFamily="34" charset="0"/>
                <a:ea typeface="Verdana" panose="020B0604030504040204" pitchFamily="34" charset="0"/>
                <a:cs typeface="Calibri" panose="020F0502020204030204" pitchFamily="34" charset="0"/>
              </a:rPr>
              <a:t>Hyperlipidemic</a:t>
            </a:r>
            <a:r>
              <a:rPr kumimoji="0" lang="en-GB" sz="1600" b="1" i="0" u="none" strike="noStrike" kern="1200" cap="none" spc="0" normalizeH="0" baseline="0" noProof="0" dirty="0">
                <a:ln>
                  <a:noFill/>
                </a:ln>
                <a:solidFill>
                  <a:srgbClr val="DC6413"/>
                </a:solidFill>
                <a:effectLst/>
                <a:uLnTx/>
                <a:uFillTx/>
                <a:latin typeface="Verdana" panose="020B0604030504040204" pitchFamily="34" charset="0"/>
                <a:ea typeface="Verdana" panose="020B0604030504040204" pitchFamily="34" charset="0"/>
                <a:cs typeface="Calibri" panose="020F0502020204030204" pitchFamily="34" charset="0"/>
              </a:rPr>
              <a:t> MAFLD</a:t>
            </a:r>
          </a:p>
        </p:txBody>
      </p:sp>
      <p:sp>
        <p:nvSpPr>
          <p:cNvPr id="16" name="Rectangle 15">
            <a:extLst>
              <a:ext uri="{FF2B5EF4-FFF2-40B4-BE49-F238E27FC236}">
                <a16:creationId xmlns:a16="http://schemas.microsoft.com/office/drawing/2014/main" id="{A4F4FB1D-8353-CE1C-CF45-1E2C8245583E}"/>
              </a:ext>
            </a:extLst>
          </p:cNvPr>
          <p:cNvSpPr/>
          <p:nvPr/>
        </p:nvSpPr>
        <p:spPr>
          <a:xfrm>
            <a:off x="4319042" y="1798862"/>
            <a:ext cx="1456432" cy="3981789"/>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A21ED8DB-C8C3-55F7-DF7F-90D5285CFFC8}"/>
              </a:ext>
            </a:extLst>
          </p:cNvPr>
          <p:cNvSpPr/>
          <p:nvPr/>
        </p:nvSpPr>
        <p:spPr>
          <a:xfrm>
            <a:off x="7189190" y="1798862"/>
            <a:ext cx="1456432" cy="3981789"/>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496D836C-BE0B-5BB9-18D1-CAEB7E763B92}"/>
              </a:ext>
            </a:extLst>
          </p:cNvPr>
          <p:cNvSpPr/>
          <p:nvPr/>
        </p:nvSpPr>
        <p:spPr>
          <a:xfrm>
            <a:off x="10095549" y="1798862"/>
            <a:ext cx="1456432" cy="3981788"/>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Footer Placeholder 5">
            <a:extLst>
              <a:ext uri="{FF2B5EF4-FFF2-40B4-BE49-F238E27FC236}">
                <a16:creationId xmlns:a16="http://schemas.microsoft.com/office/drawing/2014/main" id="{3DC51E97-8254-75DB-24B4-29F08C204D3E}"/>
              </a:ext>
            </a:extLst>
          </p:cNvPr>
          <p:cNvSpPr>
            <a:spLocks noGrp="1"/>
          </p:cNvSpPr>
          <p:nvPr/>
        </p:nvSpPr>
        <p:spPr>
          <a:xfrm>
            <a:off x="1616395" y="6471981"/>
            <a:ext cx="10147616" cy="187110"/>
          </a:xfrm>
          <a:prstGeom prst="rect">
            <a:avLst/>
          </a:prstGeom>
        </p:spPr>
        <p:txBody>
          <a:bodyPr vert="horz" lIns="0" tIns="0" rIns="0" bIns="0" rtlCol="0" anchor="b"/>
          <a:lstStyle>
            <a:defPPr>
              <a:defRPr lang="en-US"/>
            </a:defPPr>
            <a:lvl1pPr marL="0" algn="l" defTabSz="457200" rtl="0" eaLnBrk="1" latinLnBrk="0" hangingPunct="1">
              <a:defRPr lang="en-US" sz="700" b="0" i="0" kern="1200" cap="none" baseline="0" smtClean="0">
                <a:solidFill>
                  <a:schemeClr val="accent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chemeClr val="accent2"/>
                </a:solidFill>
              </a:rPr>
              <a:t>GI, gastrointestinal; RUQ, right upper quadrant</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err="1">
                <a:solidFill>
                  <a:schemeClr val="accent2"/>
                </a:solidFill>
              </a:rPr>
              <a:t>Dajani</a:t>
            </a:r>
            <a:r>
              <a:rPr lang="en-GB" dirty="0">
                <a:solidFill>
                  <a:schemeClr val="accent2"/>
                </a:solidFill>
              </a:rPr>
              <a:t> A, et al. Arab J Gastroenterol 2015;16:99–104.</a:t>
            </a:r>
          </a:p>
        </p:txBody>
      </p:sp>
    </p:spTree>
    <p:extLst>
      <p:ext uri="{BB962C8B-B14F-4D97-AF65-F5344CB8AC3E}">
        <p14:creationId xmlns:p14="http://schemas.microsoft.com/office/powerpoint/2010/main" val="1013265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up)">
                                      <p:cBhvr>
                                        <p:cTn id="10" dur="500"/>
                                        <p:tgtEl>
                                          <p:spTgt spid="17"/>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up)">
                                      <p:cBhvr>
                                        <p:cTn id="1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Lst>
  </p:timing>
  <p:extLst>
    <p:ext uri="{6950BFC3-D8DA-4A85-94F7-54DA5524770B}">
      <p188:commentRel xmlns:p188="http://schemas.microsoft.com/office/powerpoint/2018/8/main" r:id="rId2"/>
    </p:ext>
  </p:extLst>
</p:sld>
</file>

<file path=ppt/theme/theme1.xml><?xml version="1.0" encoding="utf-8"?>
<a:theme xmlns:a="http://schemas.openxmlformats.org/drawingml/2006/main" name="9_Thème Office">
  <a:themeElements>
    <a:clrScheme name="Sanofi Liver Forum">
      <a:dk1>
        <a:srgbClr val="000000"/>
      </a:dk1>
      <a:lt1>
        <a:sysClr val="window" lastClr="FFFFFF"/>
      </a:lt1>
      <a:dk2>
        <a:srgbClr val="9D9E9C"/>
      </a:dk2>
      <a:lt2>
        <a:srgbClr val="E7E6E6"/>
      </a:lt2>
      <a:accent1>
        <a:srgbClr val="F39325"/>
      </a:accent1>
      <a:accent2>
        <a:srgbClr val="A63D16"/>
      </a:accent2>
      <a:accent3>
        <a:srgbClr val="DC6413"/>
      </a:accent3>
      <a:accent4>
        <a:srgbClr val="FBBB21"/>
      </a:accent4>
      <a:accent5>
        <a:srgbClr val="DC6413"/>
      </a:accent5>
      <a:accent6>
        <a:srgbClr val="F39325"/>
      </a:accent6>
      <a:hlink>
        <a:srgbClr val="A63D16"/>
      </a:hlink>
      <a:folHlink>
        <a:srgbClr val="F39325"/>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19050">
          <a:solidFill>
            <a:schemeClr val="accent6"/>
          </a:solidFill>
        </a:ln>
        <a:effectLst/>
      </a:spPr>
      <a:bodyPr rtlCol="0" anchor="ctr"/>
      <a:lstStyle>
        <a:defPPr algn="ctr">
          <a:defRPr>
            <a:solidFill>
              <a:prstClr val="white"/>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defRPr smtClean="0">
            <a:solidFill>
              <a:schemeClr val="tx1">
                <a:lumMod val="75000"/>
                <a:lumOff val="25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7e6d6b6-e371-4544-a272-7c9db9583830" xsi:nil="true"/>
    <lcf76f155ced4ddcb4097134ff3c332f xmlns="972d9921-fd6b-4fd9-b060-4fea0b8b619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901BDCEEAFF7145A726733A96431DF3" ma:contentTypeVersion="16" ma:contentTypeDescription="Create a new document." ma:contentTypeScope="" ma:versionID="3c3878356ad1c65f04b2e74c0733d674">
  <xsd:schema xmlns:xsd="http://www.w3.org/2001/XMLSchema" xmlns:xs="http://www.w3.org/2001/XMLSchema" xmlns:p="http://schemas.microsoft.com/office/2006/metadata/properties" xmlns:ns2="972d9921-fd6b-4fd9-b060-4fea0b8b6191" xmlns:ns3="f7e6d6b6-e371-4544-a272-7c9db9583830" targetNamespace="http://schemas.microsoft.com/office/2006/metadata/properties" ma:root="true" ma:fieldsID="2f42b745c97210aeee00f50ceb60d93c" ns2:_="" ns3:_="">
    <xsd:import namespace="972d9921-fd6b-4fd9-b060-4fea0b8b6191"/>
    <xsd:import namespace="f7e6d6b6-e371-4544-a272-7c9db958383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element ref="ns2:MediaServiceAutoKeyPoints" minOccurs="0"/>
                <xsd:element ref="ns2:MediaServiceKeyPoints"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2d9921-fd6b-4fd9-b060-4fea0b8b619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7e6d6b6-e371-4544-a272-7c9db9583830"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120c0776-9da0-497a-9fec-2316ca7dcee7}" ma:internalName="TaxCatchAll" ma:showField="CatchAllData" ma:web="f7e6d6b6-e371-4544-a272-7c9db9583830">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B32923B-7B25-42F8-B0CB-21F49843FC5C}">
  <ds:schemaRefs>
    <ds:schemaRef ds:uri="http://schemas.microsoft.com/office/2006/metadata/properties"/>
    <ds:schemaRef ds:uri="http://schemas.microsoft.com/office/infopath/2007/PartnerControls"/>
    <ds:schemaRef ds:uri="5f273fc7-18a2-40a6-87be-02238c84aa1d"/>
    <ds:schemaRef ds:uri="592ce88b-3d2e-4750-92e3-b404969ca63a"/>
  </ds:schemaRefs>
</ds:datastoreItem>
</file>

<file path=customXml/itemProps2.xml><?xml version="1.0" encoding="utf-8"?>
<ds:datastoreItem xmlns:ds="http://schemas.openxmlformats.org/officeDocument/2006/customXml" ds:itemID="{8C849B80-B1A2-4EB8-B4EE-9D46A4ACE93D}">
  <ds:schemaRefs>
    <ds:schemaRef ds:uri="http://schemas.microsoft.com/sharepoint/v3/contenttype/forms"/>
  </ds:schemaRefs>
</ds:datastoreItem>
</file>

<file path=customXml/itemProps3.xml><?xml version="1.0" encoding="utf-8"?>
<ds:datastoreItem xmlns:ds="http://schemas.openxmlformats.org/officeDocument/2006/customXml" ds:itemID="{D8C77D61-47AF-4A1F-807F-7FA662575799}"/>
</file>

<file path=docProps/app.xml><?xml version="1.0" encoding="utf-8"?>
<Properties xmlns="http://schemas.openxmlformats.org/officeDocument/2006/extended-properties" xmlns:vt="http://schemas.openxmlformats.org/officeDocument/2006/docPropsVTypes">
  <TotalTime>1</TotalTime>
  <Words>2855</Words>
  <Application>Microsoft Office PowerPoint</Application>
  <PresentationFormat>Widescreen</PresentationFormat>
  <Paragraphs>491</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9_Thème Office</vt:lpstr>
      <vt:lpstr>PowerPoint Presentation</vt:lpstr>
      <vt:lpstr>Treatment plan for NAFLD/MAFLD</vt:lpstr>
      <vt:lpstr>An overview of phosphatidylcholine</vt:lpstr>
      <vt:lpstr>Phospholipids are major components of cellular and  subcellular membranes  </vt:lpstr>
      <vt:lpstr>PowerPoint Presentation</vt:lpstr>
      <vt:lpstr>Phospholipids are major structural lipids of  eukaryotic membranes</vt:lpstr>
      <vt:lpstr>Preclinical evidence has revealed various functions of EPL</vt:lpstr>
      <vt:lpstr>PowerPoint Presentation</vt:lpstr>
      <vt:lpstr>EPLs are associated with significant improvements of symptoms in NAFLD/MAFLD – effects on disease burden</vt:lpstr>
      <vt:lpstr>PowerPoint Presentation</vt:lpstr>
      <vt:lpstr>Patient satisfaction correlates with objective laboratory improvements for patients with MAFLD receiving EPLs</vt:lpstr>
      <vt:lpstr>PowerPoint Presentation</vt:lpstr>
      <vt:lpstr>PowerPoint Presentation</vt:lpstr>
      <vt:lpstr>Patients with more severe NAFLD and diabetes: Treatment with EPL + AD versus AD alone</vt:lpstr>
      <vt:lpstr>PowerPoint Presentation</vt:lpstr>
      <vt:lpstr>PowerPoint Presentation</vt:lpstr>
      <vt:lpstr>PowerPoint Presentation</vt:lpstr>
      <vt:lpstr>PowerPoint Presentation</vt:lpstr>
      <vt:lpstr>Evidence levels of adjunctive treatments for patients with MAFLD are inconsistent </vt:lpstr>
      <vt:lpstr>Liver disease progression: overview of  management strategies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Popovic, Branko /DE</dc:creator>
  <cp:lastModifiedBy>Bardia, Avinash /IN</cp:lastModifiedBy>
  <cp:revision>13</cp:revision>
  <dcterms:modified xsi:type="dcterms:W3CDTF">2023-11-16T16:30:11Z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9e3dcb88-8425-4e1d-b1a3-bd5572915bbc_Enabled">
    <vt:lpwstr>true</vt:lpwstr>
  </property>
  <property fmtid="{D5CDD505-2E9C-101B-9397-08002B2CF9AE}" pid="3" name="MSIP_Label_9e3dcb88-8425-4e1d-b1a3-bd5572915bbc_SetDate">
    <vt:lpwstr>2023-09-13T15:05:26Z</vt:lpwstr>
  </property>
  <property fmtid="{D5CDD505-2E9C-101B-9397-08002B2CF9AE}" pid="4" name="MSIP_Label_9e3dcb88-8425-4e1d-b1a3-bd5572915bbc_Method">
    <vt:lpwstr>Privileged</vt:lpwstr>
  </property>
  <property fmtid="{D5CDD505-2E9C-101B-9397-08002B2CF9AE}" pid="5" name="MSIP_Label_9e3dcb88-8425-4e1d-b1a3-bd5572915bbc_Name">
    <vt:lpwstr>Internal</vt:lpwstr>
  </property>
  <property fmtid="{D5CDD505-2E9C-101B-9397-08002B2CF9AE}" pid="6" name="MSIP_Label_9e3dcb88-8425-4e1d-b1a3-bd5572915bbc_SiteId">
    <vt:lpwstr>aca3c8d6-aa71-4e1a-a10e-03572fc58c0b</vt:lpwstr>
  </property>
  <property fmtid="{D5CDD505-2E9C-101B-9397-08002B2CF9AE}" pid="7" name="MSIP_Label_9e3dcb88-8425-4e1d-b1a3-bd5572915bbc_ActionId">
    <vt:lpwstr>cc799ccc-5536-45be-b6bb-fb8deb871457</vt:lpwstr>
  </property>
  <property fmtid="{D5CDD505-2E9C-101B-9397-08002B2CF9AE}" pid="8" name="MSIP_Label_9e3dcb88-8425-4e1d-b1a3-bd5572915bbc_ContentBits">
    <vt:lpwstr>1</vt:lpwstr>
  </property>
  <property fmtid="{D5CDD505-2E9C-101B-9397-08002B2CF9AE}" pid="9" name="ClassificationContentMarkingHeaderLocations">
    <vt:lpwstr>9_Thème Office:10</vt:lpwstr>
  </property>
  <property fmtid="{D5CDD505-2E9C-101B-9397-08002B2CF9AE}" pid="10" name="ClassificationContentMarkingHeaderText">
    <vt:lpwstr>Internal</vt:lpwstr>
  </property>
  <property fmtid="{D5CDD505-2E9C-101B-9397-08002B2CF9AE}" pid="11" name="ContentTypeId">
    <vt:lpwstr>0x010100BB12E611EC35D743B3D9BA785C61CD0C</vt:lpwstr>
  </property>
  <property fmtid="{D5CDD505-2E9C-101B-9397-08002B2CF9AE}" pid="12" name="MediaServiceImageTags">
    <vt:lpwstr/>
  </property>
</Properties>
</file>