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55" r:id="rId4"/>
    <p:sldMasterId id="2147483660" r:id="rId5"/>
    <p:sldMasterId id="2147483665" r:id="rId6"/>
  </p:sldMasterIdLst>
  <p:notesMasterIdLst>
    <p:notesMasterId r:id="rId7"/>
  </p:notesMasterIdLst>
  <p:sldIdLst>
    <p:sldId id="256" r:id="rId8"/>
  </p:sldIdLst>
  <p:sldSz cy="10691800" cx="7559675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9" roundtripDataSignature="AMtx7mjj5+F+kGklmMquMs3GRbLckfiZ7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5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customschemas.google.com/relationships/presentationmetadata" Target="meta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338388" y="1143000"/>
            <a:ext cx="2181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/>
          <p:nvPr>
            <p:ph idx="2" type="sldImg"/>
          </p:nvPr>
        </p:nvSpPr>
        <p:spPr>
          <a:xfrm>
            <a:off x="2338388" y="1143000"/>
            <a:ext cx="2181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Next graph:: only labels and the lipid droplets %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Crop out the rest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RNA: See-saw arrangement; </a:t>
            </a:r>
            <a:endParaRPr/>
          </a:p>
        </p:txBody>
      </p:sp>
      <p:sp>
        <p:nvSpPr>
          <p:cNvPr id="222" name="Google Shape;222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2" showMasterSp="0">
  <p:cSld name="Layout 2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" name="Google Shape;17;p3"/>
          <p:cNvPicPr preferRelativeResize="0"/>
          <p:nvPr/>
        </p:nvPicPr>
        <p:blipFill rotWithShape="1">
          <a:blip r:embed="rId2">
            <a:alphaModFix amt="25000"/>
          </a:blip>
          <a:srcRect b="58490" l="0" r="0" t="13211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" name="Google Shape;18;p3"/>
          <p:cNvGrpSpPr/>
          <p:nvPr/>
        </p:nvGrpSpPr>
        <p:grpSpPr>
          <a:xfrm>
            <a:off x="179387" y="10230988"/>
            <a:ext cx="1083183" cy="278261"/>
            <a:chOff x="2899648" y="9905417"/>
            <a:chExt cx="1761740" cy="452577"/>
          </a:xfrm>
        </p:grpSpPr>
        <p:sp>
          <p:nvSpPr>
            <p:cNvPr id="19" name="Google Shape;19;p3"/>
            <p:cNvSpPr/>
            <p:nvPr/>
          </p:nvSpPr>
          <p:spPr>
            <a:xfrm>
              <a:off x="3235879" y="10026527"/>
              <a:ext cx="305296" cy="331436"/>
            </a:xfrm>
            <a:custGeom>
              <a:rect b="b" l="l" r="r" t="t"/>
              <a:pathLst>
                <a:path extrusionOk="0" h="331436" w="30529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2904412" y="10023991"/>
              <a:ext cx="289364" cy="327600"/>
            </a:xfrm>
            <a:custGeom>
              <a:rect b="b" l="l" r="r" t="t"/>
              <a:pathLst>
                <a:path extrusionOk="0" h="327600" w="289364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3618945" y="10026527"/>
              <a:ext cx="290014" cy="325063"/>
            </a:xfrm>
            <a:custGeom>
              <a:rect b="b" l="l" r="r" t="t"/>
              <a:pathLst>
                <a:path extrusionOk="0" h="325063" w="290014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3970118" y="10026527"/>
              <a:ext cx="320608" cy="331436"/>
            </a:xfrm>
            <a:custGeom>
              <a:rect b="b" l="l" r="r" t="t"/>
              <a:pathLst>
                <a:path extrusionOk="0" h="331436" w="320608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4575668" y="10032900"/>
              <a:ext cx="82843" cy="318690"/>
            </a:xfrm>
            <a:custGeom>
              <a:rect b="b" l="l" r="r" t="t"/>
              <a:pathLst>
                <a:path extrusionOk="0" h="318690" w="82843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4352565" y="9905417"/>
              <a:ext cx="183567" cy="446173"/>
            </a:xfrm>
            <a:custGeom>
              <a:rect b="b" l="l" r="r" t="t"/>
              <a:pathLst>
                <a:path extrusionOk="0" h="446173" w="183567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2899648" y="10270016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4572791" y="9905541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27" name="Google Shape;27;p3"/>
          <p:cNvSpPr txBox="1"/>
          <p:nvPr>
            <p:ph type="title"/>
          </p:nvPr>
        </p:nvSpPr>
        <p:spPr>
          <a:xfrm>
            <a:off x="179388" y="187008"/>
            <a:ext cx="5451791" cy="2492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  <a:defRPr b="1" sz="1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" showMasterSp="0">
  <p:cSld name="End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91" name="Google Shape;91;p13"/>
          <p:cNvGrpSpPr/>
          <p:nvPr/>
        </p:nvGrpSpPr>
        <p:grpSpPr>
          <a:xfrm>
            <a:off x="2444420" y="5002105"/>
            <a:ext cx="2670835" cy="687599"/>
            <a:chOff x="2444420" y="5002105"/>
            <a:chExt cx="2670835" cy="687599"/>
          </a:xfrm>
        </p:grpSpPr>
        <p:sp>
          <p:nvSpPr>
            <p:cNvPr id="92" name="Google Shape;92;p13"/>
            <p:cNvSpPr/>
            <p:nvPr/>
          </p:nvSpPr>
          <p:spPr>
            <a:xfrm>
              <a:off x="2452963" y="5003611"/>
              <a:ext cx="2653548" cy="684609"/>
            </a:xfrm>
            <a:custGeom>
              <a:rect b="b" l="l" r="r" t="t"/>
              <a:pathLst>
                <a:path extrusionOk="0" h="191096" w="740699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3" name="Google Shape;93;p13"/>
            <p:cNvSpPr/>
            <p:nvPr/>
          </p:nvSpPr>
          <p:spPr>
            <a:xfrm flipH="1" rot="10726104">
              <a:off x="4977867" y="5003550"/>
              <a:ext cx="135952" cy="135101"/>
            </a:xfrm>
            <a:custGeom>
              <a:rect b="b" l="l" r="r" t="t"/>
              <a:pathLst>
                <a:path extrusionOk="0" h="37711" w="37949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4" name="Google Shape;94;p13"/>
            <p:cNvSpPr/>
            <p:nvPr/>
          </p:nvSpPr>
          <p:spPr>
            <a:xfrm flipH="1" rot="-74975">
              <a:off x="2445856" y="5555099"/>
              <a:ext cx="134007" cy="133159"/>
            </a:xfrm>
            <a:custGeom>
              <a:rect b="b" l="l" r="r" t="t"/>
              <a:pathLst>
                <a:path extrusionOk="0" h="37169" w="37406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>
  <p:cSld name="Cov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15"/>
          <p:cNvGrpSpPr/>
          <p:nvPr/>
        </p:nvGrpSpPr>
        <p:grpSpPr>
          <a:xfrm>
            <a:off x="4407876" y="8572741"/>
            <a:ext cx="3151797" cy="2119070"/>
            <a:chOff x="3587282" y="8021025"/>
            <a:chExt cx="3972392" cy="2670786"/>
          </a:xfrm>
        </p:grpSpPr>
        <p:sp>
          <p:nvSpPr>
            <p:cNvPr id="104" name="Google Shape;104;p15"/>
            <p:cNvSpPr/>
            <p:nvPr/>
          </p:nvSpPr>
          <p:spPr>
            <a:xfrm flipH="1" rot="5400000">
              <a:off x="4546424" y="7993767"/>
              <a:ext cx="1738903" cy="3657186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5" name="Google Shape;105;p15"/>
            <p:cNvSpPr/>
            <p:nvPr/>
          </p:nvSpPr>
          <p:spPr>
            <a:xfrm flipH="1" rot="5400000">
              <a:off x="4638504" y="7770639"/>
              <a:ext cx="2670783" cy="3171556"/>
            </a:xfrm>
            <a:custGeom>
              <a:rect b="b" l="l" r="r" t="t"/>
              <a:pathLst>
                <a:path extrusionOk="0" h="3171556" w="2670783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 flipH="1" rot="5400000">
              <a:off x="5831519" y="8963656"/>
              <a:ext cx="1562735" cy="1893575"/>
            </a:xfrm>
            <a:custGeom>
              <a:rect b="b" l="l" r="r" t="t"/>
              <a:pathLst>
                <a:path extrusionOk="0" h="1893575" w="156273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1" showMasterSp="0">
  <p:cSld name="Layout 1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/>
          <p:nvPr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09" name="Google Shape;109;p16"/>
          <p:cNvGrpSpPr/>
          <p:nvPr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110" name="Google Shape;110;p16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1" name="Google Shape;111;p16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2" name="Google Shape;112;p16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13" name="Google Shape;113;p16"/>
          <p:cNvSpPr txBox="1"/>
          <p:nvPr>
            <p:ph type="title"/>
          </p:nvPr>
        </p:nvSpPr>
        <p:spPr>
          <a:xfrm>
            <a:off x="179389" y="474958"/>
            <a:ext cx="4581896" cy="249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  <a:defRPr b="1" sz="1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14" name="Google Shape;114;p16"/>
          <p:cNvGrpSpPr/>
          <p:nvPr/>
        </p:nvGrpSpPr>
        <p:grpSpPr>
          <a:xfrm rot="-54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15" name="Google Shape;115;p16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6" name="Google Shape;116;p16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17" name="Google Shape;117;p16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18" name="Google Shape;118;p16"/>
          <p:cNvSpPr/>
          <p:nvPr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lt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19" name="Google Shape;119;p16"/>
          <p:cNvGrpSpPr/>
          <p:nvPr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120" name="Google Shape;120;p16"/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pic>
          <p:nvPicPr>
            <p:cNvPr id="121" name="Google Shape;121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2" name="Google Shape;122;p16"/>
          <p:cNvGrpSpPr/>
          <p:nvPr/>
        </p:nvGrpSpPr>
        <p:grpSpPr>
          <a:xfrm>
            <a:off x="179387" y="10230988"/>
            <a:ext cx="1083183" cy="278261"/>
            <a:chOff x="2899648" y="9905417"/>
            <a:chExt cx="1761740" cy="452577"/>
          </a:xfrm>
        </p:grpSpPr>
        <p:sp>
          <p:nvSpPr>
            <p:cNvPr id="123" name="Google Shape;123;p16"/>
            <p:cNvSpPr/>
            <p:nvPr/>
          </p:nvSpPr>
          <p:spPr>
            <a:xfrm>
              <a:off x="3235879" y="10026527"/>
              <a:ext cx="305296" cy="331436"/>
            </a:xfrm>
            <a:custGeom>
              <a:rect b="b" l="l" r="r" t="t"/>
              <a:pathLst>
                <a:path extrusionOk="0" h="331436" w="30529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4" name="Google Shape;124;p16"/>
            <p:cNvSpPr/>
            <p:nvPr/>
          </p:nvSpPr>
          <p:spPr>
            <a:xfrm>
              <a:off x="2904412" y="10023991"/>
              <a:ext cx="289364" cy="327600"/>
            </a:xfrm>
            <a:custGeom>
              <a:rect b="b" l="l" r="r" t="t"/>
              <a:pathLst>
                <a:path extrusionOk="0" h="327600" w="289364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5" name="Google Shape;125;p16"/>
            <p:cNvSpPr/>
            <p:nvPr/>
          </p:nvSpPr>
          <p:spPr>
            <a:xfrm>
              <a:off x="3618945" y="10026527"/>
              <a:ext cx="290014" cy="325063"/>
            </a:xfrm>
            <a:custGeom>
              <a:rect b="b" l="l" r="r" t="t"/>
              <a:pathLst>
                <a:path extrusionOk="0" h="325063" w="290014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6" name="Google Shape;126;p16"/>
            <p:cNvSpPr/>
            <p:nvPr/>
          </p:nvSpPr>
          <p:spPr>
            <a:xfrm>
              <a:off x="3970118" y="10026527"/>
              <a:ext cx="320608" cy="331436"/>
            </a:xfrm>
            <a:custGeom>
              <a:rect b="b" l="l" r="r" t="t"/>
              <a:pathLst>
                <a:path extrusionOk="0" h="331436" w="320608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7" name="Google Shape;127;p16"/>
            <p:cNvSpPr/>
            <p:nvPr/>
          </p:nvSpPr>
          <p:spPr>
            <a:xfrm>
              <a:off x="4575668" y="10032900"/>
              <a:ext cx="82843" cy="318690"/>
            </a:xfrm>
            <a:custGeom>
              <a:rect b="b" l="l" r="r" t="t"/>
              <a:pathLst>
                <a:path extrusionOk="0" h="318690" w="82843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8" name="Google Shape;128;p16"/>
            <p:cNvSpPr/>
            <p:nvPr/>
          </p:nvSpPr>
          <p:spPr>
            <a:xfrm>
              <a:off x="4352565" y="9905417"/>
              <a:ext cx="183567" cy="446173"/>
            </a:xfrm>
            <a:custGeom>
              <a:rect b="b" l="l" r="r" t="t"/>
              <a:pathLst>
                <a:path extrusionOk="0" h="446173" w="183567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9" name="Google Shape;129;p16"/>
            <p:cNvSpPr/>
            <p:nvPr/>
          </p:nvSpPr>
          <p:spPr>
            <a:xfrm>
              <a:off x="2899648" y="10270016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0" name="Google Shape;130;p16"/>
            <p:cNvSpPr/>
            <p:nvPr/>
          </p:nvSpPr>
          <p:spPr>
            <a:xfrm>
              <a:off x="4572791" y="9905541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2" showMasterSp="0">
  <p:cSld name="Layout 2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/>
          <p:nvPr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33" name="Google Shape;133;p17"/>
          <p:cNvGrpSpPr/>
          <p:nvPr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134" name="Google Shape;134;p17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5" name="Google Shape;135;p17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6" name="Google Shape;136;p17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37" name="Google Shape;137;p17"/>
          <p:cNvSpPr txBox="1"/>
          <p:nvPr>
            <p:ph type="title"/>
          </p:nvPr>
        </p:nvSpPr>
        <p:spPr>
          <a:xfrm>
            <a:off x="179388" y="474958"/>
            <a:ext cx="5580000" cy="249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  <a:defRPr b="1" sz="1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38" name="Google Shape;138;p17"/>
          <p:cNvGrpSpPr/>
          <p:nvPr/>
        </p:nvGrpSpPr>
        <p:grpSpPr>
          <a:xfrm rot="-54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139" name="Google Shape;139;p17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0" name="Google Shape;140;p17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1" name="Google Shape;141;p17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42" name="Google Shape;142;p17"/>
          <p:cNvSpPr/>
          <p:nvPr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lt1">
              <a:alpha val="91764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43" name="Google Shape;143;p17"/>
          <p:cNvGrpSpPr/>
          <p:nvPr/>
        </p:nvGrpSpPr>
        <p:grpSpPr>
          <a:xfrm>
            <a:off x="179387" y="10230988"/>
            <a:ext cx="1083183" cy="278261"/>
            <a:chOff x="2899648" y="9905417"/>
            <a:chExt cx="1761740" cy="452577"/>
          </a:xfrm>
        </p:grpSpPr>
        <p:sp>
          <p:nvSpPr>
            <p:cNvPr id="144" name="Google Shape;144;p17"/>
            <p:cNvSpPr/>
            <p:nvPr/>
          </p:nvSpPr>
          <p:spPr>
            <a:xfrm>
              <a:off x="3235879" y="10026527"/>
              <a:ext cx="305296" cy="331436"/>
            </a:xfrm>
            <a:custGeom>
              <a:rect b="b" l="l" r="r" t="t"/>
              <a:pathLst>
                <a:path extrusionOk="0" h="331436" w="30529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2904412" y="10023991"/>
              <a:ext cx="289364" cy="327600"/>
            </a:xfrm>
            <a:custGeom>
              <a:rect b="b" l="l" r="r" t="t"/>
              <a:pathLst>
                <a:path extrusionOk="0" h="327600" w="289364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3618945" y="10026527"/>
              <a:ext cx="290014" cy="325063"/>
            </a:xfrm>
            <a:custGeom>
              <a:rect b="b" l="l" r="r" t="t"/>
              <a:pathLst>
                <a:path extrusionOk="0" h="325063" w="290014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3970118" y="10026527"/>
              <a:ext cx="320608" cy="331436"/>
            </a:xfrm>
            <a:custGeom>
              <a:rect b="b" l="l" r="r" t="t"/>
              <a:pathLst>
                <a:path extrusionOk="0" h="331436" w="320608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4575668" y="10032900"/>
              <a:ext cx="82843" cy="318690"/>
            </a:xfrm>
            <a:custGeom>
              <a:rect b="b" l="l" r="r" t="t"/>
              <a:pathLst>
                <a:path extrusionOk="0" h="318690" w="82843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4352565" y="9905417"/>
              <a:ext cx="183567" cy="446173"/>
            </a:xfrm>
            <a:custGeom>
              <a:rect b="b" l="l" r="r" t="t"/>
              <a:pathLst>
                <a:path extrusionOk="0" h="446173" w="183567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2899648" y="10270016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4572791" y="9905541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" showMasterSp="0">
  <p:cSld name="End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oogle Shape;153;p18"/>
          <p:cNvGrpSpPr/>
          <p:nvPr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154" name="Google Shape;154;p18"/>
            <p:cNvSpPr/>
            <p:nvPr/>
          </p:nvSpPr>
          <p:spPr>
            <a:xfrm flipH="1" rot="-5400000">
              <a:off x="4680205" y="-445455"/>
              <a:ext cx="2434015" cy="3324925"/>
            </a:xfrm>
            <a:custGeom>
              <a:rect b="b" l="l" r="r" t="t"/>
              <a:pathLst>
                <a:path extrusionOk="0" h="3324925" w="243401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5" name="Google Shape;155;p18"/>
            <p:cNvSpPr/>
            <p:nvPr/>
          </p:nvSpPr>
          <p:spPr>
            <a:xfrm flipH="1" rot="-5400000">
              <a:off x="1968456" y="-1852811"/>
              <a:ext cx="3738405" cy="7444033"/>
            </a:xfrm>
            <a:custGeom>
              <a:rect b="b" l="l" r="r" t="t"/>
              <a:pathLst>
                <a:path extrusionOk="0" h="7444033" w="3738405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56" name="Google Shape;156;p18"/>
            <p:cNvSpPr/>
            <p:nvPr/>
          </p:nvSpPr>
          <p:spPr>
            <a:xfrm flipH="1" rot="-5400000">
              <a:off x="2987568" y="-1269067"/>
              <a:ext cx="2187422" cy="472555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>
  <p:cSld name="Cover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oogle Shape;165;p20"/>
          <p:cNvGrpSpPr/>
          <p:nvPr/>
        </p:nvGrpSpPr>
        <p:grpSpPr>
          <a:xfrm>
            <a:off x="4407876" y="8572741"/>
            <a:ext cx="3151797" cy="2119070"/>
            <a:chOff x="3587282" y="8021025"/>
            <a:chExt cx="3972392" cy="2670786"/>
          </a:xfrm>
        </p:grpSpPr>
        <p:sp>
          <p:nvSpPr>
            <p:cNvPr id="166" name="Google Shape;166;p20"/>
            <p:cNvSpPr/>
            <p:nvPr/>
          </p:nvSpPr>
          <p:spPr>
            <a:xfrm flipH="1" rot="5400000">
              <a:off x="4546424" y="7993767"/>
              <a:ext cx="1738903" cy="3657186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7" name="Google Shape;167;p20"/>
            <p:cNvSpPr/>
            <p:nvPr/>
          </p:nvSpPr>
          <p:spPr>
            <a:xfrm flipH="1" rot="5400000">
              <a:off x="4638504" y="7770639"/>
              <a:ext cx="2670783" cy="3171556"/>
            </a:xfrm>
            <a:custGeom>
              <a:rect b="b" l="l" r="r" t="t"/>
              <a:pathLst>
                <a:path extrusionOk="0" h="3171556" w="2670783">
                  <a:moveTo>
                    <a:pt x="0" y="2739202"/>
                  </a:moveTo>
                  <a:lnTo>
                    <a:pt x="0" y="3171556"/>
                  </a:lnTo>
                  <a:lnTo>
                    <a:pt x="2509018" y="662537"/>
                  </a:lnTo>
                  <a:cubicBezTo>
                    <a:pt x="2670784" y="500771"/>
                    <a:pt x="2711225" y="263623"/>
                    <a:pt x="2630343" y="64166"/>
                  </a:cubicBezTo>
                  <a:lnTo>
                    <a:pt x="2596577" y="0"/>
                  </a:lnTo>
                  <a:lnTo>
                    <a:pt x="2168529" y="0"/>
                  </a:lnTo>
                  <a:lnTo>
                    <a:pt x="2179077" y="12913"/>
                  </a:lnTo>
                  <a:cubicBezTo>
                    <a:pt x="2303270" y="201010"/>
                    <a:pt x="2282571" y="456629"/>
                    <a:pt x="2116980" y="622221"/>
                  </a:cubicBezTo>
                  <a:lnTo>
                    <a:pt x="0" y="2739202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8" name="Google Shape;168;p20"/>
            <p:cNvSpPr/>
            <p:nvPr/>
          </p:nvSpPr>
          <p:spPr>
            <a:xfrm flipH="1" rot="5400000">
              <a:off x="5831519" y="8963656"/>
              <a:ext cx="1562735" cy="1893575"/>
            </a:xfrm>
            <a:custGeom>
              <a:rect b="b" l="l" r="r" t="t"/>
              <a:pathLst>
                <a:path extrusionOk="0" h="1893575" w="1562735">
                  <a:moveTo>
                    <a:pt x="0" y="0"/>
                  </a:moveTo>
                  <a:lnTo>
                    <a:pt x="0" y="1893575"/>
                  </a:lnTo>
                  <a:lnTo>
                    <a:pt x="1474153" y="419420"/>
                  </a:lnTo>
                  <a:cubicBezTo>
                    <a:pt x="1577499" y="316074"/>
                    <a:pt x="1590418" y="156542"/>
                    <a:pt x="1512908" y="39149"/>
                  </a:cubicBezTo>
                  <a:lnTo>
                    <a:pt x="14809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1" showMasterSp="0">
  <p:cSld name="Layout 1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1"/>
          <p:cNvSpPr/>
          <p:nvPr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71" name="Google Shape;171;p21"/>
          <p:cNvGrpSpPr/>
          <p:nvPr/>
        </p:nvGrpSpPr>
        <p:grpSpPr>
          <a:xfrm rot="5400000">
            <a:off x="580657" y="-349368"/>
            <a:ext cx="474957" cy="1173697"/>
            <a:chOff x="0" y="4230451"/>
            <a:chExt cx="1276610" cy="3154712"/>
          </a:xfrm>
        </p:grpSpPr>
        <p:sp>
          <p:nvSpPr>
            <p:cNvPr id="172" name="Google Shape;172;p21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73" name="Google Shape;173;p21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74" name="Google Shape;174;p21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75" name="Google Shape;175;p21"/>
          <p:cNvSpPr txBox="1"/>
          <p:nvPr>
            <p:ph type="title"/>
          </p:nvPr>
        </p:nvSpPr>
        <p:spPr>
          <a:xfrm>
            <a:off x="179389" y="474958"/>
            <a:ext cx="4581896" cy="249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  <a:defRPr b="1" sz="1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76" name="Google Shape;176;p21"/>
          <p:cNvGrpSpPr/>
          <p:nvPr/>
        </p:nvGrpSpPr>
        <p:grpSpPr>
          <a:xfrm rot="-5400000">
            <a:off x="4628201" y="7939724"/>
            <a:ext cx="1585685" cy="3918490"/>
            <a:chOff x="0" y="4230451"/>
            <a:chExt cx="1276610" cy="3154712"/>
          </a:xfrm>
        </p:grpSpPr>
        <p:sp>
          <p:nvSpPr>
            <p:cNvPr id="177" name="Google Shape;177;p21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78" name="Google Shape;178;p21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79" name="Google Shape;179;p21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80" name="Google Shape;180;p21"/>
          <p:cNvSpPr/>
          <p:nvPr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lt1">
              <a:alpha val="6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81" name="Google Shape;181;p21"/>
          <p:cNvGrpSpPr/>
          <p:nvPr/>
        </p:nvGrpSpPr>
        <p:grpSpPr>
          <a:xfrm>
            <a:off x="4940672" y="302175"/>
            <a:ext cx="2438400" cy="594865"/>
            <a:chOff x="874063" y="3389711"/>
            <a:chExt cx="5811550" cy="1417062"/>
          </a:xfrm>
        </p:grpSpPr>
        <p:sp>
          <p:nvSpPr>
            <p:cNvPr id="182" name="Google Shape;182;p21"/>
            <p:cNvSpPr/>
            <p:nvPr/>
          </p:nvSpPr>
          <p:spPr>
            <a:xfrm>
              <a:off x="899160" y="3398520"/>
              <a:ext cx="1394460" cy="13944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pic>
          <p:nvPicPr>
            <p:cNvPr id="183" name="Google Shape;183;p2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874063" y="3389711"/>
              <a:ext cx="5811550" cy="14170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4" name="Google Shape;184;p21"/>
          <p:cNvGrpSpPr/>
          <p:nvPr/>
        </p:nvGrpSpPr>
        <p:grpSpPr>
          <a:xfrm>
            <a:off x="179387" y="10230988"/>
            <a:ext cx="1083183" cy="278261"/>
            <a:chOff x="2899648" y="9905417"/>
            <a:chExt cx="1761740" cy="452577"/>
          </a:xfrm>
        </p:grpSpPr>
        <p:sp>
          <p:nvSpPr>
            <p:cNvPr id="185" name="Google Shape;185;p21"/>
            <p:cNvSpPr/>
            <p:nvPr/>
          </p:nvSpPr>
          <p:spPr>
            <a:xfrm>
              <a:off x="3235879" y="10026527"/>
              <a:ext cx="305296" cy="331436"/>
            </a:xfrm>
            <a:custGeom>
              <a:rect b="b" l="l" r="r" t="t"/>
              <a:pathLst>
                <a:path extrusionOk="0" h="331436" w="30529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6" name="Google Shape;186;p21"/>
            <p:cNvSpPr/>
            <p:nvPr/>
          </p:nvSpPr>
          <p:spPr>
            <a:xfrm>
              <a:off x="2904412" y="10023991"/>
              <a:ext cx="289364" cy="327600"/>
            </a:xfrm>
            <a:custGeom>
              <a:rect b="b" l="l" r="r" t="t"/>
              <a:pathLst>
                <a:path extrusionOk="0" h="327600" w="289364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7" name="Google Shape;187;p21"/>
            <p:cNvSpPr/>
            <p:nvPr/>
          </p:nvSpPr>
          <p:spPr>
            <a:xfrm>
              <a:off x="3618945" y="10026527"/>
              <a:ext cx="290014" cy="325063"/>
            </a:xfrm>
            <a:custGeom>
              <a:rect b="b" l="l" r="r" t="t"/>
              <a:pathLst>
                <a:path extrusionOk="0" h="325063" w="290014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8" name="Google Shape;188;p21"/>
            <p:cNvSpPr/>
            <p:nvPr/>
          </p:nvSpPr>
          <p:spPr>
            <a:xfrm>
              <a:off x="3970118" y="10026527"/>
              <a:ext cx="320608" cy="331436"/>
            </a:xfrm>
            <a:custGeom>
              <a:rect b="b" l="l" r="r" t="t"/>
              <a:pathLst>
                <a:path extrusionOk="0" h="331436" w="320608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9" name="Google Shape;189;p21"/>
            <p:cNvSpPr/>
            <p:nvPr/>
          </p:nvSpPr>
          <p:spPr>
            <a:xfrm>
              <a:off x="4575668" y="10032900"/>
              <a:ext cx="82843" cy="318690"/>
            </a:xfrm>
            <a:custGeom>
              <a:rect b="b" l="l" r="r" t="t"/>
              <a:pathLst>
                <a:path extrusionOk="0" h="318690" w="82843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90" name="Google Shape;190;p21"/>
            <p:cNvSpPr/>
            <p:nvPr/>
          </p:nvSpPr>
          <p:spPr>
            <a:xfrm>
              <a:off x="4352565" y="9905417"/>
              <a:ext cx="183567" cy="446173"/>
            </a:xfrm>
            <a:custGeom>
              <a:rect b="b" l="l" r="r" t="t"/>
              <a:pathLst>
                <a:path extrusionOk="0" h="446173" w="183567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91" name="Google Shape;191;p21"/>
            <p:cNvSpPr/>
            <p:nvPr/>
          </p:nvSpPr>
          <p:spPr>
            <a:xfrm>
              <a:off x="2899648" y="10270016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92" name="Google Shape;192;p21"/>
            <p:cNvSpPr/>
            <p:nvPr/>
          </p:nvSpPr>
          <p:spPr>
            <a:xfrm>
              <a:off x="4572791" y="9905541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2" showMasterSp="0">
  <p:cSld name="Layout 2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2"/>
          <p:cNvSpPr/>
          <p:nvPr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95" name="Google Shape;195;p22"/>
          <p:cNvGrpSpPr/>
          <p:nvPr/>
        </p:nvGrpSpPr>
        <p:grpSpPr>
          <a:xfrm rot="5400000">
            <a:off x="530415" y="-299126"/>
            <a:ext cx="406655" cy="1004912"/>
            <a:chOff x="0" y="4230451"/>
            <a:chExt cx="1276610" cy="3154712"/>
          </a:xfrm>
        </p:grpSpPr>
        <p:sp>
          <p:nvSpPr>
            <p:cNvPr id="196" name="Google Shape;196;p22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97" name="Google Shape;197;p22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98" name="Google Shape;198;p22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99" name="Google Shape;199;p22"/>
          <p:cNvSpPr txBox="1"/>
          <p:nvPr>
            <p:ph type="title"/>
          </p:nvPr>
        </p:nvSpPr>
        <p:spPr>
          <a:xfrm>
            <a:off x="179388" y="474958"/>
            <a:ext cx="5580000" cy="249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  <a:defRPr b="1" sz="1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200" name="Google Shape;200;p22"/>
          <p:cNvGrpSpPr/>
          <p:nvPr/>
        </p:nvGrpSpPr>
        <p:grpSpPr>
          <a:xfrm rot="-5400000">
            <a:off x="5815738" y="9127260"/>
            <a:ext cx="901456" cy="2227646"/>
            <a:chOff x="0" y="4230451"/>
            <a:chExt cx="1276610" cy="3154712"/>
          </a:xfrm>
        </p:grpSpPr>
        <p:sp>
          <p:nvSpPr>
            <p:cNvPr id="201" name="Google Shape;201;p22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02" name="Google Shape;202;p22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03" name="Google Shape;203;p22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204" name="Google Shape;204;p22"/>
          <p:cNvSpPr/>
          <p:nvPr/>
        </p:nvSpPr>
        <p:spPr>
          <a:xfrm>
            <a:off x="0" y="8703704"/>
            <a:ext cx="7559675" cy="1988109"/>
          </a:xfrm>
          <a:prstGeom prst="rect">
            <a:avLst/>
          </a:prstGeom>
          <a:solidFill>
            <a:schemeClr val="lt1">
              <a:alpha val="91764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05" name="Google Shape;205;p22"/>
          <p:cNvGrpSpPr/>
          <p:nvPr/>
        </p:nvGrpSpPr>
        <p:grpSpPr>
          <a:xfrm>
            <a:off x="179387" y="10230988"/>
            <a:ext cx="1083183" cy="278261"/>
            <a:chOff x="2899648" y="9905417"/>
            <a:chExt cx="1761740" cy="452577"/>
          </a:xfrm>
        </p:grpSpPr>
        <p:sp>
          <p:nvSpPr>
            <p:cNvPr id="206" name="Google Shape;206;p22"/>
            <p:cNvSpPr/>
            <p:nvPr/>
          </p:nvSpPr>
          <p:spPr>
            <a:xfrm>
              <a:off x="3235879" y="10026527"/>
              <a:ext cx="305296" cy="331436"/>
            </a:xfrm>
            <a:custGeom>
              <a:rect b="b" l="l" r="r" t="t"/>
              <a:pathLst>
                <a:path extrusionOk="0" h="331436" w="30529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07" name="Google Shape;207;p22"/>
            <p:cNvSpPr/>
            <p:nvPr/>
          </p:nvSpPr>
          <p:spPr>
            <a:xfrm>
              <a:off x="2904412" y="10023991"/>
              <a:ext cx="289364" cy="327600"/>
            </a:xfrm>
            <a:custGeom>
              <a:rect b="b" l="l" r="r" t="t"/>
              <a:pathLst>
                <a:path extrusionOk="0" h="327600" w="289364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08" name="Google Shape;208;p22"/>
            <p:cNvSpPr/>
            <p:nvPr/>
          </p:nvSpPr>
          <p:spPr>
            <a:xfrm>
              <a:off x="3618945" y="10026527"/>
              <a:ext cx="290014" cy="325063"/>
            </a:xfrm>
            <a:custGeom>
              <a:rect b="b" l="l" r="r" t="t"/>
              <a:pathLst>
                <a:path extrusionOk="0" h="325063" w="290014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09" name="Google Shape;209;p22"/>
            <p:cNvSpPr/>
            <p:nvPr/>
          </p:nvSpPr>
          <p:spPr>
            <a:xfrm>
              <a:off x="3970118" y="10026527"/>
              <a:ext cx="320608" cy="331436"/>
            </a:xfrm>
            <a:custGeom>
              <a:rect b="b" l="l" r="r" t="t"/>
              <a:pathLst>
                <a:path extrusionOk="0" h="331436" w="320608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10" name="Google Shape;210;p22"/>
            <p:cNvSpPr/>
            <p:nvPr/>
          </p:nvSpPr>
          <p:spPr>
            <a:xfrm>
              <a:off x="4575668" y="10032900"/>
              <a:ext cx="82843" cy="318690"/>
            </a:xfrm>
            <a:custGeom>
              <a:rect b="b" l="l" r="r" t="t"/>
              <a:pathLst>
                <a:path extrusionOk="0" h="318690" w="82843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11" name="Google Shape;211;p22"/>
            <p:cNvSpPr/>
            <p:nvPr/>
          </p:nvSpPr>
          <p:spPr>
            <a:xfrm>
              <a:off x="4352565" y="9905417"/>
              <a:ext cx="183567" cy="446173"/>
            </a:xfrm>
            <a:custGeom>
              <a:rect b="b" l="l" r="r" t="t"/>
              <a:pathLst>
                <a:path extrusionOk="0" h="446173" w="183567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12" name="Google Shape;212;p22"/>
            <p:cNvSpPr/>
            <p:nvPr/>
          </p:nvSpPr>
          <p:spPr>
            <a:xfrm>
              <a:off x="2899648" y="10270016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13" name="Google Shape;213;p22"/>
            <p:cNvSpPr/>
            <p:nvPr/>
          </p:nvSpPr>
          <p:spPr>
            <a:xfrm>
              <a:off x="4572791" y="9905541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" showMasterSp="0">
  <p:cSld name="End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oogle Shape;215;p23"/>
          <p:cNvGrpSpPr/>
          <p:nvPr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216" name="Google Shape;216;p23"/>
            <p:cNvSpPr/>
            <p:nvPr/>
          </p:nvSpPr>
          <p:spPr>
            <a:xfrm flipH="1" rot="-5400000">
              <a:off x="4680205" y="-445455"/>
              <a:ext cx="2434015" cy="3324925"/>
            </a:xfrm>
            <a:custGeom>
              <a:rect b="b" l="l" r="r" t="t"/>
              <a:pathLst>
                <a:path extrusionOk="0" h="3324925" w="243401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17" name="Google Shape;217;p23"/>
            <p:cNvSpPr/>
            <p:nvPr/>
          </p:nvSpPr>
          <p:spPr>
            <a:xfrm flipH="1" rot="-5400000">
              <a:off x="1968456" y="-1852811"/>
              <a:ext cx="3738405" cy="7444033"/>
            </a:xfrm>
            <a:custGeom>
              <a:rect b="b" l="l" r="r" t="t"/>
              <a:pathLst>
                <a:path extrusionOk="0" h="7444033" w="3738405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18" name="Google Shape;218;p23"/>
            <p:cNvSpPr/>
            <p:nvPr/>
          </p:nvSpPr>
          <p:spPr>
            <a:xfrm flipH="1" rot="-5400000">
              <a:off x="2987568" y="-1269067"/>
              <a:ext cx="2187422" cy="472555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>
  <p:cSld name="Cov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"/>
            <a:ext cx="7559675" cy="106932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9" y="0"/>
            <a:ext cx="7558636" cy="10691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ver" showMasterSp="0">
  <p:cSld name="2_Cov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urple hexagons on a blue background&#10;&#10;Description automatically generated" id="33" name="Google Shape;33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9" y="0"/>
            <a:ext cx="7558636" cy="10691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1" showMasterSp="0">
  <p:cSld name="Layout 1">
    <p:bg>
      <p:bgPr>
        <a:solidFill>
          <a:schemeClr val="dk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/>
          <p:nvPr/>
        </p:nvSpPr>
        <p:spPr>
          <a:xfrm>
            <a:off x="0" y="0"/>
            <a:ext cx="7559675" cy="11992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6" name="Google Shape;36;p7"/>
          <p:cNvPicPr preferRelativeResize="0"/>
          <p:nvPr/>
        </p:nvPicPr>
        <p:blipFill rotWithShape="1">
          <a:blip r:embed="rId2">
            <a:alphaModFix amt="25000"/>
          </a:blip>
          <a:srcRect b="58490" l="0" r="0" t="13211"/>
          <a:stretch/>
        </p:blipFill>
        <p:spPr>
          <a:xfrm>
            <a:off x="2459210" y="0"/>
            <a:ext cx="5089814" cy="119888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/>
          <p:nvPr>
            <p:ph type="title"/>
          </p:nvPr>
        </p:nvSpPr>
        <p:spPr>
          <a:xfrm>
            <a:off x="179389" y="474958"/>
            <a:ext cx="4581896" cy="249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  <a:defRPr b="1" sz="1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38" name="Google Shape;38;p7"/>
          <p:cNvGrpSpPr/>
          <p:nvPr/>
        </p:nvGrpSpPr>
        <p:grpSpPr>
          <a:xfrm>
            <a:off x="179387" y="10230988"/>
            <a:ext cx="1083183" cy="278261"/>
            <a:chOff x="2899648" y="9905417"/>
            <a:chExt cx="1761740" cy="452577"/>
          </a:xfrm>
        </p:grpSpPr>
        <p:sp>
          <p:nvSpPr>
            <p:cNvPr id="39" name="Google Shape;39;p7"/>
            <p:cNvSpPr/>
            <p:nvPr/>
          </p:nvSpPr>
          <p:spPr>
            <a:xfrm>
              <a:off x="3235879" y="10026527"/>
              <a:ext cx="305296" cy="331436"/>
            </a:xfrm>
            <a:custGeom>
              <a:rect b="b" l="l" r="r" t="t"/>
              <a:pathLst>
                <a:path extrusionOk="0" h="331436" w="305296">
                  <a:moveTo>
                    <a:pt x="289365" y="23572"/>
                  </a:moveTo>
                  <a:cubicBezTo>
                    <a:pt x="247293" y="7641"/>
                    <a:pt x="207789" y="0"/>
                    <a:pt x="163800" y="0"/>
                  </a:cubicBezTo>
                  <a:cubicBezTo>
                    <a:pt x="67562" y="0"/>
                    <a:pt x="0" y="64375"/>
                    <a:pt x="0" y="165718"/>
                  </a:cubicBezTo>
                  <a:cubicBezTo>
                    <a:pt x="0" y="268329"/>
                    <a:pt x="58652" y="331436"/>
                    <a:pt x="162532" y="331436"/>
                  </a:cubicBezTo>
                  <a:cubicBezTo>
                    <a:pt x="204603" y="331436"/>
                    <a:pt x="245406" y="324414"/>
                    <a:pt x="289365" y="305946"/>
                  </a:cubicBezTo>
                  <a:cubicBezTo>
                    <a:pt x="299573" y="301491"/>
                    <a:pt x="305296" y="294469"/>
                    <a:pt x="305296" y="280455"/>
                  </a:cubicBezTo>
                  <a:lnTo>
                    <a:pt x="305296" y="49063"/>
                  </a:lnTo>
                  <a:cubicBezTo>
                    <a:pt x="305296" y="34400"/>
                    <a:pt x="299542" y="27408"/>
                    <a:pt x="289365" y="23572"/>
                  </a:cubicBezTo>
                  <a:close/>
                  <a:moveTo>
                    <a:pt x="222422" y="232011"/>
                  </a:moveTo>
                  <a:cubicBezTo>
                    <a:pt x="222422" y="241570"/>
                    <a:pt x="217317" y="246025"/>
                    <a:pt x="206490" y="249211"/>
                  </a:cubicBezTo>
                  <a:cubicBezTo>
                    <a:pt x="192477" y="253047"/>
                    <a:pt x="180350" y="254934"/>
                    <a:pt x="163150" y="254934"/>
                  </a:cubicBezTo>
                  <a:cubicBezTo>
                    <a:pt x="122347" y="254934"/>
                    <a:pt x="84112" y="230712"/>
                    <a:pt x="84112" y="165687"/>
                  </a:cubicBezTo>
                  <a:cubicBezTo>
                    <a:pt x="84112" y="100662"/>
                    <a:pt x="122347" y="76440"/>
                    <a:pt x="163150" y="76440"/>
                  </a:cubicBezTo>
                  <a:cubicBezTo>
                    <a:pt x="180350" y="76440"/>
                    <a:pt x="192477" y="78358"/>
                    <a:pt x="206490" y="82163"/>
                  </a:cubicBezTo>
                  <a:cubicBezTo>
                    <a:pt x="217317" y="85349"/>
                    <a:pt x="222422" y="89804"/>
                    <a:pt x="222422" y="99363"/>
                  </a:cubicBezTo>
                  <a:lnTo>
                    <a:pt x="222422" y="23201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0" name="Google Shape;40;p7"/>
            <p:cNvSpPr/>
            <p:nvPr/>
          </p:nvSpPr>
          <p:spPr>
            <a:xfrm>
              <a:off x="2904412" y="10023991"/>
              <a:ext cx="289364" cy="327600"/>
            </a:xfrm>
            <a:custGeom>
              <a:rect b="b" l="l" r="r" t="t"/>
              <a:pathLst>
                <a:path extrusionOk="0" h="327600" w="289364">
                  <a:moveTo>
                    <a:pt x="84143" y="108984"/>
                  </a:moveTo>
                  <a:cubicBezTo>
                    <a:pt x="84143" y="89464"/>
                    <a:pt x="103910" y="77121"/>
                    <a:pt x="137691" y="77121"/>
                  </a:cubicBezTo>
                  <a:cubicBezTo>
                    <a:pt x="170204" y="77121"/>
                    <a:pt x="201417" y="87948"/>
                    <a:pt x="233929" y="105797"/>
                  </a:cubicBezTo>
                  <a:cubicBezTo>
                    <a:pt x="237116" y="107715"/>
                    <a:pt x="240302" y="108334"/>
                    <a:pt x="243488" y="108334"/>
                  </a:cubicBezTo>
                  <a:cubicBezTo>
                    <a:pt x="249211" y="108334"/>
                    <a:pt x="254687" y="104684"/>
                    <a:pt x="257502" y="99425"/>
                  </a:cubicBezTo>
                  <a:lnTo>
                    <a:pt x="277269" y="57353"/>
                  </a:lnTo>
                  <a:cubicBezTo>
                    <a:pt x="279094" y="53425"/>
                    <a:pt x="279806" y="49712"/>
                    <a:pt x="279806" y="46526"/>
                  </a:cubicBezTo>
                  <a:cubicBezTo>
                    <a:pt x="279806" y="41422"/>
                    <a:pt x="277145" y="36689"/>
                    <a:pt x="272165" y="33781"/>
                  </a:cubicBezTo>
                  <a:cubicBezTo>
                    <a:pt x="232661" y="10827"/>
                    <a:pt x="185485" y="0"/>
                    <a:pt x="140228" y="0"/>
                  </a:cubicBezTo>
                  <a:cubicBezTo>
                    <a:pt x="54817" y="0"/>
                    <a:pt x="0" y="45907"/>
                    <a:pt x="0" y="114737"/>
                  </a:cubicBezTo>
                  <a:cubicBezTo>
                    <a:pt x="0" y="249861"/>
                    <a:pt x="205253" y="197550"/>
                    <a:pt x="205253" y="291283"/>
                  </a:cubicBezTo>
                  <a:cubicBezTo>
                    <a:pt x="205253" y="300842"/>
                    <a:pt x="203984" y="306565"/>
                    <a:pt x="201417" y="314855"/>
                  </a:cubicBezTo>
                  <a:cubicBezTo>
                    <a:pt x="201046" y="316092"/>
                    <a:pt x="200767" y="317392"/>
                    <a:pt x="200767" y="318691"/>
                  </a:cubicBezTo>
                  <a:cubicBezTo>
                    <a:pt x="200767" y="323795"/>
                    <a:pt x="203953" y="327600"/>
                    <a:pt x="210326" y="327600"/>
                  </a:cubicBezTo>
                  <a:lnTo>
                    <a:pt x="267679" y="327600"/>
                  </a:lnTo>
                  <a:cubicBezTo>
                    <a:pt x="277238" y="327600"/>
                    <a:pt x="281074" y="324414"/>
                    <a:pt x="284260" y="314855"/>
                  </a:cubicBezTo>
                  <a:cubicBezTo>
                    <a:pt x="288096" y="304028"/>
                    <a:pt x="289365" y="289365"/>
                    <a:pt x="289365" y="278538"/>
                  </a:cubicBezTo>
                  <a:cubicBezTo>
                    <a:pt x="289365" y="133824"/>
                    <a:pt x="84143" y="168657"/>
                    <a:pt x="84143" y="1089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1" name="Google Shape;41;p7"/>
            <p:cNvSpPr/>
            <p:nvPr/>
          </p:nvSpPr>
          <p:spPr>
            <a:xfrm>
              <a:off x="3618945" y="10026527"/>
              <a:ext cx="290014" cy="325063"/>
            </a:xfrm>
            <a:custGeom>
              <a:rect b="b" l="l" r="r" t="t"/>
              <a:pathLst>
                <a:path extrusionOk="0" h="325063" w="290014">
                  <a:moveTo>
                    <a:pt x="144033" y="0"/>
                  </a:moveTo>
                  <a:cubicBezTo>
                    <a:pt x="106416" y="0"/>
                    <a:pt x="62457" y="6373"/>
                    <a:pt x="15932" y="22954"/>
                  </a:cubicBezTo>
                  <a:cubicBezTo>
                    <a:pt x="7022" y="26140"/>
                    <a:pt x="0" y="33781"/>
                    <a:pt x="0" y="48444"/>
                  </a:cubicBezTo>
                  <a:lnTo>
                    <a:pt x="0" y="312318"/>
                  </a:lnTo>
                  <a:cubicBezTo>
                    <a:pt x="0" y="319959"/>
                    <a:pt x="5104" y="325064"/>
                    <a:pt x="12745" y="325064"/>
                  </a:cubicBezTo>
                  <a:lnTo>
                    <a:pt x="70098" y="325064"/>
                  </a:lnTo>
                  <a:cubicBezTo>
                    <a:pt x="77739" y="325064"/>
                    <a:pt x="82844" y="319959"/>
                    <a:pt x="82844" y="312318"/>
                  </a:cubicBezTo>
                  <a:lnTo>
                    <a:pt x="82844" y="98156"/>
                  </a:lnTo>
                  <a:cubicBezTo>
                    <a:pt x="82844" y="88597"/>
                    <a:pt x="87948" y="84143"/>
                    <a:pt x="98156" y="81575"/>
                  </a:cubicBezTo>
                  <a:cubicBezTo>
                    <a:pt x="114737" y="77739"/>
                    <a:pt x="125565" y="76471"/>
                    <a:pt x="145332" y="76471"/>
                  </a:cubicBezTo>
                  <a:cubicBezTo>
                    <a:pt x="179762" y="76471"/>
                    <a:pt x="207171" y="92402"/>
                    <a:pt x="207171" y="130638"/>
                  </a:cubicBezTo>
                  <a:lnTo>
                    <a:pt x="207171" y="312287"/>
                  </a:lnTo>
                  <a:cubicBezTo>
                    <a:pt x="207171" y="319928"/>
                    <a:pt x="212275" y="325033"/>
                    <a:pt x="219916" y="325033"/>
                  </a:cubicBezTo>
                  <a:lnTo>
                    <a:pt x="277269" y="325033"/>
                  </a:lnTo>
                  <a:cubicBezTo>
                    <a:pt x="284910" y="325033"/>
                    <a:pt x="290014" y="319928"/>
                    <a:pt x="290014" y="312287"/>
                  </a:cubicBezTo>
                  <a:lnTo>
                    <a:pt x="290014" y="119811"/>
                  </a:lnTo>
                  <a:cubicBezTo>
                    <a:pt x="289983" y="42071"/>
                    <a:pt x="242189" y="0"/>
                    <a:pt x="1440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2" name="Google Shape;42;p7"/>
            <p:cNvSpPr/>
            <p:nvPr/>
          </p:nvSpPr>
          <p:spPr>
            <a:xfrm>
              <a:off x="3970118" y="10026527"/>
              <a:ext cx="320608" cy="331436"/>
            </a:xfrm>
            <a:custGeom>
              <a:rect b="b" l="l" r="r" t="t"/>
              <a:pathLst>
                <a:path extrusionOk="0" h="331436" w="320608">
                  <a:moveTo>
                    <a:pt x="158077" y="0"/>
                  </a:moveTo>
                  <a:cubicBezTo>
                    <a:pt x="62457" y="0"/>
                    <a:pt x="0" y="69480"/>
                    <a:pt x="0" y="165718"/>
                  </a:cubicBezTo>
                  <a:cubicBezTo>
                    <a:pt x="0" y="261956"/>
                    <a:pt x="62457" y="331436"/>
                    <a:pt x="162532" y="331436"/>
                  </a:cubicBezTo>
                  <a:cubicBezTo>
                    <a:pt x="258151" y="331436"/>
                    <a:pt x="320609" y="261956"/>
                    <a:pt x="320609" y="165718"/>
                  </a:cubicBezTo>
                  <a:cubicBezTo>
                    <a:pt x="320609" y="69480"/>
                    <a:pt x="258151" y="0"/>
                    <a:pt x="158077" y="0"/>
                  </a:cubicBezTo>
                  <a:close/>
                  <a:moveTo>
                    <a:pt x="162563" y="254934"/>
                  </a:moveTo>
                  <a:cubicBezTo>
                    <a:pt x="115387" y="254934"/>
                    <a:pt x="84174" y="224340"/>
                    <a:pt x="84174" y="165687"/>
                  </a:cubicBezTo>
                  <a:cubicBezTo>
                    <a:pt x="84174" y="107035"/>
                    <a:pt x="115418" y="76440"/>
                    <a:pt x="158108" y="76440"/>
                  </a:cubicBezTo>
                  <a:cubicBezTo>
                    <a:pt x="205284" y="76440"/>
                    <a:pt x="236497" y="107035"/>
                    <a:pt x="236497" y="165687"/>
                  </a:cubicBezTo>
                  <a:cubicBezTo>
                    <a:pt x="236497" y="224340"/>
                    <a:pt x="205253" y="254934"/>
                    <a:pt x="162563" y="25493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3" name="Google Shape;43;p7"/>
            <p:cNvSpPr/>
            <p:nvPr/>
          </p:nvSpPr>
          <p:spPr>
            <a:xfrm>
              <a:off x="4575668" y="10032900"/>
              <a:ext cx="82843" cy="318690"/>
            </a:xfrm>
            <a:custGeom>
              <a:rect b="b" l="l" r="r" t="t"/>
              <a:pathLst>
                <a:path extrusionOk="0" h="318690" w="82843">
                  <a:moveTo>
                    <a:pt x="70098" y="0"/>
                  </a:moveTo>
                  <a:lnTo>
                    <a:pt x="12745" y="0"/>
                  </a:lnTo>
                  <a:cubicBezTo>
                    <a:pt x="5104" y="0"/>
                    <a:pt x="0" y="5104"/>
                    <a:pt x="0" y="12745"/>
                  </a:cubicBezTo>
                  <a:lnTo>
                    <a:pt x="0" y="305946"/>
                  </a:lnTo>
                  <a:cubicBezTo>
                    <a:pt x="0" y="313587"/>
                    <a:pt x="5104" y="318691"/>
                    <a:pt x="12745" y="318691"/>
                  </a:cubicBezTo>
                  <a:lnTo>
                    <a:pt x="70098" y="318691"/>
                  </a:lnTo>
                  <a:cubicBezTo>
                    <a:pt x="77739" y="318691"/>
                    <a:pt x="82843" y="313587"/>
                    <a:pt x="82843" y="305946"/>
                  </a:cubicBezTo>
                  <a:lnTo>
                    <a:pt x="82843" y="12745"/>
                  </a:lnTo>
                  <a:cubicBezTo>
                    <a:pt x="82843" y="5104"/>
                    <a:pt x="77739" y="0"/>
                    <a:pt x="700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4" name="Google Shape;44;p7"/>
            <p:cNvSpPr/>
            <p:nvPr/>
          </p:nvSpPr>
          <p:spPr>
            <a:xfrm>
              <a:off x="4352565" y="9905417"/>
              <a:ext cx="183567" cy="446173"/>
            </a:xfrm>
            <a:custGeom>
              <a:rect b="b" l="l" r="r" t="t"/>
              <a:pathLst>
                <a:path extrusionOk="0" h="446173" w="183567">
                  <a:moveTo>
                    <a:pt x="170822" y="4455"/>
                  </a:moveTo>
                  <a:cubicBezTo>
                    <a:pt x="158077" y="1268"/>
                    <a:pt x="144249" y="0"/>
                    <a:pt x="130669" y="0"/>
                  </a:cubicBezTo>
                  <a:cubicBezTo>
                    <a:pt x="51630" y="0"/>
                    <a:pt x="0" y="42071"/>
                    <a:pt x="0" y="133855"/>
                  </a:cubicBezTo>
                  <a:lnTo>
                    <a:pt x="0" y="433428"/>
                  </a:lnTo>
                  <a:cubicBezTo>
                    <a:pt x="0" y="441069"/>
                    <a:pt x="5104" y="446174"/>
                    <a:pt x="12745" y="446174"/>
                  </a:cubicBezTo>
                  <a:lnTo>
                    <a:pt x="69480" y="446174"/>
                  </a:lnTo>
                  <a:cubicBezTo>
                    <a:pt x="77121" y="446174"/>
                    <a:pt x="82225" y="441069"/>
                    <a:pt x="82225" y="433428"/>
                  </a:cubicBezTo>
                  <a:lnTo>
                    <a:pt x="82225" y="197581"/>
                  </a:lnTo>
                  <a:lnTo>
                    <a:pt x="163181" y="197581"/>
                  </a:lnTo>
                  <a:cubicBezTo>
                    <a:pt x="171472" y="197581"/>
                    <a:pt x="175927" y="192477"/>
                    <a:pt x="175927" y="184836"/>
                  </a:cubicBezTo>
                  <a:lnTo>
                    <a:pt x="175927" y="140846"/>
                  </a:lnTo>
                  <a:cubicBezTo>
                    <a:pt x="175927" y="132556"/>
                    <a:pt x="171472" y="127452"/>
                    <a:pt x="163181" y="127452"/>
                  </a:cubicBezTo>
                  <a:lnTo>
                    <a:pt x="82225" y="127452"/>
                  </a:lnTo>
                  <a:lnTo>
                    <a:pt x="82225" y="120429"/>
                  </a:lnTo>
                  <a:cubicBezTo>
                    <a:pt x="82225" y="85380"/>
                    <a:pt x="97507" y="67531"/>
                    <a:pt x="132587" y="67531"/>
                  </a:cubicBezTo>
                  <a:cubicBezTo>
                    <a:pt x="145332" y="67531"/>
                    <a:pt x="159067" y="70717"/>
                    <a:pt x="163831" y="70717"/>
                  </a:cubicBezTo>
                  <a:cubicBezTo>
                    <a:pt x="171472" y="70717"/>
                    <a:pt x="174658" y="66262"/>
                    <a:pt x="175927" y="58622"/>
                  </a:cubicBezTo>
                  <a:lnTo>
                    <a:pt x="182299" y="25490"/>
                  </a:lnTo>
                  <a:cubicBezTo>
                    <a:pt x="182856" y="22552"/>
                    <a:pt x="183567" y="19953"/>
                    <a:pt x="183567" y="17200"/>
                  </a:cubicBezTo>
                  <a:cubicBezTo>
                    <a:pt x="183567" y="10116"/>
                    <a:pt x="179731" y="6373"/>
                    <a:pt x="170822" y="44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5" name="Google Shape;45;p7"/>
            <p:cNvSpPr/>
            <p:nvPr/>
          </p:nvSpPr>
          <p:spPr>
            <a:xfrm>
              <a:off x="2899648" y="10270016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6" name="Google Shape;46;p7"/>
            <p:cNvSpPr/>
            <p:nvPr/>
          </p:nvSpPr>
          <p:spPr>
            <a:xfrm>
              <a:off x="4572791" y="9905541"/>
              <a:ext cx="88597" cy="87978"/>
            </a:xfrm>
            <a:custGeom>
              <a:rect b="b" l="l" r="r" t="t"/>
              <a:pathLst>
                <a:path extrusionOk="0" h="87978" w="88597">
                  <a:moveTo>
                    <a:pt x="43340" y="0"/>
                  </a:moveTo>
                  <a:cubicBezTo>
                    <a:pt x="17200" y="0"/>
                    <a:pt x="0" y="16581"/>
                    <a:pt x="0" y="43989"/>
                  </a:cubicBezTo>
                  <a:cubicBezTo>
                    <a:pt x="0" y="70748"/>
                    <a:pt x="17200" y="87979"/>
                    <a:pt x="45258" y="87979"/>
                  </a:cubicBezTo>
                  <a:cubicBezTo>
                    <a:pt x="71398" y="87979"/>
                    <a:pt x="88597" y="70779"/>
                    <a:pt x="88597" y="43989"/>
                  </a:cubicBezTo>
                  <a:cubicBezTo>
                    <a:pt x="88597" y="16550"/>
                    <a:pt x="71367" y="0"/>
                    <a:pt x="433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pic>
        <p:nvPicPr>
          <p:cNvPr descr="A purple text on a black background" id="47" name="Google Shape;4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00635" y="123539"/>
            <a:ext cx="2889369" cy="970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754">
          <p15:clr>
            <a:srgbClr val="FBAE40"/>
          </p15:clr>
        </p15:guide>
        <p15:guide id="2" orient="horz" pos="89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" showMasterSp="0">
  <p:cSld name="End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8"/>
          <p:cNvGrpSpPr/>
          <p:nvPr/>
        </p:nvGrpSpPr>
        <p:grpSpPr>
          <a:xfrm>
            <a:off x="3297836" y="0"/>
            <a:ext cx="4261839" cy="2140304"/>
            <a:chOff x="115642" y="0"/>
            <a:chExt cx="7444033" cy="3738408"/>
          </a:xfrm>
        </p:grpSpPr>
        <p:sp>
          <p:nvSpPr>
            <p:cNvPr id="50" name="Google Shape;50;p8"/>
            <p:cNvSpPr/>
            <p:nvPr/>
          </p:nvSpPr>
          <p:spPr>
            <a:xfrm flipH="1" rot="-5400000">
              <a:off x="4680205" y="-445455"/>
              <a:ext cx="2434015" cy="3324925"/>
            </a:xfrm>
            <a:custGeom>
              <a:rect b="b" l="l" r="r" t="t"/>
              <a:pathLst>
                <a:path extrusionOk="0" h="3324925" w="2434015">
                  <a:moveTo>
                    <a:pt x="0" y="0"/>
                  </a:moveTo>
                  <a:lnTo>
                    <a:pt x="0" y="3324925"/>
                  </a:lnTo>
                  <a:lnTo>
                    <a:pt x="1794184" y="3324925"/>
                  </a:lnTo>
                  <a:lnTo>
                    <a:pt x="2310022" y="2809086"/>
                  </a:lnTo>
                  <a:cubicBezTo>
                    <a:pt x="2475346" y="2643762"/>
                    <a:pt x="2475346" y="2375719"/>
                    <a:pt x="2310022" y="2210395"/>
                  </a:cubicBezTo>
                  <a:lnTo>
                    <a:pt x="205326" y="105699"/>
                  </a:lnTo>
                  <a:cubicBezTo>
                    <a:pt x="163996" y="64369"/>
                    <a:pt x="116244" y="33370"/>
                    <a:pt x="65284" y="1270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>
                <a:alpha val="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1" name="Google Shape;51;p8"/>
            <p:cNvSpPr/>
            <p:nvPr/>
          </p:nvSpPr>
          <p:spPr>
            <a:xfrm flipH="1" rot="-5400000">
              <a:off x="1968456" y="-1852811"/>
              <a:ext cx="3738405" cy="7444033"/>
            </a:xfrm>
            <a:custGeom>
              <a:rect b="b" l="l" r="r" t="t"/>
              <a:pathLst>
                <a:path extrusionOk="0" h="7444033" w="3738405">
                  <a:moveTo>
                    <a:pt x="0" y="0"/>
                  </a:moveTo>
                  <a:lnTo>
                    <a:pt x="0" y="626343"/>
                  </a:lnTo>
                  <a:lnTo>
                    <a:pt x="2963222" y="3589568"/>
                  </a:lnTo>
                  <a:cubicBezTo>
                    <a:pt x="3228119" y="3854465"/>
                    <a:pt x="3228119" y="4283952"/>
                    <a:pt x="2963222" y="4548849"/>
                  </a:cubicBezTo>
                  <a:lnTo>
                    <a:pt x="68040" y="7444033"/>
                  </a:lnTo>
                  <a:lnTo>
                    <a:pt x="673223" y="7444033"/>
                  </a:lnTo>
                  <a:lnTo>
                    <a:pt x="3511974" y="4605282"/>
                  </a:lnTo>
                  <a:cubicBezTo>
                    <a:pt x="3813882" y="4303374"/>
                    <a:pt x="3813882" y="3813884"/>
                    <a:pt x="3511974" y="35119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2" name="Google Shape;52;p8"/>
            <p:cNvSpPr/>
            <p:nvPr/>
          </p:nvSpPr>
          <p:spPr>
            <a:xfrm flipH="1" rot="-5400000">
              <a:off x="2987568" y="-1269067"/>
              <a:ext cx="2187422" cy="472555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>
  <p:cSld name="Cov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/>
          <p:nvPr/>
        </p:nvSpPr>
        <p:spPr>
          <a:xfrm>
            <a:off x="0" y="-1"/>
            <a:ext cx="7559675" cy="10691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62" name="Google Shape;62;p10"/>
          <p:cNvGrpSpPr/>
          <p:nvPr/>
        </p:nvGrpSpPr>
        <p:grpSpPr>
          <a:xfrm rot="5400000">
            <a:off x="899052" y="-783409"/>
            <a:ext cx="1065019" cy="2631837"/>
            <a:chOff x="0" y="4230451"/>
            <a:chExt cx="1276610" cy="3154712"/>
          </a:xfrm>
        </p:grpSpPr>
        <p:sp>
          <p:nvSpPr>
            <p:cNvPr id="63" name="Google Shape;63;p10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10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5" name="Google Shape;65;p10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66" name="Google Shape;66;p10"/>
          <p:cNvGrpSpPr/>
          <p:nvPr/>
        </p:nvGrpSpPr>
        <p:grpSpPr>
          <a:xfrm rot="-5400000">
            <a:off x="5595603" y="8843385"/>
            <a:ext cx="1065019" cy="2631837"/>
            <a:chOff x="0" y="4230451"/>
            <a:chExt cx="1276610" cy="3154712"/>
          </a:xfrm>
        </p:grpSpPr>
        <p:sp>
          <p:nvSpPr>
            <p:cNvPr id="67" name="Google Shape;67;p10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8" name="Google Shape;68;p10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9" name="Google Shape;69;p10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" showMasterSp="0">
  <p:cSld name="Righ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/>
          <p:nvPr/>
        </p:nvSpPr>
        <p:spPr>
          <a:xfrm>
            <a:off x="0" y="-1"/>
            <a:ext cx="7559675" cy="10691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72" name="Google Shape;72;p11"/>
          <p:cNvGrpSpPr/>
          <p:nvPr/>
        </p:nvGrpSpPr>
        <p:grpSpPr>
          <a:xfrm rot="5400000">
            <a:off x="723474" y="-492187"/>
            <a:ext cx="673100" cy="1657474"/>
            <a:chOff x="0" y="4230451"/>
            <a:chExt cx="1276610" cy="3154712"/>
          </a:xfrm>
        </p:grpSpPr>
        <p:sp>
          <p:nvSpPr>
            <p:cNvPr id="73" name="Google Shape;73;p11"/>
            <p:cNvSpPr/>
            <p:nvPr/>
          </p:nvSpPr>
          <p:spPr>
            <a:xfrm flipH="1" rot="10800000">
              <a:off x="0" y="4230451"/>
              <a:ext cx="831179" cy="1748099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4" name="Google Shape;74;p11"/>
            <p:cNvSpPr/>
            <p:nvPr/>
          </p:nvSpPr>
          <p:spPr>
            <a:xfrm flipH="1" rot="10800000">
              <a:off x="1" y="4613243"/>
              <a:ext cx="1276609" cy="2771920"/>
            </a:xfrm>
            <a:custGeom>
              <a:rect b="b" l="l" r="r" t="t"/>
              <a:pathLst>
                <a:path extrusionOk="0" h="3583307" w="1650294">
                  <a:moveTo>
                    <a:pt x="0" y="0"/>
                  </a:moveTo>
                  <a:lnTo>
                    <a:pt x="0" y="276495"/>
                  </a:lnTo>
                  <a:lnTo>
                    <a:pt x="1308095" y="1584590"/>
                  </a:lnTo>
                  <a:cubicBezTo>
                    <a:pt x="1425032" y="1701527"/>
                    <a:pt x="1425032" y="1891121"/>
                    <a:pt x="1308095" y="2008058"/>
                  </a:cubicBezTo>
                  <a:lnTo>
                    <a:pt x="0" y="3316153"/>
                  </a:lnTo>
                  <a:lnTo>
                    <a:pt x="0" y="3583307"/>
                  </a:lnTo>
                  <a:lnTo>
                    <a:pt x="1550338" y="2032970"/>
                  </a:lnTo>
                  <a:cubicBezTo>
                    <a:pt x="1683613" y="1899695"/>
                    <a:pt x="1683613" y="1683613"/>
                    <a:pt x="1550338" y="15503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5" name="Google Shape;75;p11"/>
            <p:cNvSpPr/>
            <p:nvPr/>
          </p:nvSpPr>
          <p:spPr>
            <a:xfrm flipH="1" rot="10800000">
              <a:off x="0" y="5224105"/>
              <a:ext cx="746972" cy="1613706"/>
            </a:xfrm>
            <a:custGeom>
              <a:rect b="b" l="l" r="r" t="t"/>
              <a:pathLst>
                <a:path extrusionOk="0" h="2086065" w="965623">
                  <a:moveTo>
                    <a:pt x="0" y="0"/>
                  </a:moveTo>
                  <a:lnTo>
                    <a:pt x="0" y="2086065"/>
                  </a:lnTo>
                  <a:lnTo>
                    <a:pt x="910888" y="1175176"/>
                  </a:lnTo>
                  <a:cubicBezTo>
                    <a:pt x="983869" y="1102195"/>
                    <a:pt x="983869" y="983869"/>
                    <a:pt x="910888" y="91088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76" name="Google Shape;76;p11"/>
          <p:cNvGrpSpPr/>
          <p:nvPr/>
        </p:nvGrpSpPr>
        <p:grpSpPr>
          <a:xfrm>
            <a:off x="3235570" y="7938414"/>
            <a:ext cx="4324104" cy="2753400"/>
            <a:chOff x="3235570" y="7938414"/>
            <a:chExt cx="4324104" cy="2753400"/>
          </a:xfrm>
        </p:grpSpPr>
        <p:sp>
          <p:nvSpPr>
            <p:cNvPr id="77" name="Google Shape;77;p11"/>
            <p:cNvSpPr/>
            <p:nvPr/>
          </p:nvSpPr>
          <p:spPr>
            <a:xfrm flipH="1" rot="5400000">
              <a:off x="4224379" y="7910313"/>
              <a:ext cx="1792690" cy="3770307"/>
            </a:xfrm>
            <a:custGeom>
              <a:rect b="b" l="l" r="r" t="t"/>
              <a:pathLst>
                <a:path extrusionOk="0" h="2259797" w="1074479">
                  <a:moveTo>
                    <a:pt x="0" y="0"/>
                  </a:moveTo>
                  <a:lnTo>
                    <a:pt x="0" y="2259797"/>
                  </a:lnTo>
                  <a:lnTo>
                    <a:pt x="1019744" y="1240052"/>
                  </a:lnTo>
                  <a:cubicBezTo>
                    <a:pt x="1092725" y="1167071"/>
                    <a:pt x="1092725" y="1048745"/>
                    <a:pt x="1019744" y="975764"/>
                  </a:cubicBezTo>
                  <a:lnTo>
                    <a:pt x="90640" y="46660"/>
                  </a:lnTo>
                  <a:cubicBezTo>
                    <a:pt x="72395" y="28415"/>
                    <a:pt x="51315" y="14731"/>
                    <a:pt x="28819" y="56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8" name="Google Shape;78;p11"/>
            <p:cNvSpPr/>
            <p:nvPr/>
          </p:nvSpPr>
          <p:spPr>
            <a:xfrm flipH="1" rot="5400000">
              <a:off x="4433728" y="7565863"/>
              <a:ext cx="2753396" cy="3498497"/>
            </a:xfrm>
            <a:custGeom>
              <a:rect b="b" l="l" r="r" t="t"/>
              <a:pathLst>
                <a:path extrusionOk="0" h="3498497" w="2753396">
                  <a:moveTo>
                    <a:pt x="2753396" y="509255"/>
                  </a:moveTo>
                  <a:cubicBezTo>
                    <a:pt x="2753396" y="363536"/>
                    <a:pt x="2697806" y="217816"/>
                    <a:pt x="2586626" y="106635"/>
                  </a:cubicBezTo>
                  <a:lnTo>
                    <a:pt x="2479991" y="0"/>
                  </a:lnTo>
                  <a:lnTo>
                    <a:pt x="2018677" y="0"/>
                  </a:lnTo>
                  <a:lnTo>
                    <a:pt x="2182461" y="163784"/>
                  </a:lnTo>
                  <a:cubicBezTo>
                    <a:pt x="2377562" y="358885"/>
                    <a:pt x="2377562" y="675209"/>
                    <a:pt x="2182461" y="870309"/>
                  </a:cubicBezTo>
                  <a:lnTo>
                    <a:pt x="0" y="3052770"/>
                  </a:lnTo>
                  <a:lnTo>
                    <a:pt x="0" y="3498497"/>
                  </a:lnTo>
                  <a:lnTo>
                    <a:pt x="2586626" y="911873"/>
                  </a:lnTo>
                  <a:cubicBezTo>
                    <a:pt x="2697806" y="800693"/>
                    <a:pt x="2753396" y="654974"/>
                    <a:pt x="2753396" y="509255"/>
                  </a:cubicBez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9" name="Google Shape;79;p11"/>
            <p:cNvSpPr/>
            <p:nvPr/>
          </p:nvSpPr>
          <p:spPr>
            <a:xfrm flipH="1" rot="5400000">
              <a:off x="5663644" y="8795783"/>
              <a:ext cx="1611074" cy="2180987"/>
            </a:xfrm>
            <a:custGeom>
              <a:rect b="b" l="l" r="r" t="t"/>
              <a:pathLst>
                <a:path extrusionOk="0" h="2180987" w="1611074">
                  <a:moveTo>
                    <a:pt x="1611074" y="440763"/>
                  </a:moveTo>
                  <a:cubicBezTo>
                    <a:pt x="1611074" y="360968"/>
                    <a:pt x="1580633" y="281172"/>
                    <a:pt x="1519751" y="220291"/>
                  </a:cubicBezTo>
                  <a:lnTo>
                    <a:pt x="1299460" y="0"/>
                  </a:lnTo>
                  <a:lnTo>
                    <a:pt x="0" y="0"/>
                  </a:lnTo>
                  <a:lnTo>
                    <a:pt x="0" y="2180987"/>
                  </a:lnTo>
                  <a:lnTo>
                    <a:pt x="1519751" y="661236"/>
                  </a:lnTo>
                  <a:cubicBezTo>
                    <a:pt x="1580633" y="600354"/>
                    <a:pt x="1611074" y="520559"/>
                    <a:pt x="1611074" y="4407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4535">
          <p15:clr>
            <a:srgbClr val="FBAE40"/>
          </p15:clr>
        </p15:guide>
        <p15:guide id="2" pos="442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" showMasterSp="0">
  <p:cSld name="Lef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/>
          <p:nvPr/>
        </p:nvSpPr>
        <p:spPr>
          <a:xfrm>
            <a:off x="0" y="-1"/>
            <a:ext cx="7559675" cy="106918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82" name="Google Shape;82;p12"/>
          <p:cNvGrpSpPr/>
          <p:nvPr/>
        </p:nvGrpSpPr>
        <p:grpSpPr>
          <a:xfrm>
            <a:off x="0" y="8211817"/>
            <a:ext cx="2479990" cy="2479995"/>
            <a:chOff x="7559674" y="8211817"/>
            <a:chExt cx="2479990" cy="2479995"/>
          </a:xfrm>
        </p:grpSpPr>
        <p:sp>
          <p:nvSpPr>
            <p:cNvPr id="83" name="Google Shape;83;p12"/>
            <p:cNvSpPr/>
            <p:nvPr/>
          </p:nvSpPr>
          <p:spPr>
            <a:xfrm flipH="1" rot="5400000">
              <a:off x="7559674" y="8211817"/>
              <a:ext cx="2479990" cy="2479990"/>
            </a:xfrm>
            <a:custGeom>
              <a:rect b="b" l="l" r="r" t="t"/>
              <a:pathLst>
                <a:path extrusionOk="0" h="2479990" w="2479990">
                  <a:moveTo>
                    <a:pt x="2479990" y="2479990"/>
                  </a:moveTo>
                  <a:lnTo>
                    <a:pt x="0" y="0"/>
                  </a:lnTo>
                  <a:lnTo>
                    <a:pt x="0" y="461313"/>
                  </a:lnTo>
                  <a:lnTo>
                    <a:pt x="2018676" y="2479990"/>
                  </a:lnTo>
                  <a:lnTo>
                    <a:pt x="2479990" y="2479990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4" name="Google Shape;84;p12"/>
            <p:cNvSpPr/>
            <p:nvPr/>
          </p:nvSpPr>
          <p:spPr>
            <a:xfrm flipH="1" rot="5400000">
              <a:off x="7559674" y="9392352"/>
              <a:ext cx="1299460" cy="1299460"/>
            </a:xfrm>
            <a:custGeom>
              <a:rect b="b" l="l" r="r" t="t"/>
              <a:pathLst>
                <a:path extrusionOk="0" h="1299460" w="1299460">
                  <a:moveTo>
                    <a:pt x="1299460" y="1299460"/>
                  </a:moveTo>
                  <a:lnTo>
                    <a:pt x="0" y="0"/>
                  </a:lnTo>
                  <a:lnTo>
                    <a:pt x="0" y="1299460"/>
                  </a:lnTo>
                  <a:lnTo>
                    <a:pt x="1299460" y="12994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85" name="Google Shape;85;p12"/>
          <p:cNvGrpSpPr/>
          <p:nvPr/>
        </p:nvGrpSpPr>
        <p:grpSpPr>
          <a:xfrm>
            <a:off x="5791672" y="-1"/>
            <a:ext cx="1768003" cy="1329618"/>
            <a:chOff x="5791672" y="-1"/>
            <a:chExt cx="1768003" cy="1329618"/>
          </a:xfrm>
        </p:grpSpPr>
        <p:sp>
          <p:nvSpPr>
            <p:cNvPr id="86" name="Google Shape;86;p12"/>
            <p:cNvSpPr/>
            <p:nvPr/>
          </p:nvSpPr>
          <p:spPr>
            <a:xfrm rot="5400000">
              <a:off x="6199727" y="-408054"/>
              <a:ext cx="951893" cy="1768002"/>
            </a:xfrm>
            <a:custGeom>
              <a:rect b="b" l="l" r="r" t="t"/>
              <a:pathLst>
                <a:path extrusionOk="0" h="1768002" w="951893">
                  <a:moveTo>
                    <a:pt x="0" y="1768002"/>
                  </a:moveTo>
                  <a:lnTo>
                    <a:pt x="0" y="0"/>
                  </a:lnTo>
                  <a:lnTo>
                    <a:pt x="272942" y="0"/>
                  </a:lnTo>
                  <a:lnTo>
                    <a:pt x="903403" y="630462"/>
                  </a:lnTo>
                  <a:cubicBezTo>
                    <a:pt x="968057" y="695116"/>
                    <a:pt x="968057" y="799943"/>
                    <a:pt x="903403" y="864598"/>
                  </a:cubicBezTo>
                  <a:lnTo>
                    <a:pt x="0" y="1768002"/>
                  </a:lnTo>
                  <a:close/>
                </a:path>
              </a:pathLst>
            </a:custGeom>
            <a:solidFill>
              <a:srgbClr val="2C0A5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7" name="Google Shape;87;p12"/>
            <p:cNvSpPr/>
            <p:nvPr/>
          </p:nvSpPr>
          <p:spPr>
            <a:xfrm rot="5400000">
              <a:off x="6230060" y="2"/>
              <a:ext cx="1329615" cy="1329615"/>
            </a:xfrm>
            <a:custGeom>
              <a:rect b="b" l="l" r="r" t="t"/>
              <a:pathLst>
                <a:path extrusionOk="0" h="1329615" w="1329615">
                  <a:moveTo>
                    <a:pt x="0" y="1329615"/>
                  </a:moveTo>
                  <a:lnTo>
                    <a:pt x="0" y="1092940"/>
                  </a:lnTo>
                  <a:lnTo>
                    <a:pt x="1092939" y="0"/>
                  </a:lnTo>
                  <a:lnTo>
                    <a:pt x="1329615" y="0"/>
                  </a:lnTo>
                  <a:lnTo>
                    <a:pt x="0" y="1329615"/>
                  </a:lnTo>
                  <a:close/>
                </a:path>
              </a:pathLst>
            </a:custGeom>
            <a:solidFill>
              <a:srgbClr val="5C00AD">
                <a:alpha val="14901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8" name="Google Shape;88;p12"/>
            <p:cNvSpPr/>
            <p:nvPr/>
          </p:nvSpPr>
          <p:spPr>
            <a:xfrm rot="5400000">
              <a:off x="6929639" y="-1"/>
              <a:ext cx="630035" cy="630036"/>
            </a:xfrm>
            <a:custGeom>
              <a:rect b="b" l="l" r="r" t="t"/>
              <a:pathLst>
                <a:path extrusionOk="0" h="630036" w="630035">
                  <a:moveTo>
                    <a:pt x="0" y="630036"/>
                  </a:moveTo>
                  <a:lnTo>
                    <a:pt x="0" y="0"/>
                  </a:lnTo>
                  <a:lnTo>
                    <a:pt x="630035" y="0"/>
                  </a:lnTo>
                  <a:lnTo>
                    <a:pt x="0" y="6300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340">
          <p15:clr>
            <a:srgbClr val="FBAE40"/>
          </p15:clr>
        </p15:guide>
        <p15:guide id="2" pos="2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5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theme" Target="../theme/theme1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84"/>
              <a:buFont typeface="Verdana"/>
              <a:buNone/>
              <a:defRPr b="0" i="0" sz="1984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7"/>
              <a:buFont typeface="Arial"/>
              <a:buNone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02069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02069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02069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02069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None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99466" lvl="6" marL="32004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99465" lvl="7" marL="36576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99465" lvl="8" marL="41148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1" type="ftr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44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0" type="dt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44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92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92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92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92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92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92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92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92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92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13">
          <p15:clr>
            <a:srgbClr val="F26B43"/>
          </p15:clr>
        </p15:guide>
        <p15:guide id="2" orient="horz" pos="113">
          <p15:clr>
            <a:srgbClr val="F26B43"/>
          </p15:clr>
        </p15:guide>
        <p15:guide id="3" pos="4649">
          <p15:clr>
            <a:srgbClr val="F26B43"/>
          </p15:clr>
        </p15:guide>
        <p15:guide id="4" orient="horz" pos="662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84"/>
              <a:buFont typeface="Verdana"/>
              <a:buNone/>
              <a:defRPr b="0" i="0" sz="1984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9"/>
          <p:cNvSpPr txBox="1"/>
          <p:nvPr>
            <p:ph idx="1" type="body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7"/>
              <a:buFont typeface="Arial"/>
              <a:buNone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02069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02069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02069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02069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None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99466" lvl="6" marL="32004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99465" lvl="7" marL="36576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99465" lvl="8" marL="41148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44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10" type="dt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44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hape&#10;&#10;Description automatically generated with low confidence" id="59" name="Google Shape;59;p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44532" y="9554430"/>
            <a:ext cx="956700" cy="110942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2"/>
    <p:sldLayoutId id="2147483657" r:id="rId3"/>
    <p:sldLayoutId id="2147483658" r:id="rId4"/>
    <p:sldLayoutId id="2147483659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13">
          <p15:clr>
            <a:srgbClr val="F26B43"/>
          </p15:clr>
        </p15:guide>
        <p15:guide id="2" orient="horz" pos="113">
          <p15:clr>
            <a:srgbClr val="F26B43"/>
          </p15:clr>
        </p15:guide>
        <p15:guide id="3" pos="4649">
          <p15:clr>
            <a:srgbClr val="F26B43"/>
          </p15:clr>
        </p15:guide>
        <p15:guide id="4" orient="horz" pos="662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84"/>
              <a:buFont typeface="Verdana"/>
              <a:buNone/>
              <a:defRPr b="0" i="0" sz="1984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7" name="Google Shape;97;p14"/>
          <p:cNvSpPr txBox="1"/>
          <p:nvPr>
            <p:ph idx="1" type="body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7"/>
              <a:buFont typeface="Arial"/>
              <a:buNone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02069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02069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02069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02069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None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99466" lvl="6" marL="32004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99465" lvl="7" marL="36576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99465" lvl="8" marL="41148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8" name="Google Shape;98;p14"/>
          <p:cNvSpPr txBox="1"/>
          <p:nvPr>
            <p:ph idx="11" type="ftr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44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9" name="Google Shape;99;p14"/>
          <p:cNvSpPr txBox="1"/>
          <p:nvPr>
            <p:ph idx="10" type="dt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44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0" name="Google Shape;100;p14"/>
          <p:cNvSpPr txBox="1"/>
          <p:nvPr>
            <p:ph idx="12" type="sldNum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hape&#10;&#10;Description automatically generated with low confidence" id="101" name="Google Shape;101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44532" y="9554430"/>
            <a:ext cx="956700" cy="110942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  <p:sldLayoutId id="2147483662" r:id="rId3"/>
    <p:sldLayoutId id="2147483663" r:id="rId4"/>
    <p:sldLayoutId id="2147483664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13">
          <p15:clr>
            <a:srgbClr val="F26B43"/>
          </p15:clr>
        </p15:guide>
        <p15:guide id="2" orient="horz" pos="113">
          <p15:clr>
            <a:srgbClr val="F26B43"/>
          </p15:clr>
        </p15:guide>
        <p15:guide id="3" pos="4649">
          <p15:clr>
            <a:srgbClr val="F26B43"/>
          </p15:clr>
        </p15:guide>
        <p15:guide id="4" orient="horz" pos="662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 txBox="1"/>
          <p:nvPr>
            <p:ph type="title"/>
          </p:nvPr>
        </p:nvSpPr>
        <p:spPr>
          <a:xfrm>
            <a:off x="273815" y="601015"/>
            <a:ext cx="7015021" cy="14966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84"/>
              <a:buFont typeface="Verdana"/>
              <a:buNone/>
              <a:defRPr b="0" i="0" sz="1984" u="none" cap="none" strike="noStrik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9" name="Google Shape;159;p19"/>
          <p:cNvSpPr txBox="1"/>
          <p:nvPr>
            <p:ph idx="1" type="body"/>
          </p:nvPr>
        </p:nvSpPr>
        <p:spPr>
          <a:xfrm>
            <a:off x="273807" y="2800934"/>
            <a:ext cx="7009069" cy="6662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7"/>
              <a:buFont typeface="Arial"/>
              <a:buNone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02069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02069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02069" lvl="3" marL="18288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02069" lvl="4" marL="22860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7"/>
              <a:buFont typeface="Arial"/>
              <a:buChar char="•"/>
              <a:defRPr b="0" i="0" sz="1157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None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99466" lvl="6" marL="32004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99465" lvl="7" marL="36576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99465" lvl="8" marL="4114800" marR="0" rtl="0" algn="l">
              <a:lnSpc>
                <a:spcPct val="90000"/>
              </a:lnSpc>
              <a:spcBef>
                <a:spcPts val="310"/>
              </a:spcBef>
              <a:spcAft>
                <a:spcPts val="0"/>
              </a:spcAft>
              <a:buClr>
                <a:schemeClr val="dk1"/>
              </a:buClr>
              <a:buSzPts val="1116"/>
              <a:buFont typeface="Arial"/>
              <a:buChar char="•"/>
              <a:defRPr b="0" i="0" sz="1116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60" name="Google Shape;160;p19"/>
          <p:cNvSpPr txBox="1"/>
          <p:nvPr>
            <p:ph idx="11" type="ftr"/>
          </p:nvPr>
        </p:nvSpPr>
        <p:spPr>
          <a:xfrm>
            <a:off x="1382136" y="10041472"/>
            <a:ext cx="3704241" cy="3463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44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61" name="Google Shape;161;p19"/>
          <p:cNvSpPr txBox="1"/>
          <p:nvPr>
            <p:ph idx="10" type="dt"/>
          </p:nvPr>
        </p:nvSpPr>
        <p:spPr>
          <a:xfrm>
            <a:off x="5414067" y="10024700"/>
            <a:ext cx="1345032" cy="34637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44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62" name="Google Shape;162;p19"/>
          <p:cNvSpPr txBox="1"/>
          <p:nvPr>
            <p:ph idx="12" type="sldNum"/>
          </p:nvPr>
        </p:nvSpPr>
        <p:spPr>
          <a:xfrm>
            <a:off x="6891859" y="9963197"/>
            <a:ext cx="393733" cy="42767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92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hape&#10;&#10;Description automatically generated with low confidence" id="163" name="Google Shape;163;p1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44532" y="9554430"/>
            <a:ext cx="956700" cy="110942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6" r:id="rId2"/>
    <p:sldLayoutId id="2147483667" r:id="rId3"/>
    <p:sldLayoutId id="2147483668" r:id="rId4"/>
    <p:sldLayoutId id="2147483669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13">
          <p15:clr>
            <a:srgbClr val="F26B43"/>
          </p15:clr>
        </p15:guide>
        <p15:guide id="2" orient="horz" pos="113">
          <p15:clr>
            <a:srgbClr val="F26B43"/>
          </p15:clr>
        </p15:guide>
        <p15:guide id="3" pos="4649">
          <p15:clr>
            <a:srgbClr val="F26B43"/>
          </p15:clr>
        </p15:guide>
        <p15:guide id="4" orient="horz" pos="66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0.png"/><Relationship Id="rId10" Type="http://schemas.openxmlformats.org/officeDocument/2006/relationships/image" Target="../media/image13.png"/><Relationship Id="rId13" Type="http://schemas.openxmlformats.org/officeDocument/2006/relationships/image" Target="../media/image15.png"/><Relationship Id="rId1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24.png"/><Relationship Id="rId15" Type="http://schemas.openxmlformats.org/officeDocument/2006/relationships/image" Target="../media/image21.png"/><Relationship Id="rId14" Type="http://schemas.openxmlformats.org/officeDocument/2006/relationships/image" Target="../media/image16.png"/><Relationship Id="rId17" Type="http://schemas.openxmlformats.org/officeDocument/2006/relationships/image" Target="../media/image19.png"/><Relationship Id="rId16" Type="http://schemas.openxmlformats.org/officeDocument/2006/relationships/image" Target="../media/image14.png"/><Relationship Id="rId5" Type="http://schemas.openxmlformats.org/officeDocument/2006/relationships/image" Target="../media/image7.png"/><Relationship Id="rId19" Type="http://schemas.openxmlformats.org/officeDocument/2006/relationships/image" Target="../media/image18.png"/><Relationship Id="rId6" Type="http://schemas.openxmlformats.org/officeDocument/2006/relationships/image" Target="../media/image17.png"/><Relationship Id="rId18" Type="http://schemas.openxmlformats.org/officeDocument/2006/relationships/image" Target="../media/image22.png"/><Relationship Id="rId7" Type="http://schemas.openxmlformats.org/officeDocument/2006/relationships/image" Target="../media/image4.png"/><Relationship Id="rId8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"/>
          <p:cNvSpPr/>
          <p:nvPr/>
        </p:nvSpPr>
        <p:spPr>
          <a:xfrm>
            <a:off x="3459568" y="3133271"/>
            <a:ext cx="1896119" cy="497368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0" lIns="457200" spcFirstLastPara="1" rIns="1827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Anti-obesity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agents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endParaRPr/>
          </a:p>
        </p:txBody>
      </p:sp>
      <p:sp>
        <p:nvSpPr>
          <p:cNvPr id="225" name="Google Shape;225;p1"/>
          <p:cNvSpPr/>
          <p:nvPr/>
        </p:nvSpPr>
        <p:spPr>
          <a:xfrm>
            <a:off x="179388" y="1315621"/>
            <a:ext cx="7200900" cy="1231949"/>
          </a:xfrm>
          <a:prstGeom prst="roundRect">
            <a:avLst>
              <a:gd fmla="val 7945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0" lIns="6120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0" sz="12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6" name="Google Shape;226;p1"/>
          <p:cNvSpPr/>
          <p:nvPr/>
        </p:nvSpPr>
        <p:spPr>
          <a:xfrm>
            <a:off x="259555" y="1967556"/>
            <a:ext cx="536539" cy="532798"/>
          </a:xfrm>
          <a:custGeom>
            <a:rect b="b" l="l" r="r" t="t"/>
            <a:pathLst>
              <a:path extrusionOk="0" h="87978" w="88597">
                <a:moveTo>
                  <a:pt x="43340" y="0"/>
                </a:moveTo>
                <a:cubicBezTo>
                  <a:pt x="17200" y="0"/>
                  <a:pt x="0" y="16581"/>
                  <a:pt x="0" y="43989"/>
                </a:cubicBezTo>
                <a:cubicBezTo>
                  <a:pt x="0" y="70748"/>
                  <a:pt x="17200" y="87979"/>
                  <a:pt x="45258" y="87979"/>
                </a:cubicBezTo>
                <a:cubicBezTo>
                  <a:pt x="71398" y="87979"/>
                  <a:pt x="88597" y="70779"/>
                  <a:pt x="88597" y="43989"/>
                </a:cubicBezTo>
                <a:cubicBezTo>
                  <a:pt x="88597" y="16550"/>
                  <a:pt x="71367" y="0"/>
                  <a:pt x="433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7" name="Google Shape;227;p1"/>
          <p:cNvSpPr/>
          <p:nvPr/>
        </p:nvSpPr>
        <p:spPr>
          <a:xfrm>
            <a:off x="259555" y="1382340"/>
            <a:ext cx="536539" cy="532798"/>
          </a:xfrm>
          <a:custGeom>
            <a:rect b="b" l="l" r="r" t="t"/>
            <a:pathLst>
              <a:path extrusionOk="0" h="87978" w="88597">
                <a:moveTo>
                  <a:pt x="43340" y="0"/>
                </a:moveTo>
                <a:cubicBezTo>
                  <a:pt x="17200" y="0"/>
                  <a:pt x="0" y="16581"/>
                  <a:pt x="0" y="43989"/>
                </a:cubicBezTo>
                <a:cubicBezTo>
                  <a:pt x="0" y="70748"/>
                  <a:pt x="17200" y="87979"/>
                  <a:pt x="45258" y="87979"/>
                </a:cubicBezTo>
                <a:cubicBezTo>
                  <a:pt x="71398" y="87979"/>
                  <a:pt x="88597" y="70779"/>
                  <a:pt x="88597" y="43989"/>
                </a:cubicBezTo>
                <a:cubicBezTo>
                  <a:pt x="88597" y="16550"/>
                  <a:pt x="71367" y="0"/>
                  <a:pt x="433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8" name="Google Shape;228;p1"/>
          <p:cNvSpPr/>
          <p:nvPr/>
        </p:nvSpPr>
        <p:spPr>
          <a:xfrm>
            <a:off x="6356698" y="109728"/>
            <a:ext cx="1023590" cy="1016334"/>
          </a:xfrm>
          <a:custGeom>
            <a:rect b="b" l="l" r="r" t="t"/>
            <a:pathLst>
              <a:path extrusionOk="0" h="7505305" w="7558868">
                <a:moveTo>
                  <a:pt x="3859823" y="7505306"/>
                </a:moveTo>
                <a:cubicBezTo>
                  <a:pt x="6057772" y="7505306"/>
                  <a:pt x="7558869" y="6057862"/>
                  <a:pt x="7558869" y="3752608"/>
                </a:cubicBezTo>
                <a:cubicBezTo>
                  <a:pt x="7558869" y="1447355"/>
                  <a:pt x="6057862" y="0"/>
                  <a:pt x="3699046" y="0"/>
                </a:cubicBezTo>
                <a:cubicBezTo>
                  <a:pt x="1340230" y="0"/>
                  <a:pt x="0" y="1393793"/>
                  <a:pt x="0" y="3752608"/>
                </a:cubicBezTo>
                <a:cubicBezTo>
                  <a:pt x="0" y="6111424"/>
                  <a:pt x="1447445" y="7505306"/>
                  <a:pt x="3859823" y="7505306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49862" l="-19917" r="-6367" t="-7081"/>
            </a:stretch>
          </a:blipFill>
          <a:ln cap="flat" cmpd="sng" w="15875">
            <a:solidFill>
              <a:srgbClr val="3D007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Verdana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9" name="Google Shape;229;p1"/>
          <p:cNvSpPr txBox="1"/>
          <p:nvPr>
            <p:ph type="title"/>
          </p:nvPr>
        </p:nvSpPr>
        <p:spPr>
          <a:xfrm>
            <a:off x="179388" y="187008"/>
            <a:ext cx="5604192" cy="8617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</a:pPr>
            <a:r>
              <a:rPr lang="en-US" sz="1600"/>
              <a:t>Metabolic and Toxic Liver Damage in Focus: MANPOWER's Latest Breakthroughs Revealed</a:t>
            </a:r>
            <a:br>
              <a:rPr lang="en-US" sz="1600"/>
            </a:br>
            <a:r>
              <a:rPr b="0" lang="en-US" sz="1200"/>
              <a:t>Professor Asad Dajani</a:t>
            </a:r>
            <a:br>
              <a:rPr b="0" lang="en-US" sz="1200"/>
            </a:br>
            <a:r>
              <a:rPr b="0" lang="en-US" sz="1200"/>
              <a:t>Saudi German Hospital, and ADSC Clinic Sharjah, United Arab Emirates </a:t>
            </a:r>
            <a:endParaRPr/>
          </a:p>
        </p:txBody>
      </p:sp>
      <p:sp>
        <p:nvSpPr>
          <p:cNvPr id="230" name="Google Shape;230;p1"/>
          <p:cNvSpPr/>
          <p:nvPr/>
        </p:nvSpPr>
        <p:spPr>
          <a:xfrm>
            <a:off x="179388" y="2648840"/>
            <a:ext cx="7210380" cy="387490"/>
          </a:xfrm>
          <a:prstGeom prst="roundRect">
            <a:avLst>
              <a:gd fmla="val 8122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Georgia"/>
              <a:buNone/>
            </a:pPr>
            <a:r>
              <a:rPr b="1" i="1" lang="en-US" sz="1600" u="none" cap="none" strike="noStrik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Treatment landscape of MAFLD–associated comorbidities</a:t>
            </a:r>
            <a:endParaRPr/>
          </a:p>
        </p:txBody>
      </p:sp>
      <p:sp>
        <p:nvSpPr>
          <p:cNvPr id="231" name="Google Shape;231;p1"/>
          <p:cNvSpPr/>
          <p:nvPr/>
        </p:nvSpPr>
        <p:spPr>
          <a:xfrm>
            <a:off x="871729" y="1457977"/>
            <a:ext cx="6376416" cy="38152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Liver function inhibition is a consequence of reduced phospholipids and altered phospholipid composition</a:t>
            </a:r>
            <a:r>
              <a:rPr b="0" baseline="30000" i="0" lang="en-US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</a:t>
            </a:r>
            <a:r>
              <a:rPr b="0" i="0" lang="en-US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</p:txBody>
      </p:sp>
      <p:sp>
        <p:nvSpPr>
          <p:cNvPr id="232" name="Google Shape;232;p1"/>
          <p:cNvSpPr/>
          <p:nvPr/>
        </p:nvSpPr>
        <p:spPr>
          <a:xfrm>
            <a:off x="871729" y="2043193"/>
            <a:ext cx="6376416" cy="38152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MAFLD ranges from simple steatosis to NASH and cirrhosis and can predispose to hepatotoxicity induced by certain drugs</a:t>
            </a:r>
            <a:r>
              <a:rPr b="0" baseline="30000" i="0" lang="en-US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r>
              <a:rPr b="0" i="0" lang="en-US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</p:txBody>
      </p:sp>
      <p:pic>
        <p:nvPicPr>
          <p:cNvPr id="233" name="Google Shape;23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1893" y="2078974"/>
            <a:ext cx="279483" cy="279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8737" y="1479652"/>
            <a:ext cx="338174" cy="3381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5" name="Google Shape;235;p1"/>
          <p:cNvCxnSpPr/>
          <p:nvPr/>
        </p:nvCxnSpPr>
        <p:spPr>
          <a:xfrm>
            <a:off x="876300" y="1931595"/>
            <a:ext cx="642366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6" name="Google Shape;236;p1"/>
          <p:cNvSpPr/>
          <p:nvPr/>
        </p:nvSpPr>
        <p:spPr>
          <a:xfrm flipH="1" rot="10800000">
            <a:off x="191154" y="6942626"/>
            <a:ext cx="7196328" cy="1800000"/>
          </a:xfrm>
          <a:prstGeom prst="round2SameRect">
            <a:avLst>
              <a:gd fmla="val 0" name="adj1"/>
              <a:gd fmla="val 0" name="adj2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45700" lIns="144000" spcFirstLastPara="1" rIns="36000" wrap="square" tIns="36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Verdana"/>
              <a:buNone/>
            </a:pPr>
            <a:r>
              <a:t/>
            </a:r>
            <a:endParaRPr b="1" i="0" sz="6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7" name="Google Shape;237;p1"/>
          <p:cNvSpPr txBox="1"/>
          <p:nvPr/>
        </p:nvSpPr>
        <p:spPr>
          <a:xfrm>
            <a:off x="1562100" y="10130345"/>
            <a:ext cx="5818188" cy="4741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Verdana"/>
              <a:buNone/>
            </a:pP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1. Gundermann K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Pharmacol Rep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2011;63:643-659; 2. Caballano-Infantes E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Biomedicines. 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2022;10:55; 3. Tak YJ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Curr Obes Rep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2021;10:14–30; 4. Kothari S, et al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J Clin Exp Hepatol 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2019;9:723-730; 5. Ahsan F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Cureus. 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2020;12:e10446; 6. Perumpail BJ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Diseases.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2018;6:86; 7. Hariri M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Int J Prev Med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2019;10:14; 8. Lei X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J Int Med Res. 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2021;49:1-14; 9. Liu Y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J Prac Hepatol. 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2021;24:228–231; 10. Minto RE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Chem Phys Lipids. 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2004;132:55–64; 11. Maev IV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BMJ Open Gastroenterol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2020;7:e000368; 12. Brady LM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Biochem Biophys Res Commun. 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1998;248:174–179; 13. Dajani A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Arab J Gastroenterol. 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2015;16:99–104; 14. Ivashkin VT et al. </a:t>
            </a:r>
            <a:r>
              <a:rPr b="0" i="1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Drugs Real World Outcomes</a:t>
            </a: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 2021;8:369–382.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Verdana"/>
              <a:buNone/>
            </a:pPr>
            <a:r>
              <a:rPr b="0" i="0" lang="en-US" sz="6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ALT, alanine aminotransferase; ASH, alcoholic steatohepatitis; AST, aspartate aminotransferase; DILI, drug-induced liver injury; EPL, essential phospholipid; GGT, gamma glutamyltransferase; MAFLD, metabolic dysfunction-associated fatty liver disease; mRNA, messenger ribonucleic acid; NASH, non-alcoholic steatohepatitis; TGF, transforming growth factor; </a:t>
            </a:r>
            <a:endParaRPr b="0" i="0" sz="6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8" name="Google Shape;238;p1"/>
          <p:cNvSpPr/>
          <p:nvPr/>
        </p:nvSpPr>
        <p:spPr>
          <a:xfrm>
            <a:off x="3347086" y="4970791"/>
            <a:ext cx="3980851" cy="1441097"/>
          </a:xfrm>
          <a:prstGeom prst="roundRect">
            <a:avLst>
              <a:gd fmla="val 5723" name="adj"/>
            </a:avLst>
          </a:prstGeom>
          <a:solidFill>
            <a:schemeClr val="accent2"/>
          </a:solidFill>
          <a:ln cap="flat" cmpd="sng" w="9525">
            <a:solidFill>
              <a:srgbClr val="7A00E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erdana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Improve cellular membrane fluidity</a:t>
            </a:r>
            <a:r>
              <a:rPr b="0" baseline="30000" i="0" lang="en-US" sz="14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10</a:t>
            </a:r>
            <a:endParaRPr b="0" i="0" sz="14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erdana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Act as anti-fibrogenic agent</a:t>
            </a:r>
            <a:r>
              <a:rPr b="0" baseline="30000" i="0" lang="en-US" sz="14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1</a:t>
            </a:r>
            <a:endParaRPr b="0" i="0" sz="14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erdana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Regulate abnormal liver enzyme and lipid levels</a:t>
            </a:r>
            <a:r>
              <a:rPr b="0" baseline="30000" i="0" lang="en-US" sz="14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endParaRPr b="0" i="0" sz="14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Verdana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Increase collagen breakdown</a:t>
            </a:r>
            <a:r>
              <a:rPr b="0" baseline="30000" i="0" lang="en-US" sz="1400" u="none" cap="none" strike="noStrike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12</a:t>
            </a:r>
            <a:endParaRPr b="0" i="0" sz="1400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39" name="Google Shape;239;p1"/>
          <p:cNvGrpSpPr/>
          <p:nvPr/>
        </p:nvGrpSpPr>
        <p:grpSpPr>
          <a:xfrm>
            <a:off x="3408768" y="4362023"/>
            <a:ext cx="3874894" cy="544155"/>
            <a:chOff x="3509108" y="4346130"/>
            <a:chExt cx="3874894" cy="544155"/>
          </a:xfrm>
        </p:grpSpPr>
        <p:sp>
          <p:nvSpPr>
            <p:cNvPr id="240" name="Google Shape;240;p1"/>
            <p:cNvSpPr/>
            <p:nvPr/>
          </p:nvSpPr>
          <p:spPr>
            <a:xfrm>
              <a:off x="3509108" y="4346130"/>
              <a:ext cx="3874894" cy="383438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rgbClr val="7A00E6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0" spcFirstLastPara="1" rIns="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Verdana"/>
                <a:buNone/>
              </a:pPr>
              <a:r>
                <a:rPr b="0" i="0" lang="en-US" sz="14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Liver supporting agents (EPLs)</a:t>
              </a:r>
              <a:r>
                <a:rPr baseline="30000" lang="en-US" sz="14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8,9</a:t>
              </a:r>
              <a:r>
                <a:rPr b="0" i="0" lang="en-US" sz="14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endParaRPr/>
            </a:p>
          </p:txBody>
        </p:sp>
        <p:sp>
          <p:nvSpPr>
            <p:cNvPr id="241" name="Google Shape;241;p1"/>
            <p:cNvSpPr/>
            <p:nvPr/>
          </p:nvSpPr>
          <p:spPr>
            <a:xfrm rot="5400000">
              <a:off x="5364857" y="4680865"/>
              <a:ext cx="158588" cy="260253"/>
            </a:xfrm>
            <a:prstGeom prst="homePlate">
              <a:avLst>
                <a:gd fmla="val 5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242" name="Google Shape;242;p1"/>
          <p:cNvSpPr/>
          <p:nvPr/>
        </p:nvSpPr>
        <p:spPr>
          <a:xfrm>
            <a:off x="5438313" y="3133271"/>
            <a:ext cx="1896119" cy="497368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0" lIns="457200" spcFirstLastPara="1" rIns="1827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Insulin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sensitizers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4</a:t>
            </a:r>
            <a:endParaRPr/>
          </a:p>
        </p:txBody>
      </p:sp>
      <p:sp>
        <p:nvSpPr>
          <p:cNvPr id="243" name="Google Shape;243;p1"/>
          <p:cNvSpPr/>
          <p:nvPr/>
        </p:nvSpPr>
        <p:spPr>
          <a:xfrm>
            <a:off x="3459568" y="3713484"/>
            <a:ext cx="1896119" cy="497368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0" lIns="457200" spcFirstLastPara="1" rIns="1827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Lipid-lowering agents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5</a:t>
            </a:r>
            <a:endParaRPr/>
          </a:p>
        </p:txBody>
      </p:sp>
      <p:sp>
        <p:nvSpPr>
          <p:cNvPr id="244" name="Google Shape;244;p1"/>
          <p:cNvSpPr/>
          <p:nvPr/>
        </p:nvSpPr>
        <p:spPr>
          <a:xfrm>
            <a:off x="5438313" y="3713484"/>
            <a:ext cx="1896119" cy="497368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0" lIns="457200" spcFirstLastPara="1" rIns="18275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Vitamin E</a:t>
            </a:r>
            <a:r>
              <a:rPr baseline="30000" lang="en-US" sz="12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6</a:t>
            </a:r>
            <a:br>
              <a:rPr baseline="30000" lang="en-US" sz="12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and D</a:t>
            </a:r>
            <a:r>
              <a:rPr baseline="30000" lang="en-US" sz="12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7</a:t>
            </a:r>
            <a:endParaRPr b="0" baseline="30000" i="0" sz="12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45" name="Google Shape;245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530458" y="3837472"/>
            <a:ext cx="262734" cy="253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519069" y="3239449"/>
            <a:ext cx="264392" cy="264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59076" y="3223969"/>
            <a:ext cx="290831" cy="290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453420" y="3802211"/>
            <a:ext cx="319914" cy="31991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9" name="Google Shape;249;p1"/>
          <p:cNvGrpSpPr/>
          <p:nvPr/>
        </p:nvGrpSpPr>
        <p:grpSpPr>
          <a:xfrm>
            <a:off x="226744" y="3282423"/>
            <a:ext cx="2975229" cy="2926081"/>
            <a:chOff x="257836" y="3339169"/>
            <a:chExt cx="2687179" cy="2533821"/>
          </a:xfrm>
        </p:grpSpPr>
        <p:sp>
          <p:nvSpPr>
            <p:cNvPr id="250" name="Google Shape;250;p1"/>
            <p:cNvSpPr/>
            <p:nvPr/>
          </p:nvSpPr>
          <p:spPr>
            <a:xfrm flipH="1" rot="10800000">
              <a:off x="257836" y="3339169"/>
              <a:ext cx="2568655" cy="2533821"/>
            </a:xfrm>
            <a:custGeom>
              <a:rect b="b" l="l" r="r" t="t"/>
              <a:pathLst>
                <a:path extrusionOk="0" h="2861031" w="2861031">
                  <a:moveTo>
                    <a:pt x="2861032" y="1430516"/>
                  </a:moveTo>
                  <a:cubicBezTo>
                    <a:pt x="2861032" y="2220568"/>
                    <a:pt x="2220568" y="2861032"/>
                    <a:pt x="1430516" y="2861032"/>
                  </a:cubicBezTo>
                  <a:cubicBezTo>
                    <a:pt x="640464" y="2861032"/>
                    <a:pt x="0" y="2220568"/>
                    <a:pt x="0" y="1430516"/>
                  </a:cubicBezTo>
                  <a:cubicBezTo>
                    <a:pt x="0" y="640464"/>
                    <a:pt x="640464" y="0"/>
                    <a:pt x="1430516" y="0"/>
                  </a:cubicBezTo>
                  <a:cubicBezTo>
                    <a:pt x="2220568" y="0"/>
                    <a:pt x="2861032" y="640464"/>
                    <a:pt x="2861032" y="1430516"/>
                  </a:cubicBezTo>
                  <a:close/>
                </a:path>
              </a:pathLst>
            </a:custGeom>
            <a:solidFill>
              <a:schemeClr val="dk2"/>
            </a:solidFill>
            <a:ln cap="flat" cmpd="sng" w="9525">
              <a:solidFill>
                <a:schemeClr val="dk2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51" name="Google Shape;251;p1"/>
            <p:cNvSpPr/>
            <p:nvPr/>
          </p:nvSpPr>
          <p:spPr>
            <a:xfrm flipH="1" rot="10800000">
              <a:off x="955855" y="3339229"/>
              <a:ext cx="1989160" cy="2466640"/>
            </a:xfrm>
            <a:custGeom>
              <a:rect b="b" l="l" r="r" t="t"/>
              <a:pathLst>
                <a:path extrusionOk="0" h="2785174" w="2112204">
                  <a:moveTo>
                    <a:pt x="2112205" y="1354693"/>
                  </a:moveTo>
                  <a:cubicBezTo>
                    <a:pt x="2112205" y="725807"/>
                    <a:pt x="1706382" y="191743"/>
                    <a:pt x="1142374" y="0"/>
                  </a:cubicBezTo>
                  <a:cubicBezTo>
                    <a:pt x="1211589" y="53658"/>
                    <a:pt x="1270684" y="117331"/>
                    <a:pt x="1316632" y="192293"/>
                  </a:cubicBezTo>
                  <a:cubicBezTo>
                    <a:pt x="1442912" y="398354"/>
                    <a:pt x="1469586" y="618802"/>
                    <a:pt x="1400165" y="849953"/>
                  </a:cubicBezTo>
                  <a:cubicBezTo>
                    <a:pt x="1359896" y="984011"/>
                    <a:pt x="1285140" y="1097659"/>
                    <a:pt x="1182058" y="1191552"/>
                  </a:cubicBezTo>
                  <a:cubicBezTo>
                    <a:pt x="1100797" y="1265550"/>
                    <a:pt x="1007042" y="1318554"/>
                    <a:pt x="902411" y="1351355"/>
                  </a:cubicBezTo>
                  <a:cubicBezTo>
                    <a:pt x="816194" y="1378407"/>
                    <a:pt x="726535" y="1383742"/>
                    <a:pt x="637358" y="1391176"/>
                  </a:cubicBezTo>
                  <a:cubicBezTo>
                    <a:pt x="490669" y="1403395"/>
                    <a:pt x="360397" y="1457018"/>
                    <a:pt x="249054" y="1552906"/>
                  </a:cubicBezTo>
                  <a:cubicBezTo>
                    <a:pt x="134752" y="1651342"/>
                    <a:pt x="56692" y="1774558"/>
                    <a:pt x="22274" y="1923141"/>
                  </a:cubicBezTo>
                  <a:cubicBezTo>
                    <a:pt x="-36959" y="2178867"/>
                    <a:pt x="21930" y="2405406"/>
                    <a:pt x="199148" y="2596805"/>
                  </a:cubicBezTo>
                  <a:cubicBezTo>
                    <a:pt x="271529" y="2674968"/>
                    <a:pt x="356611" y="2731930"/>
                    <a:pt x="452293" y="2766796"/>
                  </a:cubicBezTo>
                  <a:cubicBezTo>
                    <a:pt x="526980" y="2778842"/>
                    <a:pt x="603594" y="2785175"/>
                    <a:pt x="681689" y="2785175"/>
                  </a:cubicBezTo>
                  <a:cubicBezTo>
                    <a:pt x="1471720" y="2785175"/>
                    <a:pt x="2112170" y="2144724"/>
                    <a:pt x="2112170" y="1354659"/>
                  </a:cubicBezTo>
                  <a:close/>
                </a:path>
              </a:pathLst>
            </a:custGeom>
            <a:solidFill>
              <a:srgbClr val="E4C7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pic>
          <p:nvPicPr>
            <p:cNvPr id="252" name="Google Shape;252;p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1353928" y="3552980"/>
              <a:ext cx="449587" cy="398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" name="Google Shape;253;p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1533062" y="5144670"/>
              <a:ext cx="485893" cy="3850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4" name="Google Shape;254;p1"/>
            <p:cNvSpPr txBox="1"/>
            <p:nvPr/>
          </p:nvSpPr>
          <p:spPr>
            <a:xfrm>
              <a:off x="1231564" y="3368799"/>
              <a:ext cx="714565" cy="1599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Verdana"/>
                <a:buNone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MAFLD</a:t>
              </a:r>
              <a:endParaRPr b="0" baseline="3000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55" name="Google Shape;255;p1"/>
            <p:cNvSpPr txBox="1"/>
            <p:nvPr/>
          </p:nvSpPr>
          <p:spPr>
            <a:xfrm>
              <a:off x="1135602" y="4008356"/>
              <a:ext cx="714565" cy="1332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Verdana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Genetics</a:t>
              </a:r>
              <a:endParaRPr/>
            </a:p>
          </p:txBody>
        </p:sp>
        <p:sp>
          <p:nvSpPr>
            <p:cNvPr id="256" name="Google Shape;256;p1"/>
            <p:cNvSpPr txBox="1"/>
            <p:nvPr/>
          </p:nvSpPr>
          <p:spPr>
            <a:xfrm>
              <a:off x="1984072" y="4044800"/>
              <a:ext cx="714565" cy="1332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Verdana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Lipotoxicity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57" name="Google Shape;257;p1"/>
            <p:cNvSpPr txBox="1"/>
            <p:nvPr/>
          </p:nvSpPr>
          <p:spPr>
            <a:xfrm>
              <a:off x="2220894" y="4295729"/>
              <a:ext cx="654445" cy="2665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Verdana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Gut microbiota</a:t>
              </a:r>
              <a:endParaRPr/>
            </a:p>
          </p:txBody>
        </p:sp>
        <p:sp>
          <p:nvSpPr>
            <p:cNvPr id="258" name="Google Shape;258;p1"/>
            <p:cNvSpPr txBox="1"/>
            <p:nvPr/>
          </p:nvSpPr>
          <p:spPr>
            <a:xfrm>
              <a:off x="2306155" y="4774927"/>
              <a:ext cx="627103" cy="2665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Verdana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Insulin resistance</a:t>
              </a:r>
              <a:endParaRPr/>
            </a:p>
          </p:txBody>
        </p:sp>
        <p:sp>
          <p:nvSpPr>
            <p:cNvPr id="259" name="Google Shape;259;p1"/>
            <p:cNvSpPr txBox="1"/>
            <p:nvPr/>
          </p:nvSpPr>
          <p:spPr>
            <a:xfrm>
              <a:off x="1371951" y="4747953"/>
              <a:ext cx="627102" cy="2665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Verdana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Pharmaco-therapy</a:t>
              </a:r>
              <a:endParaRPr/>
            </a:p>
          </p:txBody>
        </p:sp>
        <p:sp>
          <p:nvSpPr>
            <p:cNvPr id="260" name="Google Shape;260;p1"/>
            <p:cNvSpPr txBox="1"/>
            <p:nvPr/>
          </p:nvSpPr>
          <p:spPr>
            <a:xfrm>
              <a:off x="774400" y="5082428"/>
              <a:ext cx="740755" cy="2665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Verdana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Innovative treatment</a:t>
              </a:r>
              <a:endParaRPr/>
            </a:p>
          </p:txBody>
        </p:sp>
        <p:sp>
          <p:nvSpPr>
            <p:cNvPr id="261" name="Google Shape;261;p1"/>
            <p:cNvSpPr txBox="1"/>
            <p:nvPr/>
          </p:nvSpPr>
          <p:spPr>
            <a:xfrm>
              <a:off x="1097369" y="5622135"/>
              <a:ext cx="1021472" cy="1599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Verdana"/>
                <a:buNone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Healthy Liver</a:t>
              </a:r>
              <a:endParaRPr b="0" baseline="3000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62" name="Google Shape;262;p1"/>
            <p:cNvSpPr txBox="1"/>
            <p:nvPr/>
          </p:nvSpPr>
          <p:spPr>
            <a:xfrm>
              <a:off x="649557" y="4728118"/>
              <a:ext cx="492363" cy="2665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Verdana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Bariatric surgery</a:t>
              </a:r>
              <a:endParaRPr/>
            </a:p>
          </p:txBody>
        </p:sp>
        <p:sp>
          <p:nvSpPr>
            <p:cNvPr id="263" name="Google Shape;263;p1"/>
            <p:cNvSpPr txBox="1"/>
            <p:nvPr/>
          </p:nvSpPr>
          <p:spPr>
            <a:xfrm>
              <a:off x="356994" y="4262297"/>
              <a:ext cx="725440" cy="2665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Verdana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Lifestyle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Verdana"/>
                <a:buNone/>
              </a:pPr>
              <a:r>
                <a:rPr b="0" i="0" lang="en-US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modification</a:t>
              </a:r>
              <a:endParaRPr/>
            </a:p>
          </p:txBody>
        </p:sp>
        <p:sp>
          <p:nvSpPr>
            <p:cNvPr id="264" name="Google Shape;264;p1"/>
            <p:cNvSpPr/>
            <p:nvPr/>
          </p:nvSpPr>
          <p:spPr>
            <a:xfrm>
              <a:off x="1120206" y="4175603"/>
              <a:ext cx="137160" cy="13716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Verdana"/>
                <a:buNone/>
              </a:pPr>
              <a:r>
                <a:rPr b="0" i="0" lang="en-US" sz="8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265" name="Google Shape;265;p1"/>
            <p:cNvSpPr/>
            <p:nvPr/>
          </p:nvSpPr>
          <p:spPr>
            <a:xfrm>
              <a:off x="1981681" y="3811288"/>
              <a:ext cx="137160" cy="13716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Verdana"/>
                <a:buNone/>
              </a:pPr>
              <a:r>
                <a:rPr b="0" i="0" lang="en-US" sz="8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endParaRPr/>
            </a:p>
          </p:txBody>
        </p:sp>
        <p:sp>
          <p:nvSpPr>
            <p:cNvPr id="266" name="Google Shape;266;p1"/>
            <p:cNvSpPr/>
            <p:nvPr/>
          </p:nvSpPr>
          <p:spPr>
            <a:xfrm>
              <a:off x="1736331" y="4410301"/>
              <a:ext cx="137160" cy="13716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Verdana"/>
                <a:buNone/>
              </a:pPr>
              <a:r>
                <a:rPr b="0" i="0" lang="en-US" sz="8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endParaRPr/>
            </a:p>
          </p:txBody>
        </p:sp>
        <p:sp>
          <p:nvSpPr>
            <p:cNvPr id="267" name="Google Shape;267;p1"/>
            <p:cNvSpPr/>
            <p:nvPr/>
          </p:nvSpPr>
          <p:spPr>
            <a:xfrm>
              <a:off x="2162455" y="4652410"/>
              <a:ext cx="137160" cy="13716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Verdana"/>
                <a:buNone/>
              </a:pPr>
              <a:r>
                <a:rPr b="0" i="0" lang="en-US" sz="8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4</a:t>
              </a:r>
              <a:endParaRPr/>
            </a:p>
          </p:txBody>
        </p:sp>
        <p:sp>
          <p:nvSpPr>
            <p:cNvPr id="268" name="Google Shape;268;p1"/>
            <p:cNvSpPr/>
            <p:nvPr/>
          </p:nvSpPr>
          <p:spPr>
            <a:xfrm>
              <a:off x="1164380" y="4635677"/>
              <a:ext cx="137160" cy="13716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Verdana"/>
                <a:buNone/>
              </a:pPr>
              <a:r>
                <a:rPr b="0" i="0" lang="en-US" sz="8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endParaRPr/>
            </a:p>
          </p:txBody>
        </p:sp>
        <p:sp>
          <p:nvSpPr>
            <p:cNvPr id="269" name="Google Shape;269;p1"/>
            <p:cNvSpPr/>
            <p:nvPr/>
          </p:nvSpPr>
          <p:spPr>
            <a:xfrm>
              <a:off x="415659" y="5006623"/>
              <a:ext cx="137160" cy="13716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Verdana"/>
                <a:buNone/>
              </a:pPr>
              <a:r>
                <a:rPr b="0" i="0" lang="en-US" sz="8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4</a:t>
              </a:r>
              <a:endParaRPr/>
            </a:p>
          </p:txBody>
        </p:sp>
        <p:sp>
          <p:nvSpPr>
            <p:cNvPr id="270" name="Google Shape;270;p1"/>
            <p:cNvSpPr/>
            <p:nvPr/>
          </p:nvSpPr>
          <p:spPr>
            <a:xfrm>
              <a:off x="314895" y="4645390"/>
              <a:ext cx="137160" cy="13716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Verdana"/>
                <a:buNone/>
              </a:pPr>
              <a:r>
                <a:rPr b="0" i="0" lang="en-US" sz="8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endParaRPr/>
            </a:p>
          </p:txBody>
        </p:sp>
        <p:sp>
          <p:nvSpPr>
            <p:cNvPr id="271" name="Google Shape;271;p1"/>
            <p:cNvSpPr/>
            <p:nvPr/>
          </p:nvSpPr>
          <p:spPr>
            <a:xfrm>
              <a:off x="658846" y="3865757"/>
              <a:ext cx="137160" cy="13716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Verdana"/>
                <a:buNone/>
              </a:pPr>
              <a:r>
                <a:rPr b="0" i="0" lang="en-US" sz="8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pic>
          <p:nvPicPr>
            <p:cNvPr descr="A yellow object with black background&#10;&#10;Description automatically generated" id="272" name="Google Shape;272;p1"/>
            <p:cNvPicPr preferRelativeResize="0"/>
            <p:nvPr/>
          </p:nvPicPr>
          <p:blipFill rotWithShape="1">
            <a:blip r:embed="rId12">
              <a:alphaModFix/>
            </a:blip>
            <a:srcRect b="31893" l="8003" r="6677" t="32182"/>
            <a:stretch/>
          </p:blipFill>
          <p:spPr>
            <a:xfrm>
              <a:off x="2385137" y="5058455"/>
              <a:ext cx="428582" cy="2348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3" name="Google Shape;273;p1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1151258" y="4793068"/>
              <a:ext cx="195370" cy="1953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4" name="Google Shape;274;p1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534185" y="5087225"/>
              <a:ext cx="208372" cy="2083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5" name="Google Shape;275;p1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392403" y="4690826"/>
              <a:ext cx="210172" cy="21017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76" name="Google Shape;276;p1"/>
            <p:cNvCxnSpPr/>
            <p:nvPr/>
          </p:nvCxnSpPr>
          <p:spPr>
            <a:xfrm flipH="1" rot="10800000">
              <a:off x="430723" y="4746307"/>
              <a:ext cx="200147" cy="167950"/>
            </a:xfrm>
            <a:prstGeom prst="straightConnector1">
              <a:avLst/>
            </a:prstGeom>
            <a:noFill/>
            <a:ln cap="flat" cmpd="sng" w="12700">
              <a:solidFill>
                <a:schemeClr val="accent4"/>
              </a:solidFill>
              <a:prstDash val="dash"/>
              <a:miter lim="800000"/>
              <a:headEnd len="sm" w="sm" type="none"/>
              <a:tailEnd len="sm" w="sm" type="none"/>
            </a:ln>
          </p:spPr>
        </p:cxnSp>
        <p:pic>
          <p:nvPicPr>
            <p:cNvPr id="277" name="Google Shape;277;p1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725769" y="4031598"/>
              <a:ext cx="153528" cy="15352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78" name="Google Shape;278;p1"/>
            <p:cNvGrpSpPr/>
            <p:nvPr/>
          </p:nvGrpSpPr>
          <p:grpSpPr>
            <a:xfrm rot="-1383927">
              <a:off x="462627" y="3996645"/>
              <a:ext cx="209551" cy="196454"/>
              <a:chOff x="3156672" y="1354432"/>
              <a:chExt cx="403072" cy="377880"/>
            </a:xfrm>
          </p:grpSpPr>
          <p:grpSp>
            <p:nvGrpSpPr>
              <p:cNvPr id="279" name="Google Shape;279;p1"/>
              <p:cNvGrpSpPr/>
              <p:nvPr/>
            </p:nvGrpSpPr>
            <p:grpSpPr>
              <a:xfrm>
                <a:off x="3156672" y="1372721"/>
                <a:ext cx="293885" cy="359591"/>
                <a:chOff x="3156672" y="1372721"/>
                <a:chExt cx="293885" cy="359591"/>
              </a:xfrm>
            </p:grpSpPr>
            <p:sp>
              <p:nvSpPr>
                <p:cNvPr id="280" name="Google Shape;280;p1"/>
                <p:cNvSpPr/>
                <p:nvPr/>
              </p:nvSpPr>
              <p:spPr>
                <a:xfrm>
                  <a:off x="3266379" y="1372721"/>
                  <a:ext cx="184178" cy="115797"/>
                </a:xfrm>
                <a:custGeom>
                  <a:rect b="b" l="l" r="r" t="t"/>
                  <a:pathLst>
                    <a:path extrusionOk="0" h="115797" w="184178">
                      <a:moveTo>
                        <a:pt x="104946" y="4091"/>
                      </a:moveTo>
                      <a:cubicBezTo>
                        <a:pt x="95256" y="-2350"/>
                        <a:pt x="82400" y="-1075"/>
                        <a:pt x="74186" y="7138"/>
                      </a:cubicBezTo>
                      <a:lnTo>
                        <a:pt x="7143" y="74181"/>
                      </a:lnTo>
                      <a:cubicBezTo>
                        <a:pt x="-2381" y="83705"/>
                        <a:pt x="-2381" y="99132"/>
                        <a:pt x="7143" y="108655"/>
                      </a:cubicBezTo>
                      <a:cubicBezTo>
                        <a:pt x="16666" y="118179"/>
                        <a:pt x="32093" y="118179"/>
                        <a:pt x="41617" y="108655"/>
                      </a:cubicBezTo>
                      <a:lnTo>
                        <a:pt x="94530" y="55742"/>
                      </a:lnTo>
                      <a:lnTo>
                        <a:pt x="132393" y="83017"/>
                      </a:lnTo>
                      <a:lnTo>
                        <a:pt x="184178" y="58944"/>
                      </a:lnTo>
                      <a:lnTo>
                        <a:pt x="104946" y="4091"/>
                      </a:lnTo>
                      <a:close/>
                    </a:path>
                  </a:pathLst>
                </a:custGeom>
                <a:solidFill>
                  <a:srgbClr val="2864F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81" name="Google Shape;281;p1"/>
                <p:cNvSpPr/>
                <p:nvPr/>
              </p:nvSpPr>
              <p:spPr>
                <a:xfrm>
                  <a:off x="3156672" y="1532230"/>
                  <a:ext cx="182845" cy="200082"/>
                </a:xfrm>
                <a:custGeom>
                  <a:rect b="b" l="l" r="r" t="t"/>
                  <a:pathLst>
                    <a:path extrusionOk="0" h="200082" w="182845">
                      <a:moveTo>
                        <a:pt x="165609" y="0"/>
                      </a:moveTo>
                      <a:lnTo>
                        <a:pt x="7143" y="158466"/>
                      </a:lnTo>
                      <a:cubicBezTo>
                        <a:pt x="-2381" y="167989"/>
                        <a:pt x="-2381" y="183417"/>
                        <a:pt x="7143" y="192940"/>
                      </a:cubicBezTo>
                      <a:cubicBezTo>
                        <a:pt x="16665" y="202463"/>
                        <a:pt x="32093" y="202464"/>
                        <a:pt x="41617" y="192940"/>
                      </a:cubicBezTo>
                      <a:lnTo>
                        <a:pt x="182846" y="51711"/>
                      </a:lnTo>
                      <a:lnTo>
                        <a:pt x="165609" y="0"/>
                      </a:lnTo>
                      <a:close/>
                    </a:path>
                  </a:pathLst>
                </a:custGeom>
                <a:solidFill>
                  <a:srgbClr val="2864F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282" name="Google Shape;282;p1"/>
              <p:cNvGrpSpPr/>
              <p:nvPr/>
            </p:nvGrpSpPr>
            <p:grpSpPr>
              <a:xfrm>
                <a:off x="3302948" y="1354432"/>
                <a:ext cx="256796" cy="377880"/>
                <a:chOff x="3302948" y="1354432"/>
                <a:chExt cx="256796" cy="377880"/>
              </a:xfrm>
            </p:grpSpPr>
            <p:sp>
              <p:nvSpPr>
                <p:cNvPr id="283" name="Google Shape;283;p1"/>
                <p:cNvSpPr/>
                <p:nvPr/>
              </p:nvSpPr>
              <p:spPr>
                <a:xfrm>
                  <a:off x="3302948" y="1427604"/>
                  <a:ext cx="256796" cy="304708"/>
                </a:xfrm>
                <a:custGeom>
                  <a:rect b="b" l="l" r="r" t="t"/>
                  <a:pathLst>
                    <a:path extrusionOk="0" h="304708" w="256796">
                      <a:moveTo>
                        <a:pt x="232417" y="73104"/>
                      </a:moveTo>
                      <a:lnTo>
                        <a:pt x="158466" y="73104"/>
                      </a:lnTo>
                      <a:lnTo>
                        <a:pt x="158466" y="24345"/>
                      </a:lnTo>
                      <a:cubicBezTo>
                        <a:pt x="158466" y="14762"/>
                        <a:pt x="152669" y="5691"/>
                        <a:pt x="143403" y="1848"/>
                      </a:cubicBezTo>
                      <a:cubicBezTo>
                        <a:pt x="134074" y="-2010"/>
                        <a:pt x="123574" y="376"/>
                        <a:pt x="116843" y="7116"/>
                      </a:cubicBezTo>
                      <a:lnTo>
                        <a:pt x="19332" y="104626"/>
                      </a:lnTo>
                      <a:cubicBezTo>
                        <a:pt x="9809" y="114149"/>
                        <a:pt x="9809" y="129577"/>
                        <a:pt x="19332" y="139100"/>
                      </a:cubicBezTo>
                      <a:lnTo>
                        <a:pt x="75233" y="195001"/>
                      </a:lnTo>
                      <a:lnTo>
                        <a:pt x="7143" y="263092"/>
                      </a:lnTo>
                      <a:cubicBezTo>
                        <a:pt x="-2381" y="272616"/>
                        <a:pt x="-2381" y="288043"/>
                        <a:pt x="7143" y="297566"/>
                      </a:cubicBezTo>
                      <a:cubicBezTo>
                        <a:pt x="16665" y="307089"/>
                        <a:pt x="32093" y="307090"/>
                        <a:pt x="41617" y="297566"/>
                      </a:cubicBezTo>
                      <a:lnTo>
                        <a:pt x="126945" y="212238"/>
                      </a:lnTo>
                      <a:cubicBezTo>
                        <a:pt x="136468" y="202715"/>
                        <a:pt x="136468" y="187288"/>
                        <a:pt x="126945" y="177764"/>
                      </a:cubicBezTo>
                      <a:lnTo>
                        <a:pt x="71043" y="121863"/>
                      </a:lnTo>
                      <a:lnTo>
                        <a:pt x="109707" y="83199"/>
                      </a:lnTo>
                      <a:lnTo>
                        <a:pt x="109707" y="97484"/>
                      </a:lnTo>
                      <a:cubicBezTo>
                        <a:pt x="109707" y="110947"/>
                        <a:pt x="120624" y="121863"/>
                        <a:pt x="134087" y="121863"/>
                      </a:cubicBezTo>
                      <a:lnTo>
                        <a:pt x="232417" y="121863"/>
                      </a:lnTo>
                      <a:cubicBezTo>
                        <a:pt x="245880" y="121863"/>
                        <a:pt x="256796" y="110947"/>
                        <a:pt x="256796" y="97484"/>
                      </a:cubicBezTo>
                      <a:cubicBezTo>
                        <a:pt x="256796" y="84021"/>
                        <a:pt x="245880" y="73104"/>
                        <a:pt x="232417" y="73104"/>
                      </a:cubicBezTo>
                      <a:close/>
                    </a:path>
                  </a:pathLst>
                </a:custGeom>
                <a:solidFill>
                  <a:srgbClr val="3389FF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84" name="Google Shape;284;p1"/>
                <p:cNvSpPr/>
                <p:nvPr/>
              </p:nvSpPr>
              <p:spPr>
                <a:xfrm>
                  <a:off x="3461414" y="1354432"/>
                  <a:ext cx="73138" cy="73138"/>
                </a:xfrm>
                <a:custGeom>
                  <a:rect b="b" l="l" r="r" t="t"/>
                  <a:pathLst>
                    <a:path extrusionOk="0" h="73138" w="73138">
                      <a:moveTo>
                        <a:pt x="73138" y="36569"/>
                      </a:moveTo>
                      <a:cubicBezTo>
                        <a:pt x="73138" y="56766"/>
                        <a:pt x="56766" y="73138"/>
                        <a:pt x="36569" y="73138"/>
                      </a:cubicBezTo>
                      <a:cubicBezTo>
                        <a:pt x="16373" y="73138"/>
                        <a:pt x="0" y="56766"/>
                        <a:pt x="0" y="36569"/>
                      </a:cubicBezTo>
                      <a:cubicBezTo>
                        <a:pt x="0" y="16373"/>
                        <a:pt x="16373" y="0"/>
                        <a:pt x="36569" y="0"/>
                      </a:cubicBezTo>
                      <a:cubicBezTo>
                        <a:pt x="56766" y="0"/>
                        <a:pt x="73138" y="16373"/>
                        <a:pt x="73138" y="36569"/>
                      </a:cubicBezTo>
                      <a:close/>
                    </a:path>
                  </a:pathLst>
                </a:custGeom>
                <a:solidFill>
                  <a:srgbClr val="3389FF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</p:grpSp>
        <p:pic>
          <p:nvPicPr>
            <p:cNvPr id="285" name="Google Shape;285;p1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 rot="2719779">
              <a:off x="1286952" y="4068540"/>
              <a:ext cx="358084" cy="3580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6" name="Google Shape;286;p1"/>
            <p:cNvPicPr preferRelativeResize="0"/>
            <p:nvPr/>
          </p:nvPicPr>
          <p:blipFill rotWithShape="1">
            <a:blip r:embed="rId18">
              <a:alphaModFix/>
            </a:blip>
            <a:srcRect b="0" l="0" r="0" t="0"/>
            <a:stretch/>
          </p:blipFill>
          <p:spPr>
            <a:xfrm>
              <a:off x="1886111" y="4303310"/>
              <a:ext cx="291208" cy="29983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87" name="Google Shape;287;p1"/>
            <p:cNvGrpSpPr/>
            <p:nvPr/>
          </p:nvGrpSpPr>
          <p:grpSpPr>
            <a:xfrm>
              <a:off x="2141218" y="3772772"/>
              <a:ext cx="268833" cy="268833"/>
              <a:chOff x="5150089" y="1612506"/>
              <a:chExt cx="303549" cy="303549"/>
            </a:xfrm>
          </p:grpSpPr>
          <p:grpSp>
            <p:nvGrpSpPr>
              <p:cNvPr id="288" name="Google Shape;288;p1"/>
              <p:cNvGrpSpPr/>
              <p:nvPr/>
            </p:nvGrpSpPr>
            <p:grpSpPr>
              <a:xfrm>
                <a:off x="5232847" y="1697096"/>
                <a:ext cx="134368" cy="134368"/>
                <a:chOff x="5232847" y="1697096"/>
                <a:chExt cx="134368" cy="134368"/>
              </a:xfrm>
            </p:grpSpPr>
            <p:sp>
              <p:nvSpPr>
                <p:cNvPr id="289" name="Google Shape;289;p1"/>
                <p:cNvSpPr/>
                <p:nvPr/>
              </p:nvSpPr>
              <p:spPr>
                <a:xfrm>
                  <a:off x="5232847" y="1697259"/>
                  <a:ext cx="134368" cy="134047"/>
                </a:xfrm>
                <a:custGeom>
                  <a:rect b="b" l="l" r="r" t="t"/>
                  <a:pathLst>
                    <a:path extrusionOk="0" h="134046" w="134368">
                      <a:moveTo>
                        <a:pt x="114690" y="19514"/>
                      </a:moveTo>
                      <a:cubicBezTo>
                        <a:pt x="102775" y="7598"/>
                        <a:pt x="87497" y="1093"/>
                        <a:pt x="71911" y="0"/>
                      </a:cubicBezTo>
                      <a:lnTo>
                        <a:pt x="0" y="67023"/>
                      </a:lnTo>
                      <a:lnTo>
                        <a:pt x="71912" y="134047"/>
                      </a:lnTo>
                      <a:cubicBezTo>
                        <a:pt x="87498" y="132954"/>
                        <a:pt x="102775" y="126449"/>
                        <a:pt x="114691" y="114533"/>
                      </a:cubicBezTo>
                      <a:cubicBezTo>
                        <a:pt x="127809" y="101414"/>
                        <a:pt x="134369" y="84219"/>
                        <a:pt x="134369" y="67023"/>
                      </a:cubicBezTo>
                      <a:cubicBezTo>
                        <a:pt x="134368" y="49828"/>
                        <a:pt x="127809" y="32633"/>
                        <a:pt x="114690" y="1951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90" name="Google Shape;290;p1"/>
                <p:cNvSpPr/>
                <p:nvPr/>
              </p:nvSpPr>
              <p:spPr>
                <a:xfrm>
                  <a:off x="5232847" y="1697096"/>
                  <a:ext cx="71911" cy="134368"/>
                </a:xfrm>
                <a:custGeom>
                  <a:rect b="b" l="l" r="r" t="t"/>
                  <a:pathLst>
                    <a:path extrusionOk="0" h="134368" w="71911">
                      <a:moveTo>
                        <a:pt x="42754" y="67184"/>
                      </a:moveTo>
                      <a:cubicBezTo>
                        <a:pt x="42754" y="42490"/>
                        <a:pt x="52670" y="18112"/>
                        <a:pt x="71912" y="161"/>
                      </a:cubicBezTo>
                      <a:cubicBezTo>
                        <a:pt x="70338" y="50"/>
                        <a:pt x="68761" y="0"/>
                        <a:pt x="67184" y="0"/>
                      </a:cubicBezTo>
                      <a:cubicBezTo>
                        <a:pt x="30094" y="0"/>
                        <a:pt x="0" y="30046"/>
                        <a:pt x="0" y="67184"/>
                      </a:cubicBezTo>
                      <a:cubicBezTo>
                        <a:pt x="0" y="104274"/>
                        <a:pt x="30044" y="134368"/>
                        <a:pt x="67184" y="134368"/>
                      </a:cubicBezTo>
                      <a:cubicBezTo>
                        <a:pt x="68761" y="134368"/>
                        <a:pt x="70338" y="134318"/>
                        <a:pt x="71912" y="134208"/>
                      </a:cubicBezTo>
                      <a:cubicBezTo>
                        <a:pt x="53236" y="116784"/>
                        <a:pt x="42754" y="92655"/>
                        <a:pt x="42754" y="67184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291" name="Google Shape;291;p1"/>
              <p:cNvGrpSpPr/>
              <p:nvPr/>
            </p:nvGrpSpPr>
            <p:grpSpPr>
              <a:xfrm>
                <a:off x="5350633" y="1627212"/>
                <a:ext cx="103005" cy="103008"/>
                <a:chOff x="5350633" y="1627212"/>
                <a:chExt cx="103005" cy="103008"/>
              </a:xfrm>
            </p:grpSpPr>
            <p:sp>
              <p:nvSpPr>
                <p:cNvPr id="292" name="Google Shape;292;p1"/>
                <p:cNvSpPr/>
                <p:nvPr/>
              </p:nvSpPr>
              <p:spPr>
                <a:xfrm>
                  <a:off x="5350804" y="1627799"/>
                  <a:ext cx="102834" cy="102421"/>
                </a:xfrm>
                <a:custGeom>
                  <a:rect b="b" l="l" r="r" t="t"/>
                  <a:pathLst>
                    <a:path extrusionOk="0" h="102421" w="102834">
                      <a:moveTo>
                        <a:pt x="90573" y="90159"/>
                      </a:moveTo>
                      <a:cubicBezTo>
                        <a:pt x="82207" y="98526"/>
                        <a:pt x="70937" y="102549"/>
                        <a:pt x="59096" y="102418"/>
                      </a:cubicBezTo>
                      <a:lnTo>
                        <a:pt x="0" y="46754"/>
                      </a:lnTo>
                      <a:lnTo>
                        <a:pt x="50792" y="0"/>
                      </a:lnTo>
                      <a:cubicBezTo>
                        <a:pt x="62768" y="1801"/>
                        <a:pt x="74844" y="7717"/>
                        <a:pt x="84686" y="17560"/>
                      </a:cubicBezTo>
                      <a:cubicBezTo>
                        <a:pt x="95919" y="28793"/>
                        <a:pt x="102834" y="43996"/>
                        <a:pt x="102834" y="59537"/>
                      </a:cubicBezTo>
                      <a:cubicBezTo>
                        <a:pt x="102834" y="71065"/>
                        <a:pt x="98737" y="81995"/>
                        <a:pt x="90573" y="90159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93" name="Google Shape;293;p1"/>
                <p:cNvSpPr/>
                <p:nvPr/>
              </p:nvSpPr>
              <p:spPr>
                <a:xfrm>
                  <a:off x="5350633" y="1627212"/>
                  <a:ext cx="59267" cy="103005"/>
                </a:xfrm>
                <a:custGeom>
                  <a:rect b="b" l="l" r="r" t="t"/>
                  <a:pathLst>
                    <a:path extrusionOk="0" h="103005" w="59267">
                      <a:moveTo>
                        <a:pt x="32837" y="49990"/>
                      </a:moveTo>
                      <a:cubicBezTo>
                        <a:pt x="34367" y="68857"/>
                        <a:pt x="43454" y="88098"/>
                        <a:pt x="59267" y="103006"/>
                      </a:cubicBezTo>
                      <a:cubicBezTo>
                        <a:pt x="58072" y="102992"/>
                        <a:pt x="56871" y="102933"/>
                        <a:pt x="55665" y="102835"/>
                      </a:cubicBezTo>
                      <a:cubicBezTo>
                        <a:pt x="27327" y="100537"/>
                        <a:pt x="2472" y="75717"/>
                        <a:pt x="171" y="47341"/>
                      </a:cubicBezTo>
                      <a:cubicBezTo>
                        <a:pt x="-2127" y="19003"/>
                        <a:pt x="18965" y="-2130"/>
                        <a:pt x="47341" y="171"/>
                      </a:cubicBezTo>
                      <a:cubicBezTo>
                        <a:pt x="48546" y="269"/>
                        <a:pt x="49754" y="405"/>
                        <a:pt x="50963" y="587"/>
                      </a:cubicBezTo>
                      <a:cubicBezTo>
                        <a:pt x="37774" y="12742"/>
                        <a:pt x="31260" y="30529"/>
                        <a:pt x="32837" y="49990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294" name="Google Shape;294;p1"/>
              <p:cNvGrpSpPr/>
              <p:nvPr/>
            </p:nvGrpSpPr>
            <p:grpSpPr>
              <a:xfrm>
                <a:off x="5175447" y="1612506"/>
                <a:ext cx="93593" cy="93596"/>
                <a:chOff x="5175447" y="1612506"/>
                <a:chExt cx="93593" cy="93596"/>
              </a:xfrm>
            </p:grpSpPr>
            <p:sp>
              <p:nvSpPr>
                <p:cNvPr id="295" name="Google Shape;295;p1"/>
                <p:cNvSpPr/>
                <p:nvPr/>
              </p:nvSpPr>
              <p:spPr>
                <a:xfrm>
                  <a:off x="5176027" y="1612506"/>
                  <a:ext cx="93013" cy="92392"/>
                </a:xfrm>
                <a:custGeom>
                  <a:rect b="b" l="l" r="r" t="t"/>
                  <a:pathLst>
                    <a:path extrusionOk="0" h="92392" w="93013">
                      <a:moveTo>
                        <a:pt x="84060" y="8954"/>
                      </a:moveTo>
                      <a:cubicBezTo>
                        <a:pt x="78024" y="2916"/>
                        <a:pt x="69749" y="0"/>
                        <a:pt x="60700" y="0"/>
                      </a:cubicBezTo>
                      <a:cubicBezTo>
                        <a:pt x="59399" y="0"/>
                        <a:pt x="58081" y="58"/>
                        <a:pt x="56751" y="176"/>
                      </a:cubicBezTo>
                      <a:lnTo>
                        <a:pt x="0" y="54095"/>
                      </a:lnTo>
                      <a:lnTo>
                        <a:pt x="42190" y="92392"/>
                      </a:lnTo>
                      <a:cubicBezTo>
                        <a:pt x="53031" y="89947"/>
                        <a:pt x="64248" y="83814"/>
                        <a:pt x="73740" y="74322"/>
                      </a:cubicBezTo>
                      <a:cubicBezTo>
                        <a:pt x="84189" y="63871"/>
                        <a:pt x="90569" y="51330"/>
                        <a:pt x="92437" y="39501"/>
                      </a:cubicBezTo>
                      <a:cubicBezTo>
                        <a:pt x="94305" y="27671"/>
                        <a:pt x="91660" y="16554"/>
                        <a:pt x="84060" y="895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96" name="Google Shape;296;p1"/>
                <p:cNvSpPr/>
                <p:nvPr/>
              </p:nvSpPr>
              <p:spPr>
                <a:xfrm>
                  <a:off x="5175447" y="1612682"/>
                  <a:ext cx="57330" cy="93420"/>
                </a:xfrm>
                <a:custGeom>
                  <a:rect b="b" l="l" r="r" t="t"/>
                  <a:pathLst>
                    <a:path extrusionOk="0" h="93420" w="57330">
                      <a:moveTo>
                        <a:pt x="29991" y="49275"/>
                      </a:moveTo>
                      <a:cubicBezTo>
                        <a:pt x="32673" y="32287"/>
                        <a:pt x="42143" y="14439"/>
                        <a:pt x="57330" y="0"/>
                      </a:cubicBezTo>
                      <a:cubicBezTo>
                        <a:pt x="30854" y="2350"/>
                        <a:pt x="4809" y="27133"/>
                        <a:pt x="580" y="53919"/>
                      </a:cubicBezTo>
                      <a:cubicBezTo>
                        <a:pt x="-3449" y="79435"/>
                        <a:pt x="13951" y="96875"/>
                        <a:pt x="39500" y="92840"/>
                      </a:cubicBezTo>
                      <a:cubicBezTo>
                        <a:pt x="40585" y="92669"/>
                        <a:pt x="41676" y="92463"/>
                        <a:pt x="42770" y="92216"/>
                      </a:cubicBezTo>
                      <a:cubicBezTo>
                        <a:pt x="31815" y="82258"/>
                        <a:pt x="27224" y="66798"/>
                        <a:pt x="29991" y="49275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297" name="Google Shape;297;p1"/>
              <p:cNvGrpSpPr/>
              <p:nvPr/>
            </p:nvGrpSpPr>
            <p:grpSpPr>
              <a:xfrm>
                <a:off x="5150089" y="1760404"/>
                <a:ext cx="64702" cy="64704"/>
                <a:chOff x="5150089" y="1760404"/>
                <a:chExt cx="64702" cy="64704"/>
              </a:xfrm>
            </p:grpSpPr>
            <p:sp>
              <p:nvSpPr>
                <p:cNvPr id="298" name="Google Shape;298;p1"/>
                <p:cNvSpPr/>
                <p:nvPr/>
              </p:nvSpPr>
              <p:spPr>
                <a:xfrm>
                  <a:off x="5166917" y="1760772"/>
                  <a:ext cx="47874" cy="64336"/>
                </a:xfrm>
                <a:custGeom>
                  <a:rect b="b" l="l" r="r" t="t"/>
                  <a:pathLst>
                    <a:path extrusionOk="0" h="64336" w="47874">
                      <a:moveTo>
                        <a:pt x="40172" y="56634"/>
                      </a:moveTo>
                      <a:cubicBezTo>
                        <a:pt x="34917" y="61889"/>
                        <a:pt x="27838" y="64417"/>
                        <a:pt x="20400" y="64335"/>
                      </a:cubicBezTo>
                      <a:lnTo>
                        <a:pt x="0" y="55867"/>
                      </a:lnTo>
                      <a:lnTo>
                        <a:pt x="0" y="8267"/>
                      </a:lnTo>
                      <a:lnTo>
                        <a:pt x="15184" y="0"/>
                      </a:lnTo>
                      <a:cubicBezTo>
                        <a:pt x="22707" y="1131"/>
                        <a:pt x="30292" y="4847"/>
                        <a:pt x="36475" y="11030"/>
                      </a:cubicBezTo>
                      <a:cubicBezTo>
                        <a:pt x="43530" y="18087"/>
                        <a:pt x="47874" y="27637"/>
                        <a:pt x="47874" y="37399"/>
                      </a:cubicBezTo>
                      <a:cubicBezTo>
                        <a:pt x="47874" y="44640"/>
                        <a:pt x="45301" y="51506"/>
                        <a:pt x="40172" y="56634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99" name="Google Shape;299;p1"/>
                <p:cNvSpPr/>
                <p:nvPr/>
              </p:nvSpPr>
              <p:spPr>
                <a:xfrm>
                  <a:off x="5150089" y="1760404"/>
                  <a:ext cx="37228" cy="64703"/>
                </a:xfrm>
                <a:custGeom>
                  <a:rect b="b" l="l" r="r" t="t"/>
                  <a:pathLst>
                    <a:path extrusionOk="0" h="64703" w="37228">
                      <a:moveTo>
                        <a:pt x="20627" y="31401"/>
                      </a:moveTo>
                      <a:cubicBezTo>
                        <a:pt x="21588" y="43252"/>
                        <a:pt x="27296" y="55339"/>
                        <a:pt x="37229" y="64703"/>
                      </a:cubicBezTo>
                      <a:cubicBezTo>
                        <a:pt x="36478" y="64695"/>
                        <a:pt x="35723" y="64658"/>
                        <a:pt x="34966" y="64596"/>
                      </a:cubicBezTo>
                      <a:cubicBezTo>
                        <a:pt x="16124" y="63069"/>
                        <a:pt x="0" y="45775"/>
                        <a:pt x="0" y="26959"/>
                      </a:cubicBezTo>
                      <a:cubicBezTo>
                        <a:pt x="0" y="10589"/>
                        <a:pt x="12862" y="-1261"/>
                        <a:pt x="29738" y="107"/>
                      </a:cubicBezTo>
                      <a:cubicBezTo>
                        <a:pt x="30495" y="169"/>
                        <a:pt x="31253" y="255"/>
                        <a:pt x="32013" y="368"/>
                      </a:cubicBezTo>
                      <a:cubicBezTo>
                        <a:pt x="23728" y="8004"/>
                        <a:pt x="19636" y="19177"/>
                        <a:pt x="20627" y="31401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300" name="Google Shape;300;p1"/>
              <p:cNvGrpSpPr/>
              <p:nvPr/>
            </p:nvGrpSpPr>
            <p:grpSpPr>
              <a:xfrm>
                <a:off x="5333737" y="1827655"/>
                <a:ext cx="67184" cy="88400"/>
                <a:chOff x="5333737" y="1827655"/>
                <a:chExt cx="67184" cy="88400"/>
              </a:xfrm>
            </p:grpSpPr>
            <p:sp>
              <p:nvSpPr>
                <p:cNvPr id="301" name="Google Shape;301;p1"/>
                <p:cNvSpPr/>
                <p:nvPr/>
              </p:nvSpPr>
              <p:spPr>
                <a:xfrm>
                  <a:off x="5333737" y="1827760"/>
                  <a:ext cx="67184" cy="88189"/>
                </a:xfrm>
                <a:custGeom>
                  <a:rect b="b" l="l" r="r" t="t"/>
                  <a:pathLst>
                    <a:path extrusionOk="0" h="88189" w="67184">
                      <a:moveTo>
                        <a:pt x="57345" y="12838"/>
                      </a:moveTo>
                      <a:cubicBezTo>
                        <a:pt x="51388" y="4998"/>
                        <a:pt x="43749" y="719"/>
                        <a:pt x="35956" y="0"/>
                      </a:cubicBezTo>
                      <a:lnTo>
                        <a:pt x="0" y="44095"/>
                      </a:lnTo>
                      <a:lnTo>
                        <a:pt x="35956" y="88190"/>
                      </a:lnTo>
                      <a:cubicBezTo>
                        <a:pt x="43749" y="87470"/>
                        <a:pt x="51388" y="83191"/>
                        <a:pt x="57345" y="75352"/>
                      </a:cubicBezTo>
                      <a:cubicBezTo>
                        <a:pt x="63905" y="66721"/>
                        <a:pt x="67184" y="55407"/>
                        <a:pt x="67184" y="44095"/>
                      </a:cubicBezTo>
                      <a:cubicBezTo>
                        <a:pt x="67184" y="32782"/>
                        <a:pt x="63905" y="21470"/>
                        <a:pt x="57345" y="12838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302" name="Google Shape;302;p1"/>
                <p:cNvSpPr/>
                <p:nvPr/>
              </p:nvSpPr>
              <p:spPr>
                <a:xfrm>
                  <a:off x="5333737" y="1827655"/>
                  <a:ext cx="35955" cy="88400"/>
                </a:xfrm>
                <a:custGeom>
                  <a:rect b="b" l="l" r="r" t="t"/>
                  <a:pathLst>
                    <a:path extrusionOk="0" h="88400" w="35955">
                      <a:moveTo>
                        <a:pt x="21377" y="44200"/>
                      </a:moveTo>
                      <a:cubicBezTo>
                        <a:pt x="21377" y="27954"/>
                        <a:pt x="26335" y="11916"/>
                        <a:pt x="35956" y="106"/>
                      </a:cubicBezTo>
                      <a:cubicBezTo>
                        <a:pt x="35169" y="33"/>
                        <a:pt x="34381" y="0"/>
                        <a:pt x="33592" y="0"/>
                      </a:cubicBezTo>
                      <a:cubicBezTo>
                        <a:pt x="15047" y="0"/>
                        <a:pt x="0" y="19767"/>
                        <a:pt x="0" y="44200"/>
                      </a:cubicBezTo>
                      <a:cubicBezTo>
                        <a:pt x="0" y="68602"/>
                        <a:pt x="15022" y="88401"/>
                        <a:pt x="33592" y="88401"/>
                      </a:cubicBezTo>
                      <a:cubicBezTo>
                        <a:pt x="34381" y="88401"/>
                        <a:pt x="35169" y="88367"/>
                        <a:pt x="35956" y="88295"/>
                      </a:cubicBezTo>
                      <a:cubicBezTo>
                        <a:pt x="26618" y="76832"/>
                        <a:pt x="21377" y="60958"/>
                        <a:pt x="21377" y="44200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303" name="Google Shape;303;p1"/>
              <p:cNvGrpSpPr/>
              <p:nvPr/>
            </p:nvGrpSpPr>
            <p:grpSpPr>
              <a:xfrm>
                <a:off x="5202916" y="1845651"/>
                <a:ext cx="56213" cy="56217"/>
                <a:chOff x="5202916" y="1845651"/>
                <a:chExt cx="56213" cy="56217"/>
              </a:xfrm>
            </p:grpSpPr>
            <p:sp>
              <p:nvSpPr>
                <p:cNvPr id="304" name="Google Shape;304;p1"/>
                <p:cNvSpPr/>
                <p:nvPr/>
              </p:nvSpPr>
              <p:spPr>
                <a:xfrm>
                  <a:off x="5203264" y="1845651"/>
                  <a:ext cx="55865" cy="55493"/>
                </a:xfrm>
                <a:custGeom>
                  <a:rect b="b" l="l" r="r" t="t"/>
                  <a:pathLst>
                    <a:path extrusionOk="0" h="55493" w="55865">
                      <a:moveTo>
                        <a:pt x="50489" y="5378"/>
                      </a:moveTo>
                      <a:cubicBezTo>
                        <a:pt x="46863" y="1752"/>
                        <a:pt x="41893" y="0"/>
                        <a:pt x="36458" y="0"/>
                      </a:cubicBezTo>
                      <a:cubicBezTo>
                        <a:pt x="35677" y="0"/>
                        <a:pt x="34885" y="35"/>
                        <a:pt x="34086" y="106"/>
                      </a:cubicBezTo>
                      <a:lnTo>
                        <a:pt x="0" y="32491"/>
                      </a:lnTo>
                      <a:lnTo>
                        <a:pt x="25340" y="55493"/>
                      </a:lnTo>
                      <a:cubicBezTo>
                        <a:pt x="31852" y="54025"/>
                        <a:pt x="38589" y="50341"/>
                        <a:pt x="44290" y="44640"/>
                      </a:cubicBezTo>
                      <a:cubicBezTo>
                        <a:pt x="50566" y="38363"/>
                        <a:pt x="54398" y="30830"/>
                        <a:pt x="55520" y="23725"/>
                      </a:cubicBezTo>
                      <a:cubicBezTo>
                        <a:pt x="56642" y="16620"/>
                        <a:pt x="55053" y="9943"/>
                        <a:pt x="50489" y="5378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305" name="Google Shape;305;p1"/>
                <p:cNvSpPr/>
                <p:nvPr/>
              </p:nvSpPr>
              <p:spPr>
                <a:xfrm>
                  <a:off x="5202916" y="1845758"/>
                  <a:ext cx="34434" cy="56110"/>
                </a:xfrm>
                <a:custGeom>
                  <a:rect b="b" l="l" r="r" t="t"/>
                  <a:pathLst>
                    <a:path extrusionOk="0" h="56110" w="34434">
                      <a:moveTo>
                        <a:pt x="18013" y="29596"/>
                      </a:moveTo>
                      <a:cubicBezTo>
                        <a:pt x="19624" y="19393"/>
                        <a:pt x="25312" y="8673"/>
                        <a:pt x="34434" y="0"/>
                      </a:cubicBezTo>
                      <a:cubicBezTo>
                        <a:pt x="18531" y="1412"/>
                        <a:pt x="2888" y="16297"/>
                        <a:pt x="348" y="32386"/>
                      </a:cubicBezTo>
                      <a:cubicBezTo>
                        <a:pt x="-2071" y="47711"/>
                        <a:pt x="8379" y="58186"/>
                        <a:pt x="23725" y="55762"/>
                      </a:cubicBezTo>
                      <a:cubicBezTo>
                        <a:pt x="24377" y="55659"/>
                        <a:pt x="25032" y="55536"/>
                        <a:pt x="25689" y="55388"/>
                      </a:cubicBezTo>
                      <a:cubicBezTo>
                        <a:pt x="19108" y="49407"/>
                        <a:pt x="16351" y="40121"/>
                        <a:pt x="18013" y="29596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306" name="Google Shape;306;p1"/>
              <p:cNvGrpSpPr/>
              <p:nvPr/>
            </p:nvGrpSpPr>
            <p:grpSpPr>
              <a:xfrm>
                <a:off x="5391033" y="1763954"/>
                <a:ext cx="56497" cy="56500"/>
                <a:chOff x="5391033" y="1763954"/>
                <a:chExt cx="56497" cy="56500"/>
              </a:xfrm>
            </p:grpSpPr>
            <p:sp>
              <p:nvSpPr>
                <p:cNvPr id="307" name="Google Shape;307;p1"/>
                <p:cNvSpPr/>
                <p:nvPr/>
              </p:nvSpPr>
              <p:spPr>
                <a:xfrm>
                  <a:off x="5391383" y="1763954"/>
                  <a:ext cx="56147" cy="55772"/>
                </a:xfrm>
                <a:custGeom>
                  <a:rect b="b" l="l" r="r" t="t"/>
                  <a:pathLst>
                    <a:path extrusionOk="0" h="55772" w="56147">
                      <a:moveTo>
                        <a:pt x="50743" y="5405"/>
                      </a:moveTo>
                      <a:cubicBezTo>
                        <a:pt x="47099" y="1761"/>
                        <a:pt x="42104" y="0"/>
                        <a:pt x="36642" y="0"/>
                      </a:cubicBezTo>
                      <a:cubicBezTo>
                        <a:pt x="35856" y="0"/>
                        <a:pt x="35061" y="35"/>
                        <a:pt x="34258" y="106"/>
                      </a:cubicBezTo>
                      <a:lnTo>
                        <a:pt x="0" y="32655"/>
                      </a:lnTo>
                      <a:lnTo>
                        <a:pt x="25469" y="55773"/>
                      </a:lnTo>
                      <a:cubicBezTo>
                        <a:pt x="32013" y="54297"/>
                        <a:pt x="38783" y="50594"/>
                        <a:pt x="44513" y="44864"/>
                      </a:cubicBezTo>
                      <a:cubicBezTo>
                        <a:pt x="50822" y="38556"/>
                        <a:pt x="54673" y="30985"/>
                        <a:pt x="55800" y="23844"/>
                      </a:cubicBezTo>
                      <a:cubicBezTo>
                        <a:pt x="56927" y="16704"/>
                        <a:pt x="55331" y="9993"/>
                        <a:pt x="50743" y="5405"/>
                      </a:cubicBezTo>
                      <a:close/>
                    </a:path>
                  </a:pathLst>
                </a:custGeom>
                <a:solidFill>
                  <a:srgbClr val="FCE3A0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308" name="Google Shape;308;p1"/>
                <p:cNvSpPr/>
                <p:nvPr/>
              </p:nvSpPr>
              <p:spPr>
                <a:xfrm>
                  <a:off x="5391033" y="1764061"/>
                  <a:ext cx="34607" cy="56393"/>
                </a:xfrm>
                <a:custGeom>
                  <a:rect b="b" l="l" r="r" t="t"/>
                  <a:pathLst>
                    <a:path extrusionOk="0" h="56393" w="34607">
                      <a:moveTo>
                        <a:pt x="18105" y="29745"/>
                      </a:moveTo>
                      <a:cubicBezTo>
                        <a:pt x="19724" y="19490"/>
                        <a:pt x="25440" y="8716"/>
                        <a:pt x="34608" y="0"/>
                      </a:cubicBezTo>
                      <a:cubicBezTo>
                        <a:pt x="18625" y="1419"/>
                        <a:pt x="2903" y="16379"/>
                        <a:pt x="350" y="32549"/>
                      </a:cubicBezTo>
                      <a:cubicBezTo>
                        <a:pt x="-2082" y="47951"/>
                        <a:pt x="8421" y="58478"/>
                        <a:pt x="23845" y="56044"/>
                      </a:cubicBezTo>
                      <a:cubicBezTo>
                        <a:pt x="24500" y="55940"/>
                        <a:pt x="25158" y="55816"/>
                        <a:pt x="25818" y="55667"/>
                      </a:cubicBezTo>
                      <a:cubicBezTo>
                        <a:pt x="19206" y="49655"/>
                        <a:pt x="16434" y="40322"/>
                        <a:pt x="18105" y="29745"/>
                      </a:cubicBezTo>
                      <a:close/>
                    </a:path>
                  </a:pathLst>
                </a:custGeom>
                <a:solidFill>
                  <a:srgbClr val="FFCE7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Verdana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</p:grpSp>
        <p:sp>
          <p:nvSpPr>
            <p:cNvPr id="309" name="Google Shape;309;p1"/>
            <p:cNvSpPr/>
            <p:nvPr/>
          </p:nvSpPr>
          <p:spPr>
            <a:xfrm>
              <a:off x="288304" y="4230658"/>
              <a:ext cx="796343" cy="332550"/>
            </a:xfrm>
            <a:prstGeom prst="roundRect">
              <a:avLst>
                <a:gd fmla="val 7775" name="adj"/>
              </a:avLst>
            </a:prstGeom>
            <a:noFill/>
            <a:ln cap="flat" cmpd="sng" w="12700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50"/>
                <a:buFont typeface="Verdana"/>
                <a:buNone/>
              </a:pPr>
              <a:r>
                <a:t/>
              </a:r>
              <a:endParaRPr b="0" i="0" sz="135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310" name="Google Shape;310;p1"/>
          <p:cNvSpPr txBox="1"/>
          <p:nvPr/>
        </p:nvSpPr>
        <p:spPr>
          <a:xfrm>
            <a:off x="316775" y="7307306"/>
            <a:ext cx="7070707" cy="723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-180000" lvl="0" marL="180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Liver enzyme levels (ALT, AST, GGT)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endParaRPr/>
          </a:p>
          <a:p>
            <a:pPr indent="-180000" lvl="0" marL="180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Lipid parameters in patients on/not </a:t>
            </a:r>
            <a:b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on lipid-lowering therapy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11</a:t>
            </a: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-180000" lvl="0" marL="180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Patient and clinician satisfaction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14</a:t>
            </a:r>
            <a:endParaRPr/>
          </a:p>
          <a:p>
            <a:pPr indent="-180000" lvl="0" marL="180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Ultrasonographic findings and fibroscan scores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13</a:t>
            </a:r>
            <a:endParaRPr b="0" i="0" sz="12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1" name="Google Shape;311;p1"/>
          <p:cNvSpPr txBox="1"/>
          <p:nvPr/>
        </p:nvSpPr>
        <p:spPr>
          <a:xfrm>
            <a:off x="1872405" y="7010973"/>
            <a:ext cx="378286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A00E6"/>
              </a:buClr>
              <a:buSzPts val="1200"/>
              <a:buFont typeface="Verdana"/>
              <a:buNone/>
            </a:pPr>
            <a:r>
              <a:rPr b="1" i="0" lang="en-US" sz="1200" u="none" cap="none" strike="noStrike">
                <a:solidFill>
                  <a:srgbClr val="7A00E6"/>
                </a:solidFill>
                <a:latin typeface="Verdana"/>
                <a:ea typeface="Verdana"/>
                <a:cs typeface="Verdana"/>
                <a:sym typeface="Verdana"/>
              </a:rPr>
              <a:t>Improves </a:t>
            </a:r>
            <a:endParaRPr/>
          </a:p>
        </p:txBody>
      </p:sp>
      <p:sp>
        <p:nvSpPr>
          <p:cNvPr id="312" name="Google Shape;312;p1"/>
          <p:cNvSpPr txBox="1"/>
          <p:nvPr/>
        </p:nvSpPr>
        <p:spPr>
          <a:xfrm>
            <a:off x="1813062" y="7967675"/>
            <a:ext cx="378286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A00E6"/>
              </a:buClr>
              <a:buSzPts val="1200"/>
              <a:buFont typeface="Verdana"/>
              <a:buNone/>
            </a:pPr>
            <a:r>
              <a:rPr b="1" i="0" lang="en-US" sz="1200" u="none" cap="none" strike="noStrike">
                <a:solidFill>
                  <a:srgbClr val="7A00E6"/>
                </a:solidFill>
                <a:latin typeface="Verdana"/>
                <a:ea typeface="Verdana"/>
                <a:cs typeface="Verdana"/>
                <a:sym typeface="Verdana"/>
              </a:rPr>
              <a:t>Reduces </a:t>
            </a:r>
            <a:endParaRPr/>
          </a:p>
        </p:txBody>
      </p:sp>
      <p:sp>
        <p:nvSpPr>
          <p:cNvPr id="313" name="Google Shape;313;p1"/>
          <p:cNvSpPr txBox="1"/>
          <p:nvPr/>
        </p:nvSpPr>
        <p:spPr>
          <a:xfrm>
            <a:off x="328706" y="8236735"/>
            <a:ext cx="7070707" cy="5386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-180000" lvl="0" marL="180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Patient-reported symptom </a:t>
            </a:r>
            <a:b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frequency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14</a:t>
            </a:r>
            <a:endParaRPr/>
          </a:p>
          <a:p>
            <a:pPr indent="-180000" lvl="0" marL="180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Disease burden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13</a:t>
            </a:r>
            <a:endParaRPr/>
          </a:p>
          <a:p>
            <a:pPr indent="-180000" lvl="0" marL="180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DILI</a:t>
            </a:r>
            <a:r>
              <a:rPr b="0" baseline="3000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5,6 </a:t>
            </a:r>
            <a:endParaRPr b="0" i="0" sz="12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4" name="Google Shape;314;p1"/>
          <p:cNvSpPr/>
          <p:nvPr/>
        </p:nvSpPr>
        <p:spPr>
          <a:xfrm>
            <a:off x="193439" y="6587242"/>
            <a:ext cx="7196328" cy="401632"/>
          </a:xfrm>
          <a:prstGeom prst="roundRect">
            <a:avLst>
              <a:gd fmla="val 13889" name="adj"/>
            </a:avLst>
          </a:prstGeom>
          <a:solidFill>
            <a:srgbClr val="23004C"/>
          </a:solidFill>
          <a:ln>
            <a:noFill/>
          </a:ln>
        </p:spPr>
        <p:txBody>
          <a:bodyPr anchorCtr="0" anchor="ctr" bIns="45700" lIns="0" spcFirstLastPara="1" rIns="0" wrap="square" tIns="45700">
            <a:no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Georgia"/>
              <a:buNone/>
            </a:pPr>
            <a:r>
              <a:rPr b="1" i="1" lang="en-US" sz="1600" u="none" cap="none" strike="noStrik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Polyenyl phosphatidylcholine (PPC): Active ingredient of EPL</a:t>
            </a:r>
            <a:endParaRPr b="1" i="1" sz="1600" u="none" cap="none" strike="noStrike">
              <a:solidFill>
                <a:schemeClr val="lt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5" name="Google Shape;315;p1"/>
          <p:cNvSpPr/>
          <p:nvPr/>
        </p:nvSpPr>
        <p:spPr>
          <a:xfrm>
            <a:off x="181066" y="8780725"/>
            <a:ext cx="7199222" cy="909832"/>
          </a:xfrm>
          <a:prstGeom prst="roundRect">
            <a:avLst>
              <a:gd fmla="val 6028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16" name="Google Shape;316;p1"/>
          <p:cNvSpPr/>
          <p:nvPr/>
        </p:nvSpPr>
        <p:spPr>
          <a:xfrm>
            <a:off x="1257301" y="8870209"/>
            <a:ext cx="6021324" cy="673332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-171450" lvl="0" marL="17145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i="0" lang="en-US" sz="1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PPC has a promising role in the management of MAFLD and its extrahepatic manifestations</a:t>
            </a:r>
            <a:endParaRPr/>
          </a:p>
          <a:p>
            <a:pPr indent="-171450" lvl="0" marL="17145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It is a potential hepatoprotective drug for DILI</a:t>
            </a:r>
            <a:endParaRPr/>
          </a:p>
        </p:txBody>
      </p:sp>
      <p:sp>
        <p:nvSpPr>
          <p:cNvPr id="317" name="Google Shape;317;p1"/>
          <p:cNvSpPr/>
          <p:nvPr/>
        </p:nvSpPr>
        <p:spPr>
          <a:xfrm>
            <a:off x="255065" y="8858243"/>
            <a:ext cx="720000" cy="7200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18" name="Google Shape;318;p1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376356" y="8979194"/>
            <a:ext cx="455361" cy="4553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anofi_Dark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2_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Sanofi_White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2024-05-23T03:54:35Z</dcterms:created>
  <dc:creator>Ambrose, Jobin /IN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0x0101000901BDCEEAFF7145A726733A96431DF3</vt:lpwstr>
  </property>
  <property fmtid="{D5CDD505-2E9C-101B-9397-08002B2CF9AE}" pid="3" name="MediaServiceImageTags">
    <vt:lpwstr/>
  </property>
  <property fmtid="{D5CDD505-2E9C-101B-9397-08002B2CF9AE}" pid="4" name="MSIP_Label_9e3dcb88-8425-4e1d-b1a3-bd5572915bbc_Enabled">
    <vt:lpwstr>true</vt:lpwstr>
  </property>
  <property fmtid="{D5CDD505-2E9C-101B-9397-08002B2CF9AE}" pid="5" name="MSIP_Label_9e3dcb88-8425-4e1d-b1a3-bd5572915bbc_SetDate">
    <vt:lpwstr>2024-01-17T14:59:11Z</vt:lpwstr>
  </property>
  <property fmtid="{D5CDD505-2E9C-101B-9397-08002B2CF9AE}" pid="6" name="MSIP_Label_9e3dcb88-8425-4e1d-b1a3-bd5572915bbc_Method">
    <vt:lpwstr>Privileged</vt:lpwstr>
  </property>
  <property fmtid="{D5CDD505-2E9C-101B-9397-08002B2CF9AE}" pid="7" name="MSIP_Label_9e3dcb88-8425-4e1d-b1a3-bd5572915bbc_Name">
    <vt:lpwstr>Internal</vt:lpwstr>
  </property>
  <property fmtid="{D5CDD505-2E9C-101B-9397-08002B2CF9AE}" pid="8" name="MSIP_Label_9e3dcb88-8425-4e1d-b1a3-bd5572915bbc_SiteId">
    <vt:lpwstr>aca3c8d6-aa71-4e1a-a10e-03572fc58c0b</vt:lpwstr>
  </property>
  <property fmtid="{D5CDD505-2E9C-101B-9397-08002B2CF9AE}" pid="9" name="MSIP_Label_9e3dcb88-8425-4e1d-b1a3-bd5572915bbc_ActionId">
    <vt:lpwstr>2f2da002-a8a4-488d-a0fb-7f922f411c3d</vt:lpwstr>
  </property>
  <property fmtid="{D5CDD505-2E9C-101B-9397-08002B2CF9AE}" pid="10" name="MSIP_Label_9e3dcb88-8425-4e1d-b1a3-bd5572915bbc_ContentBits">
    <vt:lpwstr>1</vt:lpwstr>
  </property>
  <property fmtid="{D5CDD505-2E9C-101B-9397-08002B2CF9AE}" pid="11" name="ClassificationContentMarkingHeaderLocations">
    <vt:lpwstr>Sanofi:7</vt:lpwstr>
  </property>
  <property fmtid="{D5CDD505-2E9C-101B-9397-08002B2CF9AE}" pid="12" name="ClassificationContentMarkingHeaderText">
    <vt:lpwstr>Internal</vt:lpwstr>
  </property>
</Properties>
</file>