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3.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5.xml" ContentType="application/vnd.openxmlformats-officedocument.theme+xml"/>
  <Override PartName="/ppt/slideLayouts/slideLayout91.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comments/modernComment_259_DC533543.xml" ContentType="application/vnd.ms-powerpoint.comments+xml"/>
  <Override PartName="/ppt/comments/modernComment_7FFFDD98_2B8B016B.xml" ContentType="application/vnd.ms-powerpoint.comment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omments/modernComment_7FFFDD9C_B3E43C9A.xml" ContentType="application/vnd.ms-powerpoint.comments+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95" r:id="rId5"/>
    <p:sldMasterId id="2147483699" r:id="rId6"/>
    <p:sldMasterId id="2147483711" r:id="rId7"/>
    <p:sldMasterId id="2147483718" r:id="rId8"/>
    <p:sldMasterId id="2147483755" r:id="rId9"/>
  </p:sldMasterIdLst>
  <p:notesMasterIdLst>
    <p:notesMasterId r:id="rId27"/>
  </p:notesMasterIdLst>
  <p:handoutMasterIdLst>
    <p:handoutMasterId r:id="rId28"/>
  </p:handoutMasterIdLst>
  <p:sldIdLst>
    <p:sldId id="256" r:id="rId10"/>
    <p:sldId id="2147474825" r:id="rId11"/>
    <p:sldId id="2147474845" r:id="rId12"/>
    <p:sldId id="258" r:id="rId13"/>
    <p:sldId id="2147474838" r:id="rId14"/>
    <p:sldId id="601" r:id="rId15"/>
    <p:sldId id="2147474839" r:id="rId16"/>
    <p:sldId id="259" r:id="rId17"/>
    <p:sldId id="2147474840" r:id="rId18"/>
    <p:sldId id="2147474828" r:id="rId19"/>
    <p:sldId id="2147474846" r:id="rId20"/>
    <p:sldId id="2147474842" r:id="rId21"/>
    <p:sldId id="2147474844" r:id="rId22"/>
    <p:sldId id="261" r:id="rId23"/>
    <p:sldId id="2147474832" r:id="rId24"/>
    <p:sldId id="2147474833" r:id="rId25"/>
    <p:sldId id="2147474821"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4DCAF36-492E-B956-A354-C2631B601E69}" name="Pearl Okungbowa" initials="PO" userId="S::Pearl.Okungbowa@ashfieldmedcomms.com::f22b8a7a-2742-423b-a477-363a4c17711c" providerId="AD"/>
  <p188:author id="{BA2AC245-C290-F00C-4BC5-0508FEA28978}" name="Ashfield MedComms" initials="AMC" userId="Ashfield MedComms" providerId="None"/>
  <p188:author id="{8EF50AB0-8B37-DD76-AE6D-1ABC027630AC}" name="Susan Jalicy" initials="SJ" userId="Susan Jalicy" providerId="None"/>
  <p188:author id="{B5123BC3-C46D-665F-80D1-BA2BDEBF8FEF}" name="Bhandari, Swati /IN" initials="B/" userId="S::swati.bhandari@sanofi.com::13333ca9-377b-4710-a300-7add9d57d09b" providerId="AD"/>
  <p188:author id="{FFE47EE6-A2F0-13A5-8EE8-3661DB1849A6}" name="Medical Writer" initials="MW" userId="Medical Writer"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9325"/>
    <a:srgbClr val="FFFFE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7DBDF87-DD16-D75D-C181-BBDD3005EB28}" v="9" dt="2023-09-14T08:12:54.34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241" autoAdjust="0"/>
    <p:restoredTop sz="94660"/>
  </p:normalViewPr>
  <p:slideViewPr>
    <p:cSldViewPr snapToGrid="0">
      <p:cViewPr varScale="1">
        <p:scale>
          <a:sx n="99" d="100"/>
          <a:sy n="99" d="100"/>
        </p:scale>
        <p:origin x="138" y="396"/>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94" d="100"/>
          <a:sy n="94" d="100"/>
        </p:scale>
        <p:origin x="4080" y="101"/>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 Type="http://schemas.openxmlformats.org/officeDocument/2006/relationships/customXml" Target="../customXml/item3.xml"/><Relationship Id="rId21" Type="http://schemas.openxmlformats.org/officeDocument/2006/relationships/slide" Target="slides/slide12.xml"/><Relationship Id="rId34" Type="http://schemas.microsoft.com/office/2015/10/relationships/revisionInfo" Target="revisionInfo.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handoutMaster" Target="handoutMasters/handoutMaster1.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notesMaster" Target="notesMasters/notesMaster1.xml"/><Relationship Id="rId30" Type="http://schemas.openxmlformats.org/officeDocument/2006/relationships/viewProps" Target="viewProps.xml"/><Relationship Id="rId35" Type="http://schemas.microsoft.com/office/2018/10/relationships/authors" Target="authors.xml"/><Relationship Id="rId8" Type="http://schemas.openxmlformats.org/officeDocument/2006/relationships/slideMaster" Target="slideMasters/slideMaster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li, Yogesh /IN" userId="88c8778e-5c02-4a2e-8672-440832e2f998" providerId="ADAL" clId="{286ADE38-0644-4219-8E7B-5A0ADAEB5B3E}"/>
    <pc:docChg chg="modSld">
      <pc:chgData name="Mali, Yogesh /IN" userId="88c8778e-5c02-4a2e-8672-440832e2f998" providerId="ADAL" clId="{286ADE38-0644-4219-8E7B-5A0ADAEB5B3E}" dt="2023-06-20T12:48:51.168" v="7" actId="20577"/>
      <pc:docMkLst>
        <pc:docMk/>
      </pc:docMkLst>
      <pc:sldChg chg="modSp mod">
        <pc:chgData name="Mali, Yogesh /IN" userId="88c8778e-5c02-4a2e-8672-440832e2f998" providerId="ADAL" clId="{286ADE38-0644-4219-8E7B-5A0ADAEB5B3E}" dt="2023-06-20T12:48:51.168" v="7" actId="20577"/>
        <pc:sldMkLst>
          <pc:docMk/>
          <pc:sldMk cId="3798958950" sldId="256"/>
        </pc:sldMkLst>
        <pc:spChg chg="mod">
          <ac:chgData name="Mali, Yogesh /IN" userId="88c8778e-5c02-4a2e-8672-440832e2f998" providerId="ADAL" clId="{286ADE38-0644-4219-8E7B-5A0ADAEB5B3E}" dt="2023-06-20T12:48:51.168" v="7" actId="20577"/>
          <ac:spMkLst>
            <pc:docMk/>
            <pc:sldMk cId="3798958950" sldId="256"/>
            <ac:spMk id="2" creationId="{B51EEF71-712D-14F0-0592-0E6B28768528}"/>
          </ac:spMkLst>
        </pc:spChg>
      </pc:sldChg>
    </pc:docChg>
  </pc:docChgLst>
  <pc:docChgLst>
    <pc:chgData name="Bhandari, Swati /IN" userId="S::swati.bhandari@sanofi.com::13333ca9-377b-4710-a300-7add9d57d09b" providerId="AD" clId="Web-{F7DBDF87-DD16-D75D-C181-BBDD3005EB28}"/>
    <pc:docChg chg="mod modMainMaster">
      <pc:chgData name="Bhandari, Swati /IN" userId="S::swati.bhandari@sanofi.com::13333ca9-377b-4710-a300-7add9d57d09b" providerId="AD" clId="Web-{F7DBDF87-DD16-D75D-C181-BBDD3005EB28}" dt="2023-09-14T08:12:54.347" v="10"/>
      <pc:docMkLst>
        <pc:docMk/>
      </pc:docMkLst>
      <pc:sldChg chg="delCm modCm">
        <pc:chgData name="Bhandari, Swati /IN" userId="S::swati.bhandari@sanofi.com::13333ca9-377b-4710-a300-7add9d57d09b" providerId="AD" clId="Web-{F7DBDF87-DD16-D75D-C181-BBDD3005EB28}" dt="2023-09-14T08:12:26.799" v="6"/>
        <pc:sldMkLst>
          <pc:docMk/>
          <pc:sldMk cId="3798958950" sldId="256"/>
        </pc:sldMkLst>
        <pc:extLst>
          <p:ext xmlns:p="http://schemas.openxmlformats.org/presentationml/2006/main" uri="{D6D511B9-2390-475A-947B-AFAB55BFBCF1}">
            <pc226:cmChg xmlns:pc226="http://schemas.microsoft.com/office/powerpoint/2022/06/main/command" chg="del mod modRxn">
              <pc226:chgData name="Bhandari, Swati /IN" userId="S::swati.bhandari@sanofi.com::13333ca9-377b-4710-a300-7add9d57d09b" providerId="AD" clId="Web-{F7DBDF87-DD16-D75D-C181-BBDD3005EB28}" dt="2023-09-14T08:12:21.799" v="5"/>
              <pc2:cmMkLst xmlns:pc2="http://schemas.microsoft.com/office/powerpoint/2019/9/main/command">
                <pc:docMk/>
                <pc:sldMk cId="3798958950" sldId="256"/>
                <pc2:cmMk id="{DF2D4823-7F22-4367-914E-12BEC5E472DE}"/>
              </pc2:cmMkLst>
            </pc226:cmChg>
            <pc226:cmChg xmlns:pc226="http://schemas.microsoft.com/office/powerpoint/2022/06/main/command" chg="del">
              <pc226:chgData name="Bhandari, Swati /IN" userId="S::swati.bhandari@sanofi.com::13333ca9-377b-4710-a300-7add9d57d09b" providerId="AD" clId="Web-{F7DBDF87-DD16-D75D-C181-BBDD3005EB28}" dt="2023-09-14T08:12:26.799" v="6"/>
              <pc2:cmMkLst xmlns:pc2="http://schemas.microsoft.com/office/powerpoint/2019/9/main/command">
                <pc:docMk/>
                <pc:sldMk cId="3798958950" sldId="256"/>
                <pc2:cmMk id="{82FF8ECC-D895-42C1-A5AA-944B90EEF1EB}"/>
              </pc2:cmMkLst>
            </pc226:cmChg>
          </p:ext>
        </pc:extLst>
      </pc:sldChg>
      <pc:sldChg chg="delCm">
        <pc:chgData name="Bhandari, Swati /IN" userId="S::swati.bhandari@sanofi.com::13333ca9-377b-4710-a300-7add9d57d09b" providerId="AD" clId="Web-{F7DBDF87-DD16-D75D-C181-BBDD3005EB28}" dt="2023-09-14T08:12:54.347" v="10"/>
        <pc:sldMkLst>
          <pc:docMk/>
          <pc:sldMk cId="352412530" sldId="2147474821"/>
        </pc:sldMkLst>
        <pc:extLst>
          <p:ext xmlns:p="http://schemas.openxmlformats.org/presentationml/2006/main" uri="{D6D511B9-2390-475A-947B-AFAB55BFBCF1}">
            <pc226:cmChg xmlns:pc226="http://schemas.microsoft.com/office/powerpoint/2022/06/main/command" chg="del">
              <pc226:chgData name="Bhandari, Swati /IN" userId="S::swati.bhandari@sanofi.com::13333ca9-377b-4710-a300-7add9d57d09b" providerId="AD" clId="Web-{F7DBDF87-DD16-D75D-C181-BBDD3005EB28}" dt="2023-09-14T08:12:48.035" v="8"/>
              <pc2:cmMkLst xmlns:pc2="http://schemas.microsoft.com/office/powerpoint/2019/9/main/command">
                <pc:docMk/>
                <pc:sldMk cId="352412530" sldId="2147474821"/>
                <pc2:cmMk id="{132BAE49-4EAC-4CFB-A853-544244491133}"/>
              </pc2:cmMkLst>
            </pc226:cmChg>
            <pc226:cmChg xmlns:pc226="http://schemas.microsoft.com/office/powerpoint/2022/06/main/command" chg="del">
              <pc226:chgData name="Bhandari, Swati /IN" userId="S::swati.bhandari@sanofi.com::13333ca9-377b-4710-a300-7add9d57d09b" providerId="AD" clId="Web-{F7DBDF87-DD16-D75D-C181-BBDD3005EB28}" dt="2023-09-14T08:12:54.347" v="10"/>
              <pc2:cmMkLst xmlns:pc2="http://schemas.microsoft.com/office/powerpoint/2019/9/main/command">
                <pc:docMk/>
                <pc:sldMk cId="352412530" sldId="2147474821"/>
                <pc2:cmMk id="{397704EE-4778-4DC3-8522-1437311E0B6F}"/>
              </pc2:cmMkLst>
            </pc226:cmChg>
            <pc226:cmChg xmlns:pc226="http://schemas.microsoft.com/office/powerpoint/2022/06/main/command" chg="del">
              <pc226:chgData name="Bhandari, Swati /IN" userId="S::swati.bhandari@sanofi.com::13333ca9-377b-4710-a300-7add9d57d09b" providerId="AD" clId="Web-{F7DBDF87-DD16-D75D-C181-BBDD3005EB28}" dt="2023-09-14T08:12:51.004" v="9"/>
              <pc2:cmMkLst xmlns:pc2="http://schemas.microsoft.com/office/powerpoint/2019/9/main/command">
                <pc:docMk/>
                <pc:sldMk cId="352412530" sldId="2147474821"/>
                <pc2:cmMk id="{742F96EE-0865-4E57-A89B-E30068C946BF}"/>
              </pc2:cmMkLst>
            </pc226:cmChg>
          </p:ext>
        </pc:extLst>
      </pc:sldChg>
      <pc:sldChg chg="delCm">
        <pc:chgData name="Bhandari, Swati /IN" userId="S::swati.bhandari@sanofi.com::13333ca9-377b-4710-a300-7add9d57d09b" providerId="AD" clId="Web-{F7DBDF87-DD16-D75D-C181-BBDD3005EB28}" dt="2023-09-14T08:12:37.143" v="7"/>
        <pc:sldMkLst>
          <pc:docMk/>
          <pc:sldMk cId="1798000489" sldId="2147474825"/>
        </pc:sldMkLst>
        <pc:extLst>
          <p:ext xmlns:p="http://schemas.openxmlformats.org/presentationml/2006/main" uri="{D6D511B9-2390-475A-947B-AFAB55BFBCF1}">
            <pc226:cmChg xmlns:pc226="http://schemas.microsoft.com/office/powerpoint/2022/06/main/command" chg="del">
              <pc226:chgData name="Bhandari, Swati /IN" userId="S::swati.bhandari@sanofi.com::13333ca9-377b-4710-a300-7add9d57d09b" providerId="AD" clId="Web-{F7DBDF87-DD16-D75D-C181-BBDD3005EB28}" dt="2023-09-14T08:12:37.143" v="7"/>
              <pc2:cmMkLst xmlns:pc2="http://schemas.microsoft.com/office/powerpoint/2019/9/main/command">
                <pc:docMk/>
                <pc:sldMk cId="1798000489" sldId="2147474825"/>
                <pc2:cmMk id="{B92DB97F-BCD9-40BF-B569-30D6354FBE6D}"/>
              </pc2:cmMkLst>
            </pc226:cmChg>
          </p:ext>
        </pc:extLst>
      </pc:sldChg>
      <pc:sldMasterChg chg="addSp">
        <pc:chgData name="Bhandari, Swati /IN" userId="S::swati.bhandari@sanofi.com::13333ca9-377b-4710-a300-7add9d57d09b" providerId="AD" clId="Web-{F7DBDF87-DD16-D75D-C181-BBDD3005EB28}" dt="2023-09-14T08:12:16.345" v="0" actId="33475"/>
        <pc:sldMasterMkLst>
          <pc:docMk/>
          <pc:sldMasterMk cId="3806124759" sldId="2147483660"/>
        </pc:sldMasterMkLst>
        <pc:spChg chg="add">
          <ac:chgData name="Bhandari, Swati /IN" userId="S::swati.bhandari@sanofi.com::13333ca9-377b-4710-a300-7add9d57d09b" providerId="AD" clId="Web-{F7DBDF87-DD16-D75D-C181-BBDD3005EB28}" dt="2023-09-14T08:12:16.345" v="0" actId="33475"/>
          <ac:spMkLst>
            <pc:docMk/>
            <pc:sldMasterMk cId="3806124759" sldId="2147483660"/>
            <ac:spMk id="10" creationId="{A57529EA-4DB8-9419-9E0A-A6C15A1C85C2}"/>
          </ac:spMkLst>
        </pc:spChg>
      </pc:sldMasterChg>
      <pc:sldMasterChg chg="addSp">
        <pc:chgData name="Bhandari, Swati /IN" userId="S::swati.bhandari@sanofi.com::13333ca9-377b-4710-a300-7add9d57d09b" providerId="AD" clId="Web-{F7DBDF87-DD16-D75D-C181-BBDD3005EB28}" dt="2023-09-14T08:12:16.345" v="0" actId="33475"/>
        <pc:sldMasterMkLst>
          <pc:docMk/>
          <pc:sldMasterMk cId="2552472124" sldId="2147483695"/>
        </pc:sldMasterMkLst>
        <pc:spChg chg="add">
          <ac:chgData name="Bhandari, Swati /IN" userId="S::swati.bhandari@sanofi.com::13333ca9-377b-4710-a300-7add9d57d09b" providerId="AD" clId="Web-{F7DBDF87-DD16-D75D-C181-BBDD3005EB28}" dt="2023-09-14T08:12:16.345" v="0" actId="33475"/>
          <ac:spMkLst>
            <pc:docMk/>
            <pc:sldMasterMk cId="2552472124" sldId="2147483695"/>
            <ac:spMk id="4" creationId="{0774D881-8FAD-A896-A4C3-0EA95EE0A6ED}"/>
          </ac:spMkLst>
        </pc:spChg>
      </pc:sldMasterChg>
      <pc:sldMasterChg chg="addSp">
        <pc:chgData name="Bhandari, Swati /IN" userId="S::swati.bhandari@sanofi.com::13333ca9-377b-4710-a300-7add9d57d09b" providerId="AD" clId="Web-{F7DBDF87-DD16-D75D-C181-BBDD3005EB28}" dt="2023-09-14T08:12:16.345" v="0" actId="33475"/>
        <pc:sldMasterMkLst>
          <pc:docMk/>
          <pc:sldMasterMk cId="1723931003" sldId="2147483699"/>
        </pc:sldMasterMkLst>
        <pc:spChg chg="add">
          <ac:chgData name="Bhandari, Swati /IN" userId="S::swati.bhandari@sanofi.com::13333ca9-377b-4710-a300-7add9d57d09b" providerId="AD" clId="Web-{F7DBDF87-DD16-D75D-C181-BBDD3005EB28}" dt="2023-09-14T08:12:16.345" v="0" actId="33475"/>
          <ac:spMkLst>
            <pc:docMk/>
            <pc:sldMasterMk cId="1723931003" sldId="2147483699"/>
            <ac:spMk id="5" creationId="{F7DC8472-CFF8-03C0-AA5E-0C39D4994B06}"/>
          </ac:spMkLst>
        </pc:spChg>
      </pc:sldMasterChg>
      <pc:sldMasterChg chg="addSp">
        <pc:chgData name="Bhandari, Swati /IN" userId="S::swati.bhandari@sanofi.com::13333ca9-377b-4710-a300-7add9d57d09b" providerId="AD" clId="Web-{F7DBDF87-DD16-D75D-C181-BBDD3005EB28}" dt="2023-09-14T08:12:16.345" v="0" actId="33475"/>
        <pc:sldMasterMkLst>
          <pc:docMk/>
          <pc:sldMasterMk cId="301982495" sldId="2147483711"/>
        </pc:sldMasterMkLst>
        <pc:spChg chg="add">
          <ac:chgData name="Bhandari, Swati /IN" userId="S::swati.bhandari@sanofi.com::13333ca9-377b-4710-a300-7add9d57d09b" providerId="AD" clId="Web-{F7DBDF87-DD16-D75D-C181-BBDD3005EB28}" dt="2023-09-14T08:12:16.345" v="0" actId="33475"/>
          <ac:spMkLst>
            <pc:docMk/>
            <pc:sldMasterMk cId="301982495" sldId="2147483711"/>
            <ac:spMk id="5" creationId="{374CF169-7875-7DBB-954E-5997FE37DD93}"/>
          </ac:spMkLst>
        </pc:spChg>
      </pc:sldMasterChg>
      <pc:sldMasterChg chg="addSp">
        <pc:chgData name="Bhandari, Swati /IN" userId="S::swati.bhandari@sanofi.com::13333ca9-377b-4710-a300-7add9d57d09b" providerId="AD" clId="Web-{F7DBDF87-DD16-D75D-C181-BBDD3005EB28}" dt="2023-09-14T08:12:16.345" v="0" actId="33475"/>
        <pc:sldMasterMkLst>
          <pc:docMk/>
          <pc:sldMasterMk cId="2273529675" sldId="2147483718"/>
        </pc:sldMasterMkLst>
        <pc:spChg chg="add">
          <ac:chgData name="Bhandari, Swati /IN" userId="S::swati.bhandari@sanofi.com::13333ca9-377b-4710-a300-7add9d57d09b" providerId="AD" clId="Web-{F7DBDF87-DD16-D75D-C181-BBDD3005EB28}" dt="2023-09-14T08:12:16.345" v="0" actId="33475"/>
          <ac:spMkLst>
            <pc:docMk/>
            <pc:sldMasterMk cId="2273529675" sldId="2147483718"/>
            <ac:spMk id="10" creationId="{7CDB020D-C861-BE5C-DBCB-0E3D0D5CA625}"/>
          </ac:spMkLst>
        </pc:spChg>
      </pc:sldMasterChg>
      <pc:sldMasterChg chg="addSp">
        <pc:chgData name="Bhandari, Swati /IN" userId="S::swati.bhandari@sanofi.com::13333ca9-377b-4710-a300-7add9d57d09b" providerId="AD" clId="Web-{F7DBDF87-DD16-D75D-C181-BBDD3005EB28}" dt="2023-09-14T08:12:16.345" v="0" actId="33475"/>
        <pc:sldMasterMkLst>
          <pc:docMk/>
          <pc:sldMasterMk cId="1938167364" sldId="2147483755"/>
        </pc:sldMasterMkLst>
        <pc:spChg chg="add">
          <ac:chgData name="Bhandari, Swati /IN" userId="S::swati.bhandari@sanofi.com::13333ca9-377b-4710-a300-7add9d57d09b" providerId="AD" clId="Web-{F7DBDF87-DD16-D75D-C181-BBDD3005EB28}" dt="2023-09-14T08:12:16.345" v="0" actId="33475"/>
          <ac:spMkLst>
            <pc:docMk/>
            <pc:sldMasterMk cId="1938167364" sldId="2147483755"/>
            <ac:spMk id="4" creationId="{607D019D-8AD1-90B2-D875-EDA527767404}"/>
          </ac:spMkLst>
        </pc:spChg>
      </pc:sldMasterChg>
    </pc:docChg>
  </pc:docChgLst>
</pc:chgInfo>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9410590152715701"/>
          <c:y val="7.0071088812528007E-2"/>
          <c:w val="0.55573877143063"/>
          <c:h val="0.85135884579294197"/>
        </c:manualLayout>
      </c:layout>
      <c:barChart>
        <c:barDir val="col"/>
        <c:grouping val="clustered"/>
        <c:varyColors val="0"/>
        <c:ser>
          <c:idx val="0"/>
          <c:order val="0"/>
          <c:tx>
            <c:strRef>
              <c:f>Sheet1!$B$1</c:f>
              <c:strCache>
                <c:ptCount val="1"/>
                <c:pt idx="0">
                  <c:v>NAFLD</c:v>
                </c:pt>
              </c:strCache>
            </c:strRef>
          </c:tx>
          <c:invertIfNegative val="0"/>
          <c:dLbls>
            <c:spPr>
              <a:noFill/>
              <a:ln w="25340">
                <a:noFill/>
              </a:ln>
            </c:spPr>
            <c:txPr>
              <a:bodyPr rot="0" spcFirstLastPara="0" vertOverflow="ellipsis" vert="horz" wrap="square" lIns="38100" tIns="19050" rIns="38100" bIns="19050" anchor="ctr" anchorCtr="1"/>
              <a:lstStyle/>
              <a:p>
                <a:pPr>
                  <a:defRPr lang="zh-CN" sz="1397"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c:f>
              <c:numCache>
                <c:formatCode>General</c:formatCode>
                <c:ptCount val="1"/>
              </c:numCache>
            </c:numRef>
          </c:cat>
          <c:val>
            <c:numRef>
              <c:f>Sheet1!$B$2</c:f>
              <c:numCache>
                <c:formatCode>0%</c:formatCode>
                <c:ptCount val="1"/>
                <c:pt idx="0">
                  <c:v>0.78</c:v>
                </c:pt>
              </c:numCache>
            </c:numRef>
          </c:val>
          <c:extLst>
            <c:ext xmlns:c16="http://schemas.microsoft.com/office/drawing/2014/chart" uri="{C3380CC4-5D6E-409C-BE32-E72D297353CC}">
              <c16:uniqueId val="{00000000-B9DD-437D-B415-333C1C583A22}"/>
            </c:ext>
          </c:extLst>
        </c:ser>
        <c:ser>
          <c:idx val="1"/>
          <c:order val="1"/>
          <c:tx>
            <c:strRef>
              <c:f>Sheet1!$C$1</c:f>
              <c:strCache>
                <c:ptCount val="1"/>
                <c:pt idx="0">
                  <c:v>健康对照</c:v>
                </c:pt>
              </c:strCache>
            </c:strRef>
          </c:tx>
          <c:invertIfNegative val="0"/>
          <c:dLbls>
            <c:spPr>
              <a:noFill/>
              <a:ln w="25340">
                <a:noFill/>
              </a:ln>
            </c:spPr>
            <c:txPr>
              <a:bodyPr rot="0" spcFirstLastPara="0" vertOverflow="ellipsis" vert="horz" wrap="square" lIns="38100" tIns="19050" rIns="38100" bIns="19050" anchor="ctr" anchorCtr="1"/>
              <a:lstStyle/>
              <a:p>
                <a:pPr>
                  <a:defRPr lang="zh-CN" sz="1397"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c:f>
              <c:numCache>
                <c:formatCode>General</c:formatCode>
                <c:ptCount val="1"/>
              </c:numCache>
            </c:numRef>
          </c:cat>
          <c:val>
            <c:numRef>
              <c:f>Sheet1!$C$2</c:f>
              <c:numCache>
                <c:formatCode>0%</c:formatCode>
                <c:ptCount val="1"/>
                <c:pt idx="0">
                  <c:v>0.9</c:v>
                </c:pt>
              </c:numCache>
            </c:numRef>
          </c:val>
          <c:extLst>
            <c:ext xmlns:c16="http://schemas.microsoft.com/office/drawing/2014/chart" uri="{C3380CC4-5D6E-409C-BE32-E72D297353CC}">
              <c16:uniqueId val="{00000001-B9DD-437D-B415-333C1C583A22}"/>
            </c:ext>
          </c:extLst>
        </c:ser>
        <c:dLbls>
          <c:showLegendKey val="0"/>
          <c:showVal val="0"/>
          <c:showCatName val="0"/>
          <c:showSerName val="0"/>
          <c:showPercent val="0"/>
          <c:showBubbleSize val="0"/>
        </c:dLbls>
        <c:gapWidth val="150"/>
        <c:axId val="1818506351"/>
        <c:axId val="1"/>
      </c:barChart>
      <c:catAx>
        <c:axId val="1818506351"/>
        <c:scaling>
          <c:orientation val="minMax"/>
        </c:scaling>
        <c:delete val="0"/>
        <c:axPos val="b"/>
        <c:numFmt formatCode="General" sourceLinked="1"/>
        <c:majorTickMark val="out"/>
        <c:minorTickMark val="none"/>
        <c:tickLblPos val="nextTo"/>
        <c:txPr>
          <a:bodyPr rot="-60000000" spcFirstLastPara="0" vertOverflow="ellipsis" vert="horz" wrap="square" anchor="ctr" anchorCtr="1"/>
          <a:lstStyle/>
          <a:p>
            <a:pPr>
              <a:defRPr lang="zh-CN" sz="1796" b="0" i="0" u="none" strike="noStrike" kern="1200" baseline="0">
                <a:solidFill>
                  <a:schemeClr val="tx1"/>
                </a:solidFill>
                <a:latin typeface="+mn-lt"/>
                <a:ea typeface="+mn-ea"/>
                <a:cs typeface="+mn-cs"/>
              </a:defRPr>
            </a:pPr>
            <a:endParaRPr lang="en-US"/>
          </a:p>
        </c:txPr>
        <c:crossAx val="1"/>
        <c:crosses val="autoZero"/>
        <c:auto val="1"/>
        <c:lblAlgn val="ctr"/>
        <c:lblOffset val="100"/>
        <c:noMultiLvlLbl val="0"/>
      </c:catAx>
      <c:valAx>
        <c:axId val="1"/>
        <c:scaling>
          <c:orientation val="minMax"/>
        </c:scaling>
        <c:delete val="0"/>
        <c:axPos val="l"/>
        <c:numFmt formatCode="0%" sourceLinked="1"/>
        <c:majorTickMark val="out"/>
        <c:minorTickMark val="none"/>
        <c:tickLblPos val="nextTo"/>
        <c:txPr>
          <a:bodyPr rot="-60000000" spcFirstLastPara="0" vertOverflow="ellipsis" vert="horz" wrap="square" anchor="ctr" anchorCtr="1"/>
          <a:lstStyle/>
          <a:p>
            <a:pPr>
              <a:defRPr lang="zh-CN" sz="1400" b="0" i="0" u="none" strike="noStrike" kern="1200" baseline="0">
                <a:solidFill>
                  <a:schemeClr val="tx1"/>
                </a:solidFill>
                <a:latin typeface="+mn-lt"/>
                <a:ea typeface="+mn-ea"/>
                <a:cs typeface="+mn-cs"/>
              </a:defRPr>
            </a:pPr>
            <a:endParaRPr lang="en-US"/>
          </a:p>
        </c:txPr>
        <c:crossAx val="1818506351"/>
        <c:crosses val="autoZero"/>
        <c:crossBetween val="between"/>
        <c:majorUnit val="5.000000000000001E-2"/>
      </c:valAx>
      <c:spPr>
        <a:noFill/>
        <a:ln w="25340">
          <a:noFill/>
        </a:ln>
      </c:spPr>
    </c:plotArea>
    <c:plotVisOnly val="1"/>
    <c:dispBlanksAs val="gap"/>
    <c:showDLblsOverMax val="0"/>
  </c:chart>
  <c:txPr>
    <a:bodyPr/>
    <a:lstStyle/>
    <a:p>
      <a:pPr>
        <a:defRPr lang="zh-CN" sz="1796"/>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NAFLD</c:v>
                </c:pt>
              </c:strCache>
            </c:strRef>
          </c:tx>
          <c:invertIfNegative val="0"/>
          <c:dLbls>
            <c:dLbl>
              <c:idx val="0"/>
              <c:spPr>
                <a:noFill/>
                <a:ln w="25328">
                  <a:noFill/>
                </a:ln>
              </c:spPr>
              <c:txPr>
                <a:bodyPr rot="0" spcFirstLastPara="0" vertOverflow="ellipsis" vert="horz" wrap="square" lIns="38100" tIns="19050" rIns="38100" bIns="19050" anchor="ctr" anchorCtr="1"/>
                <a:lstStyle/>
                <a:p>
                  <a:pPr>
                    <a:defRPr lang="zh-CN" sz="1396"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extLst>
                <c:ext xmlns:c16="http://schemas.microsoft.com/office/drawing/2014/chart" uri="{C3380CC4-5D6E-409C-BE32-E72D297353CC}">
                  <c16:uniqueId val="{00000000-CD7F-4A48-BF38-8859366B6199}"/>
                </c:ext>
              </c:extLst>
            </c:dLbl>
            <c:spPr>
              <a:noFill/>
              <a:ln w="25328">
                <a:noFill/>
              </a:ln>
            </c:spPr>
            <c:txPr>
              <a:bodyPr rot="0" spcFirstLastPara="0" vertOverflow="ellipsis" vert="horz" wrap="square" lIns="38100" tIns="19050" rIns="38100" bIns="19050" anchor="ctr" anchorCtr="1"/>
              <a:lstStyle/>
              <a:p>
                <a:pPr>
                  <a:defRPr lang="zh-CN" sz="1795"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c:f>
              <c:numCache>
                <c:formatCode>General</c:formatCode>
                <c:ptCount val="1"/>
              </c:numCache>
            </c:numRef>
          </c:cat>
          <c:val>
            <c:numRef>
              <c:f>Sheet1!$B$2</c:f>
              <c:numCache>
                <c:formatCode>0.0%</c:formatCode>
                <c:ptCount val="1"/>
                <c:pt idx="0">
                  <c:v>0.61299999999999999</c:v>
                </c:pt>
              </c:numCache>
            </c:numRef>
          </c:val>
          <c:extLst>
            <c:ext xmlns:c16="http://schemas.microsoft.com/office/drawing/2014/chart" uri="{C3380CC4-5D6E-409C-BE32-E72D297353CC}">
              <c16:uniqueId val="{00000001-CD7F-4A48-BF38-8859366B6199}"/>
            </c:ext>
          </c:extLst>
        </c:ser>
        <c:ser>
          <c:idx val="1"/>
          <c:order val="1"/>
          <c:tx>
            <c:strRef>
              <c:f>Sheet1!$C$1</c:f>
              <c:strCache>
                <c:ptCount val="1"/>
                <c:pt idx="0">
                  <c:v>健康对照</c:v>
                </c:pt>
              </c:strCache>
            </c:strRef>
          </c:tx>
          <c:invertIfNegative val="0"/>
          <c:dLbls>
            <c:spPr>
              <a:noFill/>
              <a:ln w="25328">
                <a:noFill/>
              </a:ln>
            </c:spPr>
            <c:txPr>
              <a:bodyPr rot="0" spcFirstLastPara="0" vertOverflow="ellipsis" vert="horz" wrap="square" lIns="38100" tIns="19050" rIns="38100" bIns="19050" anchor="ctr" anchorCtr="1"/>
              <a:lstStyle/>
              <a:p>
                <a:pPr>
                  <a:defRPr lang="zh-CN" sz="1396"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c:f>
              <c:numCache>
                <c:formatCode>General</c:formatCode>
                <c:ptCount val="1"/>
              </c:numCache>
            </c:numRef>
          </c:cat>
          <c:val>
            <c:numRef>
              <c:f>Sheet1!$C$2</c:f>
              <c:numCache>
                <c:formatCode>0.0%</c:formatCode>
                <c:ptCount val="1"/>
                <c:pt idx="0">
                  <c:v>0.68300000000000005</c:v>
                </c:pt>
              </c:numCache>
            </c:numRef>
          </c:val>
          <c:extLst>
            <c:ext xmlns:c16="http://schemas.microsoft.com/office/drawing/2014/chart" uri="{C3380CC4-5D6E-409C-BE32-E72D297353CC}">
              <c16:uniqueId val="{00000002-CD7F-4A48-BF38-8859366B6199}"/>
            </c:ext>
          </c:extLst>
        </c:ser>
        <c:dLbls>
          <c:showLegendKey val="0"/>
          <c:showVal val="0"/>
          <c:showCatName val="0"/>
          <c:showSerName val="0"/>
          <c:showPercent val="0"/>
          <c:showBubbleSize val="0"/>
        </c:dLbls>
        <c:gapWidth val="150"/>
        <c:axId val="2067408207"/>
        <c:axId val="1"/>
      </c:barChart>
      <c:catAx>
        <c:axId val="2067408207"/>
        <c:scaling>
          <c:orientation val="minMax"/>
        </c:scaling>
        <c:delete val="0"/>
        <c:axPos val="b"/>
        <c:numFmt formatCode="General" sourceLinked="1"/>
        <c:majorTickMark val="out"/>
        <c:minorTickMark val="none"/>
        <c:tickLblPos val="nextTo"/>
        <c:txPr>
          <a:bodyPr rot="-60000000" spcFirstLastPara="0" vertOverflow="ellipsis" vert="horz" wrap="square" anchor="ctr" anchorCtr="1"/>
          <a:lstStyle/>
          <a:p>
            <a:pPr>
              <a:defRPr lang="zh-CN" sz="1795" b="0" i="0" u="none" strike="noStrike" kern="1200" baseline="0">
                <a:solidFill>
                  <a:schemeClr val="tx1"/>
                </a:solidFill>
                <a:latin typeface="+mn-lt"/>
                <a:ea typeface="+mn-ea"/>
                <a:cs typeface="+mn-cs"/>
              </a:defRPr>
            </a:pPr>
            <a:endParaRPr lang="en-US"/>
          </a:p>
        </c:txPr>
        <c:crossAx val="1"/>
        <c:crosses val="autoZero"/>
        <c:auto val="1"/>
        <c:lblAlgn val="ctr"/>
        <c:lblOffset val="100"/>
        <c:noMultiLvlLbl val="0"/>
      </c:catAx>
      <c:valAx>
        <c:axId val="1"/>
        <c:scaling>
          <c:orientation val="minMax"/>
        </c:scaling>
        <c:delete val="0"/>
        <c:axPos val="l"/>
        <c:numFmt formatCode="0.0%" sourceLinked="1"/>
        <c:majorTickMark val="out"/>
        <c:minorTickMark val="none"/>
        <c:tickLblPos val="nextTo"/>
        <c:txPr>
          <a:bodyPr rot="-60000000" spcFirstLastPara="0" vertOverflow="ellipsis" vert="horz" wrap="square" anchor="ctr" anchorCtr="1"/>
          <a:lstStyle/>
          <a:p>
            <a:pPr>
              <a:defRPr lang="zh-CN" sz="1400" b="0" i="0" u="none" strike="noStrike" kern="1200" baseline="0">
                <a:solidFill>
                  <a:schemeClr val="tx1"/>
                </a:solidFill>
                <a:latin typeface="+mn-lt"/>
                <a:ea typeface="+mn-ea"/>
                <a:cs typeface="+mn-cs"/>
              </a:defRPr>
            </a:pPr>
            <a:endParaRPr lang="en-US"/>
          </a:p>
        </c:txPr>
        <c:crossAx val="2067408207"/>
        <c:crosses val="autoZero"/>
        <c:crossBetween val="between"/>
        <c:majorUnit val="2.0000000000000004E-2"/>
        <c:minorUnit val="2.0000000000000004E-2"/>
      </c:valAx>
      <c:spPr>
        <a:noFill/>
        <a:ln w="25328">
          <a:noFill/>
        </a:ln>
      </c:spPr>
    </c:plotArea>
    <c:plotVisOnly val="1"/>
    <c:dispBlanksAs val="gap"/>
    <c:showDLblsOverMax val="0"/>
  </c:chart>
  <c:txPr>
    <a:bodyPr/>
    <a:lstStyle/>
    <a:p>
      <a:pPr>
        <a:defRPr lang="zh-CN" sz="1795"/>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NAFLD</c:v>
                </c:pt>
              </c:strCache>
            </c:strRef>
          </c:tx>
          <c:invertIfNegative val="0"/>
          <c:dLbls>
            <c:spPr>
              <a:noFill/>
              <a:ln w="25351">
                <a:noFill/>
              </a:ln>
            </c:spPr>
            <c:txPr>
              <a:bodyPr rot="0" spcFirstLastPara="0" vertOverflow="ellipsis" vert="horz" wrap="square" lIns="38100" tIns="19050" rIns="38100" bIns="19050" anchor="ctr" anchorCtr="1"/>
              <a:lstStyle/>
              <a:p>
                <a:pPr>
                  <a:defRPr lang="zh-CN" sz="1397"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c:f>
              <c:numCache>
                <c:formatCode>General</c:formatCode>
                <c:ptCount val="1"/>
              </c:numCache>
            </c:numRef>
          </c:cat>
          <c:val>
            <c:numRef>
              <c:f>Sheet1!$B$2</c:f>
              <c:numCache>
                <c:formatCode>0.0%</c:formatCode>
                <c:ptCount val="1"/>
                <c:pt idx="0">
                  <c:v>0.79800000000000004</c:v>
                </c:pt>
              </c:numCache>
            </c:numRef>
          </c:val>
          <c:extLst>
            <c:ext xmlns:c16="http://schemas.microsoft.com/office/drawing/2014/chart" uri="{C3380CC4-5D6E-409C-BE32-E72D297353CC}">
              <c16:uniqueId val="{00000000-3EBF-4AD3-A0FC-8793A4F3A550}"/>
            </c:ext>
          </c:extLst>
        </c:ser>
        <c:ser>
          <c:idx val="1"/>
          <c:order val="1"/>
          <c:tx>
            <c:strRef>
              <c:f>Sheet1!$C$1</c:f>
              <c:strCache>
                <c:ptCount val="1"/>
                <c:pt idx="0">
                  <c:v>Control</c:v>
                </c:pt>
              </c:strCache>
            </c:strRef>
          </c:tx>
          <c:invertIfNegative val="0"/>
          <c:cat>
            <c:numRef>
              <c:f>Sheet1!$A$2</c:f>
              <c:numCache>
                <c:formatCode>General</c:formatCode>
                <c:ptCount val="1"/>
              </c:numCache>
            </c:numRef>
          </c:cat>
          <c:val>
            <c:numRef>
              <c:f>Sheet1!$C$2</c:f>
              <c:numCache>
                <c:formatCode>0.00%</c:formatCode>
                <c:ptCount val="1"/>
                <c:pt idx="0">
                  <c:v>0.84399999999999997</c:v>
                </c:pt>
              </c:numCache>
            </c:numRef>
          </c:val>
          <c:extLst>
            <c:ext xmlns:c16="http://schemas.microsoft.com/office/drawing/2014/chart" uri="{C3380CC4-5D6E-409C-BE32-E72D297353CC}">
              <c16:uniqueId val="{00000001-3EBF-4AD3-A0FC-8793A4F3A550}"/>
            </c:ext>
          </c:extLst>
        </c:ser>
        <c:dLbls>
          <c:showLegendKey val="0"/>
          <c:showVal val="0"/>
          <c:showCatName val="0"/>
          <c:showSerName val="0"/>
          <c:showPercent val="0"/>
          <c:showBubbleSize val="0"/>
        </c:dLbls>
        <c:gapWidth val="150"/>
        <c:axId val="258403407"/>
        <c:axId val="1"/>
      </c:barChart>
      <c:catAx>
        <c:axId val="258403407"/>
        <c:scaling>
          <c:orientation val="minMax"/>
        </c:scaling>
        <c:delete val="0"/>
        <c:axPos val="b"/>
        <c:numFmt formatCode="General" sourceLinked="1"/>
        <c:majorTickMark val="out"/>
        <c:minorTickMark val="none"/>
        <c:tickLblPos val="nextTo"/>
        <c:txPr>
          <a:bodyPr rot="-60000000" spcFirstLastPara="0" vertOverflow="ellipsis" vert="horz" wrap="square" anchor="ctr" anchorCtr="1"/>
          <a:lstStyle/>
          <a:p>
            <a:pPr>
              <a:defRPr lang="zh-CN" sz="1797" b="0" i="0" u="none" strike="noStrike" kern="1200" baseline="0">
                <a:solidFill>
                  <a:schemeClr val="tx1"/>
                </a:solidFill>
                <a:latin typeface="+mn-lt"/>
                <a:ea typeface="+mn-ea"/>
                <a:cs typeface="+mn-cs"/>
              </a:defRPr>
            </a:pPr>
            <a:endParaRPr lang="en-US"/>
          </a:p>
        </c:txPr>
        <c:crossAx val="1"/>
        <c:crosses val="autoZero"/>
        <c:auto val="1"/>
        <c:lblAlgn val="ctr"/>
        <c:lblOffset val="100"/>
        <c:noMultiLvlLbl val="0"/>
      </c:catAx>
      <c:valAx>
        <c:axId val="1"/>
        <c:scaling>
          <c:orientation val="minMax"/>
        </c:scaling>
        <c:delete val="0"/>
        <c:axPos val="l"/>
        <c:numFmt formatCode="0.0%" sourceLinked="1"/>
        <c:majorTickMark val="out"/>
        <c:minorTickMark val="none"/>
        <c:tickLblPos val="nextTo"/>
        <c:txPr>
          <a:bodyPr rot="-60000000" spcFirstLastPara="0" vertOverflow="ellipsis" vert="horz" wrap="square" anchor="ctr" anchorCtr="1"/>
          <a:lstStyle/>
          <a:p>
            <a:pPr>
              <a:defRPr lang="zh-CN" sz="1400" b="0" i="0" u="none" strike="noStrike" kern="1200" baseline="0">
                <a:solidFill>
                  <a:schemeClr val="tx1"/>
                </a:solidFill>
                <a:latin typeface="+mn-lt"/>
                <a:ea typeface="+mn-ea"/>
                <a:cs typeface="+mn-cs"/>
              </a:defRPr>
            </a:pPr>
            <a:endParaRPr lang="en-US"/>
          </a:p>
        </c:txPr>
        <c:crossAx val="258403407"/>
        <c:crosses val="autoZero"/>
        <c:crossBetween val="between"/>
        <c:majorUnit val="2.0000000000000004E-2"/>
      </c:valAx>
      <c:spPr>
        <a:noFill/>
        <a:ln w="25351">
          <a:noFill/>
        </a:ln>
      </c:spPr>
    </c:plotArea>
    <c:plotVisOnly val="1"/>
    <c:dispBlanksAs val="gap"/>
    <c:showDLblsOverMax val="0"/>
  </c:chart>
  <c:txPr>
    <a:bodyPr/>
    <a:lstStyle/>
    <a:p>
      <a:pPr>
        <a:defRPr lang="zh-CN" sz="1797"/>
      </a:pPr>
      <a:endParaRPr lang="en-US"/>
    </a:p>
  </c:txPr>
  <c:externalData r:id="rId1">
    <c:autoUpdate val="0"/>
  </c:externalData>
</c:chartSpace>
</file>

<file path=ppt/comments/modernComment_259_DC533543.xml><?xml version="1.0" encoding="utf-8"?>
<p188:cmLst xmlns:a="http://schemas.openxmlformats.org/drawingml/2006/main" xmlns:r="http://schemas.openxmlformats.org/officeDocument/2006/relationships" xmlns:p188="http://schemas.microsoft.com/office/powerpoint/2018/8/main">
  <p188:cm id="{EDF808CA-4427-46DB-97FF-C415AD7B44E8}" authorId="{FFE47EE6-A2F0-13A5-8EE8-3661DB1849A6}" created="2023-06-19T19:45:13.963">
    <ac:txMkLst xmlns:ac="http://schemas.microsoft.com/office/drawing/2013/main/command">
      <pc:docMk xmlns:pc="http://schemas.microsoft.com/office/powerpoint/2013/main/command"/>
      <pc:sldMk xmlns:pc="http://schemas.microsoft.com/office/powerpoint/2013/main/command" cId="3696440643" sldId="601"/>
      <ac:spMk id="3" creationId="{6CBDEEE0-F5B6-48C4-87EC-89F9A9F5292A}"/>
      <ac:txMk cp="96" len="5">
        <ac:context len="171" hash="1200318819"/>
      </ac:txMk>
    </ac:txMkLst>
    <p188:pos x="4479291" y="450357"/>
    <p188:replyLst>
      <p188:reply id="{41C775B9-C833-45B6-A94D-7EA8B740BD70}" authorId="{FFE47EE6-A2F0-13A5-8EE8-3661DB1849A6}" created="2023-06-19T20:13:42.791">
        <p188:txBody>
          <a:bodyPr/>
          <a:lstStyle/>
          <a:p>
            <a:r>
              <a:rPr lang="en-GB"/>
              <a:t>Many thanks for your comments - throughout this presentation, Dr Wei is utilising NAFLD/MAFLD nomenclature depending on the data source. Although this presentation was originally focused on MAFLD, due to this being a relatively new specification, NAFLD has been used where no data for MAFLD is available.
We have amended the title of this presentation to incorporate both NAFLD and MAFLD - a previous plenary within this session will give a detailed overview of the NAFLD/MAFLD nomenclature </a:t>
            </a:r>
          </a:p>
        </p188:txBody>
      </p188:reply>
    </p188:replyLst>
    <p188:txBody>
      <a:bodyPr/>
      <a:lstStyle/>
      <a:p>
        <a:r>
          <a:rPr lang="en-GB"/>
          <a:t>1. NAFLD
For Discussion Is it clear for target listeners why
only NAFLD is mentioned on some slides, only
MAFLD on other slides and some slides do refer to
both terms? [Thomas Pongratz]</a:t>
        </a:r>
      </a:p>
    </p188:txBody>
  </p188:cm>
</p188:cmLst>
</file>

<file path=ppt/comments/modernComment_7FFFDD98_2B8B016B.xml><?xml version="1.0" encoding="utf-8"?>
<p188:cmLst xmlns:a="http://schemas.openxmlformats.org/drawingml/2006/main" xmlns:r="http://schemas.openxmlformats.org/officeDocument/2006/relationships" xmlns:p188="http://schemas.microsoft.com/office/powerpoint/2018/8/main">
  <p188:cm id="{932EA7AC-FDA2-4019-BC9B-FCF7685D1714}" authorId="{FFE47EE6-A2F0-13A5-8EE8-3661DB1849A6}" created="2023-06-19T19:46:03.404">
    <ac:txMkLst xmlns:ac="http://schemas.microsoft.com/office/drawing/2013/main/command">
      <pc:docMk xmlns:pc="http://schemas.microsoft.com/office/powerpoint/2013/main/command"/>
      <pc:sldMk xmlns:pc="http://schemas.microsoft.com/office/powerpoint/2013/main/command" cId="730530155" sldId="2147474840"/>
      <ac:spMk id="47" creationId="{25DD7A04-D400-792D-FEFB-AC7D5FC9AC02}"/>
      <ac:txMk cp="51" len="5">
        <ac:context len="92" hash="2908205259"/>
      </ac:txMk>
    </ac:txMkLst>
    <p188:pos x="7207104" y="288902"/>
    <p188:replyLst>
      <p188:reply id="{F71A0574-FBF7-4B71-8046-68A5261DDE6A}" authorId="{FFE47EE6-A2F0-13A5-8EE8-3661DB1849A6}" created="2023-06-19T20:16:01.508">
        <p188:txBody>
          <a:bodyPr/>
          <a:lstStyle/>
          <a:p>
            <a:r>
              <a:rPr lang="en-GB"/>
              <a:t>Many thanks for your comment - this call-out regarding MAFLD is intended as a prompt for Professor Wei to comment that this study examines HRQoL in NAFLD, and that similar data examining MAFLD is limited. </a:t>
            </a:r>
          </a:p>
        </p188:txBody>
      </p188:reply>
    </p188:replyLst>
    <p188:txBody>
      <a:bodyPr/>
      <a:lstStyle/>
      <a:p>
        <a:r>
          <a:rPr lang="en-GB"/>
          <a:t>1. MAFLD
For Discussion The title of the slide refers to
NAFLD. Is it still correct to refer to MAFLD then in
this context or should the two mentions be aligned
to either one? [Thomas Pongratz]</a:t>
        </a:r>
      </a:p>
    </p188:txBody>
  </p188:cm>
</p188:cmLst>
</file>

<file path=ppt/comments/modernComment_7FFFDD9C_B3E43C9A.xml><?xml version="1.0" encoding="utf-8"?>
<p188:cmLst xmlns:a="http://schemas.openxmlformats.org/drawingml/2006/main" xmlns:r="http://schemas.openxmlformats.org/officeDocument/2006/relationships" xmlns:p188="http://schemas.microsoft.com/office/powerpoint/2018/8/main">
  <p188:cm id="{BEF565FD-E2C3-441A-91BA-29834D8344A7}" authorId="{FFE47EE6-A2F0-13A5-8EE8-3661DB1849A6}" created="2023-06-19T19:46:44.108">
    <ac:txMkLst xmlns:ac="http://schemas.microsoft.com/office/drawing/2013/main/command">
      <pc:docMk xmlns:pc="http://schemas.microsoft.com/office/powerpoint/2013/main/command"/>
      <pc:sldMk xmlns:pc="http://schemas.microsoft.com/office/powerpoint/2013/main/command" cId="3018079386" sldId="2147474844"/>
      <ac:spMk id="3" creationId="{5A2AF2DF-F7FC-FDEC-C2C0-D2DAC8A23507}"/>
      <ac:txMk cp="87" len="5">
        <ac:context len="117" hash="1158135531"/>
      </ac:txMk>
    </ac:txMkLst>
    <p188:pos x="7360889" y="837324"/>
    <p188:replyLst>
      <p188:reply id="{6888F405-1DAF-4BC6-8052-9C09CA96793E}" authorId="{FFE47EE6-A2F0-13A5-8EE8-3661DB1849A6}" created="2023-06-19T20:18:25.774">
        <p188:txBody>
          <a:bodyPr/>
          <a:lstStyle/>
          <a:p>
            <a:r>
              <a:rPr lang="en-GB"/>
              <a:t>Many thanks again for your comment - indeed the inclusion of the metabolic component does alter the target population in this study. The similarities in title between 12 &amp; 13 was intentional, to draw attention to the tools available for both NAFLD and MAFLD. </a:t>
            </a:r>
          </a:p>
        </p188:txBody>
      </p188:reply>
      <p188:reply id="{0C4A513D-5506-47E8-99A0-5E8E4BA60757}" authorId="{FFE47EE6-A2F0-13A5-8EE8-3661DB1849A6}" created="2023-06-19T20:18:48.773">
        <p188:txBody>
          <a:bodyPr/>
          <a:lstStyle/>
          <a:p>
            <a:r>
              <a:rPr lang="en-GB"/>
              <a:t>The amended title of this session specifies HRQoL in both NAFD and MAFLD</a:t>
            </a:r>
          </a:p>
        </p188:txBody>
      </p188:reply>
    </p188:replyLst>
    <p188:txBody>
      <a:bodyPr/>
      <a:lstStyle/>
      <a:p>
        <a:r>
          <a:rPr lang="en-GB"/>
          <a:t>1. MAFLD
For Discussion With the same title but NAFLD
instead of MAFLD, there seems to be a need to
clarify if MAFLD is just a different nomenclature for
the same metabolic disorder and target population,
or if the the inclusion of metabolic comborbidities in
the new term MAFLD also changes the target
population that is in scope of that new term.
[Thomas Pongratz]</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7163190-5795-608B-04EE-01711DDAAF8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06D5F660-8775-8E76-91B1-77E5477DD86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0EAE0B5-5FDE-4C47-B1A9-28EB1F50295B}" type="datetimeFigureOut">
              <a:rPr lang="en-GB" smtClean="0"/>
              <a:t>14/09/2023</a:t>
            </a:fld>
            <a:endParaRPr lang="en-GB"/>
          </a:p>
        </p:txBody>
      </p:sp>
      <p:sp>
        <p:nvSpPr>
          <p:cNvPr id="4" name="Footer Placeholder 3">
            <a:extLst>
              <a:ext uri="{FF2B5EF4-FFF2-40B4-BE49-F238E27FC236}">
                <a16:creationId xmlns:a16="http://schemas.microsoft.com/office/drawing/2014/main" id="{C56E0703-B1DF-FE1E-2487-99C1B958380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C3F4799B-66F0-1C10-028D-16B7880DB0C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0BAF798-2915-4838-96D6-DDC7408AEB1F}" type="slidenum">
              <a:rPr lang="en-GB" smtClean="0"/>
              <a:t>‹#›</a:t>
            </a:fld>
            <a:endParaRPr lang="en-GB"/>
          </a:p>
        </p:txBody>
      </p:sp>
    </p:spTree>
    <p:extLst>
      <p:ext uri="{BB962C8B-B14F-4D97-AF65-F5344CB8AC3E}">
        <p14:creationId xmlns:p14="http://schemas.microsoft.com/office/powerpoint/2010/main" val="27389882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929513C-F667-4F7C-B0BA-CCEB3D2AFE5B}" type="datetimeFigureOut">
              <a:rPr lang="en-GB" smtClean="0"/>
              <a:t>14/09/2023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054940-59CE-41C4-B8AD-D0CB524BEB5F}" type="slidenum">
              <a:rPr lang="en-GB" smtClean="0"/>
              <a:t>‹#›</a:t>
            </a:fld>
            <a:endParaRPr lang="en-GB"/>
          </a:p>
        </p:txBody>
      </p:sp>
    </p:spTree>
    <p:extLst>
      <p:ext uri="{BB962C8B-B14F-4D97-AF65-F5344CB8AC3E}">
        <p14:creationId xmlns:p14="http://schemas.microsoft.com/office/powerpoint/2010/main" val="6919121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3.xml"/></Relationships>
</file>

<file path=ppt/slideLayouts/_rels/slideLayout51.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4.xml"/></Relationships>
</file>

<file path=ppt/slideLayouts/_rels/slideLayout52.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5.xml"/></Relationships>
</file>

<file path=ppt/slideLayouts/_rels/slideLayout53.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5.xml"/><Relationship Id="rId4" Type="http://schemas.openxmlformats.org/officeDocument/2006/relationships/image" Target="../media/image3.png"/></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Logo (Light)">
    <p:bg>
      <p:bgPr>
        <a:solidFill>
          <a:srgbClr val="FFFFDE"/>
        </a:solidFill>
        <a:effectLst/>
      </p:bgPr>
    </p:bg>
    <p:spTree>
      <p:nvGrpSpPr>
        <p:cNvPr id="1" name=""/>
        <p:cNvGrpSpPr/>
        <p:nvPr/>
      </p:nvGrpSpPr>
      <p:grpSpPr>
        <a:xfrm>
          <a:off x="0" y="0"/>
          <a:ext cx="0" cy="0"/>
          <a:chOff x="0" y="0"/>
          <a:chExt cx="0" cy="0"/>
        </a:xfrm>
      </p:grpSpPr>
      <p:grpSp>
        <p:nvGrpSpPr>
          <p:cNvPr id="18" name="Graphique 7">
            <a:extLst>
              <a:ext uri="{FF2B5EF4-FFF2-40B4-BE49-F238E27FC236}">
                <a16:creationId xmlns:a16="http://schemas.microsoft.com/office/drawing/2014/main" id="{8169E6B5-FEB7-4155-9ACA-AD497A43E432}"/>
              </a:ext>
            </a:extLst>
          </p:cNvPr>
          <p:cNvGrpSpPr>
            <a:grpSpLocks noChangeAspect="1"/>
          </p:cNvGrpSpPr>
          <p:nvPr userDrawn="1"/>
        </p:nvGrpSpPr>
        <p:grpSpPr>
          <a:xfrm>
            <a:off x="4355654" y="2970597"/>
            <a:ext cx="3545622" cy="912811"/>
            <a:chOff x="4767702" y="-472136"/>
            <a:chExt cx="745525" cy="191931"/>
          </a:xfrm>
          <a:solidFill>
            <a:srgbClr val="FFFFFF"/>
          </a:solidFill>
        </p:grpSpPr>
        <p:sp>
          <p:nvSpPr>
            <p:cNvPr id="19" name="Forme libre : forme 9">
              <a:extLst>
                <a:ext uri="{FF2B5EF4-FFF2-40B4-BE49-F238E27FC236}">
                  <a16:creationId xmlns:a16="http://schemas.microsoft.com/office/drawing/2014/main" id="{D84F150F-B452-4A99-AD9A-275ABC937676}"/>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ysClr val="windowText" lastClr="000000"/>
            </a:solidFill>
            <a:ln w="7833" cap="flat">
              <a:no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prstClr val="black"/>
                </a:solidFill>
                <a:effectLst/>
                <a:uLnTx/>
                <a:uFillTx/>
                <a:latin typeface="Verdana"/>
              </a:endParaRPr>
            </a:p>
          </p:txBody>
        </p:sp>
        <p:sp>
          <p:nvSpPr>
            <p:cNvPr id="20" name="Forme libre : forme 10">
              <a:extLst>
                <a:ext uri="{FF2B5EF4-FFF2-40B4-BE49-F238E27FC236}">
                  <a16:creationId xmlns:a16="http://schemas.microsoft.com/office/drawing/2014/main" id="{0E97CC92-450F-4CF6-AC9E-0138700821FB}"/>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rgbClr val="7A00E6"/>
            </a:solidFill>
            <a:ln w="7833" cap="flat">
              <a:no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srgbClr val="7A00E6"/>
                </a:solidFill>
                <a:effectLst/>
                <a:uLnTx/>
                <a:uFillTx/>
                <a:latin typeface="Verdana"/>
              </a:endParaRPr>
            </a:p>
          </p:txBody>
        </p:sp>
        <p:sp>
          <p:nvSpPr>
            <p:cNvPr id="21" name="Forme libre : forme 11">
              <a:extLst>
                <a:ext uri="{FF2B5EF4-FFF2-40B4-BE49-F238E27FC236}">
                  <a16:creationId xmlns:a16="http://schemas.microsoft.com/office/drawing/2014/main" id="{DB091897-0A24-4236-BB33-4B07C01F3F65}"/>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rgbClr val="7A00E6"/>
            </a:solidFill>
            <a:ln w="7833" cap="flat">
              <a:no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prstClr val="black"/>
                </a:solidFill>
                <a:effectLst/>
                <a:uLnTx/>
                <a:uFillTx/>
                <a:latin typeface="Verdana"/>
              </a:endParaRPr>
            </a:p>
          </p:txBody>
        </p:sp>
      </p:grpSp>
    </p:spTree>
    <p:extLst>
      <p:ext uri="{BB962C8B-B14F-4D97-AF65-F5344CB8AC3E}">
        <p14:creationId xmlns:p14="http://schemas.microsoft.com/office/powerpoint/2010/main" val="36887461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with Image (Small)">
    <p:spTree>
      <p:nvGrpSpPr>
        <p:cNvPr id="1" name=""/>
        <p:cNvGrpSpPr/>
        <p:nvPr/>
      </p:nvGrpSpPr>
      <p:grpSpPr>
        <a:xfrm>
          <a:off x="0" y="0"/>
          <a:ext cx="0" cy="0"/>
          <a:chOff x="0" y="0"/>
          <a:chExt cx="0" cy="0"/>
        </a:xfrm>
      </p:grpSpPr>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8" name="Espace réservé pour une image  3">
            <a:extLst>
              <a:ext uri="{FF2B5EF4-FFF2-40B4-BE49-F238E27FC236}">
                <a16:creationId xmlns:a16="http://schemas.microsoft.com/office/drawing/2014/main" id="{CEC2E05F-5F9D-41D9-A40F-97C2869C7DDA}"/>
              </a:ext>
            </a:extLst>
          </p:cNvPr>
          <p:cNvSpPr>
            <a:spLocks noGrp="1"/>
          </p:cNvSpPr>
          <p:nvPr>
            <p:ph type="pic" sz="quarter" idx="23"/>
          </p:nvPr>
        </p:nvSpPr>
        <p:spPr>
          <a:xfrm>
            <a:off x="8462400" y="0"/>
            <a:ext cx="3729600" cy="6858000"/>
          </a:xfrm>
        </p:spPr>
        <p:txBody>
          <a:bodyPr>
            <a:noAutofit/>
          </a:bodyPr>
          <a:lstStyle>
            <a:lvl1pPr marL="0" indent="0">
              <a:buNone/>
              <a:defRPr>
                <a:noFill/>
              </a:defRPr>
            </a:lvl1pPr>
          </a:lstStyle>
          <a:p>
            <a:r>
              <a:rPr lang="en-US" noProof="0" dirty="0"/>
              <a:t>Click icon to add picture</a:t>
            </a:r>
          </a:p>
        </p:txBody>
      </p:sp>
      <p:sp>
        <p:nvSpPr>
          <p:cNvPr id="15" name="Espace réservé du texte 4">
            <a:extLst>
              <a:ext uri="{FF2B5EF4-FFF2-40B4-BE49-F238E27FC236}">
                <a16:creationId xmlns:a16="http://schemas.microsoft.com/office/drawing/2014/main" id="{E0A2CB60-A40E-44FE-B4B7-57EBEFEC0DF9}"/>
              </a:ext>
            </a:extLst>
          </p:cNvPr>
          <p:cNvSpPr>
            <a:spLocks noGrp="1"/>
          </p:cNvSpPr>
          <p:nvPr>
            <p:ph type="body" sz="quarter" idx="22"/>
          </p:nvPr>
        </p:nvSpPr>
        <p:spPr>
          <a:xfrm>
            <a:off x="442032" y="1049756"/>
            <a:ext cx="7647827" cy="338554"/>
          </a:xfrm>
        </p:spPr>
        <p:txBody>
          <a:bodyPr wrap="square">
            <a:spAutoFit/>
          </a:bodyPr>
          <a:lstStyle>
            <a:lvl1pPr marL="0" indent="0">
              <a:lnSpc>
                <a:spcPct val="100000"/>
              </a:lnSpc>
              <a:spcAft>
                <a:spcPts val="0"/>
              </a:spcAft>
              <a:buNone/>
              <a:defRPr sz="16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533"/>
              </a:spcBef>
              <a:buFont typeface="Arial" panose="020B0604020202020204" pitchFamily="34" charset="0"/>
              <a:buNone/>
              <a:defRPr sz="1600"/>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Click to edit Master text styles</a:t>
            </a:r>
          </a:p>
        </p:txBody>
      </p:sp>
      <p:sp>
        <p:nvSpPr>
          <p:cNvPr id="16" name="Text Placeholder 2">
            <a:extLst>
              <a:ext uri="{FF2B5EF4-FFF2-40B4-BE49-F238E27FC236}">
                <a16:creationId xmlns:a16="http://schemas.microsoft.com/office/drawing/2014/main" id="{F614E260-5FC8-4D02-8571-9C1540BB2B30}"/>
              </a:ext>
            </a:extLst>
          </p:cNvPr>
          <p:cNvSpPr>
            <a:spLocks noGrp="1"/>
          </p:cNvSpPr>
          <p:nvPr>
            <p:ph type="body" sz="quarter" idx="21"/>
          </p:nvPr>
        </p:nvSpPr>
        <p:spPr>
          <a:xfrm>
            <a:off x="442033" y="1943799"/>
            <a:ext cx="7647827" cy="1418337"/>
          </a:xfrm>
        </p:spPr>
        <p:txBody>
          <a:bodyPr/>
          <a:lstStyle>
            <a:lvl1pPr marL="0" indent="0">
              <a:buNone/>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380792EA-2F40-4220-B1A0-E938F3FB871F}"/>
              </a:ext>
            </a:extLst>
          </p:cNvPr>
          <p:cNvSpPr>
            <a:spLocks noGrp="1"/>
          </p:cNvSpPr>
          <p:nvPr>
            <p:ph type="title"/>
          </p:nvPr>
        </p:nvSpPr>
        <p:spPr>
          <a:xfrm>
            <a:off x="442032" y="371028"/>
            <a:ext cx="7647827" cy="461793"/>
          </a:xfrm>
        </p:spPr>
        <p:txBody>
          <a:bodyPr/>
          <a:lstStyle/>
          <a:p>
            <a:r>
              <a:rPr lang="en-US" dirty="0"/>
              <a:t>Click to edit Master title style</a:t>
            </a:r>
          </a:p>
        </p:txBody>
      </p:sp>
    </p:spTree>
    <p:extLst>
      <p:ext uri="{BB962C8B-B14F-4D97-AF65-F5344CB8AC3E}">
        <p14:creationId xmlns:p14="http://schemas.microsoft.com/office/powerpoint/2010/main" val="2877468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with Image (Large)">
    <p:spTree>
      <p:nvGrpSpPr>
        <p:cNvPr id="1" name=""/>
        <p:cNvGrpSpPr/>
        <p:nvPr/>
      </p:nvGrpSpPr>
      <p:grpSpPr>
        <a:xfrm>
          <a:off x="0" y="0"/>
          <a:ext cx="0" cy="0"/>
          <a:chOff x="0" y="0"/>
          <a:chExt cx="0" cy="0"/>
        </a:xfrm>
      </p:grpSpPr>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9" name="Espace réservé pour une image  3">
            <a:extLst>
              <a:ext uri="{FF2B5EF4-FFF2-40B4-BE49-F238E27FC236}">
                <a16:creationId xmlns:a16="http://schemas.microsoft.com/office/drawing/2014/main" id="{7E64057C-5A6F-41C9-B888-6149A71BAD6F}"/>
              </a:ext>
            </a:extLst>
          </p:cNvPr>
          <p:cNvSpPr>
            <a:spLocks noGrp="1"/>
          </p:cNvSpPr>
          <p:nvPr>
            <p:ph type="pic" sz="quarter" idx="24"/>
          </p:nvPr>
        </p:nvSpPr>
        <p:spPr>
          <a:xfrm>
            <a:off x="6096000" y="0"/>
            <a:ext cx="6096000" cy="6858000"/>
          </a:xfrm>
        </p:spPr>
        <p:txBody>
          <a:bodyPr>
            <a:noAutofit/>
          </a:bodyPr>
          <a:lstStyle>
            <a:lvl1pPr marL="0" indent="0">
              <a:buNone/>
              <a:defRPr>
                <a:noFill/>
              </a:defRPr>
            </a:lvl1pPr>
          </a:lstStyle>
          <a:p>
            <a:r>
              <a:rPr lang="en-US" noProof="0" dirty="0"/>
              <a:t>Click icon to add picture</a:t>
            </a:r>
          </a:p>
        </p:txBody>
      </p:sp>
      <p:sp>
        <p:nvSpPr>
          <p:cNvPr id="16" name="Text Placeholder 2">
            <a:extLst>
              <a:ext uri="{FF2B5EF4-FFF2-40B4-BE49-F238E27FC236}">
                <a16:creationId xmlns:a16="http://schemas.microsoft.com/office/drawing/2014/main" id="{0AEBA920-ED61-4542-B852-868AA9D5A00B}"/>
              </a:ext>
            </a:extLst>
          </p:cNvPr>
          <p:cNvSpPr>
            <a:spLocks noGrp="1"/>
          </p:cNvSpPr>
          <p:nvPr>
            <p:ph type="body" sz="quarter" idx="21"/>
          </p:nvPr>
        </p:nvSpPr>
        <p:spPr>
          <a:xfrm>
            <a:off x="442034" y="1816799"/>
            <a:ext cx="5371001" cy="1418337"/>
          </a:xfrm>
        </p:spPr>
        <p:txBody>
          <a:bodyPr/>
          <a:lstStyle>
            <a:lvl1pPr marL="0" indent="0">
              <a:buNone/>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2">
            <a:extLst>
              <a:ext uri="{FF2B5EF4-FFF2-40B4-BE49-F238E27FC236}">
                <a16:creationId xmlns:a16="http://schemas.microsoft.com/office/drawing/2014/main" id="{1B62E878-181A-4B45-B709-990F0EC3EB82}"/>
              </a:ext>
            </a:extLst>
          </p:cNvPr>
          <p:cNvSpPr>
            <a:spLocks noGrp="1"/>
          </p:cNvSpPr>
          <p:nvPr>
            <p:ph type="title"/>
          </p:nvPr>
        </p:nvSpPr>
        <p:spPr>
          <a:xfrm>
            <a:off x="442034" y="447228"/>
            <a:ext cx="5476167" cy="461793"/>
          </a:xfrm>
        </p:spPr>
        <p:txBody>
          <a:bodyPr/>
          <a:lstStyle/>
          <a:p>
            <a:r>
              <a:rPr lang="en-US" dirty="0"/>
              <a:t>Click to edit Master title style</a:t>
            </a:r>
          </a:p>
        </p:txBody>
      </p:sp>
    </p:spTree>
    <p:extLst>
      <p:ext uri="{BB962C8B-B14F-4D97-AF65-F5344CB8AC3E}">
        <p14:creationId xmlns:p14="http://schemas.microsoft.com/office/powerpoint/2010/main" val="14888792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with Chart">
    <p:spTree>
      <p:nvGrpSpPr>
        <p:cNvPr id="1" name=""/>
        <p:cNvGrpSpPr/>
        <p:nvPr/>
      </p:nvGrpSpPr>
      <p:grpSpPr>
        <a:xfrm>
          <a:off x="0" y="0"/>
          <a:ext cx="0" cy="0"/>
          <a:chOff x="0" y="0"/>
          <a:chExt cx="0" cy="0"/>
        </a:xfrm>
      </p:grpSpPr>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8" name="Espace réservé du graphique 7">
            <a:extLst>
              <a:ext uri="{FF2B5EF4-FFF2-40B4-BE49-F238E27FC236}">
                <a16:creationId xmlns:a16="http://schemas.microsoft.com/office/drawing/2014/main" id="{5740236E-B231-4B38-9B19-5CA4361809F8}"/>
              </a:ext>
            </a:extLst>
          </p:cNvPr>
          <p:cNvSpPr>
            <a:spLocks noGrp="1"/>
          </p:cNvSpPr>
          <p:nvPr>
            <p:ph type="chart" sz="quarter" idx="21" hasCustomPrompt="1"/>
          </p:nvPr>
        </p:nvSpPr>
        <p:spPr>
          <a:xfrm>
            <a:off x="3750734" y="1711236"/>
            <a:ext cx="7988300" cy="4526716"/>
          </a:xfrm>
        </p:spPr>
        <p:txBody>
          <a:bodyPr anchor="ctr">
            <a:noAutofit/>
          </a:bodyPr>
          <a:lstStyle>
            <a:lvl1pPr algn="ctr">
              <a:defRPr>
                <a:solidFill>
                  <a:schemeClr val="tx1"/>
                </a:solidFill>
              </a:defRPr>
            </a:lvl1pPr>
          </a:lstStyle>
          <a:p>
            <a:r>
              <a:rPr lang="en-US" noProof="0" dirty="0"/>
              <a:t>Chart and Table</a:t>
            </a:r>
          </a:p>
        </p:txBody>
      </p:sp>
      <p:sp>
        <p:nvSpPr>
          <p:cNvPr id="14" name="Title 1">
            <a:extLst>
              <a:ext uri="{FF2B5EF4-FFF2-40B4-BE49-F238E27FC236}">
                <a16:creationId xmlns:a16="http://schemas.microsoft.com/office/drawing/2014/main" id="{4F7F0780-2D15-471D-9496-7A64395D2FEF}"/>
              </a:ext>
            </a:extLst>
          </p:cNvPr>
          <p:cNvSpPr>
            <a:spLocks noGrp="1"/>
          </p:cNvSpPr>
          <p:nvPr>
            <p:ph type="title"/>
          </p:nvPr>
        </p:nvSpPr>
        <p:spPr>
          <a:xfrm>
            <a:off x="433874" y="390755"/>
            <a:ext cx="11294059" cy="458587"/>
          </a:xfrm>
        </p:spPr>
        <p:txBody>
          <a:bodyPr/>
          <a:lstStyle/>
          <a:p>
            <a:r>
              <a:rPr lang="en-US"/>
              <a:t>Click to edit Master title style</a:t>
            </a:r>
            <a:endParaRPr lang="en-US" dirty="0"/>
          </a:p>
        </p:txBody>
      </p:sp>
      <p:sp>
        <p:nvSpPr>
          <p:cNvPr id="16" name="Text Placeholder 2">
            <a:extLst>
              <a:ext uri="{FF2B5EF4-FFF2-40B4-BE49-F238E27FC236}">
                <a16:creationId xmlns:a16="http://schemas.microsoft.com/office/drawing/2014/main" id="{2E6DF4D0-6655-42BC-BA6C-0FF9041659BA}"/>
              </a:ext>
            </a:extLst>
          </p:cNvPr>
          <p:cNvSpPr>
            <a:spLocks noGrp="1"/>
          </p:cNvSpPr>
          <p:nvPr>
            <p:ph type="body" sz="quarter" idx="49"/>
          </p:nvPr>
        </p:nvSpPr>
        <p:spPr>
          <a:xfrm>
            <a:off x="442034" y="1711235"/>
            <a:ext cx="2827447" cy="2416240"/>
          </a:xfrm>
        </p:spPr>
        <p:txBody>
          <a:bodyPr/>
          <a:lstStyle>
            <a:lvl1pPr marL="342900" indent="-342900">
              <a:buFont typeface="Arial" panose="020B0604020202020204" pitchFamily="34" charset="0"/>
              <a:buChar char="•"/>
              <a:defRPr>
                <a:solidFill>
                  <a:schemeClr val="tx1"/>
                </a:solidFill>
              </a:defRPr>
            </a:lvl1pPr>
            <a:lvl2pPr marL="509588" indent="-339725">
              <a:buFont typeface="Arial" panose="020B0604020202020204" pitchFamily="34" charset="0"/>
              <a:buChar char="•"/>
              <a:defRPr>
                <a:solidFill>
                  <a:schemeClr val="tx1"/>
                </a:solidFill>
              </a:defRPr>
            </a:lvl2pPr>
            <a:lvl3pPr marL="914400" indent="-285750">
              <a:buFont typeface="Arial" panose="020B0604020202020204" pitchFamily="34" charset="0"/>
              <a:buChar char="•"/>
              <a:tabLst>
                <a:tab pos="1201738" algn="l"/>
              </a:tabLst>
              <a:defRPr>
                <a:solidFill>
                  <a:schemeClr val="tx1"/>
                </a:solidFill>
              </a:defRPr>
            </a:lvl3pPr>
            <a:lvl4pPr marL="1201738" indent="-287338">
              <a:buFont typeface="Arial" panose="020B0604020202020204" pitchFamily="34" charset="0"/>
              <a:buChar char="•"/>
              <a:defRPr>
                <a:solidFill>
                  <a:schemeClr val="tx1"/>
                </a:solidFill>
              </a:defRPr>
            </a:lvl4pPr>
            <a:lvl5pPr marL="1152000" indent="0">
              <a:buNone/>
              <a:defRPr>
                <a:solidFill>
                  <a:schemeClr val="tx1"/>
                </a:solidFill>
              </a:defRPr>
            </a:lvl5pPr>
          </a:lstStyle>
          <a:p>
            <a:pPr lvl="0"/>
            <a:r>
              <a:rPr lang="en-US" dirty="0"/>
              <a:t>Click to edit Master text styles</a:t>
            </a:r>
          </a:p>
          <a:p>
            <a:pPr lvl="0"/>
            <a:r>
              <a:rPr lang="en-US" dirty="0"/>
              <a:t>Second level</a:t>
            </a:r>
          </a:p>
          <a:p>
            <a:pPr lvl="1"/>
            <a:r>
              <a:rPr lang="en-US" dirty="0"/>
              <a:t>Third level</a:t>
            </a:r>
          </a:p>
          <a:p>
            <a:pPr lvl="2"/>
            <a:r>
              <a:rPr lang="en-US" dirty="0"/>
              <a:t>Fourth level</a:t>
            </a:r>
          </a:p>
          <a:p>
            <a:pPr lvl="2"/>
            <a:endParaRPr lang="en-US" dirty="0"/>
          </a:p>
          <a:p>
            <a:pPr lvl="3"/>
            <a:r>
              <a:rPr lang="en-US" dirty="0"/>
              <a:t>Fifth level</a:t>
            </a:r>
          </a:p>
        </p:txBody>
      </p:sp>
    </p:spTree>
    <p:extLst>
      <p:ext uri="{BB962C8B-B14F-4D97-AF65-F5344CB8AC3E}">
        <p14:creationId xmlns:p14="http://schemas.microsoft.com/office/powerpoint/2010/main" val="4057407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Images and Descriptions">
    <p:spTree>
      <p:nvGrpSpPr>
        <p:cNvPr id="1" name=""/>
        <p:cNvGrpSpPr/>
        <p:nvPr/>
      </p:nvGrpSpPr>
      <p:grpSpPr>
        <a:xfrm>
          <a:off x="0" y="0"/>
          <a:ext cx="0" cy="0"/>
          <a:chOff x="0" y="0"/>
          <a:chExt cx="0" cy="0"/>
        </a:xfrm>
      </p:grpSpPr>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8" name="Espace réservé du texte 4">
            <a:extLst>
              <a:ext uri="{FF2B5EF4-FFF2-40B4-BE49-F238E27FC236}">
                <a16:creationId xmlns:a16="http://schemas.microsoft.com/office/drawing/2014/main" id="{B88BFE2C-28A1-438A-960B-E93F4C5FF58C}"/>
              </a:ext>
            </a:extLst>
          </p:cNvPr>
          <p:cNvSpPr>
            <a:spLocks noGrp="1"/>
          </p:cNvSpPr>
          <p:nvPr>
            <p:ph type="body" sz="quarter" idx="43"/>
          </p:nvPr>
        </p:nvSpPr>
        <p:spPr>
          <a:xfrm>
            <a:off x="407701" y="1607902"/>
            <a:ext cx="2922291" cy="256545"/>
          </a:xfrm>
        </p:spPr>
        <p:txBody>
          <a:bodyPr/>
          <a:lstStyle>
            <a:lvl1pPr marL="0" indent="0" algn="l">
              <a:lnSpc>
                <a:spcPct val="100000"/>
              </a:lnSpc>
              <a:spcAft>
                <a:spcPts val="0"/>
              </a:spcAft>
              <a:buNone/>
              <a:defRPr sz="10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Click to edit Master text styles</a:t>
            </a:r>
          </a:p>
        </p:txBody>
      </p:sp>
      <p:sp>
        <p:nvSpPr>
          <p:cNvPr id="9" name="Espace réservé du texte 4">
            <a:extLst>
              <a:ext uri="{FF2B5EF4-FFF2-40B4-BE49-F238E27FC236}">
                <a16:creationId xmlns:a16="http://schemas.microsoft.com/office/drawing/2014/main" id="{67A3D333-F7E4-4D2F-8B90-78E621A65ABB}"/>
              </a:ext>
            </a:extLst>
          </p:cNvPr>
          <p:cNvSpPr>
            <a:spLocks noGrp="1"/>
          </p:cNvSpPr>
          <p:nvPr>
            <p:ph type="body" sz="quarter" idx="44"/>
          </p:nvPr>
        </p:nvSpPr>
        <p:spPr>
          <a:xfrm>
            <a:off x="6052377" y="1607902"/>
            <a:ext cx="2922291" cy="256545"/>
          </a:xfrm>
        </p:spPr>
        <p:txBody>
          <a:bodyPr/>
          <a:lstStyle>
            <a:lvl1pPr marL="0" indent="0" algn="l">
              <a:lnSpc>
                <a:spcPct val="100000"/>
              </a:lnSpc>
              <a:spcAft>
                <a:spcPts val="0"/>
              </a:spcAft>
              <a:buNone/>
              <a:defRPr sz="10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Click to edit Master text styles</a:t>
            </a:r>
          </a:p>
        </p:txBody>
      </p:sp>
      <p:sp>
        <p:nvSpPr>
          <p:cNvPr id="14" name="Espace réservé pour une image  3">
            <a:extLst>
              <a:ext uri="{FF2B5EF4-FFF2-40B4-BE49-F238E27FC236}">
                <a16:creationId xmlns:a16="http://schemas.microsoft.com/office/drawing/2014/main" id="{D04D9ECA-57E3-42D4-AB59-AFDFC4994F90}"/>
              </a:ext>
            </a:extLst>
          </p:cNvPr>
          <p:cNvSpPr>
            <a:spLocks noGrp="1"/>
          </p:cNvSpPr>
          <p:nvPr>
            <p:ph type="pic" sz="quarter" idx="45" hasCustomPrompt="1"/>
          </p:nvPr>
        </p:nvSpPr>
        <p:spPr>
          <a:xfrm>
            <a:off x="401351" y="1969454"/>
            <a:ext cx="2340559" cy="3622821"/>
          </a:xfrm>
        </p:spPr>
        <p:txBody>
          <a:bodyPr>
            <a:noAutofit/>
          </a:bodyPr>
          <a:lstStyle>
            <a:lvl1pPr marL="0" indent="0">
              <a:buNone/>
              <a:defRPr>
                <a:noFill/>
              </a:defRPr>
            </a:lvl1pPr>
          </a:lstStyle>
          <a:p>
            <a:r>
              <a:rPr lang="en-US" noProof="0" dirty="0"/>
              <a:t>add picture</a:t>
            </a:r>
          </a:p>
        </p:txBody>
      </p:sp>
      <p:sp>
        <p:nvSpPr>
          <p:cNvPr id="15" name="Espace réservé pour une image  3">
            <a:extLst>
              <a:ext uri="{FF2B5EF4-FFF2-40B4-BE49-F238E27FC236}">
                <a16:creationId xmlns:a16="http://schemas.microsoft.com/office/drawing/2014/main" id="{A4ACE33E-54EC-45BB-A1EF-BC5E84D636CA}"/>
              </a:ext>
            </a:extLst>
          </p:cNvPr>
          <p:cNvSpPr>
            <a:spLocks noGrp="1"/>
          </p:cNvSpPr>
          <p:nvPr>
            <p:ph type="pic" sz="quarter" idx="46" hasCustomPrompt="1"/>
          </p:nvPr>
        </p:nvSpPr>
        <p:spPr>
          <a:xfrm>
            <a:off x="6052378" y="1969454"/>
            <a:ext cx="2340559" cy="3622821"/>
          </a:xfrm>
        </p:spPr>
        <p:txBody>
          <a:bodyPr>
            <a:noAutofit/>
          </a:bodyPr>
          <a:lstStyle>
            <a:lvl1pPr marL="0" indent="0">
              <a:buNone/>
              <a:defRPr>
                <a:noFill/>
              </a:defRPr>
            </a:lvl1pPr>
          </a:lstStyle>
          <a:p>
            <a:r>
              <a:rPr lang="en-US" noProof="0" dirty="0"/>
              <a:t>lick icon to add picture</a:t>
            </a:r>
          </a:p>
        </p:txBody>
      </p:sp>
      <p:sp>
        <p:nvSpPr>
          <p:cNvPr id="18" name="Text Placeholder 2">
            <a:extLst>
              <a:ext uri="{FF2B5EF4-FFF2-40B4-BE49-F238E27FC236}">
                <a16:creationId xmlns:a16="http://schemas.microsoft.com/office/drawing/2014/main" id="{C3DEB9B5-F15A-466E-8080-C371BE1672CE}"/>
              </a:ext>
            </a:extLst>
          </p:cNvPr>
          <p:cNvSpPr>
            <a:spLocks noGrp="1"/>
          </p:cNvSpPr>
          <p:nvPr>
            <p:ph type="body" sz="quarter" idx="21"/>
          </p:nvPr>
        </p:nvSpPr>
        <p:spPr>
          <a:xfrm>
            <a:off x="8675900" y="1969454"/>
            <a:ext cx="2745600" cy="1695336"/>
          </a:xfrm>
        </p:spPr>
        <p:txBody>
          <a:bodyPr/>
          <a:lstStyle>
            <a:lvl1pPr marL="0" indent="0">
              <a:buNone/>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0" name="Text Placeholder 2">
            <a:extLst>
              <a:ext uri="{FF2B5EF4-FFF2-40B4-BE49-F238E27FC236}">
                <a16:creationId xmlns:a16="http://schemas.microsoft.com/office/drawing/2014/main" id="{53DFB714-75E9-40A1-A9E1-32341A0AB2F9}"/>
              </a:ext>
            </a:extLst>
          </p:cNvPr>
          <p:cNvSpPr>
            <a:spLocks noGrp="1"/>
          </p:cNvSpPr>
          <p:nvPr>
            <p:ph type="body" sz="quarter" idx="47"/>
          </p:nvPr>
        </p:nvSpPr>
        <p:spPr>
          <a:xfrm>
            <a:off x="3024875" y="1969454"/>
            <a:ext cx="2744537" cy="1695336"/>
          </a:xfrm>
        </p:spPr>
        <p:txBody>
          <a:bodyPr/>
          <a:lstStyle>
            <a:lvl1pPr marL="0" indent="0">
              <a:buNone/>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2">
            <a:extLst>
              <a:ext uri="{FF2B5EF4-FFF2-40B4-BE49-F238E27FC236}">
                <a16:creationId xmlns:a16="http://schemas.microsoft.com/office/drawing/2014/main" id="{53841BA8-9107-45A1-B4A7-F5FE729D4823}"/>
              </a:ext>
            </a:extLst>
          </p:cNvPr>
          <p:cNvSpPr>
            <a:spLocks noGrp="1"/>
          </p:cNvSpPr>
          <p:nvPr>
            <p:ph type="title"/>
          </p:nvPr>
        </p:nvSpPr>
        <p:spPr>
          <a:xfrm>
            <a:off x="384367" y="431661"/>
            <a:ext cx="11362660" cy="480131"/>
          </a:xfrm>
        </p:spPr>
        <p:txBody>
          <a:bodyPr/>
          <a:lstStyle/>
          <a:p>
            <a:r>
              <a:rPr lang="en-US"/>
              <a:t>Click to edit Master title style</a:t>
            </a:r>
          </a:p>
        </p:txBody>
      </p:sp>
    </p:spTree>
    <p:extLst>
      <p:ext uri="{BB962C8B-B14F-4D97-AF65-F5344CB8AC3E}">
        <p14:creationId xmlns:p14="http://schemas.microsoft.com/office/powerpoint/2010/main" val="37782664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Comparaison">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829340" y="1410116"/>
            <a:ext cx="5088000" cy="646331"/>
          </a:xfrm>
          <a:prstGeom prst="rect">
            <a:avLst/>
          </a:prstGeom>
          <a:no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lvl1pPr marL="0" indent="0">
              <a:buNone/>
              <a:defRPr lang="fr-FR" sz="2000" b="1" smtClean="0">
                <a:solidFill>
                  <a:schemeClr val="accent3"/>
                </a:solidFill>
                <a:latin typeface="Verdana" panose="020B0604030504040204" pitchFamily="34" charset="0"/>
              </a:defRPr>
            </a:lvl1pPr>
          </a:lstStyle>
          <a:p>
            <a:pPr marL="0" lvl="0" algn="ctr" defTabSz="914400"/>
            <a:r>
              <a:rPr lang="fr-FR" dirty="0"/>
              <a:t>Modifiez les styles du texte du masque</a:t>
            </a:r>
          </a:p>
        </p:txBody>
      </p:sp>
      <p:sp>
        <p:nvSpPr>
          <p:cNvPr id="4" name="Espace réservé du contenu 3"/>
          <p:cNvSpPr>
            <a:spLocks noGrp="1"/>
          </p:cNvSpPr>
          <p:nvPr>
            <p:ph sz="half" idx="2"/>
          </p:nvPr>
        </p:nvSpPr>
        <p:spPr>
          <a:xfrm>
            <a:off x="829340" y="2224367"/>
            <a:ext cx="5088000" cy="1109535"/>
          </a:xfrm>
        </p:spPr>
        <p:txBody>
          <a:bodyPr/>
          <a:lstStyle>
            <a:lvl1pPr>
              <a:defRPr sz="1600"/>
            </a:lvl1pPr>
            <a:lvl2pPr>
              <a:defRPr sz="1400"/>
            </a:lvl2pPr>
            <a:lvl3pPr>
              <a:defRPr sz="1400"/>
            </a:lvl3pPr>
            <a:lvl4pPr>
              <a:defRPr sz="1100"/>
            </a:lvl4pPr>
            <a:lvl5pPr>
              <a:defRPr sz="1100"/>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581252" y="1410116"/>
            <a:ext cx="5088000" cy="646331"/>
          </a:xfrm>
          <a:prstGeom prst="rect">
            <a:avLst/>
          </a:prstGeom>
          <a:no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lvl1pPr marL="0" indent="0">
              <a:buNone/>
              <a:defRPr lang="fr-FR" sz="2000" b="1" smtClean="0">
                <a:solidFill>
                  <a:schemeClr val="accent3"/>
                </a:solidFill>
                <a:latin typeface="Verdana" panose="020B0604030504040204" pitchFamily="34" charset="0"/>
              </a:defRPr>
            </a:lvl1pPr>
          </a:lstStyle>
          <a:p>
            <a:pPr marL="0" lvl="0" algn="ctr" defTabSz="914400"/>
            <a:r>
              <a:rPr lang="fr-FR" dirty="0"/>
              <a:t>Modifiez les styles du texte du masque</a:t>
            </a:r>
          </a:p>
        </p:txBody>
      </p:sp>
      <p:sp>
        <p:nvSpPr>
          <p:cNvPr id="6" name="Espace réservé du contenu 5"/>
          <p:cNvSpPr>
            <a:spLocks noGrp="1"/>
          </p:cNvSpPr>
          <p:nvPr>
            <p:ph sz="quarter" idx="4"/>
          </p:nvPr>
        </p:nvSpPr>
        <p:spPr>
          <a:xfrm>
            <a:off x="6581252" y="2224367"/>
            <a:ext cx="5088000" cy="1109535"/>
          </a:xfrm>
        </p:spPr>
        <p:txBody>
          <a:bodyPr/>
          <a:lstStyle>
            <a:lvl1pPr>
              <a:defRPr sz="1600"/>
            </a:lvl1pPr>
            <a:lvl2pPr>
              <a:defRPr sz="1400"/>
            </a:lvl2pPr>
            <a:lvl3pPr>
              <a:defRPr sz="1400"/>
            </a:lvl3pPr>
            <a:lvl4pPr>
              <a:defRPr sz="1100"/>
            </a:lvl4pPr>
            <a:lvl5pPr>
              <a:defRPr sz="1100"/>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1" name="Espace réservé du numéro de diapositive 10"/>
          <p:cNvSpPr>
            <a:spLocks noGrp="1"/>
          </p:cNvSpPr>
          <p:nvPr>
            <p:ph type="sldNum" sz="quarter" idx="10"/>
          </p:nvPr>
        </p:nvSpPr>
        <p:spPr>
          <a:xfrm>
            <a:off x="401351" y="6536030"/>
            <a:ext cx="525066" cy="230832"/>
          </a:xfrm>
          <a:prstGeom prst="rect">
            <a:avLst/>
          </a:prstGeom>
        </p:spPr>
        <p:txBody>
          <a:bodyPr/>
          <a:lstStyle/>
          <a:p>
            <a:fld id="{84E72597-5FA9-473E-9DF2-B958DF9446F5}" type="slidenum">
              <a:rPr lang="fr-FR" smtClean="0">
                <a:solidFill>
                  <a:prstClr val="white"/>
                </a:solidFill>
              </a:rPr>
              <a:pPr/>
              <a:t>‹#›</a:t>
            </a:fld>
            <a:endParaRPr lang="fr-FR" dirty="0">
              <a:solidFill>
                <a:prstClr val="white"/>
              </a:solidFill>
            </a:endParaRPr>
          </a:p>
        </p:txBody>
      </p:sp>
      <p:sp>
        <p:nvSpPr>
          <p:cNvPr id="7" name="Titre 6">
            <a:extLst>
              <a:ext uri="{FF2B5EF4-FFF2-40B4-BE49-F238E27FC236}">
                <a16:creationId xmlns:a16="http://schemas.microsoft.com/office/drawing/2014/main" id="{766AF65B-2D01-4190-8C03-F376203CA57B}"/>
              </a:ext>
            </a:extLst>
          </p:cNvPr>
          <p:cNvSpPr>
            <a:spLocks noGrp="1"/>
          </p:cNvSpPr>
          <p:nvPr>
            <p:ph type="title"/>
          </p:nvPr>
        </p:nvSpPr>
        <p:spPr/>
        <p:txBody>
          <a:bodyPr/>
          <a:lstStyle/>
          <a:p>
            <a:r>
              <a:rPr lang="fr-FR"/>
              <a:t>Modifiez le style du titre</a:t>
            </a:r>
            <a:endParaRPr lang="en-US"/>
          </a:p>
        </p:txBody>
      </p:sp>
    </p:spTree>
    <p:extLst>
      <p:ext uri="{BB962C8B-B14F-4D97-AF65-F5344CB8AC3E}">
        <p14:creationId xmlns:p14="http://schemas.microsoft.com/office/powerpoint/2010/main" val="28406618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Titre seul">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E6431A79-287E-46BC-9643-550632F58CE3}"/>
              </a:ext>
            </a:extLst>
          </p:cNvPr>
          <p:cNvSpPr>
            <a:spLocks noGrp="1"/>
          </p:cNvSpPr>
          <p:nvPr>
            <p:ph type="sldNum" sz="quarter" idx="12"/>
          </p:nvPr>
        </p:nvSpPr>
        <p:spPr>
          <a:xfrm>
            <a:off x="401351" y="6536030"/>
            <a:ext cx="525066" cy="230832"/>
          </a:xfrm>
          <a:prstGeom prst="rect">
            <a:avLst/>
          </a:prstGeom>
        </p:spPr>
        <p:txBody>
          <a:bodyPr/>
          <a:lstStyle/>
          <a:p>
            <a:fld id="{EF77CA45-860D-4A8C-A213-22609779EBD2}" type="slidenum">
              <a:rPr lang="fr-FR" smtClean="0"/>
              <a:t>‹#›</a:t>
            </a:fld>
            <a:endParaRPr lang="fr-FR" dirty="0"/>
          </a:p>
        </p:txBody>
      </p:sp>
      <p:sp>
        <p:nvSpPr>
          <p:cNvPr id="16" name="Picture Placeholder 2">
            <a:extLst>
              <a:ext uri="{FF2B5EF4-FFF2-40B4-BE49-F238E27FC236}">
                <a16:creationId xmlns:a16="http://schemas.microsoft.com/office/drawing/2014/main" id="{FB2A150F-DD9A-4AA5-BD57-EEC120876BDE}"/>
              </a:ext>
            </a:extLst>
          </p:cNvPr>
          <p:cNvSpPr>
            <a:spLocks noGrp="1"/>
          </p:cNvSpPr>
          <p:nvPr>
            <p:ph type="pic" sz="quarter" idx="13" hasCustomPrompt="1"/>
          </p:nvPr>
        </p:nvSpPr>
        <p:spPr>
          <a:xfrm>
            <a:off x="4359409" y="1504560"/>
            <a:ext cx="1736591" cy="4286250"/>
          </a:xfrm>
          <a:prstGeom prst="round2DiagRect">
            <a:avLst>
              <a:gd name="adj1" fmla="val 18924"/>
              <a:gd name="adj2" fmla="val 18053"/>
            </a:avLst>
          </a:prstGeom>
          <a:pattFill prst="pct5">
            <a:fgClr>
              <a:schemeClr val="accent1"/>
            </a:fgClr>
            <a:bgClr>
              <a:schemeClr val="bg1">
                <a:lumMod val="95000"/>
              </a:schemeClr>
            </a:bgClr>
          </a:pattFill>
          <a:effectLst>
            <a:outerShdw blurRad="50800" dist="38100" dir="2700000" algn="tl" rotWithShape="0">
              <a:prstClr val="black">
                <a:alpha val="40000"/>
              </a:prstClr>
            </a:outerShdw>
          </a:effectLst>
        </p:spPr>
        <p:txBody>
          <a:bodyPr anchor="ctr">
            <a:normAutofit/>
          </a:bodyPr>
          <a:lstStyle>
            <a:lvl1pPr marL="0" indent="0" algn="ctr">
              <a:buNone/>
              <a:defRPr sz="1800" baseline="0">
                <a:latin typeface="Verdana" panose="020B0604030504040204" pitchFamily="34" charset="0"/>
              </a:defRPr>
            </a:lvl1pPr>
          </a:lstStyle>
          <a:p>
            <a:r>
              <a:rPr lang="en-US" dirty="0"/>
              <a:t>Insert Image</a:t>
            </a:r>
          </a:p>
        </p:txBody>
      </p:sp>
      <p:sp>
        <p:nvSpPr>
          <p:cNvPr id="25" name="Espace réservé du texte 24">
            <a:extLst>
              <a:ext uri="{FF2B5EF4-FFF2-40B4-BE49-F238E27FC236}">
                <a16:creationId xmlns:a16="http://schemas.microsoft.com/office/drawing/2014/main" id="{F9173318-710C-4555-83E9-C33597714195}"/>
              </a:ext>
            </a:extLst>
          </p:cNvPr>
          <p:cNvSpPr>
            <a:spLocks noGrp="1"/>
          </p:cNvSpPr>
          <p:nvPr>
            <p:ph type="body" sz="quarter" idx="20" hasCustomPrompt="1"/>
          </p:nvPr>
        </p:nvSpPr>
        <p:spPr>
          <a:xfrm>
            <a:off x="829340" y="1650085"/>
            <a:ext cx="3348000" cy="400110"/>
          </a:xfrm>
        </p:spPr>
        <p:txBody>
          <a:bodyPr anchor="b"/>
          <a:lstStyle>
            <a:lvl1pPr marL="0" indent="0" algn="ctr">
              <a:lnSpc>
                <a:spcPct val="100000"/>
              </a:lnSpc>
              <a:buNone/>
              <a:defRPr b="1" cap="all" baseline="0">
                <a:solidFill>
                  <a:schemeClr val="accent3"/>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a:t>Click to edit</a:t>
            </a:r>
          </a:p>
        </p:txBody>
      </p:sp>
      <p:sp>
        <p:nvSpPr>
          <p:cNvPr id="26" name="Espace réservé du texte 24">
            <a:extLst>
              <a:ext uri="{FF2B5EF4-FFF2-40B4-BE49-F238E27FC236}">
                <a16:creationId xmlns:a16="http://schemas.microsoft.com/office/drawing/2014/main" id="{13472F6C-97CE-438E-B0ED-D1F49895FBCA}"/>
              </a:ext>
            </a:extLst>
          </p:cNvPr>
          <p:cNvSpPr>
            <a:spLocks noGrp="1"/>
          </p:cNvSpPr>
          <p:nvPr>
            <p:ph type="body" sz="quarter" idx="21" hasCustomPrompt="1"/>
          </p:nvPr>
        </p:nvSpPr>
        <p:spPr>
          <a:xfrm>
            <a:off x="8321252" y="1650085"/>
            <a:ext cx="3348000" cy="400110"/>
          </a:xfrm>
        </p:spPr>
        <p:txBody>
          <a:bodyPr anchor="b"/>
          <a:lstStyle>
            <a:lvl1pPr marL="0" indent="0" algn="ctr">
              <a:lnSpc>
                <a:spcPct val="100000"/>
              </a:lnSpc>
              <a:buNone/>
              <a:defRPr b="1" cap="all" baseline="0">
                <a:solidFill>
                  <a:schemeClr val="accent3"/>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a:t>Click to edit</a:t>
            </a:r>
          </a:p>
        </p:txBody>
      </p:sp>
      <p:sp>
        <p:nvSpPr>
          <p:cNvPr id="28" name="Espace réservé du texte 27">
            <a:extLst>
              <a:ext uri="{FF2B5EF4-FFF2-40B4-BE49-F238E27FC236}">
                <a16:creationId xmlns:a16="http://schemas.microsoft.com/office/drawing/2014/main" id="{2CD1CED1-EC36-4A31-A191-A077675D2B39}"/>
              </a:ext>
            </a:extLst>
          </p:cNvPr>
          <p:cNvSpPr>
            <a:spLocks noGrp="1"/>
          </p:cNvSpPr>
          <p:nvPr>
            <p:ph type="body" sz="quarter" idx="22"/>
          </p:nvPr>
        </p:nvSpPr>
        <p:spPr>
          <a:xfrm>
            <a:off x="829340" y="2322716"/>
            <a:ext cx="3348000" cy="3468094"/>
          </a:xfrm>
        </p:spPr>
        <p:txBody>
          <a:bodyPr>
            <a:normAutofit/>
          </a:bodyPr>
          <a:lstStyle>
            <a:lvl1pPr>
              <a:defRPr sz="1600"/>
            </a:lvl1pPr>
            <a:lvl2pPr marL="504000" indent="-216000">
              <a:defRPr sz="1600"/>
            </a:lvl2pPr>
            <a:lvl3pPr marL="756000" indent="-180000">
              <a:defRPr sz="1400"/>
            </a:lvl3pPr>
            <a:lvl4pPr marL="1116000" indent="-180000">
              <a:defRPr sz="1200"/>
            </a:lvl4pPr>
            <a:lvl5pPr marL="1440000" indent="-180000">
              <a:defRPr sz="1100"/>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29" name="Espace réservé du texte 27">
            <a:extLst>
              <a:ext uri="{FF2B5EF4-FFF2-40B4-BE49-F238E27FC236}">
                <a16:creationId xmlns:a16="http://schemas.microsoft.com/office/drawing/2014/main" id="{6CFE875D-5512-4699-AE09-5DA3CD3B2F0A}"/>
              </a:ext>
            </a:extLst>
          </p:cNvPr>
          <p:cNvSpPr>
            <a:spLocks noGrp="1"/>
          </p:cNvSpPr>
          <p:nvPr>
            <p:ph type="body" sz="quarter" idx="23"/>
          </p:nvPr>
        </p:nvSpPr>
        <p:spPr>
          <a:xfrm>
            <a:off x="8321252" y="2322716"/>
            <a:ext cx="3348000" cy="3468094"/>
          </a:xfrm>
        </p:spPr>
        <p:txBody>
          <a:bodyPr>
            <a:normAutofit/>
          </a:bodyPr>
          <a:lstStyle>
            <a:lvl1pPr>
              <a:defRPr sz="1600"/>
            </a:lvl1pPr>
            <a:lvl2pPr marL="504000" indent="-216000">
              <a:defRPr sz="1600"/>
            </a:lvl2pPr>
            <a:lvl3pPr marL="756000" indent="-180000">
              <a:defRPr sz="1400"/>
            </a:lvl3pPr>
            <a:lvl4pPr marL="1116000" indent="-180000">
              <a:defRPr sz="1200"/>
            </a:lvl4pPr>
            <a:lvl5pPr marL="1440000" indent="-180000">
              <a:defRPr sz="1100"/>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2" name="Titre 1">
            <a:extLst>
              <a:ext uri="{FF2B5EF4-FFF2-40B4-BE49-F238E27FC236}">
                <a16:creationId xmlns:a16="http://schemas.microsoft.com/office/drawing/2014/main" id="{071B7107-13D6-4DA2-ACF7-6E6FD90B41A6}"/>
              </a:ext>
            </a:extLst>
          </p:cNvPr>
          <p:cNvSpPr>
            <a:spLocks noGrp="1"/>
          </p:cNvSpPr>
          <p:nvPr>
            <p:ph type="title"/>
          </p:nvPr>
        </p:nvSpPr>
        <p:spPr/>
        <p:txBody>
          <a:bodyPr/>
          <a:lstStyle/>
          <a:p>
            <a:r>
              <a:rPr lang="fr-FR" dirty="0"/>
              <a:t>Modifiez le style du titre</a:t>
            </a:r>
            <a:endParaRPr lang="en-US" dirty="0"/>
          </a:p>
        </p:txBody>
      </p:sp>
      <p:sp>
        <p:nvSpPr>
          <p:cNvPr id="10" name="Picture Placeholder 2">
            <a:extLst>
              <a:ext uri="{FF2B5EF4-FFF2-40B4-BE49-F238E27FC236}">
                <a16:creationId xmlns:a16="http://schemas.microsoft.com/office/drawing/2014/main" id="{E21C4BCB-C256-4F63-BDC9-377F92B1C1F1}"/>
              </a:ext>
            </a:extLst>
          </p:cNvPr>
          <p:cNvSpPr>
            <a:spLocks noGrp="1"/>
          </p:cNvSpPr>
          <p:nvPr>
            <p:ph type="pic" sz="quarter" idx="24" hasCustomPrompt="1"/>
          </p:nvPr>
        </p:nvSpPr>
        <p:spPr>
          <a:xfrm>
            <a:off x="6340330" y="1504560"/>
            <a:ext cx="1736591" cy="4286250"/>
          </a:xfrm>
          <a:prstGeom prst="round2DiagRect">
            <a:avLst>
              <a:gd name="adj1" fmla="val 18924"/>
              <a:gd name="adj2" fmla="val 18053"/>
            </a:avLst>
          </a:prstGeom>
          <a:pattFill prst="pct5">
            <a:fgClr>
              <a:schemeClr val="accent1"/>
            </a:fgClr>
            <a:bgClr>
              <a:schemeClr val="bg1">
                <a:lumMod val="95000"/>
              </a:schemeClr>
            </a:bgClr>
          </a:pattFill>
          <a:effectLst>
            <a:outerShdw blurRad="50800" dist="38100" dir="2700000" algn="tl" rotWithShape="0">
              <a:prstClr val="black">
                <a:alpha val="40000"/>
              </a:prstClr>
            </a:outerShdw>
          </a:effectLst>
        </p:spPr>
        <p:txBody>
          <a:bodyPr anchor="ctr">
            <a:normAutofit/>
          </a:bodyPr>
          <a:lstStyle>
            <a:lvl1pPr marL="0" indent="0" algn="ctr">
              <a:buNone/>
              <a:defRPr sz="1800" baseline="0">
                <a:latin typeface="Verdana" panose="020B0604030504040204" pitchFamily="34" charset="0"/>
              </a:defRPr>
            </a:lvl1pPr>
          </a:lstStyle>
          <a:p>
            <a:r>
              <a:rPr lang="en-US" dirty="0"/>
              <a:t>Insert Image</a:t>
            </a:r>
          </a:p>
        </p:txBody>
      </p:sp>
    </p:spTree>
    <p:extLst>
      <p:ext uri="{BB962C8B-B14F-4D97-AF65-F5344CB8AC3E}">
        <p14:creationId xmlns:p14="http://schemas.microsoft.com/office/powerpoint/2010/main" val="1892569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Visual &amp; Columns">
    <p:spTree>
      <p:nvGrpSpPr>
        <p:cNvPr id="1" name=""/>
        <p:cNvGrpSpPr/>
        <p:nvPr/>
      </p:nvGrpSpPr>
      <p:grpSpPr>
        <a:xfrm>
          <a:off x="0" y="0"/>
          <a:ext cx="0" cy="0"/>
          <a:chOff x="0" y="0"/>
          <a:chExt cx="0" cy="0"/>
        </a:xfrm>
      </p:grpSpPr>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25" name="Espace réservé pour une image  8">
            <a:extLst>
              <a:ext uri="{FF2B5EF4-FFF2-40B4-BE49-F238E27FC236}">
                <a16:creationId xmlns:a16="http://schemas.microsoft.com/office/drawing/2014/main" id="{C39C5CD1-48A3-4FD3-8112-25C19BD8D92B}"/>
              </a:ext>
            </a:extLst>
          </p:cNvPr>
          <p:cNvSpPr>
            <a:spLocks noGrp="1" noChangeAspect="1"/>
          </p:cNvSpPr>
          <p:nvPr>
            <p:ph type="pic" sz="quarter" idx="33"/>
          </p:nvPr>
        </p:nvSpPr>
        <p:spPr>
          <a:xfrm>
            <a:off x="444975" y="1484956"/>
            <a:ext cx="4128000" cy="4098739"/>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marL="0" indent="0">
              <a:buNone/>
              <a:defRPr>
                <a:noFill/>
              </a:defRPr>
            </a:lvl1pPr>
          </a:lstStyle>
          <a:p>
            <a:r>
              <a:rPr lang="en-US" noProof="0" dirty="0"/>
              <a:t>Click icon to add picture</a:t>
            </a:r>
          </a:p>
        </p:txBody>
      </p:sp>
      <p:sp>
        <p:nvSpPr>
          <p:cNvPr id="26" name="Espace réservé pour une image  8">
            <a:extLst>
              <a:ext uri="{FF2B5EF4-FFF2-40B4-BE49-F238E27FC236}">
                <a16:creationId xmlns:a16="http://schemas.microsoft.com/office/drawing/2014/main" id="{877CF915-392C-4C9E-9231-933278F733C0}"/>
              </a:ext>
            </a:extLst>
          </p:cNvPr>
          <p:cNvSpPr>
            <a:spLocks noGrp="1" noChangeAspect="1"/>
          </p:cNvSpPr>
          <p:nvPr>
            <p:ph type="pic" sz="quarter" idx="34"/>
          </p:nvPr>
        </p:nvSpPr>
        <p:spPr>
          <a:xfrm>
            <a:off x="5419650" y="2816877"/>
            <a:ext cx="918511" cy="912000"/>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13" name="Espace réservé pour une image  8">
            <a:extLst>
              <a:ext uri="{FF2B5EF4-FFF2-40B4-BE49-F238E27FC236}">
                <a16:creationId xmlns:a16="http://schemas.microsoft.com/office/drawing/2014/main" id="{4C7F2E51-ABA8-4F5A-9037-C8CCEEB2507A}"/>
              </a:ext>
            </a:extLst>
          </p:cNvPr>
          <p:cNvSpPr>
            <a:spLocks noGrp="1" noChangeAspect="1"/>
          </p:cNvSpPr>
          <p:nvPr>
            <p:ph type="pic" sz="quarter" idx="36"/>
          </p:nvPr>
        </p:nvSpPr>
        <p:spPr>
          <a:xfrm>
            <a:off x="7058241" y="2816877"/>
            <a:ext cx="918511" cy="912000"/>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16" name="Espace réservé pour une image  8">
            <a:extLst>
              <a:ext uri="{FF2B5EF4-FFF2-40B4-BE49-F238E27FC236}">
                <a16:creationId xmlns:a16="http://schemas.microsoft.com/office/drawing/2014/main" id="{372F035A-F8CD-4ACE-99B9-4C5DF57FF218}"/>
              </a:ext>
            </a:extLst>
          </p:cNvPr>
          <p:cNvSpPr>
            <a:spLocks noGrp="1" noChangeAspect="1"/>
          </p:cNvSpPr>
          <p:nvPr>
            <p:ph type="pic" sz="quarter" idx="38"/>
          </p:nvPr>
        </p:nvSpPr>
        <p:spPr>
          <a:xfrm>
            <a:off x="8717707" y="2816877"/>
            <a:ext cx="918511" cy="912000"/>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18" name="Espace réservé pour une image  8">
            <a:extLst>
              <a:ext uri="{FF2B5EF4-FFF2-40B4-BE49-F238E27FC236}">
                <a16:creationId xmlns:a16="http://schemas.microsoft.com/office/drawing/2014/main" id="{BFF91B72-FE8D-4E96-8F5D-0506EA882BB5}"/>
              </a:ext>
            </a:extLst>
          </p:cNvPr>
          <p:cNvSpPr>
            <a:spLocks noGrp="1" noChangeAspect="1"/>
          </p:cNvSpPr>
          <p:nvPr>
            <p:ph type="pic" sz="quarter" idx="40"/>
          </p:nvPr>
        </p:nvSpPr>
        <p:spPr>
          <a:xfrm>
            <a:off x="10356298" y="2816877"/>
            <a:ext cx="918511" cy="912000"/>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20" name="Espace réservé du texte 5">
            <a:extLst>
              <a:ext uri="{FF2B5EF4-FFF2-40B4-BE49-F238E27FC236}">
                <a16:creationId xmlns:a16="http://schemas.microsoft.com/office/drawing/2014/main" id="{2974E98B-F9E8-419E-91E4-51E3364BAFB5}"/>
              </a:ext>
            </a:extLst>
          </p:cNvPr>
          <p:cNvSpPr>
            <a:spLocks noGrp="1"/>
          </p:cNvSpPr>
          <p:nvPr>
            <p:ph type="body" sz="quarter" idx="18"/>
          </p:nvPr>
        </p:nvSpPr>
        <p:spPr>
          <a:xfrm>
            <a:off x="444973" y="425183"/>
            <a:ext cx="11304000" cy="256545"/>
          </a:xfrm>
        </p:spPr>
        <p:txBody>
          <a:bodyPr wrap="square" anchor="t" anchorCtr="0">
            <a:spAutoFit/>
          </a:bodyPr>
          <a:lstStyle>
            <a:lvl1pPr marL="0" indent="0" algn="l">
              <a:lnSpc>
                <a:spcPct val="100000"/>
              </a:lnSpc>
              <a:spcAft>
                <a:spcPts val="0"/>
              </a:spcAft>
              <a:buNone/>
              <a:defRPr lang="fr-FR" sz="1067"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400"/>
              </a:spcBef>
              <a:spcAft>
                <a:spcPts val="0"/>
              </a:spcAft>
              <a:defRPr sz="533"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400"/>
              </a:spcBef>
              <a:tabLst>
                <a:tab pos="836063" algn="l"/>
              </a:tabLst>
              <a:defRPr sz="533"/>
            </a:lvl3pPr>
          </a:lstStyle>
          <a:p>
            <a:pPr lvl="0"/>
            <a:r>
              <a:rPr lang="en-US" noProof="0" dirty="0"/>
              <a:t>Click to edit Master text styles</a:t>
            </a:r>
          </a:p>
        </p:txBody>
      </p:sp>
      <p:sp>
        <p:nvSpPr>
          <p:cNvPr id="22" name="Espace réservé du texte 4">
            <a:extLst>
              <a:ext uri="{FF2B5EF4-FFF2-40B4-BE49-F238E27FC236}">
                <a16:creationId xmlns:a16="http://schemas.microsoft.com/office/drawing/2014/main" id="{D1CABF73-739E-4F65-87EE-6E76601F2658}"/>
              </a:ext>
            </a:extLst>
          </p:cNvPr>
          <p:cNvSpPr>
            <a:spLocks noGrp="1"/>
          </p:cNvSpPr>
          <p:nvPr>
            <p:ph type="body" sz="quarter" idx="22"/>
          </p:nvPr>
        </p:nvSpPr>
        <p:spPr>
          <a:xfrm>
            <a:off x="5417825" y="1577578"/>
            <a:ext cx="6331148" cy="338554"/>
          </a:xfrm>
        </p:spPr>
        <p:txBody>
          <a:bodyPr wrap="square">
            <a:spAutoFit/>
          </a:bodyPr>
          <a:lstStyle>
            <a:lvl1pPr marL="0" indent="0">
              <a:lnSpc>
                <a:spcPct val="100000"/>
              </a:lnSpc>
              <a:spcAft>
                <a:spcPts val="0"/>
              </a:spcAft>
              <a:buNone/>
              <a:defRPr sz="16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533"/>
              </a:spcBef>
              <a:buFont typeface="Arial" panose="020B0604020202020204" pitchFamily="34" charset="0"/>
              <a:buNone/>
              <a:defRPr sz="1600"/>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Click to edit Master text styles</a:t>
            </a:r>
          </a:p>
        </p:txBody>
      </p:sp>
      <p:sp>
        <p:nvSpPr>
          <p:cNvPr id="23" name="Title 1">
            <a:extLst>
              <a:ext uri="{FF2B5EF4-FFF2-40B4-BE49-F238E27FC236}">
                <a16:creationId xmlns:a16="http://schemas.microsoft.com/office/drawing/2014/main" id="{4779AEC4-102A-4C92-BE0B-E482213D0760}"/>
              </a:ext>
            </a:extLst>
          </p:cNvPr>
          <p:cNvSpPr>
            <a:spLocks noGrp="1"/>
          </p:cNvSpPr>
          <p:nvPr>
            <p:ph type="title"/>
          </p:nvPr>
        </p:nvSpPr>
        <p:spPr>
          <a:xfrm>
            <a:off x="5417824" y="855231"/>
            <a:ext cx="6337376" cy="458587"/>
          </a:xfrm>
        </p:spPr>
        <p:txBody>
          <a:bodyPr/>
          <a:lstStyle/>
          <a:p>
            <a:r>
              <a:rPr lang="en-US"/>
              <a:t>Click to edit Master title style</a:t>
            </a:r>
            <a:endParaRPr lang="en-US" dirty="0"/>
          </a:p>
        </p:txBody>
      </p:sp>
      <p:sp>
        <p:nvSpPr>
          <p:cNvPr id="21" name="Text Placeholder 2">
            <a:extLst>
              <a:ext uri="{FF2B5EF4-FFF2-40B4-BE49-F238E27FC236}">
                <a16:creationId xmlns:a16="http://schemas.microsoft.com/office/drawing/2014/main" id="{FC8E1771-F222-47FB-AA03-2F95A1C562F4}"/>
              </a:ext>
            </a:extLst>
          </p:cNvPr>
          <p:cNvSpPr>
            <a:spLocks noGrp="1"/>
          </p:cNvSpPr>
          <p:nvPr>
            <p:ph type="body" sz="quarter" idx="41"/>
          </p:nvPr>
        </p:nvSpPr>
        <p:spPr>
          <a:xfrm>
            <a:off x="5422250" y="3906754"/>
            <a:ext cx="1390651" cy="1001556"/>
          </a:xfrm>
        </p:spPr>
        <p:txBody>
          <a:bodyPr/>
          <a:lstStyle>
            <a:lvl1pPr marL="171450" indent="-171450">
              <a:buFont typeface="Arial" panose="020B0604020202020204" pitchFamily="34" charset="0"/>
              <a:buChar char="•"/>
              <a:defRPr sz="800"/>
            </a:lvl1pPr>
            <a:lvl2pPr marL="0" indent="0">
              <a:buFont typeface="Arial" panose="020B0604020202020204" pitchFamily="34" charset="0"/>
              <a:buNone/>
              <a:defRPr sz="1200">
                <a:solidFill>
                  <a:schemeClr val="accent2"/>
                </a:solidFill>
              </a:defRPr>
            </a:lvl2pPr>
            <a:lvl3pPr marL="171450" indent="-171450" algn="l" defTabSz="914377" rtl="0" eaLnBrk="1" latinLnBrk="0" hangingPunct="1">
              <a:lnSpc>
                <a:spcPct val="125000"/>
              </a:lnSpc>
              <a:spcBef>
                <a:spcPts val="0"/>
              </a:spcBef>
              <a:buFont typeface="Arial" panose="020B0604020202020204" pitchFamily="34" charset="0"/>
              <a:buChar char="•"/>
              <a:defRPr lang="en-US" sz="8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914377" rtl="0" eaLnBrk="1" latinLnBrk="0" hangingPunct="1">
              <a:lnSpc>
                <a:spcPct val="125000"/>
              </a:lnSpc>
              <a:spcBef>
                <a:spcPts val="0"/>
              </a:spcBef>
              <a:buFontTx/>
              <a:buNone/>
              <a:defRPr lang="en-US" sz="8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914377" rtl="0" eaLnBrk="1" latinLnBrk="0" hangingPunct="1">
              <a:lnSpc>
                <a:spcPct val="125000"/>
              </a:lnSpc>
              <a:spcBef>
                <a:spcPts val="0"/>
              </a:spcBef>
              <a:buFontTx/>
              <a:buNone/>
              <a:defRPr lang="en-US" sz="800" b="0" i="0" kern="1200" dirty="0">
                <a:solidFill>
                  <a:schemeClr val="tx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US" dirty="0"/>
              <a:t>Click to edit Master text styles</a:t>
            </a:r>
          </a:p>
          <a:p>
            <a:pPr lvl="1"/>
            <a:r>
              <a:rPr lang="en-US" dirty="0"/>
              <a:t>Second level</a:t>
            </a:r>
          </a:p>
          <a:p>
            <a:pPr lvl="2"/>
            <a:r>
              <a:rPr lang="en-US" dirty="0"/>
              <a:t>Third level</a:t>
            </a:r>
          </a:p>
          <a:p>
            <a:pPr lvl="2"/>
            <a:r>
              <a:rPr lang="en-US" dirty="0"/>
              <a:t>Fourth level</a:t>
            </a:r>
          </a:p>
          <a:p>
            <a:pPr lvl="2"/>
            <a:r>
              <a:rPr lang="en-US" dirty="0"/>
              <a:t>Fifth level</a:t>
            </a:r>
          </a:p>
        </p:txBody>
      </p:sp>
      <p:sp>
        <p:nvSpPr>
          <p:cNvPr id="17" name="Text Placeholder 2">
            <a:extLst>
              <a:ext uri="{FF2B5EF4-FFF2-40B4-BE49-F238E27FC236}">
                <a16:creationId xmlns:a16="http://schemas.microsoft.com/office/drawing/2014/main" id="{E976A5FD-C10D-4945-8AFE-54AC23C616B6}"/>
              </a:ext>
            </a:extLst>
          </p:cNvPr>
          <p:cNvSpPr>
            <a:spLocks noGrp="1"/>
          </p:cNvSpPr>
          <p:nvPr>
            <p:ph type="body" sz="quarter" idx="42"/>
          </p:nvPr>
        </p:nvSpPr>
        <p:spPr>
          <a:xfrm>
            <a:off x="6966850" y="3906754"/>
            <a:ext cx="1390651" cy="1001556"/>
          </a:xfrm>
        </p:spPr>
        <p:txBody>
          <a:bodyPr/>
          <a:lstStyle>
            <a:lvl1pPr marL="171450" indent="-171450">
              <a:buFont typeface="Arial" panose="020B0604020202020204" pitchFamily="34" charset="0"/>
              <a:buChar char="•"/>
              <a:defRPr sz="800"/>
            </a:lvl1pPr>
            <a:lvl2pPr marL="0" indent="0">
              <a:buFont typeface="Arial" panose="020B0604020202020204" pitchFamily="34" charset="0"/>
              <a:buNone/>
              <a:defRPr sz="1200">
                <a:solidFill>
                  <a:schemeClr val="accent2"/>
                </a:solidFill>
              </a:defRPr>
            </a:lvl2pPr>
            <a:lvl3pPr marL="171450" indent="-171450" algn="l" defTabSz="914377" rtl="0" eaLnBrk="1" latinLnBrk="0" hangingPunct="1">
              <a:lnSpc>
                <a:spcPct val="125000"/>
              </a:lnSpc>
              <a:spcBef>
                <a:spcPts val="0"/>
              </a:spcBef>
              <a:buFont typeface="Arial" panose="020B0604020202020204" pitchFamily="34" charset="0"/>
              <a:buChar char="•"/>
              <a:defRPr lang="en-US" sz="8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914377" rtl="0" eaLnBrk="1" latinLnBrk="0" hangingPunct="1">
              <a:lnSpc>
                <a:spcPct val="125000"/>
              </a:lnSpc>
              <a:spcBef>
                <a:spcPts val="0"/>
              </a:spcBef>
              <a:buFontTx/>
              <a:buNone/>
              <a:defRPr lang="en-US" sz="8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914377" rtl="0" eaLnBrk="1" latinLnBrk="0" hangingPunct="1">
              <a:lnSpc>
                <a:spcPct val="125000"/>
              </a:lnSpc>
              <a:spcBef>
                <a:spcPts val="0"/>
              </a:spcBef>
              <a:buFontTx/>
              <a:buNone/>
              <a:defRPr lang="en-US" sz="800" b="0" i="0" kern="1200" dirty="0">
                <a:solidFill>
                  <a:schemeClr val="tx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US" dirty="0"/>
              <a:t>Click to edit Master text styles</a:t>
            </a:r>
          </a:p>
          <a:p>
            <a:pPr lvl="1"/>
            <a:r>
              <a:rPr lang="en-US" dirty="0"/>
              <a:t>Second level</a:t>
            </a:r>
          </a:p>
          <a:p>
            <a:pPr lvl="2"/>
            <a:r>
              <a:rPr lang="en-US" dirty="0"/>
              <a:t>Third level</a:t>
            </a:r>
          </a:p>
          <a:p>
            <a:pPr lvl="2"/>
            <a:r>
              <a:rPr lang="en-US" dirty="0"/>
              <a:t>Fourth level</a:t>
            </a:r>
          </a:p>
          <a:p>
            <a:pPr lvl="2"/>
            <a:r>
              <a:rPr lang="en-US" dirty="0"/>
              <a:t>Fifth level</a:t>
            </a:r>
          </a:p>
        </p:txBody>
      </p:sp>
      <p:sp>
        <p:nvSpPr>
          <p:cNvPr id="19" name="Text Placeholder 2">
            <a:extLst>
              <a:ext uri="{FF2B5EF4-FFF2-40B4-BE49-F238E27FC236}">
                <a16:creationId xmlns:a16="http://schemas.microsoft.com/office/drawing/2014/main" id="{1A6B494B-62E9-49D8-B69D-C934DB526A4D}"/>
              </a:ext>
            </a:extLst>
          </p:cNvPr>
          <p:cNvSpPr>
            <a:spLocks noGrp="1"/>
          </p:cNvSpPr>
          <p:nvPr>
            <p:ph type="body" sz="quarter" idx="43"/>
          </p:nvPr>
        </p:nvSpPr>
        <p:spPr>
          <a:xfrm>
            <a:off x="8553107" y="3906754"/>
            <a:ext cx="1390651" cy="1001556"/>
          </a:xfrm>
        </p:spPr>
        <p:txBody>
          <a:bodyPr/>
          <a:lstStyle>
            <a:lvl1pPr marL="171450" indent="-171450">
              <a:buFont typeface="Arial" panose="020B0604020202020204" pitchFamily="34" charset="0"/>
              <a:buChar char="•"/>
              <a:defRPr sz="800"/>
            </a:lvl1pPr>
            <a:lvl2pPr marL="0" indent="0">
              <a:buFont typeface="Arial" panose="020B0604020202020204" pitchFamily="34" charset="0"/>
              <a:buNone/>
              <a:defRPr sz="1200">
                <a:solidFill>
                  <a:schemeClr val="accent2"/>
                </a:solidFill>
              </a:defRPr>
            </a:lvl2pPr>
            <a:lvl3pPr marL="171450" indent="-171450" algn="l" defTabSz="914377" rtl="0" eaLnBrk="1" latinLnBrk="0" hangingPunct="1">
              <a:lnSpc>
                <a:spcPct val="125000"/>
              </a:lnSpc>
              <a:spcBef>
                <a:spcPts val="0"/>
              </a:spcBef>
              <a:buFont typeface="Arial" panose="020B0604020202020204" pitchFamily="34" charset="0"/>
              <a:buChar char="•"/>
              <a:defRPr lang="en-US" sz="8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914377" rtl="0" eaLnBrk="1" latinLnBrk="0" hangingPunct="1">
              <a:lnSpc>
                <a:spcPct val="125000"/>
              </a:lnSpc>
              <a:spcBef>
                <a:spcPts val="0"/>
              </a:spcBef>
              <a:buFontTx/>
              <a:buNone/>
              <a:defRPr lang="en-US" sz="8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914377" rtl="0" eaLnBrk="1" latinLnBrk="0" hangingPunct="1">
              <a:lnSpc>
                <a:spcPct val="125000"/>
              </a:lnSpc>
              <a:spcBef>
                <a:spcPts val="0"/>
              </a:spcBef>
              <a:buFontTx/>
              <a:buNone/>
              <a:defRPr lang="en-US" sz="800" b="0" i="0" kern="1200" dirty="0">
                <a:solidFill>
                  <a:schemeClr val="tx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US" dirty="0"/>
              <a:t>Click to edit Master text styles</a:t>
            </a:r>
          </a:p>
          <a:p>
            <a:pPr lvl="1"/>
            <a:r>
              <a:rPr lang="en-US" dirty="0"/>
              <a:t>Second level</a:t>
            </a:r>
          </a:p>
          <a:p>
            <a:pPr lvl="2"/>
            <a:r>
              <a:rPr lang="en-US" dirty="0"/>
              <a:t>Third level</a:t>
            </a:r>
          </a:p>
          <a:p>
            <a:pPr lvl="2"/>
            <a:r>
              <a:rPr lang="en-US" dirty="0"/>
              <a:t>Fourth level</a:t>
            </a:r>
          </a:p>
          <a:p>
            <a:pPr lvl="2"/>
            <a:r>
              <a:rPr lang="en-US" dirty="0"/>
              <a:t>Fifth level</a:t>
            </a:r>
          </a:p>
        </p:txBody>
      </p:sp>
      <p:sp>
        <p:nvSpPr>
          <p:cNvPr id="24" name="Text Placeholder 2">
            <a:extLst>
              <a:ext uri="{FF2B5EF4-FFF2-40B4-BE49-F238E27FC236}">
                <a16:creationId xmlns:a16="http://schemas.microsoft.com/office/drawing/2014/main" id="{2ED3CC37-D66E-4DFC-9CFF-742D557E4F1A}"/>
              </a:ext>
            </a:extLst>
          </p:cNvPr>
          <p:cNvSpPr>
            <a:spLocks noGrp="1"/>
          </p:cNvSpPr>
          <p:nvPr>
            <p:ph type="body" sz="quarter" idx="44"/>
          </p:nvPr>
        </p:nvSpPr>
        <p:spPr>
          <a:xfrm>
            <a:off x="10219304" y="3906754"/>
            <a:ext cx="1390651" cy="1001556"/>
          </a:xfrm>
        </p:spPr>
        <p:txBody>
          <a:bodyPr/>
          <a:lstStyle>
            <a:lvl1pPr marL="171450" indent="-171450">
              <a:buFont typeface="Arial" panose="020B0604020202020204" pitchFamily="34" charset="0"/>
              <a:buChar char="•"/>
              <a:defRPr sz="800"/>
            </a:lvl1pPr>
            <a:lvl2pPr marL="0" indent="0">
              <a:buFont typeface="Arial" panose="020B0604020202020204" pitchFamily="34" charset="0"/>
              <a:buNone/>
              <a:defRPr sz="1200">
                <a:solidFill>
                  <a:schemeClr val="accent2"/>
                </a:solidFill>
              </a:defRPr>
            </a:lvl2pPr>
            <a:lvl3pPr marL="171450" indent="-171450" algn="l" defTabSz="914377" rtl="0" eaLnBrk="1" latinLnBrk="0" hangingPunct="1">
              <a:lnSpc>
                <a:spcPct val="125000"/>
              </a:lnSpc>
              <a:spcBef>
                <a:spcPts val="0"/>
              </a:spcBef>
              <a:buFont typeface="Arial" panose="020B0604020202020204" pitchFamily="34" charset="0"/>
              <a:buChar char="•"/>
              <a:defRPr lang="en-US" sz="8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914377" rtl="0" eaLnBrk="1" latinLnBrk="0" hangingPunct="1">
              <a:lnSpc>
                <a:spcPct val="125000"/>
              </a:lnSpc>
              <a:spcBef>
                <a:spcPts val="0"/>
              </a:spcBef>
              <a:buFontTx/>
              <a:buNone/>
              <a:defRPr lang="en-US" sz="8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914377" rtl="0" eaLnBrk="1" latinLnBrk="0" hangingPunct="1">
              <a:lnSpc>
                <a:spcPct val="125000"/>
              </a:lnSpc>
              <a:spcBef>
                <a:spcPts val="0"/>
              </a:spcBef>
              <a:buFontTx/>
              <a:buNone/>
              <a:defRPr lang="en-US" sz="800" b="0" i="0" kern="1200" dirty="0">
                <a:solidFill>
                  <a:schemeClr val="tx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US" dirty="0"/>
              <a:t>Click to edit Master text styles</a:t>
            </a:r>
          </a:p>
          <a:p>
            <a:pPr lvl="1"/>
            <a:r>
              <a:rPr lang="en-US" dirty="0"/>
              <a:t>Second level</a:t>
            </a:r>
          </a:p>
          <a:p>
            <a:pPr lvl="2"/>
            <a:r>
              <a:rPr lang="en-US" dirty="0"/>
              <a:t>Third level</a:t>
            </a:r>
          </a:p>
          <a:p>
            <a:pPr lvl="2"/>
            <a:r>
              <a:rPr lang="en-US" dirty="0"/>
              <a:t>Fourth level</a:t>
            </a:r>
          </a:p>
          <a:p>
            <a:pPr lvl="2"/>
            <a:r>
              <a:rPr lang="en-US" dirty="0"/>
              <a:t>Fifth level</a:t>
            </a:r>
          </a:p>
        </p:txBody>
      </p:sp>
    </p:spTree>
    <p:extLst>
      <p:ext uri="{BB962C8B-B14F-4D97-AF65-F5344CB8AC3E}">
        <p14:creationId xmlns:p14="http://schemas.microsoft.com/office/powerpoint/2010/main" val="111771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DBFDC34-33AF-4C11-86EB-987BBB6E3903}"/>
              </a:ext>
            </a:extLst>
          </p:cNvPr>
          <p:cNvSpPr>
            <a:spLocks noGrp="1"/>
          </p:cNvSpPr>
          <p:nvPr>
            <p:ph type="title"/>
          </p:nvPr>
        </p:nvSpPr>
        <p:spPr>
          <a:xfrm>
            <a:off x="414670" y="241949"/>
            <a:ext cx="11362660" cy="480131"/>
          </a:xfrm>
        </p:spPr>
        <p:txBody>
          <a:bodyPr/>
          <a:lstStyle/>
          <a:p>
            <a:r>
              <a:rPr lang="fr-FR"/>
              <a:t>Modifiez le style du titre</a:t>
            </a:r>
          </a:p>
        </p:txBody>
      </p:sp>
      <p:sp>
        <p:nvSpPr>
          <p:cNvPr id="5" name="Espace réservé du numéro de diapositive 4">
            <a:extLst>
              <a:ext uri="{FF2B5EF4-FFF2-40B4-BE49-F238E27FC236}">
                <a16:creationId xmlns:a16="http://schemas.microsoft.com/office/drawing/2014/main" id="{E6431A79-287E-46BC-9643-550632F58CE3}"/>
              </a:ext>
            </a:extLst>
          </p:cNvPr>
          <p:cNvSpPr>
            <a:spLocks noGrp="1"/>
          </p:cNvSpPr>
          <p:nvPr>
            <p:ph type="sldNum" sz="quarter" idx="12"/>
          </p:nvPr>
        </p:nvSpPr>
        <p:spPr>
          <a:xfrm>
            <a:off x="401351" y="6536030"/>
            <a:ext cx="525066" cy="230832"/>
          </a:xfrm>
          <a:prstGeom prst="rect">
            <a:avLst/>
          </a:prstGeom>
        </p:spPr>
        <p:txBody>
          <a:bodyPr/>
          <a:lstStyle/>
          <a:p>
            <a:fld id="{EF77CA45-860D-4A8C-A213-22609779EBD2}" type="slidenum">
              <a:rPr lang="fr-FR" smtClean="0"/>
              <a:t>‹#›</a:t>
            </a:fld>
            <a:endParaRPr lang="fr-FR" dirty="0"/>
          </a:p>
        </p:txBody>
      </p:sp>
      <p:sp>
        <p:nvSpPr>
          <p:cNvPr id="29" name="Espace réservé du texte 27">
            <a:extLst>
              <a:ext uri="{FF2B5EF4-FFF2-40B4-BE49-F238E27FC236}">
                <a16:creationId xmlns:a16="http://schemas.microsoft.com/office/drawing/2014/main" id="{6CFE875D-5512-4699-AE09-5DA3CD3B2F0A}"/>
              </a:ext>
            </a:extLst>
          </p:cNvPr>
          <p:cNvSpPr>
            <a:spLocks noGrp="1"/>
          </p:cNvSpPr>
          <p:nvPr>
            <p:ph type="body" sz="quarter" idx="23"/>
          </p:nvPr>
        </p:nvSpPr>
        <p:spPr>
          <a:xfrm>
            <a:off x="4800600" y="1577065"/>
            <a:ext cx="6868652" cy="4286250"/>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pour une image  8">
            <a:extLst>
              <a:ext uri="{FF2B5EF4-FFF2-40B4-BE49-F238E27FC236}">
                <a16:creationId xmlns:a16="http://schemas.microsoft.com/office/drawing/2014/main" id="{02A06BFE-026F-4509-A438-F70430BBD95C}"/>
              </a:ext>
            </a:extLst>
          </p:cNvPr>
          <p:cNvSpPr>
            <a:spLocks noGrp="1" noChangeAspect="1"/>
          </p:cNvSpPr>
          <p:nvPr>
            <p:ph type="pic" sz="quarter" idx="38"/>
          </p:nvPr>
        </p:nvSpPr>
        <p:spPr>
          <a:xfrm>
            <a:off x="663884" y="1759335"/>
            <a:ext cx="3949702" cy="3921710"/>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Tree>
    <p:extLst>
      <p:ext uri="{BB962C8B-B14F-4D97-AF65-F5344CB8AC3E}">
        <p14:creationId xmlns:p14="http://schemas.microsoft.com/office/powerpoint/2010/main" val="963690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7_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DBFDC34-33AF-4C11-86EB-987BBB6E3903}"/>
              </a:ext>
            </a:extLst>
          </p:cNvPr>
          <p:cNvSpPr>
            <a:spLocks noGrp="1"/>
          </p:cNvSpPr>
          <p:nvPr>
            <p:ph type="title"/>
          </p:nvPr>
        </p:nvSpPr>
        <p:spPr>
          <a:xfrm>
            <a:off x="505490" y="683073"/>
            <a:ext cx="11362660" cy="480131"/>
          </a:xfrm>
        </p:spPr>
        <p:txBody>
          <a:bodyPr/>
          <a:lstStyle/>
          <a:p>
            <a:r>
              <a:rPr lang="fr-FR"/>
              <a:t>Modifiez le style du titre</a:t>
            </a:r>
          </a:p>
        </p:txBody>
      </p:sp>
      <p:sp>
        <p:nvSpPr>
          <p:cNvPr id="5" name="Espace réservé du numéro de diapositive 4">
            <a:extLst>
              <a:ext uri="{FF2B5EF4-FFF2-40B4-BE49-F238E27FC236}">
                <a16:creationId xmlns:a16="http://schemas.microsoft.com/office/drawing/2014/main" id="{E6431A79-287E-46BC-9643-550632F58CE3}"/>
              </a:ext>
            </a:extLst>
          </p:cNvPr>
          <p:cNvSpPr>
            <a:spLocks noGrp="1"/>
          </p:cNvSpPr>
          <p:nvPr>
            <p:ph type="sldNum" sz="quarter" idx="12"/>
          </p:nvPr>
        </p:nvSpPr>
        <p:spPr>
          <a:xfrm>
            <a:off x="401351" y="6536030"/>
            <a:ext cx="525066" cy="230832"/>
          </a:xfrm>
          <a:prstGeom prst="rect">
            <a:avLst/>
          </a:prstGeom>
        </p:spPr>
        <p:txBody>
          <a:bodyPr/>
          <a:lstStyle/>
          <a:p>
            <a:fld id="{EF77CA45-860D-4A8C-A213-22609779EBD2}" type="slidenum">
              <a:rPr lang="fr-FR" smtClean="0"/>
              <a:t>‹#›</a:t>
            </a:fld>
            <a:endParaRPr lang="fr-FR" dirty="0"/>
          </a:p>
        </p:txBody>
      </p:sp>
      <p:sp>
        <p:nvSpPr>
          <p:cNvPr id="29" name="Espace réservé du texte 27">
            <a:extLst>
              <a:ext uri="{FF2B5EF4-FFF2-40B4-BE49-F238E27FC236}">
                <a16:creationId xmlns:a16="http://schemas.microsoft.com/office/drawing/2014/main" id="{6CFE875D-5512-4699-AE09-5DA3CD3B2F0A}"/>
              </a:ext>
            </a:extLst>
          </p:cNvPr>
          <p:cNvSpPr>
            <a:spLocks noGrp="1"/>
          </p:cNvSpPr>
          <p:nvPr>
            <p:ph type="body" sz="quarter" idx="23"/>
          </p:nvPr>
        </p:nvSpPr>
        <p:spPr>
          <a:xfrm>
            <a:off x="828000" y="1577065"/>
            <a:ext cx="6868652" cy="4286250"/>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pour une image  8">
            <a:extLst>
              <a:ext uri="{FF2B5EF4-FFF2-40B4-BE49-F238E27FC236}">
                <a16:creationId xmlns:a16="http://schemas.microsoft.com/office/drawing/2014/main" id="{B9B1F59D-0B31-4228-A6D1-7ECD6C7BBB7B}"/>
              </a:ext>
            </a:extLst>
          </p:cNvPr>
          <p:cNvSpPr>
            <a:spLocks noGrp="1" noChangeAspect="1"/>
          </p:cNvSpPr>
          <p:nvPr>
            <p:ph type="pic" sz="quarter" idx="38"/>
          </p:nvPr>
        </p:nvSpPr>
        <p:spPr>
          <a:xfrm>
            <a:off x="7918448" y="1759335"/>
            <a:ext cx="3949702" cy="3921710"/>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Tree>
    <p:extLst>
      <p:ext uri="{BB962C8B-B14F-4D97-AF65-F5344CB8AC3E}">
        <p14:creationId xmlns:p14="http://schemas.microsoft.com/office/powerpoint/2010/main" val="33129663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6_Titre seul">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E6431A79-287E-46BC-9643-550632F58CE3}"/>
              </a:ext>
            </a:extLst>
          </p:cNvPr>
          <p:cNvSpPr>
            <a:spLocks noGrp="1"/>
          </p:cNvSpPr>
          <p:nvPr>
            <p:ph type="sldNum" sz="quarter" idx="12"/>
          </p:nvPr>
        </p:nvSpPr>
        <p:spPr>
          <a:xfrm>
            <a:off x="401351" y="6536030"/>
            <a:ext cx="525066" cy="230832"/>
          </a:xfrm>
          <a:prstGeom prst="rect">
            <a:avLst/>
          </a:prstGeom>
        </p:spPr>
        <p:txBody>
          <a:bodyPr/>
          <a:lstStyle/>
          <a:p>
            <a:fld id="{EF77CA45-860D-4A8C-A213-22609779EBD2}" type="slidenum">
              <a:rPr lang="fr-FR" smtClean="0"/>
              <a:t>‹#›</a:t>
            </a:fld>
            <a:endParaRPr lang="fr-FR" dirty="0"/>
          </a:p>
        </p:txBody>
      </p:sp>
      <p:sp>
        <p:nvSpPr>
          <p:cNvPr id="12" name="Espace réservé du texte 24">
            <a:extLst>
              <a:ext uri="{FF2B5EF4-FFF2-40B4-BE49-F238E27FC236}">
                <a16:creationId xmlns:a16="http://schemas.microsoft.com/office/drawing/2014/main" id="{6360CB7B-3A71-47FB-984A-D9D32B7B619C}"/>
              </a:ext>
            </a:extLst>
          </p:cNvPr>
          <p:cNvSpPr>
            <a:spLocks noGrp="1"/>
          </p:cNvSpPr>
          <p:nvPr>
            <p:ph type="body" sz="quarter" idx="20" hasCustomPrompt="1"/>
          </p:nvPr>
        </p:nvSpPr>
        <p:spPr>
          <a:xfrm>
            <a:off x="3614644" y="3898815"/>
            <a:ext cx="2484000" cy="400110"/>
          </a:xfrm>
        </p:spPr>
        <p:txBody>
          <a:bodyPr anchor="ctr"/>
          <a:lstStyle>
            <a:lvl1pPr marL="0" indent="0" algn="ctr">
              <a:lnSpc>
                <a:spcPct val="100000"/>
              </a:lnSpc>
              <a:buNone/>
              <a:defRPr b="1" cap="all" baseline="0">
                <a:solidFill>
                  <a:schemeClr val="accent3"/>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a:t>Click to edit</a:t>
            </a:r>
          </a:p>
        </p:txBody>
      </p:sp>
      <p:sp>
        <p:nvSpPr>
          <p:cNvPr id="21" name="Espace réservé du texte 24">
            <a:extLst>
              <a:ext uri="{FF2B5EF4-FFF2-40B4-BE49-F238E27FC236}">
                <a16:creationId xmlns:a16="http://schemas.microsoft.com/office/drawing/2014/main" id="{AD5BB856-D73A-4166-A4D6-BF2374AE75F1}"/>
              </a:ext>
            </a:extLst>
          </p:cNvPr>
          <p:cNvSpPr>
            <a:spLocks noGrp="1"/>
          </p:cNvSpPr>
          <p:nvPr>
            <p:ph type="body" sz="quarter" idx="21" hasCustomPrompt="1"/>
          </p:nvPr>
        </p:nvSpPr>
        <p:spPr>
          <a:xfrm>
            <a:off x="6399948" y="3898815"/>
            <a:ext cx="2484000" cy="400110"/>
          </a:xfrm>
        </p:spPr>
        <p:txBody>
          <a:bodyPr anchor="ctr"/>
          <a:lstStyle>
            <a:lvl1pPr marL="0" indent="0" algn="ctr">
              <a:lnSpc>
                <a:spcPct val="100000"/>
              </a:lnSpc>
              <a:buNone/>
              <a:defRPr b="1" cap="all" baseline="0">
                <a:solidFill>
                  <a:schemeClr val="accent3"/>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a:t>Click to edit</a:t>
            </a:r>
          </a:p>
        </p:txBody>
      </p:sp>
      <p:sp>
        <p:nvSpPr>
          <p:cNvPr id="25" name="Espace réservé du texte 24">
            <a:extLst>
              <a:ext uri="{FF2B5EF4-FFF2-40B4-BE49-F238E27FC236}">
                <a16:creationId xmlns:a16="http://schemas.microsoft.com/office/drawing/2014/main" id="{62CC584B-4CFD-463F-9197-F7B66B70550B}"/>
              </a:ext>
            </a:extLst>
          </p:cNvPr>
          <p:cNvSpPr>
            <a:spLocks noGrp="1"/>
          </p:cNvSpPr>
          <p:nvPr>
            <p:ph type="body" sz="quarter" idx="22" hasCustomPrompt="1"/>
          </p:nvPr>
        </p:nvSpPr>
        <p:spPr>
          <a:xfrm>
            <a:off x="9192160" y="3898815"/>
            <a:ext cx="2484000" cy="400110"/>
          </a:xfrm>
        </p:spPr>
        <p:txBody>
          <a:bodyPr anchor="ctr"/>
          <a:lstStyle>
            <a:lvl1pPr marL="0" indent="0" algn="ctr">
              <a:lnSpc>
                <a:spcPct val="100000"/>
              </a:lnSpc>
              <a:buNone/>
              <a:defRPr b="1" cap="all" baseline="0">
                <a:solidFill>
                  <a:schemeClr val="accent3"/>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a:t>Click to edit</a:t>
            </a:r>
          </a:p>
        </p:txBody>
      </p:sp>
      <p:sp>
        <p:nvSpPr>
          <p:cNvPr id="27" name="Espace réservé du texte 26">
            <a:extLst>
              <a:ext uri="{FF2B5EF4-FFF2-40B4-BE49-F238E27FC236}">
                <a16:creationId xmlns:a16="http://schemas.microsoft.com/office/drawing/2014/main" id="{1E6C7E62-BC80-4978-BB9A-631D0ACBB475}"/>
              </a:ext>
            </a:extLst>
          </p:cNvPr>
          <p:cNvSpPr>
            <a:spLocks noGrp="1"/>
          </p:cNvSpPr>
          <p:nvPr>
            <p:ph type="body" sz="quarter" idx="23"/>
          </p:nvPr>
        </p:nvSpPr>
        <p:spPr>
          <a:xfrm>
            <a:off x="3614644" y="4567646"/>
            <a:ext cx="2484000" cy="480131"/>
          </a:xfrm>
        </p:spPr>
        <p:txBody>
          <a:bodyPr/>
          <a:lstStyle>
            <a:lvl1pPr marL="0" indent="0" algn="ctr">
              <a:buNone/>
              <a:defRPr sz="1400"/>
            </a:lvl1pPr>
          </a:lstStyle>
          <a:p>
            <a:pPr lvl="0"/>
            <a:r>
              <a:rPr lang="fr-FR"/>
              <a:t>Modifier les styles du texte du masque</a:t>
            </a:r>
          </a:p>
        </p:txBody>
      </p:sp>
      <p:sp>
        <p:nvSpPr>
          <p:cNvPr id="28" name="Espace réservé du texte 26">
            <a:extLst>
              <a:ext uri="{FF2B5EF4-FFF2-40B4-BE49-F238E27FC236}">
                <a16:creationId xmlns:a16="http://schemas.microsoft.com/office/drawing/2014/main" id="{6AF48078-EA28-4EC4-B59B-3B4992CD3C77}"/>
              </a:ext>
            </a:extLst>
          </p:cNvPr>
          <p:cNvSpPr>
            <a:spLocks noGrp="1"/>
          </p:cNvSpPr>
          <p:nvPr>
            <p:ph type="body" sz="quarter" idx="24"/>
          </p:nvPr>
        </p:nvSpPr>
        <p:spPr>
          <a:xfrm>
            <a:off x="6399948" y="4567646"/>
            <a:ext cx="2484000" cy="480131"/>
          </a:xfrm>
        </p:spPr>
        <p:txBody>
          <a:bodyPr/>
          <a:lstStyle>
            <a:lvl1pPr marL="0" indent="0" algn="ctr">
              <a:buNone/>
              <a:defRPr sz="1400"/>
            </a:lvl1pPr>
          </a:lstStyle>
          <a:p>
            <a:pPr lvl="0"/>
            <a:r>
              <a:rPr lang="fr-FR"/>
              <a:t>Modifier les styles du texte du masque</a:t>
            </a:r>
          </a:p>
        </p:txBody>
      </p:sp>
      <p:sp>
        <p:nvSpPr>
          <p:cNvPr id="29" name="Espace réservé du texte 26">
            <a:extLst>
              <a:ext uri="{FF2B5EF4-FFF2-40B4-BE49-F238E27FC236}">
                <a16:creationId xmlns:a16="http://schemas.microsoft.com/office/drawing/2014/main" id="{949FBC1C-F84C-420E-B284-DD374BCFE6EB}"/>
              </a:ext>
            </a:extLst>
          </p:cNvPr>
          <p:cNvSpPr>
            <a:spLocks noGrp="1"/>
          </p:cNvSpPr>
          <p:nvPr>
            <p:ph type="body" sz="quarter" idx="25"/>
          </p:nvPr>
        </p:nvSpPr>
        <p:spPr>
          <a:xfrm>
            <a:off x="9192160" y="4567646"/>
            <a:ext cx="2484000" cy="480131"/>
          </a:xfrm>
        </p:spPr>
        <p:txBody>
          <a:bodyPr/>
          <a:lstStyle>
            <a:lvl1pPr marL="0" indent="0" algn="ctr">
              <a:buNone/>
              <a:defRPr sz="1400"/>
            </a:lvl1pPr>
          </a:lstStyle>
          <a:p>
            <a:pPr lvl="0"/>
            <a:r>
              <a:rPr lang="fr-FR"/>
              <a:t>Modifier les styles du texte du masque</a:t>
            </a:r>
          </a:p>
        </p:txBody>
      </p:sp>
      <p:sp>
        <p:nvSpPr>
          <p:cNvPr id="14" name="Espace réservé du texte 24">
            <a:extLst>
              <a:ext uri="{FF2B5EF4-FFF2-40B4-BE49-F238E27FC236}">
                <a16:creationId xmlns:a16="http://schemas.microsoft.com/office/drawing/2014/main" id="{B454D097-D038-4499-A781-1FF5D6790B9A}"/>
              </a:ext>
            </a:extLst>
          </p:cNvPr>
          <p:cNvSpPr>
            <a:spLocks noGrp="1"/>
          </p:cNvSpPr>
          <p:nvPr>
            <p:ph type="body" sz="quarter" idx="27" hasCustomPrompt="1"/>
          </p:nvPr>
        </p:nvSpPr>
        <p:spPr>
          <a:xfrm>
            <a:off x="829340" y="3898815"/>
            <a:ext cx="2484000" cy="400110"/>
          </a:xfrm>
        </p:spPr>
        <p:txBody>
          <a:bodyPr anchor="ctr"/>
          <a:lstStyle>
            <a:lvl1pPr marL="0" indent="0" algn="ctr">
              <a:lnSpc>
                <a:spcPct val="100000"/>
              </a:lnSpc>
              <a:buNone/>
              <a:defRPr b="1" cap="all" baseline="0">
                <a:solidFill>
                  <a:schemeClr val="accent3"/>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a:t>Click to edit</a:t>
            </a:r>
          </a:p>
        </p:txBody>
      </p:sp>
      <p:sp>
        <p:nvSpPr>
          <p:cNvPr id="15" name="Espace réservé du texte 26">
            <a:extLst>
              <a:ext uri="{FF2B5EF4-FFF2-40B4-BE49-F238E27FC236}">
                <a16:creationId xmlns:a16="http://schemas.microsoft.com/office/drawing/2014/main" id="{BCD11B26-3F55-427E-B28B-9364E1CE947E}"/>
              </a:ext>
            </a:extLst>
          </p:cNvPr>
          <p:cNvSpPr>
            <a:spLocks noGrp="1"/>
          </p:cNvSpPr>
          <p:nvPr>
            <p:ph type="body" sz="quarter" idx="28"/>
          </p:nvPr>
        </p:nvSpPr>
        <p:spPr>
          <a:xfrm>
            <a:off x="829340" y="4567646"/>
            <a:ext cx="2484000" cy="480131"/>
          </a:xfrm>
        </p:spPr>
        <p:txBody>
          <a:bodyPr/>
          <a:lstStyle>
            <a:lvl1pPr marL="0" indent="0" algn="ctr">
              <a:buNone/>
              <a:defRPr sz="1400"/>
            </a:lvl1pPr>
          </a:lstStyle>
          <a:p>
            <a:pPr lvl="0"/>
            <a:r>
              <a:rPr lang="fr-FR"/>
              <a:t>Modifier les styles du texte du masque</a:t>
            </a:r>
          </a:p>
        </p:txBody>
      </p:sp>
      <p:cxnSp>
        <p:nvCxnSpPr>
          <p:cNvPr id="16" name="Connecteur droit 15">
            <a:extLst>
              <a:ext uri="{FF2B5EF4-FFF2-40B4-BE49-F238E27FC236}">
                <a16:creationId xmlns:a16="http://schemas.microsoft.com/office/drawing/2014/main" id="{56957A33-68BB-4834-A4ED-3815848BBCDD}"/>
              </a:ext>
            </a:extLst>
          </p:cNvPr>
          <p:cNvCxnSpPr/>
          <p:nvPr userDrawn="1"/>
        </p:nvCxnSpPr>
        <p:spPr>
          <a:xfrm>
            <a:off x="1560063" y="4431018"/>
            <a:ext cx="1022555"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7" name="Connecteur droit 16">
            <a:extLst>
              <a:ext uri="{FF2B5EF4-FFF2-40B4-BE49-F238E27FC236}">
                <a16:creationId xmlns:a16="http://schemas.microsoft.com/office/drawing/2014/main" id="{565F31C1-A8A7-4E2A-87FA-0859040A505C}"/>
              </a:ext>
            </a:extLst>
          </p:cNvPr>
          <p:cNvCxnSpPr/>
          <p:nvPr userDrawn="1"/>
        </p:nvCxnSpPr>
        <p:spPr>
          <a:xfrm>
            <a:off x="4345367" y="4431018"/>
            <a:ext cx="1022555"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8" name="Connecteur droit 17">
            <a:extLst>
              <a:ext uri="{FF2B5EF4-FFF2-40B4-BE49-F238E27FC236}">
                <a16:creationId xmlns:a16="http://schemas.microsoft.com/office/drawing/2014/main" id="{C473FAA6-6CCF-4B04-9A97-B1680E125BFB}"/>
              </a:ext>
            </a:extLst>
          </p:cNvPr>
          <p:cNvCxnSpPr/>
          <p:nvPr userDrawn="1"/>
        </p:nvCxnSpPr>
        <p:spPr>
          <a:xfrm>
            <a:off x="7130671" y="4431018"/>
            <a:ext cx="1022555"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9" name="Connecteur droit 18">
            <a:extLst>
              <a:ext uri="{FF2B5EF4-FFF2-40B4-BE49-F238E27FC236}">
                <a16:creationId xmlns:a16="http://schemas.microsoft.com/office/drawing/2014/main" id="{0F91E245-1E58-4D76-A9F1-3180C77BA96D}"/>
              </a:ext>
            </a:extLst>
          </p:cNvPr>
          <p:cNvCxnSpPr/>
          <p:nvPr userDrawn="1"/>
        </p:nvCxnSpPr>
        <p:spPr>
          <a:xfrm>
            <a:off x="9922883" y="4431018"/>
            <a:ext cx="1022555"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itre 2">
            <a:extLst>
              <a:ext uri="{FF2B5EF4-FFF2-40B4-BE49-F238E27FC236}">
                <a16:creationId xmlns:a16="http://schemas.microsoft.com/office/drawing/2014/main" id="{BF99DB2A-7819-4FF0-9BA7-554E6DC325B5}"/>
              </a:ext>
            </a:extLst>
          </p:cNvPr>
          <p:cNvSpPr>
            <a:spLocks noGrp="1"/>
          </p:cNvSpPr>
          <p:nvPr>
            <p:ph type="title"/>
          </p:nvPr>
        </p:nvSpPr>
        <p:spPr/>
        <p:txBody>
          <a:bodyPr/>
          <a:lstStyle/>
          <a:p>
            <a:r>
              <a:rPr lang="fr-FR"/>
              <a:t>Modifiez le style du titre</a:t>
            </a:r>
            <a:endParaRPr lang="en-US"/>
          </a:p>
        </p:txBody>
      </p:sp>
      <p:sp>
        <p:nvSpPr>
          <p:cNvPr id="20" name="Espace réservé pour une image  8">
            <a:extLst>
              <a:ext uri="{FF2B5EF4-FFF2-40B4-BE49-F238E27FC236}">
                <a16:creationId xmlns:a16="http://schemas.microsoft.com/office/drawing/2014/main" id="{AB6E5860-939D-455A-BAEE-2EFF3BDECAE3}"/>
              </a:ext>
            </a:extLst>
          </p:cNvPr>
          <p:cNvSpPr>
            <a:spLocks noGrp="1" noChangeAspect="1"/>
          </p:cNvSpPr>
          <p:nvPr>
            <p:ph type="pic" sz="quarter" idx="38"/>
          </p:nvPr>
        </p:nvSpPr>
        <p:spPr>
          <a:xfrm>
            <a:off x="1062869" y="1731414"/>
            <a:ext cx="1814105" cy="1801248"/>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22" name="Espace réservé pour une image  8">
            <a:extLst>
              <a:ext uri="{FF2B5EF4-FFF2-40B4-BE49-F238E27FC236}">
                <a16:creationId xmlns:a16="http://schemas.microsoft.com/office/drawing/2014/main" id="{0C75C8A6-088C-4896-BCB3-D0FC8299B78B}"/>
              </a:ext>
            </a:extLst>
          </p:cNvPr>
          <p:cNvSpPr>
            <a:spLocks noGrp="1" noChangeAspect="1"/>
          </p:cNvSpPr>
          <p:nvPr>
            <p:ph type="pic" sz="quarter" idx="39"/>
          </p:nvPr>
        </p:nvSpPr>
        <p:spPr>
          <a:xfrm>
            <a:off x="3949591" y="1731414"/>
            <a:ext cx="1814105" cy="1801248"/>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23" name="Espace réservé pour une image  8">
            <a:extLst>
              <a:ext uri="{FF2B5EF4-FFF2-40B4-BE49-F238E27FC236}">
                <a16:creationId xmlns:a16="http://schemas.microsoft.com/office/drawing/2014/main" id="{C8AB4588-AE0E-4A0A-A0A9-2C0E3D8C32E8}"/>
              </a:ext>
            </a:extLst>
          </p:cNvPr>
          <p:cNvSpPr>
            <a:spLocks noGrp="1" noChangeAspect="1"/>
          </p:cNvSpPr>
          <p:nvPr>
            <p:ph type="pic" sz="quarter" idx="40"/>
          </p:nvPr>
        </p:nvSpPr>
        <p:spPr>
          <a:xfrm>
            <a:off x="6734895" y="1722705"/>
            <a:ext cx="1814105" cy="1801248"/>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24" name="Espace réservé pour une image  8">
            <a:extLst>
              <a:ext uri="{FF2B5EF4-FFF2-40B4-BE49-F238E27FC236}">
                <a16:creationId xmlns:a16="http://schemas.microsoft.com/office/drawing/2014/main" id="{5FFE9484-6F72-467A-A34E-6C99863A22B7}"/>
              </a:ext>
            </a:extLst>
          </p:cNvPr>
          <p:cNvSpPr>
            <a:spLocks noGrp="1" noChangeAspect="1"/>
          </p:cNvSpPr>
          <p:nvPr>
            <p:ph type="pic" sz="quarter" idx="41"/>
          </p:nvPr>
        </p:nvSpPr>
        <p:spPr>
          <a:xfrm>
            <a:off x="9520199" y="1731414"/>
            <a:ext cx="1814105" cy="1801248"/>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Tree>
    <p:extLst>
      <p:ext uri="{BB962C8B-B14F-4D97-AF65-F5344CB8AC3E}">
        <p14:creationId xmlns:p14="http://schemas.microsoft.com/office/powerpoint/2010/main" val="28989462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Logo (Dark)">
    <p:bg>
      <p:bgPr>
        <a:solidFill>
          <a:schemeClr val="accent1"/>
        </a:solidFill>
        <a:effectLst/>
      </p:bgPr>
    </p:bg>
    <p:spTree>
      <p:nvGrpSpPr>
        <p:cNvPr id="1" name=""/>
        <p:cNvGrpSpPr/>
        <p:nvPr/>
      </p:nvGrpSpPr>
      <p:grpSpPr>
        <a:xfrm>
          <a:off x="0" y="0"/>
          <a:ext cx="0" cy="0"/>
          <a:chOff x="0" y="0"/>
          <a:chExt cx="0" cy="0"/>
        </a:xfrm>
      </p:grpSpPr>
      <p:grpSp>
        <p:nvGrpSpPr>
          <p:cNvPr id="7" name="Graphique 7">
            <a:extLst>
              <a:ext uri="{FF2B5EF4-FFF2-40B4-BE49-F238E27FC236}">
                <a16:creationId xmlns:a16="http://schemas.microsoft.com/office/drawing/2014/main" id="{AAE34BD0-96F3-484E-823D-846BCF7077CC}"/>
              </a:ext>
            </a:extLst>
          </p:cNvPr>
          <p:cNvGrpSpPr>
            <a:grpSpLocks noChangeAspect="1"/>
          </p:cNvGrpSpPr>
          <p:nvPr userDrawn="1"/>
        </p:nvGrpSpPr>
        <p:grpSpPr>
          <a:xfrm>
            <a:off x="4315443" y="2970600"/>
            <a:ext cx="3561116" cy="916800"/>
            <a:chOff x="4767702" y="-472136"/>
            <a:chExt cx="745525" cy="191931"/>
          </a:xfrm>
          <a:solidFill>
            <a:schemeClr val="bg1"/>
          </a:solidFill>
        </p:grpSpPr>
        <p:sp>
          <p:nvSpPr>
            <p:cNvPr id="8" name="Forme libre : forme 7">
              <a:extLst>
                <a:ext uri="{FF2B5EF4-FFF2-40B4-BE49-F238E27FC236}">
                  <a16:creationId xmlns:a16="http://schemas.microsoft.com/office/drawing/2014/main" id="{B5ACEFF7-2172-4E31-95A5-2822B762DCC8}"/>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sp>
          <p:nvSpPr>
            <p:cNvPr id="9" name="Forme libre : forme 8">
              <a:extLst>
                <a:ext uri="{FF2B5EF4-FFF2-40B4-BE49-F238E27FC236}">
                  <a16:creationId xmlns:a16="http://schemas.microsoft.com/office/drawing/2014/main" id="{156C511D-58A1-442A-9FDB-13B83505C8E1}"/>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2400" dirty="0">
                <a:solidFill>
                  <a:schemeClr val="accent2"/>
                </a:solidFill>
                <a:latin typeface="Verdana" panose="020B0604030504040204" pitchFamily="34" charset="0"/>
              </a:endParaRPr>
            </a:p>
          </p:txBody>
        </p:sp>
        <p:sp>
          <p:nvSpPr>
            <p:cNvPr id="10" name="Forme libre : forme 9">
              <a:extLst>
                <a:ext uri="{FF2B5EF4-FFF2-40B4-BE49-F238E27FC236}">
                  <a16:creationId xmlns:a16="http://schemas.microsoft.com/office/drawing/2014/main" id="{33BB5D3E-7EA3-4217-8524-E90CF2B6AC62}"/>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grpSp>
      <p:grpSp>
        <p:nvGrpSpPr>
          <p:cNvPr id="11" name="Group 10">
            <a:extLst>
              <a:ext uri="{FF2B5EF4-FFF2-40B4-BE49-F238E27FC236}">
                <a16:creationId xmlns:a16="http://schemas.microsoft.com/office/drawing/2014/main" id="{48293441-EBBA-4CBD-95C9-F49BC70B6171}"/>
              </a:ext>
            </a:extLst>
          </p:cNvPr>
          <p:cNvGrpSpPr/>
          <p:nvPr userDrawn="1"/>
        </p:nvGrpSpPr>
        <p:grpSpPr>
          <a:xfrm>
            <a:off x="-504077" y="2288"/>
            <a:ext cx="12375810" cy="7274623"/>
            <a:chOff x="-504077" y="2288"/>
            <a:chExt cx="12375810" cy="7274623"/>
          </a:xfrm>
        </p:grpSpPr>
        <p:grpSp>
          <p:nvGrpSpPr>
            <p:cNvPr id="12" name="Group 11">
              <a:extLst>
                <a:ext uri="{FF2B5EF4-FFF2-40B4-BE49-F238E27FC236}">
                  <a16:creationId xmlns:a16="http://schemas.microsoft.com/office/drawing/2014/main" id="{04DF6AB4-C8DE-4C3F-B999-02720DB81979}"/>
                </a:ext>
              </a:extLst>
            </p:cNvPr>
            <p:cNvGrpSpPr>
              <a:grpSpLocks noChangeAspect="1"/>
            </p:cNvGrpSpPr>
            <p:nvPr userDrawn="1"/>
          </p:nvGrpSpPr>
          <p:grpSpPr>
            <a:xfrm>
              <a:off x="5878978" y="3905088"/>
              <a:ext cx="2608365" cy="1875101"/>
              <a:chOff x="4679949" y="2971278"/>
              <a:chExt cx="3225248" cy="2318565"/>
            </a:xfrm>
          </p:grpSpPr>
          <p:sp>
            <p:nvSpPr>
              <p:cNvPr id="31" name="Hexagon 30">
                <a:extLst>
                  <a:ext uri="{FF2B5EF4-FFF2-40B4-BE49-F238E27FC236}">
                    <a16:creationId xmlns:a16="http://schemas.microsoft.com/office/drawing/2014/main" id="{099CEEA5-8A5D-43EC-AF9E-7938DFE43651}"/>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32" name="Hexagon 31">
                <a:extLst>
                  <a:ext uri="{FF2B5EF4-FFF2-40B4-BE49-F238E27FC236}">
                    <a16:creationId xmlns:a16="http://schemas.microsoft.com/office/drawing/2014/main" id="{CFADFB5E-6042-457B-B672-623BEF974193}"/>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13" name="Group 12">
              <a:extLst>
                <a:ext uri="{FF2B5EF4-FFF2-40B4-BE49-F238E27FC236}">
                  <a16:creationId xmlns:a16="http://schemas.microsoft.com/office/drawing/2014/main" id="{443BE12B-7543-4625-B8F4-3E8CE1E0A4D4}"/>
                </a:ext>
              </a:extLst>
            </p:cNvPr>
            <p:cNvGrpSpPr>
              <a:grpSpLocks noChangeAspect="1"/>
            </p:cNvGrpSpPr>
            <p:nvPr userDrawn="1"/>
          </p:nvGrpSpPr>
          <p:grpSpPr>
            <a:xfrm>
              <a:off x="8078332" y="492925"/>
              <a:ext cx="3793401" cy="1875101"/>
              <a:chOff x="4679949" y="2971278"/>
              <a:chExt cx="4690547" cy="2318565"/>
            </a:xfrm>
          </p:grpSpPr>
          <p:sp>
            <p:nvSpPr>
              <p:cNvPr id="28" name="Hexagon 27">
                <a:extLst>
                  <a:ext uri="{FF2B5EF4-FFF2-40B4-BE49-F238E27FC236}">
                    <a16:creationId xmlns:a16="http://schemas.microsoft.com/office/drawing/2014/main" id="{9C9B5B6F-5C7A-4336-AB10-6B0AB1D40098}"/>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9" name="Hexagon 28">
                <a:extLst>
                  <a:ext uri="{FF2B5EF4-FFF2-40B4-BE49-F238E27FC236}">
                    <a16:creationId xmlns:a16="http://schemas.microsoft.com/office/drawing/2014/main" id="{A3892351-9B42-47FD-ADF1-962B76AC14B6}"/>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30" name="Hexagon 29">
                <a:extLst>
                  <a:ext uri="{FF2B5EF4-FFF2-40B4-BE49-F238E27FC236}">
                    <a16:creationId xmlns:a16="http://schemas.microsoft.com/office/drawing/2014/main" id="{71B65988-6FF6-4996-8690-22D1EEE91B58}"/>
                  </a:ext>
                </a:extLst>
              </p:cNvPr>
              <p:cNvSpPr/>
              <p:nvPr/>
            </p:nvSpPr>
            <p:spPr>
              <a:xfrm>
                <a:off x="7617543" y="3778678"/>
                <a:ext cx="1752953" cy="1511165"/>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14" name="Group 13">
              <a:extLst>
                <a:ext uri="{FF2B5EF4-FFF2-40B4-BE49-F238E27FC236}">
                  <a16:creationId xmlns:a16="http://schemas.microsoft.com/office/drawing/2014/main" id="{4FF75EC0-7E42-4D1C-A7EA-66F6BD6BFCAF}"/>
                </a:ext>
              </a:extLst>
            </p:cNvPr>
            <p:cNvGrpSpPr>
              <a:grpSpLocks noChangeAspect="1"/>
            </p:cNvGrpSpPr>
            <p:nvPr userDrawn="1"/>
          </p:nvGrpSpPr>
          <p:grpSpPr>
            <a:xfrm>
              <a:off x="9232720" y="4856316"/>
              <a:ext cx="2608365" cy="1875101"/>
              <a:chOff x="4679949" y="2971278"/>
              <a:chExt cx="3225248" cy="2318565"/>
            </a:xfrm>
          </p:grpSpPr>
          <p:sp>
            <p:nvSpPr>
              <p:cNvPr id="26" name="Hexagon 25">
                <a:extLst>
                  <a:ext uri="{FF2B5EF4-FFF2-40B4-BE49-F238E27FC236}">
                    <a16:creationId xmlns:a16="http://schemas.microsoft.com/office/drawing/2014/main" id="{D3BCC154-AFBD-40AB-B936-5E7902462FAE}"/>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7" name="Hexagon 26">
                <a:extLst>
                  <a:ext uri="{FF2B5EF4-FFF2-40B4-BE49-F238E27FC236}">
                    <a16:creationId xmlns:a16="http://schemas.microsoft.com/office/drawing/2014/main" id="{2995806C-0642-48F1-BDBD-E6152BE263C3}"/>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15" name="Group 14">
              <a:extLst>
                <a:ext uri="{FF2B5EF4-FFF2-40B4-BE49-F238E27FC236}">
                  <a16:creationId xmlns:a16="http://schemas.microsoft.com/office/drawing/2014/main" id="{3219C843-800F-44F8-8D23-A964E27938FA}"/>
                </a:ext>
              </a:extLst>
            </p:cNvPr>
            <p:cNvGrpSpPr>
              <a:grpSpLocks noChangeAspect="1"/>
            </p:cNvGrpSpPr>
            <p:nvPr userDrawn="1"/>
          </p:nvGrpSpPr>
          <p:grpSpPr>
            <a:xfrm>
              <a:off x="2447075" y="2288"/>
              <a:ext cx="2608365" cy="2516036"/>
              <a:chOff x="4679949" y="2971278"/>
              <a:chExt cx="3225248" cy="3111082"/>
            </a:xfrm>
          </p:grpSpPr>
          <p:sp>
            <p:nvSpPr>
              <p:cNvPr id="23" name="Hexagon 22">
                <a:extLst>
                  <a:ext uri="{FF2B5EF4-FFF2-40B4-BE49-F238E27FC236}">
                    <a16:creationId xmlns:a16="http://schemas.microsoft.com/office/drawing/2014/main" id="{C3EC4150-BF8B-4C03-8AE2-4981A555713C}"/>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4" name="Hexagon 23">
                <a:extLst>
                  <a:ext uri="{FF2B5EF4-FFF2-40B4-BE49-F238E27FC236}">
                    <a16:creationId xmlns:a16="http://schemas.microsoft.com/office/drawing/2014/main" id="{C1BD3620-6D2A-40F2-92DE-8E51F28D7890}"/>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5" name="Hexagon 24">
                <a:extLst>
                  <a:ext uri="{FF2B5EF4-FFF2-40B4-BE49-F238E27FC236}">
                    <a16:creationId xmlns:a16="http://schemas.microsoft.com/office/drawing/2014/main" id="{70CDFA0B-36EC-47D6-91E2-97477FE68313}"/>
                  </a:ext>
                </a:extLst>
              </p:cNvPr>
              <p:cNvSpPr/>
              <p:nvPr/>
            </p:nvSpPr>
            <p:spPr>
              <a:xfrm>
                <a:off x="6148746" y="4571195"/>
                <a:ext cx="1752953" cy="1511165"/>
              </a:xfrm>
              <a:prstGeom prst="hexagon">
                <a:avLst/>
              </a:prstGeom>
              <a:solidFill>
                <a:schemeClr val="bg1">
                  <a:alpha val="4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sp>
          <p:nvSpPr>
            <p:cNvPr id="16" name="Hexagon 15">
              <a:extLst>
                <a:ext uri="{FF2B5EF4-FFF2-40B4-BE49-F238E27FC236}">
                  <a16:creationId xmlns:a16="http://schemas.microsoft.com/office/drawing/2014/main" id="{47AD3083-7725-4D86-9F0C-77641F9E6F1D}"/>
                </a:ext>
              </a:extLst>
            </p:cNvPr>
            <p:cNvSpPr/>
            <p:nvPr userDrawn="1"/>
          </p:nvSpPr>
          <p:spPr>
            <a:xfrm>
              <a:off x="-504077" y="2015246"/>
              <a:ext cx="1417671" cy="1222130"/>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7" name="Hexagon 16">
              <a:extLst>
                <a:ext uri="{FF2B5EF4-FFF2-40B4-BE49-F238E27FC236}">
                  <a16:creationId xmlns:a16="http://schemas.microsoft.com/office/drawing/2014/main" id="{09AF2A28-52B6-4BBC-BD88-811373A945A2}"/>
                </a:ext>
              </a:extLst>
            </p:cNvPr>
            <p:cNvSpPr/>
            <p:nvPr userDrawn="1"/>
          </p:nvSpPr>
          <p:spPr>
            <a:xfrm>
              <a:off x="-504077" y="803666"/>
              <a:ext cx="1417671" cy="1222130"/>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8" name="Hexagon 17">
              <a:extLst>
                <a:ext uri="{FF2B5EF4-FFF2-40B4-BE49-F238E27FC236}">
                  <a16:creationId xmlns:a16="http://schemas.microsoft.com/office/drawing/2014/main" id="{95552884-20DE-4CF2-9E19-385EA14F5681}"/>
                </a:ext>
              </a:extLst>
            </p:cNvPr>
            <p:cNvSpPr/>
            <p:nvPr userDrawn="1"/>
          </p:nvSpPr>
          <p:spPr>
            <a:xfrm>
              <a:off x="9881752" y="3905088"/>
              <a:ext cx="1417671" cy="1222130"/>
            </a:xfrm>
            <a:prstGeom prst="hexagon">
              <a:avLst/>
            </a:prstGeom>
            <a:solidFill>
              <a:schemeClr val="bg1">
                <a:alpha val="12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nvGrpSpPr>
            <p:cNvPr id="19" name="Group 18">
              <a:extLst>
                <a:ext uri="{FF2B5EF4-FFF2-40B4-BE49-F238E27FC236}">
                  <a16:creationId xmlns:a16="http://schemas.microsoft.com/office/drawing/2014/main" id="{CEA393C2-6932-4535-BBBC-08954401DC36}"/>
                </a:ext>
              </a:extLst>
            </p:cNvPr>
            <p:cNvGrpSpPr>
              <a:grpSpLocks noChangeAspect="1"/>
            </p:cNvGrpSpPr>
            <p:nvPr userDrawn="1"/>
          </p:nvGrpSpPr>
          <p:grpSpPr>
            <a:xfrm>
              <a:off x="913594" y="4760875"/>
              <a:ext cx="2608365" cy="2516036"/>
              <a:chOff x="4679949" y="2971278"/>
              <a:chExt cx="3225248" cy="3111082"/>
            </a:xfrm>
          </p:grpSpPr>
          <p:sp>
            <p:nvSpPr>
              <p:cNvPr id="20" name="Hexagon 19">
                <a:extLst>
                  <a:ext uri="{FF2B5EF4-FFF2-40B4-BE49-F238E27FC236}">
                    <a16:creationId xmlns:a16="http://schemas.microsoft.com/office/drawing/2014/main" id="{D87AACAF-0AC0-4EC9-B81A-58760618A4EB}"/>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1" name="Hexagon 20">
                <a:extLst>
                  <a:ext uri="{FF2B5EF4-FFF2-40B4-BE49-F238E27FC236}">
                    <a16:creationId xmlns:a16="http://schemas.microsoft.com/office/drawing/2014/main" id="{50C9DCEC-2B6F-40C0-B647-BDD2989FBE83}"/>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2" name="Hexagon 21">
                <a:extLst>
                  <a:ext uri="{FF2B5EF4-FFF2-40B4-BE49-F238E27FC236}">
                    <a16:creationId xmlns:a16="http://schemas.microsoft.com/office/drawing/2014/main" id="{681A7A00-9063-4F0A-8E01-60FD0E6B7423}"/>
                  </a:ext>
                </a:extLst>
              </p:cNvPr>
              <p:cNvSpPr/>
              <p:nvPr/>
            </p:nvSpPr>
            <p:spPr>
              <a:xfrm>
                <a:off x="6148746" y="4571195"/>
                <a:ext cx="1752953" cy="1511165"/>
              </a:xfrm>
              <a:prstGeom prst="hexagon">
                <a:avLst/>
              </a:prstGeom>
              <a:solidFill>
                <a:schemeClr val="bg1">
                  <a:alpha val="4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spTree>
    <p:extLst>
      <p:ext uri="{BB962C8B-B14F-4D97-AF65-F5344CB8AC3E}">
        <p14:creationId xmlns:p14="http://schemas.microsoft.com/office/powerpoint/2010/main" val="3606682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Titre seul">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E6431A79-287E-46BC-9643-550632F58CE3}"/>
              </a:ext>
            </a:extLst>
          </p:cNvPr>
          <p:cNvSpPr>
            <a:spLocks noGrp="1"/>
          </p:cNvSpPr>
          <p:nvPr>
            <p:ph type="sldNum" sz="quarter" idx="12"/>
          </p:nvPr>
        </p:nvSpPr>
        <p:spPr>
          <a:xfrm>
            <a:off x="401351" y="6536030"/>
            <a:ext cx="525066" cy="230832"/>
          </a:xfrm>
          <a:prstGeom prst="rect">
            <a:avLst/>
          </a:prstGeom>
        </p:spPr>
        <p:txBody>
          <a:bodyPr/>
          <a:lstStyle/>
          <a:p>
            <a:fld id="{EF77CA45-860D-4A8C-A213-22609779EBD2}" type="slidenum">
              <a:rPr lang="fr-FR" smtClean="0"/>
              <a:t>‹#›</a:t>
            </a:fld>
            <a:endParaRPr lang="fr-FR" dirty="0"/>
          </a:p>
        </p:txBody>
      </p:sp>
      <p:sp>
        <p:nvSpPr>
          <p:cNvPr id="6" name="Picture Placeholder 2">
            <a:extLst>
              <a:ext uri="{FF2B5EF4-FFF2-40B4-BE49-F238E27FC236}">
                <a16:creationId xmlns:a16="http://schemas.microsoft.com/office/drawing/2014/main" id="{50506CD9-9B3D-401E-A2A3-99F9BBD50BA6}"/>
              </a:ext>
            </a:extLst>
          </p:cNvPr>
          <p:cNvSpPr>
            <a:spLocks noGrp="1"/>
          </p:cNvSpPr>
          <p:nvPr>
            <p:ph type="pic" sz="quarter" idx="19" hasCustomPrompt="1"/>
          </p:nvPr>
        </p:nvSpPr>
        <p:spPr>
          <a:xfrm>
            <a:off x="829340" y="1536335"/>
            <a:ext cx="2556000" cy="3240000"/>
          </a:xfrm>
          <a:prstGeom prst="round2DiagRect">
            <a:avLst>
              <a:gd name="adj1" fmla="val 16667"/>
              <a:gd name="adj2" fmla="val 17887"/>
            </a:avLst>
          </a:prstGeom>
          <a:pattFill prst="pct5">
            <a:fgClr>
              <a:srgbClr val="C8143B"/>
            </a:fgClr>
            <a:bgClr>
              <a:schemeClr val="bg1">
                <a:lumMod val="95000"/>
              </a:schemeClr>
            </a:bgClr>
          </a:pattFill>
          <a:effectLst>
            <a:outerShdw blurRad="50800" dist="38100" dir="2700000" algn="tl" rotWithShape="0">
              <a:prstClr val="black">
                <a:alpha val="40000"/>
              </a:prstClr>
            </a:outerShdw>
          </a:effectLst>
        </p:spPr>
        <p:txBody>
          <a:bodyPr anchor="ctr">
            <a:normAutofit/>
          </a:bodyPr>
          <a:lstStyle>
            <a:lvl1pPr marL="0" indent="0" algn="ctr">
              <a:buNone/>
              <a:defRPr sz="1800" baseline="0">
                <a:latin typeface="Verdana" panose="020B0604030504040204" pitchFamily="34" charset="0"/>
              </a:defRPr>
            </a:lvl1pPr>
          </a:lstStyle>
          <a:p>
            <a:r>
              <a:rPr lang="en-US" dirty="0"/>
              <a:t>Insert Image</a:t>
            </a:r>
          </a:p>
        </p:txBody>
      </p:sp>
      <p:sp>
        <p:nvSpPr>
          <p:cNvPr id="10" name="Espace réservé du texte 24">
            <a:extLst>
              <a:ext uri="{FF2B5EF4-FFF2-40B4-BE49-F238E27FC236}">
                <a16:creationId xmlns:a16="http://schemas.microsoft.com/office/drawing/2014/main" id="{5FDE4121-8D92-48F0-9089-1E3BBEB570B2}"/>
              </a:ext>
            </a:extLst>
          </p:cNvPr>
          <p:cNvSpPr>
            <a:spLocks noGrp="1"/>
          </p:cNvSpPr>
          <p:nvPr>
            <p:ph type="body" sz="quarter" idx="23" hasCustomPrompt="1"/>
          </p:nvPr>
        </p:nvSpPr>
        <p:spPr>
          <a:xfrm>
            <a:off x="829340" y="4945686"/>
            <a:ext cx="2556000" cy="338554"/>
          </a:xfrm>
        </p:spPr>
        <p:txBody>
          <a:bodyPr anchor="ctr"/>
          <a:lstStyle>
            <a:lvl1pPr marL="0" indent="0" algn="ctr">
              <a:lnSpc>
                <a:spcPct val="100000"/>
              </a:lnSpc>
              <a:buNone/>
              <a:defRPr sz="1600" b="1" cap="none" baseline="0">
                <a:solidFill>
                  <a:schemeClr val="accent3"/>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a:t>Click to edit</a:t>
            </a:r>
          </a:p>
        </p:txBody>
      </p:sp>
      <p:sp>
        <p:nvSpPr>
          <p:cNvPr id="11" name="Espace réservé du texte 24">
            <a:extLst>
              <a:ext uri="{FF2B5EF4-FFF2-40B4-BE49-F238E27FC236}">
                <a16:creationId xmlns:a16="http://schemas.microsoft.com/office/drawing/2014/main" id="{F4956070-B472-4F5A-83DA-05632E23A871}"/>
              </a:ext>
            </a:extLst>
          </p:cNvPr>
          <p:cNvSpPr>
            <a:spLocks noGrp="1"/>
          </p:cNvSpPr>
          <p:nvPr>
            <p:ph type="body" sz="quarter" idx="24" hasCustomPrompt="1"/>
          </p:nvPr>
        </p:nvSpPr>
        <p:spPr>
          <a:xfrm>
            <a:off x="3590644" y="2227886"/>
            <a:ext cx="2556000" cy="338554"/>
          </a:xfrm>
        </p:spPr>
        <p:txBody>
          <a:bodyPr anchor="ctr"/>
          <a:lstStyle>
            <a:lvl1pPr marL="0" indent="0" algn="ctr">
              <a:lnSpc>
                <a:spcPct val="100000"/>
              </a:lnSpc>
              <a:buNone/>
              <a:defRPr sz="1600" b="1" cap="none" baseline="0">
                <a:solidFill>
                  <a:schemeClr val="accent3"/>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a:t>Click to edit</a:t>
            </a:r>
          </a:p>
        </p:txBody>
      </p:sp>
      <p:sp>
        <p:nvSpPr>
          <p:cNvPr id="12" name="Espace réservé du texte 24">
            <a:extLst>
              <a:ext uri="{FF2B5EF4-FFF2-40B4-BE49-F238E27FC236}">
                <a16:creationId xmlns:a16="http://schemas.microsoft.com/office/drawing/2014/main" id="{ED75993B-5E9B-47F5-9E92-97A8BE0812EF}"/>
              </a:ext>
            </a:extLst>
          </p:cNvPr>
          <p:cNvSpPr>
            <a:spLocks noGrp="1"/>
          </p:cNvSpPr>
          <p:nvPr>
            <p:ph type="body" sz="quarter" idx="25" hasCustomPrompt="1"/>
          </p:nvPr>
        </p:nvSpPr>
        <p:spPr>
          <a:xfrm>
            <a:off x="6351948" y="4945686"/>
            <a:ext cx="2556000" cy="338554"/>
          </a:xfrm>
        </p:spPr>
        <p:txBody>
          <a:bodyPr anchor="ctr"/>
          <a:lstStyle>
            <a:lvl1pPr marL="0" indent="0" algn="ctr">
              <a:lnSpc>
                <a:spcPct val="100000"/>
              </a:lnSpc>
              <a:buNone/>
              <a:defRPr sz="1600" b="1" cap="none" baseline="0">
                <a:solidFill>
                  <a:schemeClr val="accent3"/>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a:t>Click to edit</a:t>
            </a:r>
          </a:p>
        </p:txBody>
      </p:sp>
      <p:sp>
        <p:nvSpPr>
          <p:cNvPr id="13" name="Espace réservé du texte 24">
            <a:extLst>
              <a:ext uri="{FF2B5EF4-FFF2-40B4-BE49-F238E27FC236}">
                <a16:creationId xmlns:a16="http://schemas.microsoft.com/office/drawing/2014/main" id="{9F1D484A-B156-4B11-9313-CB2DD5D95201}"/>
              </a:ext>
            </a:extLst>
          </p:cNvPr>
          <p:cNvSpPr>
            <a:spLocks noGrp="1"/>
          </p:cNvSpPr>
          <p:nvPr>
            <p:ph type="body" sz="quarter" idx="26" hasCustomPrompt="1"/>
          </p:nvPr>
        </p:nvSpPr>
        <p:spPr>
          <a:xfrm>
            <a:off x="9113252" y="2227886"/>
            <a:ext cx="2556000" cy="338554"/>
          </a:xfrm>
        </p:spPr>
        <p:txBody>
          <a:bodyPr anchor="ctr"/>
          <a:lstStyle>
            <a:lvl1pPr marL="0" indent="0" algn="ctr">
              <a:lnSpc>
                <a:spcPct val="100000"/>
              </a:lnSpc>
              <a:buNone/>
              <a:defRPr sz="1600" b="1" cap="none" baseline="0">
                <a:solidFill>
                  <a:schemeClr val="accent3"/>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a:t>Click to edit</a:t>
            </a:r>
          </a:p>
        </p:txBody>
      </p:sp>
      <p:sp>
        <p:nvSpPr>
          <p:cNvPr id="3" name="Titre 2">
            <a:extLst>
              <a:ext uri="{FF2B5EF4-FFF2-40B4-BE49-F238E27FC236}">
                <a16:creationId xmlns:a16="http://schemas.microsoft.com/office/drawing/2014/main" id="{1BD675F3-A2CF-4B0C-8305-20CB697F41EE}"/>
              </a:ext>
            </a:extLst>
          </p:cNvPr>
          <p:cNvSpPr>
            <a:spLocks noGrp="1"/>
          </p:cNvSpPr>
          <p:nvPr>
            <p:ph type="title"/>
          </p:nvPr>
        </p:nvSpPr>
        <p:spPr/>
        <p:txBody>
          <a:bodyPr/>
          <a:lstStyle/>
          <a:p>
            <a:r>
              <a:rPr lang="fr-FR" dirty="0"/>
              <a:t>Modifiez le style du titre</a:t>
            </a:r>
            <a:endParaRPr lang="en-US" dirty="0"/>
          </a:p>
        </p:txBody>
      </p:sp>
      <p:sp>
        <p:nvSpPr>
          <p:cNvPr id="14" name="Picture Placeholder 2">
            <a:extLst>
              <a:ext uri="{FF2B5EF4-FFF2-40B4-BE49-F238E27FC236}">
                <a16:creationId xmlns:a16="http://schemas.microsoft.com/office/drawing/2014/main" id="{1D5EC2CB-594D-4EF4-83AD-FE85CC2055A3}"/>
              </a:ext>
            </a:extLst>
          </p:cNvPr>
          <p:cNvSpPr>
            <a:spLocks noGrp="1"/>
          </p:cNvSpPr>
          <p:nvPr>
            <p:ph type="pic" sz="quarter" idx="27" hasCustomPrompt="1"/>
          </p:nvPr>
        </p:nvSpPr>
        <p:spPr>
          <a:xfrm>
            <a:off x="3590644" y="2685434"/>
            <a:ext cx="2556000" cy="3240000"/>
          </a:xfrm>
          <a:prstGeom prst="round2DiagRect">
            <a:avLst>
              <a:gd name="adj1" fmla="val 16667"/>
              <a:gd name="adj2" fmla="val 17887"/>
            </a:avLst>
          </a:prstGeom>
          <a:pattFill prst="pct5">
            <a:fgClr>
              <a:srgbClr val="C8143B"/>
            </a:fgClr>
            <a:bgClr>
              <a:schemeClr val="bg1">
                <a:lumMod val="95000"/>
              </a:schemeClr>
            </a:bgClr>
          </a:pattFill>
          <a:effectLst>
            <a:outerShdw blurRad="50800" dist="38100" dir="2700000" algn="tl" rotWithShape="0">
              <a:prstClr val="black">
                <a:alpha val="40000"/>
              </a:prstClr>
            </a:outerShdw>
          </a:effectLst>
        </p:spPr>
        <p:txBody>
          <a:bodyPr anchor="ctr">
            <a:normAutofit/>
          </a:bodyPr>
          <a:lstStyle>
            <a:lvl1pPr marL="0" indent="0" algn="ctr">
              <a:buNone/>
              <a:defRPr sz="1800" baseline="0">
                <a:latin typeface="Verdana" panose="020B0604030504040204" pitchFamily="34" charset="0"/>
              </a:defRPr>
            </a:lvl1pPr>
          </a:lstStyle>
          <a:p>
            <a:r>
              <a:rPr lang="en-US" dirty="0"/>
              <a:t>Insert Image</a:t>
            </a:r>
          </a:p>
        </p:txBody>
      </p:sp>
      <p:sp>
        <p:nvSpPr>
          <p:cNvPr id="15" name="Picture Placeholder 2">
            <a:extLst>
              <a:ext uri="{FF2B5EF4-FFF2-40B4-BE49-F238E27FC236}">
                <a16:creationId xmlns:a16="http://schemas.microsoft.com/office/drawing/2014/main" id="{FA979F7C-ABEB-4144-A912-26EFE83E9342}"/>
              </a:ext>
            </a:extLst>
          </p:cNvPr>
          <p:cNvSpPr>
            <a:spLocks noGrp="1"/>
          </p:cNvSpPr>
          <p:nvPr>
            <p:ph type="pic" sz="quarter" idx="28" hasCustomPrompt="1"/>
          </p:nvPr>
        </p:nvSpPr>
        <p:spPr>
          <a:xfrm>
            <a:off x="6351948" y="1477238"/>
            <a:ext cx="2556000" cy="3240000"/>
          </a:xfrm>
          <a:prstGeom prst="round2DiagRect">
            <a:avLst>
              <a:gd name="adj1" fmla="val 16667"/>
              <a:gd name="adj2" fmla="val 17887"/>
            </a:avLst>
          </a:prstGeom>
          <a:pattFill prst="pct5">
            <a:fgClr>
              <a:srgbClr val="C8143B"/>
            </a:fgClr>
            <a:bgClr>
              <a:schemeClr val="bg1">
                <a:lumMod val="95000"/>
              </a:schemeClr>
            </a:bgClr>
          </a:pattFill>
          <a:effectLst>
            <a:outerShdw blurRad="50800" dist="38100" dir="2700000" algn="tl" rotWithShape="0">
              <a:prstClr val="black">
                <a:alpha val="40000"/>
              </a:prstClr>
            </a:outerShdw>
          </a:effectLst>
        </p:spPr>
        <p:txBody>
          <a:bodyPr anchor="ctr">
            <a:normAutofit/>
          </a:bodyPr>
          <a:lstStyle>
            <a:lvl1pPr marL="0" indent="0" algn="ctr">
              <a:buNone/>
              <a:defRPr sz="1800" baseline="0">
                <a:latin typeface="Verdana" panose="020B0604030504040204" pitchFamily="34" charset="0"/>
              </a:defRPr>
            </a:lvl1pPr>
          </a:lstStyle>
          <a:p>
            <a:r>
              <a:rPr lang="en-US" dirty="0"/>
              <a:t>Insert Image</a:t>
            </a:r>
          </a:p>
        </p:txBody>
      </p:sp>
      <p:sp>
        <p:nvSpPr>
          <p:cNvPr id="16" name="Picture Placeholder 2">
            <a:extLst>
              <a:ext uri="{FF2B5EF4-FFF2-40B4-BE49-F238E27FC236}">
                <a16:creationId xmlns:a16="http://schemas.microsoft.com/office/drawing/2014/main" id="{C28B03E3-DA47-4F3A-AF48-5C0E7A8151DB}"/>
              </a:ext>
            </a:extLst>
          </p:cNvPr>
          <p:cNvSpPr>
            <a:spLocks noGrp="1"/>
          </p:cNvSpPr>
          <p:nvPr>
            <p:ph type="pic" sz="quarter" idx="29" hasCustomPrompt="1"/>
          </p:nvPr>
        </p:nvSpPr>
        <p:spPr>
          <a:xfrm>
            <a:off x="9113252" y="2685434"/>
            <a:ext cx="2556000" cy="3240000"/>
          </a:xfrm>
          <a:prstGeom prst="round2DiagRect">
            <a:avLst>
              <a:gd name="adj1" fmla="val 16667"/>
              <a:gd name="adj2" fmla="val 17887"/>
            </a:avLst>
          </a:prstGeom>
          <a:pattFill prst="pct5">
            <a:fgClr>
              <a:srgbClr val="C8143B"/>
            </a:fgClr>
            <a:bgClr>
              <a:schemeClr val="bg1">
                <a:lumMod val="95000"/>
              </a:schemeClr>
            </a:bgClr>
          </a:pattFill>
          <a:effectLst>
            <a:outerShdw blurRad="50800" dist="38100" dir="2700000" algn="tl" rotWithShape="0">
              <a:prstClr val="black">
                <a:alpha val="40000"/>
              </a:prstClr>
            </a:outerShdw>
          </a:effectLst>
        </p:spPr>
        <p:txBody>
          <a:bodyPr anchor="ctr">
            <a:normAutofit/>
          </a:bodyPr>
          <a:lstStyle>
            <a:lvl1pPr marL="0" indent="0" algn="ctr">
              <a:buNone/>
              <a:defRPr sz="1800" baseline="0">
                <a:latin typeface="Verdana" panose="020B0604030504040204" pitchFamily="34" charset="0"/>
              </a:defRPr>
            </a:lvl1pPr>
          </a:lstStyle>
          <a:p>
            <a:r>
              <a:rPr lang="en-US" dirty="0"/>
              <a:t>Insert Image</a:t>
            </a:r>
          </a:p>
        </p:txBody>
      </p:sp>
    </p:spTree>
    <p:extLst>
      <p:ext uri="{BB962C8B-B14F-4D97-AF65-F5344CB8AC3E}">
        <p14:creationId xmlns:p14="http://schemas.microsoft.com/office/powerpoint/2010/main" val="42171056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ipeline">
    <p:spTree>
      <p:nvGrpSpPr>
        <p:cNvPr id="1" name=""/>
        <p:cNvGrpSpPr/>
        <p:nvPr/>
      </p:nvGrpSpPr>
      <p:grpSpPr>
        <a:xfrm>
          <a:off x="0" y="0"/>
          <a:ext cx="0" cy="0"/>
          <a:chOff x="0" y="0"/>
          <a:chExt cx="0" cy="0"/>
        </a:xfrm>
      </p:grpSpPr>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28" name="Espace réservé du graphique SmartArt 27">
            <a:extLst>
              <a:ext uri="{FF2B5EF4-FFF2-40B4-BE49-F238E27FC236}">
                <a16:creationId xmlns:a16="http://schemas.microsoft.com/office/drawing/2014/main" id="{8D53DFC9-0862-4983-A2CD-513024C2A0A3}"/>
              </a:ext>
            </a:extLst>
          </p:cNvPr>
          <p:cNvSpPr>
            <a:spLocks noGrp="1" noChangeAspect="1"/>
          </p:cNvSpPr>
          <p:nvPr>
            <p:ph type="dgm" sz="quarter" idx="21"/>
          </p:nvPr>
        </p:nvSpPr>
        <p:spPr>
          <a:xfrm>
            <a:off x="988477" y="4541605"/>
            <a:ext cx="292772" cy="290697"/>
          </a:xfrm>
          <a:custGeom>
            <a:avLst/>
            <a:gdLst>
              <a:gd name="connsiteX0" fmla="*/ 2922939 w 3483218"/>
              <a:gd name="connsiteY0" fmla="*/ 1259365 h 3458526"/>
              <a:gd name="connsiteX1" fmla="*/ 1600525 w 3483218"/>
              <a:gd name="connsiteY1" fmla="*/ 2492535 h 3458526"/>
              <a:gd name="connsiteX2" fmla="*/ 868506 w 3483218"/>
              <a:gd name="connsiteY2" fmla="*/ 1555592 h 3458526"/>
              <a:gd name="connsiteX3" fmla="*/ 797650 w 3483218"/>
              <a:gd name="connsiteY3" fmla="*/ 1610951 h 3458526"/>
              <a:gd name="connsiteX4" fmla="*/ 1586692 w 3483218"/>
              <a:gd name="connsiteY4" fmla="*/ 2620878 h 3458526"/>
              <a:gd name="connsiteX5" fmla="*/ 1626892 w 3483218"/>
              <a:gd name="connsiteY5" fmla="*/ 2589471 h 3458526"/>
              <a:gd name="connsiteX6" fmla="*/ 1627601 w 3483218"/>
              <a:gd name="connsiteY6" fmla="*/ 2590232 h 3458526"/>
              <a:gd name="connsiteX7" fmla="*/ 1636303 w 3483218"/>
              <a:gd name="connsiteY7" fmla="*/ 2582117 h 3458526"/>
              <a:gd name="connsiteX8" fmla="*/ 1657548 w 3483218"/>
              <a:gd name="connsiteY8" fmla="*/ 2565520 h 3458526"/>
              <a:gd name="connsiteX9" fmla="*/ 1656095 w 3483218"/>
              <a:gd name="connsiteY9" fmla="*/ 2563661 h 3458526"/>
              <a:gd name="connsiteX10" fmla="*/ 2984262 w 3483218"/>
              <a:gd name="connsiteY10" fmla="*/ 1325125 h 3458526"/>
              <a:gd name="connsiteX11" fmla="*/ 1704581 w 3483218"/>
              <a:gd name="connsiteY11" fmla="*/ 1 h 3458526"/>
              <a:gd name="connsiteX12" fmla="*/ 3483218 w 3483218"/>
              <a:gd name="connsiteY12" fmla="*/ 1729247 h 3458526"/>
              <a:gd name="connsiteX13" fmla="*/ 1778716 w 3483218"/>
              <a:gd name="connsiteY13" fmla="*/ 3458526 h 3458526"/>
              <a:gd name="connsiteX14" fmla="*/ 1 w 3483218"/>
              <a:gd name="connsiteY14" fmla="*/ 1729282 h 3458526"/>
              <a:gd name="connsiteX15" fmla="*/ 1704581 w 3483218"/>
              <a:gd name="connsiteY15" fmla="*/ 1 h 3458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83218" h="3458526">
                <a:moveTo>
                  <a:pt x="2922939" y="1259365"/>
                </a:moveTo>
                <a:lnTo>
                  <a:pt x="1600525" y="2492535"/>
                </a:lnTo>
                <a:lnTo>
                  <a:pt x="868506" y="1555592"/>
                </a:lnTo>
                <a:lnTo>
                  <a:pt x="797650" y="1610951"/>
                </a:lnTo>
                <a:lnTo>
                  <a:pt x="1586692" y="2620878"/>
                </a:lnTo>
                <a:lnTo>
                  <a:pt x="1626892" y="2589471"/>
                </a:lnTo>
                <a:lnTo>
                  <a:pt x="1627601" y="2590232"/>
                </a:lnTo>
                <a:lnTo>
                  <a:pt x="1636303" y="2582117"/>
                </a:lnTo>
                <a:lnTo>
                  <a:pt x="1657548" y="2565520"/>
                </a:lnTo>
                <a:lnTo>
                  <a:pt x="1656095" y="2563661"/>
                </a:lnTo>
                <a:lnTo>
                  <a:pt x="2984262" y="1325125"/>
                </a:lnTo>
                <a:close/>
                <a:moveTo>
                  <a:pt x="1704581" y="1"/>
                </a:moveTo>
                <a:cubicBezTo>
                  <a:pt x="2791550" y="-37"/>
                  <a:pt x="3483179" y="642275"/>
                  <a:pt x="3483218" y="1729247"/>
                </a:cubicBezTo>
                <a:cubicBezTo>
                  <a:pt x="3483201" y="2791528"/>
                  <a:pt x="2791534" y="3458489"/>
                  <a:pt x="1778716" y="3458526"/>
                </a:cubicBezTo>
                <a:cubicBezTo>
                  <a:pt x="666974" y="3458540"/>
                  <a:pt x="-14" y="2791564"/>
                  <a:pt x="1" y="1729282"/>
                </a:cubicBezTo>
                <a:cubicBezTo>
                  <a:pt x="42" y="642310"/>
                  <a:pt x="666991" y="13"/>
                  <a:pt x="1704581" y="1"/>
                </a:cubicBezTo>
                <a:close/>
              </a:path>
            </a:pathLst>
          </a:custGeom>
          <a:solidFill>
            <a:schemeClr val="accent2"/>
          </a:solidFill>
        </p:spPr>
        <p:txBody>
          <a:bodyPr wrap="square">
            <a:noAutofit/>
          </a:bodyPr>
          <a:lstStyle>
            <a:lvl1pPr>
              <a:defRPr>
                <a:noFill/>
              </a:defRPr>
            </a:lvl1pPr>
          </a:lstStyle>
          <a:p>
            <a:r>
              <a:rPr lang="en-US" noProof="0" dirty="0"/>
              <a:t>Click icon to add SmartArt graphic</a:t>
            </a:r>
          </a:p>
        </p:txBody>
      </p:sp>
      <p:sp>
        <p:nvSpPr>
          <p:cNvPr id="30" name="Espace réservé du graphique SmartArt 29">
            <a:extLst>
              <a:ext uri="{FF2B5EF4-FFF2-40B4-BE49-F238E27FC236}">
                <a16:creationId xmlns:a16="http://schemas.microsoft.com/office/drawing/2014/main" id="{426C2D69-E6C0-447B-8709-F429E5524A8D}"/>
              </a:ext>
            </a:extLst>
          </p:cNvPr>
          <p:cNvSpPr>
            <a:spLocks noGrp="1" noChangeAspect="1"/>
          </p:cNvSpPr>
          <p:nvPr>
            <p:ph type="dgm" sz="quarter" idx="23"/>
          </p:nvPr>
        </p:nvSpPr>
        <p:spPr>
          <a:xfrm>
            <a:off x="2643481" y="4541605"/>
            <a:ext cx="292772" cy="290697"/>
          </a:xfrm>
          <a:custGeom>
            <a:avLst/>
            <a:gdLst>
              <a:gd name="connsiteX0" fmla="*/ 2922939 w 3483218"/>
              <a:gd name="connsiteY0" fmla="*/ 1259365 h 3458526"/>
              <a:gd name="connsiteX1" fmla="*/ 1600525 w 3483218"/>
              <a:gd name="connsiteY1" fmla="*/ 2492535 h 3458526"/>
              <a:gd name="connsiteX2" fmla="*/ 868506 w 3483218"/>
              <a:gd name="connsiteY2" fmla="*/ 1555592 h 3458526"/>
              <a:gd name="connsiteX3" fmla="*/ 797650 w 3483218"/>
              <a:gd name="connsiteY3" fmla="*/ 1610951 h 3458526"/>
              <a:gd name="connsiteX4" fmla="*/ 1586692 w 3483218"/>
              <a:gd name="connsiteY4" fmla="*/ 2620878 h 3458526"/>
              <a:gd name="connsiteX5" fmla="*/ 1626892 w 3483218"/>
              <a:gd name="connsiteY5" fmla="*/ 2589471 h 3458526"/>
              <a:gd name="connsiteX6" fmla="*/ 1627601 w 3483218"/>
              <a:gd name="connsiteY6" fmla="*/ 2590232 h 3458526"/>
              <a:gd name="connsiteX7" fmla="*/ 1636303 w 3483218"/>
              <a:gd name="connsiteY7" fmla="*/ 2582117 h 3458526"/>
              <a:gd name="connsiteX8" fmla="*/ 1657548 w 3483218"/>
              <a:gd name="connsiteY8" fmla="*/ 2565520 h 3458526"/>
              <a:gd name="connsiteX9" fmla="*/ 1656095 w 3483218"/>
              <a:gd name="connsiteY9" fmla="*/ 2563661 h 3458526"/>
              <a:gd name="connsiteX10" fmla="*/ 2984262 w 3483218"/>
              <a:gd name="connsiteY10" fmla="*/ 1325125 h 3458526"/>
              <a:gd name="connsiteX11" fmla="*/ 1704581 w 3483218"/>
              <a:gd name="connsiteY11" fmla="*/ 1 h 3458526"/>
              <a:gd name="connsiteX12" fmla="*/ 3483218 w 3483218"/>
              <a:gd name="connsiteY12" fmla="*/ 1729247 h 3458526"/>
              <a:gd name="connsiteX13" fmla="*/ 1778716 w 3483218"/>
              <a:gd name="connsiteY13" fmla="*/ 3458526 h 3458526"/>
              <a:gd name="connsiteX14" fmla="*/ 1 w 3483218"/>
              <a:gd name="connsiteY14" fmla="*/ 1729282 h 3458526"/>
              <a:gd name="connsiteX15" fmla="*/ 1704581 w 3483218"/>
              <a:gd name="connsiteY15" fmla="*/ 1 h 3458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83218" h="3458526">
                <a:moveTo>
                  <a:pt x="2922939" y="1259365"/>
                </a:moveTo>
                <a:lnTo>
                  <a:pt x="1600525" y="2492535"/>
                </a:lnTo>
                <a:lnTo>
                  <a:pt x="868506" y="1555592"/>
                </a:lnTo>
                <a:lnTo>
                  <a:pt x="797650" y="1610951"/>
                </a:lnTo>
                <a:lnTo>
                  <a:pt x="1586692" y="2620878"/>
                </a:lnTo>
                <a:lnTo>
                  <a:pt x="1626892" y="2589471"/>
                </a:lnTo>
                <a:lnTo>
                  <a:pt x="1627601" y="2590232"/>
                </a:lnTo>
                <a:lnTo>
                  <a:pt x="1636303" y="2582117"/>
                </a:lnTo>
                <a:lnTo>
                  <a:pt x="1657548" y="2565520"/>
                </a:lnTo>
                <a:lnTo>
                  <a:pt x="1656095" y="2563661"/>
                </a:lnTo>
                <a:lnTo>
                  <a:pt x="2984262" y="1325125"/>
                </a:lnTo>
                <a:close/>
                <a:moveTo>
                  <a:pt x="1704581" y="1"/>
                </a:moveTo>
                <a:cubicBezTo>
                  <a:pt x="2791550" y="-37"/>
                  <a:pt x="3483179" y="642275"/>
                  <a:pt x="3483218" y="1729247"/>
                </a:cubicBezTo>
                <a:cubicBezTo>
                  <a:pt x="3483201" y="2791528"/>
                  <a:pt x="2791534" y="3458489"/>
                  <a:pt x="1778716" y="3458526"/>
                </a:cubicBezTo>
                <a:cubicBezTo>
                  <a:pt x="666974" y="3458540"/>
                  <a:pt x="-14" y="2791564"/>
                  <a:pt x="1" y="1729282"/>
                </a:cubicBezTo>
                <a:cubicBezTo>
                  <a:pt x="42" y="642310"/>
                  <a:pt x="666991" y="13"/>
                  <a:pt x="1704581" y="1"/>
                </a:cubicBezTo>
                <a:close/>
              </a:path>
            </a:pathLst>
          </a:custGeom>
          <a:solidFill>
            <a:schemeClr val="accent2"/>
          </a:solidFill>
        </p:spPr>
        <p:txBody>
          <a:bodyPr wrap="square">
            <a:noAutofit/>
          </a:bodyPr>
          <a:lstStyle>
            <a:lvl1pPr>
              <a:defRPr>
                <a:noFill/>
              </a:defRPr>
            </a:lvl1pPr>
          </a:lstStyle>
          <a:p>
            <a:r>
              <a:rPr lang="en-US" noProof="0" dirty="0"/>
              <a:t>Click icon to add SmartArt graphic</a:t>
            </a:r>
          </a:p>
        </p:txBody>
      </p:sp>
      <p:sp>
        <p:nvSpPr>
          <p:cNvPr id="31" name="Espace réservé du graphique SmartArt 30">
            <a:extLst>
              <a:ext uri="{FF2B5EF4-FFF2-40B4-BE49-F238E27FC236}">
                <a16:creationId xmlns:a16="http://schemas.microsoft.com/office/drawing/2014/main" id="{983A806B-A7D8-4764-8E4F-9196393870B0}"/>
              </a:ext>
            </a:extLst>
          </p:cNvPr>
          <p:cNvSpPr>
            <a:spLocks noGrp="1" noChangeAspect="1"/>
          </p:cNvSpPr>
          <p:nvPr>
            <p:ph type="dgm" sz="quarter" idx="24"/>
          </p:nvPr>
        </p:nvSpPr>
        <p:spPr>
          <a:xfrm>
            <a:off x="9255749" y="4541605"/>
            <a:ext cx="292772" cy="290697"/>
          </a:xfrm>
          <a:custGeom>
            <a:avLst/>
            <a:gdLst>
              <a:gd name="connsiteX0" fmla="*/ 2922939 w 3483218"/>
              <a:gd name="connsiteY0" fmla="*/ 1259365 h 3458526"/>
              <a:gd name="connsiteX1" fmla="*/ 1600525 w 3483218"/>
              <a:gd name="connsiteY1" fmla="*/ 2492535 h 3458526"/>
              <a:gd name="connsiteX2" fmla="*/ 868506 w 3483218"/>
              <a:gd name="connsiteY2" fmla="*/ 1555592 h 3458526"/>
              <a:gd name="connsiteX3" fmla="*/ 797650 w 3483218"/>
              <a:gd name="connsiteY3" fmla="*/ 1610951 h 3458526"/>
              <a:gd name="connsiteX4" fmla="*/ 1586692 w 3483218"/>
              <a:gd name="connsiteY4" fmla="*/ 2620878 h 3458526"/>
              <a:gd name="connsiteX5" fmla="*/ 1626892 w 3483218"/>
              <a:gd name="connsiteY5" fmla="*/ 2589471 h 3458526"/>
              <a:gd name="connsiteX6" fmla="*/ 1627601 w 3483218"/>
              <a:gd name="connsiteY6" fmla="*/ 2590232 h 3458526"/>
              <a:gd name="connsiteX7" fmla="*/ 1636303 w 3483218"/>
              <a:gd name="connsiteY7" fmla="*/ 2582117 h 3458526"/>
              <a:gd name="connsiteX8" fmla="*/ 1657548 w 3483218"/>
              <a:gd name="connsiteY8" fmla="*/ 2565520 h 3458526"/>
              <a:gd name="connsiteX9" fmla="*/ 1656095 w 3483218"/>
              <a:gd name="connsiteY9" fmla="*/ 2563661 h 3458526"/>
              <a:gd name="connsiteX10" fmla="*/ 2984262 w 3483218"/>
              <a:gd name="connsiteY10" fmla="*/ 1325125 h 3458526"/>
              <a:gd name="connsiteX11" fmla="*/ 1704581 w 3483218"/>
              <a:gd name="connsiteY11" fmla="*/ 1 h 3458526"/>
              <a:gd name="connsiteX12" fmla="*/ 3483218 w 3483218"/>
              <a:gd name="connsiteY12" fmla="*/ 1729247 h 3458526"/>
              <a:gd name="connsiteX13" fmla="*/ 1778716 w 3483218"/>
              <a:gd name="connsiteY13" fmla="*/ 3458526 h 3458526"/>
              <a:gd name="connsiteX14" fmla="*/ 1 w 3483218"/>
              <a:gd name="connsiteY14" fmla="*/ 1729282 h 3458526"/>
              <a:gd name="connsiteX15" fmla="*/ 1704581 w 3483218"/>
              <a:gd name="connsiteY15" fmla="*/ 1 h 3458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83218" h="3458526">
                <a:moveTo>
                  <a:pt x="2922939" y="1259365"/>
                </a:moveTo>
                <a:lnTo>
                  <a:pt x="1600525" y="2492535"/>
                </a:lnTo>
                <a:lnTo>
                  <a:pt x="868506" y="1555592"/>
                </a:lnTo>
                <a:lnTo>
                  <a:pt x="797650" y="1610951"/>
                </a:lnTo>
                <a:lnTo>
                  <a:pt x="1586692" y="2620878"/>
                </a:lnTo>
                <a:lnTo>
                  <a:pt x="1626892" y="2589471"/>
                </a:lnTo>
                <a:lnTo>
                  <a:pt x="1627601" y="2590232"/>
                </a:lnTo>
                <a:lnTo>
                  <a:pt x="1636303" y="2582117"/>
                </a:lnTo>
                <a:lnTo>
                  <a:pt x="1657548" y="2565520"/>
                </a:lnTo>
                <a:lnTo>
                  <a:pt x="1656095" y="2563661"/>
                </a:lnTo>
                <a:lnTo>
                  <a:pt x="2984262" y="1325125"/>
                </a:lnTo>
                <a:close/>
                <a:moveTo>
                  <a:pt x="1704581" y="1"/>
                </a:moveTo>
                <a:cubicBezTo>
                  <a:pt x="2791550" y="-37"/>
                  <a:pt x="3483179" y="642275"/>
                  <a:pt x="3483218" y="1729247"/>
                </a:cubicBezTo>
                <a:cubicBezTo>
                  <a:pt x="3483201" y="2791528"/>
                  <a:pt x="2791534" y="3458489"/>
                  <a:pt x="1778716" y="3458526"/>
                </a:cubicBezTo>
                <a:cubicBezTo>
                  <a:pt x="666974" y="3458540"/>
                  <a:pt x="-14" y="2791564"/>
                  <a:pt x="1" y="1729282"/>
                </a:cubicBezTo>
                <a:cubicBezTo>
                  <a:pt x="42" y="642310"/>
                  <a:pt x="666991" y="13"/>
                  <a:pt x="1704581" y="1"/>
                </a:cubicBezTo>
                <a:close/>
              </a:path>
            </a:pathLst>
          </a:custGeom>
          <a:solidFill>
            <a:schemeClr val="accent2"/>
          </a:solidFill>
        </p:spPr>
        <p:txBody>
          <a:bodyPr wrap="square">
            <a:noAutofit/>
          </a:bodyPr>
          <a:lstStyle>
            <a:lvl1pPr>
              <a:defRPr>
                <a:noFill/>
              </a:defRPr>
            </a:lvl1pPr>
          </a:lstStyle>
          <a:p>
            <a:r>
              <a:rPr lang="en-US" noProof="0" dirty="0"/>
              <a:t>Click icon to add SmartArt graphic</a:t>
            </a:r>
          </a:p>
        </p:txBody>
      </p:sp>
      <p:sp>
        <p:nvSpPr>
          <p:cNvPr id="32" name="Espace réservé du graphique SmartArt 31">
            <a:extLst>
              <a:ext uri="{FF2B5EF4-FFF2-40B4-BE49-F238E27FC236}">
                <a16:creationId xmlns:a16="http://schemas.microsoft.com/office/drawing/2014/main" id="{B6D46D2C-9EB8-4FFE-A096-794420255959}"/>
              </a:ext>
            </a:extLst>
          </p:cNvPr>
          <p:cNvSpPr>
            <a:spLocks noGrp="1" noChangeAspect="1"/>
          </p:cNvSpPr>
          <p:nvPr>
            <p:ph type="dgm" sz="quarter" idx="25"/>
          </p:nvPr>
        </p:nvSpPr>
        <p:spPr>
          <a:xfrm>
            <a:off x="10910753" y="4541605"/>
            <a:ext cx="292772" cy="290697"/>
          </a:xfrm>
          <a:custGeom>
            <a:avLst/>
            <a:gdLst>
              <a:gd name="connsiteX0" fmla="*/ 2922939 w 3483218"/>
              <a:gd name="connsiteY0" fmla="*/ 1259365 h 3458526"/>
              <a:gd name="connsiteX1" fmla="*/ 1600525 w 3483218"/>
              <a:gd name="connsiteY1" fmla="*/ 2492535 h 3458526"/>
              <a:gd name="connsiteX2" fmla="*/ 868506 w 3483218"/>
              <a:gd name="connsiteY2" fmla="*/ 1555592 h 3458526"/>
              <a:gd name="connsiteX3" fmla="*/ 797650 w 3483218"/>
              <a:gd name="connsiteY3" fmla="*/ 1610951 h 3458526"/>
              <a:gd name="connsiteX4" fmla="*/ 1586692 w 3483218"/>
              <a:gd name="connsiteY4" fmla="*/ 2620878 h 3458526"/>
              <a:gd name="connsiteX5" fmla="*/ 1626892 w 3483218"/>
              <a:gd name="connsiteY5" fmla="*/ 2589471 h 3458526"/>
              <a:gd name="connsiteX6" fmla="*/ 1627601 w 3483218"/>
              <a:gd name="connsiteY6" fmla="*/ 2590232 h 3458526"/>
              <a:gd name="connsiteX7" fmla="*/ 1636303 w 3483218"/>
              <a:gd name="connsiteY7" fmla="*/ 2582117 h 3458526"/>
              <a:gd name="connsiteX8" fmla="*/ 1657548 w 3483218"/>
              <a:gd name="connsiteY8" fmla="*/ 2565520 h 3458526"/>
              <a:gd name="connsiteX9" fmla="*/ 1656095 w 3483218"/>
              <a:gd name="connsiteY9" fmla="*/ 2563661 h 3458526"/>
              <a:gd name="connsiteX10" fmla="*/ 2984262 w 3483218"/>
              <a:gd name="connsiteY10" fmla="*/ 1325125 h 3458526"/>
              <a:gd name="connsiteX11" fmla="*/ 1704581 w 3483218"/>
              <a:gd name="connsiteY11" fmla="*/ 1 h 3458526"/>
              <a:gd name="connsiteX12" fmla="*/ 3483218 w 3483218"/>
              <a:gd name="connsiteY12" fmla="*/ 1729247 h 3458526"/>
              <a:gd name="connsiteX13" fmla="*/ 1778716 w 3483218"/>
              <a:gd name="connsiteY13" fmla="*/ 3458526 h 3458526"/>
              <a:gd name="connsiteX14" fmla="*/ 1 w 3483218"/>
              <a:gd name="connsiteY14" fmla="*/ 1729282 h 3458526"/>
              <a:gd name="connsiteX15" fmla="*/ 1704581 w 3483218"/>
              <a:gd name="connsiteY15" fmla="*/ 1 h 3458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83218" h="3458526">
                <a:moveTo>
                  <a:pt x="2922939" y="1259365"/>
                </a:moveTo>
                <a:lnTo>
                  <a:pt x="1600525" y="2492535"/>
                </a:lnTo>
                <a:lnTo>
                  <a:pt x="868506" y="1555592"/>
                </a:lnTo>
                <a:lnTo>
                  <a:pt x="797650" y="1610951"/>
                </a:lnTo>
                <a:lnTo>
                  <a:pt x="1586692" y="2620878"/>
                </a:lnTo>
                <a:lnTo>
                  <a:pt x="1626892" y="2589471"/>
                </a:lnTo>
                <a:lnTo>
                  <a:pt x="1627601" y="2590232"/>
                </a:lnTo>
                <a:lnTo>
                  <a:pt x="1636303" y="2582117"/>
                </a:lnTo>
                <a:lnTo>
                  <a:pt x="1657548" y="2565520"/>
                </a:lnTo>
                <a:lnTo>
                  <a:pt x="1656095" y="2563661"/>
                </a:lnTo>
                <a:lnTo>
                  <a:pt x="2984262" y="1325125"/>
                </a:lnTo>
                <a:close/>
                <a:moveTo>
                  <a:pt x="1704581" y="1"/>
                </a:moveTo>
                <a:cubicBezTo>
                  <a:pt x="2791550" y="-37"/>
                  <a:pt x="3483179" y="642275"/>
                  <a:pt x="3483218" y="1729247"/>
                </a:cubicBezTo>
                <a:cubicBezTo>
                  <a:pt x="3483201" y="2791528"/>
                  <a:pt x="2791534" y="3458489"/>
                  <a:pt x="1778716" y="3458526"/>
                </a:cubicBezTo>
                <a:cubicBezTo>
                  <a:pt x="666974" y="3458540"/>
                  <a:pt x="-14" y="2791564"/>
                  <a:pt x="1" y="1729282"/>
                </a:cubicBezTo>
                <a:cubicBezTo>
                  <a:pt x="42" y="642310"/>
                  <a:pt x="666991" y="13"/>
                  <a:pt x="1704581" y="1"/>
                </a:cubicBezTo>
                <a:close/>
              </a:path>
            </a:pathLst>
          </a:custGeom>
          <a:solidFill>
            <a:schemeClr val="accent2"/>
          </a:solidFill>
        </p:spPr>
        <p:txBody>
          <a:bodyPr wrap="square">
            <a:noAutofit/>
          </a:bodyPr>
          <a:lstStyle>
            <a:lvl1pPr>
              <a:defRPr>
                <a:noFill/>
              </a:defRPr>
            </a:lvl1pPr>
          </a:lstStyle>
          <a:p>
            <a:r>
              <a:rPr lang="en-US" noProof="0" dirty="0"/>
              <a:t>Click icon to add SmartArt graphic</a:t>
            </a:r>
          </a:p>
        </p:txBody>
      </p:sp>
      <p:sp>
        <p:nvSpPr>
          <p:cNvPr id="33" name="Espace réservé du texte 4">
            <a:extLst>
              <a:ext uri="{FF2B5EF4-FFF2-40B4-BE49-F238E27FC236}">
                <a16:creationId xmlns:a16="http://schemas.microsoft.com/office/drawing/2014/main" id="{DCF4AB73-53BB-4916-832A-A1FF52F2EB8F}"/>
              </a:ext>
            </a:extLst>
          </p:cNvPr>
          <p:cNvSpPr>
            <a:spLocks noGrp="1"/>
          </p:cNvSpPr>
          <p:nvPr>
            <p:ph type="body" sz="quarter" idx="26" hasCustomPrompt="1"/>
          </p:nvPr>
        </p:nvSpPr>
        <p:spPr>
          <a:xfrm>
            <a:off x="360594" y="3934793"/>
            <a:ext cx="1548535" cy="468689"/>
          </a:xfrm>
        </p:spPr>
        <p:txBody>
          <a:bodyPr>
            <a:noAutofit/>
          </a:bodyPr>
          <a:lstStyle>
            <a:lvl1pPr marL="0" indent="0" algn="ctr">
              <a:lnSpc>
                <a:spcPct val="100000"/>
              </a:lnSpc>
              <a:spcAft>
                <a:spcPts val="0"/>
              </a:spcAft>
              <a:buNone/>
              <a:defRPr sz="1200" b="0" i="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Title goes here in Verdana 9pt</a:t>
            </a:r>
          </a:p>
        </p:txBody>
      </p:sp>
      <p:sp>
        <p:nvSpPr>
          <p:cNvPr id="34" name="Espace réservé du texte 4">
            <a:extLst>
              <a:ext uri="{FF2B5EF4-FFF2-40B4-BE49-F238E27FC236}">
                <a16:creationId xmlns:a16="http://schemas.microsoft.com/office/drawing/2014/main" id="{D32D786C-DE6F-435E-89A2-F0DBD4573699}"/>
              </a:ext>
            </a:extLst>
          </p:cNvPr>
          <p:cNvSpPr>
            <a:spLocks noGrp="1"/>
          </p:cNvSpPr>
          <p:nvPr>
            <p:ph type="body" sz="quarter" idx="27" hasCustomPrompt="1"/>
          </p:nvPr>
        </p:nvSpPr>
        <p:spPr>
          <a:xfrm>
            <a:off x="2082978" y="3934793"/>
            <a:ext cx="1407759" cy="468689"/>
          </a:xfrm>
        </p:spPr>
        <p:txBody>
          <a:bodyPr>
            <a:noAutofit/>
          </a:bodyPr>
          <a:lstStyle>
            <a:lvl1pPr marL="0" indent="0" algn="ctr">
              <a:lnSpc>
                <a:spcPct val="100000"/>
              </a:lnSpc>
              <a:spcAft>
                <a:spcPts val="0"/>
              </a:spcAft>
              <a:buNone/>
              <a:defRPr sz="1200" b="0" i="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Title goes here in Verdana 9pt</a:t>
            </a:r>
          </a:p>
        </p:txBody>
      </p:sp>
      <p:sp>
        <p:nvSpPr>
          <p:cNvPr id="35" name="Espace réservé du texte 4">
            <a:extLst>
              <a:ext uri="{FF2B5EF4-FFF2-40B4-BE49-F238E27FC236}">
                <a16:creationId xmlns:a16="http://schemas.microsoft.com/office/drawing/2014/main" id="{9C501E4B-3A14-4B9B-B61B-DC6381B9AA7C}"/>
              </a:ext>
            </a:extLst>
          </p:cNvPr>
          <p:cNvSpPr>
            <a:spLocks noGrp="1"/>
          </p:cNvSpPr>
          <p:nvPr>
            <p:ph type="body" sz="quarter" idx="28" hasCustomPrompt="1"/>
          </p:nvPr>
        </p:nvSpPr>
        <p:spPr>
          <a:xfrm>
            <a:off x="3740330" y="3936413"/>
            <a:ext cx="1407759" cy="471247"/>
          </a:xfrm>
        </p:spPr>
        <p:txBody>
          <a:bodyPr>
            <a:noAutofit/>
          </a:bodyPr>
          <a:lstStyle>
            <a:lvl1pPr marL="0" indent="0" algn="ctr">
              <a:lnSpc>
                <a:spcPct val="100000"/>
              </a:lnSpc>
              <a:spcAft>
                <a:spcPts val="0"/>
              </a:spcAft>
              <a:buNone/>
              <a:defRPr sz="1200" b="0" i="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Title goes here in Verdana 9pt</a:t>
            </a:r>
          </a:p>
        </p:txBody>
      </p:sp>
      <p:sp>
        <p:nvSpPr>
          <p:cNvPr id="36" name="Espace réservé du texte 4">
            <a:extLst>
              <a:ext uri="{FF2B5EF4-FFF2-40B4-BE49-F238E27FC236}">
                <a16:creationId xmlns:a16="http://schemas.microsoft.com/office/drawing/2014/main" id="{9C742B60-DBF9-4074-B1A9-8F6E74E9D9E7}"/>
              </a:ext>
            </a:extLst>
          </p:cNvPr>
          <p:cNvSpPr>
            <a:spLocks noGrp="1"/>
          </p:cNvSpPr>
          <p:nvPr>
            <p:ph type="body" sz="quarter" idx="29" hasCustomPrompt="1"/>
          </p:nvPr>
        </p:nvSpPr>
        <p:spPr>
          <a:xfrm>
            <a:off x="5392119" y="3925153"/>
            <a:ext cx="1407759" cy="478329"/>
          </a:xfrm>
        </p:spPr>
        <p:txBody>
          <a:bodyPr>
            <a:noAutofit/>
          </a:bodyPr>
          <a:lstStyle>
            <a:lvl1pPr marL="0" indent="0" algn="ctr">
              <a:lnSpc>
                <a:spcPct val="100000"/>
              </a:lnSpc>
              <a:spcAft>
                <a:spcPts val="0"/>
              </a:spcAft>
              <a:buNone/>
              <a:defRPr sz="1200" b="0" i="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Title goes here in Verdana 9pt</a:t>
            </a:r>
          </a:p>
        </p:txBody>
      </p:sp>
      <p:sp>
        <p:nvSpPr>
          <p:cNvPr id="37" name="Espace réservé du texte 4">
            <a:extLst>
              <a:ext uri="{FF2B5EF4-FFF2-40B4-BE49-F238E27FC236}">
                <a16:creationId xmlns:a16="http://schemas.microsoft.com/office/drawing/2014/main" id="{5FD15E1D-688D-409E-9AD0-74ABF227C223}"/>
              </a:ext>
            </a:extLst>
          </p:cNvPr>
          <p:cNvSpPr>
            <a:spLocks noGrp="1"/>
          </p:cNvSpPr>
          <p:nvPr>
            <p:ph type="body" sz="quarter" idx="30" hasCustomPrompt="1"/>
          </p:nvPr>
        </p:nvSpPr>
        <p:spPr>
          <a:xfrm>
            <a:off x="7043909" y="3913892"/>
            <a:ext cx="1407759" cy="489589"/>
          </a:xfrm>
        </p:spPr>
        <p:txBody>
          <a:bodyPr>
            <a:noAutofit/>
          </a:bodyPr>
          <a:lstStyle>
            <a:lvl1pPr marL="0" indent="0" algn="ctr">
              <a:lnSpc>
                <a:spcPct val="100000"/>
              </a:lnSpc>
              <a:spcAft>
                <a:spcPts val="0"/>
              </a:spcAft>
              <a:buNone/>
              <a:defRPr sz="1200" b="0" i="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Title goes here in Verdana 9pt</a:t>
            </a:r>
          </a:p>
        </p:txBody>
      </p:sp>
      <p:sp>
        <p:nvSpPr>
          <p:cNvPr id="38" name="Espace réservé du texte 4">
            <a:extLst>
              <a:ext uri="{FF2B5EF4-FFF2-40B4-BE49-F238E27FC236}">
                <a16:creationId xmlns:a16="http://schemas.microsoft.com/office/drawing/2014/main" id="{3D55ECC2-F335-44B9-9DDE-2AE845F32B16}"/>
              </a:ext>
            </a:extLst>
          </p:cNvPr>
          <p:cNvSpPr>
            <a:spLocks noGrp="1"/>
          </p:cNvSpPr>
          <p:nvPr>
            <p:ph type="body" sz="quarter" idx="31" hasCustomPrompt="1"/>
          </p:nvPr>
        </p:nvSpPr>
        <p:spPr>
          <a:xfrm>
            <a:off x="8695698" y="3902633"/>
            <a:ext cx="1407759" cy="500847"/>
          </a:xfrm>
        </p:spPr>
        <p:txBody>
          <a:bodyPr>
            <a:noAutofit/>
          </a:bodyPr>
          <a:lstStyle>
            <a:lvl1pPr marL="0" indent="0" algn="ctr">
              <a:lnSpc>
                <a:spcPct val="100000"/>
              </a:lnSpc>
              <a:spcAft>
                <a:spcPts val="0"/>
              </a:spcAft>
              <a:buNone/>
              <a:defRPr sz="1200" b="0" i="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Title goes here in Verdana 9pt</a:t>
            </a:r>
          </a:p>
        </p:txBody>
      </p:sp>
      <p:sp>
        <p:nvSpPr>
          <p:cNvPr id="39" name="Espace réservé du texte 4">
            <a:extLst>
              <a:ext uri="{FF2B5EF4-FFF2-40B4-BE49-F238E27FC236}">
                <a16:creationId xmlns:a16="http://schemas.microsoft.com/office/drawing/2014/main" id="{D9015B19-D4D5-4F3C-934C-E2A9B54E71FF}"/>
              </a:ext>
            </a:extLst>
          </p:cNvPr>
          <p:cNvSpPr>
            <a:spLocks noGrp="1"/>
          </p:cNvSpPr>
          <p:nvPr>
            <p:ph type="body" sz="quarter" idx="32" hasCustomPrompt="1"/>
          </p:nvPr>
        </p:nvSpPr>
        <p:spPr>
          <a:xfrm>
            <a:off x="10353258" y="3902631"/>
            <a:ext cx="1407759" cy="514404"/>
          </a:xfrm>
        </p:spPr>
        <p:txBody>
          <a:bodyPr>
            <a:noAutofit/>
          </a:bodyPr>
          <a:lstStyle>
            <a:lvl1pPr marL="0" indent="0" algn="ctr">
              <a:lnSpc>
                <a:spcPct val="100000"/>
              </a:lnSpc>
              <a:spcAft>
                <a:spcPts val="0"/>
              </a:spcAft>
              <a:buNone/>
              <a:defRPr sz="1200" b="0" i="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Title goes here in Verdana 9pt</a:t>
            </a:r>
          </a:p>
        </p:txBody>
      </p:sp>
      <p:sp>
        <p:nvSpPr>
          <p:cNvPr id="40" name="Espace réservé du texte 4">
            <a:extLst>
              <a:ext uri="{FF2B5EF4-FFF2-40B4-BE49-F238E27FC236}">
                <a16:creationId xmlns:a16="http://schemas.microsoft.com/office/drawing/2014/main" id="{7CB0C600-717D-4628-8BB6-411A6709E1AA}"/>
              </a:ext>
            </a:extLst>
          </p:cNvPr>
          <p:cNvSpPr>
            <a:spLocks noGrp="1"/>
          </p:cNvSpPr>
          <p:nvPr>
            <p:ph type="body" sz="quarter" idx="33" hasCustomPrompt="1"/>
          </p:nvPr>
        </p:nvSpPr>
        <p:spPr>
          <a:xfrm>
            <a:off x="360594" y="5183547"/>
            <a:ext cx="1548533" cy="720000"/>
          </a:xfrm>
        </p:spPr>
        <p:txBody>
          <a:bodyPr>
            <a:noAutofit/>
          </a:bodyPr>
          <a:lstStyle>
            <a:lvl1pPr marL="0" indent="0" algn="ctr">
              <a:lnSpc>
                <a:spcPct val="125000"/>
              </a:lnSpc>
              <a:spcAft>
                <a:spcPts val="0"/>
              </a:spcAft>
              <a:buNone/>
              <a:defRPr sz="933"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Body copy goes here in Verdana 7pt</a:t>
            </a:r>
          </a:p>
        </p:txBody>
      </p:sp>
      <p:sp>
        <p:nvSpPr>
          <p:cNvPr id="41" name="Espace réservé du texte 4">
            <a:extLst>
              <a:ext uri="{FF2B5EF4-FFF2-40B4-BE49-F238E27FC236}">
                <a16:creationId xmlns:a16="http://schemas.microsoft.com/office/drawing/2014/main" id="{CA06A69C-FC71-47B5-A2D0-336941212B15}"/>
              </a:ext>
            </a:extLst>
          </p:cNvPr>
          <p:cNvSpPr>
            <a:spLocks noGrp="1"/>
          </p:cNvSpPr>
          <p:nvPr>
            <p:ph type="body" sz="quarter" idx="34" hasCustomPrompt="1"/>
          </p:nvPr>
        </p:nvSpPr>
        <p:spPr>
          <a:xfrm>
            <a:off x="2012590" y="5183549"/>
            <a:ext cx="1548533" cy="720000"/>
          </a:xfrm>
        </p:spPr>
        <p:txBody>
          <a:bodyPr>
            <a:noAutofit/>
          </a:bodyPr>
          <a:lstStyle>
            <a:lvl1pPr marL="0" indent="0" algn="ctr">
              <a:lnSpc>
                <a:spcPct val="125000"/>
              </a:lnSpc>
              <a:spcAft>
                <a:spcPts val="0"/>
              </a:spcAft>
              <a:buNone/>
              <a:defRPr sz="933"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Body copy goes here in Verdana 7pt</a:t>
            </a:r>
          </a:p>
        </p:txBody>
      </p:sp>
      <p:sp>
        <p:nvSpPr>
          <p:cNvPr id="42" name="Espace réservé du texte 4">
            <a:extLst>
              <a:ext uri="{FF2B5EF4-FFF2-40B4-BE49-F238E27FC236}">
                <a16:creationId xmlns:a16="http://schemas.microsoft.com/office/drawing/2014/main" id="{09AF6B2D-FE1E-4067-9129-C4B5676FF75B}"/>
              </a:ext>
            </a:extLst>
          </p:cNvPr>
          <p:cNvSpPr>
            <a:spLocks noGrp="1"/>
          </p:cNvSpPr>
          <p:nvPr>
            <p:ph type="body" sz="quarter" idx="35" hasCustomPrompt="1"/>
          </p:nvPr>
        </p:nvSpPr>
        <p:spPr>
          <a:xfrm>
            <a:off x="5321731" y="5183549"/>
            <a:ext cx="1548533" cy="720000"/>
          </a:xfrm>
        </p:spPr>
        <p:txBody>
          <a:bodyPr>
            <a:noAutofit/>
          </a:bodyPr>
          <a:lstStyle>
            <a:lvl1pPr marL="0" indent="0" algn="ctr">
              <a:lnSpc>
                <a:spcPct val="125000"/>
              </a:lnSpc>
              <a:spcAft>
                <a:spcPts val="0"/>
              </a:spcAft>
              <a:buNone/>
              <a:defRPr sz="933"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Body copy goes here in Verdana 7pt</a:t>
            </a:r>
          </a:p>
        </p:txBody>
      </p:sp>
      <p:sp>
        <p:nvSpPr>
          <p:cNvPr id="43" name="Espace réservé du texte 4">
            <a:extLst>
              <a:ext uri="{FF2B5EF4-FFF2-40B4-BE49-F238E27FC236}">
                <a16:creationId xmlns:a16="http://schemas.microsoft.com/office/drawing/2014/main" id="{CF14C971-4FFC-440B-9E09-17D67217DA4D}"/>
              </a:ext>
            </a:extLst>
          </p:cNvPr>
          <p:cNvSpPr>
            <a:spLocks noGrp="1"/>
          </p:cNvSpPr>
          <p:nvPr>
            <p:ph type="body" sz="quarter" idx="36" hasCustomPrompt="1"/>
          </p:nvPr>
        </p:nvSpPr>
        <p:spPr>
          <a:xfrm>
            <a:off x="8625310" y="5183548"/>
            <a:ext cx="1548533" cy="720000"/>
          </a:xfrm>
        </p:spPr>
        <p:txBody>
          <a:bodyPr>
            <a:noAutofit/>
          </a:bodyPr>
          <a:lstStyle>
            <a:lvl1pPr marL="0" indent="0" algn="ctr">
              <a:lnSpc>
                <a:spcPct val="125000"/>
              </a:lnSpc>
              <a:spcAft>
                <a:spcPts val="0"/>
              </a:spcAft>
              <a:buNone/>
              <a:defRPr sz="933"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Body copy goes here in Verdana 7pt</a:t>
            </a:r>
          </a:p>
        </p:txBody>
      </p:sp>
      <p:sp>
        <p:nvSpPr>
          <p:cNvPr id="44" name="Espace réservé du texte 4">
            <a:extLst>
              <a:ext uri="{FF2B5EF4-FFF2-40B4-BE49-F238E27FC236}">
                <a16:creationId xmlns:a16="http://schemas.microsoft.com/office/drawing/2014/main" id="{83FECD87-649A-4C86-9EE3-E68666E5077C}"/>
              </a:ext>
            </a:extLst>
          </p:cNvPr>
          <p:cNvSpPr>
            <a:spLocks noGrp="1"/>
          </p:cNvSpPr>
          <p:nvPr>
            <p:ph type="body" sz="quarter" idx="37" hasCustomPrompt="1"/>
          </p:nvPr>
        </p:nvSpPr>
        <p:spPr>
          <a:xfrm>
            <a:off x="10282870" y="5183548"/>
            <a:ext cx="1548533" cy="720000"/>
          </a:xfrm>
        </p:spPr>
        <p:txBody>
          <a:bodyPr>
            <a:noAutofit/>
          </a:bodyPr>
          <a:lstStyle>
            <a:lvl1pPr marL="0" indent="0" algn="ctr">
              <a:lnSpc>
                <a:spcPct val="125000"/>
              </a:lnSpc>
              <a:spcAft>
                <a:spcPts val="0"/>
              </a:spcAft>
              <a:buNone/>
              <a:defRPr sz="933"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Body copy goes here in Verdana 7pt</a:t>
            </a:r>
          </a:p>
        </p:txBody>
      </p:sp>
      <p:sp>
        <p:nvSpPr>
          <p:cNvPr id="45" name="Espace réservé pour une image  8">
            <a:extLst>
              <a:ext uri="{FF2B5EF4-FFF2-40B4-BE49-F238E27FC236}">
                <a16:creationId xmlns:a16="http://schemas.microsoft.com/office/drawing/2014/main" id="{CC5C9632-E14B-4BCC-B960-B235737C8F5E}"/>
              </a:ext>
            </a:extLst>
          </p:cNvPr>
          <p:cNvSpPr>
            <a:spLocks noGrp="1" noChangeAspect="1"/>
          </p:cNvSpPr>
          <p:nvPr>
            <p:ph type="pic" sz="quarter" idx="38"/>
          </p:nvPr>
        </p:nvSpPr>
        <p:spPr>
          <a:xfrm>
            <a:off x="523592" y="2275343"/>
            <a:ext cx="1222537" cy="1213872"/>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46" name="Espace réservé pour une image  8">
            <a:extLst>
              <a:ext uri="{FF2B5EF4-FFF2-40B4-BE49-F238E27FC236}">
                <a16:creationId xmlns:a16="http://schemas.microsoft.com/office/drawing/2014/main" id="{84EE3C86-4DFD-490F-A50B-B0BEE6298C43}"/>
              </a:ext>
            </a:extLst>
          </p:cNvPr>
          <p:cNvSpPr>
            <a:spLocks noGrp="1" noChangeAspect="1"/>
          </p:cNvSpPr>
          <p:nvPr>
            <p:ph type="pic" sz="quarter" idx="39"/>
          </p:nvPr>
        </p:nvSpPr>
        <p:spPr>
          <a:xfrm>
            <a:off x="2175588" y="2275343"/>
            <a:ext cx="1222537" cy="1213872"/>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47" name="Espace réservé pour une image  8">
            <a:extLst>
              <a:ext uri="{FF2B5EF4-FFF2-40B4-BE49-F238E27FC236}">
                <a16:creationId xmlns:a16="http://schemas.microsoft.com/office/drawing/2014/main" id="{77D5A709-E29B-43D2-A12D-DECB5EE31488}"/>
              </a:ext>
            </a:extLst>
          </p:cNvPr>
          <p:cNvSpPr>
            <a:spLocks noGrp="1" noChangeAspect="1"/>
          </p:cNvSpPr>
          <p:nvPr>
            <p:ph type="pic" sz="quarter" idx="40"/>
          </p:nvPr>
        </p:nvSpPr>
        <p:spPr>
          <a:xfrm>
            <a:off x="3827584" y="2275343"/>
            <a:ext cx="1222537" cy="1213872"/>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48" name="Espace réservé pour une image  8">
            <a:extLst>
              <a:ext uri="{FF2B5EF4-FFF2-40B4-BE49-F238E27FC236}">
                <a16:creationId xmlns:a16="http://schemas.microsoft.com/office/drawing/2014/main" id="{A2BF4A97-13DA-4E9F-8ACB-59EB15D77A1E}"/>
              </a:ext>
            </a:extLst>
          </p:cNvPr>
          <p:cNvSpPr>
            <a:spLocks noGrp="1" noChangeAspect="1"/>
          </p:cNvSpPr>
          <p:nvPr>
            <p:ph type="pic" sz="quarter" idx="41"/>
          </p:nvPr>
        </p:nvSpPr>
        <p:spPr>
          <a:xfrm>
            <a:off x="5479580" y="2275343"/>
            <a:ext cx="1222537" cy="1213872"/>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49" name="Espace réservé pour une image  8">
            <a:extLst>
              <a:ext uri="{FF2B5EF4-FFF2-40B4-BE49-F238E27FC236}">
                <a16:creationId xmlns:a16="http://schemas.microsoft.com/office/drawing/2014/main" id="{B3001942-C22D-4695-956D-BB43AA2F9E26}"/>
              </a:ext>
            </a:extLst>
          </p:cNvPr>
          <p:cNvSpPr>
            <a:spLocks noGrp="1" noChangeAspect="1"/>
          </p:cNvSpPr>
          <p:nvPr>
            <p:ph type="pic" sz="quarter" idx="42"/>
          </p:nvPr>
        </p:nvSpPr>
        <p:spPr>
          <a:xfrm>
            <a:off x="7131576" y="2275343"/>
            <a:ext cx="1222537" cy="1213872"/>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50" name="Espace réservé pour une image  8">
            <a:extLst>
              <a:ext uri="{FF2B5EF4-FFF2-40B4-BE49-F238E27FC236}">
                <a16:creationId xmlns:a16="http://schemas.microsoft.com/office/drawing/2014/main" id="{779AA997-FB2D-45EA-9288-E6142EF3D61B}"/>
              </a:ext>
            </a:extLst>
          </p:cNvPr>
          <p:cNvSpPr>
            <a:spLocks noGrp="1" noChangeAspect="1"/>
          </p:cNvSpPr>
          <p:nvPr>
            <p:ph type="pic" sz="quarter" idx="43"/>
          </p:nvPr>
        </p:nvSpPr>
        <p:spPr>
          <a:xfrm>
            <a:off x="8783572" y="2275343"/>
            <a:ext cx="1222537" cy="1213872"/>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51" name="Espace réservé pour une image  8">
            <a:extLst>
              <a:ext uri="{FF2B5EF4-FFF2-40B4-BE49-F238E27FC236}">
                <a16:creationId xmlns:a16="http://schemas.microsoft.com/office/drawing/2014/main" id="{0604BCBF-1C62-4840-B2BA-6AAA4AEAFBD9}"/>
              </a:ext>
            </a:extLst>
          </p:cNvPr>
          <p:cNvSpPr>
            <a:spLocks noGrp="1" noChangeAspect="1"/>
          </p:cNvSpPr>
          <p:nvPr>
            <p:ph type="pic" sz="quarter" idx="44"/>
          </p:nvPr>
        </p:nvSpPr>
        <p:spPr>
          <a:xfrm>
            <a:off x="10435568" y="2275343"/>
            <a:ext cx="1222537" cy="1213872"/>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52" name="Espace réservé du graphique SmartArt 29">
            <a:extLst>
              <a:ext uri="{FF2B5EF4-FFF2-40B4-BE49-F238E27FC236}">
                <a16:creationId xmlns:a16="http://schemas.microsoft.com/office/drawing/2014/main" id="{FA8235AD-5B9A-4575-82DB-8CE0D777263C}"/>
              </a:ext>
            </a:extLst>
          </p:cNvPr>
          <p:cNvSpPr>
            <a:spLocks noGrp="1" noChangeAspect="1"/>
          </p:cNvSpPr>
          <p:nvPr>
            <p:ph type="dgm" sz="quarter" idx="45"/>
          </p:nvPr>
        </p:nvSpPr>
        <p:spPr>
          <a:xfrm>
            <a:off x="4294610" y="4541605"/>
            <a:ext cx="292772" cy="290697"/>
          </a:xfrm>
          <a:custGeom>
            <a:avLst/>
            <a:gdLst>
              <a:gd name="connsiteX0" fmla="*/ 2922939 w 3483218"/>
              <a:gd name="connsiteY0" fmla="*/ 1259365 h 3458526"/>
              <a:gd name="connsiteX1" fmla="*/ 1600525 w 3483218"/>
              <a:gd name="connsiteY1" fmla="*/ 2492535 h 3458526"/>
              <a:gd name="connsiteX2" fmla="*/ 868506 w 3483218"/>
              <a:gd name="connsiteY2" fmla="*/ 1555592 h 3458526"/>
              <a:gd name="connsiteX3" fmla="*/ 797650 w 3483218"/>
              <a:gd name="connsiteY3" fmla="*/ 1610951 h 3458526"/>
              <a:gd name="connsiteX4" fmla="*/ 1586692 w 3483218"/>
              <a:gd name="connsiteY4" fmla="*/ 2620878 h 3458526"/>
              <a:gd name="connsiteX5" fmla="*/ 1626892 w 3483218"/>
              <a:gd name="connsiteY5" fmla="*/ 2589471 h 3458526"/>
              <a:gd name="connsiteX6" fmla="*/ 1627601 w 3483218"/>
              <a:gd name="connsiteY6" fmla="*/ 2590232 h 3458526"/>
              <a:gd name="connsiteX7" fmla="*/ 1636303 w 3483218"/>
              <a:gd name="connsiteY7" fmla="*/ 2582117 h 3458526"/>
              <a:gd name="connsiteX8" fmla="*/ 1657548 w 3483218"/>
              <a:gd name="connsiteY8" fmla="*/ 2565520 h 3458526"/>
              <a:gd name="connsiteX9" fmla="*/ 1656095 w 3483218"/>
              <a:gd name="connsiteY9" fmla="*/ 2563661 h 3458526"/>
              <a:gd name="connsiteX10" fmla="*/ 2984262 w 3483218"/>
              <a:gd name="connsiteY10" fmla="*/ 1325125 h 3458526"/>
              <a:gd name="connsiteX11" fmla="*/ 1704581 w 3483218"/>
              <a:gd name="connsiteY11" fmla="*/ 1 h 3458526"/>
              <a:gd name="connsiteX12" fmla="*/ 3483218 w 3483218"/>
              <a:gd name="connsiteY12" fmla="*/ 1729247 h 3458526"/>
              <a:gd name="connsiteX13" fmla="*/ 1778716 w 3483218"/>
              <a:gd name="connsiteY13" fmla="*/ 3458526 h 3458526"/>
              <a:gd name="connsiteX14" fmla="*/ 1 w 3483218"/>
              <a:gd name="connsiteY14" fmla="*/ 1729282 h 3458526"/>
              <a:gd name="connsiteX15" fmla="*/ 1704581 w 3483218"/>
              <a:gd name="connsiteY15" fmla="*/ 1 h 3458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83218" h="3458526">
                <a:moveTo>
                  <a:pt x="2922939" y="1259365"/>
                </a:moveTo>
                <a:lnTo>
                  <a:pt x="1600525" y="2492535"/>
                </a:lnTo>
                <a:lnTo>
                  <a:pt x="868506" y="1555592"/>
                </a:lnTo>
                <a:lnTo>
                  <a:pt x="797650" y="1610951"/>
                </a:lnTo>
                <a:lnTo>
                  <a:pt x="1586692" y="2620878"/>
                </a:lnTo>
                <a:lnTo>
                  <a:pt x="1626892" y="2589471"/>
                </a:lnTo>
                <a:lnTo>
                  <a:pt x="1627601" y="2590232"/>
                </a:lnTo>
                <a:lnTo>
                  <a:pt x="1636303" y="2582117"/>
                </a:lnTo>
                <a:lnTo>
                  <a:pt x="1657548" y="2565520"/>
                </a:lnTo>
                <a:lnTo>
                  <a:pt x="1656095" y="2563661"/>
                </a:lnTo>
                <a:lnTo>
                  <a:pt x="2984262" y="1325125"/>
                </a:lnTo>
                <a:close/>
                <a:moveTo>
                  <a:pt x="1704581" y="1"/>
                </a:moveTo>
                <a:cubicBezTo>
                  <a:pt x="2791550" y="-37"/>
                  <a:pt x="3483179" y="642275"/>
                  <a:pt x="3483218" y="1729247"/>
                </a:cubicBezTo>
                <a:cubicBezTo>
                  <a:pt x="3483201" y="2791528"/>
                  <a:pt x="2791534" y="3458489"/>
                  <a:pt x="1778716" y="3458526"/>
                </a:cubicBezTo>
                <a:cubicBezTo>
                  <a:pt x="666974" y="3458540"/>
                  <a:pt x="-14" y="2791564"/>
                  <a:pt x="1" y="1729282"/>
                </a:cubicBezTo>
                <a:cubicBezTo>
                  <a:pt x="42" y="642310"/>
                  <a:pt x="666991" y="13"/>
                  <a:pt x="1704581" y="1"/>
                </a:cubicBezTo>
                <a:close/>
              </a:path>
            </a:pathLst>
          </a:custGeom>
          <a:solidFill>
            <a:schemeClr val="accent2"/>
          </a:solidFill>
        </p:spPr>
        <p:txBody>
          <a:bodyPr wrap="square">
            <a:noAutofit/>
          </a:bodyPr>
          <a:lstStyle>
            <a:lvl1pPr>
              <a:defRPr>
                <a:noFill/>
              </a:defRPr>
            </a:lvl1pPr>
          </a:lstStyle>
          <a:p>
            <a:r>
              <a:rPr lang="en-US" noProof="0" dirty="0"/>
              <a:t>Click icon to add SmartArt graphic</a:t>
            </a:r>
          </a:p>
        </p:txBody>
      </p:sp>
      <p:sp>
        <p:nvSpPr>
          <p:cNvPr id="53" name="Espace réservé du graphique SmartArt 29">
            <a:extLst>
              <a:ext uri="{FF2B5EF4-FFF2-40B4-BE49-F238E27FC236}">
                <a16:creationId xmlns:a16="http://schemas.microsoft.com/office/drawing/2014/main" id="{7DBF2C70-2304-418B-A045-58A1900F2C79}"/>
              </a:ext>
            </a:extLst>
          </p:cNvPr>
          <p:cNvSpPr>
            <a:spLocks noGrp="1" noChangeAspect="1"/>
          </p:cNvSpPr>
          <p:nvPr>
            <p:ph type="dgm" sz="quarter" idx="46" hasCustomPrompt="1"/>
          </p:nvPr>
        </p:nvSpPr>
        <p:spPr>
          <a:xfrm>
            <a:off x="5945739" y="4541605"/>
            <a:ext cx="292772" cy="290697"/>
          </a:xfrm>
          <a:custGeom>
            <a:avLst/>
            <a:gdLst>
              <a:gd name="connsiteX0" fmla="*/ 2922939 w 3483218"/>
              <a:gd name="connsiteY0" fmla="*/ 1259365 h 3458526"/>
              <a:gd name="connsiteX1" fmla="*/ 1600525 w 3483218"/>
              <a:gd name="connsiteY1" fmla="*/ 2492535 h 3458526"/>
              <a:gd name="connsiteX2" fmla="*/ 868506 w 3483218"/>
              <a:gd name="connsiteY2" fmla="*/ 1555592 h 3458526"/>
              <a:gd name="connsiteX3" fmla="*/ 797650 w 3483218"/>
              <a:gd name="connsiteY3" fmla="*/ 1610951 h 3458526"/>
              <a:gd name="connsiteX4" fmla="*/ 1586692 w 3483218"/>
              <a:gd name="connsiteY4" fmla="*/ 2620878 h 3458526"/>
              <a:gd name="connsiteX5" fmla="*/ 1626892 w 3483218"/>
              <a:gd name="connsiteY5" fmla="*/ 2589471 h 3458526"/>
              <a:gd name="connsiteX6" fmla="*/ 1627601 w 3483218"/>
              <a:gd name="connsiteY6" fmla="*/ 2590232 h 3458526"/>
              <a:gd name="connsiteX7" fmla="*/ 1636303 w 3483218"/>
              <a:gd name="connsiteY7" fmla="*/ 2582117 h 3458526"/>
              <a:gd name="connsiteX8" fmla="*/ 1657548 w 3483218"/>
              <a:gd name="connsiteY8" fmla="*/ 2565520 h 3458526"/>
              <a:gd name="connsiteX9" fmla="*/ 1656095 w 3483218"/>
              <a:gd name="connsiteY9" fmla="*/ 2563661 h 3458526"/>
              <a:gd name="connsiteX10" fmla="*/ 2984262 w 3483218"/>
              <a:gd name="connsiteY10" fmla="*/ 1325125 h 3458526"/>
              <a:gd name="connsiteX11" fmla="*/ 1704581 w 3483218"/>
              <a:gd name="connsiteY11" fmla="*/ 1 h 3458526"/>
              <a:gd name="connsiteX12" fmla="*/ 3483218 w 3483218"/>
              <a:gd name="connsiteY12" fmla="*/ 1729247 h 3458526"/>
              <a:gd name="connsiteX13" fmla="*/ 1778716 w 3483218"/>
              <a:gd name="connsiteY13" fmla="*/ 3458526 h 3458526"/>
              <a:gd name="connsiteX14" fmla="*/ 1 w 3483218"/>
              <a:gd name="connsiteY14" fmla="*/ 1729282 h 3458526"/>
              <a:gd name="connsiteX15" fmla="*/ 1704581 w 3483218"/>
              <a:gd name="connsiteY15" fmla="*/ 1 h 3458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83218" h="3458526">
                <a:moveTo>
                  <a:pt x="2922939" y="1259365"/>
                </a:moveTo>
                <a:lnTo>
                  <a:pt x="1600525" y="2492535"/>
                </a:lnTo>
                <a:lnTo>
                  <a:pt x="868506" y="1555592"/>
                </a:lnTo>
                <a:lnTo>
                  <a:pt x="797650" y="1610951"/>
                </a:lnTo>
                <a:lnTo>
                  <a:pt x="1586692" y="2620878"/>
                </a:lnTo>
                <a:lnTo>
                  <a:pt x="1626892" y="2589471"/>
                </a:lnTo>
                <a:lnTo>
                  <a:pt x="1627601" y="2590232"/>
                </a:lnTo>
                <a:lnTo>
                  <a:pt x="1636303" y="2582117"/>
                </a:lnTo>
                <a:lnTo>
                  <a:pt x="1657548" y="2565520"/>
                </a:lnTo>
                <a:lnTo>
                  <a:pt x="1656095" y="2563661"/>
                </a:lnTo>
                <a:lnTo>
                  <a:pt x="2984262" y="1325125"/>
                </a:lnTo>
                <a:close/>
                <a:moveTo>
                  <a:pt x="1704581" y="1"/>
                </a:moveTo>
                <a:cubicBezTo>
                  <a:pt x="2791550" y="-37"/>
                  <a:pt x="3483179" y="642275"/>
                  <a:pt x="3483218" y="1729247"/>
                </a:cubicBezTo>
                <a:cubicBezTo>
                  <a:pt x="3483201" y="2791528"/>
                  <a:pt x="2791534" y="3458489"/>
                  <a:pt x="1778716" y="3458526"/>
                </a:cubicBezTo>
                <a:cubicBezTo>
                  <a:pt x="666974" y="3458540"/>
                  <a:pt x="-14" y="2791564"/>
                  <a:pt x="1" y="1729282"/>
                </a:cubicBezTo>
                <a:cubicBezTo>
                  <a:pt x="42" y="642310"/>
                  <a:pt x="666991" y="13"/>
                  <a:pt x="1704581" y="1"/>
                </a:cubicBezTo>
                <a:close/>
              </a:path>
            </a:pathLst>
          </a:custGeom>
          <a:solidFill>
            <a:schemeClr val="accent2"/>
          </a:solidFill>
        </p:spPr>
        <p:txBody>
          <a:bodyPr wrap="square">
            <a:noAutofit/>
          </a:bodyPr>
          <a:lstStyle>
            <a:lvl1pPr>
              <a:defRPr>
                <a:noFill/>
              </a:defRPr>
            </a:lvl1pPr>
          </a:lstStyle>
          <a:p>
            <a:pPr lvl="0"/>
            <a:r>
              <a:rPr lang="en-US" noProof="0" dirty="0"/>
              <a:t>Body copy goes here in Verdana 7pt</a:t>
            </a:r>
          </a:p>
        </p:txBody>
      </p:sp>
      <p:sp>
        <p:nvSpPr>
          <p:cNvPr id="54" name="Espace réservé du graphique SmartArt 29">
            <a:extLst>
              <a:ext uri="{FF2B5EF4-FFF2-40B4-BE49-F238E27FC236}">
                <a16:creationId xmlns:a16="http://schemas.microsoft.com/office/drawing/2014/main" id="{6F45D7C0-81AA-4419-9BD5-BC22EF4DA055}"/>
              </a:ext>
            </a:extLst>
          </p:cNvPr>
          <p:cNvSpPr>
            <a:spLocks noGrp="1" noChangeAspect="1"/>
          </p:cNvSpPr>
          <p:nvPr>
            <p:ph type="dgm" sz="quarter" idx="47"/>
          </p:nvPr>
        </p:nvSpPr>
        <p:spPr>
          <a:xfrm>
            <a:off x="7596869" y="4541605"/>
            <a:ext cx="292772" cy="290697"/>
          </a:xfrm>
          <a:custGeom>
            <a:avLst/>
            <a:gdLst>
              <a:gd name="connsiteX0" fmla="*/ 2922939 w 3483218"/>
              <a:gd name="connsiteY0" fmla="*/ 1259365 h 3458526"/>
              <a:gd name="connsiteX1" fmla="*/ 1600525 w 3483218"/>
              <a:gd name="connsiteY1" fmla="*/ 2492535 h 3458526"/>
              <a:gd name="connsiteX2" fmla="*/ 868506 w 3483218"/>
              <a:gd name="connsiteY2" fmla="*/ 1555592 h 3458526"/>
              <a:gd name="connsiteX3" fmla="*/ 797650 w 3483218"/>
              <a:gd name="connsiteY3" fmla="*/ 1610951 h 3458526"/>
              <a:gd name="connsiteX4" fmla="*/ 1586692 w 3483218"/>
              <a:gd name="connsiteY4" fmla="*/ 2620878 h 3458526"/>
              <a:gd name="connsiteX5" fmla="*/ 1626892 w 3483218"/>
              <a:gd name="connsiteY5" fmla="*/ 2589471 h 3458526"/>
              <a:gd name="connsiteX6" fmla="*/ 1627601 w 3483218"/>
              <a:gd name="connsiteY6" fmla="*/ 2590232 h 3458526"/>
              <a:gd name="connsiteX7" fmla="*/ 1636303 w 3483218"/>
              <a:gd name="connsiteY7" fmla="*/ 2582117 h 3458526"/>
              <a:gd name="connsiteX8" fmla="*/ 1657548 w 3483218"/>
              <a:gd name="connsiteY8" fmla="*/ 2565520 h 3458526"/>
              <a:gd name="connsiteX9" fmla="*/ 1656095 w 3483218"/>
              <a:gd name="connsiteY9" fmla="*/ 2563661 h 3458526"/>
              <a:gd name="connsiteX10" fmla="*/ 2984262 w 3483218"/>
              <a:gd name="connsiteY10" fmla="*/ 1325125 h 3458526"/>
              <a:gd name="connsiteX11" fmla="*/ 1704581 w 3483218"/>
              <a:gd name="connsiteY11" fmla="*/ 1 h 3458526"/>
              <a:gd name="connsiteX12" fmla="*/ 3483218 w 3483218"/>
              <a:gd name="connsiteY12" fmla="*/ 1729247 h 3458526"/>
              <a:gd name="connsiteX13" fmla="*/ 1778716 w 3483218"/>
              <a:gd name="connsiteY13" fmla="*/ 3458526 h 3458526"/>
              <a:gd name="connsiteX14" fmla="*/ 1 w 3483218"/>
              <a:gd name="connsiteY14" fmla="*/ 1729282 h 3458526"/>
              <a:gd name="connsiteX15" fmla="*/ 1704581 w 3483218"/>
              <a:gd name="connsiteY15" fmla="*/ 1 h 3458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83218" h="3458526">
                <a:moveTo>
                  <a:pt x="2922939" y="1259365"/>
                </a:moveTo>
                <a:lnTo>
                  <a:pt x="1600525" y="2492535"/>
                </a:lnTo>
                <a:lnTo>
                  <a:pt x="868506" y="1555592"/>
                </a:lnTo>
                <a:lnTo>
                  <a:pt x="797650" y="1610951"/>
                </a:lnTo>
                <a:lnTo>
                  <a:pt x="1586692" y="2620878"/>
                </a:lnTo>
                <a:lnTo>
                  <a:pt x="1626892" y="2589471"/>
                </a:lnTo>
                <a:lnTo>
                  <a:pt x="1627601" y="2590232"/>
                </a:lnTo>
                <a:lnTo>
                  <a:pt x="1636303" y="2582117"/>
                </a:lnTo>
                <a:lnTo>
                  <a:pt x="1657548" y="2565520"/>
                </a:lnTo>
                <a:lnTo>
                  <a:pt x="1656095" y="2563661"/>
                </a:lnTo>
                <a:lnTo>
                  <a:pt x="2984262" y="1325125"/>
                </a:lnTo>
                <a:close/>
                <a:moveTo>
                  <a:pt x="1704581" y="1"/>
                </a:moveTo>
                <a:cubicBezTo>
                  <a:pt x="2791550" y="-37"/>
                  <a:pt x="3483179" y="642275"/>
                  <a:pt x="3483218" y="1729247"/>
                </a:cubicBezTo>
                <a:cubicBezTo>
                  <a:pt x="3483201" y="2791528"/>
                  <a:pt x="2791534" y="3458489"/>
                  <a:pt x="1778716" y="3458526"/>
                </a:cubicBezTo>
                <a:cubicBezTo>
                  <a:pt x="666974" y="3458540"/>
                  <a:pt x="-14" y="2791564"/>
                  <a:pt x="1" y="1729282"/>
                </a:cubicBezTo>
                <a:cubicBezTo>
                  <a:pt x="42" y="642310"/>
                  <a:pt x="666991" y="13"/>
                  <a:pt x="1704581" y="1"/>
                </a:cubicBezTo>
                <a:close/>
              </a:path>
            </a:pathLst>
          </a:custGeom>
          <a:solidFill>
            <a:schemeClr val="accent2"/>
          </a:solidFill>
        </p:spPr>
        <p:txBody>
          <a:bodyPr wrap="square">
            <a:noAutofit/>
          </a:bodyPr>
          <a:lstStyle>
            <a:lvl1pPr>
              <a:defRPr>
                <a:noFill/>
              </a:defRPr>
            </a:lvl1pPr>
          </a:lstStyle>
          <a:p>
            <a:r>
              <a:rPr lang="en-US" noProof="0" dirty="0"/>
              <a:t>Click icon to add SmartArt graphic</a:t>
            </a:r>
          </a:p>
        </p:txBody>
      </p:sp>
      <p:sp>
        <p:nvSpPr>
          <p:cNvPr id="56" name="Espace réservé du texte 4">
            <a:extLst>
              <a:ext uri="{FF2B5EF4-FFF2-40B4-BE49-F238E27FC236}">
                <a16:creationId xmlns:a16="http://schemas.microsoft.com/office/drawing/2014/main" id="{FC6B0F1C-7055-324B-98C6-0177CD4AD1B4}"/>
              </a:ext>
            </a:extLst>
          </p:cNvPr>
          <p:cNvSpPr>
            <a:spLocks noGrp="1"/>
          </p:cNvSpPr>
          <p:nvPr>
            <p:ph type="body" sz="quarter" idx="48" hasCustomPrompt="1"/>
          </p:nvPr>
        </p:nvSpPr>
        <p:spPr>
          <a:xfrm>
            <a:off x="3664584" y="5183548"/>
            <a:ext cx="1548533" cy="720000"/>
          </a:xfrm>
        </p:spPr>
        <p:txBody>
          <a:bodyPr>
            <a:noAutofit/>
          </a:bodyPr>
          <a:lstStyle>
            <a:lvl1pPr marL="0" indent="0" algn="ctr">
              <a:lnSpc>
                <a:spcPct val="125000"/>
              </a:lnSpc>
              <a:spcAft>
                <a:spcPts val="0"/>
              </a:spcAft>
              <a:buNone/>
              <a:defRPr sz="933"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Body copy goes here in Verdana 7pt</a:t>
            </a:r>
          </a:p>
        </p:txBody>
      </p:sp>
      <p:sp>
        <p:nvSpPr>
          <p:cNvPr id="57" name="Espace réservé du texte 4">
            <a:extLst>
              <a:ext uri="{FF2B5EF4-FFF2-40B4-BE49-F238E27FC236}">
                <a16:creationId xmlns:a16="http://schemas.microsoft.com/office/drawing/2014/main" id="{CC765C58-0238-9A4D-B57F-E8B0921FD688}"/>
              </a:ext>
            </a:extLst>
          </p:cNvPr>
          <p:cNvSpPr>
            <a:spLocks noGrp="1"/>
          </p:cNvSpPr>
          <p:nvPr>
            <p:ph type="body" sz="quarter" idx="49" hasCustomPrompt="1"/>
          </p:nvPr>
        </p:nvSpPr>
        <p:spPr>
          <a:xfrm>
            <a:off x="7058438" y="5183547"/>
            <a:ext cx="1548533" cy="720000"/>
          </a:xfrm>
        </p:spPr>
        <p:txBody>
          <a:bodyPr>
            <a:noAutofit/>
          </a:bodyPr>
          <a:lstStyle>
            <a:lvl1pPr marL="0" indent="0" algn="ctr">
              <a:lnSpc>
                <a:spcPct val="125000"/>
              </a:lnSpc>
              <a:spcAft>
                <a:spcPts val="0"/>
              </a:spcAft>
              <a:buNone/>
              <a:defRPr sz="933"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Body copy goes here in Verdana 7pt</a:t>
            </a:r>
          </a:p>
        </p:txBody>
      </p:sp>
      <p:sp>
        <p:nvSpPr>
          <p:cNvPr id="60" name="Title 1">
            <a:extLst>
              <a:ext uri="{FF2B5EF4-FFF2-40B4-BE49-F238E27FC236}">
                <a16:creationId xmlns:a16="http://schemas.microsoft.com/office/drawing/2014/main" id="{DB609FE6-0339-4B6E-86E1-9513AF7B37AA}"/>
              </a:ext>
            </a:extLst>
          </p:cNvPr>
          <p:cNvSpPr>
            <a:spLocks noGrp="1"/>
          </p:cNvSpPr>
          <p:nvPr>
            <p:ph type="title"/>
          </p:nvPr>
        </p:nvSpPr>
        <p:spPr>
          <a:xfrm>
            <a:off x="444974" y="338144"/>
            <a:ext cx="11294059" cy="458587"/>
          </a:xfrm>
        </p:spPr>
        <p:txBody>
          <a:bodyPr/>
          <a:lstStyle/>
          <a:p>
            <a:r>
              <a:rPr lang="en-US"/>
              <a:t>Click to edit Master title style</a:t>
            </a:r>
            <a:endParaRPr lang="en-US" dirty="0"/>
          </a:p>
        </p:txBody>
      </p:sp>
    </p:spTree>
    <p:extLst>
      <p:ext uri="{BB962C8B-B14F-4D97-AF65-F5344CB8AC3E}">
        <p14:creationId xmlns:p14="http://schemas.microsoft.com/office/powerpoint/2010/main" val="2701723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meline">
    <p:bg>
      <p:bgPr>
        <a:solidFill>
          <a:srgbClr val="FFFFDE">
            <a:alpha val="72000"/>
          </a:srgbClr>
        </a:solidFill>
        <a:effectLst/>
      </p:bgPr>
    </p:bg>
    <p:spTree>
      <p:nvGrpSpPr>
        <p:cNvPr id="1" name=""/>
        <p:cNvGrpSpPr/>
        <p:nvPr/>
      </p:nvGrpSpPr>
      <p:grpSpPr>
        <a:xfrm>
          <a:off x="0" y="0"/>
          <a:ext cx="0" cy="0"/>
          <a:chOff x="0" y="0"/>
          <a:chExt cx="0" cy="0"/>
        </a:xfrm>
      </p:grpSpPr>
      <p:cxnSp>
        <p:nvCxnSpPr>
          <p:cNvPr id="12" name="Connecteur droit 11">
            <a:extLst>
              <a:ext uri="{FF2B5EF4-FFF2-40B4-BE49-F238E27FC236}">
                <a16:creationId xmlns:a16="http://schemas.microsoft.com/office/drawing/2014/main" id="{7E70A040-45DC-4C4F-9C35-9C8855F2FADC}"/>
              </a:ext>
            </a:extLst>
          </p:cNvPr>
          <p:cNvCxnSpPr>
            <a:cxnSpLocks/>
          </p:cNvCxnSpPr>
          <p:nvPr userDrawn="1"/>
        </p:nvCxnSpPr>
        <p:spPr>
          <a:xfrm>
            <a:off x="456000" y="3919321"/>
            <a:ext cx="11280000"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53" name="Espace réservé du graphique SmartArt 11">
            <a:extLst>
              <a:ext uri="{FF2B5EF4-FFF2-40B4-BE49-F238E27FC236}">
                <a16:creationId xmlns:a16="http://schemas.microsoft.com/office/drawing/2014/main" id="{27C8F47C-3200-4352-B957-F47C1A5FCAFC}"/>
              </a:ext>
            </a:extLst>
          </p:cNvPr>
          <p:cNvSpPr>
            <a:spLocks noGrp="1" noChangeAspect="1"/>
          </p:cNvSpPr>
          <p:nvPr>
            <p:ph type="dgm" sz="quarter" idx="14"/>
          </p:nvPr>
        </p:nvSpPr>
        <p:spPr>
          <a:xfrm>
            <a:off x="1079875" y="3871321"/>
            <a:ext cx="96687" cy="96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sz="133">
                <a:noFill/>
              </a:defRPr>
            </a:lvl1pPr>
          </a:lstStyle>
          <a:p>
            <a:r>
              <a:rPr lang="en-US" noProof="0" dirty="0"/>
              <a:t>Click icon to add SmartArt graphic</a:t>
            </a:r>
          </a:p>
        </p:txBody>
      </p:sp>
      <p:sp>
        <p:nvSpPr>
          <p:cNvPr id="58" name="Espace réservé du texte 57">
            <a:extLst>
              <a:ext uri="{FF2B5EF4-FFF2-40B4-BE49-F238E27FC236}">
                <a16:creationId xmlns:a16="http://schemas.microsoft.com/office/drawing/2014/main" id="{A0A44F60-C67D-46ED-9CCB-CDD8B11F957F}"/>
              </a:ext>
            </a:extLst>
          </p:cNvPr>
          <p:cNvSpPr>
            <a:spLocks noGrp="1"/>
          </p:cNvSpPr>
          <p:nvPr>
            <p:ph type="body" sz="quarter" idx="36" hasCustomPrompt="1"/>
          </p:nvPr>
        </p:nvSpPr>
        <p:spPr>
          <a:xfrm>
            <a:off x="431905" y="2250270"/>
            <a:ext cx="1392631" cy="1383383"/>
          </a:xfrm>
          <a:custGeom>
            <a:avLst/>
            <a:gdLst>
              <a:gd name="connsiteX0" fmla="*/ 522269 w 1044473"/>
              <a:gd name="connsiteY0" fmla="*/ 171 h 1037537"/>
              <a:gd name="connsiteX1" fmla="*/ 1044299 w 1044473"/>
              <a:gd name="connsiteY1" fmla="*/ 530013 h 1037537"/>
              <a:gd name="connsiteX2" fmla="*/ 522269 w 1044473"/>
              <a:gd name="connsiteY2" fmla="*/ 1037382 h 1037537"/>
              <a:gd name="connsiteX3" fmla="*/ 175 w 1044473"/>
              <a:gd name="connsiteY3" fmla="*/ 507603 h 1037537"/>
              <a:gd name="connsiteX4" fmla="*/ 522269 w 1044473"/>
              <a:gd name="connsiteY4" fmla="*/ 171 h 1037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4473" h="1037537">
                <a:moveTo>
                  <a:pt x="522269" y="171"/>
                </a:moveTo>
                <a:cubicBezTo>
                  <a:pt x="848049" y="7150"/>
                  <a:pt x="1051279" y="204168"/>
                  <a:pt x="1044299" y="530013"/>
                </a:cubicBezTo>
                <a:cubicBezTo>
                  <a:pt x="1037512" y="848431"/>
                  <a:pt x="825831" y="1043849"/>
                  <a:pt x="522269" y="1037382"/>
                </a:cubicBezTo>
                <a:cubicBezTo>
                  <a:pt x="188997" y="1030211"/>
                  <a:pt x="-6676" y="826021"/>
                  <a:pt x="175" y="507603"/>
                </a:cubicBezTo>
                <a:cubicBezTo>
                  <a:pt x="7154" y="181758"/>
                  <a:pt x="211215" y="-6488"/>
                  <a:pt x="522269" y="171"/>
                </a:cubicBezTo>
                <a:close/>
              </a:path>
            </a:pathLst>
          </a:custGeom>
          <a:solidFill>
            <a:srgbClr val="FFFFDE">
              <a:alpha val="72000"/>
            </a:srgbClr>
          </a:solidFill>
        </p:spPr>
        <p:txBody>
          <a:bodyPr wrap="square" anchor="ctr" anchorCtr="1">
            <a:noAutofit/>
          </a:bodyPr>
          <a:lstStyle>
            <a:lvl1pPr marL="0" indent="0" algn="ctr">
              <a:lnSpc>
                <a:spcPct val="100000"/>
              </a:lnSpc>
              <a:spcAft>
                <a:spcPts val="267"/>
              </a:spcAft>
              <a:buNone/>
              <a:defRPr sz="160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sz="933">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Year/Date</a:t>
            </a:r>
          </a:p>
          <a:p>
            <a:pPr lvl="1"/>
            <a:r>
              <a:rPr lang="en-US" noProof="0" dirty="0"/>
              <a:t>Body copy goes here </a:t>
            </a:r>
          </a:p>
          <a:p>
            <a:pPr lvl="1"/>
            <a:r>
              <a:rPr lang="en-US" noProof="0" dirty="0"/>
              <a:t>in </a:t>
            </a:r>
            <a:r>
              <a:rPr lang="en-US" noProof="0" dirty="0" err="1"/>
              <a:t>verdana</a:t>
            </a:r>
            <a:r>
              <a:rPr lang="en-US" noProof="0" dirty="0"/>
              <a:t> 7pt</a:t>
            </a:r>
          </a:p>
        </p:txBody>
      </p:sp>
      <p:sp>
        <p:nvSpPr>
          <p:cNvPr id="62" name="Espace réservé du graphique SmartArt 11">
            <a:extLst>
              <a:ext uri="{FF2B5EF4-FFF2-40B4-BE49-F238E27FC236}">
                <a16:creationId xmlns:a16="http://schemas.microsoft.com/office/drawing/2014/main" id="{CE16E605-DFA7-4CED-8CBF-0542C7698DF9}"/>
              </a:ext>
            </a:extLst>
          </p:cNvPr>
          <p:cNvSpPr>
            <a:spLocks noGrp="1" noChangeAspect="1"/>
          </p:cNvSpPr>
          <p:nvPr>
            <p:ph type="dgm" sz="quarter" idx="40"/>
          </p:nvPr>
        </p:nvSpPr>
        <p:spPr>
          <a:xfrm>
            <a:off x="2733698" y="3871321"/>
            <a:ext cx="96687" cy="96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sz="133">
                <a:noFill/>
              </a:defRPr>
            </a:lvl1pPr>
          </a:lstStyle>
          <a:p>
            <a:r>
              <a:rPr lang="en-US" noProof="0" dirty="0"/>
              <a:t>Click icon to add SmartArt graphic</a:t>
            </a:r>
          </a:p>
        </p:txBody>
      </p:sp>
      <p:sp>
        <p:nvSpPr>
          <p:cNvPr id="63" name="Espace réservé du graphique SmartArt 11">
            <a:extLst>
              <a:ext uri="{FF2B5EF4-FFF2-40B4-BE49-F238E27FC236}">
                <a16:creationId xmlns:a16="http://schemas.microsoft.com/office/drawing/2014/main" id="{5A796DFE-A231-4181-AD26-E6261F7463D2}"/>
              </a:ext>
            </a:extLst>
          </p:cNvPr>
          <p:cNvSpPr>
            <a:spLocks noGrp="1" noChangeAspect="1"/>
          </p:cNvSpPr>
          <p:nvPr>
            <p:ph type="dgm" sz="quarter" idx="41"/>
          </p:nvPr>
        </p:nvSpPr>
        <p:spPr>
          <a:xfrm>
            <a:off x="4387521" y="3871321"/>
            <a:ext cx="96687" cy="96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sz="133">
                <a:noFill/>
              </a:defRPr>
            </a:lvl1pPr>
          </a:lstStyle>
          <a:p>
            <a:r>
              <a:rPr lang="en-US" noProof="0" dirty="0"/>
              <a:t>Click icon to add SmartArt graphic</a:t>
            </a:r>
          </a:p>
        </p:txBody>
      </p:sp>
      <p:sp>
        <p:nvSpPr>
          <p:cNvPr id="64" name="Espace réservé du graphique SmartArt 11">
            <a:extLst>
              <a:ext uri="{FF2B5EF4-FFF2-40B4-BE49-F238E27FC236}">
                <a16:creationId xmlns:a16="http://schemas.microsoft.com/office/drawing/2014/main" id="{4AF62F43-58B0-40EE-BBAF-40FAE44E0A13}"/>
              </a:ext>
            </a:extLst>
          </p:cNvPr>
          <p:cNvSpPr>
            <a:spLocks noGrp="1" noChangeAspect="1"/>
          </p:cNvSpPr>
          <p:nvPr>
            <p:ph type="dgm" sz="quarter" idx="42"/>
          </p:nvPr>
        </p:nvSpPr>
        <p:spPr>
          <a:xfrm>
            <a:off x="6041343" y="3871321"/>
            <a:ext cx="96687" cy="96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sz="133">
                <a:noFill/>
              </a:defRPr>
            </a:lvl1pPr>
          </a:lstStyle>
          <a:p>
            <a:r>
              <a:rPr lang="en-US" noProof="0" dirty="0"/>
              <a:t>Click icon to add SmartArt graphic</a:t>
            </a:r>
          </a:p>
        </p:txBody>
      </p:sp>
      <p:sp>
        <p:nvSpPr>
          <p:cNvPr id="65" name="Espace réservé du graphique SmartArt 11">
            <a:extLst>
              <a:ext uri="{FF2B5EF4-FFF2-40B4-BE49-F238E27FC236}">
                <a16:creationId xmlns:a16="http://schemas.microsoft.com/office/drawing/2014/main" id="{EA159B1B-69A6-4A2A-8825-3CE557B1A745}"/>
              </a:ext>
            </a:extLst>
          </p:cNvPr>
          <p:cNvSpPr>
            <a:spLocks noGrp="1" noChangeAspect="1"/>
          </p:cNvSpPr>
          <p:nvPr>
            <p:ph type="dgm" sz="quarter" idx="43"/>
          </p:nvPr>
        </p:nvSpPr>
        <p:spPr>
          <a:xfrm>
            <a:off x="7695166" y="3871321"/>
            <a:ext cx="96687" cy="96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sz="133">
                <a:noFill/>
              </a:defRPr>
            </a:lvl1pPr>
          </a:lstStyle>
          <a:p>
            <a:r>
              <a:rPr lang="en-US" noProof="0" dirty="0"/>
              <a:t>Click icon to add SmartArt graphic</a:t>
            </a:r>
          </a:p>
        </p:txBody>
      </p:sp>
      <p:sp>
        <p:nvSpPr>
          <p:cNvPr id="66" name="Espace réservé du graphique SmartArt 11">
            <a:extLst>
              <a:ext uri="{FF2B5EF4-FFF2-40B4-BE49-F238E27FC236}">
                <a16:creationId xmlns:a16="http://schemas.microsoft.com/office/drawing/2014/main" id="{46A4C6F1-FE20-48BF-A8EC-70436EAC5DE4}"/>
              </a:ext>
            </a:extLst>
          </p:cNvPr>
          <p:cNvSpPr>
            <a:spLocks noGrp="1" noChangeAspect="1"/>
          </p:cNvSpPr>
          <p:nvPr>
            <p:ph type="dgm" sz="quarter" idx="44"/>
          </p:nvPr>
        </p:nvSpPr>
        <p:spPr>
          <a:xfrm>
            <a:off x="9348989" y="3871321"/>
            <a:ext cx="96687" cy="96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sz="133">
                <a:noFill/>
              </a:defRPr>
            </a:lvl1pPr>
          </a:lstStyle>
          <a:p>
            <a:r>
              <a:rPr lang="en-US" noProof="0" dirty="0"/>
              <a:t>Click icon to add SmartArt graphic</a:t>
            </a:r>
          </a:p>
        </p:txBody>
      </p:sp>
      <p:sp>
        <p:nvSpPr>
          <p:cNvPr id="67" name="Espace réservé du graphique SmartArt 11">
            <a:extLst>
              <a:ext uri="{FF2B5EF4-FFF2-40B4-BE49-F238E27FC236}">
                <a16:creationId xmlns:a16="http://schemas.microsoft.com/office/drawing/2014/main" id="{2AD47857-C65A-440C-9B23-312C1566BFFB}"/>
              </a:ext>
            </a:extLst>
          </p:cNvPr>
          <p:cNvSpPr>
            <a:spLocks noGrp="1" noChangeAspect="1"/>
          </p:cNvSpPr>
          <p:nvPr>
            <p:ph type="dgm" sz="quarter" idx="45"/>
          </p:nvPr>
        </p:nvSpPr>
        <p:spPr>
          <a:xfrm>
            <a:off x="11002811" y="3871321"/>
            <a:ext cx="96687" cy="96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sz="133">
                <a:noFill/>
              </a:defRPr>
            </a:lvl1pPr>
          </a:lstStyle>
          <a:p>
            <a:r>
              <a:rPr lang="en-US" noProof="0" dirty="0"/>
              <a:t>Click icon to add SmartArt graphic</a:t>
            </a:r>
          </a:p>
        </p:txBody>
      </p:sp>
      <p:sp>
        <p:nvSpPr>
          <p:cNvPr id="35" name="Espace réservé du texte 57">
            <a:extLst>
              <a:ext uri="{FF2B5EF4-FFF2-40B4-BE49-F238E27FC236}">
                <a16:creationId xmlns:a16="http://schemas.microsoft.com/office/drawing/2014/main" id="{428D303E-DDAF-3641-B132-0379E658A1EE}"/>
              </a:ext>
            </a:extLst>
          </p:cNvPr>
          <p:cNvSpPr>
            <a:spLocks noGrp="1"/>
          </p:cNvSpPr>
          <p:nvPr>
            <p:ph type="body" sz="quarter" idx="52" hasCustomPrompt="1"/>
          </p:nvPr>
        </p:nvSpPr>
        <p:spPr>
          <a:xfrm>
            <a:off x="3743433" y="2250270"/>
            <a:ext cx="1392631" cy="1383383"/>
          </a:xfrm>
          <a:custGeom>
            <a:avLst/>
            <a:gdLst>
              <a:gd name="connsiteX0" fmla="*/ 522269 w 1044473"/>
              <a:gd name="connsiteY0" fmla="*/ 171 h 1037537"/>
              <a:gd name="connsiteX1" fmla="*/ 1044299 w 1044473"/>
              <a:gd name="connsiteY1" fmla="*/ 530013 h 1037537"/>
              <a:gd name="connsiteX2" fmla="*/ 522269 w 1044473"/>
              <a:gd name="connsiteY2" fmla="*/ 1037382 h 1037537"/>
              <a:gd name="connsiteX3" fmla="*/ 175 w 1044473"/>
              <a:gd name="connsiteY3" fmla="*/ 507603 h 1037537"/>
              <a:gd name="connsiteX4" fmla="*/ 522269 w 1044473"/>
              <a:gd name="connsiteY4" fmla="*/ 171 h 1037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4473" h="1037537">
                <a:moveTo>
                  <a:pt x="522269" y="171"/>
                </a:moveTo>
                <a:cubicBezTo>
                  <a:pt x="848049" y="7150"/>
                  <a:pt x="1051279" y="204168"/>
                  <a:pt x="1044299" y="530013"/>
                </a:cubicBezTo>
                <a:cubicBezTo>
                  <a:pt x="1037512" y="848431"/>
                  <a:pt x="825831" y="1043849"/>
                  <a:pt x="522269" y="1037382"/>
                </a:cubicBezTo>
                <a:cubicBezTo>
                  <a:pt x="188997" y="1030211"/>
                  <a:pt x="-6676" y="826021"/>
                  <a:pt x="175" y="507603"/>
                </a:cubicBezTo>
                <a:cubicBezTo>
                  <a:pt x="7154" y="181758"/>
                  <a:pt x="211215" y="-6488"/>
                  <a:pt x="522269" y="171"/>
                </a:cubicBezTo>
                <a:close/>
              </a:path>
            </a:pathLst>
          </a:custGeom>
          <a:solidFill>
            <a:srgbClr val="FFFFDE">
              <a:alpha val="72000"/>
            </a:srgbClr>
          </a:solidFill>
        </p:spPr>
        <p:txBody>
          <a:bodyPr wrap="square" anchor="ctr" anchorCtr="1">
            <a:noAutofit/>
          </a:bodyPr>
          <a:lstStyle>
            <a:lvl1pPr marL="0" indent="0" algn="ctr">
              <a:lnSpc>
                <a:spcPct val="100000"/>
              </a:lnSpc>
              <a:spcAft>
                <a:spcPts val="267"/>
              </a:spcAft>
              <a:buNone/>
              <a:defRPr sz="1467">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sz="933">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Year/Date</a:t>
            </a:r>
          </a:p>
          <a:p>
            <a:pPr lvl="1"/>
            <a:r>
              <a:rPr lang="en-US" noProof="0" dirty="0"/>
              <a:t>Body copy goes here </a:t>
            </a:r>
          </a:p>
          <a:p>
            <a:pPr lvl="1"/>
            <a:r>
              <a:rPr lang="en-US" noProof="0" dirty="0"/>
              <a:t>in </a:t>
            </a:r>
            <a:r>
              <a:rPr lang="en-US" noProof="0" dirty="0" err="1"/>
              <a:t>verdana</a:t>
            </a:r>
            <a:r>
              <a:rPr lang="en-US" noProof="0" dirty="0"/>
              <a:t> 7pt</a:t>
            </a:r>
          </a:p>
        </p:txBody>
      </p:sp>
      <p:sp>
        <p:nvSpPr>
          <p:cNvPr id="37" name="Espace réservé du texte 57">
            <a:extLst>
              <a:ext uri="{FF2B5EF4-FFF2-40B4-BE49-F238E27FC236}">
                <a16:creationId xmlns:a16="http://schemas.microsoft.com/office/drawing/2014/main" id="{842F84FC-333E-1F4F-8881-03E7346E6856}"/>
              </a:ext>
            </a:extLst>
          </p:cNvPr>
          <p:cNvSpPr>
            <a:spLocks noGrp="1"/>
          </p:cNvSpPr>
          <p:nvPr>
            <p:ph type="body" sz="quarter" idx="53" hasCustomPrompt="1"/>
          </p:nvPr>
        </p:nvSpPr>
        <p:spPr>
          <a:xfrm>
            <a:off x="10366490" y="2250270"/>
            <a:ext cx="1392631" cy="1383383"/>
          </a:xfrm>
          <a:custGeom>
            <a:avLst/>
            <a:gdLst>
              <a:gd name="connsiteX0" fmla="*/ 522269 w 1044473"/>
              <a:gd name="connsiteY0" fmla="*/ 171 h 1037537"/>
              <a:gd name="connsiteX1" fmla="*/ 1044299 w 1044473"/>
              <a:gd name="connsiteY1" fmla="*/ 530013 h 1037537"/>
              <a:gd name="connsiteX2" fmla="*/ 522269 w 1044473"/>
              <a:gd name="connsiteY2" fmla="*/ 1037382 h 1037537"/>
              <a:gd name="connsiteX3" fmla="*/ 175 w 1044473"/>
              <a:gd name="connsiteY3" fmla="*/ 507603 h 1037537"/>
              <a:gd name="connsiteX4" fmla="*/ 522269 w 1044473"/>
              <a:gd name="connsiteY4" fmla="*/ 171 h 1037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4473" h="1037537">
                <a:moveTo>
                  <a:pt x="522269" y="171"/>
                </a:moveTo>
                <a:cubicBezTo>
                  <a:pt x="848049" y="7150"/>
                  <a:pt x="1051279" y="204168"/>
                  <a:pt x="1044299" y="530013"/>
                </a:cubicBezTo>
                <a:cubicBezTo>
                  <a:pt x="1037512" y="848431"/>
                  <a:pt x="825831" y="1043849"/>
                  <a:pt x="522269" y="1037382"/>
                </a:cubicBezTo>
                <a:cubicBezTo>
                  <a:pt x="188997" y="1030211"/>
                  <a:pt x="-6676" y="826021"/>
                  <a:pt x="175" y="507603"/>
                </a:cubicBezTo>
                <a:cubicBezTo>
                  <a:pt x="7154" y="181758"/>
                  <a:pt x="211215" y="-6488"/>
                  <a:pt x="522269" y="171"/>
                </a:cubicBezTo>
                <a:close/>
              </a:path>
            </a:pathLst>
          </a:custGeom>
          <a:solidFill>
            <a:srgbClr val="FFFFDE">
              <a:alpha val="72000"/>
            </a:srgbClr>
          </a:solidFill>
        </p:spPr>
        <p:txBody>
          <a:bodyPr wrap="square" anchor="ctr" anchorCtr="1">
            <a:noAutofit/>
          </a:bodyPr>
          <a:lstStyle>
            <a:lvl1pPr marL="0" indent="0" algn="ctr">
              <a:lnSpc>
                <a:spcPct val="100000"/>
              </a:lnSpc>
              <a:spcAft>
                <a:spcPts val="267"/>
              </a:spcAft>
              <a:buNone/>
              <a:defRPr sz="160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sz="933">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Year/Date</a:t>
            </a:r>
          </a:p>
          <a:p>
            <a:pPr lvl="1"/>
            <a:r>
              <a:rPr lang="en-US" noProof="0" dirty="0"/>
              <a:t>Body copy goes here </a:t>
            </a:r>
          </a:p>
          <a:p>
            <a:pPr lvl="1"/>
            <a:r>
              <a:rPr lang="en-US" noProof="0" dirty="0"/>
              <a:t>in </a:t>
            </a:r>
            <a:r>
              <a:rPr lang="en-US" noProof="0" dirty="0" err="1"/>
              <a:t>verdana</a:t>
            </a:r>
            <a:r>
              <a:rPr lang="en-US" noProof="0" dirty="0"/>
              <a:t> 7pt</a:t>
            </a:r>
          </a:p>
        </p:txBody>
      </p:sp>
      <p:sp>
        <p:nvSpPr>
          <p:cNvPr id="39" name="Espace réservé du texte 57">
            <a:extLst>
              <a:ext uri="{FF2B5EF4-FFF2-40B4-BE49-F238E27FC236}">
                <a16:creationId xmlns:a16="http://schemas.microsoft.com/office/drawing/2014/main" id="{44621C0C-848F-154C-A0BE-F77AB0303EDE}"/>
              </a:ext>
            </a:extLst>
          </p:cNvPr>
          <p:cNvSpPr>
            <a:spLocks noGrp="1"/>
          </p:cNvSpPr>
          <p:nvPr>
            <p:ph type="body" sz="quarter" idx="54" hasCustomPrompt="1"/>
          </p:nvPr>
        </p:nvSpPr>
        <p:spPr>
          <a:xfrm>
            <a:off x="7054961" y="2250270"/>
            <a:ext cx="1392631" cy="1383383"/>
          </a:xfrm>
          <a:custGeom>
            <a:avLst/>
            <a:gdLst>
              <a:gd name="connsiteX0" fmla="*/ 522269 w 1044473"/>
              <a:gd name="connsiteY0" fmla="*/ 171 h 1037537"/>
              <a:gd name="connsiteX1" fmla="*/ 1044299 w 1044473"/>
              <a:gd name="connsiteY1" fmla="*/ 530013 h 1037537"/>
              <a:gd name="connsiteX2" fmla="*/ 522269 w 1044473"/>
              <a:gd name="connsiteY2" fmla="*/ 1037382 h 1037537"/>
              <a:gd name="connsiteX3" fmla="*/ 175 w 1044473"/>
              <a:gd name="connsiteY3" fmla="*/ 507603 h 1037537"/>
              <a:gd name="connsiteX4" fmla="*/ 522269 w 1044473"/>
              <a:gd name="connsiteY4" fmla="*/ 171 h 1037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4473" h="1037537">
                <a:moveTo>
                  <a:pt x="522269" y="171"/>
                </a:moveTo>
                <a:cubicBezTo>
                  <a:pt x="848049" y="7150"/>
                  <a:pt x="1051279" y="204168"/>
                  <a:pt x="1044299" y="530013"/>
                </a:cubicBezTo>
                <a:cubicBezTo>
                  <a:pt x="1037512" y="848431"/>
                  <a:pt x="825831" y="1043849"/>
                  <a:pt x="522269" y="1037382"/>
                </a:cubicBezTo>
                <a:cubicBezTo>
                  <a:pt x="188997" y="1030211"/>
                  <a:pt x="-6676" y="826021"/>
                  <a:pt x="175" y="507603"/>
                </a:cubicBezTo>
                <a:cubicBezTo>
                  <a:pt x="7154" y="181758"/>
                  <a:pt x="211215" y="-6488"/>
                  <a:pt x="522269" y="171"/>
                </a:cubicBezTo>
                <a:close/>
              </a:path>
            </a:pathLst>
          </a:custGeom>
          <a:solidFill>
            <a:srgbClr val="FFFFDE">
              <a:alpha val="72000"/>
            </a:srgbClr>
          </a:solidFill>
        </p:spPr>
        <p:txBody>
          <a:bodyPr wrap="square" anchor="ctr" anchorCtr="1">
            <a:noAutofit/>
          </a:bodyPr>
          <a:lstStyle>
            <a:lvl1pPr marL="0" indent="0" algn="ctr">
              <a:lnSpc>
                <a:spcPct val="100000"/>
              </a:lnSpc>
              <a:spcAft>
                <a:spcPts val="267"/>
              </a:spcAft>
              <a:buNone/>
              <a:defRPr sz="160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sz="933">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Year/Date</a:t>
            </a:r>
          </a:p>
          <a:p>
            <a:pPr lvl="1"/>
            <a:r>
              <a:rPr lang="en-US" noProof="0" dirty="0"/>
              <a:t>Body copy goes here </a:t>
            </a:r>
          </a:p>
          <a:p>
            <a:pPr lvl="1"/>
            <a:r>
              <a:rPr lang="en-US" noProof="0" dirty="0"/>
              <a:t>in </a:t>
            </a:r>
            <a:r>
              <a:rPr lang="en-US" noProof="0" dirty="0" err="1"/>
              <a:t>verdana</a:t>
            </a:r>
            <a:r>
              <a:rPr lang="en-US" noProof="0" dirty="0"/>
              <a:t> 7pt</a:t>
            </a:r>
          </a:p>
        </p:txBody>
      </p:sp>
      <p:sp>
        <p:nvSpPr>
          <p:cNvPr id="41" name="Espace réservé du texte 57">
            <a:extLst>
              <a:ext uri="{FF2B5EF4-FFF2-40B4-BE49-F238E27FC236}">
                <a16:creationId xmlns:a16="http://schemas.microsoft.com/office/drawing/2014/main" id="{5C884832-94C5-EC48-AD59-0BFF5B9292F1}"/>
              </a:ext>
            </a:extLst>
          </p:cNvPr>
          <p:cNvSpPr>
            <a:spLocks noGrp="1"/>
          </p:cNvSpPr>
          <p:nvPr>
            <p:ph type="body" sz="quarter" idx="55" hasCustomPrompt="1"/>
          </p:nvPr>
        </p:nvSpPr>
        <p:spPr>
          <a:xfrm>
            <a:off x="2085727" y="4252321"/>
            <a:ext cx="1392631" cy="1383383"/>
          </a:xfrm>
          <a:custGeom>
            <a:avLst/>
            <a:gdLst>
              <a:gd name="connsiteX0" fmla="*/ 522269 w 1044473"/>
              <a:gd name="connsiteY0" fmla="*/ 171 h 1037537"/>
              <a:gd name="connsiteX1" fmla="*/ 1044299 w 1044473"/>
              <a:gd name="connsiteY1" fmla="*/ 530013 h 1037537"/>
              <a:gd name="connsiteX2" fmla="*/ 522269 w 1044473"/>
              <a:gd name="connsiteY2" fmla="*/ 1037382 h 1037537"/>
              <a:gd name="connsiteX3" fmla="*/ 175 w 1044473"/>
              <a:gd name="connsiteY3" fmla="*/ 507603 h 1037537"/>
              <a:gd name="connsiteX4" fmla="*/ 522269 w 1044473"/>
              <a:gd name="connsiteY4" fmla="*/ 171 h 1037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4473" h="1037537">
                <a:moveTo>
                  <a:pt x="522269" y="171"/>
                </a:moveTo>
                <a:cubicBezTo>
                  <a:pt x="848049" y="7150"/>
                  <a:pt x="1051279" y="204168"/>
                  <a:pt x="1044299" y="530013"/>
                </a:cubicBezTo>
                <a:cubicBezTo>
                  <a:pt x="1037512" y="848431"/>
                  <a:pt x="825831" y="1043849"/>
                  <a:pt x="522269" y="1037382"/>
                </a:cubicBezTo>
                <a:cubicBezTo>
                  <a:pt x="188997" y="1030211"/>
                  <a:pt x="-6676" y="826021"/>
                  <a:pt x="175" y="507603"/>
                </a:cubicBezTo>
                <a:cubicBezTo>
                  <a:pt x="7154" y="181758"/>
                  <a:pt x="211215" y="-6488"/>
                  <a:pt x="522269" y="171"/>
                </a:cubicBezTo>
                <a:close/>
              </a:path>
            </a:pathLst>
          </a:custGeom>
          <a:solidFill>
            <a:srgbClr val="FFFFDE">
              <a:alpha val="72000"/>
            </a:srgbClr>
          </a:solidFill>
        </p:spPr>
        <p:txBody>
          <a:bodyPr wrap="square" anchor="ctr" anchorCtr="1">
            <a:noAutofit/>
          </a:bodyPr>
          <a:lstStyle>
            <a:lvl1pPr marL="0" indent="0" algn="ctr">
              <a:lnSpc>
                <a:spcPct val="100000"/>
              </a:lnSpc>
              <a:spcAft>
                <a:spcPts val="267"/>
              </a:spcAft>
              <a:buNone/>
              <a:defRPr sz="160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sz="933">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Year/Date</a:t>
            </a:r>
          </a:p>
          <a:p>
            <a:pPr lvl="1"/>
            <a:r>
              <a:rPr lang="en-US" noProof="0" dirty="0"/>
              <a:t>Body copy goes here </a:t>
            </a:r>
          </a:p>
          <a:p>
            <a:pPr lvl="1"/>
            <a:r>
              <a:rPr lang="en-US" noProof="0" dirty="0"/>
              <a:t>in </a:t>
            </a:r>
            <a:r>
              <a:rPr lang="en-US" noProof="0" dirty="0" err="1"/>
              <a:t>verdana</a:t>
            </a:r>
            <a:r>
              <a:rPr lang="en-US" noProof="0" dirty="0"/>
              <a:t> 7pt</a:t>
            </a:r>
          </a:p>
        </p:txBody>
      </p:sp>
      <p:sp>
        <p:nvSpPr>
          <p:cNvPr id="43" name="Espace réservé du texte 57">
            <a:extLst>
              <a:ext uri="{FF2B5EF4-FFF2-40B4-BE49-F238E27FC236}">
                <a16:creationId xmlns:a16="http://schemas.microsoft.com/office/drawing/2014/main" id="{55EE616D-CD9C-F747-B3C1-7E058D1739B3}"/>
              </a:ext>
            </a:extLst>
          </p:cNvPr>
          <p:cNvSpPr>
            <a:spLocks noGrp="1"/>
          </p:cNvSpPr>
          <p:nvPr>
            <p:ph type="body" sz="quarter" idx="56" hasCustomPrompt="1"/>
          </p:nvPr>
        </p:nvSpPr>
        <p:spPr>
          <a:xfrm>
            <a:off x="5392643" y="4252321"/>
            <a:ext cx="1392631" cy="1383383"/>
          </a:xfrm>
          <a:custGeom>
            <a:avLst/>
            <a:gdLst>
              <a:gd name="connsiteX0" fmla="*/ 522269 w 1044473"/>
              <a:gd name="connsiteY0" fmla="*/ 171 h 1037537"/>
              <a:gd name="connsiteX1" fmla="*/ 1044299 w 1044473"/>
              <a:gd name="connsiteY1" fmla="*/ 530013 h 1037537"/>
              <a:gd name="connsiteX2" fmla="*/ 522269 w 1044473"/>
              <a:gd name="connsiteY2" fmla="*/ 1037382 h 1037537"/>
              <a:gd name="connsiteX3" fmla="*/ 175 w 1044473"/>
              <a:gd name="connsiteY3" fmla="*/ 507603 h 1037537"/>
              <a:gd name="connsiteX4" fmla="*/ 522269 w 1044473"/>
              <a:gd name="connsiteY4" fmla="*/ 171 h 1037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4473" h="1037537">
                <a:moveTo>
                  <a:pt x="522269" y="171"/>
                </a:moveTo>
                <a:cubicBezTo>
                  <a:pt x="848049" y="7150"/>
                  <a:pt x="1051279" y="204168"/>
                  <a:pt x="1044299" y="530013"/>
                </a:cubicBezTo>
                <a:cubicBezTo>
                  <a:pt x="1037512" y="848431"/>
                  <a:pt x="825831" y="1043849"/>
                  <a:pt x="522269" y="1037382"/>
                </a:cubicBezTo>
                <a:cubicBezTo>
                  <a:pt x="188997" y="1030211"/>
                  <a:pt x="-6676" y="826021"/>
                  <a:pt x="175" y="507603"/>
                </a:cubicBezTo>
                <a:cubicBezTo>
                  <a:pt x="7154" y="181758"/>
                  <a:pt x="211215" y="-6488"/>
                  <a:pt x="522269" y="171"/>
                </a:cubicBezTo>
                <a:close/>
              </a:path>
            </a:pathLst>
          </a:custGeom>
          <a:solidFill>
            <a:srgbClr val="FFFFDE">
              <a:alpha val="72000"/>
            </a:srgbClr>
          </a:solidFill>
        </p:spPr>
        <p:txBody>
          <a:bodyPr wrap="square" anchor="ctr" anchorCtr="1">
            <a:noAutofit/>
          </a:bodyPr>
          <a:lstStyle>
            <a:lvl1pPr marL="0" indent="0" algn="ctr">
              <a:lnSpc>
                <a:spcPct val="100000"/>
              </a:lnSpc>
              <a:spcAft>
                <a:spcPts val="267"/>
              </a:spcAft>
              <a:buNone/>
              <a:defRPr sz="160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sz="933">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Year/Date</a:t>
            </a:r>
          </a:p>
          <a:p>
            <a:pPr lvl="1"/>
            <a:r>
              <a:rPr lang="en-US" noProof="0" dirty="0"/>
              <a:t>Body copy goes here </a:t>
            </a:r>
          </a:p>
          <a:p>
            <a:pPr lvl="1"/>
            <a:r>
              <a:rPr lang="en-US" noProof="0" dirty="0"/>
              <a:t>in </a:t>
            </a:r>
            <a:r>
              <a:rPr lang="en-US" noProof="0" dirty="0" err="1"/>
              <a:t>verdana</a:t>
            </a:r>
            <a:r>
              <a:rPr lang="en-US" noProof="0" dirty="0"/>
              <a:t> 7pt</a:t>
            </a:r>
          </a:p>
        </p:txBody>
      </p:sp>
      <p:sp>
        <p:nvSpPr>
          <p:cNvPr id="45" name="Espace réservé du texte 57">
            <a:extLst>
              <a:ext uri="{FF2B5EF4-FFF2-40B4-BE49-F238E27FC236}">
                <a16:creationId xmlns:a16="http://schemas.microsoft.com/office/drawing/2014/main" id="{EE1276C9-7673-0445-9714-7351552FC1F9}"/>
              </a:ext>
            </a:extLst>
          </p:cNvPr>
          <p:cNvSpPr>
            <a:spLocks noGrp="1"/>
          </p:cNvSpPr>
          <p:nvPr>
            <p:ph type="body" sz="quarter" idx="57" hasCustomPrompt="1"/>
          </p:nvPr>
        </p:nvSpPr>
        <p:spPr>
          <a:xfrm>
            <a:off x="8699559" y="4252321"/>
            <a:ext cx="1392631" cy="1383383"/>
          </a:xfrm>
          <a:custGeom>
            <a:avLst/>
            <a:gdLst>
              <a:gd name="connsiteX0" fmla="*/ 522269 w 1044473"/>
              <a:gd name="connsiteY0" fmla="*/ 171 h 1037537"/>
              <a:gd name="connsiteX1" fmla="*/ 1044299 w 1044473"/>
              <a:gd name="connsiteY1" fmla="*/ 530013 h 1037537"/>
              <a:gd name="connsiteX2" fmla="*/ 522269 w 1044473"/>
              <a:gd name="connsiteY2" fmla="*/ 1037382 h 1037537"/>
              <a:gd name="connsiteX3" fmla="*/ 175 w 1044473"/>
              <a:gd name="connsiteY3" fmla="*/ 507603 h 1037537"/>
              <a:gd name="connsiteX4" fmla="*/ 522269 w 1044473"/>
              <a:gd name="connsiteY4" fmla="*/ 171 h 1037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4473" h="1037537">
                <a:moveTo>
                  <a:pt x="522269" y="171"/>
                </a:moveTo>
                <a:cubicBezTo>
                  <a:pt x="848049" y="7150"/>
                  <a:pt x="1051279" y="204168"/>
                  <a:pt x="1044299" y="530013"/>
                </a:cubicBezTo>
                <a:cubicBezTo>
                  <a:pt x="1037512" y="848431"/>
                  <a:pt x="825831" y="1043849"/>
                  <a:pt x="522269" y="1037382"/>
                </a:cubicBezTo>
                <a:cubicBezTo>
                  <a:pt x="188997" y="1030211"/>
                  <a:pt x="-6676" y="826021"/>
                  <a:pt x="175" y="507603"/>
                </a:cubicBezTo>
                <a:cubicBezTo>
                  <a:pt x="7154" y="181758"/>
                  <a:pt x="211215" y="-6488"/>
                  <a:pt x="522269" y="171"/>
                </a:cubicBezTo>
                <a:close/>
              </a:path>
            </a:pathLst>
          </a:custGeom>
          <a:solidFill>
            <a:srgbClr val="FFFFDE">
              <a:alpha val="72000"/>
            </a:srgbClr>
          </a:solidFill>
        </p:spPr>
        <p:txBody>
          <a:bodyPr wrap="square" anchor="ctr" anchorCtr="1">
            <a:noAutofit/>
          </a:bodyPr>
          <a:lstStyle>
            <a:lvl1pPr marL="0" indent="0" algn="ctr">
              <a:lnSpc>
                <a:spcPct val="100000"/>
              </a:lnSpc>
              <a:spcAft>
                <a:spcPts val="267"/>
              </a:spcAft>
              <a:buNone/>
              <a:defRPr sz="160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sz="933">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Year/Date</a:t>
            </a:r>
          </a:p>
          <a:p>
            <a:pPr lvl="1"/>
            <a:r>
              <a:rPr lang="en-US" noProof="0" dirty="0"/>
              <a:t>Body copy goes here </a:t>
            </a:r>
          </a:p>
          <a:p>
            <a:pPr lvl="1"/>
            <a:r>
              <a:rPr lang="en-US" noProof="0" dirty="0"/>
              <a:t>in </a:t>
            </a:r>
            <a:r>
              <a:rPr lang="en-US" noProof="0" dirty="0" err="1"/>
              <a:t>verdana</a:t>
            </a:r>
            <a:r>
              <a:rPr lang="en-US" noProof="0" dirty="0"/>
              <a:t> 7pt</a:t>
            </a:r>
          </a:p>
        </p:txBody>
      </p:sp>
      <p:sp>
        <p:nvSpPr>
          <p:cNvPr id="25" name="Title 1">
            <a:extLst>
              <a:ext uri="{FF2B5EF4-FFF2-40B4-BE49-F238E27FC236}">
                <a16:creationId xmlns:a16="http://schemas.microsoft.com/office/drawing/2014/main" id="{44FAF710-3D2C-4EA6-A787-F566ABCC0C09}"/>
              </a:ext>
            </a:extLst>
          </p:cNvPr>
          <p:cNvSpPr>
            <a:spLocks noGrp="1"/>
          </p:cNvSpPr>
          <p:nvPr>
            <p:ph type="title"/>
          </p:nvPr>
        </p:nvSpPr>
        <p:spPr>
          <a:xfrm>
            <a:off x="465062" y="370690"/>
            <a:ext cx="11294059" cy="458587"/>
          </a:xfrm>
        </p:spPr>
        <p:txBody>
          <a:bodyPr/>
          <a:lstStyle/>
          <a:p>
            <a:r>
              <a:rPr lang="en-US"/>
              <a:t>Click to edit Master title style</a:t>
            </a:r>
            <a:endParaRPr lang="en-US" dirty="0"/>
          </a:p>
        </p:txBody>
      </p:sp>
    </p:spTree>
    <p:extLst>
      <p:ext uri="{BB962C8B-B14F-4D97-AF65-F5344CB8AC3E}">
        <p14:creationId xmlns:p14="http://schemas.microsoft.com/office/powerpoint/2010/main" val="3885625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ree Subjects">
    <p:spTree>
      <p:nvGrpSpPr>
        <p:cNvPr id="1" name=""/>
        <p:cNvGrpSpPr/>
        <p:nvPr/>
      </p:nvGrpSpPr>
      <p:grpSpPr>
        <a:xfrm>
          <a:off x="0" y="0"/>
          <a:ext cx="0" cy="0"/>
          <a:chOff x="0" y="0"/>
          <a:chExt cx="0" cy="0"/>
        </a:xfrm>
      </p:grpSpPr>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45" name="Espace réservé pour une image  8">
            <a:extLst>
              <a:ext uri="{FF2B5EF4-FFF2-40B4-BE49-F238E27FC236}">
                <a16:creationId xmlns:a16="http://schemas.microsoft.com/office/drawing/2014/main" id="{CC5C9632-E14B-4BCC-B960-B235737C8F5E}"/>
              </a:ext>
            </a:extLst>
          </p:cNvPr>
          <p:cNvSpPr>
            <a:spLocks noGrp="1" noChangeAspect="1"/>
          </p:cNvSpPr>
          <p:nvPr>
            <p:ph type="pic" sz="quarter" idx="38"/>
          </p:nvPr>
        </p:nvSpPr>
        <p:spPr>
          <a:xfrm>
            <a:off x="1885829" y="2275343"/>
            <a:ext cx="1814105" cy="1801248"/>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52" name="Espace réservé pour une image  8">
            <a:extLst>
              <a:ext uri="{FF2B5EF4-FFF2-40B4-BE49-F238E27FC236}">
                <a16:creationId xmlns:a16="http://schemas.microsoft.com/office/drawing/2014/main" id="{D248539B-6296-41E2-B2A7-32CAFE749EF1}"/>
              </a:ext>
            </a:extLst>
          </p:cNvPr>
          <p:cNvSpPr>
            <a:spLocks noGrp="1" noChangeAspect="1"/>
          </p:cNvSpPr>
          <p:nvPr>
            <p:ph type="pic" sz="quarter" idx="39"/>
          </p:nvPr>
        </p:nvSpPr>
        <p:spPr>
          <a:xfrm>
            <a:off x="5242862" y="2275343"/>
            <a:ext cx="1814105" cy="1801248"/>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53" name="Espace réservé pour une image  8">
            <a:extLst>
              <a:ext uri="{FF2B5EF4-FFF2-40B4-BE49-F238E27FC236}">
                <a16:creationId xmlns:a16="http://schemas.microsoft.com/office/drawing/2014/main" id="{C99700F4-131B-4BC3-9911-BC47E4952A9B}"/>
              </a:ext>
            </a:extLst>
          </p:cNvPr>
          <p:cNvSpPr>
            <a:spLocks noGrp="1" noChangeAspect="1"/>
          </p:cNvSpPr>
          <p:nvPr>
            <p:ph type="pic" sz="quarter" idx="40"/>
          </p:nvPr>
        </p:nvSpPr>
        <p:spPr>
          <a:xfrm>
            <a:off x="8608996" y="2275343"/>
            <a:ext cx="1814105" cy="1801248"/>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57" name="Espace réservé du texte 4">
            <a:extLst>
              <a:ext uri="{FF2B5EF4-FFF2-40B4-BE49-F238E27FC236}">
                <a16:creationId xmlns:a16="http://schemas.microsoft.com/office/drawing/2014/main" id="{99EBFDD5-74E4-455D-9724-A19D96C2041E}"/>
              </a:ext>
            </a:extLst>
          </p:cNvPr>
          <p:cNvSpPr>
            <a:spLocks noGrp="1"/>
          </p:cNvSpPr>
          <p:nvPr>
            <p:ph type="body" sz="quarter" idx="43" hasCustomPrompt="1"/>
          </p:nvPr>
        </p:nvSpPr>
        <p:spPr>
          <a:xfrm>
            <a:off x="887121" y="6074874"/>
            <a:ext cx="10417759" cy="276999"/>
          </a:xfrm>
        </p:spPr>
        <p:txBody>
          <a:bodyPr/>
          <a:lstStyle>
            <a:lvl1pPr marL="0" indent="0" algn="ctr">
              <a:lnSpc>
                <a:spcPct val="100000"/>
              </a:lnSpc>
              <a:spcAft>
                <a:spcPts val="0"/>
              </a:spcAft>
              <a:buNone/>
              <a:defRPr sz="1200" b="0" i="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Overarching subtext goes here in Verdana 7pt – if text box necessary</a:t>
            </a:r>
          </a:p>
        </p:txBody>
      </p:sp>
      <p:sp>
        <p:nvSpPr>
          <p:cNvPr id="18" name="Espace réservé du texte 4">
            <a:extLst>
              <a:ext uri="{FF2B5EF4-FFF2-40B4-BE49-F238E27FC236}">
                <a16:creationId xmlns:a16="http://schemas.microsoft.com/office/drawing/2014/main" id="{5C1F33E9-9CFD-C248-B455-84A70176E550}"/>
              </a:ext>
            </a:extLst>
          </p:cNvPr>
          <p:cNvSpPr>
            <a:spLocks noGrp="1"/>
          </p:cNvSpPr>
          <p:nvPr>
            <p:ph type="body" sz="quarter" idx="46" hasCustomPrompt="1"/>
          </p:nvPr>
        </p:nvSpPr>
        <p:spPr>
          <a:xfrm>
            <a:off x="1443789" y="4457406"/>
            <a:ext cx="2698183" cy="1387431"/>
          </a:xfrm>
        </p:spPr>
        <p:txBody>
          <a:bodyPr/>
          <a:lstStyle>
            <a:lvl1pPr marL="0" indent="0" algn="ctr">
              <a:lnSpc>
                <a:spcPct val="100000"/>
              </a:lnSpc>
              <a:spcAft>
                <a:spcPts val="667"/>
              </a:spcAft>
              <a:buClr>
                <a:schemeClr val="accent2"/>
              </a:buClr>
              <a:buFont typeface="Wingdings 2" panose="05020102010507070707" pitchFamily="18" charset="2"/>
              <a:buNone/>
              <a:defRPr sz="2000" b="0">
                <a:solidFill>
                  <a:schemeClr val="accent2"/>
                </a:solidFill>
              </a:defRPr>
            </a:lvl1pPr>
            <a:lvl2pPr marL="0" indent="0" algn="ctr">
              <a:lnSpc>
                <a:spcPct val="125000"/>
              </a:lnSpc>
              <a:spcAft>
                <a:spcPts val="0"/>
              </a:spcAft>
              <a:buFont typeface="Arial" panose="020B0604020202020204" pitchFamily="34" charset="0"/>
              <a:buNone/>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110000"/>
              </a:lnSpc>
              <a:defRPr sz="1067">
                <a:latin typeface="+mj-lt"/>
              </a:defRPr>
            </a:lvl3pPr>
            <a:lvl4pPr>
              <a:defRPr sz="1333"/>
            </a:lvl4pPr>
            <a:lvl5pPr>
              <a:defRPr sz="1333"/>
            </a:lvl5pPr>
          </a:lstStyle>
          <a:p>
            <a:pPr lvl="0"/>
            <a:r>
              <a:rPr lang="en-US" noProof="0" dirty="0"/>
              <a:t>Header Verd. 15pt</a:t>
            </a:r>
          </a:p>
          <a:p>
            <a:pPr lvl="1"/>
            <a:r>
              <a:rPr lang="en-US" noProof="0" dirty="0"/>
              <a:t>Body copy goes here in 9pt</a:t>
            </a:r>
          </a:p>
          <a:p>
            <a:pPr lvl="1"/>
            <a:r>
              <a:rPr lang="en-US" noProof="0" dirty="0"/>
              <a:t>Line 2</a:t>
            </a:r>
          </a:p>
          <a:p>
            <a:pPr lvl="1"/>
            <a:r>
              <a:rPr lang="en-US" noProof="0" dirty="0"/>
              <a:t>Line 3</a:t>
            </a:r>
          </a:p>
        </p:txBody>
      </p:sp>
      <p:sp>
        <p:nvSpPr>
          <p:cNvPr id="20" name="Espace réservé du texte 4">
            <a:extLst>
              <a:ext uri="{FF2B5EF4-FFF2-40B4-BE49-F238E27FC236}">
                <a16:creationId xmlns:a16="http://schemas.microsoft.com/office/drawing/2014/main" id="{07B91730-598B-3A45-B533-0E89A10E5ABF}"/>
              </a:ext>
            </a:extLst>
          </p:cNvPr>
          <p:cNvSpPr>
            <a:spLocks noGrp="1"/>
          </p:cNvSpPr>
          <p:nvPr>
            <p:ph type="body" sz="quarter" idx="47" hasCustomPrompt="1"/>
          </p:nvPr>
        </p:nvSpPr>
        <p:spPr>
          <a:xfrm>
            <a:off x="8175609" y="4457406"/>
            <a:ext cx="2698183" cy="1387431"/>
          </a:xfrm>
        </p:spPr>
        <p:txBody>
          <a:bodyPr/>
          <a:lstStyle>
            <a:lvl1pPr marL="0" indent="0" algn="ctr">
              <a:lnSpc>
                <a:spcPct val="100000"/>
              </a:lnSpc>
              <a:spcAft>
                <a:spcPts val="667"/>
              </a:spcAft>
              <a:buClr>
                <a:schemeClr val="accent2"/>
              </a:buClr>
              <a:buFont typeface="Wingdings 2" panose="05020102010507070707" pitchFamily="18" charset="2"/>
              <a:buNone/>
              <a:defRPr sz="2000" b="0">
                <a:solidFill>
                  <a:schemeClr val="accent2"/>
                </a:solidFill>
              </a:defRPr>
            </a:lvl1pPr>
            <a:lvl2pPr marL="0" indent="0" algn="ctr">
              <a:lnSpc>
                <a:spcPct val="125000"/>
              </a:lnSpc>
              <a:spcAft>
                <a:spcPts val="0"/>
              </a:spcAft>
              <a:buFont typeface="Arial" panose="020B0604020202020204" pitchFamily="34" charset="0"/>
              <a:buNone/>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110000"/>
              </a:lnSpc>
              <a:defRPr sz="1067">
                <a:latin typeface="+mj-lt"/>
              </a:defRPr>
            </a:lvl3pPr>
            <a:lvl4pPr>
              <a:defRPr sz="1333"/>
            </a:lvl4pPr>
            <a:lvl5pPr>
              <a:defRPr sz="1333"/>
            </a:lvl5pPr>
          </a:lstStyle>
          <a:p>
            <a:pPr lvl="0"/>
            <a:r>
              <a:rPr lang="en-US" noProof="0" dirty="0"/>
              <a:t>Header Verd. 15pt</a:t>
            </a:r>
          </a:p>
          <a:p>
            <a:pPr lvl="1"/>
            <a:r>
              <a:rPr lang="en-US" noProof="0" dirty="0"/>
              <a:t>Body copy goes here in 9pt</a:t>
            </a:r>
          </a:p>
          <a:p>
            <a:pPr lvl="1"/>
            <a:r>
              <a:rPr lang="en-US" noProof="0" dirty="0"/>
              <a:t>Line 2</a:t>
            </a:r>
          </a:p>
          <a:p>
            <a:pPr lvl="1"/>
            <a:r>
              <a:rPr lang="en-US" noProof="0" dirty="0"/>
              <a:t>Line 3</a:t>
            </a:r>
          </a:p>
        </p:txBody>
      </p:sp>
      <p:sp>
        <p:nvSpPr>
          <p:cNvPr id="21" name="Espace réservé du texte 4">
            <a:extLst>
              <a:ext uri="{FF2B5EF4-FFF2-40B4-BE49-F238E27FC236}">
                <a16:creationId xmlns:a16="http://schemas.microsoft.com/office/drawing/2014/main" id="{ED327B16-2D28-E74D-80D9-FCA946C04984}"/>
              </a:ext>
            </a:extLst>
          </p:cNvPr>
          <p:cNvSpPr>
            <a:spLocks noGrp="1"/>
          </p:cNvSpPr>
          <p:nvPr>
            <p:ph type="body" sz="quarter" idx="48" hasCustomPrompt="1"/>
          </p:nvPr>
        </p:nvSpPr>
        <p:spPr>
          <a:xfrm>
            <a:off x="4809698" y="4457406"/>
            <a:ext cx="2698183" cy="1387431"/>
          </a:xfrm>
        </p:spPr>
        <p:txBody>
          <a:bodyPr/>
          <a:lstStyle>
            <a:lvl1pPr marL="0" indent="0" algn="ctr">
              <a:lnSpc>
                <a:spcPct val="100000"/>
              </a:lnSpc>
              <a:spcAft>
                <a:spcPts val="667"/>
              </a:spcAft>
              <a:buClr>
                <a:schemeClr val="accent2"/>
              </a:buClr>
              <a:buFont typeface="Wingdings 2" panose="05020102010507070707" pitchFamily="18" charset="2"/>
              <a:buNone/>
              <a:defRPr sz="2000" b="0">
                <a:solidFill>
                  <a:schemeClr val="accent2"/>
                </a:solidFill>
              </a:defRPr>
            </a:lvl1pPr>
            <a:lvl2pPr marL="0" indent="0" algn="ctr">
              <a:lnSpc>
                <a:spcPct val="125000"/>
              </a:lnSpc>
              <a:spcAft>
                <a:spcPts val="0"/>
              </a:spcAft>
              <a:buFont typeface="Arial" panose="020B0604020202020204" pitchFamily="34" charset="0"/>
              <a:buNone/>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110000"/>
              </a:lnSpc>
              <a:defRPr sz="1067">
                <a:latin typeface="+mj-lt"/>
              </a:defRPr>
            </a:lvl3pPr>
            <a:lvl4pPr>
              <a:defRPr sz="1333"/>
            </a:lvl4pPr>
            <a:lvl5pPr>
              <a:defRPr sz="1333"/>
            </a:lvl5pPr>
          </a:lstStyle>
          <a:p>
            <a:pPr lvl="0"/>
            <a:r>
              <a:rPr lang="en-US" noProof="0" dirty="0"/>
              <a:t>Header Verd. 15pt</a:t>
            </a:r>
          </a:p>
          <a:p>
            <a:pPr lvl="1"/>
            <a:r>
              <a:rPr lang="en-US" noProof="0" dirty="0"/>
              <a:t>Body copy goes here in 9pt</a:t>
            </a:r>
          </a:p>
          <a:p>
            <a:pPr lvl="1"/>
            <a:r>
              <a:rPr lang="en-US" noProof="0" dirty="0"/>
              <a:t>Line 2</a:t>
            </a:r>
          </a:p>
          <a:p>
            <a:pPr lvl="1"/>
            <a:r>
              <a:rPr lang="en-US" noProof="0" dirty="0"/>
              <a:t>Line 3</a:t>
            </a:r>
          </a:p>
        </p:txBody>
      </p:sp>
      <p:sp>
        <p:nvSpPr>
          <p:cNvPr id="16" name="Title 1">
            <a:extLst>
              <a:ext uri="{FF2B5EF4-FFF2-40B4-BE49-F238E27FC236}">
                <a16:creationId xmlns:a16="http://schemas.microsoft.com/office/drawing/2014/main" id="{2BD92977-6456-4F81-9A2E-322E82DBEFCA}"/>
              </a:ext>
            </a:extLst>
          </p:cNvPr>
          <p:cNvSpPr>
            <a:spLocks noGrp="1"/>
          </p:cNvSpPr>
          <p:nvPr>
            <p:ph type="title"/>
          </p:nvPr>
        </p:nvSpPr>
        <p:spPr>
          <a:xfrm>
            <a:off x="502884" y="365753"/>
            <a:ext cx="11294059" cy="458587"/>
          </a:xfrm>
        </p:spPr>
        <p:txBody>
          <a:bodyPr/>
          <a:lstStyle/>
          <a:p>
            <a:r>
              <a:rPr lang="en-US"/>
              <a:t>Click to edit Master title style</a:t>
            </a:r>
            <a:endParaRPr lang="en-US" dirty="0"/>
          </a:p>
        </p:txBody>
      </p:sp>
    </p:spTree>
    <p:extLst>
      <p:ext uri="{BB962C8B-B14F-4D97-AF65-F5344CB8AC3E}">
        <p14:creationId xmlns:p14="http://schemas.microsoft.com/office/powerpoint/2010/main" val="21311745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06.Body_Text&amp;Visual_2columns">
    <p:spTree>
      <p:nvGrpSpPr>
        <p:cNvPr id="1" name=""/>
        <p:cNvGrpSpPr/>
        <p:nvPr/>
      </p:nvGrpSpPr>
      <p:grpSpPr>
        <a:xfrm>
          <a:off x="0" y="0"/>
          <a:ext cx="0" cy="0"/>
          <a:chOff x="0" y="0"/>
          <a:chExt cx="0" cy="0"/>
        </a:xfrm>
      </p:grpSpPr>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57" name="Espace réservé du texte 4">
            <a:extLst>
              <a:ext uri="{FF2B5EF4-FFF2-40B4-BE49-F238E27FC236}">
                <a16:creationId xmlns:a16="http://schemas.microsoft.com/office/drawing/2014/main" id="{99EBFDD5-74E4-455D-9724-A19D96C2041E}"/>
              </a:ext>
            </a:extLst>
          </p:cNvPr>
          <p:cNvSpPr>
            <a:spLocks noGrp="1"/>
          </p:cNvSpPr>
          <p:nvPr>
            <p:ph type="body" sz="quarter" idx="43" hasCustomPrompt="1"/>
          </p:nvPr>
        </p:nvSpPr>
        <p:spPr>
          <a:xfrm>
            <a:off x="451323" y="2023118"/>
            <a:ext cx="5387175" cy="338554"/>
          </a:xfrm>
        </p:spPr>
        <p:txBody>
          <a:bodyPr/>
          <a:lstStyle>
            <a:lvl1pPr algn="l">
              <a:lnSpc>
                <a:spcPct val="100000"/>
              </a:lnSpc>
              <a:spcAft>
                <a:spcPts val="0"/>
              </a:spcAft>
              <a:defRPr sz="1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Header IN ALLCAPS VERDANA 12PT</a:t>
            </a:r>
          </a:p>
        </p:txBody>
      </p:sp>
      <p:sp>
        <p:nvSpPr>
          <p:cNvPr id="15" name="Espace réservé du texte 4">
            <a:extLst>
              <a:ext uri="{FF2B5EF4-FFF2-40B4-BE49-F238E27FC236}">
                <a16:creationId xmlns:a16="http://schemas.microsoft.com/office/drawing/2014/main" id="{102EE37F-49C7-4E9B-9C3D-B4ED45E94718}"/>
              </a:ext>
            </a:extLst>
          </p:cNvPr>
          <p:cNvSpPr>
            <a:spLocks noGrp="1"/>
          </p:cNvSpPr>
          <p:nvPr>
            <p:ph type="body" sz="quarter" idx="44" hasCustomPrompt="1"/>
          </p:nvPr>
        </p:nvSpPr>
        <p:spPr>
          <a:xfrm>
            <a:off x="6095999" y="2023118"/>
            <a:ext cx="5387175" cy="338554"/>
          </a:xfrm>
        </p:spPr>
        <p:txBody>
          <a:bodyPr/>
          <a:lstStyle>
            <a:lvl1pPr algn="l">
              <a:lnSpc>
                <a:spcPct val="100000"/>
              </a:lnSpc>
              <a:spcAft>
                <a:spcPts val="0"/>
              </a:spcAft>
              <a:defRPr sz="1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Header IN ALLCAPS VERDANA 12PT</a:t>
            </a:r>
          </a:p>
        </p:txBody>
      </p:sp>
      <p:sp>
        <p:nvSpPr>
          <p:cNvPr id="16" name="Espace réservé pour une image  3">
            <a:extLst>
              <a:ext uri="{FF2B5EF4-FFF2-40B4-BE49-F238E27FC236}">
                <a16:creationId xmlns:a16="http://schemas.microsoft.com/office/drawing/2014/main" id="{53ACCDE3-920E-4B07-97C0-4268A8816D7F}"/>
              </a:ext>
            </a:extLst>
          </p:cNvPr>
          <p:cNvSpPr>
            <a:spLocks noGrp="1"/>
          </p:cNvSpPr>
          <p:nvPr>
            <p:ph type="pic" sz="quarter" idx="45"/>
          </p:nvPr>
        </p:nvSpPr>
        <p:spPr>
          <a:xfrm>
            <a:off x="444974" y="2384670"/>
            <a:ext cx="2340559" cy="3622821"/>
          </a:xfrm>
        </p:spPr>
        <p:txBody>
          <a:bodyPr>
            <a:noAutofit/>
          </a:bodyPr>
          <a:lstStyle>
            <a:lvl1pPr>
              <a:defRPr>
                <a:noFill/>
              </a:defRPr>
            </a:lvl1pPr>
          </a:lstStyle>
          <a:p>
            <a:r>
              <a:rPr lang="en-US" noProof="0" dirty="0"/>
              <a:t>Click icon to add picture</a:t>
            </a:r>
          </a:p>
        </p:txBody>
      </p:sp>
      <p:sp>
        <p:nvSpPr>
          <p:cNvPr id="17" name="Espace réservé pour une image  3">
            <a:extLst>
              <a:ext uri="{FF2B5EF4-FFF2-40B4-BE49-F238E27FC236}">
                <a16:creationId xmlns:a16="http://schemas.microsoft.com/office/drawing/2014/main" id="{BA1D5B65-0ABB-49CE-B750-F373B8CD7F3C}"/>
              </a:ext>
            </a:extLst>
          </p:cNvPr>
          <p:cNvSpPr>
            <a:spLocks noGrp="1"/>
          </p:cNvSpPr>
          <p:nvPr>
            <p:ph type="pic" sz="quarter" idx="46"/>
          </p:nvPr>
        </p:nvSpPr>
        <p:spPr>
          <a:xfrm>
            <a:off x="6096001" y="2384670"/>
            <a:ext cx="2340559" cy="3622821"/>
          </a:xfrm>
        </p:spPr>
        <p:txBody>
          <a:bodyPr>
            <a:noAutofit/>
          </a:bodyPr>
          <a:lstStyle>
            <a:lvl1pPr>
              <a:defRPr>
                <a:noFill/>
              </a:defRPr>
            </a:lvl1pPr>
          </a:lstStyle>
          <a:p>
            <a:r>
              <a:rPr lang="en-US" noProof="0" dirty="0"/>
              <a:t>Click icon to add picture</a:t>
            </a:r>
          </a:p>
        </p:txBody>
      </p:sp>
      <p:sp>
        <p:nvSpPr>
          <p:cNvPr id="14" name="Espace réservé du texte 4">
            <a:extLst>
              <a:ext uri="{FF2B5EF4-FFF2-40B4-BE49-F238E27FC236}">
                <a16:creationId xmlns:a16="http://schemas.microsoft.com/office/drawing/2014/main" id="{70B13997-CC8E-4CA7-BC9F-1E2FE9781D8B}"/>
              </a:ext>
            </a:extLst>
          </p:cNvPr>
          <p:cNvSpPr>
            <a:spLocks noGrp="1"/>
          </p:cNvSpPr>
          <p:nvPr>
            <p:ph type="body" sz="quarter" idx="20" hasCustomPrompt="1"/>
          </p:nvPr>
        </p:nvSpPr>
        <p:spPr>
          <a:xfrm>
            <a:off x="3056143" y="2410069"/>
            <a:ext cx="2782356" cy="3838102"/>
          </a:xfrm>
        </p:spPr>
        <p:txBody>
          <a:bodyPr wrap="square">
            <a:spAutoFit/>
          </a:bodyPr>
          <a:lstStyle>
            <a:lvl1pPr>
              <a:lnSpc>
                <a:spcPct val="125000"/>
              </a:lnSpc>
              <a:spcAft>
                <a:spcPts val="0"/>
              </a:spcAft>
              <a:defRPr lang="en-US" sz="16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marR="0" indent="-171450" algn="l" defTabSz="914377" rtl="0" eaLnBrk="1" fontAlgn="auto" latinLnBrk="0" hangingPunct="1">
              <a:lnSpc>
                <a:spcPct val="110000"/>
              </a:lnSpc>
              <a:spcBef>
                <a:spcPts val="0"/>
              </a:spcBef>
              <a:spcAft>
                <a:spcPts val="400"/>
              </a:spcAft>
              <a:buClr>
                <a:schemeClr val="accent2"/>
              </a:buClr>
              <a:buSzPct val="90000"/>
              <a:buFont typeface="Arial" panose="020B0604020202020204" pitchFamily="34" charset="0"/>
              <a:buChar char="•"/>
              <a:tabLs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110000"/>
              </a:lnSpc>
              <a:spcAft>
                <a:spcPts val="2400"/>
              </a:spcAft>
              <a:defRPr lang="en-US" sz="1200" b="0" i="0" kern="1200" dirty="0"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a:defRPr sz="1333"/>
            </a:lvl4pPr>
            <a:lvl5pPr>
              <a:defRPr sz="1333"/>
            </a:lvl5pPr>
          </a:lstStyle>
          <a:p>
            <a:pPr lvl="0"/>
            <a:r>
              <a:rPr lang="en-US" noProof="0" dirty="0"/>
              <a:t>Body copy goes here in Verdana 12pt</a:t>
            </a:r>
            <a:br>
              <a:rPr lang="en-US" noProof="0" dirty="0"/>
            </a:br>
            <a:r>
              <a:rPr lang="en-US" noProof="0" dirty="0"/>
              <a:t>Line 2</a:t>
            </a:r>
            <a:br>
              <a:rPr lang="en-US" noProof="0" dirty="0"/>
            </a:br>
            <a:r>
              <a:rPr lang="en-US" noProof="0" dirty="0"/>
              <a:t>Line 3</a:t>
            </a:r>
          </a:p>
          <a:p>
            <a:pPr lvl="0"/>
            <a:endParaRPr lang="en-US" noProof="0" dirty="0"/>
          </a:p>
          <a:p>
            <a:pPr lvl="1"/>
            <a:r>
              <a:rPr lang="en-US" noProof="0" dirty="0"/>
              <a:t>Bullet point level in Verdana 9pt</a:t>
            </a:r>
          </a:p>
          <a:p>
            <a:pPr lvl="1"/>
            <a:r>
              <a:rPr lang="en-US" noProof="0" dirty="0"/>
              <a:t>Bullet point 2</a:t>
            </a:r>
          </a:p>
          <a:p>
            <a:pPr lvl="1"/>
            <a:r>
              <a:rPr lang="en-US" noProof="0" dirty="0"/>
              <a:t>Bullet point 3</a:t>
            </a:r>
          </a:p>
          <a:p>
            <a:pPr lvl="1"/>
            <a:endParaRPr lang="en-US" noProof="0" dirty="0"/>
          </a:p>
          <a:p>
            <a:pPr lvl="2"/>
            <a:r>
              <a:rPr lang="en-US" noProof="0" dirty="0"/>
              <a:t>Body copy goes here in Verdana 9pt</a:t>
            </a:r>
            <a:br>
              <a:rPr lang="en-US" noProof="0" dirty="0"/>
            </a:br>
            <a:r>
              <a:rPr lang="en-US" noProof="0" dirty="0"/>
              <a:t>Line 2</a:t>
            </a:r>
            <a:br>
              <a:rPr lang="en-US" noProof="0" dirty="0"/>
            </a:br>
            <a:r>
              <a:rPr lang="en-US" noProof="0" dirty="0"/>
              <a:t>Line 3</a:t>
            </a:r>
          </a:p>
        </p:txBody>
      </p:sp>
      <p:sp>
        <p:nvSpPr>
          <p:cNvPr id="18" name="Espace réservé du texte 4">
            <a:extLst>
              <a:ext uri="{FF2B5EF4-FFF2-40B4-BE49-F238E27FC236}">
                <a16:creationId xmlns:a16="http://schemas.microsoft.com/office/drawing/2014/main" id="{2F116EA8-5445-47B3-947A-920077D67D8D}"/>
              </a:ext>
            </a:extLst>
          </p:cNvPr>
          <p:cNvSpPr>
            <a:spLocks noGrp="1"/>
          </p:cNvSpPr>
          <p:nvPr>
            <p:ph type="body" sz="quarter" idx="52" hasCustomPrompt="1"/>
          </p:nvPr>
        </p:nvSpPr>
        <p:spPr>
          <a:xfrm>
            <a:off x="8719525" y="2410069"/>
            <a:ext cx="2782356" cy="3838102"/>
          </a:xfrm>
        </p:spPr>
        <p:txBody>
          <a:bodyPr wrap="square">
            <a:spAutoFit/>
          </a:bodyPr>
          <a:lstStyle>
            <a:lvl1pPr>
              <a:lnSpc>
                <a:spcPct val="125000"/>
              </a:lnSpc>
              <a:spcAft>
                <a:spcPts val="0"/>
              </a:spcAft>
              <a:defRPr lang="en-US" sz="16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marR="0" indent="-171450" algn="l" defTabSz="914377" rtl="0" eaLnBrk="1" fontAlgn="auto" latinLnBrk="0" hangingPunct="1">
              <a:lnSpc>
                <a:spcPct val="110000"/>
              </a:lnSpc>
              <a:spcBef>
                <a:spcPts val="0"/>
              </a:spcBef>
              <a:spcAft>
                <a:spcPts val="400"/>
              </a:spcAft>
              <a:buClr>
                <a:schemeClr val="accent2"/>
              </a:buClr>
              <a:buSzPct val="90000"/>
              <a:buFont typeface="Arial" panose="020B0604020202020204" pitchFamily="34" charset="0"/>
              <a:buChar char="•"/>
              <a:tabLs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110000"/>
              </a:lnSpc>
              <a:spcAft>
                <a:spcPts val="2400"/>
              </a:spcAft>
              <a:defRPr lang="en-US" sz="1200" b="0" i="0" kern="1200" dirty="0"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a:defRPr sz="1333"/>
            </a:lvl4pPr>
            <a:lvl5pPr>
              <a:defRPr sz="1333"/>
            </a:lvl5pPr>
          </a:lstStyle>
          <a:p>
            <a:pPr lvl="0"/>
            <a:r>
              <a:rPr lang="en-US" noProof="0" dirty="0"/>
              <a:t>Body copy goes here in Verdana 12pt</a:t>
            </a:r>
            <a:br>
              <a:rPr lang="en-US" noProof="0" dirty="0"/>
            </a:br>
            <a:r>
              <a:rPr lang="en-US" noProof="0" dirty="0"/>
              <a:t>Line 2</a:t>
            </a:r>
            <a:br>
              <a:rPr lang="en-US" noProof="0" dirty="0"/>
            </a:br>
            <a:r>
              <a:rPr lang="en-US" noProof="0" dirty="0"/>
              <a:t>Line 3</a:t>
            </a:r>
          </a:p>
          <a:p>
            <a:pPr lvl="0"/>
            <a:endParaRPr lang="en-US" noProof="0" dirty="0"/>
          </a:p>
          <a:p>
            <a:pPr lvl="1"/>
            <a:r>
              <a:rPr lang="en-US" noProof="0" dirty="0"/>
              <a:t>Bullet point level in Verdana 9pt</a:t>
            </a:r>
          </a:p>
          <a:p>
            <a:pPr lvl="1"/>
            <a:r>
              <a:rPr lang="en-US" noProof="0" dirty="0"/>
              <a:t>Bullet point 2</a:t>
            </a:r>
          </a:p>
          <a:p>
            <a:pPr lvl="1"/>
            <a:r>
              <a:rPr lang="en-US" noProof="0" dirty="0"/>
              <a:t>Bullet point 3</a:t>
            </a:r>
          </a:p>
          <a:p>
            <a:pPr lvl="1"/>
            <a:endParaRPr lang="en-US" noProof="0" dirty="0"/>
          </a:p>
          <a:p>
            <a:pPr lvl="2"/>
            <a:r>
              <a:rPr lang="en-US" noProof="0" dirty="0"/>
              <a:t>Body copy goes here in Verdana 9pt</a:t>
            </a:r>
            <a:br>
              <a:rPr lang="en-US" noProof="0" dirty="0"/>
            </a:br>
            <a:r>
              <a:rPr lang="en-US" noProof="0" dirty="0"/>
              <a:t>Line 2</a:t>
            </a:r>
            <a:br>
              <a:rPr lang="en-US" noProof="0" dirty="0"/>
            </a:br>
            <a:r>
              <a:rPr lang="en-US" noProof="0" dirty="0"/>
              <a:t>Line 3</a:t>
            </a:r>
          </a:p>
        </p:txBody>
      </p:sp>
      <p:sp>
        <p:nvSpPr>
          <p:cNvPr id="21" name="Title 1">
            <a:extLst>
              <a:ext uri="{FF2B5EF4-FFF2-40B4-BE49-F238E27FC236}">
                <a16:creationId xmlns:a16="http://schemas.microsoft.com/office/drawing/2014/main" id="{C5999050-FEA1-4953-AD6B-0FD3F03707E4}"/>
              </a:ext>
            </a:extLst>
          </p:cNvPr>
          <p:cNvSpPr>
            <a:spLocks noGrp="1"/>
          </p:cNvSpPr>
          <p:nvPr>
            <p:ph type="title"/>
          </p:nvPr>
        </p:nvSpPr>
        <p:spPr>
          <a:xfrm>
            <a:off x="448969" y="380535"/>
            <a:ext cx="11294059" cy="458587"/>
          </a:xfrm>
        </p:spPr>
        <p:txBody>
          <a:bodyPr/>
          <a:lstStyle/>
          <a:p>
            <a:r>
              <a:rPr lang="en-US"/>
              <a:t>Click to edit Master title style</a:t>
            </a:r>
            <a:endParaRPr lang="en-US" dirty="0"/>
          </a:p>
        </p:txBody>
      </p:sp>
    </p:spTree>
    <p:extLst>
      <p:ext uri="{BB962C8B-B14F-4D97-AF65-F5344CB8AC3E}">
        <p14:creationId xmlns:p14="http://schemas.microsoft.com/office/powerpoint/2010/main" val="322186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09.Series_Pictograms">
    <p:spTree>
      <p:nvGrpSpPr>
        <p:cNvPr id="1" name=""/>
        <p:cNvGrpSpPr/>
        <p:nvPr/>
      </p:nvGrpSpPr>
      <p:grpSpPr>
        <a:xfrm>
          <a:off x="0" y="0"/>
          <a:ext cx="0" cy="0"/>
          <a:chOff x="0" y="0"/>
          <a:chExt cx="0" cy="0"/>
        </a:xfrm>
      </p:grpSpPr>
      <p:sp>
        <p:nvSpPr>
          <p:cNvPr id="43" name="Espace réservé du texte 4">
            <a:extLst>
              <a:ext uri="{FF2B5EF4-FFF2-40B4-BE49-F238E27FC236}">
                <a16:creationId xmlns:a16="http://schemas.microsoft.com/office/drawing/2014/main" id="{D6A66775-D99C-FB4D-B9BA-F866BE69C75A}"/>
              </a:ext>
            </a:extLst>
          </p:cNvPr>
          <p:cNvSpPr>
            <a:spLocks noGrp="1"/>
          </p:cNvSpPr>
          <p:nvPr>
            <p:ph type="body" sz="quarter" idx="58" hasCustomPrompt="1"/>
          </p:nvPr>
        </p:nvSpPr>
        <p:spPr>
          <a:xfrm>
            <a:off x="4412369" y="5249293"/>
            <a:ext cx="1585275" cy="1130951"/>
          </a:xfrm>
        </p:spPr>
        <p:txBody>
          <a:bodyPr/>
          <a:lstStyle>
            <a:lvl1pPr marL="0" indent="0" algn="ctr">
              <a:lnSpc>
                <a:spcPct val="100000"/>
              </a:lnSpc>
              <a:spcAft>
                <a:spcPts val="0"/>
              </a:spcAft>
              <a:buClr>
                <a:schemeClr val="accent2"/>
              </a:buClr>
              <a:buFont typeface="Wingdings 2" panose="05020102010507070707" pitchFamily="18" charset="2"/>
              <a:buNone/>
              <a:defRPr sz="16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lang="en-US" sz="14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ctr">
              <a:lnSpc>
                <a:spcPct val="100000"/>
              </a:lnSpc>
              <a:spcBef>
                <a:spcPts val="133"/>
              </a:spcBef>
              <a:spcAft>
                <a:spcPts val="0"/>
              </a:spcAft>
              <a:buFont typeface="Arial" panose="020B0604020202020204" pitchFamily="34" charset="0"/>
              <a:buNone/>
              <a:defRPr lang="en-US" sz="933"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a:defRPr sz="1333"/>
            </a:lvl4pPr>
            <a:lvl5pPr>
              <a:defRPr sz="1333"/>
            </a:lvl5pPr>
          </a:lstStyle>
          <a:p>
            <a:pPr lvl="0"/>
            <a:r>
              <a:rPr lang="en-US" noProof="0" dirty="0"/>
              <a:t>Icon header in Verdana 12</a:t>
            </a:r>
          </a:p>
          <a:p>
            <a:pPr lvl="2"/>
            <a:r>
              <a:rPr lang="en-US" noProof="0" dirty="0"/>
              <a:t>Subtext level Verdana 6pt</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9" name="Espace réservé pour une image  8">
            <a:extLst>
              <a:ext uri="{FF2B5EF4-FFF2-40B4-BE49-F238E27FC236}">
                <a16:creationId xmlns:a16="http://schemas.microsoft.com/office/drawing/2014/main" id="{168A2321-51C0-44B8-85CC-82C00400516F}"/>
              </a:ext>
            </a:extLst>
          </p:cNvPr>
          <p:cNvSpPr>
            <a:spLocks noGrp="1" noChangeAspect="1"/>
          </p:cNvSpPr>
          <p:nvPr>
            <p:ph type="pic" sz="quarter" idx="38"/>
          </p:nvPr>
        </p:nvSpPr>
        <p:spPr>
          <a:xfrm>
            <a:off x="4846823" y="2266949"/>
            <a:ext cx="705803" cy="700800"/>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14" name="Espace réservé pour une image  8">
            <a:extLst>
              <a:ext uri="{FF2B5EF4-FFF2-40B4-BE49-F238E27FC236}">
                <a16:creationId xmlns:a16="http://schemas.microsoft.com/office/drawing/2014/main" id="{6749475C-69E4-4BE9-A38D-7241DCB89E86}"/>
              </a:ext>
            </a:extLst>
          </p:cNvPr>
          <p:cNvSpPr>
            <a:spLocks noGrp="1" noChangeAspect="1"/>
          </p:cNvSpPr>
          <p:nvPr>
            <p:ph type="pic" sz="quarter" idx="39"/>
          </p:nvPr>
        </p:nvSpPr>
        <p:spPr>
          <a:xfrm>
            <a:off x="7555773" y="2266949"/>
            <a:ext cx="705803" cy="700800"/>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15" name="Espace réservé pour une image  8">
            <a:extLst>
              <a:ext uri="{FF2B5EF4-FFF2-40B4-BE49-F238E27FC236}">
                <a16:creationId xmlns:a16="http://schemas.microsoft.com/office/drawing/2014/main" id="{53004C71-88FB-4D84-AF67-163F0A8F5713}"/>
              </a:ext>
            </a:extLst>
          </p:cNvPr>
          <p:cNvSpPr>
            <a:spLocks noGrp="1" noChangeAspect="1"/>
          </p:cNvSpPr>
          <p:nvPr>
            <p:ph type="pic" sz="quarter" idx="40"/>
          </p:nvPr>
        </p:nvSpPr>
        <p:spPr>
          <a:xfrm>
            <a:off x="10264724" y="2266949"/>
            <a:ext cx="705803" cy="700800"/>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16" name="Espace réservé pour une image  8">
            <a:extLst>
              <a:ext uri="{FF2B5EF4-FFF2-40B4-BE49-F238E27FC236}">
                <a16:creationId xmlns:a16="http://schemas.microsoft.com/office/drawing/2014/main" id="{2DBF61FA-A35E-4273-8034-DAAC1ECD9D13}"/>
              </a:ext>
            </a:extLst>
          </p:cNvPr>
          <p:cNvSpPr>
            <a:spLocks noGrp="1" noChangeAspect="1"/>
          </p:cNvSpPr>
          <p:nvPr>
            <p:ph type="pic" sz="quarter" idx="41"/>
          </p:nvPr>
        </p:nvSpPr>
        <p:spPr>
          <a:xfrm>
            <a:off x="4846823" y="4381911"/>
            <a:ext cx="705803" cy="700800"/>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17" name="Espace réservé pour une image  8">
            <a:extLst>
              <a:ext uri="{FF2B5EF4-FFF2-40B4-BE49-F238E27FC236}">
                <a16:creationId xmlns:a16="http://schemas.microsoft.com/office/drawing/2014/main" id="{2789384D-EA94-4052-B57F-95DE218737E1}"/>
              </a:ext>
            </a:extLst>
          </p:cNvPr>
          <p:cNvSpPr>
            <a:spLocks noGrp="1" noChangeAspect="1"/>
          </p:cNvSpPr>
          <p:nvPr>
            <p:ph type="pic" sz="quarter" idx="42"/>
          </p:nvPr>
        </p:nvSpPr>
        <p:spPr>
          <a:xfrm>
            <a:off x="7555773" y="4381911"/>
            <a:ext cx="705803" cy="700800"/>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18" name="Espace réservé pour une image  8">
            <a:extLst>
              <a:ext uri="{FF2B5EF4-FFF2-40B4-BE49-F238E27FC236}">
                <a16:creationId xmlns:a16="http://schemas.microsoft.com/office/drawing/2014/main" id="{A400283B-48F4-4D29-A5D4-EF54E4DEE830}"/>
              </a:ext>
            </a:extLst>
          </p:cNvPr>
          <p:cNvSpPr>
            <a:spLocks noGrp="1" noChangeAspect="1"/>
          </p:cNvSpPr>
          <p:nvPr>
            <p:ph type="pic" sz="quarter" idx="43"/>
          </p:nvPr>
        </p:nvSpPr>
        <p:spPr>
          <a:xfrm>
            <a:off x="10264724" y="4381911"/>
            <a:ext cx="705803" cy="700800"/>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19" name="Espace réservé du texte 4">
            <a:extLst>
              <a:ext uri="{FF2B5EF4-FFF2-40B4-BE49-F238E27FC236}">
                <a16:creationId xmlns:a16="http://schemas.microsoft.com/office/drawing/2014/main" id="{42CCC6AE-5AF4-4691-BF67-CE2AE425B9A1}"/>
              </a:ext>
            </a:extLst>
          </p:cNvPr>
          <p:cNvSpPr>
            <a:spLocks noGrp="1"/>
          </p:cNvSpPr>
          <p:nvPr>
            <p:ph type="body" sz="quarter" idx="44" hasCustomPrompt="1"/>
          </p:nvPr>
        </p:nvSpPr>
        <p:spPr>
          <a:xfrm>
            <a:off x="4412369" y="3132079"/>
            <a:ext cx="1585275" cy="966931"/>
          </a:xfrm>
        </p:spPr>
        <p:txBody>
          <a:bodyPr/>
          <a:lstStyle>
            <a:lvl1pPr marL="0" indent="0" algn="ctr">
              <a:lnSpc>
                <a:spcPct val="100000"/>
              </a:lnSpc>
              <a:spcAft>
                <a:spcPts val="0"/>
              </a:spcAft>
              <a:buClr>
                <a:schemeClr val="accent2"/>
              </a:buClr>
              <a:buFont typeface="Wingdings 2" panose="05020102010507070707" pitchFamily="18" charset="2"/>
              <a:buNone/>
              <a:defRPr sz="16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lang="en-US" sz="14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ctr">
              <a:lnSpc>
                <a:spcPct val="100000"/>
              </a:lnSpc>
              <a:spcBef>
                <a:spcPts val="133"/>
              </a:spcBef>
              <a:spcAft>
                <a:spcPts val="0"/>
              </a:spcAft>
              <a:buFont typeface="Arial" panose="020B0604020202020204" pitchFamily="34" charset="0"/>
              <a:buNone/>
              <a:defRPr lang="en-US" sz="8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a:defRPr sz="1333"/>
            </a:lvl4pPr>
            <a:lvl5pPr>
              <a:defRPr sz="1333"/>
            </a:lvl5pPr>
          </a:lstStyle>
          <a:p>
            <a:pPr lvl="0"/>
            <a:r>
              <a:rPr lang="en-US" noProof="0" dirty="0"/>
              <a:t>Icon header in Verdana 12</a:t>
            </a:r>
          </a:p>
          <a:p>
            <a:pPr lvl="2"/>
            <a:r>
              <a:rPr lang="en-US" noProof="0" dirty="0"/>
              <a:t>Subtext level Verdana 6pt</a:t>
            </a:r>
          </a:p>
        </p:txBody>
      </p:sp>
      <p:sp>
        <p:nvSpPr>
          <p:cNvPr id="38" name="Espace réservé du texte 4">
            <a:extLst>
              <a:ext uri="{FF2B5EF4-FFF2-40B4-BE49-F238E27FC236}">
                <a16:creationId xmlns:a16="http://schemas.microsoft.com/office/drawing/2014/main" id="{6D6398C9-77BD-0246-B4C7-E8636466B435}"/>
              </a:ext>
            </a:extLst>
          </p:cNvPr>
          <p:cNvSpPr>
            <a:spLocks noGrp="1"/>
          </p:cNvSpPr>
          <p:nvPr>
            <p:ph type="body" sz="quarter" idx="56" hasCustomPrompt="1"/>
          </p:nvPr>
        </p:nvSpPr>
        <p:spPr>
          <a:xfrm>
            <a:off x="9826711" y="3132079"/>
            <a:ext cx="1585275" cy="1130951"/>
          </a:xfrm>
        </p:spPr>
        <p:txBody>
          <a:bodyPr/>
          <a:lstStyle>
            <a:lvl1pPr marL="0" indent="0" algn="ctr">
              <a:lnSpc>
                <a:spcPct val="100000"/>
              </a:lnSpc>
              <a:spcAft>
                <a:spcPts val="0"/>
              </a:spcAft>
              <a:buClr>
                <a:schemeClr val="accent2"/>
              </a:buClr>
              <a:buFont typeface="Wingdings 2" panose="05020102010507070707" pitchFamily="18" charset="2"/>
              <a:buNone/>
              <a:defRPr sz="16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lang="en-US" sz="14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ctr">
              <a:lnSpc>
                <a:spcPct val="100000"/>
              </a:lnSpc>
              <a:spcBef>
                <a:spcPts val="133"/>
              </a:spcBef>
              <a:spcAft>
                <a:spcPts val="0"/>
              </a:spcAft>
              <a:buFont typeface="Arial" panose="020B0604020202020204" pitchFamily="34" charset="0"/>
              <a:buNone/>
              <a:defRPr lang="en-US" sz="933"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a:defRPr sz="1333"/>
            </a:lvl4pPr>
            <a:lvl5pPr>
              <a:defRPr sz="1333"/>
            </a:lvl5pPr>
          </a:lstStyle>
          <a:p>
            <a:pPr lvl="0"/>
            <a:r>
              <a:rPr lang="en-US" noProof="0" dirty="0"/>
              <a:t>Icon header in Verdana 12</a:t>
            </a:r>
          </a:p>
          <a:p>
            <a:pPr lvl="2"/>
            <a:r>
              <a:rPr lang="en-US" noProof="0" dirty="0"/>
              <a:t>Subtext level Verdana 6pt</a:t>
            </a:r>
          </a:p>
        </p:txBody>
      </p:sp>
      <p:sp>
        <p:nvSpPr>
          <p:cNvPr id="39" name="Espace réservé du texte 4">
            <a:extLst>
              <a:ext uri="{FF2B5EF4-FFF2-40B4-BE49-F238E27FC236}">
                <a16:creationId xmlns:a16="http://schemas.microsoft.com/office/drawing/2014/main" id="{F64D3D11-BDB5-D647-AE1B-75549238F3C3}"/>
              </a:ext>
            </a:extLst>
          </p:cNvPr>
          <p:cNvSpPr>
            <a:spLocks noGrp="1"/>
          </p:cNvSpPr>
          <p:nvPr>
            <p:ph type="body" sz="quarter" idx="57" hasCustomPrompt="1"/>
          </p:nvPr>
        </p:nvSpPr>
        <p:spPr>
          <a:xfrm>
            <a:off x="7119540" y="3132079"/>
            <a:ext cx="1585275" cy="1130951"/>
          </a:xfrm>
        </p:spPr>
        <p:txBody>
          <a:bodyPr/>
          <a:lstStyle>
            <a:lvl1pPr marL="0" indent="0" algn="ctr">
              <a:lnSpc>
                <a:spcPct val="100000"/>
              </a:lnSpc>
              <a:spcAft>
                <a:spcPts val="0"/>
              </a:spcAft>
              <a:buClr>
                <a:schemeClr val="accent2"/>
              </a:buClr>
              <a:buFont typeface="Wingdings 2" panose="05020102010507070707" pitchFamily="18" charset="2"/>
              <a:buNone/>
              <a:defRPr sz="16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lang="en-US" sz="14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ctr">
              <a:lnSpc>
                <a:spcPct val="100000"/>
              </a:lnSpc>
              <a:spcBef>
                <a:spcPts val="133"/>
              </a:spcBef>
              <a:spcAft>
                <a:spcPts val="0"/>
              </a:spcAft>
              <a:buFont typeface="Arial" panose="020B0604020202020204" pitchFamily="34" charset="0"/>
              <a:buNone/>
              <a:defRPr lang="en-US" sz="933"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a:defRPr sz="1333"/>
            </a:lvl4pPr>
            <a:lvl5pPr>
              <a:defRPr sz="1333"/>
            </a:lvl5pPr>
          </a:lstStyle>
          <a:p>
            <a:pPr lvl="0"/>
            <a:r>
              <a:rPr lang="en-US" noProof="0" dirty="0"/>
              <a:t>Icon header in Verdana 12</a:t>
            </a:r>
          </a:p>
          <a:p>
            <a:pPr lvl="2"/>
            <a:r>
              <a:rPr lang="en-US" noProof="0" dirty="0"/>
              <a:t>Subtext level Verdana 6pt</a:t>
            </a:r>
          </a:p>
        </p:txBody>
      </p:sp>
      <p:sp>
        <p:nvSpPr>
          <p:cNvPr id="44" name="Espace réservé du texte 4">
            <a:extLst>
              <a:ext uri="{FF2B5EF4-FFF2-40B4-BE49-F238E27FC236}">
                <a16:creationId xmlns:a16="http://schemas.microsoft.com/office/drawing/2014/main" id="{4E9486BD-46D7-254F-A584-B651B6D8D437}"/>
              </a:ext>
            </a:extLst>
          </p:cNvPr>
          <p:cNvSpPr>
            <a:spLocks noGrp="1"/>
          </p:cNvSpPr>
          <p:nvPr>
            <p:ph type="body" sz="quarter" idx="59" hasCustomPrompt="1"/>
          </p:nvPr>
        </p:nvSpPr>
        <p:spPr>
          <a:xfrm>
            <a:off x="9826711" y="5249293"/>
            <a:ext cx="1585275" cy="1130951"/>
          </a:xfrm>
        </p:spPr>
        <p:txBody>
          <a:bodyPr/>
          <a:lstStyle>
            <a:lvl1pPr marL="0" indent="0" algn="ctr">
              <a:lnSpc>
                <a:spcPct val="100000"/>
              </a:lnSpc>
              <a:spcAft>
                <a:spcPts val="0"/>
              </a:spcAft>
              <a:buClr>
                <a:schemeClr val="accent2"/>
              </a:buClr>
              <a:buFont typeface="Wingdings 2" panose="05020102010507070707" pitchFamily="18" charset="2"/>
              <a:buNone/>
              <a:defRPr sz="16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lang="en-US" sz="14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ctr">
              <a:lnSpc>
                <a:spcPct val="100000"/>
              </a:lnSpc>
              <a:spcBef>
                <a:spcPts val="133"/>
              </a:spcBef>
              <a:spcAft>
                <a:spcPts val="0"/>
              </a:spcAft>
              <a:buFont typeface="Arial" panose="020B0604020202020204" pitchFamily="34" charset="0"/>
              <a:buNone/>
              <a:defRPr lang="en-US" sz="933"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a:defRPr sz="1333"/>
            </a:lvl4pPr>
            <a:lvl5pPr>
              <a:defRPr sz="1333"/>
            </a:lvl5pPr>
          </a:lstStyle>
          <a:p>
            <a:pPr lvl="0"/>
            <a:r>
              <a:rPr lang="en-US" noProof="0" dirty="0"/>
              <a:t>Icon header in Verdana 12</a:t>
            </a:r>
          </a:p>
          <a:p>
            <a:pPr lvl="2"/>
            <a:r>
              <a:rPr lang="en-US" noProof="0" dirty="0"/>
              <a:t>Subtext level Verdana 6pt</a:t>
            </a:r>
          </a:p>
        </p:txBody>
      </p:sp>
      <p:sp>
        <p:nvSpPr>
          <p:cNvPr id="45" name="Espace réservé du texte 4">
            <a:extLst>
              <a:ext uri="{FF2B5EF4-FFF2-40B4-BE49-F238E27FC236}">
                <a16:creationId xmlns:a16="http://schemas.microsoft.com/office/drawing/2014/main" id="{95667BD6-1D89-BF44-9AC0-03B52EFC58E3}"/>
              </a:ext>
            </a:extLst>
          </p:cNvPr>
          <p:cNvSpPr>
            <a:spLocks noGrp="1"/>
          </p:cNvSpPr>
          <p:nvPr>
            <p:ph type="body" sz="quarter" idx="60" hasCustomPrompt="1"/>
          </p:nvPr>
        </p:nvSpPr>
        <p:spPr>
          <a:xfrm>
            <a:off x="7119540" y="5249293"/>
            <a:ext cx="1585275" cy="1130951"/>
          </a:xfrm>
        </p:spPr>
        <p:txBody>
          <a:bodyPr/>
          <a:lstStyle>
            <a:lvl1pPr marL="0" indent="0" algn="ctr">
              <a:lnSpc>
                <a:spcPct val="100000"/>
              </a:lnSpc>
              <a:spcAft>
                <a:spcPts val="0"/>
              </a:spcAft>
              <a:buClr>
                <a:schemeClr val="accent2"/>
              </a:buClr>
              <a:buFont typeface="Wingdings 2" panose="05020102010507070707" pitchFamily="18" charset="2"/>
              <a:buNone/>
              <a:defRPr sz="16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lang="en-US" sz="14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ctr">
              <a:lnSpc>
                <a:spcPct val="100000"/>
              </a:lnSpc>
              <a:spcBef>
                <a:spcPts val="133"/>
              </a:spcBef>
              <a:spcAft>
                <a:spcPts val="0"/>
              </a:spcAft>
              <a:buFont typeface="Arial" panose="020B0604020202020204" pitchFamily="34" charset="0"/>
              <a:buNone/>
              <a:defRPr lang="en-US" sz="933"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a:defRPr sz="1333"/>
            </a:lvl4pPr>
            <a:lvl5pPr>
              <a:defRPr sz="1333"/>
            </a:lvl5pPr>
          </a:lstStyle>
          <a:p>
            <a:pPr lvl="0"/>
            <a:r>
              <a:rPr lang="en-US" noProof="0" dirty="0"/>
              <a:t>Icon header in Verdana 12</a:t>
            </a:r>
          </a:p>
          <a:p>
            <a:pPr lvl="2"/>
            <a:r>
              <a:rPr lang="en-US" noProof="0" dirty="0"/>
              <a:t>Subtext level Verdana 6pt</a:t>
            </a:r>
          </a:p>
        </p:txBody>
      </p:sp>
      <p:sp>
        <p:nvSpPr>
          <p:cNvPr id="23" name="Title 1">
            <a:extLst>
              <a:ext uri="{FF2B5EF4-FFF2-40B4-BE49-F238E27FC236}">
                <a16:creationId xmlns:a16="http://schemas.microsoft.com/office/drawing/2014/main" id="{BA265111-C2ED-45CD-9BC6-C950D268BAC8}"/>
              </a:ext>
            </a:extLst>
          </p:cNvPr>
          <p:cNvSpPr>
            <a:spLocks noGrp="1"/>
          </p:cNvSpPr>
          <p:nvPr>
            <p:ph type="title"/>
          </p:nvPr>
        </p:nvSpPr>
        <p:spPr>
          <a:xfrm>
            <a:off x="516881" y="427295"/>
            <a:ext cx="11294059" cy="458587"/>
          </a:xfrm>
        </p:spPr>
        <p:txBody>
          <a:bodyPr/>
          <a:lstStyle/>
          <a:p>
            <a:r>
              <a:rPr lang="en-US"/>
              <a:t>Click to edit Master title style</a:t>
            </a:r>
            <a:endParaRPr lang="en-US" dirty="0"/>
          </a:p>
        </p:txBody>
      </p:sp>
      <p:sp>
        <p:nvSpPr>
          <p:cNvPr id="20" name="Text Placeholder 2">
            <a:extLst>
              <a:ext uri="{FF2B5EF4-FFF2-40B4-BE49-F238E27FC236}">
                <a16:creationId xmlns:a16="http://schemas.microsoft.com/office/drawing/2014/main" id="{94217EF9-0D5E-427F-84CE-0FEB371DB547}"/>
              </a:ext>
            </a:extLst>
          </p:cNvPr>
          <p:cNvSpPr>
            <a:spLocks noGrp="1"/>
          </p:cNvSpPr>
          <p:nvPr>
            <p:ph type="body" sz="quarter" idx="49"/>
          </p:nvPr>
        </p:nvSpPr>
        <p:spPr>
          <a:xfrm>
            <a:off x="442034" y="1711235"/>
            <a:ext cx="2827447" cy="2416240"/>
          </a:xfrm>
        </p:spPr>
        <p:txBody>
          <a:bodyPr/>
          <a:lstStyle>
            <a:lvl1pPr marL="342900" indent="-342900">
              <a:buFont typeface="Arial" panose="020B0604020202020204" pitchFamily="34" charset="0"/>
              <a:buChar char="•"/>
              <a:defRPr>
                <a:solidFill>
                  <a:schemeClr val="tx1"/>
                </a:solidFill>
              </a:defRPr>
            </a:lvl1pPr>
            <a:lvl2pPr marL="509588" indent="-339725">
              <a:buFont typeface="Arial" panose="020B0604020202020204" pitchFamily="34" charset="0"/>
              <a:buChar char="•"/>
              <a:defRPr>
                <a:solidFill>
                  <a:schemeClr val="tx1"/>
                </a:solidFill>
              </a:defRPr>
            </a:lvl2pPr>
            <a:lvl3pPr marL="914400" indent="-285750">
              <a:buFont typeface="Arial" panose="020B0604020202020204" pitchFamily="34" charset="0"/>
              <a:buChar char="•"/>
              <a:tabLst>
                <a:tab pos="1201738" algn="l"/>
              </a:tabLst>
              <a:defRPr>
                <a:solidFill>
                  <a:schemeClr val="tx1"/>
                </a:solidFill>
              </a:defRPr>
            </a:lvl3pPr>
            <a:lvl4pPr marL="1201738" indent="-287338">
              <a:buFont typeface="Arial" panose="020B0604020202020204" pitchFamily="34" charset="0"/>
              <a:buChar char="•"/>
              <a:defRPr>
                <a:solidFill>
                  <a:schemeClr val="tx1"/>
                </a:solidFill>
              </a:defRPr>
            </a:lvl4pPr>
            <a:lvl5pPr marL="1152000" indent="0">
              <a:buNone/>
              <a:defRPr>
                <a:solidFill>
                  <a:schemeClr val="tx1"/>
                </a:solidFill>
              </a:defRPr>
            </a:lvl5pPr>
          </a:lstStyle>
          <a:p>
            <a:pPr lvl="0"/>
            <a:r>
              <a:rPr lang="en-US" dirty="0"/>
              <a:t>Click to edit Master text styles</a:t>
            </a:r>
          </a:p>
          <a:p>
            <a:pPr lvl="0"/>
            <a:r>
              <a:rPr lang="en-US" dirty="0"/>
              <a:t>Second level</a:t>
            </a:r>
          </a:p>
          <a:p>
            <a:pPr lvl="1"/>
            <a:r>
              <a:rPr lang="en-US" dirty="0"/>
              <a:t>Third level</a:t>
            </a:r>
          </a:p>
          <a:p>
            <a:pPr lvl="2"/>
            <a:r>
              <a:rPr lang="en-US" dirty="0"/>
              <a:t>Fourth level</a:t>
            </a:r>
          </a:p>
          <a:p>
            <a:pPr lvl="2"/>
            <a:endParaRPr lang="en-US" dirty="0"/>
          </a:p>
          <a:p>
            <a:pPr lvl="3"/>
            <a:r>
              <a:rPr lang="en-US" dirty="0"/>
              <a:t>Fifth level</a:t>
            </a:r>
          </a:p>
        </p:txBody>
      </p:sp>
    </p:spTree>
    <p:extLst>
      <p:ext uri="{BB962C8B-B14F-4D97-AF65-F5344CB8AC3E}">
        <p14:creationId xmlns:p14="http://schemas.microsoft.com/office/powerpoint/2010/main" val="3533819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Content and Number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372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noProof="0" dirty="0">
              <a:latin typeface="Verdana" panose="020B0604030504040204" pitchFamily="34" charset="0"/>
            </a:endParaRP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16" name="Espace réservé pour une image  15">
            <a:extLst>
              <a:ext uri="{FF2B5EF4-FFF2-40B4-BE49-F238E27FC236}">
                <a16:creationId xmlns:a16="http://schemas.microsoft.com/office/drawing/2014/main" id="{8BEDC788-81F2-409E-8CE9-FF2A15A91919}"/>
              </a:ext>
            </a:extLst>
          </p:cNvPr>
          <p:cNvSpPr>
            <a:spLocks noGrp="1"/>
          </p:cNvSpPr>
          <p:nvPr>
            <p:ph type="pic" sz="quarter" idx="17"/>
          </p:nvPr>
        </p:nvSpPr>
        <p:spPr>
          <a:xfrm>
            <a:off x="5402083" y="2468972"/>
            <a:ext cx="1379716" cy="1819200"/>
          </a:xfrm>
        </p:spPr>
        <p:txBody>
          <a:bodyPr>
            <a:noAutofit/>
          </a:bodyPr>
          <a:lstStyle>
            <a:lvl1pPr marL="0" indent="0">
              <a:buNone/>
              <a:defRPr>
                <a:noFill/>
              </a:defRPr>
            </a:lvl1pPr>
          </a:lstStyle>
          <a:p>
            <a:r>
              <a:rPr lang="en-US" noProof="0" dirty="0"/>
              <a:t>Click icon to add picture</a:t>
            </a:r>
          </a:p>
        </p:txBody>
      </p:sp>
      <p:sp>
        <p:nvSpPr>
          <p:cNvPr id="17" name="Espace réservé du texte 4">
            <a:extLst>
              <a:ext uri="{FF2B5EF4-FFF2-40B4-BE49-F238E27FC236}">
                <a16:creationId xmlns:a16="http://schemas.microsoft.com/office/drawing/2014/main" id="{D96EF966-14FD-41BC-A600-7421C0981677}"/>
              </a:ext>
            </a:extLst>
          </p:cNvPr>
          <p:cNvSpPr>
            <a:spLocks noGrp="1"/>
          </p:cNvSpPr>
          <p:nvPr>
            <p:ph type="body" sz="quarter" idx="23" hasCustomPrompt="1"/>
          </p:nvPr>
        </p:nvSpPr>
        <p:spPr>
          <a:xfrm>
            <a:off x="5402082" y="1584820"/>
            <a:ext cx="1379716"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01</a:t>
            </a:r>
          </a:p>
        </p:txBody>
      </p:sp>
      <p:sp>
        <p:nvSpPr>
          <p:cNvPr id="18" name="Espace réservé du texte 4">
            <a:extLst>
              <a:ext uri="{FF2B5EF4-FFF2-40B4-BE49-F238E27FC236}">
                <a16:creationId xmlns:a16="http://schemas.microsoft.com/office/drawing/2014/main" id="{09C6DAE5-28F5-4BE0-9DAE-75B6B0AC968B}"/>
              </a:ext>
            </a:extLst>
          </p:cNvPr>
          <p:cNvSpPr>
            <a:spLocks noGrp="1"/>
          </p:cNvSpPr>
          <p:nvPr>
            <p:ph type="body" sz="quarter" idx="24"/>
          </p:nvPr>
        </p:nvSpPr>
        <p:spPr>
          <a:xfrm>
            <a:off x="4033427" y="1519091"/>
            <a:ext cx="1178053" cy="531256"/>
          </a:xfrm>
        </p:spPr>
        <p:txBody>
          <a:bodyPr anchor="b">
            <a:noAutofit/>
          </a:bodyPr>
          <a:lstStyle>
            <a:lvl1pPr marL="0" indent="0" algn="r">
              <a:lnSpc>
                <a:spcPct val="110000"/>
              </a:lnSpc>
              <a:buNone/>
              <a:defRPr sz="1067" cap="all" baseline="0">
                <a:solidFill>
                  <a:schemeClr val="tx1"/>
                </a:solidFill>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19" name="Espace réservé du texte 4">
            <a:extLst>
              <a:ext uri="{FF2B5EF4-FFF2-40B4-BE49-F238E27FC236}">
                <a16:creationId xmlns:a16="http://schemas.microsoft.com/office/drawing/2014/main" id="{DB385219-3623-4C80-90CB-E73147176A63}"/>
              </a:ext>
            </a:extLst>
          </p:cNvPr>
          <p:cNvSpPr>
            <a:spLocks noGrp="1"/>
          </p:cNvSpPr>
          <p:nvPr>
            <p:ph type="body" sz="quarter" idx="25"/>
          </p:nvPr>
        </p:nvSpPr>
        <p:spPr>
          <a:xfrm>
            <a:off x="5402083"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20" name="Espace réservé pour une image  15">
            <a:extLst>
              <a:ext uri="{FF2B5EF4-FFF2-40B4-BE49-F238E27FC236}">
                <a16:creationId xmlns:a16="http://schemas.microsoft.com/office/drawing/2014/main" id="{E7DD041E-74AB-4E79-8DE2-875A9F1E7DB5}"/>
              </a:ext>
            </a:extLst>
          </p:cNvPr>
          <p:cNvSpPr>
            <a:spLocks noGrp="1"/>
          </p:cNvSpPr>
          <p:nvPr>
            <p:ph type="pic" sz="quarter" idx="26" hasCustomPrompt="1"/>
          </p:nvPr>
        </p:nvSpPr>
        <p:spPr>
          <a:xfrm>
            <a:off x="7061999" y="2468972"/>
            <a:ext cx="1379716" cy="1819200"/>
          </a:xfrm>
        </p:spPr>
        <p:txBody>
          <a:bodyPr>
            <a:noAutofit/>
          </a:bodyPr>
          <a:lstStyle>
            <a:lvl1pPr marL="0" indent="0">
              <a:buNone/>
              <a:defRPr>
                <a:noFill/>
              </a:defRPr>
            </a:lvl1pPr>
          </a:lstStyle>
          <a:p>
            <a:r>
              <a:rPr lang="en-US" noProof="0" dirty="0"/>
              <a:t>o add picture</a:t>
            </a:r>
          </a:p>
        </p:txBody>
      </p:sp>
      <p:sp>
        <p:nvSpPr>
          <p:cNvPr id="21" name="Espace réservé du texte 4">
            <a:extLst>
              <a:ext uri="{FF2B5EF4-FFF2-40B4-BE49-F238E27FC236}">
                <a16:creationId xmlns:a16="http://schemas.microsoft.com/office/drawing/2014/main" id="{065977EE-862D-4B7C-8337-FDC6002343A7}"/>
              </a:ext>
            </a:extLst>
          </p:cNvPr>
          <p:cNvSpPr>
            <a:spLocks noGrp="1"/>
          </p:cNvSpPr>
          <p:nvPr>
            <p:ph type="body" sz="quarter" idx="27" hasCustomPrompt="1"/>
          </p:nvPr>
        </p:nvSpPr>
        <p:spPr>
          <a:xfrm>
            <a:off x="7061999" y="1584820"/>
            <a:ext cx="1379715"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02</a:t>
            </a:r>
          </a:p>
        </p:txBody>
      </p:sp>
      <p:sp>
        <p:nvSpPr>
          <p:cNvPr id="23" name="Espace réservé pour une image  15">
            <a:extLst>
              <a:ext uri="{FF2B5EF4-FFF2-40B4-BE49-F238E27FC236}">
                <a16:creationId xmlns:a16="http://schemas.microsoft.com/office/drawing/2014/main" id="{F89C23CF-B6A6-47AA-A07B-24B1AE35C570}"/>
              </a:ext>
            </a:extLst>
          </p:cNvPr>
          <p:cNvSpPr>
            <a:spLocks noGrp="1"/>
          </p:cNvSpPr>
          <p:nvPr>
            <p:ph type="pic" sz="quarter" idx="29"/>
          </p:nvPr>
        </p:nvSpPr>
        <p:spPr>
          <a:xfrm>
            <a:off x="8721915" y="2468972"/>
            <a:ext cx="1379716" cy="1819200"/>
          </a:xfrm>
        </p:spPr>
        <p:txBody>
          <a:bodyPr>
            <a:noAutofit/>
          </a:bodyPr>
          <a:lstStyle>
            <a:lvl1pPr marL="0" indent="0">
              <a:buNone/>
              <a:defRPr>
                <a:noFill/>
              </a:defRPr>
            </a:lvl1pPr>
          </a:lstStyle>
          <a:p>
            <a:r>
              <a:rPr lang="en-US" noProof="0" dirty="0"/>
              <a:t>Click icon to add picture</a:t>
            </a:r>
          </a:p>
        </p:txBody>
      </p:sp>
      <p:sp>
        <p:nvSpPr>
          <p:cNvPr id="24" name="Espace réservé du texte 4">
            <a:extLst>
              <a:ext uri="{FF2B5EF4-FFF2-40B4-BE49-F238E27FC236}">
                <a16:creationId xmlns:a16="http://schemas.microsoft.com/office/drawing/2014/main" id="{637D886D-DA77-4D52-A839-266F7AEEBCE1}"/>
              </a:ext>
            </a:extLst>
          </p:cNvPr>
          <p:cNvSpPr>
            <a:spLocks noGrp="1"/>
          </p:cNvSpPr>
          <p:nvPr>
            <p:ph type="body" sz="quarter" idx="30" hasCustomPrompt="1"/>
          </p:nvPr>
        </p:nvSpPr>
        <p:spPr>
          <a:xfrm>
            <a:off x="8721914" y="1584820"/>
            <a:ext cx="1379713"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03</a:t>
            </a:r>
          </a:p>
        </p:txBody>
      </p:sp>
      <p:sp>
        <p:nvSpPr>
          <p:cNvPr id="26" name="Espace réservé pour une image  15">
            <a:extLst>
              <a:ext uri="{FF2B5EF4-FFF2-40B4-BE49-F238E27FC236}">
                <a16:creationId xmlns:a16="http://schemas.microsoft.com/office/drawing/2014/main" id="{4D28439E-7746-4AA1-A924-0AEC11614B84}"/>
              </a:ext>
            </a:extLst>
          </p:cNvPr>
          <p:cNvSpPr>
            <a:spLocks noGrp="1"/>
          </p:cNvSpPr>
          <p:nvPr>
            <p:ph type="pic" sz="quarter" idx="32"/>
          </p:nvPr>
        </p:nvSpPr>
        <p:spPr>
          <a:xfrm>
            <a:off x="10381831" y="2468972"/>
            <a:ext cx="1379716" cy="1819200"/>
          </a:xfrm>
        </p:spPr>
        <p:txBody>
          <a:bodyPr>
            <a:noAutofit/>
          </a:bodyPr>
          <a:lstStyle>
            <a:lvl1pPr marL="0" indent="0">
              <a:buNone/>
              <a:defRPr>
                <a:noFill/>
              </a:defRPr>
            </a:lvl1pPr>
          </a:lstStyle>
          <a:p>
            <a:r>
              <a:rPr lang="en-US" noProof="0" dirty="0"/>
              <a:t>Click icon to add picture</a:t>
            </a:r>
          </a:p>
        </p:txBody>
      </p:sp>
      <p:sp>
        <p:nvSpPr>
          <p:cNvPr id="27" name="Espace réservé du texte 4">
            <a:extLst>
              <a:ext uri="{FF2B5EF4-FFF2-40B4-BE49-F238E27FC236}">
                <a16:creationId xmlns:a16="http://schemas.microsoft.com/office/drawing/2014/main" id="{40E34842-79F1-492E-A94C-F1F0DECB7DB2}"/>
              </a:ext>
            </a:extLst>
          </p:cNvPr>
          <p:cNvSpPr>
            <a:spLocks noGrp="1"/>
          </p:cNvSpPr>
          <p:nvPr>
            <p:ph type="body" sz="quarter" idx="33" hasCustomPrompt="1"/>
          </p:nvPr>
        </p:nvSpPr>
        <p:spPr>
          <a:xfrm>
            <a:off x="10381830" y="1584820"/>
            <a:ext cx="1379713"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04</a:t>
            </a:r>
          </a:p>
        </p:txBody>
      </p:sp>
      <p:sp>
        <p:nvSpPr>
          <p:cNvPr id="33" name="Espace réservé du texte 4">
            <a:extLst>
              <a:ext uri="{FF2B5EF4-FFF2-40B4-BE49-F238E27FC236}">
                <a16:creationId xmlns:a16="http://schemas.microsoft.com/office/drawing/2014/main" id="{3DDB0039-9DEF-41FA-9376-CCCD184F46B0}"/>
              </a:ext>
            </a:extLst>
          </p:cNvPr>
          <p:cNvSpPr>
            <a:spLocks noGrp="1"/>
          </p:cNvSpPr>
          <p:nvPr>
            <p:ph type="body" sz="quarter" idx="35"/>
          </p:nvPr>
        </p:nvSpPr>
        <p:spPr>
          <a:xfrm>
            <a:off x="5406142"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4" name="Espace réservé du texte 4">
            <a:extLst>
              <a:ext uri="{FF2B5EF4-FFF2-40B4-BE49-F238E27FC236}">
                <a16:creationId xmlns:a16="http://schemas.microsoft.com/office/drawing/2014/main" id="{9F3CCA0F-99FD-49EB-AD69-BB3D91D198E7}"/>
              </a:ext>
            </a:extLst>
          </p:cNvPr>
          <p:cNvSpPr>
            <a:spLocks noGrp="1"/>
          </p:cNvSpPr>
          <p:nvPr>
            <p:ph type="body" sz="quarter" idx="36"/>
          </p:nvPr>
        </p:nvSpPr>
        <p:spPr>
          <a:xfrm>
            <a:off x="7061998"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5" name="Espace réservé du texte 4">
            <a:extLst>
              <a:ext uri="{FF2B5EF4-FFF2-40B4-BE49-F238E27FC236}">
                <a16:creationId xmlns:a16="http://schemas.microsoft.com/office/drawing/2014/main" id="{2E47962C-C9E2-4FED-BEA8-B8A7A8DD496C}"/>
              </a:ext>
            </a:extLst>
          </p:cNvPr>
          <p:cNvSpPr>
            <a:spLocks noGrp="1"/>
          </p:cNvSpPr>
          <p:nvPr>
            <p:ph type="body" sz="quarter" idx="37"/>
          </p:nvPr>
        </p:nvSpPr>
        <p:spPr>
          <a:xfrm>
            <a:off x="7066057"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6" name="Espace réservé du texte 4">
            <a:extLst>
              <a:ext uri="{FF2B5EF4-FFF2-40B4-BE49-F238E27FC236}">
                <a16:creationId xmlns:a16="http://schemas.microsoft.com/office/drawing/2014/main" id="{4F25B19E-3945-49B3-BEAB-C69BF39E2303}"/>
              </a:ext>
            </a:extLst>
          </p:cNvPr>
          <p:cNvSpPr>
            <a:spLocks noGrp="1"/>
          </p:cNvSpPr>
          <p:nvPr>
            <p:ph type="body" sz="quarter" idx="38"/>
          </p:nvPr>
        </p:nvSpPr>
        <p:spPr>
          <a:xfrm>
            <a:off x="8721911"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7" name="Espace réservé du texte 4">
            <a:extLst>
              <a:ext uri="{FF2B5EF4-FFF2-40B4-BE49-F238E27FC236}">
                <a16:creationId xmlns:a16="http://schemas.microsoft.com/office/drawing/2014/main" id="{39A64BFA-75AB-499E-A131-9140B81690A0}"/>
              </a:ext>
            </a:extLst>
          </p:cNvPr>
          <p:cNvSpPr>
            <a:spLocks noGrp="1"/>
          </p:cNvSpPr>
          <p:nvPr>
            <p:ph type="body" sz="quarter" idx="39"/>
          </p:nvPr>
        </p:nvSpPr>
        <p:spPr>
          <a:xfrm>
            <a:off x="8725970"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8" name="Espace réservé du texte 4">
            <a:extLst>
              <a:ext uri="{FF2B5EF4-FFF2-40B4-BE49-F238E27FC236}">
                <a16:creationId xmlns:a16="http://schemas.microsoft.com/office/drawing/2014/main" id="{3B5F3F20-0254-4AB0-8E67-4CD251DE7CC0}"/>
              </a:ext>
            </a:extLst>
          </p:cNvPr>
          <p:cNvSpPr>
            <a:spLocks noGrp="1"/>
          </p:cNvSpPr>
          <p:nvPr>
            <p:ph type="body" sz="quarter" idx="40"/>
          </p:nvPr>
        </p:nvSpPr>
        <p:spPr>
          <a:xfrm>
            <a:off x="10381823"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9" name="Espace réservé du texte 4">
            <a:extLst>
              <a:ext uri="{FF2B5EF4-FFF2-40B4-BE49-F238E27FC236}">
                <a16:creationId xmlns:a16="http://schemas.microsoft.com/office/drawing/2014/main" id="{71337317-15B9-4EF3-81D5-FE9D001892D3}"/>
              </a:ext>
            </a:extLst>
          </p:cNvPr>
          <p:cNvSpPr>
            <a:spLocks noGrp="1"/>
          </p:cNvSpPr>
          <p:nvPr>
            <p:ph type="body" sz="quarter" idx="41"/>
          </p:nvPr>
        </p:nvSpPr>
        <p:spPr>
          <a:xfrm>
            <a:off x="10385882"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28" name="Espace réservé du texte 5">
            <a:extLst>
              <a:ext uri="{FF2B5EF4-FFF2-40B4-BE49-F238E27FC236}">
                <a16:creationId xmlns:a16="http://schemas.microsoft.com/office/drawing/2014/main" id="{D7CFAE1A-FA8C-4F51-A655-9E0F02F24118}"/>
              </a:ext>
            </a:extLst>
          </p:cNvPr>
          <p:cNvSpPr>
            <a:spLocks noGrp="1"/>
          </p:cNvSpPr>
          <p:nvPr>
            <p:ph type="body" sz="quarter" idx="18"/>
          </p:nvPr>
        </p:nvSpPr>
        <p:spPr>
          <a:xfrm>
            <a:off x="4033427" y="425183"/>
            <a:ext cx="7715547" cy="256545"/>
          </a:xfrm>
        </p:spPr>
        <p:txBody>
          <a:bodyPr wrap="square" anchor="t" anchorCtr="0">
            <a:spAutoFit/>
          </a:bodyPr>
          <a:lstStyle>
            <a:lvl1pPr marL="0" indent="0" algn="l">
              <a:lnSpc>
                <a:spcPct val="100000"/>
              </a:lnSpc>
              <a:spcAft>
                <a:spcPts val="0"/>
              </a:spcAft>
              <a:buNone/>
              <a:defRPr lang="fr-FR" sz="1067"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400"/>
              </a:spcBef>
              <a:spcAft>
                <a:spcPts val="0"/>
              </a:spcAft>
              <a:defRPr sz="533"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400"/>
              </a:spcBef>
              <a:tabLst>
                <a:tab pos="836063" algn="l"/>
              </a:tabLst>
              <a:defRPr sz="533"/>
            </a:lvl3pPr>
          </a:lstStyle>
          <a:p>
            <a:pPr lvl="0"/>
            <a:r>
              <a:rPr lang="en-US" noProof="0" dirty="0"/>
              <a:t>Click to edit Master text styles</a:t>
            </a:r>
          </a:p>
        </p:txBody>
      </p:sp>
      <p:sp>
        <p:nvSpPr>
          <p:cNvPr id="29" name="Espace réservé du texte 4">
            <a:extLst>
              <a:ext uri="{FF2B5EF4-FFF2-40B4-BE49-F238E27FC236}">
                <a16:creationId xmlns:a16="http://schemas.microsoft.com/office/drawing/2014/main" id="{5114C6CE-4866-474F-BF86-38E09FF9D45B}"/>
              </a:ext>
            </a:extLst>
          </p:cNvPr>
          <p:cNvSpPr>
            <a:spLocks noGrp="1"/>
          </p:cNvSpPr>
          <p:nvPr>
            <p:ph type="body" sz="quarter" idx="22"/>
          </p:nvPr>
        </p:nvSpPr>
        <p:spPr>
          <a:xfrm>
            <a:off x="430457" y="1604793"/>
            <a:ext cx="2824073" cy="584775"/>
          </a:xfrm>
        </p:spPr>
        <p:txBody>
          <a:bodyPr wrap="square">
            <a:spAutoFit/>
          </a:bodyPr>
          <a:lstStyle>
            <a:lvl1pPr marL="0" indent="0">
              <a:lnSpc>
                <a:spcPct val="100000"/>
              </a:lnSpc>
              <a:spcAft>
                <a:spcPts val="0"/>
              </a:spcAft>
              <a:buNone/>
              <a:defRPr sz="16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533"/>
              </a:spcBef>
              <a:buFont typeface="Arial" panose="020B0604020202020204" pitchFamily="34" charset="0"/>
              <a:buNone/>
              <a:defRPr sz="1600"/>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Click to edit Master text styles</a:t>
            </a:r>
          </a:p>
        </p:txBody>
      </p:sp>
      <p:sp>
        <p:nvSpPr>
          <p:cNvPr id="30" name="Text Placeholder 2">
            <a:extLst>
              <a:ext uri="{FF2B5EF4-FFF2-40B4-BE49-F238E27FC236}">
                <a16:creationId xmlns:a16="http://schemas.microsoft.com/office/drawing/2014/main" id="{351B796C-D9CF-43FC-A477-86A208BBE8F2}"/>
              </a:ext>
            </a:extLst>
          </p:cNvPr>
          <p:cNvSpPr>
            <a:spLocks noGrp="1"/>
          </p:cNvSpPr>
          <p:nvPr>
            <p:ph type="body" sz="quarter" idx="21"/>
          </p:nvPr>
        </p:nvSpPr>
        <p:spPr>
          <a:xfrm>
            <a:off x="451293" y="2329204"/>
            <a:ext cx="2827013" cy="1695336"/>
          </a:xfrm>
        </p:spPr>
        <p:txBody>
          <a:bodyPr/>
          <a:lstStyle>
            <a:lvl1pPr marL="0" indent="0">
              <a:buNone/>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AA7C93D6-412D-42D2-B4F0-861F3AFA4F71}"/>
              </a:ext>
            </a:extLst>
          </p:cNvPr>
          <p:cNvSpPr>
            <a:spLocks noGrp="1"/>
          </p:cNvSpPr>
          <p:nvPr>
            <p:ph type="title"/>
          </p:nvPr>
        </p:nvSpPr>
        <p:spPr>
          <a:xfrm>
            <a:off x="441600" y="670501"/>
            <a:ext cx="2827447" cy="828047"/>
          </a:xfrm>
        </p:spPr>
        <p:txBody>
          <a:bodyPr/>
          <a:lstStyle>
            <a:lvl1pPr>
              <a:defRPr>
                <a:solidFill>
                  <a:schemeClr val="bg1"/>
                </a:solidFill>
              </a:defRPr>
            </a:lvl1pPr>
          </a:lstStyle>
          <a:p>
            <a:r>
              <a:rPr lang="en-US" dirty="0"/>
              <a:t>Click to edit Master title style</a:t>
            </a:r>
          </a:p>
        </p:txBody>
      </p:sp>
      <p:grpSp>
        <p:nvGrpSpPr>
          <p:cNvPr id="52" name="Graphique 7">
            <a:extLst>
              <a:ext uri="{FF2B5EF4-FFF2-40B4-BE49-F238E27FC236}">
                <a16:creationId xmlns:a16="http://schemas.microsoft.com/office/drawing/2014/main" id="{9B64CDE9-406F-49D7-BEB2-063D90776C2B}"/>
              </a:ext>
            </a:extLst>
          </p:cNvPr>
          <p:cNvGrpSpPr>
            <a:grpSpLocks noChangeAspect="1"/>
          </p:cNvGrpSpPr>
          <p:nvPr userDrawn="1"/>
        </p:nvGrpSpPr>
        <p:grpSpPr>
          <a:xfrm>
            <a:off x="442166" y="6329527"/>
            <a:ext cx="1071853" cy="275084"/>
            <a:chOff x="4768103" y="-471733"/>
            <a:chExt cx="744723" cy="191124"/>
          </a:xfrm>
          <a:solidFill>
            <a:schemeClr val="bg1"/>
          </a:solidFill>
        </p:grpSpPr>
        <p:sp>
          <p:nvSpPr>
            <p:cNvPr id="53" name="Forme libre : forme 9">
              <a:extLst>
                <a:ext uri="{FF2B5EF4-FFF2-40B4-BE49-F238E27FC236}">
                  <a16:creationId xmlns:a16="http://schemas.microsoft.com/office/drawing/2014/main" id="{F6976D5A-B55E-4E69-A52E-25E4A63064EE}"/>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sp>
          <p:nvSpPr>
            <p:cNvPr id="54" name="Forme libre : forme 10">
              <a:extLst>
                <a:ext uri="{FF2B5EF4-FFF2-40B4-BE49-F238E27FC236}">
                  <a16:creationId xmlns:a16="http://schemas.microsoft.com/office/drawing/2014/main" id="{5451173D-1ED5-49C5-AE67-A42E97242950}"/>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2400" dirty="0">
                <a:solidFill>
                  <a:schemeClr val="accent2"/>
                </a:solidFill>
                <a:latin typeface="Verdana" panose="020B0604030504040204" pitchFamily="34" charset="0"/>
              </a:endParaRPr>
            </a:p>
          </p:txBody>
        </p:sp>
        <p:sp>
          <p:nvSpPr>
            <p:cNvPr id="55" name="Forme libre : forme 11">
              <a:extLst>
                <a:ext uri="{FF2B5EF4-FFF2-40B4-BE49-F238E27FC236}">
                  <a16:creationId xmlns:a16="http://schemas.microsoft.com/office/drawing/2014/main" id="{442566DB-B6FC-4B7A-A79D-932C4CDCF7A9}"/>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grpSp>
    </p:spTree>
    <p:extLst>
      <p:ext uri="{BB962C8B-B14F-4D97-AF65-F5344CB8AC3E}">
        <p14:creationId xmlns:p14="http://schemas.microsoft.com/office/powerpoint/2010/main" val="2345997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_Title, Content and Number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37296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noProof="0" dirty="0">
              <a:latin typeface="Verdana" panose="020B0604030504040204" pitchFamily="34" charset="0"/>
            </a:endParaRP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16" name="Espace réservé pour une image  15">
            <a:extLst>
              <a:ext uri="{FF2B5EF4-FFF2-40B4-BE49-F238E27FC236}">
                <a16:creationId xmlns:a16="http://schemas.microsoft.com/office/drawing/2014/main" id="{8BEDC788-81F2-409E-8CE9-FF2A15A91919}"/>
              </a:ext>
            </a:extLst>
          </p:cNvPr>
          <p:cNvSpPr>
            <a:spLocks noGrp="1"/>
          </p:cNvSpPr>
          <p:nvPr>
            <p:ph type="pic" sz="quarter" idx="17"/>
          </p:nvPr>
        </p:nvSpPr>
        <p:spPr>
          <a:xfrm>
            <a:off x="5402083" y="2468972"/>
            <a:ext cx="1379716" cy="1819200"/>
          </a:xfrm>
        </p:spPr>
        <p:txBody>
          <a:bodyPr>
            <a:noAutofit/>
          </a:bodyPr>
          <a:lstStyle>
            <a:lvl1pPr marL="0" indent="0">
              <a:buNone/>
              <a:defRPr>
                <a:noFill/>
              </a:defRPr>
            </a:lvl1pPr>
          </a:lstStyle>
          <a:p>
            <a:r>
              <a:rPr lang="en-US" noProof="0" dirty="0"/>
              <a:t>Click icon to add picture</a:t>
            </a:r>
          </a:p>
        </p:txBody>
      </p:sp>
      <p:sp>
        <p:nvSpPr>
          <p:cNvPr id="17" name="Espace réservé du texte 4">
            <a:extLst>
              <a:ext uri="{FF2B5EF4-FFF2-40B4-BE49-F238E27FC236}">
                <a16:creationId xmlns:a16="http://schemas.microsoft.com/office/drawing/2014/main" id="{D96EF966-14FD-41BC-A600-7421C0981677}"/>
              </a:ext>
            </a:extLst>
          </p:cNvPr>
          <p:cNvSpPr>
            <a:spLocks noGrp="1"/>
          </p:cNvSpPr>
          <p:nvPr>
            <p:ph type="body" sz="quarter" idx="23" hasCustomPrompt="1"/>
          </p:nvPr>
        </p:nvSpPr>
        <p:spPr>
          <a:xfrm>
            <a:off x="5402082" y="1584820"/>
            <a:ext cx="1379716"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01</a:t>
            </a:r>
          </a:p>
        </p:txBody>
      </p:sp>
      <p:sp>
        <p:nvSpPr>
          <p:cNvPr id="18" name="Espace réservé du texte 4">
            <a:extLst>
              <a:ext uri="{FF2B5EF4-FFF2-40B4-BE49-F238E27FC236}">
                <a16:creationId xmlns:a16="http://schemas.microsoft.com/office/drawing/2014/main" id="{09C6DAE5-28F5-4BE0-9DAE-75B6B0AC968B}"/>
              </a:ext>
            </a:extLst>
          </p:cNvPr>
          <p:cNvSpPr>
            <a:spLocks noGrp="1"/>
          </p:cNvSpPr>
          <p:nvPr>
            <p:ph type="body" sz="quarter" idx="24"/>
          </p:nvPr>
        </p:nvSpPr>
        <p:spPr>
          <a:xfrm>
            <a:off x="4033427" y="1519091"/>
            <a:ext cx="1178053" cy="531256"/>
          </a:xfrm>
        </p:spPr>
        <p:txBody>
          <a:bodyPr anchor="b">
            <a:noAutofit/>
          </a:bodyPr>
          <a:lstStyle>
            <a:lvl1pPr marL="0" indent="0" algn="r">
              <a:lnSpc>
                <a:spcPct val="110000"/>
              </a:lnSpc>
              <a:buNone/>
              <a:defRPr sz="1067" cap="all" baseline="0">
                <a:solidFill>
                  <a:schemeClr val="tx1"/>
                </a:solidFill>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19" name="Espace réservé du texte 4">
            <a:extLst>
              <a:ext uri="{FF2B5EF4-FFF2-40B4-BE49-F238E27FC236}">
                <a16:creationId xmlns:a16="http://schemas.microsoft.com/office/drawing/2014/main" id="{DB385219-3623-4C80-90CB-E73147176A63}"/>
              </a:ext>
            </a:extLst>
          </p:cNvPr>
          <p:cNvSpPr>
            <a:spLocks noGrp="1"/>
          </p:cNvSpPr>
          <p:nvPr>
            <p:ph type="body" sz="quarter" idx="25"/>
          </p:nvPr>
        </p:nvSpPr>
        <p:spPr>
          <a:xfrm>
            <a:off x="5402083"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20" name="Espace réservé pour une image  15">
            <a:extLst>
              <a:ext uri="{FF2B5EF4-FFF2-40B4-BE49-F238E27FC236}">
                <a16:creationId xmlns:a16="http://schemas.microsoft.com/office/drawing/2014/main" id="{E7DD041E-74AB-4E79-8DE2-875A9F1E7DB5}"/>
              </a:ext>
            </a:extLst>
          </p:cNvPr>
          <p:cNvSpPr>
            <a:spLocks noGrp="1"/>
          </p:cNvSpPr>
          <p:nvPr>
            <p:ph type="pic" sz="quarter" idx="26" hasCustomPrompt="1"/>
          </p:nvPr>
        </p:nvSpPr>
        <p:spPr>
          <a:xfrm>
            <a:off x="7061999" y="2468972"/>
            <a:ext cx="1379716" cy="1819200"/>
          </a:xfrm>
        </p:spPr>
        <p:txBody>
          <a:bodyPr>
            <a:noAutofit/>
          </a:bodyPr>
          <a:lstStyle>
            <a:lvl1pPr marL="0" indent="0">
              <a:buNone/>
              <a:defRPr>
                <a:noFill/>
              </a:defRPr>
            </a:lvl1pPr>
          </a:lstStyle>
          <a:p>
            <a:r>
              <a:rPr lang="en-US" noProof="0" dirty="0"/>
              <a:t>o add picture</a:t>
            </a:r>
          </a:p>
        </p:txBody>
      </p:sp>
      <p:sp>
        <p:nvSpPr>
          <p:cNvPr id="21" name="Espace réservé du texte 4">
            <a:extLst>
              <a:ext uri="{FF2B5EF4-FFF2-40B4-BE49-F238E27FC236}">
                <a16:creationId xmlns:a16="http://schemas.microsoft.com/office/drawing/2014/main" id="{065977EE-862D-4B7C-8337-FDC6002343A7}"/>
              </a:ext>
            </a:extLst>
          </p:cNvPr>
          <p:cNvSpPr>
            <a:spLocks noGrp="1"/>
          </p:cNvSpPr>
          <p:nvPr>
            <p:ph type="body" sz="quarter" idx="27" hasCustomPrompt="1"/>
          </p:nvPr>
        </p:nvSpPr>
        <p:spPr>
          <a:xfrm>
            <a:off x="7061999" y="1584820"/>
            <a:ext cx="1379715"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02</a:t>
            </a:r>
          </a:p>
        </p:txBody>
      </p:sp>
      <p:sp>
        <p:nvSpPr>
          <p:cNvPr id="23" name="Espace réservé pour une image  15">
            <a:extLst>
              <a:ext uri="{FF2B5EF4-FFF2-40B4-BE49-F238E27FC236}">
                <a16:creationId xmlns:a16="http://schemas.microsoft.com/office/drawing/2014/main" id="{F89C23CF-B6A6-47AA-A07B-24B1AE35C570}"/>
              </a:ext>
            </a:extLst>
          </p:cNvPr>
          <p:cNvSpPr>
            <a:spLocks noGrp="1"/>
          </p:cNvSpPr>
          <p:nvPr>
            <p:ph type="pic" sz="quarter" idx="29"/>
          </p:nvPr>
        </p:nvSpPr>
        <p:spPr>
          <a:xfrm>
            <a:off x="8721915" y="2468972"/>
            <a:ext cx="1379716" cy="1819200"/>
          </a:xfrm>
        </p:spPr>
        <p:txBody>
          <a:bodyPr>
            <a:noAutofit/>
          </a:bodyPr>
          <a:lstStyle>
            <a:lvl1pPr marL="0" indent="0">
              <a:buNone/>
              <a:defRPr>
                <a:noFill/>
              </a:defRPr>
            </a:lvl1pPr>
          </a:lstStyle>
          <a:p>
            <a:r>
              <a:rPr lang="en-US" noProof="0" dirty="0"/>
              <a:t>Click icon to add picture</a:t>
            </a:r>
          </a:p>
        </p:txBody>
      </p:sp>
      <p:sp>
        <p:nvSpPr>
          <p:cNvPr id="24" name="Espace réservé du texte 4">
            <a:extLst>
              <a:ext uri="{FF2B5EF4-FFF2-40B4-BE49-F238E27FC236}">
                <a16:creationId xmlns:a16="http://schemas.microsoft.com/office/drawing/2014/main" id="{637D886D-DA77-4D52-A839-266F7AEEBCE1}"/>
              </a:ext>
            </a:extLst>
          </p:cNvPr>
          <p:cNvSpPr>
            <a:spLocks noGrp="1"/>
          </p:cNvSpPr>
          <p:nvPr>
            <p:ph type="body" sz="quarter" idx="30" hasCustomPrompt="1"/>
          </p:nvPr>
        </p:nvSpPr>
        <p:spPr>
          <a:xfrm>
            <a:off x="8721914" y="1584820"/>
            <a:ext cx="1379713"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03</a:t>
            </a:r>
          </a:p>
        </p:txBody>
      </p:sp>
      <p:sp>
        <p:nvSpPr>
          <p:cNvPr id="26" name="Espace réservé pour une image  15">
            <a:extLst>
              <a:ext uri="{FF2B5EF4-FFF2-40B4-BE49-F238E27FC236}">
                <a16:creationId xmlns:a16="http://schemas.microsoft.com/office/drawing/2014/main" id="{4D28439E-7746-4AA1-A924-0AEC11614B84}"/>
              </a:ext>
            </a:extLst>
          </p:cNvPr>
          <p:cNvSpPr>
            <a:spLocks noGrp="1"/>
          </p:cNvSpPr>
          <p:nvPr>
            <p:ph type="pic" sz="quarter" idx="32"/>
          </p:nvPr>
        </p:nvSpPr>
        <p:spPr>
          <a:xfrm>
            <a:off x="10381831" y="2468972"/>
            <a:ext cx="1379716" cy="1819200"/>
          </a:xfrm>
        </p:spPr>
        <p:txBody>
          <a:bodyPr>
            <a:noAutofit/>
          </a:bodyPr>
          <a:lstStyle>
            <a:lvl1pPr marL="0" indent="0">
              <a:buNone/>
              <a:defRPr>
                <a:noFill/>
              </a:defRPr>
            </a:lvl1pPr>
          </a:lstStyle>
          <a:p>
            <a:r>
              <a:rPr lang="en-US" noProof="0" dirty="0"/>
              <a:t>Click icon to add picture</a:t>
            </a:r>
          </a:p>
        </p:txBody>
      </p:sp>
      <p:sp>
        <p:nvSpPr>
          <p:cNvPr id="27" name="Espace réservé du texte 4">
            <a:extLst>
              <a:ext uri="{FF2B5EF4-FFF2-40B4-BE49-F238E27FC236}">
                <a16:creationId xmlns:a16="http://schemas.microsoft.com/office/drawing/2014/main" id="{40E34842-79F1-492E-A94C-F1F0DECB7DB2}"/>
              </a:ext>
            </a:extLst>
          </p:cNvPr>
          <p:cNvSpPr>
            <a:spLocks noGrp="1"/>
          </p:cNvSpPr>
          <p:nvPr>
            <p:ph type="body" sz="quarter" idx="33" hasCustomPrompt="1"/>
          </p:nvPr>
        </p:nvSpPr>
        <p:spPr>
          <a:xfrm>
            <a:off x="10381830" y="1584820"/>
            <a:ext cx="1379713"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04</a:t>
            </a:r>
          </a:p>
        </p:txBody>
      </p:sp>
      <p:sp>
        <p:nvSpPr>
          <p:cNvPr id="33" name="Espace réservé du texte 4">
            <a:extLst>
              <a:ext uri="{FF2B5EF4-FFF2-40B4-BE49-F238E27FC236}">
                <a16:creationId xmlns:a16="http://schemas.microsoft.com/office/drawing/2014/main" id="{3DDB0039-9DEF-41FA-9376-CCCD184F46B0}"/>
              </a:ext>
            </a:extLst>
          </p:cNvPr>
          <p:cNvSpPr>
            <a:spLocks noGrp="1"/>
          </p:cNvSpPr>
          <p:nvPr>
            <p:ph type="body" sz="quarter" idx="35"/>
          </p:nvPr>
        </p:nvSpPr>
        <p:spPr>
          <a:xfrm>
            <a:off x="5406142"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4" name="Espace réservé du texte 4">
            <a:extLst>
              <a:ext uri="{FF2B5EF4-FFF2-40B4-BE49-F238E27FC236}">
                <a16:creationId xmlns:a16="http://schemas.microsoft.com/office/drawing/2014/main" id="{9F3CCA0F-99FD-49EB-AD69-BB3D91D198E7}"/>
              </a:ext>
            </a:extLst>
          </p:cNvPr>
          <p:cNvSpPr>
            <a:spLocks noGrp="1"/>
          </p:cNvSpPr>
          <p:nvPr>
            <p:ph type="body" sz="quarter" idx="36"/>
          </p:nvPr>
        </p:nvSpPr>
        <p:spPr>
          <a:xfrm>
            <a:off x="7061998"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5" name="Espace réservé du texte 4">
            <a:extLst>
              <a:ext uri="{FF2B5EF4-FFF2-40B4-BE49-F238E27FC236}">
                <a16:creationId xmlns:a16="http://schemas.microsoft.com/office/drawing/2014/main" id="{2E47962C-C9E2-4FED-BEA8-B8A7A8DD496C}"/>
              </a:ext>
            </a:extLst>
          </p:cNvPr>
          <p:cNvSpPr>
            <a:spLocks noGrp="1"/>
          </p:cNvSpPr>
          <p:nvPr>
            <p:ph type="body" sz="quarter" idx="37"/>
          </p:nvPr>
        </p:nvSpPr>
        <p:spPr>
          <a:xfrm>
            <a:off x="7066057"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6" name="Espace réservé du texte 4">
            <a:extLst>
              <a:ext uri="{FF2B5EF4-FFF2-40B4-BE49-F238E27FC236}">
                <a16:creationId xmlns:a16="http://schemas.microsoft.com/office/drawing/2014/main" id="{4F25B19E-3945-49B3-BEAB-C69BF39E2303}"/>
              </a:ext>
            </a:extLst>
          </p:cNvPr>
          <p:cNvSpPr>
            <a:spLocks noGrp="1"/>
          </p:cNvSpPr>
          <p:nvPr>
            <p:ph type="body" sz="quarter" idx="38"/>
          </p:nvPr>
        </p:nvSpPr>
        <p:spPr>
          <a:xfrm>
            <a:off x="8721911"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7" name="Espace réservé du texte 4">
            <a:extLst>
              <a:ext uri="{FF2B5EF4-FFF2-40B4-BE49-F238E27FC236}">
                <a16:creationId xmlns:a16="http://schemas.microsoft.com/office/drawing/2014/main" id="{39A64BFA-75AB-499E-A131-9140B81690A0}"/>
              </a:ext>
            </a:extLst>
          </p:cNvPr>
          <p:cNvSpPr>
            <a:spLocks noGrp="1"/>
          </p:cNvSpPr>
          <p:nvPr>
            <p:ph type="body" sz="quarter" idx="39"/>
          </p:nvPr>
        </p:nvSpPr>
        <p:spPr>
          <a:xfrm>
            <a:off x="8725970"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8" name="Espace réservé du texte 4">
            <a:extLst>
              <a:ext uri="{FF2B5EF4-FFF2-40B4-BE49-F238E27FC236}">
                <a16:creationId xmlns:a16="http://schemas.microsoft.com/office/drawing/2014/main" id="{3B5F3F20-0254-4AB0-8E67-4CD251DE7CC0}"/>
              </a:ext>
            </a:extLst>
          </p:cNvPr>
          <p:cNvSpPr>
            <a:spLocks noGrp="1"/>
          </p:cNvSpPr>
          <p:nvPr>
            <p:ph type="body" sz="quarter" idx="40"/>
          </p:nvPr>
        </p:nvSpPr>
        <p:spPr>
          <a:xfrm>
            <a:off x="10381823"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9" name="Espace réservé du texte 4">
            <a:extLst>
              <a:ext uri="{FF2B5EF4-FFF2-40B4-BE49-F238E27FC236}">
                <a16:creationId xmlns:a16="http://schemas.microsoft.com/office/drawing/2014/main" id="{71337317-15B9-4EF3-81D5-FE9D001892D3}"/>
              </a:ext>
            </a:extLst>
          </p:cNvPr>
          <p:cNvSpPr>
            <a:spLocks noGrp="1"/>
          </p:cNvSpPr>
          <p:nvPr>
            <p:ph type="body" sz="quarter" idx="41"/>
          </p:nvPr>
        </p:nvSpPr>
        <p:spPr>
          <a:xfrm>
            <a:off x="10385882"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28" name="Espace réservé du texte 5">
            <a:extLst>
              <a:ext uri="{FF2B5EF4-FFF2-40B4-BE49-F238E27FC236}">
                <a16:creationId xmlns:a16="http://schemas.microsoft.com/office/drawing/2014/main" id="{D7CFAE1A-FA8C-4F51-A655-9E0F02F24118}"/>
              </a:ext>
            </a:extLst>
          </p:cNvPr>
          <p:cNvSpPr>
            <a:spLocks noGrp="1"/>
          </p:cNvSpPr>
          <p:nvPr>
            <p:ph type="body" sz="quarter" idx="18"/>
          </p:nvPr>
        </p:nvSpPr>
        <p:spPr>
          <a:xfrm>
            <a:off x="4033427" y="425183"/>
            <a:ext cx="7715547" cy="256545"/>
          </a:xfrm>
        </p:spPr>
        <p:txBody>
          <a:bodyPr wrap="square" anchor="t" anchorCtr="0">
            <a:spAutoFit/>
          </a:bodyPr>
          <a:lstStyle>
            <a:lvl1pPr marL="0" indent="0" algn="l">
              <a:lnSpc>
                <a:spcPct val="100000"/>
              </a:lnSpc>
              <a:spcAft>
                <a:spcPts val="0"/>
              </a:spcAft>
              <a:buNone/>
              <a:defRPr lang="fr-FR" sz="1067"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400"/>
              </a:spcBef>
              <a:spcAft>
                <a:spcPts val="0"/>
              </a:spcAft>
              <a:defRPr sz="533"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400"/>
              </a:spcBef>
              <a:tabLst>
                <a:tab pos="836063" algn="l"/>
              </a:tabLst>
              <a:defRPr sz="533"/>
            </a:lvl3pPr>
          </a:lstStyle>
          <a:p>
            <a:pPr lvl="0"/>
            <a:r>
              <a:rPr lang="en-US" noProof="0" dirty="0"/>
              <a:t>Click to edit Master text styles</a:t>
            </a:r>
          </a:p>
        </p:txBody>
      </p:sp>
      <p:sp>
        <p:nvSpPr>
          <p:cNvPr id="29" name="Espace réservé du texte 4">
            <a:extLst>
              <a:ext uri="{FF2B5EF4-FFF2-40B4-BE49-F238E27FC236}">
                <a16:creationId xmlns:a16="http://schemas.microsoft.com/office/drawing/2014/main" id="{5114C6CE-4866-474F-BF86-38E09FF9D45B}"/>
              </a:ext>
            </a:extLst>
          </p:cNvPr>
          <p:cNvSpPr>
            <a:spLocks noGrp="1"/>
          </p:cNvSpPr>
          <p:nvPr>
            <p:ph type="body" sz="quarter" idx="22"/>
          </p:nvPr>
        </p:nvSpPr>
        <p:spPr>
          <a:xfrm>
            <a:off x="430457" y="1604793"/>
            <a:ext cx="2824073" cy="584775"/>
          </a:xfrm>
        </p:spPr>
        <p:txBody>
          <a:bodyPr wrap="square">
            <a:spAutoFit/>
          </a:bodyPr>
          <a:lstStyle>
            <a:lvl1pPr marL="0" indent="0">
              <a:lnSpc>
                <a:spcPct val="100000"/>
              </a:lnSpc>
              <a:spcAft>
                <a:spcPts val="0"/>
              </a:spcAft>
              <a:buNone/>
              <a:defRPr sz="16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533"/>
              </a:spcBef>
              <a:buFont typeface="Arial" panose="020B0604020202020204" pitchFamily="34" charset="0"/>
              <a:buNone/>
              <a:defRPr sz="1600"/>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Click to edit Master text styles</a:t>
            </a:r>
          </a:p>
        </p:txBody>
      </p:sp>
      <p:sp>
        <p:nvSpPr>
          <p:cNvPr id="30" name="Text Placeholder 2">
            <a:extLst>
              <a:ext uri="{FF2B5EF4-FFF2-40B4-BE49-F238E27FC236}">
                <a16:creationId xmlns:a16="http://schemas.microsoft.com/office/drawing/2014/main" id="{351B796C-D9CF-43FC-A477-86A208BBE8F2}"/>
              </a:ext>
            </a:extLst>
          </p:cNvPr>
          <p:cNvSpPr>
            <a:spLocks noGrp="1"/>
          </p:cNvSpPr>
          <p:nvPr>
            <p:ph type="body" sz="quarter" idx="21"/>
          </p:nvPr>
        </p:nvSpPr>
        <p:spPr>
          <a:xfrm>
            <a:off x="451293" y="2329204"/>
            <a:ext cx="2827013" cy="1695336"/>
          </a:xfrm>
        </p:spPr>
        <p:txBody>
          <a:bodyPr/>
          <a:lstStyle>
            <a:lvl1pPr marL="0" indent="0">
              <a:buNone/>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AA7C93D6-412D-42D2-B4F0-861F3AFA4F71}"/>
              </a:ext>
            </a:extLst>
          </p:cNvPr>
          <p:cNvSpPr>
            <a:spLocks noGrp="1"/>
          </p:cNvSpPr>
          <p:nvPr>
            <p:ph type="title"/>
          </p:nvPr>
        </p:nvSpPr>
        <p:spPr>
          <a:xfrm>
            <a:off x="441600" y="670501"/>
            <a:ext cx="2827447" cy="828047"/>
          </a:xfrm>
        </p:spPr>
        <p:txBody>
          <a:bodyPr/>
          <a:lstStyle>
            <a:lvl1pPr>
              <a:defRPr>
                <a:solidFill>
                  <a:schemeClr val="bg1"/>
                </a:solidFill>
              </a:defRPr>
            </a:lvl1pPr>
          </a:lstStyle>
          <a:p>
            <a:r>
              <a:rPr lang="en-US" dirty="0"/>
              <a:t>Click to edit Master title style</a:t>
            </a:r>
          </a:p>
        </p:txBody>
      </p:sp>
      <p:grpSp>
        <p:nvGrpSpPr>
          <p:cNvPr id="52" name="Graphique 7">
            <a:extLst>
              <a:ext uri="{FF2B5EF4-FFF2-40B4-BE49-F238E27FC236}">
                <a16:creationId xmlns:a16="http://schemas.microsoft.com/office/drawing/2014/main" id="{9B64CDE9-406F-49D7-BEB2-063D90776C2B}"/>
              </a:ext>
            </a:extLst>
          </p:cNvPr>
          <p:cNvGrpSpPr>
            <a:grpSpLocks noChangeAspect="1"/>
          </p:cNvGrpSpPr>
          <p:nvPr userDrawn="1"/>
        </p:nvGrpSpPr>
        <p:grpSpPr>
          <a:xfrm>
            <a:off x="442166" y="6329527"/>
            <a:ext cx="1071853" cy="275084"/>
            <a:chOff x="4768103" y="-471733"/>
            <a:chExt cx="744723" cy="191124"/>
          </a:xfrm>
          <a:solidFill>
            <a:schemeClr val="bg1"/>
          </a:solidFill>
        </p:grpSpPr>
        <p:sp>
          <p:nvSpPr>
            <p:cNvPr id="53" name="Forme libre : forme 9">
              <a:extLst>
                <a:ext uri="{FF2B5EF4-FFF2-40B4-BE49-F238E27FC236}">
                  <a16:creationId xmlns:a16="http://schemas.microsoft.com/office/drawing/2014/main" id="{F6976D5A-B55E-4E69-A52E-25E4A63064EE}"/>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sp>
          <p:nvSpPr>
            <p:cNvPr id="54" name="Forme libre : forme 10">
              <a:extLst>
                <a:ext uri="{FF2B5EF4-FFF2-40B4-BE49-F238E27FC236}">
                  <a16:creationId xmlns:a16="http://schemas.microsoft.com/office/drawing/2014/main" id="{5451173D-1ED5-49C5-AE67-A42E97242950}"/>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2400" dirty="0">
                <a:solidFill>
                  <a:schemeClr val="accent2"/>
                </a:solidFill>
                <a:latin typeface="Verdana" panose="020B0604030504040204" pitchFamily="34" charset="0"/>
              </a:endParaRPr>
            </a:p>
          </p:txBody>
        </p:sp>
        <p:sp>
          <p:nvSpPr>
            <p:cNvPr id="55" name="Forme libre : forme 11">
              <a:extLst>
                <a:ext uri="{FF2B5EF4-FFF2-40B4-BE49-F238E27FC236}">
                  <a16:creationId xmlns:a16="http://schemas.microsoft.com/office/drawing/2014/main" id="{442566DB-B6FC-4B7A-A79D-932C4CDCF7A9}"/>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grpSp>
    </p:spTree>
    <p:extLst>
      <p:ext uri="{BB962C8B-B14F-4D97-AF65-F5344CB8AC3E}">
        <p14:creationId xmlns:p14="http://schemas.microsoft.com/office/powerpoint/2010/main" val="3211354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Title, Content and Number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37296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noProof="0" dirty="0">
              <a:latin typeface="Verdana" panose="020B0604030504040204" pitchFamily="34" charset="0"/>
            </a:endParaRP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16" name="Espace réservé pour une image  15">
            <a:extLst>
              <a:ext uri="{FF2B5EF4-FFF2-40B4-BE49-F238E27FC236}">
                <a16:creationId xmlns:a16="http://schemas.microsoft.com/office/drawing/2014/main" id="{8BEDC788-81F2-409E-8CE9-FF2A15A91919}"/>
              </a:ext>
            </a:extLst>
          </p:cNvPr>
          <p:cNvSpPr>
            <a:spLocks noGrp="1"/>
          </p:cNvSpPr>
          <p:nvPr>
            <p:ph type="pic" sz="quarter" idx="17"/>
          </p:nvPr>
        </p:nvSpPr>
        <p:spPr>
          <a:xfrm>
            <a:off x="5402083" y="2468972"/>
            <a:ext cx="1379716" cy="1819200"/>
          </a:xfrm>
        </p:spPr>
        <p:txBody>
          <a:bodyPr>
            <a:noAutofit/>
          </a:bodyPr>
          <a:lstStyle>
            <a:lvl1pPr marL="0" indent="0">
              <a:buNone/>
              <a:defRPr>
                <a:noFill/>
              </a:defRPr>
            </a:lvl1pPr>
          </a:lstStyle>
          <a:p>
            <a:r>
              <a:rPr lang="en-US" noProof="0" dirty="0"/>
              <a:t>Click icon to add picture</a:t>
            </a:r>
          </a:p>
        </p:txBody>
      </p:sp>
      <p:sp>
        <p:nvSpPr>
          <p:cNvPr id="17" name="Espace réservé du texte 4">
            <a:extLst>
              <a:ext uri="{FF2B5EF4-FFF2-40B4-BE49-F238E27FC236}">
                <a16:creationId xmlns:a16="http://schemas.microsoft.com/office/drawing/2014/main" id="{D96EF966-14FD-41BC-A600-7421C0981677}"/>
              </a:ext>
            </a:extLst>
          </p:cNvPr>
          <p:cNvSpPr>
            <a:spLocks noGrp="1"/>
          </p:cNvSpPr>
          <p:nvPr>
            <p:ph type="body" sz="quarter" idx="23" hasCustomPrompt="1"/>
          </p:nvPr>
        </p:nvSpPr>
        <p:spPr>
          <a:xfrm>
            <a:off x="5402082" y="1584820"/>
            <a:ext cx="1379716"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01</a:t>
            </a:r>
          </a:p>
        </p:txBody>
      </p:sp>
      <p:sp>
        <p:nvSpPr>
          <p:cNvPr id="18" name="Espace réservé du texte 4">
            <a:extLst>
              <a:ext uri="{FF2B5EF4-FFF2-40B4-BE49-F238E27FC236}">
                <a16:creationId xmlns:a16="http://schemas.microsoft.com/office/drawing/2014/main" id="{09C6DAE5-28F5-4BE0-9DAE-75B6B0AC968B}"/>
              </a:ext>
            </a:extLst>
          </p:cNvPr>
          <p:cNvSpPr>
            <a:spLocks noGrp="1"/>
          </p:cNvSpPr>
          <p:nvPr>
            <p:ph type="body" sz="quarter" idx="24"/>
          </p:nvPr>
        </p:nvSpPr>
        <p:spPr>
          <a:xfrm>
            <a:off x="4033427" y="1519091"/>
            <a:ext cx="1178053" cy="531256"/>
          </a:xfrm>
        </p:spPr>
        <p:txBody>
          <a:bodyPr anchor="b">
            <a:noAutofit/>
          </a:bodyPr>
          <a:lstStyle>
            <a:lvl1pPr marL="0" indent="0" algn="r">
              <a:lnSpc>
                <a:spcPct val="110000"/>
              </a:lnSpc>
              <a:buNone/>
              <a:defRPr sz="1067" cap="all" baseline="0">
                <a:solidFill>
                  <a:schemeClr val="tx1"/>
                </a:solidFill>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19" name="Espace réservé du texte 4">
            <a:extLst>
              <a:ext uri="{FF2B5EF4-FFF2-40B4-BE49-F238E27FC236}">
                <a16:creationId xmlns:a16="http://schemas.microsoft.com/office/drawing/2014/main" id="{DB385219-3623-4C80-90CB-E73147176A63}"/>
              </a:ext>
            </a:extLst>
          </p:cNvPr>
          <p:cNvSpPr>
            <a:spLocks noGrp="1"/>
          </p:cNvSpPr>
          <p:nvPr>
            <p:ph type="body" sz="quarter" idx="25"/>
          </p:nvPr>
        </p:nvSpPr>
        <p:spPr>
          <a:xfrm>
            <a:off x="5402083"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20" name="Espace réservé pour une image  15">
            <a:extLst>
              <a:ext uri="{FF2B5EF4-FFF2-40B4-BE49-F238E27FC236}">
                <a16:creationId xmlns:a16="http://schemas.microsoft.com/office/drawing/2014/main" id="{E7DD041E-74AB-4E79-8DE2-875A9F1E7DB5}"/>
              </a:ext>
            </a:extLst>
          </p:cNvPr>
          <p:cNvSpPr>
            <a:spLocks noGrp="1"/>
          </p:cNvSpPr>
          <p:nvPr>
            <p:ph type="pic" sz="quarter" idx="26" hasCustomPrompt="1"/>
          </p:nvPr>
        </p:nvSpPr>
        <p:spPr>
          <a:xfrm>
            <a:off x="7061999" y="2468972"/>
            <a:ext cx="1379716" cy="1819200"/>
          </a:xfrm>
        </p:spPr>
        <p:txBody>
          <a:bodyPr>
            <a:noAutofit/>
          </a:bodyPr>
          <a:lstStyle>
            <a:lvl1pPr marL="0" indent="0">
              <a:buNone/>
              <a:defRPr>
                <a:noFill/>
              </a:defRPr>
            </a:lvl1pPr>
          </a:lstStyle>
          <a:p>
            <a:r>
              <a:rPr lang="en-US" noProof="0" dirty="0"/>
              <a:t>o add picture</a:t>
            </a:r>
          </a:p>
        </p:txBody>
      </p:sp>
      <p:sp>
        <p:nvSpPr>
          <p:cNvPr id="21" name="Espace réservé du texte 4">
            <a:extLst>
              <a:ext uri="{FF2B5EF4-FFF2-40B4-BE49-F238E27FC236}">
                <a16:creationId xmlns:a16="http://schemas.microsoft.com/office/drawing/2014/main" id="{065977EE-862D-4B7C-8337-FDC6002343A7}"/>
              </a:ext>
            </a:extLst>
          </p:cNvPr>
          <p:cNvSpPr>
            <a:spLocks noGrp="1"/>
          </p:cNvSpPr>
          <p:nvPr>
            <p:ph type="body" sz="quarter" idx="27" hasCustomPrompt="1"/>
          </p:nvPr>
        </p:nvSpPr>
        <p:spPr>
          <a:xfrm>
            <a:off x="7061999" y="1584820"/>
            <a:ext cx="1379715"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02</a:t>
            </a:r>
          </a:p>
        </p:txBody>
      </p:sp>
      <p:sp>
        <p:nvSpPr>
          <p:cNvPr id="23" name="Espace réservé pour une image  15">
            <a:extLst>
              <a:ext uri="{FF2B5EF4-FFF2-40B4-BE49-F238E27FC236}">
                <a16:creationId xmlns:a16="http://schemas.microsoft.com/office/drawing/2014/main" id="{F89C23CF-B6A6-47AA-A07B-24B1AE35C570}"/>
              </a:ext>
            </a:extLst>
          </p:cNvPr>
          <p:cNvSpPr>
            <a:spLocks noGrp="1"/>
          </p:cNvSpPr>
          <p:nvPr>
            <p:ph type="pic" sz="quarter" idx="29"/>
          </p:nvPr>
        </p:nvSpPr>
        <p:spPr>
          <a:xfrm>
            <a:off x="8721915" y="2468972"/>
            <a:ext cx="1379716" cy="1819200"/>
          </a:xfrm>
        </p:spPr>
        <p:txBody>
          <a:bodyPr>
            <a:noAutofit/>
          </a:bodyPr>
          <a:lstStyle>
            <a:lvl1pPr marL="0" indent="0">
              <a:buNone/>
              <a:defRPr>
                <a:noFill/>
              </a:defRPr>
            </a:lvl1pPr>
          </a:lstStyle>
          <a:p>
            <a:r>
              <a:rPr lang="en-US" noProof="0" dirty="0"/>
              <a:t>Click icon to add picture</a:t>
            </a:r>
          </a:p>
        </p:txBody>
      </p:sp>
      <p:sp>
        <p:nvSpPr>
          <p:cNvPr id="24" name="Espace réservé du texte 4">
            <a:extLst>
              <a:ext uri="{FF2B5EF4-FFF2-40B4-BE49-F238E27FC236}">
                <a16:creationId xmlns:a16="http://schemas.microsoft.com/office/drawing/2014/main" id="{637D886D-DA77-4D52-A839-266F7AEEBCE1}"/>
              </a:ext>
            </a:extLst>
          </p:cNvPr>
          <p:cNvSpPr>
            <a:spLocks noGrp="1"/>
          </p:cNvSpPr>
          <p:nvPr>
            <p:ph type="body" sz="quarter" idx="30" hasCustomPrompt="1"/>
          </p:nvPr>
        </p:nvSpPr>
        <p:spPr>
          <a:xfrm>
            <a:off x="8721914" y="1584820"/>
            <a:ext cx="1379713"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03</a:t>
            </a:r>
          </a:p>
        </p:txBody>
      </p:sp>
      <p:sp>
        <p:nvSpPr>
          <p:cNvPr id="26" name="Espace réservé pour une image  15">
            <a:extLst>
              <a:ext uri="{FF2B5EF4-FFF2-40B4-BE49-F238E27FC236}">
                <a16:creationId xmlns:a16="http://schemas.microsoft.com/office/drawing/2014/main" id="{4D28439E-7746-4AA1-A924-0AEC11614B84}"/>
              </a:ext>
            </a:extLst>
          </p:cNvPr>
          <p:cNvSpPr>
            <a:spLocks noGrp="1"/>
          </p:cNvSpPr>
          <p:nvPr>
            <p:ph type="pic" sz="quarter" idx="32"/>
          </p:nvPr>
        </p:nvSpPr>
        <p:spPr>
          <a:xfrm>
            <a:off x="10381831" y="2468972"/>
            <a:ext cx="1379716" cy="1819200"/>
          </a:xfrm>
        </p:spPr>
        <p:txBody>
          <a:bodyPr>
            <a:noAutofit/>
          </a:bodyPr>
          <a:lstStyle>
            <a:lvl1pPr marL="0" indent="0">
              <a:buNone/>
              <a:defRPr>
                <a:noFill/>
              </a:defRPr>
            </a:lvl1pPr>
          </a:lstStyle>
          <a:p>
            <a:r>
              <a:rPr lang="en-US" noProof="0" dirty="0"/>
              <a:t>Click icon to add picture</a:t>
            </a:r>
          </a:p>
        </p:txBody>
      </p:sp>
      <p:sp>
        <p:nvSpPr>
          <p:cNvPr id="27" name="Espace réservé du texte 4">
            <a:extLst>
              <a:ext uri="{FF2B5EF4-FFF2-40B4-BE49-F238E27FC236}">
                <a16:creationId xmlns:a16="http://schemas.microsoft.com/office/drawing/2014/main" id="{40E34842-79F1-492E-A94C-F1F0DECB7DB2}"/>
              </a:ext>
            </a:extLst>
          </p:cNvPr>
          <p:cNvSpPr>
            <a:spLocks noGrp="1"/>
          </p:cNvSpPr>
          <p:nvPr>
            <p:ph type="body" sz="quarter" idx="33" hasCustomPrompt="1"/>
          </p:nvPr>
        </p:nvSpPr>
        <p:spPr>
          <a:xfrm>
            <a:off x="10381830" y="1584820"/>
            <a:ext cx="1379713"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04</a:t>
            </a:r>
          </a:p>
        </p:txBody>
      </p:sp>
      <p:sp>
        <p:nvSpPr>
          <p:cNvPr id="33" name="Espace réservé du texte 4">
            <a:extLst>
              <a:ext uri="{FF2B5EF4-FFF2-40B4-BE49-F238E27FC236}">
                <a16:creationId xmlns:a16="http://schemas.microsoft.com/office/drawing/2014/main" id="{3DDB0039-9DEF-41FA-9376-CCCD184F46B0}"/>
              </a:ext>
            </a:extLst>
          </p:cNvPr>
          <p:cNvSpPr>
            <a:spLocks noGrp="1"/>
          </p:cNvSpPr>
          <p:nvPr>
            <p:ph type="body" sz="quarter" idx="35"/>
          </p:nvPr>
        </p:nvSpPr>
        <p:spPr>
          <a:xfrm>
            <a:off x="5406142"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4" name="Espace réservé du texte 4">
            <a:extLst>
              <a:ext uri="{FF2B5EF4-FFF2-40B4-BE49-F238E27FC236}">
                <a16:creationId xmlns:a16="http://schemas.microsoft.com/office/drawing/2014/main" id="{9F3CCA0F-99FD-49EB-AD69-BB3D91D198E7}"/>
              </a:ext>
            </a:extLst>
          </p:cNvPr>
          <p:cNvSpPr>
            <a:spLocks noGrp="1"/>
          </p:cNvSpPr>
          <p:nvPr>
            <p:ph type="body" sz="quarter" idx="36"/>
          </p:nvPr>
        </p:nvSpPr>
        <p:spPr>
          <a:xfrm>
            <a:off x="7061998"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5" name="Espace réservé du texte 4">
            <a:extLst>
              <a:ext uri="{FF2B5EF4-FFF2-40B4-BE49-F238E27FC236}">
                <a16:creationId xmlns:a16="http://schemas.microsoft.com/office/drawing/2014/main" id="{2E47962C-C9E2-4FED-BEA8-B8A7A8DD496C}"/>
              </a:ext>
            </a:extLst>
          </p:cNvPr>
          <p:cNvSpPr>
            <a:spLocks noGrp="1"/>
          </p:cNvSpPr>
          <p:nvPr>
            <p:ph type="body" sz="quarter" idx="37"/>
          </p:nvPr>
        </p:nvSpPr>
        <p:spPr>
          <a:xfrm>
            <a:off x="7066057"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6" name="Espace réservé du texte 4">
            <a:extLst>
              <a:ext uri="{FF2B5EF4-FFF2-40B4-BE49-F238E27FC236}">
                <a16:creationId xmlns:a16="http://schemas.microsoft.com/office/drawing/2014/main" id="{4F25B19E-3945-49B3-BEAB-C69BF39E2303}"/>
              </a:ext>
            </a:extLst>
          </p:cNvPr>
          <p:cNvSpPr>
            <a:spLocks noGrp="1"/>
          </p:cNvSpPr>
          <p:nvPr>
            <p:ph type="body" sz="quarter" idx="38"/>
          </p:nvPr>
        </p:nvSpPr>
        <p:spPr>
          <a:xfrm>
            <a:off x="8721911"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7" name="Espace réservé du texte 4">
            <a:extLst>
              <a:ext uri="{FF2B5EF4-FFF2-40B4-BE49-F238E27FC236}">
                <a16:creationId xmlns:a16="http://schemas.microsoft.com/office/drawing/2014/main" id="{39A64BFA-75AB-499E-A131-9140B81690A0}"/>
              </a:ext>
            </a:extLst>
          </p:cNvPr>
          <p:cNvSpPr>
            <a:spLocks noGrp="1"/>
          </p:cNvSpPr>
          <p:nvPr>
            <p:ph type="body" sz="quarter" idx="39"/>
          </p:nvPr>
        </p:nvSpPr>
        <p:spPr>
          <a:xfrm>
            <a:off x="8725970"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8" name="Espace réservé du texte 4">
            <a:extLst>
              <a:ext uri="{FF2B5EF4-FFF2-40B4-BE49-F238E27FC236}">
                <a16:creationId xmlns:a16="http://schemas.microsoft.com/office/drawing/2014/main" id="{3B5F3F20-0254-4AB0-8E67-4CD251DE7CC0}"/>
              </a:ext>
            </a:extLst>
          </p:cNvPr>
          <p:cNvSpPr>
            <a:spLocks noGrp="1"/>
          </p:cNvSpPr>
          <p:nvPr>
            <p:ph type="body" sz="quarter" idx="40"/>
          </p:nvPr>
        </p:nvSpPr>
        <p:spPr>
          <a:xfrm>
            <a:off x="10381823"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9" name="Espace réservé du texte 4">
            <a:extLst>
              <a:ext uri="{FF2B5EF4-FFF2-40B4-BE49-F238E27FC236}">
                <a16:creationId xmlns:a16="http://schemas.microsoft.com/office/drawing/2014/main" id="{71337317-15B9-4EF3-81D5-FE9D001892D3}"/>
              </a:ext>
            </a:extLst>
          </p:cNvPr>
          <p:cNvSpPr>
            <a:spLocks noGrp="1"/>
          </p:cNvSpPr>
          <p:nvPr>
            <p:ph type="body" sz="quarter" idx="41"/>
          </p:nvPr>
        </p:nvSpPr>
        <p:spPr>
          <a:xfrm>
            <a:off x="10385882"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28" name="Espace réservé du texte 5">
            <a:extLst>
              <a:ext uri="{FF2B5EF4-FFF2-40B4-BE49-F238E27FC236}">
                <a16:creationId xmlns:a16="http://schemas.microsoft.com/office/drawing/2014/main" id="{D7CFAE1A-FA8C-4F51-A655-9E0F02F24118}"/>
              </a:ext>
            </a:extLst>
          </p:cNvPr>
          <p:cNvSpPr>
            <a:spLocks noGrp="1"/>
          </p:cNvSpPr>
          <p:nvPr>
            <p:ph type="body" sz="quarter" idx="18"/>
          </p:nvPr>
        </p:nvSpPr>
        <p:spPr>
          <a:xfrm>
            <a:off x="4033427" y="425183"/>
            <a:ext cx="7715547" cy="256545"/>
          </a:xfrm>
        </p:spPr>
        <p:txBody>
          <a:bodyPr wrap="square" anchor="t" anchorCtr="0">
            <a:spAutoFit/>
          </a:bodyPr>
          <a:lstStyle>
            <a:lvl1pPr marL="0" indent="0" algn="l">
              <a:lnSpc>
                <a:spcPct val="100000"/>
              </a:lnSpc>
              <a:spcAft>
                <a:spcPts val="0"/>
              </a:spcAft>
              <a:buNone/>
              <a:defRPr lang="fr-FR" sz="1067"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400"/>
              </a:spcBef>
              <a:spcAft>
                <a:spcPts val="0"/>
              </a:spcAft>
              <a:defRPr sz="533"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400"/>
              </a:spcBef>
              <a:tabLst>
                <a:tab pos="836063" algn="l"/>
              </a:tabLst>
              <a:defRPr sz="533"/>
            </a:lvl3pPr>
          </a:lstStyle>
          <a:p>
            <a:pPr lvl="0"/>
            <a:r>
              <a:rPr lang="en-US" noProof="0" dirty="0"/>
              <a:t>Click to edit Master text styles</a:t>
            </a:r>
          </a:p>
        </p:txBody>
      </p:sp>
      <p:sp>
        <p:nvSpPr>
          <p:cNvPr id="29" name="Espace réservé du texte 4">
            <a:extLst>
              <a:ext uri="{FF2B5EF4-FFF2-40B4-BE49-F238E27FC236}">
                <a16:creationId xmlns:a16="http://schemas.microsoft.com/office/drawing/2014/main" id="{5114C6CE-4866-474F-BF86-38E09FF9D45B}"/>
              </a:ext>
            </a:extLst>
          </p:cNvPr>
          <p:cNvSpPr>
            <a:spLocks noGrp="1"/>
          </p:cNvSpPr>
          <p:nvPr>
            <p:ph type="body" sz="quarter" idx="22"/>
          </p:nvPr>
        </p:nvSpPr>
        <p:spPr>
          <a:xfrm>
            <a:off x="430457" y="1604793"/>
            <a:ext cx="2824073" cy="584775"/>
          </a:xfrm>
        </p:spPr>
        <p:txBody>
          <a:bodyPr wrap="square">
            <a:spAutoFit/>
          </a:bodyPr>
          <a:lstStyle>
            <a:lvl1pPr marL="0" indent="0">
              <a:lnSpc>
                <a:spcPct val="100000"/>
              </a:lnSpc>
              <a:spcAft>
                <a:spcPts val="0"/>
              </a:spcAft>
              <a:buNone/>
              <a:defRPr sz="16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533"/>
              </a:spcBef>
              <a:buFont typeface="Arial" panose="020B0604020202020204" pitchFamily="34" charset="0"/>
              <a:buNone/>
              <a:defRPr sz="1600"/>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Click to edit Master text styles</a:t>
            </a:r>
          </a:p>
        </p:txBody>
      </p:sp>
      <p:sp>
        <p:nvSpPr>
          <p:cNvPr id="30" name="Text Placeholder 2">
            <a:extLst>
              <a:ext uri="{FF2B5EF4-FFF2-40B4-BE49-F238E27FC236}">
                <a16:creationId xmlns:a16="http://schemas.microsoft.com/office/drawing/2014/main" id="{351B796C-D9CF-43FC-A477-86A208BBE8F2}"/>
              </a:ext>
            </a:extLst>
          </p:cNvPr>
          <p:cNvSpPr>
            <a:spLocks noGrp="1"/>
          </p:cNvSpPr>
          <p:nvPr>
            <p:ph type="body" sz="quarter" idx="21"/>
          </p:nvPr>
        </p:nvSpPr>
        <p:spPr>
          <a:xfrm>
            <a:off x="451293" y="2329204"/>
            <a:ext cx="2827013" cy="1695336"/>
          </a:xfrm>
        </p:spPr>
        <p:txBody>
          <a:bodyPr/>
          <a:lstStyle>
            <a:lvl1pPr marL="0" indent="0">
              <a:buNone/>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AA7C93D6-412D-42D2-B4F0-861F3AFA4F71}"/>
              </a:ext>
            </a:extLst>
          </p:cNvPr>
          <p:cNvSpPr>
            <a:spLocks noGrp="1"/>
          </p:cNvSpPr>
          <p:nvPr>
            <p:ph type="title"/>
          </p:nvPr>
        </p:nvSpPr>
        <p:spPr>
          <a:xfrm>
            <a:off x="441600" y="670501"/>
            <a:ext cx="2827447" cy="828047"/>
          </a:xfrm>
        </p:spPr>
        <p:txBody>
          <a:bodyPr/>
          <a:lstStyle>
            <a:lvl1pPr>
              <a:defRPr>
                <a:solidFill>
                  <a:schemeClr val="bg1"/>
                </a:solidFill>
              </a:defRPr>
            </a:lvl1pPr>
          </a:lstStyle>
          <a:p>
            <a:r>
              <a:rPr lang="en-US" dirty="0"/>
              <a:t>Click to edit Master title style</a:t>
            </a:r>
          </a:p>
        </p:txBody>
      </p:sp>
      <p:grpSp>
        <p:nvGrpSpPr>
          <p:cNvPr id="52" name="Graphique 7">
            <a:extLst>
              <a:ext uri="{FF2B5EF4-FFF2-40B4-BE49-F238E27FC236}">
                <a16:creationId xmlns:a16="http://schemas.microsoft.com/office/drawing/2014/main" id="{9B64CDE9-406F-49D7-BEB2-063D90776C2B}"/>
              </a:ext>
            </a:extLst>
          </p:cNvPr>
          <p:cNvGrpSpPr>
            <a:grpSpLocks noChangeAspect="1"/>
          </p:cNvGrpSpPr>
          <p:nvPr userDrawn="1"/>
        </p:nvGrpSpPr>
        <p:grpSpPr>
          <a:xfrm>
            <a:off x="442166" y="6329527"/>
            <a:ext cx="1071853" cy="275084"/>
            <a:chOff x="4768103" y="-471733"/>
            <a:chExt cx="744723" cy="191124"/>
          </a:xfrm>
          <a:solidFill>
            <a:schemeClr val="bg1"/>
          </a:solidFill>
        </p:grpSpPr>
        <p:sp>
          <p:nvSpPr>
            <p:cNvPr id="53" name="Forme libre : forme 9">
              <a:extLst>
                <a:ext uri="{FF2B5EF4-FFF2-40B4-BE49-F238E27FC236}">
                  <a16:creationId xmlns:a16="http://schemas.microsoft.com/office/drawing/2014/main" id="{F6976D5A-B55E-4E69-A52E-25E4A63064EE}"/>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sp>
          <p:nvSpPr>
            <p:cNvPr id="54" name="Forme libre : forme 10">
              <a:extLst>
                <a:ext uri="{FF2B5EF4-FFF2-40B4-BE49-F238E27FC236}">
                  <a16:creationId xmlns:a16="http://schemas.microsoft.com/office/drawing/2014/main" id="{5451173D-1ED5-49C5-AE67-A42E97242950}"/>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2400" dirty="0">
                <a:solidFill>
                  <a:schemeClr val="accent2"/>
                </a:solidFill>
                <a:latin typeface="Verdana" panose="020B0604030504040204" pitchFamily="34" charset="0"/>
              </a:endParaRPr>
            </a:p>
          </p:txBody>
        </p:sp>
        <p:sp>
          <p:nvSpPr>
            <p:cNvPr id="55" name="Forme libre : forme 11">
              <a:extLst>
                <a:ext uri="{FF2B5EF4-FFF2-40B4-BE49-F238E27FC236}">
                  <a16:creationId xmlns:a16="http://schemas.microsoft.com/office/drawing/2014/main" id="{442566DB-B6FC-4B7A-A79D-932C4CDCF7A9}"/>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grpSp>
    </p:spTree>
    <p:extLst>
      <p:ext uri="{BB962C8B-B14F-4D97-AF65-F5344CB8AC3E}">
        <p14:creationId xmlns:p14="http://schemas.microsoft.com/office/powerpoint/2010/main" val="3577980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4_Title, Content and Number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37296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noProof="0" dirty="0">
              <a:latin typeface="Verdana" panose="020B0604030504040204" pitchFamily="34" charset="0"/>
            </a:endParaRP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16" name="Espace réservé pour une image  15">
            <a:extLst>
              <a:ext uri="{FF2B5EF4-FFF2-40B4-BE49-F238E27FC236}">
                <a16:creationId xmlns:a16="http://schemas.microsoft.com/office/drawing/2014/main" id="{8BEDC788-81F2-409E-8CE9-FF2A15A91919}"/>
              </a:ext>
            </a:extLst>
          </p:cNvPr>
          <p:cNvSpPr>
            <a:spLocks noGrp="1"/>
          </p:cNvSpPr>
          <p:nvPr>
            <p:ph type="pic" sz="quarter" idx="17"/>
          </p:nvPr>
        </p:nvSpPr>
        <p:spPr>
          <a:xfrm>
            <a:off x="5402083" y="2468972"/>
            <a:ext cx="1379716" cy="1819200"/>
          </a:xfrm>
        </p:spPr>
        <p:txBody>
          <a:bodyPr>
            <a:noAutofit/>
          </a:bodyPr>
          <a:lstStyle>
            <a:lvl1pPr marL="0" indent="0">
              <a:buNone/>
              <a:defRPr>
                <a:noFill/>
              </a:defRPr>
            </a:lvl1pPr>
          </a:lstStyle>
          <a:p>
            <a:r>
              <a:rPr lang="en-US" noProof="0" dirty="0"/>
              <a:t>Click icon to add picture</a:t>
            </a:r>
          </a:p>
        </p:txBody>
      </p:sp>
      <p:sp>
        <p:nvSpPr>
          <p:cNvPr id="17" name="Espace réservé du texte 4">
            <a:extLst>
              <a:ext uri="{FF2B5EF4-FFF2-40B4-BE49-F238E27FC236}">
                <a16:creationId xmlns:a16="http://schemas.microsoft.com/office/drawing/2014/main" id="{D96EF966-14FD-41BC-A600-7421C0981677}"/>
              </a:ext>
            </a:extLst>
          </p:cNvPr>
          <p:cNvSpPr>
            <a:spLocks noGrp="1"/>
          </p:cNvSpPr>
          <p:nvPr>
            <p:ph type="body" sz="quarter" idx="23" hasCustomPrompt="1"/>
          </p:nvPr>
        </p:nvSpPr>
        <p:spPr>
          <a:xfrm>
            <a:off x="5402082" y="1584820"/>
            <a:ext cx="1379716"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01</a:t>
            </a:r>
          </a:p>
        </p:txBody>
      </p:sp>
      <p:sp>
        <p:nvSpPr>
          <p:cNvPr id="18" name="Espace réservé du texte 4">
            <a:extLst>
              <a:ext uri="{FF2B5EF4-FFF2-40B4-BE49-F238E27FC236}">
                <a16:creationId xmlns:a16="http://schemas.microsoft.com/office/drawing/2014/main" id="{09C6DAE5-28F5-4BE0-9DAE-75B6B0AC968B}"/>
              </a:ext>
            </a:extLst>
          </p:cNvPr>
          <p:cNvSpPr>
            <a:spLocks noGrp="1"/>
          </p:cNvSpPr>
          <p:nvPr>
            <p:ph type="body" sz="quarter" idx="24"/>
          </p:nvPr>
        </p:nvSpPr>
        <p:spPr>
          <a:xfrm>
            <a:off x="4033427" y="1519091"/>
            <a:ext cx="1178053" cy="531256"/>
          </a:xfrm>
        </p:spPr>
        <p:txBody>
          <a:bodyPr anchor="b">
            <a:noAutofit/>
          </a:bodyPr>
          <a:lstStyle>
            <a:lvl1pPr marL="0" indent="0" algn="r">
              <a:lnSpc>
                <a:spcPct val="110000"/>
              </a:lnSpc>
              <a:buNone/>
              <a:defRPr sz="1067" cap="all" baseline="0">
                <a:solidFill>
                  <a:schemeClr val="tx1"/>
                </a:solidFill>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19" name="Espace réservé du texte 4">
            <a:extLst>
              <a:ext uri="{FF2B5EF4-FFF2-40B4-BE49-F238E27FC236}">
                <a16:creationId xmlns:a16="http://schemas.microsoft.com/office/drawing/2014/main" id="{DB385219-3623-4C80-90CB-E73147176A63}"/>
              </a:ext>
            </a:extLst>
          </p:cNvPr>
          <p:cNvSpPr>
            <a:spLocks noGrp="1"/>
          </p:cNvSpPr>
          <p:nvPr>
            <p:ph type="body" sz="quarter" idx="25"/>
          </p:nvPr>
        </p:nvSpPr>
        <p:spPr>
          <a:xfrm>
            <a:off x="5402083"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20" name="Espace réservé pour une image  15">
            <a:extLst>
              <a:ext uri="{FF2B5EF4-FFF2-40B4-BE49-F238E27FC236}">
                <a16:creationId xmlns:a16="http://schemas.microsoft.com/office/drawing/2014/main" id="{E7DD041E-74AB-4E79-8DE2-875A9F1E7DB5}"/>
              </a:ext>
            </a:extLst>
          </p:cNvPr>
          <p:cNvSpPr>
            <a:spLocks noGrp="1"/>
          </p:cNvSpPr>
          <p:nvPr>
            <p:ph type="pic" sz="quarter" idx="26" hasCustomPrompt="1"/>
          </p:nvPr>
        </p:nvSpPr>
        <p:spPr>
          <a:xfrm>
            <a:off x="7061999" y="2468972"/>
            <a:ext cx="1379716" cy="1819200"/>
          </a:xfrm>
        </p:spPr>
        <p:txBody>
          <a:bodyPr>
            <a:noAutofit/>
          </a:bodyPr>
          <a:lstStyle>
            <a:lvl1pPr marL="0" indent="0">
              <a:buNone/>
              <a:defRPr>
                <a:noFill/>
              </a:defRPr>
            </a:lvl1pPr>
          </a:lstStyle>
          <a:p>
            <a:r>
              <a:rPr lang="en-US" noProof="0" dirty="0"/>
              <a:t>o add picture</a:t>
            </a:r>
          </a:p>
        </p:txBody>
      </p:sp>
      <p:sp>
        <p:nvSpPr>
          <p:cNvPr id="21" name="Espace réservé du texte 4">
            <a:extLst>
              <a:ext uri="{FF2B5EF4-FFF2-40B4-BE49-F238E27FC236}">
                <a16:creationId xmlns:a16="http://schemas.microsoft.com/office/drawing/2014/main" id="{065977EE-862D-4B7C-8337-FDC6002343A7}"/>
              </a:ext>
            </a:extLst>
          </p:cNvPr>
          <p:cNvSpPr>
            <a:spLocks noGrp="1"/>
          </p:cNvSpPr>
          <p:nvPr>
            <p:ph type="body" sz="quarter" idx="27" hasCustomPrompt="1"/>
          </p:nvPr>
        </p:nvSpPr>
        <p:spPr>
          <a:xfrm>
            <a:off x="7061999" y="1584820"/>
            <a:ext cx="1379715"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02</a:t>
            </a:r>
          </a:p>
        </p:txBody>
      </p:sp>
      <p:sp>
        <p:nvSpPr>
          <p:cNvPr id="23" name="Espace réservé pour une image  15">
            <a:extLst>
              <a:ext uri="{FF2B5EF4-FFF2-40B4-BE49-F238E27FC236}">
                <a16:creationId xmlns:a16="http://schemas.microsoft.com/office/drawing/2014/main" id="{F89C23CF-B6A6-47AA-A07B-24B1AE35C570}"/>
              </a:ext>
            </a:extLst>
          </p:cNvPr>
          <p:cNvSpPr>
            <a:spLocks noGrp="1"/>
          </p:cNvSpPr>
          <p:nvPr>
            <p:ph type="pic" sz="quarter" idx="29"/>
          </p:nvPr>
        </p:nvSpPr>
        <p:spPr>
          <a:xfrm>
            <a:off x="8721915" y="2468972"/>
            <a:ext cx="1379716" cy="1819200"/>
          </a:xfrm>
        </p:spPr>
        <p:txBody>
          <a:bodyPr>
            <a:noAutofit/>
          </a:bodyPr>
          <a:lstStyle>
            <a:lvl1pPr marL="0" indent="0">
              <a:buNone/>
              <a:defRPr>
                <a:noFill/>
              </a:defRPr>
            </a:lvl1pPr>
          </a:lstStyle>
          <a:p>
            <a:r>
              <a:rPr lang="en-US" noProof="0" dirty="0"/>
              <a:t>Click icon to add picture</a:t>
            </a:r>
          </a:p>
        </p:txBody>
      </p:sp>
      <p:sp>
        <p:nvSpPr>
          <p:cNvPr id="24" name="Espace réservé du texte 4">
            <a:extLst>
              <a:ext uri="{FF2B5EF4-FFF2-40B4-BE49-F238E27FC236}">
                <a16:creationId xmlns:a16="http://schemas.microsoft.com/office/drawing/2014/main" id="{637D886D-DA77-4D52-A839-266F7AEEBCE1}"/>
              </a:ext>
            </a:extLst>
          </p:cNvPr>
          <p:cNvSpPr>
            <a:spLocks noGrp="1"/>
          </p:cNvSpPr>
          <p:nvPr>
            <p:ph type="body" sz="quarter" idx="30" hasCustomPrompt="1"/>
          </p:nvPr>
        </p:nvSpPr>
        <p:spPr>
          <a:xfrm>
            <a:off x="8721914" y="1584820"/>
            <a:ext cx="1379713"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03</a:t>
            </a:r>
          </a:p>
        </p:txBody>
      </p:sp>
      <p:sp>
        <p:nvSpPr>
          <p:cNvPr id="26" name="Espace réservé pour une image  15">
            <a:extLst>
              <a:ext uri="{FF2B5EF4-FFF2-40B4-BE49-F238E27FC236}">
                <a16:creationId xmlns:a16="http://schemas.microsoft.com/office/drawing/2014/main" id="{4D28439E-7746-4AA1-A924-0AEC11614B84}"/>
              </a:ext>
            </a:extLst>
          </p:cNvPr>
          <p:cNvSpPr>
            <a:spLocks noGrp="1"/>
          </p:cNvSpPr>
          <p:nvPr>
            <p:ph type="pic" sz="quarter" idx="32"/>
          </p:nvPr>
        </p:nvSpPr>
        <p:spPr>
          <a:xfrm>
            <a:off x="10381831" y="2468972"/>
            <a:ext cx="1379716" cy="1819200"/>
          </a:xfrm>
        </p:spPr>
        <p:txBody>
          <a:bodyPr>
            <a:noAutofit/>
          </a:bodyPr>
          <a:lstStyle>
            <a:lvl1pPr marL="0" indent="0">
              <a:buNone/>
              <a:defRPr>
                <a:noFill/>
              </a:defRPr>
            </a:lvl1pPr>
          </a:lstStyle>
          <a:p>
            <a:r>
              <a:rPr lang="en-US" noProof="0" dirty="0"/>
              <a:t>Click icon to add picture</a:t>
            </a:r>
          </a:p>
        </p:txBody>
      </p:sp>
      <p:sp>
        <p:nvSpPr>
          <p:cNvPr id="27" name="Espace réservé du texte 4">
            <a:extLst>
              <a:ext uri="{FF2B5EF4-FFF2-40B4-BE49-F238E27FC236}">
                <a16:creationId xmlns:a16="http://schemas.microsoft.com/office/drawing/2014/main" id="{40E34842-79F1-492E-A94C-F1F0DECB7DB2}"/>
              </a:ext>
            </a:extLst>
          </p:cNvPr>
          <p:cNvSpPr>
            <a:spLocks noGrp="1"/>
          </p:cNvSpPr>
          <p:nvPr>
            <p:ph type="body" sz="quarter" idx="33" hasCustomPrompt="1"/>
          </p:nvPr>
        </p:nvSpPr>
        <p:spPr>
          <a:xfrm>
            <a:off x="10381830" y="1584820"/>
            <a:ext cx="1379713"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04</a:t>
            </a:r>
          </a:p>
        </p:txBody>
      </p:sp>
      <p:sp>
        <p:nvSpPr>
          <p:cNvPr id="33" name="Espace réservé du texte 4">
            <a:extLst>
              <a:ext uri="{FF2B5EF4-FFF2-40B4-BE49-F238E27FC236}">
                <a16:creationId xmlns:a16="http://schemas.microsoft.com/office/drawing/2014/main" id="{3DDB0039-9DEF-41FA-9376-CCCD184F46B0}"/>
              </a:ext>
            </a:extLst>
          </p:cNvPr>
          <p:cNvSpPr>
            <a:spLocks noGrp="1"/>
          </p:cNvSpPr>
          <p:nvPr>
            <p:ph type="body" sz="quarter" idx="35"/>
          </p:nvPr>
        </p:nvSpPr>
        <p:spPr>
          <a:xfrm>
            <a:off x="5406142"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4" name="Espace réservé du texte 4">
            <a:extLst>
              <a:ext uri="{FF2B5EF4-FFF2-40B4-BE49-F238E27FC236}">
                <a16:creationId xmlns:a16="http://schemas.microsoft.com/office/drawing/2014/main" id="{9F3CCA0F-99FD-49EB-AD69-BB3D91D198E7}"/>
              </a:ext>
            </a:extLst>
          </p:cNvPr>
          <p:cNvSpPr>
            <a:spLocks noGrp="1"/>
          </p:cNvSpPr>
          <p:nvPr>
            <p:ph type="body" sz="quarter" idx="36"/>
          </p:nvPr>
        </p:nvSpPr>
        <p:spPr>
          <a:xfrm>
            <a:off x="7061998"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5" name="Espace réservé du texte 4">
            <a:extLst>
              <a:ext uri="{FF2B5EF4-FFF2-40B4-BE49-F238E27FC236}">
                <a16:creationId xmlns:a16="http://schemas.microsoft.com/office/drawing/2014/main" id="{2E47962C-C9E2-4FED-BEA8-B8A7A8DD496C}"/>
              </a:ext>
            </a:extLst>
          </p:cNvPr>
          <p:cNvSpPr>
            <a:spLocks noGrp="1"/>
          </p:cNvSpPr>
          <p:nvPr>
            <p:ph type="body" sz="quarter" idx="37"/>
          </p:nvPr>
        </p:nvSpPr>
        <p:spPr>
          <a:xfrm>
            <a:off x="7066057"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6" name="Espace réservé du texte 4">
            <a:extLst>
              <a:ext uri="{FF2B5EF4-FFF2-40B4-BE49-F238E27FC236}">
                <a16:creationId xmlns:a16="http://schemas.microsoft.com/office/drawing/2014/main" id="{4F25B19E-3945-49B3-BEAB-C69BF39E2303}"/>
              </a:ext>
            </a:extLst>
          </p:cNvPr>
          <p:cNvSpPr>
            <a:spLocks noGrp="1"/>
          </p:cNvSpPr>
          <p:nvPr>
            <p:ph type="body" sz="quarter" idx="38"/>
          </p:nvPr>
        </p:nvSpPr>
        <p:spPr>
          <a:xfrm>
            <a:off x="8721911"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7" name="Espace réservé du texte 4">
            <a:extLst>
              <a:ext uri="{FF2B5EF4-FFF2-40B4-BE49-F238E27FC236}">
                <a16:creationId xmlns:a16="http://schemas.microsoft.com/office/drawing/2014/main" id="{39A64BFA-75AB-499E-A131-9140B81690A0}"/>
              </a:ext>
            </a:extLst>
          </p:cNvPr>
          <p:cNvSpPr>
            <a:spLocks noGrp="1"/>
          </p:cNvSpPr>
          <p:nvPr>
            <p:ph type="body" sz="quarter" idx="39"/>
          </p:nvPr>
        </p:nvSpPr>
        <p:spPr>
          <a:xfrm>
            <a:off x="8725970"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8" name="Espace réservé du texte 4">
            <a:extLst>
              <a:ext uri="{FF2B5EF4-FFF2-40B4-BE49-F238E27FC236}">
                <a16:creationId xmlns:a16="http://schemas.microsoft.com/office/drawing/2014/main" id="{3B5F3F20-0254-4AB0-8E67-4CD251DE7CC0}"/>
              </a:ext>
            </a:extLst>
          </p:cNvPr>
          <p:cNvSpPr>
            <a:spLocks noGrp="1"/>
          </p:cNvSpPr>
          <p:nvPr>
            <p:ph type="body" sz="quarter" idx="40"/>
          </p:nvPr>
        </p:nvSpPr>
        <p:spPr>
          <a:xfrm>
            <a:off x="10381823"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9" name="Espace réservé du texte 4">
            <a:extLst>
              <a:ext uri="{FF2B5EF4-FFF2-40B4-BE49-F238E27FC236}">
                <a16:creationId xmlns:a16="http://schemas.microsoft.com/office/drawing/2014/main" id="{71337317-15B9-4EF3-81D5-FE9D001892D3}"/>
              </a:ext>
            </a:extLst>
          </p:cNvPr>
          <p:cNvSpPr>
            <a:spLocks noGrp="1"/>
          </p:cNvSpPr>
          <p:nvPr>
            <p:ph type="body" sz="quarter" idx="41"/>
          </p:nvPr>
        </p:nvSpPr>
        <p:spPr>
          <a:xfrm>
            <a:off x="10385882"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28" name="Espace réservé du texte 5">
            <a:extLst>
              <a:ext uri="{FF2B5EF4-FFF2-40B4-BE49-F238E27FC236}">
                <a16:creationId xmlns:a16="http://schemas.microsoft.com/office/drawing/2014/main" id="{D7CFAE1A-FA8C-4F51-A655-9E0F02F24118}"/>
              </a:ext>
            </a:extLst>
          </p:cNvPr>
          <p:cNvSpPr>
            <a:spLocks noGrp="1"/>
          </p:cNvSpPr>
          <p:nvPr>
            <p:ph type="body" sz="quarter" idx="18"/>
          </p:nvPr>
        </p:nvSpPr>
        <p:spPr>
          <a:xfrm>
            <a:off x="4033427" y="425183"/>
            <a:ext cx="7715547" cy="256545"/>
          </a:xfrm>
        </p:spPr>
        <p:txBody>
          <a:bodyPr wrap="square" anchor="t" anchorCtr="0">
            <a:spAutoFit/>
          </a:bodyPr>
          <a:lstStyle>
            <a:lvl1pPr marL="0" indent="0" algn="l">
              <a:lnSpc>
                <a:spcPct val="100000"/>
              </a:lnSpc>
              <a:spcAft>
                <a:spcPts val="0"/>
              </a:spcAft>
              <a:buNone/>
              <a:defRPr lang="fr-FR" sz="1067"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400"/>
              </a:spcBef>
              <a:spcAft>
                <a:spcPts val="0"/>
              </a:spcAft>
              <a:defRPr sz="533"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400"/>
              </a:spcBef>
              <a:tabLst>
                <a:tab pos="836063" algn="l"/>
              </a:tabLst>
              <a:defRPr sz="533"/>
            </a:lvl3pPr>
          </a:lstStyle>
          <a:p>
            <a:pPr lvl="0"/>
            <a:r>
              <a:rPr lang="en-US" noProof="0" dirty="0"/>
              <a:t>Click to edit Master text styles</a:t>
            </a:r>
          </a:p>
        </p:txBody>
      </p:sp>
      <p:sp>
        <p:nvSpPr>
          <p:cNvPr id="29" name="Espace réservé du texte 4">
            <a:extLst>
              <a:ext uri="{FF2B5EF4-FFF2-40B4-BE49-F238E27FC236}">
                <a16:creationId xmlns:a16="http://schemas.microsoft.com/office/drawing/2014/main" id="{5114C6CE-4866-474F-BF86-38E09FF9D45B}"/>
              </a:ext>
            </a:extLst>
          </p:cNvPr>
          <p:cNvSpPr>
            <a:spLocks noGrp="1"/>
          </p:cNvSpPr>
          <p:nvPr>
            <p:ph type="body" sz="quarter" idx="22"/>
          </p:nvPr>
        </p:nvSpPr>
        <p:spPr>
          <a:xfrm>
            <a:off x="430457" y="1604793"/>
            <a:ext cx="2824073" cy="584775"/>
          </a:xfrm>
        </p:spPr>
        <p:txBody>
          <a:bodyPr wrap="square">
            <a:spAutoFit/>
          </a:bodyPr>
          <a:lstStyle>
            <a:lvl1pPr marL="0" indent="0">
              <a:lnSpc>
                <a:spcPct val="100000"/>
              </a:lnSpc>
              <a:spcAft>
                <a:spcPts val="0"/>
              </a:spcAft>
              <a:buNone/>
              <a:defRPr sz="16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533"/>
              </a:spcBef>
              <a:buFont typeface="Arial" panose="020B0604020202020204" pitchFamily="34" charset="0"/>
              <a:buNone/>
              <a:defRPr sz="1600"/>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Click to edit Master text styles</a:t>
            </a:r>
          </a:p>
        </p:txBody>
      </p:sp>
      <p:sp>
        <p:nvSpPr>
          <p:cNvPr id="30" name="Text Placeholder 2">
            <a:extLst>
              <a:ext uri="{FF2B5EF4-FFF2-40B4-BE49-F238E27FC236}">
                <a16:creationId xmlns:a16="http://schemas.microsoft.com/office/drawing/2014/main" id="{351B796C-D9CF-43FC-A477-86A208BBE8F2}"/>
              </a:ext>
            </a:extLst>
          </p:cNvPr>
          <p:cNvSpPr>
            <a:spLocks noGrp="1"/>
          </p:cNvSpPr>
          <p:nvPr>
            <p:ph type="body" sz="quarter" idx="21"/>
          </p:nvPr>
        </p:nvSpPr>
        <p:spPr>
          <a:xfrm>
            <a:off x="451293" y="2329204"/>
            <a:ext cx="2827013" cy="1695336"/>
          </a:xfrm>
        </p:spPr>
        <p:txBody>
          <a:bodyPr/>
          <a:lstStyle>
            <a:lvl1pPr marL="0" indent="0">
              <a:buNone/>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AA7C93D6-412D-42D2-B4F0-861F3AFA4F71}"/>
              </a:ext>
            </a:extLst>
          </p:cNvPr>
          <p:cNvSpPr>
            <a:spLocks noGrp="1"/>
          </p:cNvSpPr>
          <p:nvPr>
            <p:ph type="title"/>
          </p:nvPr>
        </p:nvSpPr>
        <p:spPr>
          <a:xfrm>
            <a:off x="441600" y="670501"/>
            <a:ext cx="2827447" cy="828047"/>
          </a:xfrm>
        </p:spPr>
        <p:txBody>
          <a:bodyPr/>
          <a:lstStyle>
            <a:lvl1pPr>
              <a:defRPr>
                <a:solidFill>
                  <a:schemeClr val="bg1"/>
                </a:solidFill>
              </a:defRPr>
            </a:lvl1pPr>
          </a:lstStyle>
          <a:p>
            <a:r>
              <a:rPr lang="en-US" dirty="0"/>
              <a:t>Click to edit Master title style</a:t>
            </a:r>
          </a:p>
        </p:txBody>
      </p:sp>
      <p:grpSp>
        <p:nvGrpSpPr>
          <p:cNvPr id="52" name="Graphique 7">
            <a:extLst>
              <a:ext uri="{FF2B5EF4-FFF2-40B4-BE49-F238E27FC236}">
                <a16:creationId xmlns:a16="http://schemas.microsoft.com/office/drawing/2014/main" id="{9B64CDE9-406F-49D7-BEB2-063D90776C2B}"/>
              </a:ext>
            </a:extLst>
          </p:cNvPr>
          <p:cNvGrpSpPr>
            <a:grpSpLocks noChangeAspect="1"/>
          </p:cNvGrpSpPr>
          <p:nvPr userDrawn="1"/>
        </p:nvGrpSpPr>
        <p:grpSpPr>
          <a:xfrm>
            <a:off x="442166" y="6329527"/>
            <a:ext cx="1071853" cy="275084"/>
            <a:chOff x="4768103" y="-471733"/>
            <a:chExt cx="744723" cy="191124"/>
          </a:xfrm>
          <a:solidFill>
            <a:schemeClr val="bg1"/>
          </a:solidFill>
        </p:grpSpPr>
        <p:sp>
          <p:nvSpPr>
            <p:cNvPr id="53" name="Forme libre : forme 9">
              <a:extLst>
                <a:ext uri="{FF2B5EF4-FFF2-40B4-BE49-F238E27FC236}">
                  <a16:creationId xmlns:a16="http://schemas.microsoft.com/office/drawing/2014/main" id="{F6976D5A-B55E-4E69-A52E-25E4A63064EE}"/>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sp>
          <p:nvSpPr>
            <p:cNvPr id="54" name="Forme libre : forme 10">
              <a:extLst>
                <a:ext uri="{FF2B5EF4-FFF2-40B4-BE49-F238E27FC236}">
                  <a16:creationId xmlns:a16="http://schemas.microsoft.com/office/drawing/2014/main" id="{5451173D-1ED5-49C5-AE67-A42E97242950}"/>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2400" dirty="0">
                <a:solidFill>
                  <a:schemeClr val="accent2"/>
                </a:solidFill>
                <a:latin typeface="Verdana" panose="020B0604030504040204" pitchFamily="34" charset="0"/>
              </a:endParaRPr>
            </a:p>
          </p:txBody>
        </p:sp>
        <p:sp>
          <p:nvSpPr>
            <p:cNvPr id="55" name="Forme libre : forme 11">
              <a:extLst>
                <a:ext uri="{FF2B5EF4-FFF2-40B4-BE49-F238E27FC236}">
                  <a16:creationId xmlns:a16="http://schemas.microsoft.com/office/drawing/2014/main" id="{442566DB-B6FC-4B7A-A79D-932C4CDCF7A9}"/>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grpSp>
    </p:spTree>
    <p:extLst>
      <p:ext uri="{BB962C8B-B14F-4D97-AF65-F5344CB8AC3E}">
        <p14:creationId xmlns:p14="http://schemas.microsoft.com/office/powerpoint/2010/main" val="2750676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Cover Logo (Dark)">
    <p:bg>
      <p:bgPr>
        <a:solidFill>
          <a:schemeClr val="accent1"/>
        </a:solidFill>
        <a:effectLst/>
      </p:bgPr>
    </p:bg>
    <p:spTree>
      <p:nvGrpSpPr>
        <p:cNvPr id="1" name=""/>
        <p:cNvGrpSpPr/>
        <p:nvPr/>
      </p:nvGrpSpPr>
      <p:grpSpPr>
        <a:xfrm>
          <a:off x="0" y="0"/>
          <a:ext cx="0" cy="0"/>
          <a:chOff x="0" y="0"/>
          <a:chExt cx="0" cy="0"/>
        </a:xfrm>
      </p:grpSpPr>
      <p:sp>
        <p:nvSpPr>
          <p:cNvPr id="6" name="Rectángulo 10">
            <a:extLst>
              <a:ext uri="{FF2B5EF4-FFF2-40B4-BE49-F238E27FC236}">
                <a16:creationId xmlns:a16="http://schemas.microsoft.com/office/drawing/2014/main" id="{B18BC258-6DEA-4175-8CC2-11DD4FF1B5C6}"/>
              </a:ext>
            </a:extLst>
          </p:cNvPr>
          <p:cNvSpPr/>
          <p:nvPr userDrawn="1"/>
        </p:nvSpPr>
        <p:spPr>
          <a:xfrm>
            <a:off x="-2" y="-21294"/>
            <a:ext cx="12192002" cy="6879294"/>
          </a:xfrm>
          <a:prstGeom prst="rect">
            <a:avLst/>
          </a:prstGeom>
          <a:gradFill flip="none" rotWithShape="1">
            <a:gsLst>
              <a:gs pos="60000">
                <a:srgbClr val="F3981A"/>
              </a:gs>
              <a:gs pos="0">
                <a:srgbClr val="882715"/>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lvl="0" algn="ctr" defTabSz="914400">
              <a:lnSpc>
                <a:spcPct val="107000"/>
              </a:lnSpc>
              <a:spcAft>
                <a:spcPts val="800"/>
              </a:spcAft>
            </a:pPr>
            <a:r>
              <a:rPr lang="es-ES" sz="1100" dirty="0">
                <a:effectLst/>
                <a:latin typeface="Verdana" panose="020B0604030504040204" pitchFamily="34" charset="0"/>
                <a:ea typeface="Verdana" panose="020B0604030504040204" pitchFamily="34" charset="0"/>
                <a:cs typeface="Arial" panose="020B0604020202020204" pitchFamily="34" charset="0"/>
              </a:rPr>
              <a:t> </a:t>
            </a:r>
          </a:p>
        </p:txBody>
      </p:sp>
      <p:grpSp>
        <p:nvGrpSpPr>
          <p:cNvPr id="7" name="Graphique 7">
            <a:extLst>
              <a:ext uri="{FF2B5EF4-FFF2-40B4-BE49-F238E27FC236}">
                <a16:creationId xmlns:a16="http://schemas.microsoft.com/office/drawing/2014/main" id="{AAE34BD0-96F3-484E-823D-846BCF7077CC}"/>
              </a:ext>
            </a:extLst>
          </p:cNvPr>
          <p:cNvGrpSpPr>
            <a:grpSpLocks noChangeAspect="1"/>
          </p:cNvGrpSpPr>
          <p:nvPr userDrawn="1"/>
        </p:nvGrpSpPr>
        <p:grpSpPr>
          <a:xfrm>
            <a:off x="4315443" y="2970600"/>
            <a:ext cx="3561116" cy="916800"/>
            <a:chOff x="4767702" y="-472136"/>
            <a:chExt cx="745525" cy="191931"/>
          </a:xfrm>
          <a:solidFill>
            <a:schemeClr val="bg1"/>
          </a:solidFill>
        </p:grpSpPr>
        <p:sp>
          <p:nvSpPr>
            <p:cNvPr id="8" name="Forme libre : forme 7">
              <a:extLst>
                <a:ext uri="{FF2B5EF4-FFF2-40B4-BE49-F238E27FC236}">
                  <a16:creationId xmlns:a16="http://schemas.microsoft.com/office/drawing/2014/main" id="{B5ACEFF7-2172-4E31-95A5-2822B762DCC8}"/>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sp>
          <p:nvSpPr>
            <p:cNvPr id="9" name="Forme libre : forme 8">
              <a:extLst>
                <a:ext uri="{FF2B5EF4-FFF2-40B4-BE49-F238E27FC236}">
                  <a16:creationId xmlns:a16="http://schemas.microsoft.com/office/drawing/2014/main" id="{156C511D-58A1-442A-9FDB-13B83505C8E1}"/>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2400" dirty="0">
                <a:solidFill>
                  <a:schemeClr val="accent2"/>
                </a:solidFill>
                <a:latin typeface="Verdana" panose="020B0604030504040204" pitchFamily="34" charset="0"/>
              </a:endParaRPr>
            </a:p>
          </p:txBody>
        </p:sp>
        <p:sp>
          <p:nvSpPr>
            <p:cNvPr id="10" name="Forme libre : forme 9">
              <a:extLst>
                <a:ext uri="{FF2B5EF4-FFF2-40B4-BE49-F238E27FC236}">
                  <a16:creationId xmlns:a16="http://schemas.microsoft.com/office/drawing/2014/main" id="{33BB5D3E-7EA3-4217-8524-E90CF2B6AC62}"/>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grpSp>
      <p:grpSp>
        <p:nvGrpSpPr>
          <p:cNvPr id="11" name="Group 10">
            <a:extLst>
              <a:ext uri="{FF2B5EF4-FFF2-40B4-BE49-F238E27FC236}">
                <a16:creationId xmlns:a16="http://schemas.microsoft.com/office/drawing/2014/main" id="{48293441-EBBA-4CBD-95C9-F49BC70B6171}"/>
              </a:ext>
            </a:extLst>
          </p:cNvPr>
          <p:cNvGrpSpPr/>
          <p:nvPr userDrawn="1"/>
        </p:nvGrpSpPr>
        <p:grpSpPr>
          <a:xfrm>
            <a:off x="-504077" y="2288"/>
            <a:ext cx="12375810" cy="7274623"/>
            <a:chOff x="-504077" y="2288"/>
            <a:chExt cx="12375810" cy="7274623"/>
          </a:xfrm>
        </p:grpSpPr>
        <p:grpSp>
          <p:nvGrpSpPr>
            <p:cNvPr id="12" name="Group 11">
              <a:extLst>
                <a:ext uri="{FF2B5EF4-FFF2-40B4-BE49-F238E27FC236}">
                  <a16:creationId xmlns:a16="http://schemas.microsoft.com/office/drawing/2014/main" id="{04DF6AB4-C8DE-4C3F-B999-02720DB81979}"/>
                </a:ext>
              </a:extLst>
            </p:cNvPr>
            <p:cNvGrpSpPr>
              <a:grpSpLocks noChangeAspect="1"/>
            </p:cNvGrpSpPr>
            <p:nvPr userDrawn="1"/>
          </p:nvGrpSpPr>
          <p:grpSpPr>
            <a:xfrm>
              <a:off x="5878978" y="3905088"/>
              <a:ext cx="2608365" cy="1875101"/>
              <a:chOff x="4679949" y="2971278"/>
              <a:chExt cx="3225248" cy="2318565"/>
            </a:xfrm>
          </p:grpSpPr>
          <p:sp>
            <p:nvSpPr>
              <p:cNvPr id="31" name="Hexagon 30">
                <a:extLst>
                  <a:ext uri="{FF2B5EF4-FFF2-40B4-BE49-F238E27FC236}">
                    <a16:creationId xmlns:a16="http://schemas.microsoft.com/office/drawing/2014/main" id="{099CEEA5-8A5D-43EC-AF9E-7938DFE43651}"/>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32" name="Hexagon 31">
                <a:extLst>
                  <a:ext uri="{FF2B5EF4-FFF2-40B4-BE49-F238E27FC236}">
                    <a16:creationId xmlns:a16="http://schemas.microsoft.com/office/drawing/2014/main" id="{CFADFB5E-6042-457B-B672-623BEF974193}"/>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13" name="Group 12">
              <a:extLst>
                <a:ext uri="{FF2B5EF4-FFF2-40B4-BE49-F238E27FC236}">
                  <a16:creationId xmlns:a16="http://schemas.microsoft.com/office/drawing/2014/main" id="{443BE12B-7543-4625-B8F4-3E8CE1E0A4D4}"/>
                </a:ext>
              </a:extLst>
            </p:cNvPr>
            <p:cNvGrpSpPr>
              <a:grpSpLocks noChangeAspect="1"/>
            </p:cNvGrpSpPr>
            <p:nvPr userDrawn="1"/>
          </p:nvGrpSpPr>
          <p:grpSpPr>
            <a:xfrm>
              <a:off x="8078332" y="492925"/>
              <a:ext cx="3793401" cy="1875101"/>
              <a:chOff x="4679949" y="2971278"/>
              <a:chExt cx="4690547" cy="2318565"/>
            </a:xfrm>
          </p:grpSpPr>
          <p:sp>
            <p:nvSpPr>
              <p:cNvPr id="28" name="Hexagon 27">
                <a:extLst>
                  <a:ext uri="{FF2B5EF4-FFF2-40B4-BE49-F238E27FC236}">
                    <a16:creationId xmlns:a16="http://schemas.microsoft.com/office/drawing/2014/main" id="{9C9B5B6F-5C7A-4336-AB10-6B0AB1D40098}"/>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9" name="Hexagon 28">
                <a:extLst>
                  <a:ext uri="{FF2B5EF4-FFF2-40B4-BE49-F238E27FC236}">
                    <a16:creationId xmlns:a16="http://schemas.microsoft.com/office/drawing/2014/main" id="{A3892351-9B42-47FD-ADF1-962B76AC14B6}"/>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30" name="Hexagon 29">
                <a:extLst>
                  <a:ext uri="{FF2B5EF4-FFF2-40B4-BE49-F238E27FC236}">
                    <a16:creationId xmlns:a16="http://schemas.microsoft.com/office/drawing/2014/main" id="{71B65988-6FF6-4996-8690-22D1EEE91B58}"/>
                  </a:ext>
                </a:extLst>
              </p:cNvPr>
              <p:cNvSpPr/>
              <p:nvPr/>
            </p:nvSpPr>
            <p:spPr>
              <a:xfrm>
                <a:off x="7617543" y="3778678"/>
                <a:ext cx="1752953" cy="1511165"/>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14" name="Group 13">
              <a:extLst>
                <a:ext uri="{FF2B5EF4-FFF2-40B4-BE49-F238E27FC236}">
                  <a16:creationId xmlns:a16="http://schemas.microsoft.com/office/drawing/2014/main" id="{4FF75EC0-7E42-4D1C-A7EA-66F6BD6BFCAF}"/>
                </a:ext>
              </a:extLst>
            </p:cNvPr>
            <p:cNvGrpSpPr>
              <a:grpSpLocks noChangeAspect="1"/>
            </p:cNvGrpSpPr>
            <p:nvPr userDrawn="1"/>
          </p:nvGrpSpPr>
          <p:grpSpPr>
            <a:xfrm>
              <a:off x="9232720" y="4856316"/>
              <a:ext cx="2608365" cy="1875101"/>
              <a:chOff x="4679949" y="2971278"/>
              <a:chExt cx="3225248" cy="2318565"/>
            </a:xfrm>
          </p:grpSpPr>
          <p:sp>
            <p:nvSpPr>
              <p:cNvPr id="26" name="Hexagon 25">
                <a:extLst>
                  <a:ext uri="{FF2B5EF4-FFF2-40B4-BE49-F238E27FC236}">
                    <a16:creationId xmlns:a16="http://schemas.microsoft.com/office/drawing/2014/main" id="{D3BCC154-AFBD-40AB-B936-5E7902462FAE}"/>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7" name="Hexagon 26">
                <a:extLst>
                  <a:ext uri="{FF2B5EF4-FFF2-40B4-BE49-F238E27FC236}">
                    <a16:creationId xmlns:a16="http://schemas.microsoft.com/office/drawing/2014/main" id="{2995806C-0642-48F1-BDBD-E6152BE263C3}"/>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15" name="Group 14">
              <a:extLst>
                <a:ext uri="{FF2B5EF4-FFF2-40B4-BE49-F238E27FC236}">
                  <a16:creationId xmlns:a16="http://schemas.microsoft.com/office/drawing/2014/main" id="{3219C843-800F-44F8-8D23-A964E27938FA}"/>
                </a:ext>
              </a:extLst>
            </p:cNvPr>
            <p:cNvGrpSpPr>
              <a:grpSpLocks noChangeAspect="1"/>
            </p:cNvGrpSpPr>
            <p:nvPr userDrawn="1"/>
          </p:nvGrpSpPr>
          <p:grpSpPr>
            <a:xfrm>
              <a:off x="2447075" y="2288"/>
              <a:ext cx="2608365" cy="2516036"/>
              <a:chOff x="4679949" y="2971278"/>
              <a:chExt cx="3225248" cy="3111082"/>
            </a:xfrm>
          </p:grpSpPr>
          <p:sp>
            <p:nvSpPr>
              <p:cNvPr id="23" name="Hexagon 22">
                <a:extLst>
                  <a:ext uri="{FF2B5EF4-FFF2-40B4-BE49-F238E27FC236}">
                    <a16:creationId xmlns:a16="http://schemas.microsoft.com/office/drawing/2014/main" id="{C3EC4150-BF8B-4C03-8AE2-4981A555713C}"/>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4" name="Hexagon 23">
                <a:extLst>
                  <a:ext uri="{FF2B5EF4-FFF2-40B4-BE49-F238E27FC236}">
                    <a16:creationId xmlns:a16="http://schemas.microsoft.com/office/drawing/2014/main" id="{C1BD3620-6D2A-40F2-92DE-8E51F28D7890}"/>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5" name="Hexagon 24">
                <a:extLst>
                  <a:ext uri="{FF2B5EF4-FFF2-40B4-BE49-F238E27FC236}">
                    <a16:creationId xmlns:a16="http://schemas.microsoft.com/office/drawing/2014/main" id="{70CDFA0B-36EC-47D6-91E2-97477FE68313}"/>
                  </a:ext>
                </a:extLst>
              </p:cNvPr>
              <p:cNvSpPr/>
              <p:nvPr/>
            </p:nvSpPr>
            <p:spPr>
              <a:xfrm>
                <a:off x="6148746" y="4571195"/>
                <a:ext cx="1752953" cy="1511165"/>
              </a:xfrm>
              <a:prstGeom prst="hexagon">
                <a:avLst/>
              </a:prstGeom>
              <a:solidFill>
                <a:schemeClr val="bg1">
                  <a:alpha val="4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sp>
          <p:nvSpPr>
            <p:cNvPr id="16" name="Hexagon 15">
              <a:extLst>
                <a:ext uri="{FF2B5EF4-FFF2-40B4-BE49-F238E27FC236}">
                  <a16:creationId xmlns:a16="http://schemas.microsoft.com/office/drawing/2014/main" id="{47AD3083-7725-4D86-9F0C-77641F9E6F1D}"/>
                </a:ext>
              </a:extLst>
            </p:cNvPr>
            <p:cNvSpPr/>
            <p:nvPr userDrawn="1"/>
          </p:nvSpPr>
          <p:spPr>
            <a:xfrm>
              <a:off x="-504077" y="2015246"/>
              <a:ext cx="1417671" cy="1222130"/>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7" name="Hexagon 16">
              <a:extLst>
                <a:ext uri="{FF2B5EF4-FFF2-40B4-BE49-F238E27FC236}">
                  <a16:creationId xmlns:a16="http://schemas.microsoft.com/office/drawing/2014/main" id="{09AF2A28-52B6-4BBC-BD88-811373A945A2}"/>
                </a:ext>
              </a:extLst>
            </p:cNvPr>
            <p:cNvSpPr/>
            <p:nvPr userDrawn="1"/>
          </p:nvSpPr>
          <p:spPr>
            <a:xfrm>
              <a:off x="-504077" y="803666"/>
              <a:ext cx="1417671" cy="1222130"/>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8" name="Hexagon 17">
              <a:extLst>
                <a:ext uri="{FF2B5EF4-FFF2-40B4-BE49-F238E27FC236}">
                  <a16:creationId xmlns:a16="http://schemas.microsoft.com/office/drawing/2014/main" id="{95552884-20DE-4CF2-9E19-385EA14F5681}"/>
                </a:ext>
              </a:extLst>
            </p:cNvPr>
            <p:cNvSpPr/>
            <p:nvPr userDrawn="1"/>
          </p:nvSpPr>
          <p:spPr>
            <a:xfrm>
              <a:off x="9881752" y="3905088"/>
              <a:ext cx="1417671" cy="1222130"/>
            </a:xfrm>
            <a:prstGeom prst="hexagon">
              <a:avLst/>
            </a:prstGeom>
            <a:solidFill>
              <a:schemeClr val="bg1">
                <a:alpha val="12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nvGrpSpPr>
            <p:cNvPr id="19" name="Group 18">
              <a:extLst>
                <a:ext uri="{FF2B5EF4-FFF2-40B4-BE49-F238E27FC236}">
                  <a16:creationId xmlns:a16="http://schemas.microsoft.com/office/drawing/2014/main" id="{CEA393C2-6932-4535-BBBC-08954401DC36}"/>
                </a:ext>
              </a:extLst>
            </p:cNvPr>
            <p:cNvGrpSpPr>
              <a:grpSpLocks noChangeAspect="1"/>
            </p:cNvGrpSpPr>
            <p:nvPr userDrawn="1"/>
          </p:nvGrpSpPr>
          <p:grpSpPr>
            <a:xfrm>
              <a:off x="913594" y="4760875"/>
              <a:ext cx="2608365" cy="2516036"/>
              <a:chOff x="4679949" y="2971278"/>
              <a:chExt cx="3225248" cy="3111082"/>
            </a:xfrm>
          </p:grpSpPr>
          <p:sp>
            <p:nvSpPr>
              <p:cNvPr id="20" name="Hexagon 19">
                <a:extLst>
                  <a:ext uri="{FF2B5EF4-FFF2-40B4-BE49-F238E27FC236}">
                    <a16:creationId xmlns:a16="http://schemas.microsoft.com/office/drawing/2014/main" id="{D87AACAF-0AC0-4EC9-B81A-58760618A4EB}"/>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1" name="Hexagon 20">
                <a:extLst>
                  <a:ext uri="{FF2B5EF4-FFF2-40B4-BE49-F238E27FC236}">
                    <a16:creationId xmlns:a16="http://schemas.microsoft.com/office/drawing/2014/main" id="{50C9DCEC-2B6F-40C0-B647-BDD2989FBE83}"/>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2" name="Hexagon 21">
                <a:extLst>
                  <a:ext uri="{FF2B5EF4-FFF2-40B4-BE49-F238E27FC236}">
                    <a16:creationId xmlns:a16="http://schemas.microsoft.com/office/drawing/2014/main" id="{681A7A00-9063-4F0A-8E01-60FD0E6B7423}"/>
                  </a:ext>
                </a:extLst>
              </p:cNvPr>
              <p:cNvSpPr/>
              <p:nvPr/>
            </p:nvSpPr>
            <p:spPr>
              <a:xfrm>
                <a:off x="6148746" y="4571195"/>
                <a:ext cx="1752953" cy="1511165"/>
              </a:xfrm>
              <a:prstGeom prst="hexagon">
                <a:avLst/>
              </a:prstGeom>
              <a:solidFill>
                <a:schemeClr val="bg1">
                  <a:alpha val="4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spTree>
    <p:extLst>
      <p:ext uri="{BB962C8B-B14F-4D97-AF65-F5344CB8AC3E}">
        <p14:creationId xmlns:p14="http://schemas.microsoft.com/office/powerpoint/2010/main" val="908259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Content and Numbers (Alternative) (Ligh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37296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noProof="0" dirty="0">
              <a:latin typeface="Verdana" panose="020B0604030504040204" pitchFamily="34" charset="0"/>
            </a:endParaRP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29" name="Espace réservé du texte 4">
            <a:extLst>
              <a:ext uri="{FF2B5EF4-FFF2-40B4-BE49-F238E27FC236}">
                <a16:creationId xmlns:a16="http://schemas.microsoft.com/office/drawing/2014/main" id="{EFA975DA-1F61-4E92-847F-881A6B959F18}"/>
              </a:ext>
            </a:extLst>
          </p:cNvPr>
          <p:cNvSpPr>
            <a:spLocks noGrp="1"/>
          </p:cNvSpPr>
          <p:nvPr>
            <p:ph type="body" sz="quarter" idx="21" hasCustomPrompt="1"/>
          </p:nvPr>
        </p:nvSpPr>
        <p:spPr>
          <a:xfrm>
            <a:off x="4352279" y="2220014"/>
            <a:ext cx="1440683" cy="1013611"/>
          </a:xfrm>
        </p:spPr>
        <p:txBody>
          <a:bodyPr wrap="square">
            <a:spAutoFit/>
          </a:bodyPr>
          <a:lstStyle>
            <a:lvl1pPr marL="0" indent="0" algn="l">
              <a:lnSpc>
                <a:spcPct val="110000"/>
              </a:lnSpc>
              <a:buNone/>
              <a:defRPr sz="60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01</a:t>
            </a:r>
          </a:p>
        </p:txBody>
      </p:sp>
      <p:sp>
        <p:nvSpPr>
          <p:cNvPr id="30" name="Espace réservé du texte 4">
            <a:extLst>
              <a:ext uri="{FF2B5EF4-FFF2-40B4-BE49-F238E27FC236}">
                <a16:creationId xmlns:a16="http://schemas.microsoft.com/office/drawing/2014/main" id="{F6E50AC3-1EA3-493F-A0D3-634DA300E233}"/>
              </a:ext>
            </a:extLst>
          </p:cNvPr>
          <p:cNvSpPr>
            <a:spLocks noGrp="1"/>
          </p:cNvSpPr>
          <p:nvPr>
            <p:ph type="body" sz="quarter" idx="22"/>
          </p:nvPr>
        </p:nvSpPr>
        <p:spPr>
          <a:xfrm>
            <a:off x="4352279" y="1577578"/>
            <a:ext cx="7143092" cy="338041"/>
          </a:xfrm>
        </p:spPr>
        <p:txBody>
          <a:bodyPr wrap="square">
            <a:spAutoFit/>
          </a:bodyPr>
          <a:lstStyle>
            <a:lvl1pPr marL="0" indent="0" algn="l">
              <a:lnSpc>
                <a:spcPct val="110000"/>
              </a:lnSpc>
              <a:buNone/>
              <a:defRPr sz="1600">
                <a:solidFill>
                  <a:schemeClr val="tx1"/>
                </a:solidFill>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1" name="Espace réservé du texte 4">
            <a:extLst>
              <a:ext uri="{FF2B5EF4-FFF2-40B4-BE49-F238E27FC236}">
                <a16:creationId xmlns:a16="http://schemas.microsoft.com/office/drawing/2014/main" id="{0E2314AF-F33D-4B84-8412-DF73ECC51E6B}"/>
              </a:ext>
            </a:extLst>
          </p:cNvPr>
          <p:cNvSpPr>
            <a:spLocks noGrp="1"/>
          </p:cNvSpPr>
          <p:nvPr>
            <p:ph type="body" sz="quarter" idx="25" hasCustomPrompt="1"/>
          </p:nvPr>
        </p:nvSpPr>
        <p:spPr>
          <a:xfrm>
            <a:off x="6253081" y="2220014"/>
            <a:ext cx="1336439" cy="1013611"/>
          </a:xfrm>
        </p:spPr>
        <p:txBody>
          <a:bodyPr wrap="square">
            <a:spAutoFit/>
          </a:bodyPr>
          <a:lstStyle>
            <a:lvl1pPr marL="0" indent="0" algn="l">
              <a:lnSpc>
                <a:spcPct val="110000"/>
              </a:lnSpc>
              <a:buNone/>
              <a:defRPr sz="60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02</a:t>
            </a:r>
          </a:p>
        </p:txBody>
      </p:sp>
      <p:sp>
        <p:nvSpPr>
          <p:cNvPr id="32" name="Espace réservé du texte 4">
            <a:extLst>
              <a:ext uri="{FF2B5EF4-FFF2-40B4-BE49-F238E27FC236}">
                <a16:creationId xmlns:a16="http://schemas.microsoft.com/office/drawing/2014/main" id="{8444AA6E-9EC0-4895-8FC6-4351D2BEE032}"/>
              </a:ext>
            </a:extLst>
          </p:cNvPr>
          <p:cNvSpPr>
            <a:spLocks noGrp="1"/>
          </p:cNvSpPr>
          <p:nvPr>
            <p:ph type="body" sz="quarter" idx="28" hasCustomPrompt="1"/>
          </p:nvPr>
        </p:nvSpPr>
        <p:spPr>
          <a:xfrm>
            <a:off x="8153884" y="2220014"/>
            <a:ext cx="1336439" cy="1013611"/>
          </a:xfrm>
        </p:spPr>
        <p:txBody>
          <a:bodyPr wrap="square">
            <a:spAutoFit/>
          </a:bodyPr>
          <a:lstStyle>
            <a:lvl1pPr marL="0" indent="0" algn="l">
              <a:lnSpc>
                <a:spcPct val="110000"/>
              </a:lnSpc>
              <a:buNone/>
              <a:defRPr sz="60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03</a:t>
            </a:r>
          </a:p>
        </p:txBody>
      </p:sp>
      <p:sp>
        <p:nvSpPr>
          <p:cNvPr id="33" name="Espace réservé du texte 4">
            <a:extLst>
              <a:ext uri="{FF2B5EF4-FFF2-40B4-BE49-F238E27FC236}">
                <a16:creationId xmlns:a16="http://schemas.microsoft.com/office/drawing/2014/main" id="{E3BC2BD0-41C8-4C7A-BC1B-E444A392D03A}"/>
              </a:ext>
            </a:extLst>
          </p:cNvPr>
          <p:cNvSpPr>
            <a:spLocks noGrp="1"/>
          </p:cNvSpPr>
          <p:nvPr>
            <p:ph type="body" sz="quarter" idx="31" hasCustomPrompt="1"/>
          </p:nvPr>
        </p:nvSpPr>
        <p:spPr>
          <a:xfrm>
            <a:off x="10054688" y="2220014"/>
            <a:ext cx="1440683" cy="1013611"/>
          </a:xfrm>
        </p:spPr>
        <p:txBody>
          <a:bodyPr wrap="square">
            <a:spAutoFit/>
          </a:bodyPr>
          <a:lstStyle>
            <a:lvl1pPr marL="0" indent="0" algn="l">
              <a:lnSpc>
                <a:spcPct val="110000"/>
              </a:lnSpc>
              <a:buNone/>
              <a:defRPr sz="60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04</a:t>
            </a:r>
          </a:p>
        </p:txBody>
      </p:sp>
      <p:sp>
        <p:nvSpPr>
          <p:cNvPr id="38" name="Espace réservé du texte 4">
            <a:extLst>
              <a:ext uri="{FF2B5EF4-FFF2-40B4-BE49-F238E27FC236}">
                <a16:creationId xmlns:a16="http://schemas.microsoft.com/office/drawing/2014/main" id="{E6118210-A598-4833-8C53-BBA66CF5796F}"/>
              </a:ext>
            </a:extLst>
          </p:cNvPr>
          <p:cNvSpPr>
            <a:spLocks noGrp="1"/>
          </p:cNvSpPr>
          <p:nvPr>
            <p:ph type="body" sz="quarter" idx="40"/>
          </p:nvPr>
        </p:nvSpPr>
        <p:spPr>
          <a:xfrm>
            <a:off x="4352279" y="4036973"/>
            <a:ext cx="1694284" cy="981294"/>
          </a:xfrm>
        </p:spPr>
        <p:txBody>
          <a:bodyPr/>
          <a:lstStyle>
            <a:lvl1pPr algn="l">
              <a:lnSpc>
                <a:spcPct val="125000"/>
              </a:lnSpc>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140FC0A1-6231-4649-9573-C6772F9B84BC}"/>
              </a:ext>
            </a:extLst>
          </p:cNvPr>
          <p:cNvSpPr>
            <a:spLocks noGrp="1"/>
          </p:cNvSpPr>
          <p:nvPr>
            <p:ph type="body" sz="quarter" idx="41"/>
          </p:nvPr>
        </p:nvSpPr>
        <p:spPr>
          <a:xfrm>
            <a:off x="4352279" y="3429000"/>
            <a:ext cx="1694284" cy="479875"/>
          </a:xfrm>
        </p:spPr>
        <p:txBody>
          <a:bodyPr/>
          <a:lstStyle>
            <a:lvl1pPr algn="l">
              <a:lnSpc>
                <a:spcPct val="125000"/>
              </a:lnSpc>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40" name="Espace réservé du texte 4">
            <a:extLst>
              <a:ext uri="{FF2B5EF4-FFF2-40B4-BE49-F238E27FC236}">
                <a16:creationId xmlns:a16="http://schemas.microsoft.com/office/drawing/2014/main" id="{2DAC1528-CEDA-41B5-AAAF-B8FF60A576A9}"/>
              </a:ext>
            </a:extLst>
          </p:cNvPr>
          <p:cNvSpPr>
            <a:spLocks noGrp="1"/>
          </p:cNvSpPr>
          <p:nvPr>
            <p:ph type="body" sz="quarter" idx="42"/>
          </p:nvPr>
        </p:nvSpPr>
        <p:spPr>
          <a:xfrm>
            <a:off x="6253082" y="4036973"/>
            <a:ext cx="1694284" cy="981294"/>
          </a:xfrm>
        </p:spPr>
        <p:txBody>
          <a:bodyPr/>
          <a:lstStyle>
            <a:lvl1pPr algn="l">
              <a:lnSpc>
                <a:spcPct val="125000"/>
              </a:lnSpc>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a:t>Click to edit Master text styles</a:t>
            </a:r>
          </a:p>
        </p:txBody>
      </p:sp>
      <p:sp>
        <p:nvSpPr>
          <p:cNvPr id="41" name="Espace réservé du texte 4">
            <a:extLst>
              <a:ext uri="{FF2B5EF4-FFF2-40B4-BE49-F238E27FC236}">
                <a16:creationId xmlns:a16="http://schemas.microsoft.com/office/drawing/2014/main" id="{5FFDA929-E8A8-4AC0-99CE-44C3C6910AE5}"/>
              </a:ext>
            </a:extLst>
          </p:cNvPr>
          <p:cNvSpPr>
            <a:spLocks noGrp="1"/>
          </p:cNvSpPr>
          <p:nvPr>
            <p:ph type="body" sz="quarter" idx="43"/>
          </p:nvPr>
        </p:nvSpPr>
        <p:spPr>
          <a:xfrm>
            <a:off x="6253082" y="3429000"/>
            <a:ext cx="1694284" cy="479875"/>
          </a:xfrm>
        </p:spPr>
        <p:txBody>
          <a:bodyPr/>
          <a:lstStyle>
            <a:lvl1pPr algn="l">
              <a:lnSpc>
                <a:spcPct val="125000"/>
              </a:lnSpc>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a:t>Click to edit Master text styles</a:t>
            </a:r>
          </a:p>
        </p:txBody>
      </p:sp>
      <p:sp>
        <p:nvSpPr>
          <p:cNvPr id="42" name="Espace réservé du texte 4">
            <a:extLst>
              <a:ext uri="{FF2B5EF4-FFF2-40B4-BE49-F238E27FC236}">
                <a16:creationId xmlns:a16="http://schemas.microsoft.com/office/drawing/2014/main" id="{9709CCCA-F00B-45D4-9788-1FBC4F09AA09}"/>
              </a:ext>
            </a:extLst>
          </p:cNvPr>
          <p:cNvSpPr>
            <a:spLocks noGrp="1"/>
          </p:cNvSpPr>
          <p:nvPr>
            <p:ph type="body" sz="quarter" idx="44"/>
          </p:nvPr>
        </p:nvSpPr>
        <p:spPr>
          <a:xfrm>
            <a:off x="8153886" y="4036973"/>
            <a:ext cx="1694284" cy="981294"/>
          </a:xfrm>
        </p:spPr>
        <p:txBody>
          <a:bodyPr/>
          <a:lstStyle>
            <a:lvl1pPr algn="l">
              <a:lnSpc>
                <a:spcPct val="125000"/>
              </a:lnSpc>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a:t>Click to edit Master text styles</a:t>
            </a:r>
          </a:p>
        </p:txBody>
      </p:sp>
      <p:sp>
        <p:nvSpPr>
          <p:cNvPr id="43" name="Espace réservé du texte 4">
            <a:extLst>
              <a:ext uri="{FF2B5EF4-FFF2-40B4-BE49-F238E27FC236}">
                <a16:creationId xmlns:a16="http://schemas.microsoft.com/office/drawing/2014/main" id="{B5E93FAA-61CE-40AC-8738-0DE2C5E1F424}"/>
              </a:ext>
            </a:extLst>
          </p:cNvPr>
          <p:cNvSpPr>
            <a:spLocks noGrp="1"/>
          </p:cNvSpPr>
          <p:nvPr>
            <p:ph type="body" sz="quarter" idx="45"/>
          </p:nvPr>
        </p:nvSpPr>
        <p:spPr>
          <a:xfrm>
            <a:off x="8153886" y="3429000"/>
            <a:ext cx="1694284" cy="479875"/>
          </a:xfrm>
        </p:spPr>
        <p:txBody>
          <a:bodyPr/>
          <a:lstStyle>
            <a:lvl1pPr algn="l">
              <a:lnSpc>
                <a:spcPct val="125000"/>
              </a:lnSpc>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a:t>Click to edit Master text styles</a:t>
            </a:r>
          </a:p>
        </p:txBody>
      </p:sp>
      <p:sp>
        <p:nvSpPr>
          <p:cNvPr id="44" name="Espace réservé du texte 4">
            <a:extLst>
              <a:ext uri="{FF2B5EF4-FFF2-40B4-BE49-F238E27FC236}">
                <a16:creationId xmlns:a16="http://schemas.microsoft.com/office/drawing/2014/main" id="{14A4C1F7-829A-4567-999B-287472F1F401}"/>
              </a:ext>
            </a:extLst>
          </p:cNvPr>
          <p:cNvSpPr>
            <a:spLocks noGrp="1"/>
          </p:cNvSpPr>
          <p:nvPr>
            <p:ph type="body" sz="quarter" idx="46"/>
          </p:nvPr>
        </p:nvSpPr>
        <p:spPr>
          <a:xfrm>
            <a:off x="10054690" y="4036973"/>
            <a:ext cx="1694284" cy="981294"/>
          </a:xfrm>
        </p:spPr>
        <p:txBody>
          <a:bodyPr/>
          <a:lstStyle>
            <a:lvl1pPr algn="l">
              <a:lnSpc>
                <a:spcPct val="125000"/>
              </a:lnSpc>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45" name="Espace réservé du texte 4">
            <a:extLst>
              <a:ext uri="{FF2B5EF4-FFF2-40B4-BE49-F238E27FC236}">
                <a16:creationId xmlns:a16="http://schemas.microsoft.com/office/drawing/2014/main" id="{A4030E47-E75C-4A3D-9FAD-95FD358BD577}"/>
              </a:ext>
            </a:extLst>
          </p:cNvPr>
          <p:cNvSpPr>
            <a:spLocks noGrp="1"/>
          </p:cNvSpPr>
          <p:nvPr>
            <p:ph type="body" sz="quarter" idx="47"/>
          </p:nvPr>
        </p:nvSpPr>
        <p:spPr>
          <a:xfrm>
            <a:off x="10054690" y="3429000"/>
            <a:ext cx="1694284" cy="479875"/>
          </a:xfrm>
        </p:spPr>
        <p:txBody>
          <a:bodyPr/>
          <a:lstStyle>
            <a:lvl1pPr algn="l">
              <a:lnSpc>
                <a:spcPct val="125000"/>
              </a:lnSpc>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a:t>Click to edit Master text styles</a:t>
            </a:r>
          </a:p>
        </p:txBody>
      </p:sp>
      <p:sp>
        <p:nvSpPr>
          <p:cNvPr id="23" name="Espace réservé du texte 5">
            <a:extLst>
              <a:ext uri="{FF2B5EF4-FFF2-40B4-BE49-F238E27FC236}">
                <a16:creationId xmlns:a16="http://schemas.microsoft.com/office/drawing/2014/main" id="{7FA14FD7-95C9-4327-B716-189176F2E3E3}"/>
              </a:ext>
            </a:extLst>
          </p:cNvPr>
          <p:cNvSpPr>
            <a:spLocks noGrp="1"/>
          </p:cNvSpPr>
          <p:nvPr>
            <p:ph type="body" sz="quarter" idx="18"/>
          </p:nvPr>
        </p:nvSpPr>
        <p:spPr>
          <a:xfrm>
            <a:off x="4033427" y="425183"/>
            <a:ext cx="7715547" cy="256545"/>
          </a:xfrm>
        </p:spPr>
        <p:txBody>
          <a:bodyPr wrap="square" anchor="t" anchorCtr="0">
            <a:spAutoFit/>
          </a:bodyPr>
          <a:lstStyle>
            <a:lvl1pPr marL="0" indent="0" algn="l">
              <a:lnSpc>
                <a:spcPct val="100000"/>
              </a:lnSpc>
              <a:spcAft>
                <a:spcPts val="0"/>
              </a:spcAft>
              <a:buNone/>
              <a:defRPr lang="fr-FR" sz="1067"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400"/>
              </a:spcBef>
              <a:spcAft>
                <a:spcPts val="0"/>
              </a:spcAft>
              <a:defRPr sz="533"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400"/>
              </a:spcBef>
              <a:tabLst>
                <a:tab pos="836063" algn="l"/>
              </a:tabLst>
              <a:defRPr sz="533"/>
            </a:lvl3pPr>
          </a:lstStyle>
          <a:p>
            <a:pPr lvl="0"/>
            <a:r>
              <a:rPr lang="en-US" noProof="0" dirty="0"/>
              <a:t>Click to edit Master text styles</a:t>
            </a:r>
          </a:p>
        </p:txBody>
      </p:sp>
      <p:sp>
        <p:nvSpPr>
          <p:cNvPr id="26" name="Espace réservé du texte 4">
            <a:extLst>
              <a:ext uri="{FF2B5EF4-FFF2-40B4-BE49-F238E27FC236}">
                <a16:creationId xmlns:a16="http://schemas.microsoft.com/office/drawing/2014/main" id="{5FC8935F-F5EA-4DB5-90D3-9384F30C82AF}"/>
              </a:ext>
            </a:extLst>
          </p:cNvPr>
          <p:cNvSpPr>
            <a:spLocks noGrp="1"/>
          </p:cNvSpPr>
          <p:nvPr>
            <p:ph type="body" sz="quarter" idx="48"/>
          </p:nvPr>
        </p:nvSpPr>
        <p:spPr>
          <a:xfrm>
            <a:off x="441589" y="1674843"/>
            <a:ext cx="2824073" cy="584775"/>
          </a:xfrm>
        </p:spPr>
        <p:txBody>
          <a:bodyPr wrap="square">
            <a:spAutoFit/>
          </a:bodyPr>
          <a:lstStyle>
            <a:lvl1pPr marL="0" indent="0">
              <a:lnSpc>
                <a:spcPct val="100000"/>
              </a:lnSpc>
              <a:spcAft>
                <a:spcPts val="0"/>
              </a:spcAft>
              <a:buNone/>
              <a:defRPr sz="16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533"/>
              </a:spcBef>
              <a:buFont typeface="Arial" panose="020B0604020202020204" pitchFamily="34" charset="0"/>
              <a:buNone/>
              <a:defRPr sz="1600"/>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Click to edit Master text styles</a:t>
            </a:r>
          </a:p>
        </p:txBody>
      </p:sp>
      <p:sp>
        <p:nvSpPr>
          <p:cNvPr id="27" name="Text Placeholder 2">
            <a:extLst>
              <a:ext uri="{FF2B5EF4-FFF2-40B4-BE49-F238E27FC236}">
                <a16:creationId xmlns:a16="http://schemas.microsoft.com/office/drawing/2014/main" id="{4596FBAD-4CB5-4D66-A5F6-908C981D1CB3}"/>
              </a:ext>
            </a:extLst>
          </p:cNvPr>
          <p:cNvSpPr>
            <a:spLocks noGrp="1"/>
          </p:cNvSpPr>
          <p:nvPr>
            <p:ph type="body" sz="quarter" idx="49"/>
          </p:nvPr>
        </p:nvSpPr>
        <p:spPr>
          <a:xfrm>
            <a:off x="469084" y="2513023"/>
            <a:ext cx="2827447" cy="1695336"/>
          </a:xfrm>
        </p:spPr>
        <p:txBody>
          <a:bodyPr/>
          <a:lstStyle>
            <a:lvl1pPr marL="0" indent="0">
              <a:buNone/>
              <a:defRPr>
                <a:solidFill>
                  <a:schemeClr val="bg1"/>
                </a:solidFill>
              </a:defRPr>
            </a:lvl1pPr>
            <a:lvl2pPr marL="302392" indent="-302392">
              <a:buFontTx/>
              <a:buBlip>
                <a:blip r:embed="rId4"/>
              </a:buBlip>
              <a:defRPr>
                <a:solidFill>
                  <a:schemeClr val="bg1"/>
                </a:solidFill>
              </a:defRPr>
            </a:lvl2pPr>
            <a:lvl3pPr marL="609585" indent="-302392">
              <a:buFontTx/>
              <a:buBlip>
                <a:blip r:embed="rId4"/>
              </a:buBlip>
              <a:defRPr>
                <a:solidFill>
                  <a:schemeClr val="bg1"/>
                </a:solidFill>
              </a:defRPr>
            </a:lvl3pPr>
            <a:lvl4pPr marL="911977" indent="-302392">
              <a:buFontTx/>
              <a:buBlip>
                <a:blip r:embed="rId4"/>
              </a:buBlip>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Title 1">
            <a:extLst>
              <a:ext uri="{FF2B5EF4-FFF2-40B4-BE49-F238E27FC236}">
                <a16:creationId xmlns:a16="http://schemas.microsoft.com/office/drawing/2014/main" id="{3DFF01B2-F39C-498F-AD84-0EA02C0F874F}"/>
              </a:ext>
            </a:extLst>
          </p:cNvPr>
          <p:cNvSpPr>
            <a:spLocks noGrp="1"/>
          </p:cNvSpPr>
          <p:nvPr>
            <p:ph type="title"/>
          </p:nvPr>
        </p:nvSpPr>
        <p:spPr>
          <a:xfrm>
            <a:off x="441600" y="670501"/>
            <a:ext cx="2827447" cy="828047"/>
          </a:xfrm>
        </p:spPr>
        <p:txBody>
          <a:bodyPr/>
          <a:lstStyle>
            <a:lvl1pPr>
              <a:defRPr>
                <a:solidFill>
                  <a:schemeClr val="bg1"/>
                </a:solidFill>
              </a:defRPr>
            </a:lvl1pPr>
          </a:lstStyle>
          <a:p>
            <a:r>
              <a:rPr lang="en-US"/>
              <a:t>Click to edit Master title style</a:t>
            </a:r>
            <a:endParaRPr lang="en-US" dirty="0"/>
          </a:p>
        </p:txBody>
      </p:sp>
      <p:grpSp>
        <p:nvGrpSpPr>
          <p:cNvPr id="34" name="Graphique 7">
            <a:extLst>
              <a:ext uri="{FF2B5EF4-FFF2-40B4-BE49-F238E27FC236}">
                <a16:creationId xmlns:a16="http://schemas.microsoft.com/office/drawing/2014/main" id="{E8290A22-F381-46FE-ADAB-99EA161EACA3}"/>
              </a:ext>
            </a:extLst>
          </p:cNvPr>
          <p:cNvGrpSpPr>
            <a:grpSpLocks noChangeAspect="1"/>
          </p:cNvGrpSpPr>
          <p:nvPr userDrawn="1"/>
        </p:nvGrpSpPr>
        <p:grpSpPr>
          <a:xfrm>
            <a:off x="442166" y="6329527"/>
            <a:ext cx="1071853" cy="275084"/>
            <a:chOff x="4768103" y="-471733"/>
            <a:chExt cx="744723" cy="191124"/>
          </a:xfrm>
          <a:solidFill>
            <a:schemeClr val="bg1"/>
          </a:solidFill>
        </p:grpSpPr>
        <p:sp>
          <p:nvSpPr>
            <p:cNvPr id="46" name="Forme libre : forme 9">
              <a:extLst>
                <a:ext uri="{FF2B5EF4-FFF2-40B4-BE49-F238E27FC236}">
                  <a16:creationId xmlns:a16="http://schemas.microsoft.com/office/drawing/2014/main" id="{80FA3ABE-3B7B-4847-8146-1133F3B4FFD6}"/>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sp>
          <p:nvSpPr>
            <p:cNvPr id="48" name="Forme libre : forme 10">
              <a:extLst>
                <a:ext uri="{FF2B5EF4-FFF2-40B4-BE49-F238E27FC236}">
                  <a16:creationId xmlns:a16="http://schemas.microsoft.com/office/drawing/2014/main" id="{F3A8C72A-E85D-4023-B5E7-85DFA2D798B3}"/>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2400" dirty="0">
                <a:solidFill>
                  <a:schemeClr val="accent2"/>
                </a:solidFill>
                <a:latin typeface="Verdana" panose="020B0604030504040204" pitchFamily="34" charset="0"/>
              </a:endParaRPr>
            </a:p>
          </p:txBody>
        </p:sp>
        <p:sp>
          <p:nvSpPr>
            <p:cNvPr id="49" name="Forme libre : forme 11">
              <a:extLst>
                <a:ext uri="{FF2B5EF4-FFF2-40B4-BE49-F238E27FC236}">
                  <a16:creationId xmlns:a16="http://schemas.microsoft.com/office/drawing/2014/main" id="{1E1E3265-C7FB-4CA8-915C-7BBD15632FC7}"/>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grpSp>
    </p:spTree>
    <p:extLst>
      <p:ext uri="{BB962C8B-B14F-4D97-AF65-F5344CB8AC3E}">
        <p14:creationId xmlns:p14="http://schemas.microsoft.com/office/powerpoint/2010/main" val="2043220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07.ColumnTitle+3columns_NoVisual_Color3">
    <p:spTree>
      <p:nvGrpSpPr>
        <p:cNvPr id="1" name=""/>
        <p:cNvGrpSpPr/>
        <p:nvPr/>
      </p:nvGrpSpPr>
      <p:grpSpPr>
        <a:xfrm>
          <a:off x="0" y="0"/>
          <a:ext cx="0" cy="0"/>
          <a:chOff x="0" y="0"/>
          <a:chExt cx="0" cy="0"/>
        </a:xfrm>
      </p:grpSpPr>
      <p:sp>
        <p:nvSpPr>
          <p:cNvPr id="32" name="Rectangle 31">
            <a:extLst>
              <a:ext uri="{FF2B5EF4-FFF2-40B4-BE49-F238E27FC236}">
                <a16:creationId xmlns:a16="http://schemas.microsoft.com/office/drawing/2014/main" id="{DBD28644-31E5-42EB-A359-94FBB151C4BA}"/>
              </a:ext>
            </a:extLst>
          </p:cNvPr>
          <p:cNvSpPr/>
          <p:nvPr userDrawn="1"/>
        </p:nvSpPr>
        <p:spPr>
          <a:xfrm>
            <a:off x="0" y="0"/>
            <a:ext cx="372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noProof="0" dirty="0">
              <a:latin typeface="Verdana" panose="020B0604030504040204" pitchFamily="34" charset="0"/>
            </a:endParaRP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12" name="Espace réservé du texte 5">
            <a:extLst>
              <a:ext uri="{FF2B5EF4-FFF2-40B4-BE49-F238E27FC236}">
                <a16:creationId xmlns:a16="http://schemas.microsoft.com/office/drawing/2014/main" id="{9A2CA514-4233-4338-B4D8-DECD377FF6DF}"/>
              </a:ext>
            </a:extLst>
          </p:cNvPr>
          <p:cNvSpPr>
            <a:spLocks noGrp="1"/>
          </p:cNvSpPr>
          <p:nvPr>
            <p:ph type="body" sz="quarter" idx="13" hasCustomPrompt="1"/>
          </p:nvPr>
        </p:nvSpPr>
        <p:spPr>
          <a:xfrm>
            <a:off x="4522911" y="1943800"/>
            <a:ext cx="1841499" cy="780873"/>
          </a:xfrm>
          <a:solidFill>
            <a:schemeClr val="accent1"/>
          </a:solidFill>
        </p:spPr>
        <p:txBody>
          <a:bodyPr anchor="ctr">
            <a:noAutofit/>
          </a:bodyPr>
          <a:lstStyle>
            <a:lvl1pPr algn="ctr">
              <a:defRPr sz="1600" b="0" cap="none" baseline="0">
                <a:solidFill>
                  <a:schemeClr val="bg1"/>
                </a:solidFill>
                <a:latin typeface="Verdana" panose="020B0604030504040204" pitchFamily="34" charset="0"/>
              </a:defRPr>
            </a:lvl1pPr>
            <a:lvl2pPr>
              <a:defRPr sz="1333">
                <a:latin typeface="LOREAL Royale" pitchFamily="2" charset="0"/>
              </a:defRPr>
            </a:lvl2pPr>
            <a:lvl3pPr>
              <a:defRPr sz="1733" cap="none" baseline="0">
                <a:latin typeface="LOREAL Royale" pitchFamily="2" charset="0"/>
              </a:defRPr>
            </a:lvl3pPr>
            <a:lvl4pPr>
              <a:defRPr sz="1067" cap="none" baseline="0">
                <a:latin typeface="LOREAL Essentielle Light" pitchFamily="2" charset="0"/>
              </a:defRPr>
            </a:lvl4pPr>
          </a:lstStyle>
          <a:p>
            <a:pPr lvl="0"/>
            <a:r>
              <a:rPr lang="en-US" noProof="0" dirty="0"/>
              <a:t>Lorem </a:t>
            </a:r>
          </a:p>
          <a:p>
            <a:pPr lvl="0"/>
            <a:r>
              <a:rPr lang="en-US" noProof="0" dirty="0"/>
              <a:t>ipsum </a:t>
            </a:r>
          </a:p>
        </p:txBody>
      </p:sp>
      <p:sp>
        <p:nvSpPr>
          <p:cNvPr id="14" name="Espace réservé du graphique SmartArt 10">
            <a:extLst>
              <a:ext uri="{FF2B5EF4-FFF2-40B4-BE49-F238E27FC236}">
                <a16:creationId xmlns:a16="http://schemas.microsoft.com/office/drawing/2014/main" id="{19B0CBA6-8D91-40B7-A08B-3172CF7A8299}"/>
              </a:ext>
            </a:extLst>
          </p:cNvPr>
          <p:cNvSpPr>
            <a:spLocks noGrp="1"/>
          </p:cNvSpPr>
          <p:nvPr>
            <p:ph type="dgm" sz="quarter" idx="44"/>
          </p:nvPr>
        </p:nvSpPr>
        <p:spPr>
          <a:xfrm rot="5400000">
            <a:off x="5393937" y="1853646"/>
            <a:ext cx="99444" cy="1841497"/>
          </a:xfrm>
          <a:solidFill>
            <a:schemeClr val="accent2"/>
          </a:solidFill>
        </p:spPr>
        <p:txBody>
          <a:bodyPr>
            <a:noAutofit/>
          </a:bodyPr>
          <a:lstStyle>
            <a:lvl1pPr>
              <a:defRPr sz="133">
                <a:noFill/>
              </a:defRPr>
            </a:lvl1pPr>
          </a:lstStyle>
          <a:p>
            <a:r>
              <a:rPr lang="en-US" noProof="0" dirty="0"/>
              <a:t>Click icon to add SmartArt graphic</a:t>
            </a:r>
          </a:p>
        </p:txBody>
      </p:sp>
      <p:sp>
        <p:nvSpPr>
          <p:cNvPr id="15" name="Espace réservé du texte 5">
            <a:extLst>
              <a:ext uri="{FF2B5EF4-FFF2-40B4-BE49-F238E27FC236}">
                <a16:creationId xmlns:a16="http://schemas.microsoft.com/office/drawing/2014/main" id="{299C77F5-F32E-41C3-BEFC-25D7AC59AB7A}"/>
              </a:ext>
            </a:extLst>
          </p:cNvPr>
          <p:cNvSpPr>
            <a:spLocks noGrp="1"/>
          </p:cNvSpPr>
          <p:nvPr>
            <p:ph type="body" sz="quarter" idx="57" hasCustomPrompt="1"/>
          </p:nvPr>
        </p:nvSpPr>
        <p:spPr>
          <a:xfrm>
            <a:off x="4522910" y="4600059"/>
            <a:ext cx="1841497" cy="1073147"/>
          </a:xfrm>
          <a:noFill/>
          <a:ln w="9525">
            <a:solidFill>
              <a:schemeClr val="accent2"/>
            </a:solidFill>
          </a:ln>
        </p:spPr>
        <p:txBody>
          <a:bodyPr lIns="0" anchor="ctr">
            <a:noAutofit/>
          </a:bodyPr>
          <a:lstStyle>
            <a:lvl1pPr algn="ctr">
              <a:lnSpc>
                <a:spcPct val="90000"/>
              </a:lnSpc>
              <a:defRPr sz="1200" b="0" cap="none" baseline="0">
                <a:solidFill>
                  <a:schemeClr val="tx1"/>
                </a:solidFill>
                <a:latin typeface="Verdana" panose="020B0604030504040204" pitchFamily="34" charset="0"/>
              </a:defRPr>
            </a:lvl1pPr>
            <a:lvl2pPr marL="0" indent="0" algn="ctr">
              <a:lnSpc>
                <a:spcPct val="90000"/>
              </a:lnSpc>
              <a:buNone/>
              <a:defRPr kumimoji="0" lang="fr-FR" sz="1667" b="0" i="0" u="none" strike="noStrike" kern="0" cap="none" spc="0" normalizeH="0" baseline="0" dirty="0" smtClean="0">
                <a:ln>
                  <a:noFill/>
                </a:ln>
                <a:solidFill>
                  <a:schemeClr val="accent1"/>
                </a:solidFill>
                <a:effectLst/>
                <a:uLnTx/>
                <a:uFillTx/>
                <a:latin typeface="LOREAL Royale" pitchFamily="2" charset="0"/>
                <a:ea typeface="+mn-ea"/>
                <a:cs typeface="+mn-cs"/>
              </a:defRPr>
            </a:lvl2pPr>
            <a:lvl3pPr>
              <a:defRPr sz="1733" cap="none" baseline="0">
                <a:latin typeface="LOREAL Royale" pitchFamily="2" charset="0"/>
              </a:defRPr>
            </a:lvl3pPr>
            <a:lvl4pPr>
              <a:defRPr sz="1067" cap="none" baseline="0">
                <a:latin typeface="LOREAL Essentielle Light" pitchFamily="2" charset="0"/>
              </a:defRPr>
            </a:lvl4pPr>
          </a:lstStyle>
          <a:p>
            <a:pPr lvl="0"/>
            <a:r>
              <a:rPr lang="en-US" noProof="0" dirty="0"/>
              <a:t>Lorem ipsum dolor</a:t>
            </a:r>
          </a:p>
          <a:p>
            <a:pPr lvl="0"/>
            <a:r>
              <a:rPr lang="en-US" noProof="0" dirty="0"/>
              <a:t>sit </a:t>
            </a:r>
            <a:r>
              <a:rPr lang="en-US" noProof="0" dirty="0" err="1"/>
              <a:t>amet</a:t>
            </a:r>
            <a:r>
              <a:rPr lang="en-US" noProof="0" dirty="0"/>
              <a:t>, </a:t>
            </a:r>
            <a:r>
              <a:rPr lang="en-US" noProof="0" dirty="0" err="1"/>
              <a:t>consecte</a:t>
            </a:r>
            <a:r>
              <a:rPr lang="en-US" noProof="0" dirty="0"/>
              <a:t>-</a:t>
            </a:r>
          </a:p>
          <a:p>
            <a:pPr lvl="0"/>
            <a:r>
              <a:rPr lang="en-US" noProof="0" dirty="0" err="1"/>
              <a:t>tuer</a:t>
            </a:r>
            <a:r>
              <a:rPr lang="en-US" noProof="0" dirty="0"/>
              <a:t> </a:t>
            </a:r>
            <a:r>
              <a:rPr lang="en-US" noProof="0" dirty="0" err="1"/>
              <a:t>adipiscing</a:t>
            </a:r>
            <a:endParaRPr lang="en-US" noProof="0" dirty="0"/>
          </a:p>
        </p:txBody>
      </p:sp>
      <p:sp>
        <p:nvSpPr>
          <p:cNvPr id="16" name="Espace réservé du graphique SmartArt 47">
            <a:extLst>
              <a:ext uri="{FF2B5EF4-FFF2-40B4-BE49-F238E27FC236}">
                <a16:creationId xmlns:a16="http://schemas.microsoft.com/office/drawing/2014/main" id="{92E82BE4-7D85-4A10-9D30-E2BA20C54B67}"/>
              </a:ext>
            </a:extLst>
          </p:cNvPr>
          <p:cNvSpPr>
            <a:spLocks noGrp="1" noChangeAspect="1"/>
          </p:cNvSpPr>
          <p:nvPr>
            <p:ph type="dgm" sz="quarter" idx="70"/>
          </p:nvPr>
        </p:nvSpPr>
        <p:spPr>
          <a:xfrm rot="5400000">
            <a:off x="5349433" y="4067684"/>
            <a:ext cx="188448" cy="361955"/>
          </a:xfrm>
          <a:custGeom>
            <a:avLst/>
            <a:gdLst>
              <a:gd name="connsiteX0" fmla="*/ 6561 w 141336"/>
              <a:gd name="connsiteY0" fmla="*/ 211367 h 221456"/>
              <a:gd name="connsiteX1" fmla="*/ 132807 w 141336"/>
              <a:gd name="connsiteY1" fmla="*/ 110734 h 221456"/>
              <a:gd name="connsiteX2" fmla="*/ 6561 w 141336"/>
              <a:gd name="connsiteY2" fmla="*/ 10089 h 221456"/>
              <a:gd name="connsiteX3" fmla="*/ 0 w 141336"/>
              <a:gd name="connsiteY3" fmla="*/ 218178 h 221456"/>
              <a:gd name="connsiteX4" fmla="*/ 0 w 141336"/>
              <a:gd name="connsiteY4" fmla="*/ 3279 h 221456"/>
              <a:gd name="connsiteX5" fmla="*/ 1863 w 141336"/>
              <a:gd name="connsiteY5" fmla="*/ 327 h 221456"/>
              <a:gd name="connsiteX6" fmla="*/ 5327 w 141336"/>
              <a:gd name="connsiteY6" fmla="*/ 720 h 221456"/>
              <a:gd name="connsiteX7" fmla="*/ 140103 w 141336"/>
              <a:gd name="connsiteY7" fmla="*/ 108162 h 221456"/>
              <a:gd name="connsiteX8" fmla="*/ 141336 w 141336"/>
              <a:gd name="connsiteY8" fmla="*/ 110734 h 221456"/>
              <a:gd name="connsiteX9" fmla="*/ 140103 w 141336"/>
              <a:gd name="connsiteY9" fmla="*/ 113293 h 221456"/>
              <a:gd name="connsiteX10" fmla="*/ 5327 w 141336"/>
              <a:gd name="connsiteY10" fmla="*/ 220749 h 221456"/>
              <a:gd name="connsiteX11" fmla="*/ 1863 w 141336"/>
              <a:gd name="connsiteY11" fmla="*/ 221130 h 221456"/>
              <a:gd name="connsiteX12" fmla="*/ 0 w 141336"/>
              <a:gd name="connsiteY12" fmla="*/ 218178 h 221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1336" h="221456">
                <a:moveTo>
                  <a:pt x="6561" y="211367"/>
                </a:moveTo>
                <a:lnTo>
                  <a:pt x="132807" y="110734"/>
                </a:lnTo>
                <a:lnTo>
                  <a:pt x="6561" y="10089"/>
                </a:lnTo>
                <a:close/>
                <a:moveTo>
                  <a:pt x="0" y="218178"/>
                </a:moveTo>
                <a:lnTo>
                  <a:pt x="0" y="3279"/>
                </a:lnTo>
                <a:cubicBezTo>
                  <a:pt x="0" y="2019"/>
                  <a:pt x="721" y="878"/>
                  <a:pt x="1863" y="327"/>
                </a:cubicBezTo>
                <a:cubicBezTo>
                  <a:pt x="2992" y="-225"/>
                  <a:pt x="4330" y="-67"/>
                  <a:pt x="5327" y="720"/>
                </a:cubicBezTo>
                <a:lnTo>
                  <a:pt x="140103" y="108162"/>
                </a:lnTo>
                <a:cubicBezTo>
                  <a:pt x="140890" y="108793"/>
                  <a:pt x="141336" y="109724"/>
                  <a:pt x="141336" y="110734"/>
                </a:cubicBezTo>
                <a:cubicBezTo>
                  <a:pt x="141336" y="111732"/>
                  <a:pt x="140890" y="112677"/>
                  <a:pt x="140103" y="113293"/>
                </a:cubicBezTo>
                <a:lnTo>
                  <a:pt x="5327" y="220749"/>
                </a:lnTo>
                <a:cubicBezTo>
                  <a:pt x="4330" y="221523"/>
                  <a:pt x="2992" y="221681"/>
                  <a:pt x="1863" y="221130"/>
                </a:cubicBezTo>
                <a:cubicBezTo>
                  <a:pt x="721" y="220592"/>
                  <a:pt x="0" y="219437"/>
                  <a:pt x="0" y="218178"/>
                </a:cubicBezTo>
                <a:close/>
              </a:path>
            </a:pathLst>
          </a:custGeom>
          <a:solidFill>
            <a:schemeClr val="accent2"/>
          </a:solidFill>
          <a:ln w="6350">
            <a:noFill/>
          </a:ln>
        </p:spPr>
        <p:txBody>
          <a:bodyPr wrap="square">
            <a:noAutofit/>
          </a:bodyPr>
          <a:lstStyle>
            <a:lvl1pPr>
              <a:defRPr sz="133">
                <a:noFill/>
              </a:defRPr>
            </a:lvl1pPr>
          </a:lstStyle>
          <a:p>
            <a:r>
              <a:rPr lang="en-US" noProof="0" dirty="0"/>
              <a:t>Click icon to add SmartArt graphic</a:t>
            </a:r>
          </a:p>
        </p:txBody>
      </p:sp>
      <p:sp>
        <p:nvSpPr>
          <p:cNvPr id="17" name="Espace réservé du texte 18">
            <a:extLst>
              <a:ext uri="{FF2B5EF4-FFF2-40B4-BE49-F238E27FC236}">
                <a16:creationId xmlns:a16="http://schemas.microsoft.com/office/drawing/2014/main" id="{40A17507-5CAB-41A8-8654-A943A0B8BB45}"/>
              </a:ext>
            </a:extLst>
          </p:cNvPr>
          <p:cNvSpPr>
            <a:spLocks noGrp="1"/>
          </p:cNvSpPr>
          <p:nvPr>
            <p:ph type="body" sz="quarter" idx="42" hasCustomPrompt="1"/>
          </p:nvPr>
        </p:nvSpPr>
        <p:spPr>
          <a:xfrm>
            <a:off x="4522910" y="2824117"/>
            <a:ext cx="1841497" cy="1073148"/>
          </a:xfrm>
          <a:custGeom>
            <a:avLst/>
            <a:gdLst>
              <a:gd name="connsiteX0" fmla="*/ 0 w 1744470"/>
              <a:gd name="connsiteY0" fmla="*/ 0 h 1095374"/>
              <a:gd name="connsiteX1" fmla="*/ 1744470 w 1744470"/>
              <a:gd name="connsiteY1" fmla="*/ 0 h 1095374"/>
              <a:gd name="connsiteX2" fmla="*/ 1744470 w 1744470"/>
              <a:gd name="connsiteY2" fmla="*/ 1095374 h 1095374"/>
              <a:gd name="connsiteX3" fmla="*/ 0 w 1744470"/>
              <a:gd name="connsiteY3" fmla="*/ 1095374 h 1095374"/>
            </a:gdLst>
            <a:ahLst/>
            <a:cxnLst>
              <a:cxn ang="0">
                <a:pos x="connsiteX0" y="connsiteY0"/>
              </a:cxn>
              <a:cxn ang="0">
                <a:pos x="connsiteX1" y="connsiteY1"/>
              </a:cxn>
              <a:cxn ang="0">
                <a:pos x="connsiteX2" y="connsiteY2"/>
              </a:cxn>
              <a:cxn ang="0">
                <a:pos x="connsiteX3" y="connsiteY3"/>
              </a:cxn>
            </a:cxnLst>
            <a:rect l="l" t="t" r="r" b="b"/>
            <a:pathLst>
              <a:path w="1744470" h="1095374">
                <a:moveTo>
                  <a:pt x="0" y="0"/>
                </a:moveTo>
                <a:lnTo>
                  <a:pt x="1744470" y="0"/>
                </a:lnTo>
                <a:lnTo>
                  <a:pt x="1744470" y="1095374"/>
                </a:lnTo>
                <a:lnTo>
                  <a:pt x="0" y="1095374"/>
                </a:lnTo>
                <a:close/>
              </a:path>
            </a:pathLst>
          </a:custGeom>
          <a:solidFill>
            <a:srgbClr val="F5F3F8"/>
          </a:solidFill>
        </p:spPr>
        <p:txBody>
          <a:bodyPr wrap="square" lIns="0" tIns="0" rIns="0" bIns="0" numCol="1" spcCol="108000" anchor="ctr" anchorCtr="0">
            <a:noAutofit/>
          </a:bodyPr>
          <a:lstStyle>
            <a:lvl1pPr algn="ctr">
              <a:lnSpc>
                <a:spcPct val="113000"/>
              </a:lnSpc>
              <a:defRPr sz="1200">
                <a:solidFill>
                  <a:schemeClr val="tx1"/>
                </a:solidFill>
              </a:defRPr>
            </a:lvl1pPr>
            <a:lvl2pPr algn="ctr">
              <a:lnSpc>
                <a:spcPct val="113000"/>
              </a:lnSpc>
              <a:buClr>
                <a:schemeClr val="accent1"/>
              </a:buClr>
              <a:defRPr sz="1200" b="1">
                <a:solidFill>
                  <a:schemeClr val="tx1"/>
                </a:solidFill>
              </a:defRPr>
            </a:lvl2pPr>
            <a:lvl3pPr>
              <a:lnSpc>
                <a:spcPct val="113000"/>
              </a:lnSpc>
              <a:defRPr sz="1000" b="1">
                <a:solidFill>
                  <a:schemeClr val="tx1"/>
                </a:solidFill>
                <a:latin typeface="+mn-lt"/>
              </a:defRPr>
            </a:lvl3pPr>
            <a:lvl4pPr>
              <a:lnSpc>
                <a:spcPct val="113000"/>
              </a:lnSpc>
              <a:defRPr sz="1000">
                <a:solidFill>
                  <a:sysClr val="windowText" lastClr="000000"/>
                </a:solidFill>
              </a:defRPr>
            </a:lvl4pPr>
            <a:lvl5pPr>
              <a:defRPr>
                <a:solidFill>
                  <a:sysClr val="windowText" lastClr="000000"/>
                </a:solidFill>
              </a:defRPr>
            </a:lvl5pPr>
          </a:lstStyle>
          <a:p>
            <a:pPr lvl="0"/>
            <a:r>
              <a:rPr lang="en-US" noProof="0" dirty="0"/>
              <a:t>Lorem ipsum dolor</a:t>
            </a:r>
          </a:p>
          <a:p>
            <a:pPr lvl="0"/>
            <a:r>
              <a:rPr lang="en-US" noProof="0" dirty="0"/>
              <a:t>sit </a:t>
            </a:r>
            <a:r>
              <a:rPr lang="en-US" noProof="0" dirty="0" err="1"/>
              <a:t>amet</a:t>
            </a:r>
            <a:r>
              <a:rPr lang="en-US" noProof="0" dirty="0"/>
              <a:t>, </a:t>
            </a:r>
            <a:r>
              <a:rPr lang="en-US" noProof="0" dirty="0" err="1"/>
              <a:t>consecte</a:t>
            </a:r>
            <a:r>
              <a:rPr lang="en-US" noProof="0" dirty="0"/>
              <a:t>-</a:t>
            </a:r>
          </a:p>
          <a:p>
            <a:pPr lvl="0"/>
            <a:r>
              <a:rPr lang="en-US" noProof="0" dirty="0" err="1"/>
              <a:t>tuer</a:t>
            </a:r>
            <a:r>
              <a:rPr lang="en-US" noProof="0" dirty="0"/>
              <a:t> </a:t>
            </a:r>
            <a:r>
              <a:rPr lang="en-US" noProof="0" dirty="0" err="1"/>
              <a:t>adipiscing</a:t>
            </a:r>
            <a:endParaRPr lang="en-US" noProof="0" dirty="0"/>
          </a:p>
          <a:p>
            <a:pPr lvl="1"/>
            <a:r>
              <a:rPr lang="en-US" noProof="0" dirty="0"/>
              <a:t>Et </a:t>
            </a:r>
            <a:r>
              <a:rPr lang="en-US" noProof="0" dirty="0" err="1"/>
              <a:t>fuga</a:t>
            </a:r>
            <a:endParaRPr lang="en-US" noProof="0" dirty="0"/>
          </a:p>
        </p:txBody>
      </p:sp>
      <p:sp>
        <p:nvSpPr>
          <p:cNvPr id="18" name="Espace réservé du texte 5">
            <a:extLst>
              <a:ext uri="{FF2B5EF4-FFF2-40B4-BE49-F238E27FC236}">
                <a16:creationId xmlns:a16="http://schemas.microsoft.com/office/drawing/2014/main" id="{ACDFF36C-2E3B-4F84-8FD6-D84E5419FB83}"/>
              </a:ext>
            </a:extLst>
          </p:cNvPr>
          <p:cNvSpPr>
            <a:spLocks noGrp="1"/>
          </p:cNvSpPr>
          <p:nvPr>
            <p:ph type="body" sz="quarter" idx="71" hasCustomPrompt="1"/>
          </p:nvPr>
        </p:nvSpPr>
        <p:spPr>
          <a:xfrm>
            <a:off x="7016329" y="1943800"/>
            <a:ext cx="1841499" cy="780873"/>
          </a:xfrm>
          <a:solidFill>
            <a:schemeClr val="accent1"/>
          </a:solidFill>
        </p:spPr>
        <p:txBody>
          <a:bodyPr anchor="ctr">
            <a:noAutofit/>
          </a:bodyPr>
          <a:lstStyle>
            <a:lvl1pPr algn="ctr">
              <a:defRPr sz="1600" b="0" cap="none" baseline="0">
                <a:solidFill>
                  <a:schemeClr val="bg1"/>
                </a:solidFill>
                <a:latin typeface="Verdana" panose="020B0604030504040204" pitchFamily="34" charset="0"/>
              </a:defRPr>
            </a:lvl1pPr>
            <a:lvl2pPr>
              <a:defRPr sz="1333">
                <a:latin typeface="LOREAL Royale" pitchFamily="2" charset="0"/>
              </a:defRPr>
            </a:lvl2pPr>
            <a:lvl3pPr>
              <a:defRPr sz="1733" cap="none" baseline="0">
                <a:latin typeface="LOREAL Royale" pitchFamily="2" charset="0"/>
              </a:defRPr>
            </a:lvl3pPr>
            <a:lvl4pPr>
              <a:defRPr sz="1067" cap="none" baseline="0">
                <a:latin typeface="LOREAL Essentielle Light" pitchFamily="2" charset="0"/>
              </a:defRPr>
            </a:lvl4pPr>
          </a:lstStyle>
          <a:p>
            <a:pPr lvl="0"/>
            <a:r>
              <a:rPr lang="en-US" noProof="0" dirty="0"/>
              <a:t>Lorem </a:t>
            </a:r>
          </a:p>
          <a:p>
            <a:pPr lvl="0"/>
            <a:r>
              <a:rPr lang="en-US" noProof="0" dirty="0"/>
              <a:t>ipsum </a:t>
            </a:r>
          </a:p>
        </p:txBody>
      </p:sp>
      <p:sp>
        <p:nvSpPr>
          <p:cNvPr id="19" name="Espace réservé du graphique SmartArt 10">
            <a:extLst>
              <a:ext uri="{FF2B5EF4-FFF2-40B4-BE49-F238E27FC236}">
                <a16:creationId xmlns:a16="http://schemas.microsoft.com/office/drawing/2014/main" id="{4AEDDBF7-5EA9-4A49-8B8C-79110C43EB76}"/>
              </a:ext>
            </a:extLst>
          </p:cNvPr>
          <p:cNvSpPr>
            <a:spLocks noGrp="1"/>
          </p:cNvSpPr>
          <p:nvPr>
            <p:ph type="dgm" sz="quarter" idx="72"/>
          </p:nvPr>
        </p:nvSpPr>
        <p:spPr>
          <a:xfrm rot="5400000">
            <a:off x="7887355" y="1853646"/>
            <a:ext cx="99444" cy="1841497"/>
          </a:xfrm>
          <a:solidFill>
            <a:schemeClr val="accent2"/>
          </a:solidFill>
        </p:spPr>
        <p:txBody>
          <a:bodyPr>
            <a:noAutofit/>
          </a:bodyPr>
          <a:lstStyle>
            <a:lvl1pPr>
              <a:defRPr sz="133">
                <a:noFill/>
              </a:defRPr>
            </a:lvl1pPr>
          </a:lstStyle>
          <a:p>
            <a:r>
              <a:rPr lang="en-US" noProof="0" dirty="0"/>
              <a:t>Click icon to add SmartArt graphic</a:t>
            </a:r>
          </a:p>
        </p:txBody>
      </p:sp>
      <p:sp>
        <p:nvSpPr>
          <p:cNvPr id="20" name="Espace réservé du texte 5">
            <a:extLst>
              <a:ext uri="{FF2B5EF4-FFF2-40B4-BE49-F238E27FC236}">
                <a16:creationId xmlns:a16="http://schemas.microsoft.com/office/drawing/2014/main" id="{DA3F9611-A7F0-42CE-AE25-854FF5FA6DEB}"/>
              </a:ext>
            </a:extLst>
          </p:cNvPr>
          <p:cNvSpPr>
            <a:spLocks noGrp="1"/>
          </p:cNvSpPr>
          <p:nvPr>
            <p:ph type="body" sz="quarter" idx="73" hasCustomPrompt="1"/>
          </p:nvPr>
        </p:nvSpPr>
        <p:spPr>
          <a:xfrm>
            <a:off x="7016329" y="4600059"/>
            <a:ext cx="1841497" cy="1073147"/>
          </a:xfrm>
          <a:noFill/>
          <a:ln w="9525">
            <a:solidFill>
              <a:schemeClr val="accent2"/>
            </a:solidFill>
          </a:ln>
        </p:spPr>
        <p:txBody>
          <a:bodyPr lIns="0" anchor="ctr">
            <a:noAutofit/>
          </a:bodyPr>
          <a:lstStyle>
            <a:lvl1pPr algn="ctr">
              <a:lnSpc>
                <a:spcPct val="90000"/>
              </a:lnSpc>
              <a:defRPr sz="1200" b="0" cap="none" baseline="0">
                <a:solidFill>
                  <a:schemeClr val="tx1"/>
                </a:solidFill>
                <a:latin typeface="Verdana" panose="020B0604030504040204" pitchFamily="34" charset="0"/>
              </a:defRPr>
            </a:lvl1pPr>
            <a:lvl2pPr marL="0" indent="0" algn="ctr">
              <a:lnSpc>
                <a:spcPct val="90000"/>
              </a:lnSpc>
              <a:buNone/>
              <a:defRPr kumimoji="0" lang="fr-FR" sz="1667" b="0" i="0" u="none" strike="noStrike" kern="0" cap="none" spc="0" normalizeH="0" baseline="0" dirty="0" smtClean="0">
                <a:ln>
                  <a:noFill/>
                </a:ln>
                <a:solidFill>
                  <a:schemeClr val="accent1"/>
                </a:solidFill>
                <a:effectLst/>
                <a:uLnTx/>
                <a:uFillTx/>
                <a:latin typeface="LOREAL Royale" pitchFamily="2" charset="0"/>
                <a:ea typeface="+mn-ea"/>
                <a:cs typeface="+mn-cs"/>
              </a:defRPr>
            </a:lvl2pPr>
            <a:lvl3pPr>
              <a:defRPr sz="1733" cap="none" baseline="0">
                <a:latin typeface="LOREAL Royale" pitchFamily="2" charset="0"/>
              </a:defRPr>
            </a:lvl3pPr>
            <a:lvl4pPr>
              <a:defRPr sz="1067" cap="none" baseline="0">
                <a:latin typeface="LOREAL Essentielle Light" pitchFamily="2" charset="0"/>
              </a:defRPr>
            </a:lvl4pPr>
          </a:lstStyle>
          <a:p>
            <a:pPr lvl="0"/>
            <a:r>
              <a:rPr lang="en-US" noProof="0" dirty="0"/>
              <a:t>Lorem ipsum dolor</a:t>
            </a:r>
          </a:p>
          <a:p>
            <a:pPr lvl="0"/>
            <a:r>
              <a:rPr lang="en-US" noProof="0" dirty="0"/>
              <a:t>sit </a:t>
            </a:r>
            <a:r>
              <a:rPr lang="en-US" noProof="0" dirty="0" err="1"/>
              <a:t>amet</a:t>
            </a:r>
            <a:r>
              <a:rPr lang="en-US" noProof="0" dirty="0"/>
              <a:t>, </a:t>
            </a:r>
            <a:r>
              <a:rPr lang="en-US" noProof="0" dirty="0" err="1"/>
              <a:t>consecte</a:t>
            </a:r>
            <a:r>
              <a:rPr lang="en-US" noProof="0" dirty="0"/>
              <a:t>-</a:t>
            </a:r>
          </a:p>
          <a:p>
            <a:pPr lvl="0"/>
            <a:r>
              <a:rPr lang="en-US" noProof="0" dirty="0" err="1"/>
              <a:t>tuer</a:t>
            </a:r>
            <a:r>
              <a:rPr lang="en-US" noProof="0" dirty="0"/>
              <a:t> </a:t>
            </a:r>
            <a:r>
              <a:rPr lang="en-US" noProof="0" dirty="0" err="1"/>
              <a:t>adipiscing</a:t>
            </a:r>
            <a:endParaRPr lang="en-US" noProof="0" dirty="0"/>
          </a:p>
        </p:txBody>
      </p:sp>
      <p:sp>
        <p:nvSpPr>
          <p:cNvPr id="21" name="Espace réservé du graphique SmartArt 47">
            <a:extLst>
              <a:ext uri="{FF2B5EF4-FFF2-40B4-BE49-F238E27FC236}">
                <a16:creationId xmlns:a16="http://schemas.microsoft.com/office/drawing/2014/main" id="{4FAF97D0-F2E0-4F84-94DB-1F8CA6FFD747}"/>
              </a:ext>
            </a:extLst>
          </p:cNvPr>
          <p:cNvSpPr>
            <a:spLocks noGrp="1" noChangeAspect="1"/>
          </p:cNvSpPr>
          <p:nvPr>
            <p:ph type="dgm" sz="quarter" idx="74"/>
          </p:nvPr>
        </p:nvSpPr>
        <p:spPr>
          <a:xfrm rot="5400000">
            <a:off x="7842852" y="4067684"/>
            <a:ext cx="188448" cy="361955"/>
          </a:xfrm>
          <a:custGeom>
            <a:avLst/>
            <a:gdLst>
              <a:gd name="connsiteX0" fmla="*/ 6561 w 141336"/>
              <a:gd name="connsiteY0" fmla="*/ 211367 h 221456"/>
              <a:gd name="connsiteX1" fmla="*/ 132807 w 141336"/>
              <a:gd name="connsiteY1" fmla="*/ 110734 h 221456"/>
              <a:gd name="connsiteX2" fmla="*/ 6561 w 141336"/>
              <a:gd name="connsiteY2" fmla="*/ 10089 h 221456"/>
              <a:gd name="connsiteX3" fmla="*/ 0 w 141336"/>
              <a:gd name="connsiteY3" fmla="*/ 218178 h 221456"/>
              <a:gd name="connsiteX4" fmla="*/ 0 w 141336"/>
              <a:gd name="connsiteY4" fmla="*/ 3279 h 221456"/>
              <a:gd name="connsiteX5" fmla="*/ 1863 w 141336"/>
              <a:gd name="connsiteY5" fmla="*/ 327 h 221456"/>
              <a:gd name="connsiteX6" fmla="*/ 5327 w 141336"/>
              <a:gd name="connsiteY6" fmla="*/ 720 h 221456"/>
              <a:gd name="connsiteX7" fmla="*/ 140103 w 141336"/>
              <a:gd name="connsiteY7" fmla="*/ 108162 h 221456"/>
              <a:gd name="connsiteX8" fmla="*/ 141336 w 141336"/>
              <a:gd name="connsiteY8" fmla="*/ 110734 h 221456"/>
              <a:gd name="connsiteX9" fmla="*/ 140103 w 141336"/>
              <a:gd name="connsiteY9" fmla="*/ 113293 h 221456"/>
              <a:gd name="connsiteX10" fmla="*/ 5327 w 141336"/>
              <a:gd name="connsiteY10" fmla="*/ 220749 h 221456"/>
              <a:gd name="connsiteX11" fmla="*/ 1863 w 141336"/>
              <a:gd name="connsiteY11" fmla="*/ 221130 h 221456"/>
              <a:gd name="connsiteX12" fmla="*/ 0 w 141336"/>
              <a:gd name="connsiteY12" fmla="*/ 218178 h 221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1336" h="221456">
                <a:moveTo>
                  <a:pt x="6561" y="211367"/>
                </a:moveTo>
                <a:lnTo>
                  <a:pt x="132807" y="110734"/>
                </a:lnTo>
                <a:lnTo>
                  <a:pt x="6561" y="10089"/>
                </a:lnTo>
                <a:close/>
                <a:moveTo>
                  <a:pt x="0" y="218178"/>
                </a:moveTo>
                <a:lnTo>
                  <a:pt x="0" y="3279"/>
                </a:lnTo>
                <a:cubicBezTo>
                  <a:pt x="0" y="2019"/>
                  <a:pt x="721" y="878"/>
                  <a:pt x="1863" y="327"/>
                </a:cubicBezTo>
                <a:cubicBezTo>
                  <a:pt x="2992" y="-225"/>
                  <a:pt x="4330" y="-67"/>
                  <a:pt x="5327" y="720"/>
                </a:cubicBezTo>
                <a:lnTo>
                  <a:pt x="140103" y="108162"/>
                </a:lnTo>
                <a:cubicBezTo>
                  <a:pt x="140890" y="108793"/>
                  <a:pt x="141336" y="109724"/>
                  <a:pt x="141336" y="110734"/>
                </a:cubicBezTo>
                <a:cubicBezTo>
                  <a:pt x="141336" y="111732"/>
                  <a:pt x="140890" y="112677"/>
                  <a:pt x="140103" y="113293"/>
                </a:cubicBezTo>
                <a:lnTo>
                  <a:pt x="5327" y="220749"/>
                </a:lnTo>
                <a:cubicBezTo>
                  <a:pt x="4330" y="221523"/>
                  <a:pt x="2992" y="221681"/>
                  <a:pt x="1863" y="221130"/>
                </a:cubicBezTo>
                <a:cubicBezTo>
                  <a:pt x="721" y="220592"/>
                  <a:pt x="0" y="219437"/>
                  <a:pt x="0" y="218178"/>
                </a:cubicBezTo>
                <a:close/>
              </a:path>
            </a:pathLst>
          </a:custGeom>
          <a:solidFill>
            <a:schemeClr val="accent2"/>
          </a:solidFill>
          <a:ln w="6350">
            <a:noFill/>
          </a:ln>
        </p:spPr>
        <p:txBody>
          <a:bodyPr wrap="square">
            <a:noAutofit/>
          </a:bodyPr>
          <a:lstStyle>
            <a:lvl1pPr>
              <a:defRPr sz="133">
                <a:noFill/>
              </a:defRPr>
            </a:lvl1pPr>
          </a:lstStyle>
          <a:p>
            <a:r>
              <a:rPr lang="en-US" noProof="0" dirty="0"/>
              <a:t>Click icon to add SmartArt graphic</a:t>
            </a:r>
          </a:p>
        </p:txBody>
      </p:sp>
      <p:sp>
        <p:nvSpPr>
          <p:cNvPr id="22" name="Espace réservé du texte 18">
            <a:extLst>
              <a:ext uri="{FF2B5EF4-FFF2-40B4-BE49-F238E27FC236}">
                <a16:creationId xmlns:a16="http://schemas.microsoft.com/office/drawing/2014/main" id="{0628E42C-71C0-48AF-8906-B29B4465CE3A}"/>
              </a:ext>
            </a:extLst>
          </p:cNvPr>
          <p:cNvSpPr>
            <a:spLocks noGrp="1"/>
          </p:cNvSpPr>
          <p:nvPr>
            <p:ph type="body" sz="quarter" idx="75" hasCustomPrompt="1"/>
          </p:nvPr>
        </p:nvSpPr>
        <p:spPr>
          <a:xfrm>
            <a:off x="7016329" y="2824117"/>
            <a:ext cx="1841497" cy="1073148"/>
          </a:xfrm>
          <a:custGeom>
            <a:avLst/>
            <a:gdLst>
              <a:gd name="connsiteX0" fmla="*/ 0 w 1744470"/>
              <a:gd name="connsiteY0" fmla="*/ 0 h 1095374"/>
              <a:gd name="connsiteX1" fmla="*/ 1744470 w 1744470"/>
              <a:gd name="connsiteY1" fmla="*/ 0 h 1095374"/>
              <a:gd name="connsiteX2" fmla="*/ 1744470 w 1744470"/>
              <a:gd name="connsiteY2" fmla="*/ 1095374 h 1095374"/>
              <a:gd name="connsiteX3" fmla="*/ 0 w 1744470"/>
              <a:gd name="connsiteY3" fmla="*/ 1095374 h 1095374"/>
            </a:gdLst>
            <a:ahLst/>
            <a:cxnLst>
              <a:cxn ang="0">
                <a:pos x="connsiteX0" y="connsiteY0"/>
              </a:cxn>
              <a:cxn ang="0">
                <a:pos x="connsiteX1" y="connsiteY1"/>
              </a:cxn>
              <a:cxn ang="0">
                <a:pos x="connsiteX2" y="connsiteY2"/>
              </a:cxn>
              <a:cxn ang="0">
                <a:pos x="connsiteX3" y="connsiteY3"/>
              </a:cxn>
            </a:cxnLst>
            <a:rect l="l" t="t" r="r" b="b"/>
            <a:pathLst>
              <a:path w="1744470" h="1095374">
                <a:moveTo>
                  <a:pt x="0" y="0"/>
                </a:moveTo>
                <a:lnTo>
                  <a:pt x="1744470" y="0"/>
                </a:lnTo>
                <a:lnTo>
                  <a:pt x="1744470" y="1095374"/>
                </a:lnTo>
                <a:lnTo>
                  <a:pt x="0" y="1095374"/>
                </a:lnTo>
                <a:close/>
              </a:path>
            </a:pathLst>
          </a:custGeom>
          <a:solidFill>
            <a:srgbClr val="F5F3F8"/>
          </a:solidFill>
        </p:spPr>
        <p:txBody>
          <a:bodyPr wrap="square" lIns="0" tIns="0" rIns="0" bIns="0" numCol="1" spcCol="108000" anchor="ctr" anchorCtr="0">
            <a:noAutofit/>
          </a:bodyPr>
          <a:lstStyle>
            <a:lvl1pPr algn="ctr">
              <a:lnSpc>
                <a:spcPct val="113000"/>
              </a:lnSpc>
              <a:defRPr sz="1200">
                <a:solidFill>
                  <a:schemeClr val="tx1"/>
                </a:solidFill>
              </a:defRPr>
            </a:lvl1pPr>
            <a:lvl2pPr algn="ctr">
              <a:lnSpc>
                <a:spcPct val="113000"/>
              </a:lnSpc>
              <a:buClr>
                <a:schemeClr val="accent1"/>
              </a:buClr>
              <a:defRPr sz="1200" b="1">
                <a:solidFill>
                  <a:schemeClr val="tx1"/>
                </a:solidFill>
              </a:defRPr>
            </a:lvl2pPr>
            <a:lvl3pPr>
              <a:lnSpc>
                <a:spcPct val="113000"/>
              </a:lnSpc>
              <a:defRPr sz="1000" b="1">
                <a:solidFill>
                  <a:schemeClr val="tx1"/>
                </a:solidFill>
                <a:latin typeface="+mn-lt"/>
              </a:defRPr>
            </a:lvl3pPr>
            <a:lvl4pPr>
              <a:lnSpc>
                <a:spcPct val="113000"/>
              </a:lnSpc>
              <a:defRPr sz="1000">
                <a:solidFill>
                  <a:sysClr val="windowText" lastClr="000000"/>
                </a:solidFill>
              </a:defRPr>
            </a:lvl4pPr>
            <a:lvl5pPr>
              <a:defRPr>
                <a:solidFill>
                  <a:sysClr val="windowText" lastClr="000000"/>
                </a:solidFill>
              </a:defRPr>
            </a:lvl5pPr>
          </a:lstStyle>
          <a:p>
            <a:pPr lvl="0"/>
            <a:r>
              <a:rPr lang="en-US" noProof="0" dirty="0"/>
              <a:t>Lorem ipsum dolor</a:t>
            </a:r>
          </a:p>
          <a:p>
            <a:pPr lvl="0"/>
            <a:r>
              <a:rPr lang="en-US" noProof="0" dirty="0"/>
              <a:t>sit </a:t>
            </a:r>
            <a:r>
              <a:rPr lang="en-US" noProof="0" dirty="0" err="1"/>
              <a:t>amet</a:t>
            </a:r>
            <a:r>
              <a:rPr lang="en-US" noProof="0" dirty="0"/>
              <a:t>, </a:t>
            </a:r>
            <a:r>
              <a:rPr lang="en-US" noProof="0" dirty="0" err="1"/>
              <a:t>consecte</a:t>
            </a:r>
            <a:r>
              <a:rPr lang="en-US" noProof="0" dirty="0"/>
              <a:t>-</a:t>
            </a:r>
          </a:p>
          <a:p>
            <a:pPr lvl="0"/>
            <a:r>
              <a:rPr lang="en-US" noProof="0" dirty="0" err="1"/>
              <a:t>tuer</a:t>
            </a:r>
            <a:r>
              <a:rPr lang="en-US" noProof="0" dirty="0"/>
              <a:t> </a:t>
            </a:r>
            <a:r>
              <a:rPr lang="en-US" noProof="0" dirty="0" err="1"/>
              <a:t>adipiscing</a:t>
            </a:r>
            <a:endParaRPr lang="en-US" noProof="0" dirty="0"/>
          </a:p>
          <a:p>
            <a:pPr lvl="1"/>
            <a:r>
              <a:rPr lang="en-US" noProof="0" dirty="0"/>
              <a:t>Et </a:t>
            </a:r>
            <a:r>
              <a:rPr lang="en-US" noProof="0" dirty="0" err="1"/>
              <a:t>fuga</a:t>
            </a:r>
            <a:endParaRPr lang="en-US" noProof="0" dirty="0"/>
          </a:p>
        </p:txBody>
      </p:sp>
      <p:sp>
        <p:nvSpPr>
          <p:cNvPr id="23" name="Espace réservé du texte 5">
            <a:extLst>
              <a:ext uri="{FF2B5EF4-FFF2-40B4-BE49-F238E27FC236}">
                <a16:creationId xmlns:a16="http://schemas.microsoft.com/office/drawing/2014/main" id="{7014C5F2-20B9-4C76-BD18-8D3A07248228}"/>
              </a:ext>
            </a:extLst>
          </p:cNvPr>
          <p:cNvSpPr>
            <a:spLocks noGrp="1"/>
          </p:cNvSpPr>
          <p:nvPr>
            <p:ph type="body" sz="quarter" idx="76" hasCustomPrompt="1"/>
          </p:nvPr>
        </p:nvSpPr>
        <p:spPr>
          <a:xfrm>
            <a:off x="9509757" y="1943800"/>
            <a:ext cx="1841499" cy="780873"/>
          </a:xfrm>
          <a:solidFill>
            <a:schemeClr val="accent1"/>
          </a:solidFill>
        </p:spPr>
        <p:txBody>
          <a:bodyPr anchor="ctr">
            <a:noAutofit/>
          </a:bodyPr>
          <a:lstStyle>
            <a:lvl1pPr algn="ctr">
              <a:defRPr sz="1600" b="0" cap="none" baseline="0">
                <a:solidFill>
                  <a:schemeClr val="bg1"/>
                </a:solidFill>
                <a:latin typeface="Verdana" panose="020B0604030504040204" pitchFamily="34" charset="0"/>
              </a:defRPr>
            </a:lvl1pPr>
            <a:lvl2pPr>
              <a:defRPr sz="1333">
                <a:latin typeface="LOREAL Royale" pitchFamily="2" charset="0"/>
              </a:defRPr>
            </a:lvl2pPr>
            <a:lvl3pPr>
              <a:defRPr sz="1733" cap="none" baseline="0">
                <a:latin typeface="LOREAL Royale" pitchFamily="2" charset="0"/>
              </a:defRPr>
            </a:lvl3pPr>
            <a:lvl4pPr>
              <a:defRPr sz="1067" cap="none" baseline="0">
                <a:latin typeface="LOREAL Essentielle Light" pitchFamily="2" charset="0"/>
              </a:defRPr>
            </a:lvl4pPr>
          </a:lstStyle>
          <a:p>
            <a:pPr lvl="0"/>
            <a:r>
              <a:rPr lang="en-US" noProof="0" dirty="0"/>
              <a:t>Lorem </a:t>
            </a:r>
          </a:p>
          <a:p>
            <a:pPr lvl="0"/>
            <a:r>
              <a:rPr lang="en-US" noProof="0" dirty="0"/>
              <a:t>ipsum </a:t>
            </a:r>
          </a:p>
        </p:txBody>
      </p:sp>
      <p:sp>
        <p:nvSpPr>
          <p:cNvPr id="24" name="Espace réservé du graphique SmartArt 10">
            <a:extLst>
              <a:ext uri="{FF2B5EF4-FFF2-40B4-BE49-F238E27FC236}">
                <a16:creationId xmlns:a16="http://schemas.microsoft.com/office/drawing/2014/main" id="{2F86B678-A609-4B17-9715-9C6B93348626}"/>
              </a:ext>
            </a:extLst>
          </p:cNvPr>
          <p:cNvSpPr>
            <a:spLocks noGrp="1"/>
          </p:cNvSpPr>
          <p:nvPr>
            <p:ph type="dgm" sz="quarter" idx="77"/>
          </p:nvPr>
        </p:nvSpPr>
        <p:spPr>
          <a:xfrm rot="5400000">
            <a:off x="10380783" y="1853646"/>
            <a:ext cx="99444" cy="1841497"/>
          </a:xfrm>
          <a:solidFill>
            <a:schemeClr val="accent2"/>
          </a:solidFill>
        </p:spPr>
        <p:txBody>
          <a:bodyPr>
            <a:noAutofit/>
          </a:bodyPr>
          <a:lstStyle>
            <a:lvl1pPr>
              <a:defRPr sz="133">
                <a:noFill/>
              </a:defRPr>
            </a:lvl1pPr>
          </a:lstStyle>
          <a:p>
            <a:r>
              <a:rPr lang="en-US" noProof="0" dirty="0"/>
              <a:t>Click icon to add SmartArt graphic</a:t>
            </a:r>
          </a:p>
        </p:txBody>
      </p:sp>
      <p:sp>
        <p:nvSpPr>
          <p:cNvPr id="25" name="Espace réservé du texte 5">
            <a:extLst>
              <a:ext uri="{FF2B5EF4-FFF2-40B4-BE49-F238E27FC236}">
                <a16:creationId xmlns:a16="http://schemas.microsoft.com/office/drawing/2014/main" id="{CB15E812-EEBF-45E0-9F03-1A12E6B4DFD8}"/>
              </a:ext>
            </a:extLst>
          </p:cNvPr>
          <p:cNvSpPr>
            <a:spLocks noGrp="1"/>
          </p:cNvSpPr>
          <p:nvPr>
            <p:ph type="body" sz="quarter" idx="78" hasCustomPrompt="1"/>
          </p:nvPr>
        </p:nvSpPr>
        <p:spPr>
          <a:xfrm>
            <a:off x="9509757" y="4600059"/>
            <a:ext cx="1841497" cy="1073147"/>
          </a:xfrm>
          <a:noFill/>
          <a:ln w="9525">
            <a:solidFill>
              <a:schemeClr val="accent2"/>
            </a:solidFill>
          </a:ln>
        </p:spPr>
        <p:txBody>
          <a:bodyPr lIns="0" anchor="ctr">
            <a:noAutofit/>
          </a:bodyPr>
          <a:lstStyle>
            <a:lvl1pPr algn="ctr">
              <a:lnSpc>
                <a:spcPct val="90000"/>
              </a:lnSpc>
              <a:defRPr sz="1200" b="0" cap="none" baseline="0">
                <a:solidFill>
                  <a:schemeClr val="tx1"/>
                </a:solidFill>
                <a:latin typeface="Verdana" panose="020B0604030504040204" pitchFamily="34" charset="0"/>
              </a:defRPr>
            </a:lvl1pPr>
            <a:lvl2pPr marL="0" indent="0" algn="ctr">
              <a:lnSpc>
                <a:spcPct val="90000"/>
              </a:lnSpc>
              <a:buNone/>
              <a:defRPr kumimoji="0" lang="fr-FR" sz="1667" b="0" i="0" u="none" strike="noStrike" kern="0" cap="none" spc="0" normalizeH="0" baseline="0" dirty="0" smtClean="0">
                <a:ln>
                  <a:noFill/>
                </a:ln>
                <a:solidFill>
                  <a:schemeClr val="accent1"/>
                </a:solidFill>
                <a:effectLst/>
                <a:uLnTx/>
                <a:uFillTx/>
                <a:latin typeface="LOREAL Royale" pitchFamily="2" charset="0"/>
                <a:ea typeface="+mn-ea"/>
                <a:cs typeface="+mn-cs"/>
              </a:defRPr>
            </a:lvl2pPr>
            <a:lvl3pPr>
              <a:defRPr sz="1733" cap="none" baseline="0">
                <a:latin typeface="LOREAL Royale" pitchFamily="2" charset="0"/>
              </a:defRPr>
            </a:lvl3pPr>
            <a:lvl4pPr>
              <a:defRPr sz="1067" cap="none" baseline="0">
                <a:latin typeface="LOREAL Essentielle Light" pitchFamily="2" charset="0"/>
              </a:defRPr>
            </a:lvl4pPr>
          </a:lstStyle>
          <a:p>
            <a:pPr lvl="0"/>
            <a:r>
              <a:rPr lang="en-US" noProof="0" dirty="0"/>
              <a:t>Lorem ipsum dolor</a:t>
            </a:r>
          </a:p>
          <a:p>
            <a:pPr lvl="0"/>
            <a:r>
              <a:rPr lang="en-US" noProof="0" dirty="0"/>
              <a:t>sit </a:t>
            </a:r>
            <a:r>
              <a:rPr lang="en-US" noProof="0" dirty="0" err="1"/>
              <a:t>amet</a:t>
            </a:r>
            <a:r>
              <a:rPr lang="en-US" noProof="0" dirty="0"/>
              <a:t>, </a:t>
            </a:r>
            <a:r>
              <a:rPr lang="en-US" noProof="0" dirty="0" err="1"/>
              <a:t>consecte</a:t>
            </a:r>
            <a:r>
              <a:rPr lang="en-US" noProof="0" dirty="0"/>
              <a:t>-</a:t>
            </a:r>
          </a:p>
          <a:p>
            <a:pPr lvl="0"/>
            <a:r>
              <a:rPr lang="en-US" noProof="0" dirty="0" err="1"/>
              <a:t>tuer</a:t>
            </a:r>
            <a:r>
              <a:rPr lang="en-US" noProof="0" dirty="0"/>
              <a:t> </a:t>
            </a:r>
            <a:r>
              <a:rPr lang="en-US" noProof="0" dirty="0" err="1"/>
              <a:t>adipiscing</a:t>
            </a:r>
            <a:endParaRPr lang="en-US" noProof="0" dirty="0"/>
          </a:p>
        </p:txBody>
      </p:sp>
      <p:sp>
        <p:nvSpPr>
          <p:cNvPr id="26" name="Espace réservé du graphique SmartArt 47">
            <a:extLst>
              <a:ext uri="{FF2B5EF4-FFF2-40B4-BE49-F238E27FC236}">
                <a16:creationId xmlns:a16="http://schemas.microsoft.com/office/drawing/2014/main" id="{6DFE7F26-F772-41BC-BA39-2787B3898D0F}"/>
              </a:ext>
            </a:extLst>
          </p:cNvPr>
          <p:cNvSpPr>
            <a:spLocks noGrp="1" noChangeAspect="1"/>
          </p:cNvSpPr>
          <p:nvPr>
            <p:ph type="dgm" sz="quarter" idx="79"/>
          </p:nvPr>
        </p:nvSpPr>
        <p:spPr>
          <a:xfrm rot="5400000">
            <a:off x="10336280" y="4067684"/>
            <a:ext cx="188448" cy="361955"/>
          </a:xfrm>
          <a:custGeom>
            <a:avLst/>
            <a:gdLst>
              <a:gd name="connsiteX0" fmla="*/ 6561 w 141336"/>
              <a:gd name="connsiteY0" fmla="*/ 211367 h 221456"/>
              <a:gd name="connsiteX1" fmla="*/ 132807 w 141336"/>
              <a:gd name="connsiteY1" fmla="*/ 110734 h 221456"/>
              <a:gd name="connsiteX2" fmla="*/ 6561 w 141336"/>
              <a:gd name="connsiteY2" fmla="*/ 10089 h 221456"/>
              <a:gd name="connsiteX3" fmla="*/ 0 w 141336"/>
              <a:gd name="connsiteY3" fmla="*/ 218178 h 221456"/>
              <a:gd name="connsiteX4" fmla="*/ 0 w 141336"/>
              <a:gd name="connsiteY4" fmla="*/ 3279 h 221456"/>
              <a:gd name="connsiteX5" fmla="*/ 1863 w 141336"/>
              <a:gd name="connsiteY5" fmla="*/ 327 h 221456"/>
              <a:gd name="connsiteX6" fmla="*/ 5327 w 141336"/>
              <a:gd name="connsiteY6" fmla="*/ 720 h 221456"/>
              <a:gd name="connsiteX7" fmla="*/ 140103 w 141336"/>
              <a:gd name="connsiteY7" fmla="*/ 108162 h 221456"/>
              <a:gd name="connsiteX8" fmla="*/ 141336 w 141336"/>
              <a:gd name="connsiteY8" fmla="*/ 110734 h 221456"/>
              <a:gd name="connsiteX9" fmla="*/ 140103 w 141336"/>
              <a:gd name="connsiteY9" fmla="*/ 113293 h 221456"/>
              <a:gd name="connsiteX10" fmla="*/ 5327 w 141336"/>
              <a:gd name="connsiteY10" fmla="*/ 220749 h 221456"/>
              <a:gd name="connsiteX11" fmla="*/ 1863 w 141336"/>
              <a:gd name="connsiteY11" fmla="*/ 221130 h 221456"/>
              <a:gd name="connsiteX12" fmla="*/ 0 w 141336"/>
              <a:gd name="connsiteY12" fmla="*/ 218178 h 221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1336" h="221456">
                <a:moveTo>
                  <a:pt x="6561" y="211367"/>
                </a:moveTo>
                <a:lnTo>
                  <a:pt x="132807" y="110734"/>
                </a:lnTo>
                <a:lnTo>
                  <a:pt x="6561" y="10089"/>
                </a:lnTo>
                <a:close/>
                <a:moveTo>
                  <a:pt x="0" y="218178"/>
                </a:moveTo>
                <a:lnTo>
                  <a:pt x="0" y="3279"/>
                </a:lnTo>
                <a:cubicBezTo>
                  <a:pt x="0" y="2019"/>
                  <a:pt x="721" y="878"/>
                  <a:pt x="1863" y="327"/>
                </a:cubicBezTo>
                <a:cubicBezTo>
                  <a:pt x="2992" y="-225"/>
                  <a:pt x="4330" y="-67"/>
                  <a:pt x="5327" y="720"/>
                </a:cubicBezTo>
                <a:lnTo>
                  <a:pt x="140103" y="108162"/>
                </a:lnTo>
                <a:cubicBezTo>
                  <a:pt x="140890" y="108793"/>
                  <a:pt x="141336" y="109724"/>
                  <a:pt x="141336" y="110734"/>
                </a:cubicBezTo>
                <a:cubicBezTo>
                  <a:pt x="141336" y="111732"/>
                  <a:pt x="140890" y="112677"/>
                  <a:pt x="140103" y="113293"/>
                </a:cubicBezTo>
                <a:lnTo>
                  <a:pt x="5327" y="220749"/>
                </a:lnTo>
                <a:cubicBezTo>
                  <a:pt x="4330" y="221523"/>
                  <a:pt x="2992" y="221681"/>
                  <a:pt x="1863" y="221130"/>
                </a:cubicBezTo>
                <a:cubicBezTo>
                  <a:pt x="721" y="220592"/>
                  <a:pt x="0" y="219437"/>
                  <a:pt x="0" y="218178"/>
                </a:cubicBezTo>
                <a:close/>
              </a:path>
            </a:pathLst>
          </a:custGeom>
          <a:solidFill>
            <a:schemeClr val="accent2"/>
          </a:solidFill>
          <a:ln w="6350">
            <a:noFill/>
          </a:ln>
        </p:spPr>
        <p:txBody>
          <a:bodyPr wrap="square">
            <a:noAutofit/>
          </a:bodyPr>
          <a:lstStyle>
            <a:lvl1pPr>
              <a:defRPr sz="133">
                <a:noFill/>
              </a:defRPr>
            </a:lvl1pPr>
          </a:lstStyle>
          <a:p>
            <a:r>
              <a:rPr lang="en-US" noProof="0" dirty="0"/>
              <a:t>Click icon to add SmartArt graphic</a:t>
            </a:r>
          </a:p>
        </p:txBody>
      </p:sp>
      <p:sp>
        <p:nvSpPr>
          <p:cNvPr id="27" name="Espace réservé du texte 18">
            <a:extLst>
              <a:ext uri="{FF2B5EF4-FFF2-40B4-BE49-F238E27FC236}">
                <a16:creationId xmlns:a16="http://schemas.microsoft.com/office/drawing/2014/main" id="{CB7B9BBB-2B07-4086-9024-DEE22312457F}"/>
              </a:ext>
            </a:extLst>
          </p:cNvPr>
          <p:cNvSpPr>
            <a:spLocks noGrp="1"/>
          </p:cNvSpPr>
          <p:nvPr>
            <p:ph type="body" sz="quarter" idx="80" hasCustomPrompt="1"/>
          </p:nvPr>
        </p:nvSpPr>
        <p:spPr>
          <a:xfrm>
            <a:off x="9509757" y="2824117"/>
            <a:ext cx="1841497" cy="1073148"/>
          </a:xfrm>
          <a:custGeom>
            <a:avLst/>
            <a:gdLst>
              <a:gd name="connsiteX0" fmla="*/ 0 w 1744470"/>
              <a:gd name="connsiteY0" fmla="*/ 0 h 1095374"/>
              <a:gd name="connsiteX1" fmla="*/ 1744470 w 1744470"/>
              <a:gd name="connsiteY1" fmla="*/ 0 h 1095374"/>
              <a:gd name="connsiteX2" fmla="*/ 1744470 w 1744470"/>
              <a:gd name="connsiteY2" fmla="*/ 1095374 h 1095374"/>
              <a:gd name="connsiteX3" fmla="*/ 0 w 1744470"/>
              <a:gd name="connsiteY3" fmla="*/ 1095374 h 1095374"/>
            </a:gdLst>
            <a:ahLst/>
            <a:cxnLst>
              <a:cxn ang="0">
                <a:pos x="connsiteX0" y="connsiteY0"/>
              </a:cxn>
              <a:cxn ang="0">
                <a:pos x="connsiteX1" y="connsiteY1"/>
              </a:cxn>
              <a:cxn ang="0">
                <a:pos x="connsiteX2" y="connsiteY2"/>
              </a:cxn>
              <a:cxn ang="0">
                <a:pos x="connsiteX3" y="connsiteY3"/>
              </a:cxn>
            </a:cxnLst>
            <a:rect l="l" t="t" r="r" b="b"/>
            <a:pathLst>
              <a:path w="1744470" h="1095374">
                <a:moveTo>
                  <a:pt x="0" y="0"/>
                </a:moveTo>
                <a:lnTo>
                  <a:pt x="1744470" y="0"/>
                </a:lnTo>
                <a:lnTo>
                  <a:pt x="1744470" y="1095374"/>
                </a:lnTo>
                <a:lnTo>
                  <a:pt x="0" y="1095374"/>
                </a:lnTo>
                <a:close/>
              </a:path>
            </a:pathLst>
          </a:custGeom>
          <a:solidFill>
            <a:srgbClr val="F5F3F8"/>
          </a:solidFill>
        </p:spPr>
        <p:txBody>
          <a:bodyPr wrap="square" lIns="0" tIns="0" rIns="0" bIns="0" numCol="1" spcCol="108000" anchor="ctr" anchorCtr="0">
            <a:noAutofit/>
          </a:bodyPr>
          <a:lstStyle>
            <a:lvl1pPr algn="ctr">
              <a:lnSpc>
                <a:spcPct val="113000"/>
              </a:lnSpc>
              <a:defRPr sz="1200">
                <a:solidFill>
                  <a:schemeClr val="tx1"/>
                </a:solidFill>
              </a:defRPr>
            </a:lvl1pPr>
            <a:lvl2pPr algn="ctr">
              <a:lnSpc>
                <a:spcPct val="113000"/>
              </a:lnSpc>
              <a:buClr>
                <a:schemeClr val="accent1"/>
              </a:buClr>
              <a:defRPr sz="1200" b="1">
                <a:solidFill>
                  <a:schemeClr val="tx1"/>
                </a:solidFill>
              </a:defRPr>
            </a:lvl2pPr>
            <a:lvl3pPr>
              <a:lnSpc>
                <a:spcPct val="113000"/>
              </a:lnSpc>
              <a:defRPr sz="1000" b="1">
                <a:solidFill>
                  <a:schemeClr val="tx1"/>
                </a:solidFill>
                <a:latin typeface="+mn-lt"/>
              </a:defRPr>
            </a:lvl3pPr>
            <a:lvl4pPr>
              <a:lnSpc>
                <a:spcPct val="113000"/>
              </a:lnSpc>
              <a:defRPr sz="1000">
                <a:solidFill>
                  <a:sysClr val="windowText" lastClr="000000"/>
                </a:solidFill>
              </a:defRPr>
            </a:lvl4pPr>
            <a:lvl5pPr>
              <a:defRPr>
                <a:solidFill>
                  <a:sysClr val="windowText" lastClr="000000"/>
                </a:solidFill>
              </a:defRPr>
            </a:lvl5pPr>
          </a:lstStyle>
          <a:p>
            <a:pPr lvl="0"/>
            <a:r>
              <a:rPr lang="en-US" noProof="0" dirty="0"/>
              <a:t>Lorem ipsum dolor</a:t>
            </a:r>
          </a:p>
          <a:p>
            <a:pPr lvl="0"/>
            <a:r>
              <a:rPr lang="en-US" noProof="0" dirty="0"/>
              <a:t>sit </a:t>
            </a:r>
            <a:r>
              <a:rPr lang="en-US" noProof="0" dirty="0" err="1"/>
              <a:t>amet</a:t>
            </a:r>
            <a:r>
              <a:rPr lang="en-US" noProof="0" dirty="0"/>
              <a:t>, </a:t>
            </a:r>
            <a:r>
              <a:rPr lang="en-US" noProof="0" dirty="0" err="1"/>
              <a:t>consecte</a:t>
            </a:r>
            <a:r>
              <a:rPr lang="en-US" noProof="0" dirty="0"/>
              <a:t>-</a:t>
            </a:r>
          </a:p>
          <a:p>
            <a:pPr lvl="0"/>
            <a:r>
              <a:rPr lang="en-US" noProof="0" dirty="0" err="1"/>
              <a:t>tuer</a:t>
            </a:r>
            <a:r>
              <a:rPr lang="en-US" noProof="0" dirty="0"/>
              <a:t> </a:t>
            </a:r>
            <a:r>
              <a:rPr lang="en-US" noProof="0" dirty="0" err="1"/>
              <a:t>adipiscing</a:t>
            </a:r>
            <a:endParaRPr lang="en-US" noProof="0" dirty="0"/>
          </a:p>
          <a:p>
            <a:pPr lvl="1"/>
            <a:r>
              <a:rPr lang="en-US" noProof="0" dirty="0"/>
              <a:t>Et </a:t>
            </a:r>
            <a:r>
              <a:rPr lang="en-US" noProof="0" dirty="0" err="1"/>
              <a:t>fuga</a:t>
            </a:r>
            <a:endParaRPr lang="en-US" noProof="0" dirty="0"/>
          </a:p>
        </p:txBody>
      </p:sp>
      <p:sp>
        <p:nvSpPr>
          <p:cNvPr id="35" name="Espace réservé du texte 4">
            <a:extLst>
              <a:ext uri="{FF2B5EF4-FFF2-40B4-BE49-F238E27FC236}">
                <a16:creationId xmlns:a16="http://schemas.microsoft.com/office/drawing/2014/main" id="{5C842C5C-9AC3-448B-960C-704DDA9F4EF9}"/>
              </a:ext>
            </a:extLst>
          </p:cNvPr>
          <p:cNvSpPr>
            <a:spLocks noGrp="1"/>
          </p:cNvSpPr>
          <p:nvPr>
            <p:ph type="body" sz="quarter" idx="48"/>
          </p:nvPr>
        </p:nvSpPr>
        <p:spPr>
          <a:xfrm>
            <a:off x="441589" y="1674843"/>
            <a:ext cx="2824073" cy="584775"/>
          </a:xfrm>
        </p:spPr>
        <p:txBody>
          <a:bodyPr wrap="square">
            <a:spAutoFit/>
          </a:bodyPr>
          <a:lstStyle>
            <a:lvl1pPr marL="0" indent="0">
              <a:lnSpc>
                <a:spcPct val="100000"/>
              </a:lnSpc>
              <a:spcAft>
                <a:spcPts val="0"/>
              </a:spcAft>
              <a:buNone/>
              <a:defRPr sz="16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533"/>
              </a:spcBef>
              <a:buFont typeface="Arial" panose="020B0604020202020204" pitchFamily="34" charset="0"/>
              <a:buNone/>
              <a:defRPr sz="1600"/>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Click to edit Master text styles</a:t>
            </a:r>
          </a:p>
        </p:txBody>
      </p:sp>
      <p:sp>
        <p:nvSpPr>
          <p:cNvPr id="36" name="Text Placeholder 2">
            <a:extLst>
              <a:ext uri="{FF2B5EF4-FFF2-40B4-BE49-F238E27FC236}">
                <a16:creationId xmlns:a16="http://schemas.microsoft.com/office/drawing/2014/main" id="{8BD41B43-AC57-4D2B-895A-D6C42B2C6DBC}"/>
              </a:ext>
            </a:extLst>
          </p:cNvPr>
          <p:cNvSpPr>
            <a:spLocks noGrp="1"/>
          </p:cNvSpPr>
          <p:nvPr>
            <p:ph type="body" sz="quarter" idx="49"/>
          </p:nvPr>
        </p:nvSpPr>
        <p:spPr>
          <a:xfrm>
            <a:off x="469084" y="2513023"/>
            <a:ext cx="2827447" cy="1695336"/>
          </a:xfrm>
        </p:spPr>
        <p:txBody>
          <a:bodyPr/>
          <a:lstStyle>
            <a:lvl1pPr marL="0" indent="0">
              <a:buNone/>
              <a:defRPr>
                <a:solidFill>
                  <a:schemeClr val="bg1"/>
                </a:solidFill>
              </a:defRPr>
            </a:lvl1pPr>
            <a:lvl2pPr marL="302392" indent="-302392">
              <a:buFontTx/>
              <a:buBlip>
                <a:blip r:embed="rId2"/>
              </a:buBlip>
              <a:defRPr>
                <a:solidFill>
                  <a:schemeClr val="bg1"/>
                </a:solidFill>
              </a:defRPr>
            </a:lvl2pPr>
            <a:lvl3pPr marL="609585" indent="-302392">
              <a:buFontTx/>
              <a:buBlip>
                <a:blip r:embed="rId2"/>
              </a:buBlip>
              <a:defRPr>
                <a:solidFill>
                  <a:schemeClr val="bg1"/>
                </a:solidFill>
              </a:defRPr>
            </a:lvl3pPr>
            <a:lvl4pPr marL="911977" indent="-302392">
              <a:buFontTx/>
              <a:buBlip>
                <a:blip r:embed="rId2"/>
              </a:buBlip>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7" name="Title 1">
            <a:extLst>
              <a:ext uri="{FF2B5EF4-FFF2-40B4-BE49-F238E27FC236}">
                <a16:creationId xmlns:a16="http://schemas.microsoft.com/office/drawing/2014/main" id="{41F219FC-0C17-41D8-A025-7B19D0B2C5E4}"/>
              </a:ext>
            </a:extLst>
          </p:cNvPr>
          <p:cNvSpPr>
            <a:spLocks noGrp="1"/>
          </p:cNvSpPr>
          <p:nvPr>
            <p:ph type="title"/>
          </p:nvPr>
        </p:nvSpPr>
        <p:spPr>
          <a:xfrm>
            <a:off x="441600" y="670501"/>
            <a:ext cx="2827447" cy="828047"/>
          </a:xfrm>
        </p:spPr>
        <p:txBody>
          <a:bodyPr/>
          <a:lstStyle>
            <a:lvl1pPr>
              <a:defRPr>
                <a:solidFill>
                  <a:schemeClr val="bg1"/>
                </a:solidFill>
              </a:defRPr>
            </a:lvl1pPr>
          </a:lstStyle>
          <a:p>
            <a:r>
              <a:rPr lang="en-US"/>
              <a:t>Click to edit Master title style</a:t>
            </a:r>
            <a:endParaRPr lang="en-US" dirty="0"/>
          </a:p>
        </p:txBody>
      </p:sp>
      <p:sp>
        <p:nvSpPr>
          <p:cNvPr id="38" name="Espace réservé du texte 5">
            <a:extLst>
              <a:ext uri="{FF2B5EF4-FFF2-40B4-BE49-F238E27FC236}">
                <a16:creationId xmlns:a16="http://schemas.microsoft.com/office/drawing/2014/main" id="{F0A95EBF-507C-4A4F-B6AB-97F42EE2FA1D}"/>
              </a:ext>
            </a:extLst>
          </p:cNvPr>
          <p:cNvSpPr>
            <a:spLocks noGrp="1"/>
          </p:cNvSpPr>
          <p:nvPr>
            <p:ph type="body" sz="quarter" idx="18"/>
          </p:nvPr>
        </p:nvSpPr>
        <p:spPr>
          <a:xfrm>
            <a:off x="4033427" y="425183"/>
            <a:ext cx="7715547" cy="256545"/>
          </a:xfrm>
        </p:spPr>
        <p:txBody>
          <a:bodyPr wrap="square" anchor="t" anchorCtr="0">
            <a:spAutoFit/>
          </a:bodyPr>
          <a:lstStyle>
            <a:lvl1pPr algn="l">
              <a:lnSpc>
                <a:spcPct val="100000"/>
              </a:lnSpc>
              <a:spcAft>
                <a:spcPts val="0"/>
              </a:spcAft>
              <a:defRPr lang="fr-FR" sz="1067"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400"/>
              </a:spcBef>
              <a:spcAft>
                <a:spcPts val="0"/>
              </a:spcAft>
              <a:defRPr sz="533"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400"/>
              </a:spcBef>
              <a:tabLst>
                <a:tab pos="836063" algn="l"/>
              </a:tabLst>
              <a:defRPr sz="533"/>
            </a:lvl3pPr>
          </a:lstStyle>
          <a:p>
            <a:pPr lvl="0"/>
            <a:r>
              <a:rPr lang="en-US" noProof="0"/>
              <a:t>Click to edit Master text styles</a:t>
            </a:r>
          </a:p>
        </p:txBody>
      </p:sp>
      <p:grpSp>
        <p:nvGrpSpPr>
          <p:cNvPr id="39" name="Graphique 7">
            <a:extLst>
              <a:ext uri="{FF2B5EF4-FFF2-40B4-BE49-F238E27FC236}">
                <a16:creationId xmlns:a16="http://schemas.microsoft.com/office/drawing/2014/main" id="{C27C04FF-DE6C-4072-8BF4-5EC4DDBD662B}"/>
              </a:ext>
            </a:extLst>
          </p:cNvPr>
          <p:cNvGrpSpPr>
            <a:grpSpLocks noChangeAspect="1"/>
          </p:cNvGrpSpPr>
          <p:nvPr userDrawn="1"/>
        </p:nvGrpSpPr>
        <p:grpSpPr>
          <a:xfrm>
            <a:off x="442166" y="6329527"/>
            <a:ext cx="1071853" cy="275084"/>
            <a:chOff x="4768103" y="-471733"/>
            <a:chExt cx="744723" cy="191124"/>
          </a:xfrm>
          <a:solidFill>
            <a:schemeClr val="bg1"/>
          </a:solidFill>
        </p:grpSpPr>
        <p:sp>
          <p:nvSpPr>
            <p:cNvPr id="40" name="Forme libre : forme 9">
              <a:extLst>
                <a:ext uri="{FF2B5EF4-FFF2-40B4-BE49-F238E27FC236}">
                  <a16:creationId xmlns:a16="http://schemas.microsoft.com/office/drawing/2014/main" id="{212E5D6A-36AC-4C11-B9FC-882015D3F3E8}"/>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sp>
          <p:nvSpPr>
            <p:cNvPr id="41" name="Forme libre : forme 10">
              <a:extLst>
                <a:ext uri="{FF2B5EF4-FFF2-40B4-BE49-F238E27FC236}">
                  <a16:creationId xmlns:a16="http://schemas.microsoft.com/office/drawing/2014/main" id="{D6348C0A-6CEA-4E8E-B679-84C9BC1345CF}"/>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2400" dirty="0">
                <a:solidFill>
                  <a:schemeClr val="accent2"/>
                </a:solidFill>
                <a:latin typeface="Verdana" panose="020B0604030504040204" pitchFamily="34" charset="0"/>
              </a:endParaRPr>
            </a:p>
          </p:txBody>
        </p:sp>
        <p:sp>
          <p:nvSpPr>
            <p:cNvPr id="42" name="Forme libre : forme 11">
              <a:extLst>
                <a:ext uri="{FF2B5EF4-FFF2-40B4-BE49-F238E27FC236}">
                  <a16:creationId xmlns:a16="http://schemas.microsoft.com/office/drawing/2014/main" id="{3CB09C3A-78E1-4A35-9F27-91D8336A84CB}"/>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grpSp>
    </p:spTree>
    <p:extLst>
      <p:ext uri="{BB962C8B-B14F-4D97-AF65-F5344CB8AC3E}">
        <p14:creationId xmlns:p14="http://schemas.microsoft.com/office/powerpoint/2010/main" val="2449068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ustom Chart">
    <p:spTree>
      <p:nvGrpSpPr>
        <p:cNvPr id="1" name=""/>
        <p:cNvGrpSpPr/>
        <p:nvPr/>
      </p:nvGrpSpPr>
      <p:grpSpPr>
        <a:xfrm>
          <a:off x="0" y="0"/>
          <a:ext cx="0" cy="0"/>
          <a:chOff x="0" y="0"/>
          <a:chExt cx="0" cy="0"/>
        </a:xfrm>
      </p:grpSpPr>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4" name="Espace réservé du texte 3">
            <a:extLst>
              <a:ext uri="{FF2B5EF4-FFF2-40B4-BE49-F238E27FC236}">
                <a16:creationId xmlns:a16="http://schemas.microsoft.com/office/drawing/2014/main" id="{9BA057E7-5A0F-4AE0-9351-1A58DB294C4E}"/>
              </a:ext>
            </a:extLst>
          </p:cNvPr>
          <p:cNvSpPr>
            <a:spLocks noGrp="1"/>
          </p:cNvSpPr>
          <p:nvPr>
            <p:ph type="body" sz="quarter" idx="21" hasCustomPrompt="1"/>
          </p:nvPr>
        </p:nvSpPr>
        <p:spPr>
          <a:xfrm>
            <a:off x="3752851" y="1942729"/>
            <a:ext cx="3365500" cy="4295223"/>
          </a:xfrm>
          <a:solidFill>
            <a:schemeClr val="accent1"/>
          </a:solidFill>
        </p:spPr>
        <p:txBody>
          <a:bodyPr anchor="ctr">
            <a:noAutofit/>
          </a:bodyPr>
          <a:lstStyle>
            <a:lvl1pPr marL="0" indent="0" algn="ctr">
              <a:lnSpc>
                <a:spcPct val="100000"/>
              </a:lnSpc>
              <a:buNone/>
              <a:defRPr sz="4267"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4267" b="0" i="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a:buFont typeface="Arial" panose="020B0604020202020204" pitchFamily="34" charset="0"/>
              <a:buNone/>
              <a:defRPr sz="800">
                <a:solidFill>
                  <a:schemeClr val="tx1"/>
                </a:solidFill>
              </a:defRPr>
            </a:lvl3pPr>
          </a:lstStyle>
          <a:p>
            <a:pPr lvl="0"/>
            <a:r>
              <a:rPr lang="en-US" noProof="0" dirty="0"/>
              <a:t>8</a:t>
            </a:r>
          </a:p>
          <a:p>
            <a:pPr lvl="2"/>
            <a:r>
              <a:rPr lang="en-US" noProof="0" dirty="0"/>
              <a:t>NAFLD</a:t>
            </a:r>
          </a:p>
        </p:txBody>
      </p:sp>
      <p:sp>
        <p:nvSpPr>
          <p:cNvPr id="12" name="Espace réservé du texte 3">
            <a:extLst>
              <a:ext uri="{FF2B5EF4-FFF2-40B4-BE49-F238E27FC236}">
                <a16:creationId xmlns:a16="http://schemas.microsoft.com/office/drawing/2014/main" id="{D1DC7E5E-9E41-496F-A46A-10D60378AF45}"/>
              </a:ext>
            </a:extLst>
          </p:cNvPr>
          <p:cNvSpPr>
            <a:spLocks noGrp="1"/>
          </p:cNvSpPr>
          <p:nvPr>
            <p:ph type="body" sz="quarter" idx="22" hasCustomPrompt="1"/>
          </p:nvPr>
        </p:nvSpPr>
        <p:spPr>
          <a:xfrm>
            <a:off x="7239003" y="1942729"/>
            <a:ext cx="1657349" cy="2057772"/>
          </a:xfrm>
          <a:solidFill>
            <a:schemeClr val="accent2"/>
          </a:solidFill>
        </p:spPr>
        <p:txBody>
          <a:bodyPr anchor="ctr">
            <a:noAutofit/>
          </a:bodyPr>
          <a:lstStyle>
            <a:lvl1pPr marL="0" indent="0" algn="ctr">
              <a:lnSpc>
                <a:spcPct val="100000"/>
              </a:lnSpc>
              <a:buNone/>
              <a:defRPr sz="4267"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4267" b="0" i="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a:buFont typeface="Arial" panose="020B0604020202020204" pitchFamily="34" charset="0"/>
              <a:buNone/>
              <a:defRPr sz="800">
                <a:solidFill>
                  <a:schemeClr val="tx1"/>
                </a:solidFill>
              </a:defRPr>
            </a:lvl3pPr>
          </a:lstStyle>
          <a:p>
            <a:pPr lvl="0"/>
            <a:r>
              <a:rPr lang="en-US" noProof="0" dirty="0"/>
              <a:t>2</a:t>
            </a:r>
          </a:p>
          <a:p>
            <a:pPr lvl="2"/>
            <a:r>
              <a:rPr lang="en-US" noProof="0" dirty="0"/>
              <a:t>Neurology</a:t>
            </a:r>
          </a:p>
        </p:txBody>
      </p:sp>
      <p:sp>
        <p:nvSpPr>
          <p:cNvPr id="14" name="Espace réservé du texte 3">
            <a:extLst>
              <a:ext uri="{FF2B5EF4-FFF2-40B4-BE49-F238E27FC236}">
                <a16:creationId xmlns:a16="http://schemas.microsoft.com/office/drawing/2014/main" id="{3CA8CA11-934D-49F7-A929-1D1F6E6171E8}"/>
              </a:ext>
            </a:extLst>
          </p:cNvPr>
          <p:cNvSpPr>
            <a:spLocks noGrp="1"/>
          </p:cNvSpPr>
          <p:nvPr>
            <p:ph type="body" sz="quarter" idx="24" hasCustomPrompt="1"/>
          </p:nvPr>
        </p:nvSpPr>
        <p:spPr>
          <a:xfrm>
            <a:off x="10795006" y="1942727"/>
            <a:ext cx="952020" cy="4295223"/>
          </a:xfrm>
          <a:solidFill>
            <a:schemeClr val="accent6"/>
          </a:solidFill>
        </p:spPr>
        <p:txBody>
          <a:bodyPr anchor="ctr">
            <a:noAutofit/>
          </a:bodyPr>
          <a:lstStyle>
            <a:lvl1pPr marL="0" indent="0" algn="ctr">
              <a:lnSpc>
                <a:spcPct val="80000"/>
              </a:lnSpc>
              <a:buNone/>
              <a:defRPr sz="4267"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a:lnSpc>
                <a:spcPct val="80000"/>
              </a:lnSpc>
              <a:defRPr sz="4267" b="0" i="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a:buFont typeface="Arial" panose="020B0604020202020204" pitchFamily="34" charset="0"/>
              <a:buNone/>
              <a:defRPr sz="800">
                <a:solidFill>
                  <a:schemeClr val="tx1"/>
                </a:solidFill>
              </a:defRPr>
            </a:lvl3pPr>
          </a:lstStyle>
          <a:p>
            <a:pPr lvl="0"/>
            <a:r>
              <a:rPr lang="en-US" noProof="0" dirty="0"/>
              <a:t>2</a:t>
            </a:r>
          </a:p>
          <a:p>
            <a:pPr lvl="2"/>
            <a:r>
              <a:rPr lang="en-US" noProof="0" dirty="0"/>
              <a:t>Rare diseases</a:t>
            </a:r>
          </a:p>
        </p:txBody>
      </p:sp>
      <p:sp>
        <p:nvSpPr>
          <p:cNvPr id="15" name="Espace réservé du texte 3">
            <a:extLst>
              <a:ext uri="{FF2B5EF4-FFF2-40B4-BE49-F238E27FC236}">
                <a16:creationId xmlns:a16="http://schemas.microsoft.com/office/drawing/2014/main" id="{E2A95B96-5606-44FB-9A28-BF7F82AE0AEA}"/>
              </a:ext>
            </a:extLst>
          </p:cNvPr>
          <p:cNvSpPr>
            <a:spLocks noGrp="1"/>
          </p:cNvSpPr>
          <p:nvPr>
            <p:ph type="body" sz="quarter" idx="25" hasCustomPrompt="1"/>
          </p:nvPr>
        </p:nvSpPr>
        <p:spPr>
          <a:xfrm>
            <a:off x="7239001" y="4124871"/>
            <a:ext cx="3435352" cy="1298029"/>
          </a:xfrm>
          <a:solidFill>
            <a:schemeClr val="accent5"/>
          </a:solidFill>
        </p:spPr>
        <p:txBody>
          <a:bodyPr bIns="108000" anchor="ctr">
            <a:noAutofit/>
          </a:bodyPr>
          <a:lstStyle>
            <a:lvl1pPr marL="0" indent="0" algn="ctr">
              <a:lnSpc>
                <a:spcPct val="100000"/>
              </a:lnSpc>
              <a:spcBef>
                <a:spcPts val="0"/>
              </a:spcBef>
              <a:buNone/>
              <a:defRPr sz="4267"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Bef>
                <a:spcPts val="400"/>
              </a:spcBef>
              <a:buFont typeface="Arial" panose="020B0604020202020204" pitchFamily="34" charset="0"/>
              <a:buNone/>
              <a:defRPr sz="800" b="0" i="0">
                <a:solidFill>
                  <a:schemeClr val="tx1"/>
                </a:solidFill>
                <a:latin typeface="Verdana" panose="020B0604030504040204" pitchFamily="34" charset="0"/>
                <a:ea typeface="Verdana" panose="020B0604030504040204" pitchFamily="34" charset="0"/>
                <a:cs typeface="Verdana" panose="020B0604030504040204" pitchFamily="34" charset="0"/>
              </a:defRPr>
            </a:lvl2pPr>
          </a:lstStyle>
          <a:p>
            <a:pPr lvl="0"/>
            <a:r>
              <a:rPr lang="en-US" noProof="0" dirty="0"/>
              <a:t>3</a:t>
            </a:r>
          </a:p>
          <a:p>
            <a:pPr lvl="1"/>
            <a:r>
              <a:rPr lang="en-US" noProof="0" dirty="0"/>
              <a:t>Rare blood disorders</a:t>
            </a:r>
          </a:p>
        </p:txBody>
      </p:sp>
      <p:sp>
        <p:nvSpPr>
          <p:cNvPr id="16" name="Espace réservé du texte 3">
            <a:extLst>
              <a:ext uri="{FF2B5EF4-FFF2-40B4-BE49-F238E27FC236}">
                <a16:creationId xmlns:a16="http://schemas.microsoft.com/office/drawing/2014/main" id="{563A6F80-C740-4630-B53A-0571C25D9BC9}"/>
              </a:ext>
            </a:extLst>
          </p:cNvPr>
          <p:cNvSpPr>
            <a:spLocks noGrp="1"/>
          </p:cNvSpPr>
          <p:nvPr>
            <p:ph type="body" sz="quarter" idx="26" hasCustomPrompt="1"/>
          </p:nvPr>
        </p:nvSpPr>
        <p:spPr>
          <a:xfrm>
            <a:off x="7239001" y="5547270"/>
            <a:ext cx="3435352" cy="675405"/>
          </a:xfrm>
          <a:solidFill>
            <a:schemeClr val="accent4"/>
          </a:solidFill>
        </p:spPr>
        <p:txBody>
          <a:bodyPr tIns="36000" bIns="36000" anchor="ctr">
            <a:noAutofit/>
          </a:bodyPr>
          <a:lstStyle>
            <a:lvl1pPr marL="0" indent="0" algn="ctr">
              <a:lnSpc>
                <a:spcPct val="75000"/>
              </a:lnSpc>
              <a:buNone/>
              <a:defRPr sz="4267"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a:lnSpc>
                <a:spcPct val="80000"/>
              </a:lnSpc>
              <a:defRPr sz="4267" b="0" i="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a:buFont typeface="Arial" panose="020B0604020202020204" pitchFamily="34" charset="0"/>
              <a:buNone/>
              <a:defRPr sz="800">
                <a:solidFill>
                  <a:schemeClr val="tx1"/>
                </a:solidFill>
              </a:defRPr>
            </a:lvl3pPr>
          </a:lstStyle>
          <a:p>
            <a:pPr lvl="0"/>
            <a:r>
              <a:rPr lang="en-US" noProof="0" dirty="0"/>
              <a:t>1</a:t>
            </a:r>
          </a:p>
          <a:p>
            <a:pPr lvl="2"/>
            <a:r>
              <a:rPr lang="en-US" noProof="0" dirty="0" err="1"/>
              <a:t>Immunologie</a:t>
            </a:r>
            <a:endParaRPr lang="en-US" noProof="0" dirty="0"/>
          </a:p>
        </p:txBody>
      </p:sp>
      <p:sp>
        <p:nvSpPr>
          <p:cNvPr id="22" name="Espace réservé du texte 3">
            <a:extLst>
              <a:ext uri="{FF2B5EF4-FFF2-40B4-BE49-F238E27FC236}">
                <a16:creationId xmlns:a16="http://schemas.microsoft.com/office/drawing/2014/main" id="{03CC539B-EFCF-4F4C-B1A5-A69F32F5CE14}"/>
              </a:ext>
            </a:extLst>
          </p:cNvPr>
          <p:cNvSpPr>
            <a:spLocks noGrp="1"/>
          </p:cNvSpPr>
          <p:nvPr>
            <p:ph type="body" sz="quarter" idx="30" hasCustomPrompt="1"/>
          </p:nvPr>
        </p:nvSpPr>
        <p:spPr>
          <a:xfrm>
            <a:off x="9015363" y="1942729"/>
            <a:ext cx="1657349" cy="2057772"/>
          </a:xfrm>
          <a:solidFill>
            <a:schemeClr val="accent4"/>
          </a:solidFill>
        </p:spPr>
        <p:txBody>
          <a:bodyPr anchor="ctr">
            <a:noAutofit/>
          </a:bodyPr>
          <a:lstStyle>
            <a:lvl1pPr marL="0" indent="0" algn="ctr">
              <a:lnSpc>
                <a:spcPct val="100000"/>
              </a:lnSpc>
              <a:buNone/>
              <a:defRPr sz="4267"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4267" b="0" i="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a:buFont typeface="Arial" panose="020B0604020202020204" pitchFamily="34" charset="0"/>
              <a:buNone/>
              <a:defRPr sz="800">
                <a:solidFill>
                  <a:schemeClr val="tx1"/>
                </a:solidFill>
              </a:defRPr>
            </a:lvl3pPr>
          </a:lstStyle>
          <a:p>
            <a:pPr lvl="0"/>
            <a:r>
              <a:rPr lang="en-US" noProof="0" dirty="0"/>
              <a:t>2</a:t>
            </a:r>
          </a:p>
          <a:p>
            <a:pPr lvl="2"/>
            <a:r>
              <a:rPr lang="en-US" noProof="0" dirty="0"/>
              <a:t>Rare diseases</a:t>
            </a:r>
          </a:p>
        </p:txBody>
      </p:sp>
      <p:sp>
        <p:nvSpPr>
          <p:cNvPr id="20" name="Title 1">
            <a:extLst>
              <a:ext uri="{FF2B5EF4-FFF2-40B4-BE49-F238E27FC236}">
                <a16:creationId xmlns:a16="http://schemas.microsoft.com/office/drawing/2014/main" id="{874F34E5-E51A-4313-AC90-F67C509F31A5}"/>
              </a:ext>
            </a:extLst>
          </p:cNvPr>
          <p:cNvSpPr>
            <a:spLocks noGrp="1"/>
          </p:cNvSpPr>
          <p:nvPr>
            <p:ph type="title"/>
          </p:nvPr>
        </p:nvSpPr>
        <p:spPr>
          <a:xfrm>
            <a:off x="452967" y="379770"/>
            <a:ext cx="11294059" cy="458587"/>
          </a:xfrm>
        </p:spPr>
        <p:txBody>
          <a:bodyPr/>
          <a:lstStyle/>
          <a:p>
            <a:r>
              <a:rPr lang="en-US"/>
              <a:t>Click to edit Master title style</a:t>
            </a:r>
            <a:endParaRPr lang="en-US" dirty="0"/>
          </a:p>
        </p:txBody>
      </p:sp>
      <p:sp>
        <p:nvSpPr>
          <p:cNvPr id="19" name="Text Placeholder 2">
            <a:extLst>
              <a:ext uri="{FF2B5EF4-FFF2-40B4-BE49-F238E27FC236}">
                <a16:creationId xmlns:a16="http://schemas.microsoft.com/office/drawing/2014/main" id="{393EF705-EFFB-4BD7-8595-42C8B7EFEF28}"/>
              </a:ext>
            </a:extLst>
          </p:cNvPr>
          <p:cNvSpPr>
            <a:spLocks noGrp="1"/>
          </p:cNvSpPr>
          <p:nvPr>
            <p:ph type="body" sz="quarter" idx="49"/>
          </p:nvPr>
        </p:nvSpPr>
        <p:spPr>
          <a:xfrm>
            <a:off x="442034" y="1711235"/>
            <a:ext cx="2827447" cy="2416240"/>
          </a:xfrm>
        </p:spPr>
        <p:txBody>
          <a:bodyPr/>
          <a:lstStyle>
            <a:lvl1pPr marL="342900" indent="-342900">
              <a:buFont typeface="Arial" panose="020B0604020202020204" pitchFamily="34" charset="0"/>
              <a:buChar char="•"/>
              <a:defRPr>
                <a:solidFill>
                  <a:schemeClr val="tx1"/>
                </a:solidFill>
              </a:defRPr>
            </a:lvl1pPr>
            <a:lvl2pPr marL="509588" indent="-339725">
              <a:buFont typeface="Arial" panose="020B0604020202020204" pitchFamily="34" charset="0"/>
              <a:buChar char="•"/>
              <a:defRPr>
                <a:solidFill>
                  <a:schemeClr val="tx1"/>
                </a:solidFill>
              </a:defRPr>
            </a:lvl2pPr>
            <a:lvl3pPr marL="914400" indent="-285750">
              <a:buFont typeface="Arial" panose="020B0604020202020204" pitchFamily="34" charset="0"/>
              <a:buChar char="•"/>
              <a:tabLst>
                <a:tab pos="1201738" algn="l"/>
              </a:tabLst>
              <a:defRPr>
                <a:solidFill>
                  <a:schemeClr val="tx1"/>
                </a:solidFill>
              </a:defRPr>
            </a:lvl3pPr>
            <a:lvl4pPr marL="1201738" indent="-287338">
              <a:buFont typeface="Arial" panose="020B0604020202020204" pitchFamily="34" charset="0"/>
              <a:buChar char="•"/>
              <a:defRPr>
                <a:solidFill>
                  <a:schemeClr val="tx1"/>
                </a:solidFill>
              </a:defRPr>
            </a:lvl4pPr>
            <a:lvl5pPr marL="1152000" indent="0">
              <a:buNone/>
              <a:defRPr>
                <a:solidFill>
                  <a:schemeClr val="tx1"/>
                </a:solidFill>
              </a:defRPr>
            </a:lvl5pPr>
          </a:lstStyle>
          <a:p>
            <a:pPr lvl="0"/>
            <a:r>
              <a:rPr lang="en-US" dirty="0"/>
              <a:t>Click to edit Master text styles</a:t>
            </a:r>
          </a:p>
          <a:p>
            <a:pPr lvl="0"/>
            <a:r>
              <a:rPr lang="en-US" dirty="0"/>
              <a:t>Second level</a:t>
            </a:r>
          </a:p>
          <a:p>
            <a:pPr lvl="1"/>
            <a:r>
              <a:rPr lang="en-US" dirty="0"/>
              <a:t>Third level</a:t>
            </a:r>
          </a:p>
          <a:p>
            <a:pPr lvl="2"/>
            <a:r>
              <a:rPr lang="en-US" dirty="0"/>
              <a:t>Fourth level</a:t>
            </a:r>
          </a:p>
          <a:p>
            <a:pPr lvl="2"/>
            <a:endParaRPr lang="en-US" dirty="0"/>
          </a:p>
          <a:p>
            <a:pPr lvl="3"/>
            <a:r>
              <a:rPr lang="en-US" dirty="0"/>
              <a:t>Fifth level</a:t>
            </a:r>
          </a:p>
        </p:txBody>
      </p:sp>
    </p:spTree>
    <p:extLst>
      <p:ext uri="{BB962C8B-B14F-4D97-AF65-F5344CB8AC3E}">
        <p14:creationId xmlns:p14="http://schemas.microsoft.com/office/powerpoint/2010/main" val="3539444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End slid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2984036"/>
            <a:ext cx="9144000" cy="889928"/>
          </a:xfrm>
        </p:spPr>
        <p:txBody>
          <a:bodyPr anchor="ctr">
            <a:normAutofit/>
          </a:bodyPr>
          <a:lstStyle>
            <a:lvl1pPr algn="ctr">
              <a:defRPr sz="5333">
                <a:solidFill>
                  <a:schemeClr val="bg2"/>
                </a:solidFill>
              </a:defRPr>
            </a:lvl1pPr>
          </a:lstStyle>
          <a:p>
            <a:r>
              <a:rPr lang="en-US" noProof="0" dirty="0"/>
              <a:t>Thank you</a:t>
            </a:r>
          </a:p>
        </p:txBody>
      </p:sp>
      <p:sp>
        <p:nvSpPr>
          <p:cNvPr id="19" name="Espace réservé du graphique SmartArt 18">
            <a:extLst>
              <a:ext uri="{FF2B5EF4-FFF2-40B4-BE49-F238E27FC236}">
                <a16:creationId xmlns:a16="http://schemas.microsoft.com/office/drawing/2014/main" id="{B25D5AC7-4546-4A74-B36B-BA1B41C598C1}"/>
              </a:ext>
            </a:extLst>
          </p:cNvPr>
          <p:cNvSpPr>
            <a:spLocks noGrp="1" noChangeAspect="1"/>
          </p:cNvSpPr>
          <p:nvPr>
            <p:ph type="dgm" sz="quarter" idx="13"/>
          </p:nvPr>
        </p:nvSpPr>
        <p:spPr>
          <a:xfrm>
            <a:off x="6011445" y="4346936"/>
            <a:ext cx="169113" cy="16791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marL="0" indent="0">
              <a:buNone/>
              <a:defRPr>
                <a:noFill/>
              </a:defRPr>
            </a:lvl1pPr>
          </a:lstStyle>
          <a:p>
            <a:endParaRPr lang="en-US" noProof="0" dirty="0"/>
          </a:p>
        </p:txBody>
      </p:sp>
      <p:sp>
        <p:nvSpPr>
          <p:cNvPr id="20" name="Espace réservé du graphique SmartArt 19">
            <a:extLst>
              <a:ext uri="{FF2B5EF4-FFF2-40B4-BE49-F238E27FC236}">
                <a16:creationId xmlns:a16="http://schemas.microsoft.com/office/drawing/2014/main" id="{FE783EC5-36F3-4916-B0D5-15355CAD8B2D}"/>
              </a:ext>
            </a:extLst>
          </p:cNvPr>
          <p:cNvSpPr>
            <a:spLocks noGrp="1" noChangeAspect="1"/>
          </p:cNvSpPr>
          <p:nvPr>
            <p:ph type="dgm" sz="quarter" idx="14"/>
          </p:nvPr>
        </p:nvSpPr>
        <p:spPr>
          <a:xfrm>
            <a:off x="6011445" y="2362265"/>
            <a:ext cx="169113" cy="16791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marL="0" indent="0">
              <a:buNone/>
              <a:defRPr>
                <a:noFill/>
              </a:defRPr>
            </a:lvl1pPr>
          </a:lstStyle>
          <a:p>
            <a:endParaRPr lang="en-US" noProof="0" dirty="0"/>
          </a:p>
        </p:txBody>
      </p:sp>
      <p:sp>
        <p:nvSpPr>
          <p:cNvPr id="18" name="Forme libre : forme 9">
            <a:extLst>
              <a:ext uri="{FF2B5EF4-FFF2-40B4-BE49-F238E27FC236}">
                <a16:creationId xmlns:a16="http://schemas.microsoft.com/office/drawing/2014/main" id="{9BDDF620-0779-479D-AEB4-C14EF8564C01}"/>
              </a:ext>
            </a:extLst>
          </p:cNvPr>
          <p:cNvSpPr>
            <a:spLocks noChangeAspect="1"/>
          </p:cNvSpPr>
          <p:nvPr userDrawn="1"/>
        </p:nvSpPr>
        <p:spPr>
          <a:xfrm>
            <a:off x="5559496" y="6014679"/>
            <a:ext cx="1073008" cy="2736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bg1"/>
          </a:solidFill>
          <a:ln w="7833" cap="flat">
            <a:noFill/>
            <a:prstDash val="solid"/>
            <a:round/>
          </a:ln>
        </p:spPr>
        <p:txBody>
          <a:bodyPr rtlCol="0" anchor="ctr"/>
          <a:lstStyle/>
          <a:p>
            <a:endParaRPr lang="en-US" sz="2400" noProof="0" dirty="0">
              <a:latin typeface="Verdana" panose="020B0604030504040204" pitchFamily="34" charset="0"/>
            </a:endParaRPr>
          </a:p>
        </p:txBody>
      </p:sp>
      <p:grpSp>
        <p:nvGrpSpPr>
          <p:cNvPr id="21" name="Graphique 7">
            <a:extLst>
              <a:ext uri="{FF2B5EF4-FFF2-40B4-BE49-F238E27FC236}">
                <a16:creationId xmlns:a16="http://schemas.microsoft.com/office/drawing/2014/main" id="{CCF15C7E-6A99-4286-A9D8-5CFB7F6C2F2D}"/>
              </a:ext>
            </a:extLst>
          </p:cNvPr>
          <p:cNvGrpSpPr>
            <a:grpSpLocks noChangeAspect="1"/>
          </p:cNvGrpSpPr>
          <p:nvPr userDrawn="1"/>
        </p:nvGrpSpPr>
        <p:grpSpPr>
          <a:xfrm>
            <a:off x="5560063" y="6013890"/>
            <a:ext cx="1071853" cy="275084"/>
            <a:chOff x="4768103" y="-471733"/>
            <a:chExt cx="744723" cy="191124"/>
          </a:xfrm>
          <a:solidFill>
            <a:schemeClr val="bg1"/>
          </a:solidFill>
        </p:grpSpPr>
        <p:sp>
          <p:nvSpPr>
            <p:cNvPr id="22" name="Forme libre : forme 9">
              <a:extLst>
                <a:ext uri="{FF2B5EF4-FFF2-40B4-BE49-F238E27FC236}">
                  <a16:creationId xmlns:a16="http://schemas.microsoft.com/office/drawing/2014/main" id="{6694094C-70CE-4AC8-A396-70F4CAC44E42}"/>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sp>
          <p:nvSpPr>
            <p:cNvPr id="23" name="Forme libre : forme 10">
              <a:extLst>
                <a:ext uri="{FF2B5EF4-FFF2-40B4-BE49-F238E27FC236}">
                  <a16:creationId xmlns:a16="http://schemas.microsoft.com/office/drawing/2014/main" id="{F0CC9C0D-B090-476A-A414-384A1818254E}"/>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2400" dirty="0">
                <a:solidFill>
                  <a:schemeClr val="accent2"/>
                </a:solidFill>
                <a:latin typeface="Verdana" panose="020B0604030504040204" pitchFamily="34" charset="0"/>
              </a:endParaRPr>
            </a:p>
          </p:txBody>
        </p:sp>
        <p:sp>
          <p:nvSpPr>
            <p:cNvPr id="24" name="Forme libre : forme 11">
              <a:extLst>
                <a:ext uri="{FF2B5EF4-FFF2-40B4-BE49-F238E27FC236}">
                  <a16:creationId xmlns:a16="http://schemas.microsoft.com/office/drawing/2014/main" id="{6DE4ADDB-0CA9-4651-BF0C-18EF0C881B3A}"/>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grpSp>
    </p:spTree>
    <p:extLst>
      <p:ext uri="{BB962C8B-B14F-4D97-AF65-F5344CB8AC3E}">
        <p14:creationId xmlns:p14="http://schemas.microsoft.com/office/powerpoint/2010/main" val="32287400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1_End slide">
    <p:bg>
      <p:bgPr>
        <a:solidFill>
          <a:schemeClr val="accent1"/>
        </a:solidFill>
        <a:effectLst/>
      </p:bgPr>
    </p:bg>
    <p:spTree>
      <p:nvGrpSpPr>
        <p:cNvPr id="1" name=""/>
        <p:cNvGrpSpPr/>
        <p:nvPr/>
      </p:nvGrpSpPr>
      <p:grpSpPr>
        <a:xfrm>
          <a:off x="0" y="0"/>
          <a:ext cx="0" cy="0"/>
          <a:chOff x="0" y="0"/>
          <a:chExt cx="0" cy="0"/>
        </a:xfrm>
      </p:grpSpPr>
      <p:sp>
        <p:nvSpPr>
          <p:cNvPr id="10" name="Rectángulo 10">
            <a:extLst>
              <a:ext uri="{FF2B5EF4-FFF2-40B4-BE49-F238E27FC236}">
                <a16:creationId xmlns:a16="http://schemas.microsoft.com/office/drawing/2014/main" id="{CDE3C905-9E7B-4D62-90F9-CA013945F90B}"/>
              </a:ext>
            </a:extLst>
          </p:cNvPr>
          <p:cNvSpPr/>
          <p:nvPr userDrawn="1"/>
        </p:nvSpPr>
        <p:spPr>
          <a:xfrm>
            <a:off x="-2" y="-21294"/>
            <a:ext cx="12192002" cy="6879294"/>
          </a:xfrm>
          <a:prstGeom prst="rect">
            <a:avLst/>
          </a:prstGeom>
          <a:gradFill flip="none" rotWithShape="1">
            <a:gsLst>
              <a:gs pos="60000">
                <a:srgbClr val="F3981A"/>
              </a:gs>
              <a:gs pos="0">
                <a:srgbClr val="882715"/>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lvl="0" algn="ctr" defTabSz="914400">
              <a:lnSpc>
                <a:spcPct val="107000"/>
              </a:lnSpc>
              <a:spcAft>
                <a:spcPts val="800"/>
              </a:spcAft>
            </a:pPr>
            <a:r>
              <a:rPr lang="es-ES" sz="1100" dirty="0">
                <a:effectLst/>
                <a:latin typeface="Verdana" panose="020B0604030504040204" pitchFamily="34" charset="0"/>
                <a:ea typeface="Verdana" panose="020B0604030504040204" pitchFamily="34" charset="0"/>
                <a:cs typeface="Arial" panose="020B0604020202020204" pitchFamily="34" charset="0"/>
              </a:rPr>
              <a:t> </a:t>
            </a:r>
          </a:p>
        </p:txBody>
      </p:sp>
      <p:sp>
        <p:nvSpPr>
          <p:cNvPr id="2" name="Title 1"/>
          <p:cNvSpPr>
            <a:spLocks noGrp="1"/>
          </p:cNvSpPr>
          <p:nvPr>
            <p:ph type="ctrTitle" hasCustomPrompt="1"/>
          </p:nvPr>
        </p:nvSpPr>
        <p:spPr>
          <a:xfrm>
            <a:off x="1524000" y="2984036"/>
            <a:ext cx="9144000" cy="889928"/>
          </a:xfrm>
        </p:spPr>
        <p:txBody>
          <a:bodyPr anchor="ctr">
            <a:normAutofit/>
          </a:bodyPr>
          <a:lstStyle>
            <a:lvl1pPr algn="ctr">
              <a:defRPr sz="5333">
                <a:solidFill>
                  <a:schemeClr val="bg2"/>
                </a:solidFill>
              </a:defRPr>
            </a:lvl1pPr>
          </a:lstStyle>
          <a:p>
            <a:r>
              <a:rPr lang="en-US" noProof="0" dirty="0"/>
              <a:t>Thank you</a:t>
            </a:r>
          </a:p>
        </p:txBody>
      </p:sp>
      <p:sp>
        <p:nvSpPr>
          <p:cNvPr id="19" name="Espace réservé du graphique SmartArt 18">
            <a:extLst>
              <a:ext uri="{FF2B5EF4-FFF2-40B4-BE49-F238E27FC236}">
                <a16:creationId xmlns:a16="http://schemas.microsoft.com/office/drawing/2014/main" id="{B25D5AC7-4546-4A74-B36B-BA1B41C598C1}"/>
              </a:ext>
            </a:extLst>
          </p:cNvPr>
          <p:cNvSpPr>
            <a:spLocks noGrp="1" noChangeAspect="1"/>
          </p:cNvSpPr>
          <p:nvPr>
            <p:ph type="dgm" sz="quarter" idx="13"/>
          </p:nvPr>
        </p:nvSpPr>
        <p:spPr>
          <a:xfrm>
            <a:off x="6011445" y="4346936"/>
            <a:ext cx="169113" cy="16791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marL="0" indent="0">
              <a:buNone/>
              <a:defRPr>
                <a:noFill/>
              </a:defRPr>
            </a:lvl1pPr>
          </a:lstStyle>
          <a:p>
            <a:endParaRPr lang="en-US" noProof="0" dirty="0"/>
          </a:p>
        </p:txBody>
      </p:sp>
      <p:sp>
        <p:nvSpPr>
          <p:cNvPr id="20" name="Espace réservé du graphique SmartArt 19">
            <a:extLst>
              <a:ext uri="{FF2B5EF4-FFF2-40B4-BE49-F238E27FC236}">
                <a16:creationId xmlns:a16="http://schemas.microsoft.com/office/drawing/2014/main" id="{FE783EC5-36F3-4916-B0D5-15355CAD8B2D}"/>
              </a:ext>
            </a:extLst>
          </p:cNvPr>
          <p:cNvSpPr>
            <a:spLocks noGrp="1" noChangeAspect="1"/>
          </p:cNvSpPr>
          <p:nvPr>
            <p:ph type="dgm" sz="quarter" idx="14"/>
          </p:nvPr>
        </p:nvSpPr>
        <p:spPr>
          <a:xfrm>
            <a:off x="6011445" y="2362265"/>
            <a:ext cx="169113" cy="16791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marL="0" indent="0">
              <a:buNone/>
              <a:defRPr>
                <a:noFill/>
              </a:defRPr>
            </a:lvl1pPr>
          </a:lstStyle>
          <a:p>
            <a:endParaRPr lang="en-US" noProof="0" dirty="0"/>
          </a:p>
        </p:txBody>
      </p:sp>
      <p:sp>
        <p:nvSpPr>
          <p:cNvPr id="18" name="Forme libre : forme 9">
            <a:extLst>
              <a:ext uri="{FF2B5EF4-FFF2-40B4-BE49-F238E27FC236}">
                <a16:creationId xmlns:a16="http://schemas.microsoft.com/office/drawing/2014/main" id="{9BDDF620-0779-479D-AEB4-C14EF8564C01}"/>
              </a:ext>
            </a:extLst>
          </p:cNvPr>
          <p:cNvSpPr>
            <a:spLocks noChangeAspect="1"/>
          </p:cNvSpPr>
          <p:nvPr userDrawn="1"/>
        </p:nvSpPr>
        <p:spPr>
          <a:xfrm>
            <a:off x="5559496" y="6014679"/>
            <a:ext cx="1073008" cy="2736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bg1"/>
          </a:solidFill>
          <a:ln w="7833" cap="flat">
            <a:noFill/>
            <a:prstDash val="solid"/>
            <a:round/>
          </a:ln>
        </p:spPr>
        <p:txBody>
          <a:bodyPr rtlCol="0" anchor="ctr"/>
          <a:lstStyle/>
          <a:p>
            <a:endParaRPr lang="en-US" sz="2400" noProof="0" dirty="0">
              <a:latin typeface="Verdana" panose="020B0604030504040204" pitchFamily="34" charset="0"/>
            </a:endParaRPr>
          </a:p>
        </p:txBody>
      </p:sp>
      <p:grpSp>
        <p:nvGrpSpPr>
          <p:cNvPr id="21" name="Graphique 7">
            <a:extLst>
              <a:ext uri="{FF2B5EF4-FFF2-40B4-BE49-F238E27FC236}">
                <a16:creationId xmlns:a16="http://schemas.microsoft.com/office/drawing/2014/main" id="{CCF15C7E-6A99-4286-A9D8-5CFB7F6C2F2D}"/>
              </a:ext>
            </a:extLst>
          </p:cNvPr>
          <p:cNvGrpSpPr>
            <a:grpSpLocks noChangeAspect="1"/>
          </p:cNvGrpSpPr>
          <p:nvPr userDrawn="1"/>
        </p:nvGrpSpPr>
        <p:grpSpPr>
          <a:xfrm>
            <a:off x="5560063" y="6013890"/>
            <a:ext cx="1071853" cy="275084"/>
            <a:chOff x="4768103" y="-471733"/>
            <a:chExt cx="744723" cy="191124"/>
          </a:xfrm>
          <a:solidFill>
            <a:schemeClr val="bg1"/>
          </a:solidFill>
        </p:grpSpPr>
        <p:sp>
          <p:nvSpPr>
            <p:cNvPr id="22" name="Forme libre : forme 9">
              <a:extLst>
                <a:ext uri="{FF2B5EF4-FFF2-40B4-BE49-F238E27FC236}">
                  <a16:creationId xmlns:a16="http://schemas.microsoft.com/office/drawing/2014/main" id="{6694094C-70CE-4AC8-A396-70F4CAC44E42}"/>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sp>
          <p:nvSpPr>
            <p:cNvPr id="23" name="Forme libre : forme 10">
              <a:extLst>
                <a:ext uri="{FF2B5EF4-FFF2-40B4-BE49-F238E27FC236}">
                  <a16:creationId xmlns:a16="http://schemas.microsoft.com/office/drawing/2014/main" id="{F0CC9C0D-B090-476A-A414-384A1818254E}"/>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2400" dirty="0">
                <a:solidFill>
                  <a:schemeClr val="accent2"/>
                </a:solidFill>
                <a:latin typeface="Verdana" panose="020B0604030504040204" pitchFamily="34" charset="0"/>
              </a:endParaRPr>
            </a:p>
          </p:txBody>
        </p:sp>
        <p:sp>
          <p:nvSpPr>
            <p:cNvPr id="24" name="Forme libre : forme 11">
              <a:extLst>
                <a:ext uri="{FF2B5EF4-FFF2-40B4-BE49-F238E27FC236}">
                  <a16:creationId xmlns:a16="http://schemas.microsoft.com/office/drawing/2014/main" id="{6DE4ADDB-0CA9-4651-BF0C-18EF0C881B3A}"/>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grpSp>
    </p:spTree>
    <p:extLst>
      <p:ext uri="{BB962C8B-B14F-4D97-AF65-F5344CB8AC3E}">
        <p14:creationId xmlns:p14="http://schemas.microsoft.com/office/powerpoint/2010/main" val="25099825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CC63F7F-20A3-44A8-989D-325EAF80835B}"/>
              </a:ext>
            </a:extLst>
          </p:cNvPr>
          <p:cNvSpPr>
            <a:spLocks noGrp="1"/>
          </p:cNvSpPr>
          <p:nvPr>
            <p:ph type="ctrTitle"/>
          </p:nvPr>
        </p:nvSpPr>
        <p:spPr>
          <a:xfrm>
            <a:off x="1524000" y="1122363"/>
            <a:ext cx="9144000" cy="1913731"/>
          </a:xfrm>
          <a:prstGeom prst="rect">
            <a:avLst/>
          </a:prstGeom>
        </p:spPr>
        <p:txBody>
          <a:bodyPr anchor="b"/>
          <a:lstStyle>
            <a:lvl1pPr algn="ctr">
              <a:defRPr sz="4400" b="1">
                <a:solidFill>
                  <a:schemeClr val="tx1">
                    <a:lumMod val="65000"/>
                    <a:lumOff val="35000"/>
                  </a:schemeClr>
                </a:solidFill>
                <a:latin typeface="Century Gothic" panose="020B0502020202020204" pitchFamily="34" charset="0"/>
              </a:defRPr>
            </a:lvl1pPr>
          </a:lstStyle>
          <a:p>
            <a:r>
              <a:rPr lang="es-ES" dirty="0"/>
              <a:t>Haga clic para modificar el estilo de título del patrón</a:t>
            </a:r>
            <a:endParaRPr lang="en-GB" dirty="0"/>
          </a:p>
        </p:txBody>
      </p:sp>
      <p:sp>
        <p:nvSpPr>
          <p:cNvPr id="3" name="Subtítulo 2">
            <a:extLst>
              <a:ext uri="{FF2B5EF4-FFF2-40B4-BE49-F238E27FC236}">
                <a16:creationId xmlns:a16="http://schemas.microsoft.com/office/drawing/2014/main" id="{2728AF55-A652-403A-B203-0A09FE952798}"/>
              </a:ext>
            </a:extLst>
          </p:cNvPr>
          <p:cNvSpPr>
            <a:spLocks noGrp="1"/>
          </p:cNvSpPr>
          <p:nvPr>
            <p:ph type="subTitle" idx="1"/>
          </p:nvPr>
        </p:nvSpPr>
        <p:spPr>
          <a:xfrm>
            <a:off x="1524000" y="3121820"/>
            <a:ext cx="9144000" cy="800100"/>
          </a:xfrm>
          <a:prstGeom prst="rect">
            <a:avLst/>
          </a:prstGeom>
        </p:spPr>
        <p:txBody>
          <a:bodyPr/>
          <a:lstStyle>
            <a:lvl1pPr marL="0" indent="0" algn="ctr">
              <a:buNone/>
              <a:defRPr sz="2400">
                <a:solidFill>
                  <a:schemeClr val="tx1">
                    <a:lumMod val="65000"/>
                    <a:lumOff val="3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dirty="0"/>
              <a:t>Haga clic para modificar el estilo de subtítulo del patrón</a:t>
            </a:r>
            <a:endParaRPr lang="en-GB" dirty="0"/>
          </a:p>
        </p:txBody>
      </p:sp>
    </p:spTree>
    <p:extLst>
      <p:ext uri="{BB962C8B-B14F-4D97-AF65-F5344CB8AC3E}">
        <p14:creationId xmlns:p14="http://schemas.microsoft.com/office/powerpoint/2010/main" val="9723276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29840" y="1016000"/>
            <a:ext cx="11146224" cy="720725"/>
          </a:xfrm>
          <a:prstGeom prst="rect">
            <a:avLst/>
          </a:prstGeom>
        </p:spPr>
        <p:txBody>
          <a:bodyPr/>
          <a:lstStyle>
            <a:lvl1pPr marL="0" indent="0">
              <a:buNone/>
              <a:defRPr b="1">
                <a:solidFill>
                  <a:srgbClr val="B15218"/>
                </a:solidFill>
              </a:defRPr>
            </a:lvl1pPr>
            <a:lvl2pPr marL="457200" indent="0">
              <a:buNone/>
              <a:defRPr b="1">
                <a:solidFill>
                  <a:srgbClr val="B15218"/>
                </a:solidFill>
              </a:defRPr>
            </a:lvl2pPr>
            <a:lvl3pPr marL="914400" indent="0">
              <a:buNone/>
              <a:defRPr b="1">
                <a:solidFill>
                  <a:srgbClr val="B15218"/>
                </a:solidFill>
              </a:defRPr>
            </a:lvl3pPr>
            <a:lvl4pPr marL="1371600" indent="0">
              <a:buNone/>
              <a:defRPr b="1">
                <a:solidFill>
                  <a:srgbClr val="B15218"/>
                </a:solidFill>
              </a:defRPr>
            </a:lvl4pPr>
            <a:lvl5pPr marL="1828800" indent="0">
              <a:buNone/>
              <a:defRPr b="1">
                <a:solidFill>
                  <a:srgbClr val="B15218"/>
                </a:solidFill>
              </a:defRPr>
            </a:lvl5pPr>
          </a:lstStyle>
          <a:p>
            <a:pPr lvl="0"/>
            <a:r>
              <a:rPr lang="en-US" dirty="0"/>
              <a:t>Edit Master text styles</a:t>
            </a:r>
          </a:p>
        </p:txBody>
      </p:sp>
      <p:sp>
        <p:nvSpPr>
          <p:cNvPr id="7" name="Text Placeholder 6"/>
          <p:cNvSpPr>
            <a:spLocks noGrp="1"/>
          </p:cNvSpPr>
          <p:nvPr>
            <p:ph type="body" sz="quarter" idx="11"/>
          </p:nvPr>
        </p:nvSpPr>
        <p:spPr>
          <a:xfrm>
            <a:off x="529840" y="1844675"/>
            <a:ext cx="11146223" cy="3744913"/>
          </a:xfrm>
          <a:prstGeom prst="rect">
            <a:avLst/>
          </a:prstGeom>
        </p:spPr>
        <p:txBody>
          <a:bodyPr/>
          <a:lstStyle>
            <a:lvl1pPr>
              <a:defRPr sz="2000">
                <a:solidFill>
                  <a:schemeClr val="tx1"/>
                </a:solidFill>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400">
                <a:solidFill>
                  <a:schemeClr val="tx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8"/>
          <p:cNvSpPr>
            <a:spLocks noGrp="1"/>
          </p:cNvSpPr>
          <p:nvPr>
            <p:ph type="body" sz="quarter" idx="12"/>
          </p:nvPr>
        </p:nvSpPr>
        <p:spPr>
          <a:xfrm>
            <a:off x="529840" y="5697538"/>
            <a:ext cx="6297998" cy="333375"/>
          </a:xfrm>
          <a:prstGeom prst="rect">
            <a:avLst/>
          </a:prstGeom>
        </p:spPr>
        <p:txBody>
          <a:bodyPr anchor="b"/>
          <a:lstStyle>
            <a:lvl1pPr marL="0" indent="0">
              <a:buNone/>
              <a:defRPr sz="1000">
                <a:solidFill>
                  <a:schemeClr val="tx1"/>
                </a:solidFill>
              </a:defRPr>
            </a:lvl1pPr>
            <a:lvl2pPr marL="457200" indent="0">
              <a:buNone/>
              <a:defRPr sz="1000">
                <a:solidFill>
                  <a:schemeClr val="tx1"/>
                </a:solidFill>
              </a:defRPr>
            </a:lvl2pPr>
            <a:lvl3pPr marL="914400" indent="0">
              <a:buNone/>
              <a:defRPr sz="1000">
                <a:solidFill>
                  <a:schemeClr val="tx1"/>
                </a:solidFill>
              </a:defRPr>
            </a:lvl3pPr>
            <a:lvl4pPr marL="1371600" indent="0">
              <a:buNone/>
              <a:defRPr sz="1000">
                <a:solidFill>
                  <a:schemeClr val="tx1"/>
                </a:solidFill>
              </a:defRPr>
            </a:lvl4pPr>
            <a:lvl5pPr marL="1828800" indent="0">
              <a:buNone/>
              <a:defRPr sz="1000">
                <a:solidFill>
                  <a:schemeClr val="tx1"/>
                </a:solidFill>
              </a:defRPr>
            </a:lvl5pPr>
          </a:lstStyle>
          <a:p>
            <a:pPr lvl="0"/>
            <a:r>
              <a:rPr lang="en-US" dirty="0"/>
              <a:t>Edit Master text styles</a:t>
            </a:r>
          </a:p>
        </p:txBody>
      </p:sp>
    </p:spTree>
    <p:extLst>
      <p:ext uri="{BB962C8B-B14F-4D97-AF65-F5344CB8AC3E}">
        <p14:creationId xmlns:p14="http://schemas.microsoft.com/office/powerpoint/2010/main" val="113565769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4" pos="325">
          <p15:clr>
            <a:srgbClr val="FBAE40"/>
          </p15:clr>
        </p15:guide>
        <p15:guide id="5" pos="7355">
          <p15:clr>
            <a:srgbClr val="FBAE40"/>
          </p15:clr>
        </p15:guide>
        <p15:guide id="6" orient="horz" pos="640">
          <p15:clr>
            <a:srgbClr val="FBAE40"/>
          </p15:clr>
        </p15:guide>
        <p15:guide id="7" orient="horz" pos="1094">
          <p15:clr>
            <a:srgbClr val="FBAE40"/>
          </p15:clr>
        </p15:guide>
        <p15:guide id="8" orient="horz" pos="1162">
          <p15:clr>
            <a:srgbClr val="FBAE40"/>
          </p15:clr>
        </p15:guide>
        <p15:guide id="9" orient="horz" pos="3521">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 name="页脚占位符 4"/>
          <p:cNvSpPr>
            <a:spLocks noGrp="1"/>
          </p:cNvSpPr>
          <p:nvPr>
            <p:ph type="ftr" sz="quarter" idx="11"/>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 name="灯片编号占位符 5"/>
          <p:cNvSpPr>
            <a:spLocks noGrp="1"/>
          </p:cNvSpPr>
          <p:nvPr>
            <p:ph type="sldNum" sz="quarter" idx="12"/>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0F3017C7-031C-407C-AA51-C035DFE90B72}" type="slidenum">
              <a:rPr kumimoji="0" lang="zh-CN" altLang="en-US"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105753013"/>
      </p:ext>
    </p:extLst>
  </p:cSld>
  <p:clrMapOvr>
    <a:masterClrMapping/>
  </p:clrMapOvr>
  <p:transition spd="slow" advTm="0"/>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TITLE SLIDE BLUE">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5A0731-B136-0940-9C41-9F177730001B}"/>
              </a:ext>
            </a:extLst>
          </p:cNvPr>
          <p:cNvSpPr>
            <a:spLocks noGrp="1"/>
          </p:cNvSpPr>
          <p:nvPr>
            <p:ph type="title" hasCustomPrompt="1"/>
          </p:nvPr>
        </p:nvSpPr>
        <p:spPr>
          <a:xfrm>
            <a:off x="1008001" y="2630538"/>
            <a:ext cx="7460916" cy="1059105"/>
          </a:xfrm>
        </p:spPr>
        <p:txBody>
          <a:bodyPr anchor="b" anchorCtr="0"/>
          <a:lstStyle>
            <a:lvl1pPr>
              <a:defRPr b="1" cap="none" baseline="0">
                <a:solidFill>
                  <a:schemeClr val="bg1"/>
                </a:solidFill>
                <a:latin typeface="Poppins" panose="00000500000000000000" pitchFamily="2" charset="0"/>
                <a:cs typeface="Poppins" panose="00000500000000000000" pitchFamily="2" charset="0"/>
              </a:defRPr>
            </a:lvl1pPr>
          </a:lstStyle>
          <a:p>
            <a:r>
              <a:rPr lang="en-GB" dirty="0"/>
              <a:t>Title slide</a:t>
            </a:r>
            <a:endParaRPr lang="en-US" dirty="0"/>
          </a:p>
        </p:txBody>
      </p:sp>
      <p:sp>
        <p:nvSpPr>
          <p:cNvPr id="6" name="Text Placeholder 5">
            <a:extLst>
              <a:ext uri="{FF2B5EF4-FFF2-40B4-BE49-F238E27FC236}">
                <a16:creationId xmlns:a16="http://schemas.microsoft.com/office/drawing/2014/main" id="{72A961E1-EBAA-FC4F-9CD6-C3CBF8E12DC3}"/>
              </a:ext>
            </a:extLst>
          </p:cNvPr>
          <p:cNvSpPr>
            <a:spLocks noGrp="1"/>
          </p:cNvSpPr>
          <p:nvPr>
            <p:ph type="body" sz="quarter" idx="10" hasCustomPrompt="1"/>
          </p:nvPr>
        </p:nvSpPr>
        <p:spPr>
          <a:xfrm>
            <a:off x="1008000" y="3762521"/>
            <a:ext cx="5537200" cy="536763"/>
          </a:xfrm>
        </p:spPr>
        <p:txBody>
          <a:bodyPr/>
          <a:lstStyle>
            <a:lvl1pPr marL="0" indent="0">
              <a:buFontTx/>
              <a:buNone/>
              <a:defRPr>
                <a:solidFill>
                  <a:schemeClr val="accent3"/>
                </a:solidFill>
                <a:latin typeface="Poppins" panose="00000500000000000000" pitchFamily="2" charset="0"/>
                <a:cs typeface="Poppins" panose="00000500000000000000" pitchFamily="2" charset="0"/>
              </a:defRPr>
            </a:lvl1pPr>
          </a:lstStyle>
          <a:p>
            <a:pPr lvl="0"/>
            <a:r>
              <a:rPr lang="en-US" dirty="0"/>
              <a:t>Sub copy</a:t>
            </a:r>
          </a:p>
        </p:txBody>
      </p:sp>
      <p:sp>
        <p:nvSpPr>
          <p:cNvPr id="8" name="Slide Number Placeholder 16">
            <a:extLst>
              <a:ext uri="{FF2B5EF4-FFF2-40B4-BE49-F238E27FC236}">
                <a16:creationId xmlns:a16="http://schemas.microsoft.com/office/drawing/2014/main" id="{38F115A4-D3B0-2640-9E05-B293958607DD}"/>
              </a:ext>
            </a:extLst>
          </p:cNvPr>
          <p:cNvSpPr>
            <a:spLocks noGrp="1"/>
          </p:cNvSpPr>
          <p:nvPr>
            <p:ph type="sldNum" sz="quarter" idx="4"/>
          </p:nvPr>
        </p:nvSpPr>
        <p:spPr>
          <a:xfrm>
            <a:off x="9081100" y="6416449"/>
            <a:ext cx="2743200" cy="366183"/>
          </a:xfrm>
          <a:prstGeom prst="rect">
            <a:avLst/>
          </a:prstGeom>
        </p:spPr>
        <p:txBody>
          <a:bodyPr vert="horz" lIns="0" tIns="0" rIns="0" bIns="0" rtlCol="0" anchor="ctr"/>
          <a:lstStyle>
            <a:lvl1pPr algn="r">
              <a:defRPr sz="1000">
                <a:solidFill>
                  <a:schemeClr val="bg1"/>
                </a:solidFill>
                <a:latin typeface="Calibri" panose="020F0502020204030204" pitchFamily="34" charset="0"/>
                <a:cs typeface="Calibri" panose="020F0502020204030204" pitchFamily="34" charset="0"/>
              </a:defRPr>
            </a:lvl1pPr>
          </a:lstStyle>
          <a:p>
            <a:fld id="{295380D7-F70E-D542-9E47-2FCE34D66B54}" type="slidenum">
              <a:rPr lang="en-US" smtClean="0"/>
              <a:pPr/>
              <a:t>‹#›</a:t>
            </a:fld>
            <a:endParaRPr lang="en-US" dirty="0"/>
          </a:p>
        </p:txBody>
      </p:sp>
      <p:grpSp>
        <p:nvGrpSpPr>
          <p:cNvPr id="9" name="Graphic 6">
            <a:extLst>
              <a:ext uri="{FF2B5EF4-FFF2-40B4-BE49-F238E27FC236}">
                <a16:creationId xmlns:a16="http://schemas.microsoft.com/office/drawing/2014/main" id="{E994F566-AE3E-444E-9237-47DD2D401CB4}"/>
              </a:ext>
            </a:extLst>
          </p:cNvPr>
          <p:cNvGrpSpPr/>
          <p:nvPr userDrawn="1"/>
        </p:nvGrpSpPr>
        <p:grpSpPr>
          <a:xfrm>
            <a:off x="496510" y="394447"/>
            <a:ext cx="1936311" cy="536764"/>
            <a:chOff x="1656155" y="26082"/>
            <a:chExt cx="2330619" cy="646070"/>
          </a:xfrm>
        </p:grpSpPr>
        <p:sp>
          <p:nvSpPr>
            <p:cNvPr id="11" name="Graphic 6">
              <a:extLst>
                <a:ext uri="{FF2B5EF4-FFF2-40B4-BE49-F238E27FC236}">
                  <a16:creationId xmlns:a16="http://schemas.microsoft.com/office/drawing/2014/main" id="{69382426-6B7C-A84B-9F88-A111A656016F}"/>
                </a:ext>
              </a:extLst>
            </p:cNvPr>
            <p:cNvSpPr/>
            <p:nvPr/>
          </p:nvSpPr>
          <p:spPr>
            <a:xfrm>
              <a:off x="1656155" y="136903"/>
              <a:ext cx="375396" cy="365170"/>
            </a:xfrm>
            <a:custGeom>
              <a:avLst/>
              <a:gdLst>
                <a:gd name="connsiteX0" fmla="*/ 20813 w 375396"/>
                <a:gd name="connsiteY0" fmla="*/ 85809 h 365170"/>
                <a:gd name="connsiteX1" fmla="*/ 77083 w 375396"/>
                <a:gd name="connsiteY1" fmla="*/ 22318 h 365170"/>
                <a:gd name="connsiteX2" fmla="*/ 156865 w 375396"/>
                <a:gd name="connsiteY2" fmla="*/ 0 h 365170"/>
                <a:gd name="connsiteX3" fmla="*/ 222771 w 375396"/>
                <a:gd name="connsiteY3" fmla="*/ 15392 h 365170"/>
                <a:gd name="connsiteX4" fmla="*/ 266323 w 375396"/>
                <a:gd name="connsiteY4" fmla="*/ 55410 h 365170"/>
                <a:gd name="connsiteX5" fmla="*/ 266323 w 375396"/>
                <a:gd name="connsiteY5" fmla="*/ 5002 h 365170"/>
                <a:gd name="connsiteX6" fmla="*/ 375397 w 375396"/>
                <a:gd name="connsiteY6" fmla="*/ 5002 h 365170"/>
                <a:gd name="connsiteX7" fmla="*/ 375397 w 375396"/>
                <a:gd name="connsiteY7" fmla="*/ 360168 h 365170"/>
                <a:gd name="connsiteX8" fmla="*/ 266323 w 375396"/>
                <a:gd name="connsiteY8" fmla="*/ 360168 h 365170"/>
                <a:gd name="connsiteX9" fmla="*/ 266323 w 375396"/>
                <a:gd name="connsiteY9" fmla="*/ 309760 h 365170"/>
                <a:gd name="connsiteX10" fmla="*/ 222000 w 375396"/>
                <a:gd name="connsiteY10" fmla="*/ 349778 h 365170"/>
                <a:gd name="connsiteX11" fmla="*/ 156094 w 375396"/>
                <a:gd name="connsiteY11" fmla="*/ 365170 h 365170"/>
                <a:gd name="connsiteX12" fmla="*/ 77083 w 375396"/>
                <a:gd name="connsiteY12" fmla="*/ 342467 h 365170"/>
                <a:gd name="connsiteX13" fmla="*/ 20813 w 375396"/>
                <a:gd name="connsiteY13" fmla="*/ 278207 h 365170"/>
                <a:gd name="connsiteX14" fmla="*/ 0 w 375396"/>
                <a:gd name="connsiteY14" fmla="*/ 181623 h 365170"/>
                <a:gd name="connsiteX15" fmla="*/ 20813 w 375396"/>
                <a:gd name="connsiteY15" fmla="*/ 85809 h 365170"/>
                <a:gd name="connsiteX16" fmla="*/ 243969 w 375396"/>
                <a:gd name="connsiteY16" fmla="*/ 118132 h 365170"/>
                <a:gd name="connsiteX17" fmla="*/ 188855 w 375396"/>
                <a:gd name="connsiteY17" fmla="*/ 94660 h 365170"/>
                <a:gd name="connsiteX18" fmla="*/ 133740 w 375396"/>
                <a:gd name="connsiteY18" fmla="*/ 117747 h 365170"/>
                <a:gd name="connsiteX19" fmla="*/ 111000 w 375396"/>
                <a:gd name="connsiteY19" fmla="*/ 181623 h 365170"/>
                <a:gd name="connsiteX20" fmla="*/ 133740 w 375396"/>
                <a:gd name="connsiteY20" fmla="*/ 246269 h 365170"/>
                <a:gd name="connsiteX21" fmla="*/ 188855 w 375396"/>
                <a:gd name="connsiteY21" fmla="*/ 270126 h 365170"/>
                <a:gd name="connsiteX22" fmla="*/ 243969 w 375396"/>
                <a:gd name="connsiteY22" fmla="*/ 246653 h 365170"/>
                <a:gd name="connsiteX23" fmla="*/ 266709 w 375396"/>
                <a:gd name="connsiteY23" fmla="*/ 182393 h 365170"/>
                <a:gd name="connsiteX24" fmla="*/ 243969 w 375396"/>
                <a:gd name="connsiteY24" fmla="*/ 118132 h 365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5396" h="365170">
                  <a:moveTo>
                    <a:pt x="20813" y="85809"/>
                  </a:moveTo>
                  <a:cubicBezTo>
                    <a:pt x="34688" y="58104"/>
                    <a:pt x="53573" y="36940"/>
                    <a:pt x="77083" y="22318"/>
                  </a:cubicBezTo>
                  <a:cubicBezTo>
                    <a:pt x="100979" y="7311"/>
                    <a:pt x="127573" y="0"/>
                    <a:pt x="156865" y="0"/>
                  </a:cubicBezTo>
                  <a:cubicBezTo>
                    <a:pt x="181917" y="0"/>
                    <a:pt x="203886" y="5002"/>
                    <a:pt x="222771" y="15392"/>
                  </a:cubicBezTo>
                  <a:cubicBezTo>
                    <a:pt x="241657" y="25396"/>
                    <a:pt x="256303" y="38864"/>
                    <a:pt x="266323" y="55410"/>
                  </a:cubicBezTo>
                  <a:lnTo>
                    <a:pt x="266323" y="5002"/>
                  </a:lnTo>
                  <a:lnTo>
                    <a:pt x="375397" y="5002"/>
                  </a:lnTo>
                  <a:lnTo>
                    <a:pt x="375397" y="360168"/>
                  </a:lnTo>
                  <a:lnTo>
                    <a:pt x="266323" y="360168"/>
                  </a:lnTo>
                  <a:lnTo>
                    <a:pt x="266323" y="309760"/>
                  </a:lnTo>
                  <a:cubicBezTo>
                    <a:pt x="255532" y="326306"/>
                    <a:pt x="240886" y="339774"/>
                    <a:pt x="222000" y="349778"/>
                  </a:cubicBezTo>
                  <a:cubicBezTo>
                    <a:pt x="203115" y="359783"/>
                    <a:pt x="181146" y="365170"/>
                    <a:pt x="156094" y="365170"/>
                  </a:cubicBezTo>
                  <a:cubicBezTo>
                    <a:pt x="127188" y="365170"/>
                    <a:pt x="100979" y="357474"/>
                    <a:pt x="77083" y="342467"/>
                  </a:cubicBezTo>
                  <a:cubicBezTo>
                    <a:pt x="53188" y="327460"/>
                    <a:pt x="34302" y="305912"/>
                    <a:pt x="20813" y="278207"/>
                  </a:cubicBezTo>
                  <a:cubicBezTo>
                    <a:pt x="6937" y="250501"/>
                    <a:pt x="0" y="218179"/>
                    <a:pt x="0" y="181623"/>
                  </a:cubicBezTo>
                  <a:cubicBezTo>
                    <a:pt x="0" y="145452"/>
                    <a:pt x="6937" y="113514"/>
                    <a:pt x="20813" y="85809"/>
                  </a:cubicBezTo>
                  <a:close/>
                  <a:moveTo>
                    <a:pt x="243969" y="118132"/>
                  </a:moveTo>
                  <a:cubicBezTo>
                    <a:pt x="228938" y="102355"/>
                    <a:pt x="210438" y="94660"/>
                    <a:pt x="188855" y="94660"/>
                  </a:cubicBezTo>
                  <a:cubicBezTo>
                    <a:pt x="167271" y="94660"/>
                    <a:pt x="148771" y="102355"/>
                    <a:pt x="133740" y="117747"/>
                  </a:cubicBezTo>
                  <a:cubicBezTo>
                    <a:pt x="118709" y="133139"/>
                    <a:pt x="111000" y="154688"/>
                    <a:pt x="111000" y="181623"/>
                  </a:cubicBezTo>
                  <a:cubicBezTo>
                    <a:pt x="111000" y="208944"/>
                    <a:pt x="118709" y="230492"/>
                    <a:pt x="133740" y="246269"/>
                  </a:cubicBezTo>
                  <a:cubicBezTo>
                    <a:pt x="148771" y="262045"/>
                    <a:pt x="167271" y="270126"/>
                    <a:pt x="188855" y="270126"/>
                  </a:cubicBezTo>
                  <a:cubicBezTo>
                    <a:pt x="210438" y="270126"/>
                    <a:pt x="228938" y="262430"/>
                    <a:pt x="243969" y="246653"/>
                  </a:cubicBezTo>
                  <a:cubicBezTo>
                    <a:pt x="259001" y="230877"/>
                    <a:pt x="266709" y="209713"/>
                    <a:pt x="266709" y="182393"/>
                  </a:cubicBezTo>
                  <a:cubicBezTo>
                    <a:pt x="266323" y="155457"/>
                    <a:pt x="259001" y="133909"/>
                    <a:pt x="243969" y="118132"/>
                  </a:cubicBezTo>
                  <a:close/>
                </a:path>
              </a:pathLst>
            </a:custGeom>
            <a:solidFill>
              <a:schemeClr val="bg1"/>
            </a:solidFill>
            <a:ln w="3847" cap="flat">
              <a:noFill/>
              <a:prstDash val="solid"/>
              <a:miter/>
            </a:ln>
          </p:spPr>
          <p:txBody>
            <a:bodyPr rtlCol="0" anchor="ctr"/>
            <a:lstStyle/>
            <a:p>
              <a:endParaRPr lang="en-GB" sz="2400">
                <a:solidFill>
                  <a:schemeClr val="bg1"/>
                </a:solidFill>
              </a:endParaRPr>
            </a:p>
          </p:txBody>
        </p:sp>
        <p:sp>
          <p:nvSpPr>
            <p:cNvPr id="12" name="Graphic 6">
              <a:extLst>
                <a:ext uri="{FF2B5EF4-FFF2-40B4-BE49-F238E27FC236}">
                  <a16:creationId xmlns:a16="http://schemas.microsoft.com/office/drawing/2014/main" id="{5DFE579D-70D4-064B-B283-C5A3437AD010}"/>
                </a:ext>
              </a:extLst>
            </p:cNvPr>
            <p:cNvSpPr/>
            <p:nvPr/>
          </p:nvSpPr>
          <p:spPr>
            <a:xfrm>
              <a:off x="2088593" y="26082"/>
              <a:ext cx="109073" cy="470988"/>
            </a:xfrm>
            <a:custGeom>
              <a:avLst/>
              <a:gdLst>
                <a:gd name="connsiteX0" fmla="*/ 109073 w 109073"/>
                <a:gd name="connsiteY0" fmla="*/ 0 h 470988"/>
                <a:gd name="connsiteX1" fmla="*/ 109073 w 109073"/>
                <a:gd name="connsiteY1" fmla="*/ 470989 h 470988"/>
                <a:gd name="connsiteX2" fmla="*/ 0 w 109073"/>
                <a:gd name="connsiteY2" fmla="*/ 470989 h 470988"/>
                <a:gd name="connsiteX3" fmla="*/ 0 w 109073"/>
                <a:gd name="connsiteY3" fmla="*/ 0 h 470988"/>
                <a:gd name="connsiteX4" fmla="*/ 109073 w 109073"/>
                <a:gd name="connsiteY4" fmla="*/ 0 h 47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073" h="470988">
                  <a:moveTo>
                    <a:pt x="109073" y="0"/>
                  </a:moveTo>
                  <a:lnTo>
                    <a:pt x="109073" y="470989"/>
                  </a:lnTo>
                  <a:lnTo>
                    <a:pt x="0" y="470989"/>
                  </a:lnTo>
                  <a:lnTo>
                    <a:pt x="0" y="0"/>
                  </a:lnTo>
                  <a:lnTo>
                    <a:pt x="109073" y="0"/>
                  </a:lnTo>
                  <a:close/>
                </a:path>
              </a:pathLst>
            </a:custGeom>
            <a:solidFill>
              <a:schemeClr val="bg1"/>
            </a:solidFill>
            <a:ln w="3847" cap="flat">
              <a:noFill/>
              <a:prstDash val="solid"/>
              <a:miter/>
            </a:ln>
          </p:spPr>
          <p:txBody>
            <a:bodyPr rtlCol="0" anchor="ctr"/>
            <a:lstStyle/>
            <a:p>
              <a:endParaRPr lang="en-GB" sz="2400">
                <a:solidFill>
                  <a:schemeClr val="bg1"/>
                </a:solidFill>
              </a:endParaRPr>
            </a:p>
          </p:txBody>
        </p:sp>
        <p:sp>
          <p:nvSpPr>
            <p:cNvPr id="13" name="Graphic 6">
              <a:extLst>
                <a:ext uri="{FF2B5EF4-FFF2-40B4-BE49-F238E27FC236}">
                  <a16:creationId xmlns:a16="http://schemas.microsoft.com/office/drawing/2014/main" id="{12F8A22D-D91F-0F43-A315-87BB2DC05791}"/>
                </a:ext>
              </a:extLst>
            </p:cNvPr>
            <p:cNvSpPr/>
            <p:nvPr/>
          </p:nvSpPr>
          <p:spPr>
            <a:xfrm>
              <a:off x="2254323" y="26082"/>
              <a:ext cx="109073" cy="470988"/>
            </a:xfrm>
            <a:custGeom>
              <a:avLst/>
              <a:gdLst>
                <a:gd name="connsiteX0" fmla="*/ 109073 w 109073"/>
                <a:gd name="connsiteY0" fmla="*/ 0 h 470988"/>
                <a:gd name="connsiteX1" fmla="*/ 109073 w 109073"/>
                <a:gd name="connsiteY1" fmla="*/ 470989 h 470988"/>
                <a:gd name="connsiteX2" fmla="*/ 0 w 109073"/>
                <a:gd name="connsiteY2" fmla="*/ 470989 h 470988"/>
                <a:gd name="connsiteX3" fmla="*/ 0 w 109073"/>
                <a:gd name="connsiteY3" fmla="*/ 0 h 470988"/>
                <a:gd name="connsiteX4" fmla="*/ 109073 w 109073"/>
                <a:gd name="connsiteY4" fmla="*/ 0 h 47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073" h="470988">
                  <a:moveTo>
                    <a:pt x="109073" y="0"/>
                  </a:moveTo>
                  <a:lnTo>
                    <a:pt x="109073" y="470989"/>
                  </a:lnTo>
                  <a:lnTo>
                    <a:pt x="0" y="470989"/>
                  </a:lnTo>
                  <a:lnTo>
                    <a:pt x="0" y="0"/>
                  </a:lnTo>
                  <a:lnTo>
                    <a:pt x="109073" y="0"/>
                  </a:lnTo>
                  <a:close/>
                </a:path>
              </a:pathLst>
            </a:custGeom>
            <a:solidFill>
              <a:schemeClr val="bg1"/>
            </a:solidFill>
            <a:ln w="3847" cap="flat">
              <a:noFill/>
              <a:prstDash val="solid"/>
              <a:miter/>
            </a:ln>
          </p:spPr>
          <p:txBody>
            <a:bodyPr rtlCol="0" anchor="ctr"/>
            <a:lstStyle/>
            <a:p>
              <a:endParaRPr lang="en-GB" sz="2400">
                <a:solidFill>
                  <a:schemeClr val="bg1"/>
                </a:solidFill>
              </a:endParaRPr>
            </a:p>
          </p:txBody>
        </p:sp>
        <p:sp>
          <p:nvSpPr>
            <p:cNvPr id="14" name="Graphic 6">
              <a:extLst>
                <a:ext uri="{FF2B5EF4-FFF2-40B4-BE49-F238E27FC236}">
                  <a16:creationId xmlns:a16="http://schemas.microsoft.com/office/drawing/2014/main" id="{FF18DFE5-2E44-8C45-94F0-0B38CB3ACC47}"/>
                </a:ext>
              </a:extLst>
            </p:cNvPr>
            <p:cNvSpPr/>
            <p:nvPr/>
          </p:nvSpPr>
          <p:spPr>
            <a:xfrm>
              <a:off x="2410417" y="137287"/>
              <a:ext cx="357420" cy="364785"/>
            </a:xfrm>
            <a:custGeom>
              <a:avLst/>
              <a:gdLst>
                <a:gd name="connsiteX0" fmla="*/ 355740 w 357420"/>
                <a:gd name="connsiteY0" fmla="*/ 208174 h 364785"/>
                <a:gd name="connsiteX1" fmla="*/ 109073 w 357420"/>
                <a:gd name="connsiteY1" fmla="*/ 208174 h 364785"/>
                <a:gd name="connsiteX2" fmla="*/ 130271 w 357420"/>
                <a:gd name="connsiteY2" fmla="*/ 258967 h 364785"/>
                <a:gd name="connsiteX3" fmla="*/ 176521 w 357420"/>
                <a:gd name="connsiteY3" fmla="*/ 276283 h 364785"/>
                <a:gd name="connsiteX4" fmla="*/ 233178 w 357420"/>
                <a:gd name="connsiteY4" fmla="*/ 242036 h 364785"/>
                <a:gd name="connsiteX5" fmla="*/ 349188 w 357420"/>
                <a:gd name="connsiteY5" fmla="*/ 242036 h 364785"/>
                <a:gd name="connsiteX6" fmla="*/ 316813 w 357420"/>
                <a:gd name="connsiteY6" fmla="*/ 305142 h 364785"/>
                <a:gd name="connsiteX7" fmla="*/ 258615 w 357420"/>
                <a:gd name="connsiteY7" fmla="*/ 349009 h 364785"/>
                <a:gd name="connsiteX8" fmla="*/ 179990 w 357420"/>
                <a:gd name="connsiteY8" fmla="*/ 364785 h 364785"/>
                <a:gd name="connsiteX9" fmla="*/ 86719 w 357420"/>
                <a:gd name="connsiteY9" fmla="*/ 342467 h 364785"/>
                <a:gd name="connsiteX10" fmla="*/ 23125 w 357420"/>
                <a:gd name="connsiteY10" fmla="*/ 278976 h 364785"/>
                <a:gd name="connsiteX11" fmla="*/ 0 w 357420"/>
                <a:gd name="connsiteY11" fmla="*/ 182393 h 364785"/>
                <a:gd name="connsiteX12" fmla="*/ 22740 w 357420"/>
                <a:gd name="connsiteY12" fmla="*/ 85809 h 364785"/>
                <a:gd name="connsiteX13" fmla="*/ 86333 w 357420"/>
                <a:gd name="connsiteY13" fmla="*/ 22318 h 364785"/>
                <a:gd name="connsiteX14" fmla="*/ 179990 w 357420"/>
                <a:gd name="connsiteY14" fmla="*/ 0 h 364785"/>
                <a:gd name="connsiteX15" fmla="*/ 271719 w 357420"/>
                <a:gd name="connsiteY15" fmla="*/ 21549 h 364785"/>
                <a:gd name="connsiteX16" fmla="*/ 334542 w 357420"/>
                <a:gd name="connsiteY16" fmla="*/ 83116 h 364785"/>
                <a:gd name="connsiteX17" fmla="*/ 357282 w 357420"/>
                <a:gd name="connsiteY17" fmla="*/ 176621 h 364785"/>
                <a:gd name="connsiteX18" fmla="*/ 355740 w 357420"/>
                <a:gd name="connsiteY18" fmla="*/ 208174 h 364785"/>
                <a:gd name="connsiteX19" fmla="*/ 246282 w 357420"/>
                <a:gd name="connsiteY19" fmla="*/ 147761 h 364785"/>
                <a:gd name="connsiteX20" fmla="*/ 227011 w 357420"/>
                <a:gd name="connsiteY20" fmla="*/ 103125 h 364785"/>
                <a:gd name="connsiteX21" fmla="*/ 179219 w 357420"/>
                <a:gd name="connsiteY21" fmla="*/ 86579 h 364785"/>
                <a:gd name="connsiteX22" fmla="*/ 132969 w 357420"/>
                <a:gd name="connsiteY22" fmla="*/ 102355 h 364785"/>
                <a:gd name="connsiteX23" fmla="*/ 109844 w 357420"/>
                <a:gd name="connsiteY23" fmla="*/ 147376 h 364785"/>
                <a:gd name="connsiteX24" fmla="*/ 246282 w 357420"/>
                <a:gd name="connsiteY24" fmla="*/ 147376 h 364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57420" h="364785">
                  <a:moveTo>
                    <a:pt x="355740" y="208174"/>
                  </a:moveTo>
                  <a:lnTo>
                    <a:pt x="109073" y="208174"/>
                  </a:lnTo>
                  <a:cubicBezTo>
                    <a:pt x="110615" y="230107"/>
                    <a:pt x="117938" y="247038"/>
                    <a:pt x="130271" y="258967"/>
                  </a:cubicBezTo>
                  <a:cubicBezTo>
                    <a:pt x="142990" y="270511"/>
                    <a:pt x="158407" y="276283"/>
                    <a:pt x="176521" y="276283"/>
                  </a:cubicBezTo>
                  <a:cubicBezTo>
                    <a:pt x="203886" y="276283"/>
                    <a:pt x="222771" y="264739"/>
                    <a:pt x="233178" y="242036"/>
                  </a:cubicBezTo>
                  <a:lnTo>
                    <a:pt x="349188" y="242036"/>
                  </a:lnTo>
                  <a:cubicBezTo>
                    <a:pt x="343407" y="265508"/>
                    <a:pt x="332615" y="286287"/>
                    <a:pt x="316813" y="305142"/>
                  </a:cubicBezTo>
                  <a:cubicBezTo>
                    <a:pt x="301396" y="323997"/>
                    <a:pt x="281740" y="338619"/>
                    <a:pt x="258615" y="349009"/>
                  </a:cubicBezTo>
                  <a:cubicBezTo>
                    <a:pt x="235105" y="359783"/>
                    <a:pt x="208896" y="364785"/>
                    <a:pt x="179990" y="364785"/>
                  </a:cubicBezTo>
                  <a:cubicBezTo>
                    <a:pt x="145302" y="364785"/>
                    <a:pt x="114084" y="357474"/>
                    <a:pt x="86719" y="342467"/>
                  </a:cubicBezTo>
                  <a:cubicBezTo>
                    <a:pt x="59354" y="327460"/>
                    <a:pt x="38156" y="306297"/>
                    <a:pt x="23125" y="278976"/>
                  </a:cubicBezTo>
                  <a:cubicBezTo>
                    <a:pt x="7708" y="251271"/>
                    <a:pt x="0" y="218948"/>
                    <a:pt x="0" y="182393"/>
                  </a:cubicBezTo>
                  <a:cubicBezTo>
                    <a:pt x="0" y="145837"/>
                    <a:pt x="7708" y="113130"/>
                    <a:pt x="22740" y="85809"/>
                  </a:cubicBezTo>
                  <a:cubicBezTo>
                    <a:pt x="37771" y="58104"/>
                    <a:pt x="58969" y="36940"/>
                    <a:pt x="86333" y="22318"/>
                  </a:cubicBezTo>
                  <a:cubicBezTo>
                    <a:pt x="113698" y="7311"/>
                    <a:pt x="144917" y="0"/>
                    <a:pt x="179990" y="0"/>
                  </a:cubicBezTo>
                  <a:cubicBezTo>
                    <a:pt x="214292" y="0"/>
                    <a:pt x="245126" y="7311"/>
                    <a:pt x="271719" y="21549"/>
                  </a:cubicBezTo>
                  <a:cubicBezTo>
                    <a:pt x="298313" y="36171"/>
                    <a:pt x="319511" y="56565"/>
                    <a:pt x="334542" y="83116"/>
                  </a:cubicBezTo>
                  <a:cubicBezTo>
                    <a:pt x="349574" y="109667"/>
                    <a:pt x="357282" y="141220"/>
                    <a:pt x="357282" y="176621"/>
                  </a:cubicBezTo>
                  <a:cubicBezTo>
                    <a:pt x="357667" y="186625"/>
                    <a:pt x="357282" y="197015"/>
                    <a:pt x="355740" y="208174"/>
                  </a:cubicBezTo>
                  <a:close/>
                  <a:moveTo>
                    <a:pt x="246282" y="147761"/>
                  </a:moveTo>
                  <a:cubicBezTo>
                    <a:pt x="246282" y="128906"/>
                    <a:pt x="239730" y="114284"/>
                    <a:pt x="227011" y="103125"/>
                  </a:cubicBezTo>
                  <a:cubicBezTo>
                    <a:pt x="214292" y="91966"/>
                    <a:pt x="198490" y="86579"/>
                    <a:pt x="179219" y="86579"/>
                  </a:cubicBezTo>
                  <a:cubicBezTo>
                    <a:pt x="161104" y="86579"/>
                    <a:pt x="145688" y="91966"/>
                    <a:pt x="132969" y="102355"/>
                  </a:cubicBezTo>
                  <a:cubicBezTo>
                    <a:pt x="120250" y="113130"/>
                    <a:pt x="112542" y="128137"/>
                    <a:pt x="109844" y="147376"/>
                  </a:cubicBezTo>
                  <a:lnTo>
                    <a:pt x="246282" y="147376"/>
                  </a:lnTo>
                  <a:close/>
                </a:path>
              </a:pathLst>
            </a:custGeom>
            <a:solidFill>
              <a:schemeClr val="bg1"/>
            </a:solidFill>
            <a:ln w="3847" cap="flat">
              <a:noFill/>
              <a:prstDash val="solid"/>
              <a:miter/>
            </a:ln>
          </p:spPr>
          <p:txBody>
            <a:bodyPr rtlCol="0" anchor="ctr"/>
            <a:lstStyle/>
            <a:p>
              <a:endParaRPr lang="en-GB" sz="2400">
                <a:solidFill>
                  <a:schemeClr val="bg1"/>
                </a:solidFill>
              </a:endParaRPr>
            </a:p>
          </p:txBody>
        </p:sp>
        <p:sp>
          <p:nvSpPr>
            <p:cNvPr id="15" name="Graphic 6">
              <a:extLst>
                <a:ext uri="{FF2B5EF4-FFF2-40B4-BE49-F238E27FC236}">
                  <a16:creationId xmlns:a16="http://schemas.microsoft.com/office/drawing/2014/main" id="{E20EDFAB-BADD-274D-83B5-41BE9920556E}"/>
                </a:ext>
              </a:extLst>
            </p:cNvPr>
            <p:cNvSpPr/>
            <p:nvPr/>
          </p:nvSpPr>
          <p:spPr>
            <a:xfrm>
              <a:off x="2807397" y="136883"/>
              <a:ext cx="375396" cy="535268"/>
            </a:xfrm>
            <a:custGeom>
              <a:avLst/>
              <a:gdLst>
                <a:gd name="connsiteX0" fmla="*/ 222771 w 375396"/>
                <a:gd name="connsiteY0" fmla="*/ 15026 h 535268"/>
                <a:gd name="connsiteX1" fmla="*/ 266323 w 375396"/>
                <a:gd name="connsiteY1" fmla="*/ 55045 h 535268"/>
                <a:gd name="connsiteX2" fmla="*/ 266323 w 375396"/>
                <a:gd name="connsiteY2" fmla="*/ 4637 h 535268"/>
                <a:gd name="connsiteX3" fmla="*/ 375397 w 375396"/>
                <a:gd name="connsiteY3" fmla="*/ 4637 h 535268"/>
                <a:gd name="connsiteX4" fmla="*/ 375397 w 375396"/>
                <a:gd name="connsiteY4" fmla="*/ 359418 h 535268"/>
                <a:gd name="connsiteX5" fmla="*/ 356126 w 375396"/>
                <a:gd name="connsiteY5" fmla="*/ 448305 h 535268"/>
                <a:gd name="connsiteX6" fmla="*/ 296771 w 375396"/>
                <a:gd name="connsiteY6" fmla="*/ 511796 h 535268"/>
                <a:gd name="connsiteX7" fmla="*/ 197719 w 375396"/>
                <a:gd name="connsiteY7" fmla="*/ 535269 h 535268"/>
                <a:gd name="connsiteX8" fmla="*/ 69375 w 375396"/>
                <a:gd name="connsiteY8" fmla="*/ 497944 h 535268"/>
                <a:gd name="connsiteX9" fmla="*/ 13104 w 375396"/>
                <a:gd name="connsiteY9" fmla="*/ 397128 h 535268"/>
                <a:gd name="connsiteX10" fmla="*/ 121021 w 375396"/>
                <a:gd name="connsiteY10" fmla="*/ 397128 h 535268"/>
                <a:gd name="connsiteX11" fmla="*/ 145302 w 375396"/>
                <a:gd name="connsiteY11" fmla="*/ 429450 h 535268"/>
                <a:gd name="connsiteX12" fmla="*/ 192323 w 375396"/>
                <a:gd name="connsiteY12" fmla="*/ 441379 h 535268"/>
                <a:gd name="connsiteX13" fmla="*/ 246282 w 375396"/>
                <a:gd name="connsiteY13" fmla="*/ 422139 h 535268"/>
                <a:gd name="connsiteX14" fmla="*/ 266323 w 375396"/>
                <a:gd name="connsiteY14" fmla="*/ 360187 h 535268"/>
                <a:gd name="connsiteX15" fmla="*/ 266323 w 375396"/>
                <a:gd name="connsiteY15" fmla="*/ 309394 h 535268"/>
                <a:gd name="connsiteX16" fmla="*/ 222386 w 375396"/>
                <a:gd name="connsiteY16" fmla="*/ 349798 h 535268"/>
                <a:gd name="connsiteX17" fmla="*/ 156865 w 375396"/>
                <a:gd name="connsiteY17" fmla="*/ 365574 h 535268"/>
                <a:gd name="connsiteX18" fmla="*/ 77083 w 375396"/>
                <a:gd name="connsiteY18" fmla="*/ 342871 h 535268"/>
                <a:gd name="connsiteX19" fmla="*/ 20813 w 375396"/>
                <a:gd name="connsiteY19" fmla="*/ 278611 h 535268"/>
                <a:gd name="connsiteX20" fmla="*/ 0 w 375396"/>
                <a:gd name="connsiteY20" fmla="*/ 182027 h 535268"/>
                <a:gd name="connsiteX21" fmla="*/ 20813 w 375396"/>
                <a:gd name="connsiteY21" fmla="*/ 85829 h 535268"/>
                <a:gd name="connsiteX22" fmla="*/ 77083 w 375396"/>
                <a:gd name="connsiteY22" fmla="*/ 22337 h 535268"/>
                <a:gd name="connsiteX23" fmla="*/ 156865 w 375396"/>
                <a:gd name="connsiteY23" fmla="*/ 19 h 535268"/>
                <a:gd name="connsiteX24" fmla="*/ 222771 w 375396"/>
                <a:gd name="connsiteY24" fmla="*/ 15026 h 535268"/>
                <a:gd name="connsiteX25" fmla="*/ 243584 w 375396"/>
                <a:gd name="connsiteY25" fmla="*/ 118151 h 535268"/>
                <a:gd name="connsiteX26" fmla="*/ 188469 w 375396"/>
                <a:gd name="connsiteY26" fmla="*/ 94679 h 535268"/>
                <a:gd name="connsiteX27" fmla="*/ 133354 w 375396"/>
                <a:gd name="connsiteY27" fmla="*/ 117766 h 535268"/>
                <a:gd name="connsiteX28" fmla="*/ 110615 w 375396"/>
                <a:gd name="connsiteY28" fmla="*/ 181642 h 535268"/>
                <a:gd name="connsiteX29" fmla="*/ 133354 w 375396"/>
                <a:gd name="connsiteY29" fmla="*/ 246288 h 535268"/>
                <a:gd name="connsiteX30" fmla="*/ 188469 w 375396"/>
                <a:gd name="connsiteY30" fmla="*/ 270145 h 535268"/>
                <a:gd name="connsiteX31" fmla="*/ 243584 w 375396"/>
                <a:gd name="connsiteY31" fmla="*/ 246673 h 535268"/>
                <a:gd name="connsiteX32" fmla="*/ 266323 w 375396"/>
                <a:gd name="connsiteY32" fmla="*/ 182412 h 535268"/>
                <a:gd name="connsiteX33" fmla="*/ 243584 w 375396"/>
                <a:gd name="connsiteY33" fmla="*/ 118151 h 53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75396" h="535268">
                  <a:moveTo>
                    <a:pt x="222771" y="15026"/>
                  </a:moveTo>
                  <a:cubicBezTo>
                    <a:pt x="241657" y="25031"/>
                    <a:pt x="256303" y="38499"/>
                    <a:pt x="266323" y="55045"/>
                  </a:cubicBezTo>
                  <a:lnTo>
                    <a:pt x="266323" y="4637"/>
                  </a:lnTo>
                  <a:lnTo>
                    <a:pt x="375397" y="4637"/>
                  </a:lnTo>
                  <a:lnTo>
                    <a:pt x="375397" y="359418"/>
                  </a:lnTo>
                  <a:cubicBezTo>
                    <a:pt x="375397" y="392125"/>
                    <a:pt x="368845" y="421754"/>
                    <a:pt x="356126" y="448305"/>
                  </a:cubicBezTo>
                  <a:cubicBezTo>
                    <a:pt x="343022" y="474856"/>
                    <a:pt x="323365" y="496020"/>
                    <a:pt x="296771" y="511796"/>
                  </a:cubicBezTo>
                  <a:cubicBezTo>
                    <a:pt x="270178" y="527573"/>
                    <a:pt x="237032" y="535269"/>
                    <a:pt x="197719" y="535269"/>
                  </a:cubicBezTo>
                  <a:cubicBezTo>
                    <a:pt x="144917" y="535269"/>
                    <a:pt x="102136" y="522955"/>
                    <a:pt x="69375" y="497944"/>
                  </a:cubicBezTo>
                  <a:cubicBezTo>
                    <a:pt x="36615" y="472932"/>
                    <a:pt x="18115" y="439455"/>
                    <a:pt x="13104" y="397128"/>
                  </a:cubicBezTo>
                  <a:lnTo>
                    <a:pt x="121021" y="397128"/>
                  </a:lnTo>
                  <a:cubicBezTo>
                    <a:pt x="124490" y="410595"/>
                    <a:pt x="132584" y="421370"/>
                    <a:pt x="145302" y="429450"/>
                  </a:cubicBezTo>
                  <a:cubicBezTo>
                    <a:pt x="158021" y="437146"/>
                    <a:pt x="173823" y="441379"/>
                    <a:pt x="192323" y="441379"/>
                  </a:cubicBezTo>
                  <a:cubicBezTo>
                    <a:pt x="214678" y="441379"/>
                    <a:pt x="232792" y="434837"/>
                    <a:pt x="246282" y="422139"/>
                  </a:cubicBezTo>
                  <a:cubicBezTo>
                    <a:pt x="259771" y="409056"/>
                    <a:pt x="266323" y="388662"/>
                    <a:pt x="266323" y="360187"/>
                  </a:cubicBezTo>
                  <a:lnTo>
                    <a:pt x="266323" y="309394"/>
                  </a:lnTo>
                  <a:cubicBezTo>
                    <a:pt x="255532" y="325940"/>
                    <a:pt x="240886" y="339408"/>
                    <a:pt x="222386" y="349798"/>
                  </a:cubicBezTo>
                  <a:cubicBezTo>
                    <a:pt x="203500" y="360187"/>
                    <a:pt x="181917" y="365574"/>
                    <a:pt x="156865" y="365574"/>
                  </a:cubicBezTo>
                  <a:cubicBezTo>
                    <a:pt x="127573" y="365574"/>
                    <a:pt x="100979" y="357878"/>
                    <a:pt x="77083" y="342871"/>
                  </a:cubicBezTo>
                  <a:cubicBezTo>
                    <a:pt x="53188" y="327864"/>
                    <a:pt x="34302" y="306316"/>
                    <a:pt x="20813" y="278611"/>
                  </a:cubicBezTo>
                  <a:cubicBezTo>
                    <a:pt x="6937" y="250906"/>
                    <a:pt x="0" y="218583"/>
                    <a:pt x="0" y="182027"/>
                  </a:cubicBezTo>
                  <a:cubicBezTo>
                    <a:pt x="0" y="145472"/>
                    <a:pt x="6937" y="113534"/>
                    <a:pt x="20813" y="85829"/>
                  </a:cubicBezTo>
                  <a:cubicBezTo>
                    <a:pt x="34688" y="58123"/>
                    <a:pt x="53573" y="36960"/>
                    <a:pt x="77083" y="22337"/>
                  </a:cubicBezTo>
                  <a:cubicBezTo>
                    <a:pt x="100979" y="7330"/>
                    <a:pt x="127573" y="19"/>
                    <a:pt x="156865" y="19"/>
                  </a:cubicBezTo>
                  <a:cubicBezTo>
                    <a:pt x="181532" y="-366"/>
                    <a:pt x="203500" y="5022"/>
                    <a:pt x="222771" y="15026"/>
                  </a:cubicBezTo>
                  <a:close/>
                  <a:moveTo>
                    <a:pt x="243584" y="118151"/>
                  </a:moveTo>
                  <a:cubicBezTo>
                    <a:pt x="228552" y="102375"/>
                    <a:pt x="210053" y="94679"/>
                    <a:pt x="188469" y="94679"/>
                  </a:cubicBezTo>
                  <a:cubicBezTo>
                    <a:pt x="166886" y="94679"/>
                    <a:pt x="148386" y="102375"/>
                    <a:pt x="133354" y="117766"/>
                  </a:cubicBezTo>
                  <a:cubicBezTo>
                    <a:pt x="118323" y="133158"/>
                    <a:pt x="110615" y="154707"/>
                    <a:pt x="110615" y="181642"/>
                  </a:cubicBezTo>
                  <a:cubicBezTo>
                    <a:pt x="110615" y="208963"/>
                    <a:pt x="118323" y="230511"/>
                    <a:pt x="133354" y="246288"/>
                  </a:cubicBezTo>
                  <a:cubicBezTo>
                    <a:pt x="148386" y="262065"/>
                    <a:pt x="166886" y="270145"/>
                    <a:pt x="188469" y="270145"/>
                  </a:cubicBezTo>
                  <a:cubicBezTo>
                    <a:pt x="210053" y="270145"/>
                    <a:pt x="228552" y="262449"/>
                    <a:pt x="243584" y="246673"/>
                  </a:cubicBezTo>
                  <a:cubicBezTo>
                    <a:pt x="258615" y="230896"/>
                    <a:pt x="266323" y="209732"/>
                    <a:pt x="266323" y="182412"/>
                  </a:cubicBezTo>
                  <a:cubicBezTo>
                    <a:pt x="266323" y="155476"/>
                    <a:pt x="258615" y="133928"/>
                    <a:pt x="243584" y="118151"/>
                  </a:cubicBezTo>
                  <a:close/>
                </a:path>
              </a:pathLst>
            </a:custGeom>
            <a:solidFill>
              <a:schemeClr val="bg1"/>
            </a:solidFill>
            <a:ln w="3847" cap="flat">
              <a:noFill/>
              <a:prstDash val="solid"/>
              <a:miter/>
            </a:ln>
          </p:spPr>
          <p:txBody>
            <a:bodyPr rtlCol="0" anchor="ctr"/>
            <a:lstStyle/>
            <a:p>
              <a:endParaRPr lang="en-GB" sz="2400">
                <a:solidFill>
                  <a:schemeClr val="bg1"/>
                </a:solidFill>
              </a:endParaRPr>
            </a:p>
          </p:txBody>
        </p:sp>
        <p:sp>
          <p:nvSpPr>
            <p:cNvPr id="16" name="Graphic 6">
              <a:extLst>
                <a:ext uri="{FF2B5EF4-FFF2-40B4-BE49-F238E27FC236}">
                  <a16:creationId xmlns:a16="http://schemas.microsoft.com/office/drawing/2014/main" id="{AA452311-DDD5-A240-A576-C44C4EA7F8F2}"/>
                </a:ext>
              </a:extLst>
            </p:cNvPr>
            <p:cNvSpPr/>
            <p:nvPr/>
          </p:nvSpPr>
          <p:spPr>
            <a:xfrm>
              <a:off x="3232898" y="138057"/>
              <a:ext cx="220844" cy="359398"/>
            </a:xfrm>
            <a:custGeom>
              <a:avLst/>
              <a:gdLst>
                <a:gd name="connsiteX0" fmla="*/ 157250 w 220844"/>
                <a:gd name="connsiteY0" fmla="*/ 16931 h 359398"/>
                <a:gd name="connsiteX1" fmla="*/ 220844 w 220844"/>
                <a:gd name="connsiteY1" fmla="*/ 0 h 359398"/>
                <a:gd name="connsiteX2" fmla="*/ 220844 w 220844"/>
                <a:gd name="connsiteY2" fmla="*/ 115054 h 359398"/>
                <a:gd name="connsiteX3" fmla="*/ 190782 w 220844"/>
                <a:gd name="connsiteY3" fmla="*/ 115054 h 359398"/>
                <a:gd name="connsiteX4" fmla="*/ 129500 w 220844"/>
                <a:gd name="connsiteY4" fmla="*/ 132754 h 359398"/>
                <a:gd name="connsiteX5" fmla="*/ 109073 w 220844"/>
                <a:gd name="connsiteY5" fmla="*/ 194321 h 359398"/>
                <a:gd name="connsiteX6" fmla="*/ 109073 w 220844"/>
                <a:gd name="connsiteY6" fmla="*/ 359398 h 359398"/>
                <a:gd name="connsiteX7" fmla="*/ 0 w 220844"/>
                <a:gd name="connsiteY7" fmla="*/ 359398 h 359398"/>
                <a:gd name="connsiteX8" fmla="*/ 0 w 220844"/>
                <a:gd name="connsiteY8" fmla="*/ 4233 h 359398"/>
                <a:gd name="connsiteX9" fmla="*/ 109073 w 220844"/>
                <a:gd name="connsiteY9" fmla="*/ 4233 h 359398"/>
                <a:gd name="connsiteX10" fmla="*/ 109073 w 220844"/>
                <a:gd name="connsiteY10" fmla="*/ 63491 h 359398"/>
                <a:gd name="connsiteX11" fmla="*/ 157250 w 220844"/>
                <a:gd name="connsiteY11" fmla="*/ 16931 h 359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844" h="359398">
                  <a:moveTo>
                    <a:pt x="157250" y="16931"/>
                  </a:moveTo>
                  <a:cubicBezTo>
                    <a:pt x="176521" y="5772"/>
                    <a:pt x="197719" y="0"/>
                    <a:pt x="220844" y="0"/>
                  </a:cubicBezTo>
                  <a:lnTo>
                    <a:pt x="220844" y="115054"/>
                  </a:lnTo>
                  <a:lnTo>
                    <a:pt x="190782" y="115054"/>
                  </a:lnTo>
                  <a:cubicBezTo>
                    <a:pt x="163417" y="115054"/>
                    <a:pt x="142990" y="120826"/>
                    <a:pt x="129500" y="132754"/>
                  </a:cubicBezTo>
                  <a:cubicBezTo>
                    <a:pt x="116011" y="144298"/>
                    <a:pt x="109073" y="165077"/>
                    <a:pt x="109073" y="194321"/>
                  </a:cubicBezTo>
                  <a:lnTo>
                    <a:pt x="109073" y="359398"/>
                  </a:lnTo>
                  <a:lnTo>
                    <a:pt x="0" y="359398"/>
                  </a:lnTo>
                  <a:lnTo>
                    <a:pt x="0" y="4233"/>
                  </a:lnTo>
                  <a:lnTo>
                    <a:pt x="109073" y="4233"/>
                  </a:lnTo>
                  <a:lnTo>
                    <a:pt x="109073" y="63491"/>
                  </a:lnTo>
                  <a:cubicBezTo>
                    <a:pt x="122177" y="43482"/>
                    <a:pt x="137980" y="28090"/>
                    <a:pt x="157250" y="16931"/>
                  </a:cubicBezTo>
                  <a:close/>
                </a:path>
              </a:pathLst>
            </a:custGeom>
            <a:solidFill>
              <a:schemeClr val="bg1"/>
            </a:solidFill>
            <a:ln w="3847" cap="flat">
              <a:noFill/>
              <a:prstDash val="solid"/>
              <a:miter/>
            </a:ln>
          </p:spPr>
          <p:txBody>
            <a:bodyPr rtlCol="0" anchor="ctr"/>
            <a:lstStyle/>
            <a:p>
              <a:endParaRPr lang="en-GB" sz="2400">
                <a:solidFill>
                  <a:schemeClr val="bg1"/>
                </a:solidFill>
              </a:endParaRPr>
            </a:p>
          </p:txBody>
        </p:sp>
        <p:sp>
          <p:nvSpPr>
            <p:cNvPr id="17" name="Graphic 6">
              <a:extLst>
                <a:ext uri="{FF2B5EF4-FFF2-40B4-BE49-F238E27FC236}">
                  <a16:creationId xmlns:a16="http://schemas.microsoft.com/office/drawing/2014/main" id="{D3987DCC-A390-5B44-A0FE-7F5ECBFE1611}"/>
                </a:ext>
              </a:extLst>
            </p:cNvPr>
            <p:cNvSpPr/>
            <p:nvPr/>
          </p:nvSpPr>
          <p:spPr>
            <a:xfrm>
              <a:off x="3487659" y="136903"/>
              <a:ext cx="370000" cy="365555"/>
            </a:xfrm>
            <a:custGeom>
              <a:avLst/>
              <a:gdLst>
                <a:gd name="connsiteX0" fmla="*/ 89417 w 370000"/>
                <a:gd name="connsiteY0" fmla="*/ 342852 h 365555"/>
                <a:gd name="connsiteX1" fmla="*/ 23896 w 370000"/>
                <a:gd name="connsiteY1" fmla="*/ 279361 h 365555"/>
                <a:gd name="connsiteX2" fmla="*/ 0 w 370000"/>
                <a:gd name="connsiteY2" fmla="*/ 182778 h 365555"/>
                <a:gd name="connsiteX3" fmla="*/ 24281 w 370000"/>
                <a:gd name="connsiteY3" fmla="*/ 86194 h 365555"/>
                <a:gd name="connsiteX4" fmla="*/ 90573 w 370000"/>
                <a:gd name="connsiteY4" fmla="*/ 22318 h 365555"/>
                <a:gd name="connsiteX5" fmla="*/ 185000 w 370000"/>
                <a:gd name="connsiteY5" fmla="*/ 0 h 365555"/>
                <a:gd name="connsiteX6" fmla="*/ 279428 w 370000"/>
                <a:gd name="connsiteY6" fmla="*/ 22318 h 365555"/>
                <a:gd name="connsiteX7" fmla="*/ 345719 w 370000"/>
                <a:gd name="connsiteY7" fmla="*/ 86194 h 365555"/>
                <a:gd name="connsiteX8" fmla="*/ 370001 w 370000"/>
                <a:gd name="connsiteY8" fmla="*/ 182778 h 365555"/>
                <a:gd name="connsiteX9" fmla="*/ 345334 w 370000"/>
                <a:gd name="connsiteY9" fmla="*/ 279361 h 365555"/>
                <a:gd name="connsiteX10" fmla="*/ 278271 w 370000"/>
                <a:gd name="connsiteY10" fmla="*/ 343237 h 365555"/>
                <a:gd name="connsiteX11" fmla="*/ 183459 w 370000"/>
                <a:gd name="connsiteY11" fmla="*/ 365555 h 365555"/>
                <a:gd name="connsiteX12" fmla="*/ 89417 w 370000"/>
                <a:gd name="connsiteY12" fmla="*/ 342852 h 365555"/>
                <a:gd name="connsiteX13" fmla="*/ 236646 w 370000"/>
                <a:gd name="connsiteY13" fmla="*/ 248193 h 365555"/>
                <a:gd name="connsiteX14" fmla="*/ 258615 w 370000"/>
                <a:gd name="connsiteY14" fmla="*/ 182778 h 365555"/>
                <a:gd name="connsiteX15" fmla="*/ 237417 w 370000"/>
                <a:gd name="connsiteY15" fmla="*/ 117362 h 365555"/>
                <a:gd name="connsiteX16" fmla="*/ 184615 w 370000"/>
                <a:gd name="connsiteY16" fmla="*/ 94275 h 365555"/>
                <a:gd name="connsiteX17" fmla="*/ 131813 w 370000"/>
                <a:gd name="connsiteY17" fmla="*/ 116978 h 365555"/>
                <a:gd name="connsiteX18" fmla="*/ 110615 w 370000"/>
                <a:gd name="connsiteY18" fmla="*/ 182778 h 365555"/>
                <a:gd name="connsiteX19" fmla="*/ 131427 w 370000"/>
                <a:gd name="connsiteY19" fmla="*/ 248193 h 365555"/>
                <a:gd name="connsiteX20" fmla="*/ 183459 w 370000"/>
                <a:gd name="connsiteY20" fmla="*/ 271280 h 365555"/>
                <a:gd name="connsiteX21" fmla="*/ 236646 w 370000"/>
                <a:gd name="connsiteY21" fmla="*/ 248193 h 365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70000" h="365555">
                  <a:moveTo>
                    <a:pt x="89417" y="342852"/>
                  </a:moveTo>
                  <a:cubicBezTo>
                    <a:pt x="61667" y="327845"/>
                    <a:pt x="39698" y="306681"/>
                    <a:pt x="23896" y="279361"/>
                  </a:cubicBezTo>
                  <a:cubicBezTo>
                    <a:pt x="8094" y="251656"/>
                    <a:pt x="0" y="219333"/>
                    <a:pt x="0" y="182778"/>
                  </a:cubicBezTo>
                  <a:cubicBezTo>
                    <a:pt x="0" y="146222"/>
                    <a:pt x="8094" y="114284"/>
                    <a:pt x="24281" y="86194"/>
                  </a:cubicBezTo>
                  <a:cubicBezTo>
                    <a:pt x="40469" y="58489"/>
                    <a:pt x="62438" y="36940"/>
                    <a:pt x="90573" y="22318"/>
                  </a:cubicBezTo>
                  <a:cubicBezTo>
                    <a:pt x="118709" y="7311"/>
                    <a:pt x="149927" y="0"/>
                    <a:pt x="185000" y="0"/>
                  </a:cubicBezTo>
                  <a:cubicBezTo>
                    <a:pt x="219688" y="0"/>
                    <a:pt x="251292" y="7311"/>
                    <a:pt x="279428" y="22318"/>
                  </a:cubicBezTo>
                  <a:cubicBezTo>
                    <a:pt x="307563" y="37325"/>
                    <a:pt x="329532" y="58489"/>
                    <a:pt x="345719" y="86194"/>
                  </a:cubicBezTo>
                  <a:cubicBezTo>
                    <a:pt x="361907" y="113899"/>
                    <a:pt x="370001" y="146222"/>
                    <a:pt x="370001" y="182778"/>
                  </a:cubicBezTo>
                  <a:cubicBezTo>
                    <a:pt x="370001" y="219333"/>
                    <a:pt x="361907" y="251271"/>
                    <a:pt x="345334" y="279361"/>
                  </a:cubicBezTo>
                  <a:cubicBezTo>
                    <a:pt x="329147" y="307066"/>
                    <a:pt x="306792" y="328615"/>
                    <a:pt x="278271" y="343237"/>
                  </a:cubicBezTo>
                  <a:cubicBezTo>
                    <a:pt x="250136" y="358244"/>
                    <a:pt x="218532" y="365555"/>
                    <a:pt x="183459" y="365555"/>
                  </a:cubicBezTo>
                  <a:cubicBezTo>
                    <a:pt x="148771" y="365170"/>
                    <a:pt x="117167" y="357859"/>
                    <a:pt x="89417" y="342852"/>
                  </a:cubicBezTo>
                  <a:close/>
                  <a:moveTo>
                    <a:pt x="236646" y="248193"/>
                  </a:moveTo>
                  <a:cubicBezTo>
                    <a:pt x="251292" y="232801"/>
                    <a:pt x="258615" y="211252"/>
                    <a:pt x="258615" y="182778"/>
                  </a:cubicBezTo>
                  <a:cubicBezTo>
                    <a:pt x="258615" y="154303"/>
                    <a:pt x="251678" y="132369"/>
                    <a:pt x="237417" y="117362"/>
                  </a:cubicBezTo>
                  <a:cubicBezTo>
                    <a:pt x="223157" y="101971"/>
                    <a:pt x="205813" y="94275"/>
                    <a:pt x="184615" y="94275"/>
                  </a:cubicBezTo>
                  <a:cubicBezTo>
                    <a:pt x="163417" y="94275"/>
                    <a:pt x="145688" y="101971"/>
                    <a:pt x="131813" y="116978"/>
                  </a:cubicBezTo>
                  <a:cubicBezTo>
                    <a:pt x="117938" y="131985"/>
                    <a:pt x="110615" y="153918"/>
                    <a:pt x="110615" y="182778"/>
                  </a:cubicBezTo>
                  <a:cubicBezTo>
                    <a:pt x="110615" y="211252"/>
                    <a:pt x="117552" y="233186"/>
                    <a:pt x="131427" y="248193"/>
                  </a:cubicBezTo>
                  <a:cubicBezTo>
                    <a:pt x="145302" y="263584"/>
                    <a:pt x="162646" y="271280"/>
                    <a:pt x="183459" y="271280"/>
                  </a:cubicBezTo>
                  <a:cubicBezTo>
                    <a:pt x="204271" y="270896"/>
                    <a:pt x="222000" y="263200"/>
                    <a:pt x="236646" y="248193"/>
                  </a:cubicBezTo>
                  <a:close/>
                </a:path>
              </a:pathLst>
            </a:custGeom>
            <a:solidFill>
              <a:schemeClr val="bg1"/>
            </a:solidFill>
            <a:ln w="3847" cap="flat">
              <a:noFill/>
              <a:prstDash val="solid"/>
              <a:miter/>
            </a:ln>
          </p:spPr>
          <p:txBody>
            <a:bodyPr rtlCol="0" anchor="ctr"/>
            <a:lstStyle/>
            <a:p>
              <a:endParaRPr lang="en-GB" sz="2400">
                <a:solidFill>
                  <a:schemeClr val="bg1"/>
                </a:solidFill>
              </a:endParaRPr>
            </a:p>
          </p:txBody>
        </p:sp>
        <p:sp>
          <p:nvSpPr>
            <p:cNvPr id="18" name="Graphic 6">
              <a:extLst>
                <a:ext uri="{FF2B5EF4-FFF2-40B4-BE49-F238E27FC236}">
                  <a16:creationId xmlns:a16="http://schemas.microsoft.com/office/drawing/2014/main" id="{306555B7-CA14-9B40-895A-A5C04D5A2400}"/>
                </a:ext>
              </a:extLst>
            </p:cNvPr>
            <p:cNvSpPr/>
            <p:nvPr/>
          </p:nvSpPr>
          <p:spPr>
            <a:xfrm>
              <a:off x="3870764" y="383556"/>
              <a:ext cx="116010" cy="118516"/>
            </a:xfrm>
            <a:custGeom>
              <a:avLst/>
              <a:gdLst>
                <a:gd name="connsiteX0" fmla="*/ 16187 w 116010"/>
                <a:gd name="connsiteY0" fmla="*/ 101586 h 118516"/>
                <a:gd name="connsiteX1" fmla="*/ 0 w 116010"/>
                <a:gd name="connsiteY1" fmla="*/ 60028 h 118516"/>
                <a:gd name="connsiteX2" fmla="*/ 16187 w 116010"/>
                <a:gd name="connsiteY2" fmla="*/ 17316 h 118516"/>
                <a:gd name="connsiteX3" fmla="*/ 58198 w 116010"/>
                <a:gd name="connsiteY3" fmla="*/ 0 h 118516"/>
                <a:gd name="connsiteX4" fmla="*/ 99823 w 116010"/>
                <a:gd name="connsiteY4" fmla="*/ 17316 h 118516"/>
                <a:gd name="connsiteX5" fmla="*/ 116011 w 116010"/>
                <a:gd name="connsiteY5" fmla="*/ 60028 h 118516"/>
                <a:gd name="connsiteX6" fmla="*/ 99823 w 116010"/>
                <a:gd name="connsiteY6" fmla="*/ 101586 h 118516"/>
                <a:gd name="connsiteX7" fmla="*/ 58198 w 116010"/>
                <a:gd name="connsiteY7" fmla="*/ 118517 h 118516"/>
                <a:gd name="connsiteX8" fmla="*/ 16187 w 116010"/>
                <a:gd name="connsiteY8" fmla="*/ 101586 h 118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6010" h="118516">
                  <a:moveTo>
                    <a:pt x="16187" y="101586"/>
                  </a:moveTo>
                  <a:cubicBezTo>
                    <a:pt x="5396" y="90427"/>
                    <a:pt x="0" y="76574"/>
                    <a:pt x="0" y="60028"/>
                  </a:cubicBezTo>
                  <a:cubicBezTo>
                    <a:pt x="0" y="43097"/>
                    <a:pt x="5396" y="28860"/>
                    <a:pt x="16187" y="17316"/>
                  </a:cubicBezTo>
                  <a:cubicBezTo>
                    <a:pt x="26979" y="5772"/>
                    <a:pt x="41239" y="0"/>
                    <a:pt x="58198" y="0"/>
                  </a:cubicBezTo>
                  <a:cubicBezTo>
                    <a:pt x="75156" y="0"/>
                    <a:pt x="89031" y="5772"/>
                    <a:pt x="99823" y="17316"/>
                  </a:cubicBezTo>
                  <a:cubicBezTo>
                    <a:pt x="110615" y="28860"/>
                    <a:pt x="116011" y="43097"/>
                    <a:pt x="116011" y="60028"/>
                  </a:cubicBezTo>
                  <a:cubicBezTo>
                    <a:pt x="116011" y="76574"/>
                    <a:pt x="110615" y="90427"/>
                    <a:pt x="99823" y="101586"/>
                  </a:cubicBezTo>
                  <a:cubicBezTo>
                    <a:pt x="89031" y="112745"/>
                    <a:pt x="75156" y="118517"/>
                    <a:pt x="58198" y="118517"/>
                  </a:cubicBezTo>
                  <a:cubicBezTo>
                    <a:pt x="41239" y="118517"/>
                    <a:pt x="27365" y="113130"/>
                    <a:pt x="16187" y="101586"/>
                  </a:cubicBezTo>
                  <a:close/>
                </a:path>
              </a:pathLst>
            </a:custGeom>
            <a:solidFill>
              <a:srgbClr val="A90061"/>
            </a:solidFill>
            <a:ln w="3847" cap="flat">
              <a:noFill/>
              <a:prstDash val="solid"/>
              <a:miter/>
            </a:ln>
          </p:spPr>
          <p:txBody>
            <a:bodyPr rtlCol="0" anchor="ctr"/>
            <a:lstStyle/>
            <a:p>
              <a:endParaRPr lang="en-GB" sz="2400"/>
            </a:p>
          </p:txBody>
        </p:sp>
      </p:grpSp>
      <p:pic>
        <p:nvPicPr>
          <p:cNvPr id="5" name="Picture 4" descr="Text&#10;&#10;Description automatically generated">
            <a:extLst>
              <a:ext uri="{FF2B5EF4-FFF2-40B4-BE49-F238E27FC236}">
                <a16:creationId xmlns:a16="http://schemas.microsoft.com/office/drawing/2014/main" id="{5B286B92-157D-4394-9799-1F225BAF7229}"/>
              </a:ext>
            </a:extLst>
          </p:cNvPr>
          <p:cNvPicPr>
            <a:picLocks noChangeAspect="1"/>
          </p:cNvPicPr>
          <p:nvPr userDrawn="1"/>
        </p:nvPicPr>
        <p:blipFill>
          <a:blip r:embed="rId2"/>
          <a:stretch>
            <a:fillRect/>
          </a:stretch>
        </p:blipFill>
        <p:spPr>
          <a:xfrm>
            <a:off x="35997" y="5987974"/>
            <a:ext cx="3187908" cy="765097"/>
          </a:xfrm>
          <a:prstGeom prst="rect">
            <a:avLst/>
          </a:prstGeom>
        </p:spPr>
      </p:pic>
    </p:spTree>
    <p:extLst>
      <p:ext uri="{BB962C8B-B14F-4D97-AF65-F5344CB8AC3E}">
        <p14:creationId xmlns:p14="http://schemas.microsoft.com/office/powerpoint/2010/main" val="1256287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1_TITLE SLIDE BLUE">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5A0731-B136-0940-9C41-9F177730001B}"/>
              </a:ext>
            </a:extLst>
          </p:cNvPr>
          <p:cNvSpPr>
            <a:spLocks noGrp="1"/>
          </p:cNvSpPr>
          <p:nvPr>
            <p:ph type="title" hasCustomPrompt="1"/>
          </p:nvPr>
        </p:nvSpPr>
        <p:spPr>
          <a:xfrm>
            <a:off x="1008001" y="2630538"/>
            <a:ext cx="7460916" cy="1059105"/>
          </a:xfrm>
        </p:spPr>
        <p:txBody>
          <a:bodyPr anchor="b" anchorCtr="0"/>
          <a:lstStyle>
            <a:lvl1pPr>
              <a:defRPr b="1" cap="none" baseline="0">
                <a:solidFill>
                  <a:schemeClr val="bg1"/>
                </a:solidFill>
                <a:latin typeface="Poppins" panose="00000500000000000000" pitchFamily="2" charset="0"/>
                <a:cs typeface="Poppins" panose="00000500000000000000" pitchFamily="2" charset="0"/>
              </a:defRPr>
            </a:lvl1pPr>
          </a:lstStyle>
          <a:p>
            <a:r>
              <a:rPr lang="en-GB" dirty="0"/>
              <a:t>Title slide</a:t>
            </a:r>
            <a:endParaRPr lang="en-US" dirty="0"/>
          </a:p>
        </p:txBody>
      </p:sp>
      <p:sp>
        <p:nvSpPr>
          <p:cNvPr id="6" name="Text Placeholder 5">
            <a:extLst>
              <a:ext uri="{FF2B5EF4-FFF2-40B4-BE49-F238E27FC236}">
                <a16:creationId xmlns:a16="http://schemas.microsoft.com/office/drawing/2014/main" id="{72A961E1-EBAA-FC4F-9CD6-C3CBF8E12DC3}"/>
              </a:ext>
            </a:extLst>
          </p:cNvPr>
          <p:cNvSpPr>
            <a:spLocks noGrp="1"/>
          </p:cNvSpPr>
          <p:nvPr>
            <p:ph type="body" sz="quarter" idx="10" hasCustomPrompt="1"/>
          </p:nvPr>
        </p:nvSpPr>
        <p:spPr>
          <a:xfrm>
            <a:off x="1008000" y="3762521"/>
            <a:ext cx="5537200" cy="536763"/>
          </a:xfrm>
        </p:spPr>
        <p:txBody>
          <a:bodyPr/>
          <a:lstStyle>
            <a:lvl1pPr marL="0" indent="0">
              <a:buFontTx/>
              <a:buNone/>
              <a:defRPr>
                <a:solidFill>
                  <a:schemeClr val="accent3"/>
                </a:solidFill>
                <a:latin typeface="Poppins" panose="00000500000000000000" pitchFamily="2" charset="0"/>
                <a:cs typeface="Poppins" panose="00000500000000000000" pitchFamily="2" charset="0"/>
              </a:defRPr>
            </a:lvl1pPr>
          </a:lstStyle>
          <a:p>
            <a:pPr lvl="0"/>
            <a:r>
              <a:rPr lang="en-US" dirty="0"/>
              <a:t>Sub copy</a:t>
            </a:r>
          </a:p>
        </p:txBody>
      </p:sp>
      <p:sp>
        <p:nvSpPr>
          <p:cNvPr id="8" name="Slide Number Placeholder 16">
            <a:extLst>
              <a:ext uri="{FF2B5EF4-FFF2-40B4-BE49-F238E27FC236}">
                <a16:creationId xmlns:a16="http://schemas.microsoft.com/office/drawing/2014/main" id="{38F115A4-D3B0-2640-9E05-B293958607DD}"/>
              </a:ext>
            </a:extLst>
          </p:cNvPr>
          <p:cNvSpPr>
            <a:spLocks noGrp="1"/>
          </p:cNvSpPr>
          <p:nvPr>
            <p:ph type="sldNum" sz="quarter" idx="4"/>
          </p:nvPr>
        </p:nvSpPr>
        <p:spPr>
          <a:xfrm>
            <a:off x="9081100" y="6416449"/>
            <a:ext cx="2743200" cy="366183"/>
          </a:xfrm>
          <a:prstGeom prst="rect">
            <a:avLst/>
          </a:prstGeom>
        </p:spPr>
        <p:txBody>
          <a:bodyPr vert="horz" lIns="0" tIns="0" rIns="0" bIns="0" rtlCol="0" anchor="ctr"/>
          <a:lstStyle>
            <a:lvl1pPr algn="r">
              <a:defRPr sz="1000">
                <a:solidFill>
                  <a:schemeClr val="bg1"/>
                </a:solidFill>
                <a:latin typeface="Calibri" panose="020F0502020204030204" pitchFamily="34" charset="0"/>
                <a:cs typeface="Calibri" panose="020F0502020204030204" pitchFamily="34" charset="0"/>
              </a:defRPr>
            </a:lvl1pPr>
          </a:lstStyle>
          <a:p>
            <a:fld id="{295380D7-F70E-D542-9E47-2FCE34D66B54}" type="slidenum">
              <a:rPr lang="en-US" smtClean="0"/>
              <a:pPr/>
              <a:t>‹#›</a:t>
            </a:fld>
            <a:endParaRPr lang="en-US" dirty="0"/>
          </a:p>
        </p:txBody>
      </p:sp>
      <p:grpSp>
        <p:nvGrpSpPr>
          <p:cNvPr id="9" name="Graphic 6">
            <a:extLst>
              <a:ext uri="{FF2B5EF4-FFF2-40B4-BE49-F238E27FC236}">
                <a16:creationId xmlns:a16="http://schemas.microsoft.com/office/drawing/2014/main" id="{E994F566-AE3E-444E-9237-47DD2D401CB4}"/>
              </a:ext>
            </a:extLst>
          </p:cNvPr>
          <p:cNvGrpSpPr/>
          <p:nvPr userDrawn="1"/>
        </p:nvGrpSpPr>
        <p:grpSpPr>
          <a:xfrm>
            <a:off x="496510" y="394447"/>
            <a:ext cx="1936311" cy="536764"/>
            <a:chOff x="1656155" y="26082"/>
            <a:chExt cx="2330619" cy="646070"/>
          </a:xfrm>
        </p:grpSpPr>
        <p:sp>
          <p:nvSpPr>
            <p:cNvPr id="11" name="Graphic 6">
              <a:extLst>
                <a:ext uri="{FF2B5EF4-FFF2-40B4-BE49-F238E27FC236}">
                  <a16:creationId xmlns:a16="http://schemas.microsoft.com/office/drawing/2014/main" id="{69382426-6B7C-A84B-9F88-A111A656016F}"/>
                </a:ext>
              </a:extLst>
            </p:cNvPr>
            <p:cNvSpPr/>
            <p:nvPr/>
          </p:nvSpPr>
          <p:spPr>
            <a:xfrm>
              <a:off x="1656155" y="136903"/>
              <a:ext cx="375396" cy="365170"/>
            </a:xfrm>
            <a:custGeom>
              <a:avLst/>
              <a:gdLst>
                <a:gd name="connsiteX0" fmla="*/ 20813 w 375396"/>
                <a:gd name="connsiteY0" fmla="*/ 85809 h 365170"/>
                <a:gd name="connsiteX1" fmla="*/ 77083 w 375396"/>
                <a:gd name="connsiteY1" fmla="*/ 22318 h 365170"/>
                <a:gd name="connsiteX2" fmla="*/ 156865 w 375396"/>
                <a:gd name="connsiteY2" fmla="*/ 0 h 365170"/>
                <a:gd name="connsiteX3" fmla="*/ 222771 w 375396"/>
                <a:gd name="connsiteY3" fmla="*/ 15392 h 365170"/>
                <a:gd name="connsiteX4" fmla="*/ 266323 w 375396"/>
                <a:gd name="connsiteY4" fmla="*/ 55410 h 365170"/>
                <a:gd name="connsiteX5" fmla="*/ 266323 w 375396"/>
                <a:gd name="connsiteY5" fmla="*/ 5002 h 365170"/>
                <a:gd name="connsiteX6" fmla="*/ 375397 w 375396"/>
                <a:gd name="connsiteY6" fmla="*/ 5002 h 365170"/>
                <a:gd name="connsiteX7" fmla="*/ 375397 w 375396"/>
                <a:gd name="connsiteY7" fmla="*/ 360168 h 365170"/>
                <a:gd name="connsiteX8" fmla="*/ 266323 w 375396"/>
                <a:gd name="connsiteY8" fmla="*/ 360168 h 365170"/>
                <a:gd name="connsiteX9" fmla="*/ 266323 w 375396"/>
                <a:gd name="connsiteY9" fmla="*/ 309760 h 365170"/>
                <a:gd name="connsiteX10" fmla="*/ 222000 w 375396"/>
                <a:gd name="connsiteY10" fmla="*/ 349778 h 365170"/>
                <a:gd name="connsiteX11" fmla="*/ 156094 w 375396"/>
                <a:gd name="connsiteY11" fmla="*/ 365170 h 365170"/>
                <a:gd name="connsiteX12" fmla="*/ 77083 w 375396"/>
                <a:gd name="connsiteY12" fmla="*/ 342467 h 365170"/>
                <a:gd name="connsiteX13" fmla="*/ 20813 w 375396"/>
                <a:gd name="connsiteY13" fmla="*/ 278207 h 365170"/>
                <a:gd name="connsiteX14" fmla="*/ 0 w 375396"/>
                <a:gd name="connsiteY14" fmla="*/ 181623 h 365170"/>
                <a:gd name="connsiteX15" fmla="*/ 20813 w 375396"/>
                <a:gd name="connsiteY15" fmla="*/ 85809 h 365170"/>
                <a:gd name="connsiteX16" fmla="*/ 243969 w 375396"/>
                <a:gd name="connsiteY16" fmla="*/ 118132 h 365170"/>
                <a:gd name="connsiteX17" fmla="*/ 188855 w 375396"/>
                <a:gd name="connsiteY17" fmla="*/ 94660 h 365170"/>
                <a:gd name="connsiteX18" fmla="*/ 133740 w 375396"/>
                <a:gd name="connsiteY18" fmla="*/ 117747 h 365170"/>
                <a:gd name="connsiteX19" fmla="*/ 111000 w 375396"/>
                <a:gd name="connsiteY19" fmla="*/ 181623 h 365170"/>
                <a:gd name="connsiteX20" fmla="*/ 133740 w 375396"/>
                <a:gd name="connsiteY20" fmla="*/ 246269 h 365170"/>
                <a:gd name="connsiteX21" fmla="*/ 188855 w 375396"/>
                <a:gd name="connsiteY21" fmla="*/ 270126 h 365170"/>
                <a:gd name="connsiteX22" fmla="*/ 243969 w 375396"/>
                <a:gd name="connsiteY22" fmla="*/ 246653 h 365170"/>
                <a:gd name="connsiteX23" fmla="*/ 266709 w 375396"/>
                <a:gd name="connsiteY23" fmla="*/ 182393 h 365170"/>
                <a:gd name="connsiteX24" fmla="*/ 243969 w 375396"/>
                <a:gd name="connsiteY24" fmla="*/ 118132 h 365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5396" h="365170">
                  <a:moveTo>
                    <a:pt x="20813" y="85809"/>
                  </a:moveTo>
                  <a:cubicBezTo>
                    <a:pt x="34688" y="58104"/>
                    <a:pt x="53573" y="36940"/>
                    <a:pt x="77083" y="22318"/>
                  </a:cubicBezTo>
                  <a:cubicBezTo>
                    <a:pt x="100979" y="7311"/>
                    <a:pt x="127573" y="0"/>
                    <a:pt x="156865" y="0"/>
                  </a:cubicBezTo>
                  <a:cubicBezTo>
                    <a:pt x="181917" y="0"/>
                    <a:pt x="203886" y="5002"/>
                    <a:pt x="222771" y="15392"/>
                  </a:cubicBezTo>
                  <a:cubicBezTo>
                    <a:pt x="241657" y="25396"/>
                    <a:pt x="256303" y="38864"/>
                    <a:pt x="266323" y="55410"/>
                  </a:cubicBezTo>
                  <a:lnTo>
                    <a:pt x="266323" y="5002"/>
                  </a:lnTo>
                  <a:lnTo>
                    <a:pt x="375397" y="5002"/>
                  </a:lnTo>
                  <a:lnTo>
                    <a:pt x="375397" y="360168"/>
                  </a:lnTo>
                  <a:lnTo>
                    <a:pt x="266323" y="360168"/>
                  </a:lnTo>
                  <a:lnTo>
                    <a:pt x="266323" y="309760"/>
                  </a:lnTo>
                  <a:cubicBezTo>
                    <a:pt x="255532" y="326306"/>
                    <a:pt x="240886" y="339774"/>
                    <a:pt x="222000" y="349778"/>
                  </a:cubicBezTo>
                  <a:cubicBezTo>
                    <a:pt x="203115" y="359783"/>
                    <a:pt x="181146" y="365170"/>
                    <a:pt x="156094" y="365170"/>
                  </a:cubicBezTo>
                  <a:cubicBezTo>
                    <a:pt x="127188" y="365170"/>
                    <a:pt x="100979" y="357474"/>
                    <a:pt x="77083" y="342467"/>
                  </a:cubicBezTo>
                  <a:cubicBezTo>
                    <a:pt x="53188" y="327460"/>
                    <a:pt x="34302" y="305912"/>
                    <a:pt x="20813" y="278207"/>
                  </a:cubicBezTo>
                  <a:cubicBezTo>
                    <a:pt x="6937" y="250501"/>
                    <a:pt x="0" y="218179"/>
                    <a:pt x="0" y="181623"/>
                  </a:cubicBezTo>
                  <a:cubicBezTo>
                    <a:pt x="0" y="145452"/>
                    <a:pt x="6937" y="113514"/>
                    <a:pt x="20813" y="85809"/>
                  </a:cubicBezTo>
                  <a:close/>
                  <a:moveTo>
                    <a:pt x="243969" y="118132"/>
                  </a:moveTo>
                  <a:cubicBezTo>
                    <a:pt x="228938" y="102355"/>
                    <a:pt x="210438" y="94660"/>
                    <a:pt x="188855" y="94660"/>
                  </a:cubicBezTo>
                  <a:cubicBezTo>
                    <a:pt x="167271" y="94660"/>
                    <a:pt x="148771" y="102355"/>
                    <a:pt x="133740" y="117747"/>
                  </a:cubicBezTo>
                  <a:cubicBezTo>
                    <a:pt x="118709" y="133139"/>
                    <a:pt x="111000" y="154688"/>
                    <a:pt x="111000" y="181623"/>
                  </a:cubicBezTo>
                  <a:cubicBezTo>
                    <a:pt x="111000" y="208944"/>
                    <a:pt x="118709" y="230492"/>
                    <a:pt x="133740" y="246269"/>
                  </a:cubicBezTo>
                  <a:cubicBezTo>
                    <a:pt x="148771" y="262045"/>
                    <a:pt x="167271" y="270126"/>
                    <a:pt x="188855" y="270126"/>
                  </a:cubicBezTo>
                  <a:cubicBezTo>
                    <a:pt x="210438" y="270126"/>
                    <a:pt x="228938" y="262430"/>
                    <a:pt x="243969" y="246653"/>
                  </a:cubicBezTo>
                  <a:cubicBezTo>
                    <a:pt x="259001" y="230877"/>
                    <a:pt x="266709" y="209713"/>
                    <a:pt x="266709" y="182393"/>
                  </a:cubicBezTo>
                  <a:cubicBezTo>
                    <a:pt x="266323" y="155457"/>
                    <a:pt x="259001" y="133909"/>
                    <a:pt x="243969" y="118132"/>
                  </a:cubicBezTo>
                  <a:close/>
                </a:path>
              </a:pathLst>
            </a:custGeom>
            <a:solidFill>
              <a:schemeClr val="bg1"/>
            </a:solidFill>
            <a:ln w="3847" cap="flat">
              <a:noFill/>
              <a:prstDash val="solid"/>
              <a:miter/>
            </a:ln>
          </p:spPr>
          <p:txBody>
            <a:bodyPr rtlCol="0" anchor="ctr"/>
            <a:lstStyle/>
            <a:p>
              <a:endParaRPr lang="en-GB" sz="2400">
                <a:solidFill>
                  <a:schemeClr val="bg1"/>
                </a:solidFill>
              </a:endParaRPr>
            </a:p>
          </p:txBody>
        </p:sp>
        <p:sp>
          <p:nvSpPr>
            <p:cNvPr id="12" name="Graphic 6">
              <a:extLst>
                <a:ext uri="{FF2B5EF4-FFF2-40B4-BE49-F238E27FC236}">
                  <a16:creationId xmlns:a16="http://schemas.microsoft.com/office/drawing/2014/main" id="{5DFE579D-70D4-064B-B283-C5A3437AD010}"/>
                </a:ext>
              </a:extLst>
            </p:cNvPr>
            <p:cNvSpPr/>
            <p:nvPr/>
          </p:nvSpPr>
          <p:spPr>
            <a:xfrm>
              <a:off x="2088593" y="26082"/>
              <a:ext cx="109073" cy="470988"/>
            </a:xfrm>
            <a:custGeom>
              <a:avLst/>
              <a:gdLst>
                <a:gd name="connsiteX0" fmla="*/ 109073 w 109073"/>
                <a:gd name="connsiteY0" fmla="*/ 0 h 470988"/>
                <a:gd name="connsiteX1" fmla="*/ 109073 w 109073"/>
                <a:gd name="connsiteY1" fmla="*/ 470989 h 470988"/>
                <a:gd name="connsiteX2" fmla="*/ 0 w 109073"/>
                <a:gd name="connsiteY2" fmla="*/ 470989 h 470988"/>
                <a:gd name="connsiteX3" fmla="*/ 0 w 109073"/>
                <a:gd name="connsiteY3" fmla="*/ 0 h 470988"/>
                <a:gd name="connsiteX4" fmla="*/ 109073 w 109073"/>
                <a:gd name="connsiteY4" fmla="*/ 0 h 47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073" h="470988">
                  <a:moveTo>
                    <a:pt x="109073" y="0"/>
                  </a:moveTo>
                  <a:lnTo>
                    <a:pt x="109073" y="470989"/>
                  </a:lnTo>
                  <a:lnTo>
                    <a:pt x="0" y="470989"/>
                  </a:lnTo>
                  <a:lnTo>
                    <a:pt x="0" y="0"/>
                  </a:lnTo>
                  <a:lnTo>
                    <a:pt x="109073" y="0"/>
                  </a:lnTo>
                  <a:close/>
                </a:path>
              </a:pathLst>
            </a:custGeom>
            <a:solidFill>
              <a:schemeClr val="bg1"/>
            </a:solidFill>
            <a:ln w="3847" cap="flat">
              <a:noFill/>
              <a:prstDash val="solid"/>
              <a:miter/>
            </a:ln>
          </p:spPr>
          <p:txBody>
            <a:bodyPr rtlCol="0" anchor="ctr"/>
            <a:lstStyle/>
            <a:p>
              <a:endParaRPr lang="en-GB" sz="2400">
                <a:solidFill>
                  <a:schemeClr val="bg1"/>
                </a:solidFill>
              </a:endParaRPr>
            </a:p>
          </p:txBody>
        </p:sp>
        <p:sp>
          <p:nvSpPr>
            <p:cNvPr id="13" name="Graphic 6">
              <a:extLst>
                <a:ext uri="{FF2B5EF4-FFF2-40B4-BE49-F238E27FC236}">
                  <a16:creationId xmlns:a16="http://schemas.microsoft.com/office/drawing/2014/main" id="{12F8A22D-D91F-0F43-A315-87BB2DC05791}"/>
                </a:ext>
              </a:extLst>
            </p:cNvPr>
            <p:cNvSpPr/>
            <p:nvPr/>
          </p:nvSpPr>
          <p:spPr>
            <a:xfrm>
              <a:off x="2254323" y="26082"/>
              <a:ext cx="109073" cy="470988"/>
            </a:xfrm>
            <a:custGeom>
              <a:avLst/>
              <a:gdLst>
                <a:gd name="connsiteX0" fmla="*/ 109073 w 109073"/>
                <a:gd name="connsiteY0" fmla="*/ 0 h 470988"/>
                <a:gd name="connsiteX1" fmla="*/ 109073 w 109073"/>
                <a:gd name="connsiteY1" fmla="*/ 470989 h 470988"/>
                <a:gd name="connsiteX2" fmla="*/ 0 w 109073"/>
                <a:gd name="connsiteY2" fmla="*/ 470989 h 470988"/>
                <a:gd name="connsiteX3" fmla="*/ 0 w 109073"/>
                <a:gd name="connsiteY3" fmla="*/ 0 h 470988"/>
                <a:gd name="connsiteX4" fmla="*/ 109073 w 109073"/>
                <a:gd name="connsiteY4" fmla="*/ 0 h 47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073" h="470988">
                  <a:moveTo>
                    <a:pt x="109073" y="0"/>
                  </a:moveTo>
                  <a:lnTo>
                    <a:pt x="109073" y="470989"/>
                  </a:lnTo>
                  <a:lnTo>
                    <a:pt x="0" y="470989"/>
                  </a:lnTo>
                  <a:lnTo>
                    <a:pt x="0" y="0"/>
                  </a:lnTo>
                  <a:lnTo>
                    <a:pt x="109073" y="0"/>
                  </a:lnTo>
                  <a:close/>
                </a:path>
              </a:pathLst>
            </a:custGeom>
            <a:solidFill>
              <a:schemeClr val="bg1"/>
            </a:solidFill>
            <a:ln w="3847" cap="flat">
              <a:noFill/>
              <a:prstDash val="solid"/>
              <a:miter/>
            </a:ln>
          </p:spPr>
          <p:txBody>
            <a:bodyPr rtlCol="0" anchor="ctr"/>
            <a:lstStyle/>
            <a:p>
              <a:endParaRPr lang="en-GB" sz="2400">
                <a:solidFill>
                  <a:schemeClr val="bg1"/>
                </a:solidFill>
              </a:endParaRPr>
            </a:p>
          </p:txBody>
        </p:sp>
        <p:sp>
          <p:nvSpPr>
            <p:cNvPr id="14" name="Graphic 6">
              <a:extLst>
                <a:ext uri="{FF2B5EF4-FFF2-40B4-BE49-F238E27FC236}">
                  <a16:creationId xmlns:a16="http://schemas.microsoft.com/office/drawing/2014/main" id="{FF18DFE5-2E44-8C45-94F0-0B38CB3ACC47}"/>
                </a:ext>
              </a:extLst>
            </p:cNvPr>
            <p:cNvSpPr/>
            <p:nvPr/>
          </p:nvSpPr>
          <p:spPr>
            <a:xfrm>
              <a:off x="2410417" y="137287"/>
              <a:ext cx="357420" cy="364785"/>
            </a:xfrm>
            <a:custGeom>
              <a:avLst/>
              <a:gdLst>
                <a:gd name="connsiteX0" fmla="*/ 355740 w 357420"/>
                <a:gd name="connsiteY0" fmla="*/ 208174 h 364785"/>
                <a:gd name="connsiteX1" fmla="*/ 109073 w 357420"/>
                <a:gd name="connsiteY1" fmla="*/ 208174 h 364785"/>
                <a:gd name="connsiteX2" fmla="*/ 130271 w 357420"/>
                <a:gd name="connsiteY2" fmla="*/ 258967 h 364785"/>
                <a:gd name="connsiteX3" fmla="*/ 176521 w 357420"/>
                <a:gd name="connsiteY3" fmla="*/ 276283 h 364785"/>
                <a:gd name="connsiteX4" fmla="*/ 233178 w 357420"/>
                <a:gd name="connsiteY4" fmla="*/ 242036 h 364785"/>
                <a:gd name="connsiteX5" fmla="*/ 349188 w 357420"/>
                <a:gd name="connsiteY5" fmla="*/ 242036 h 364785"/>
                <a:gd name="connsiteX6" fmla="*/ 316813 w 357420"/>
                <a:gd name="connsiteY6" fmla="*/ 305142 h 364785"/>
                <a:gd name="connsiteX7" fmla="*/ 258615 w 357420"/>
                <a:gd name="connsiteY7" fmla="*/ 349009 h 364785"/>
                <a:gd name="connsiteX8" fmla="*/ 179990 w 357420"/>
                <a:gd name="connsiteY8" fmla="*/ 364785 h 364785"/>
                <a:gd name="connsiteX9" fmla="*/ 86719 w 357420"/>
                <a:gd name="connsiteY9" fmla="*/ 342467 h 364785"/>
                <a:gd name="connsiteX10" fmla="*/ 23125 w 357420"/>
                <a:gd name="connsiteY10" fmla="*/ 278976 h 364785"/>
                <a:gd name="connsiteX11" fmla="*/ 0 w 357420"/>
                <a:gd name="connsiteY11" fmla="*/ 182393 h 364785"/>
                <a:gd name="connsiteX12" fmla="*/ 22740 w 357420"/>
                <a:gd name="connsiteY12" fmla="*/ 85809 h 364785"/>
                <a:gd name="connsiteX13" fmla="*/ 86333 w 357420"/>
                <a:gd name="connsiteY13" fmla="*/ 22318 h 364785"/>
                <a:gd name="connsiteX14" fmla="*/ 179990 w 357420"/>
                <a:gd name="connsiteY14" fmla="*/ 0 h 364785"/>
                <a:gd name="connsiteX15" fmla="*/ 271719 w 357420"/>
                <a:gd name="connsiteY15" fmla="*/ 21549 h 364785"/>
                <a:gd name="connsiteX16" fmla="*/ 334542 w 357420"/>
                <a:gd name="connsiteY16" fmla="*/ 83116 h 364785"/>
                <a:gd name="connsiteX17" fmla="*/ 357282 w 357420"/>
                <a:gd name="connsiteY17" fmla="*/ 176621 h 364785"/>
                <a:gd name="connsiteX18" fmla="*/ 355740 w 357420"/>
                <a:gd name="connsiteY18" fmla="*/ 208174 h 364785"/>
                <a:gd name="connsiteX19" fmla="*/ 246282 w 357420"/>
                <a:gd name="connsiteY19" fmla="*/ 147761 h 364785"/>
                <a:gd name="connsiteX20" fmla="*/ 227011 w 357420"/>
                <a:gd name="connsiteY20" fmla="*/ 103125 h 364785"/>
                <a:gd name="connsiteX21" fmla="*/ 179219 w 357420"/>
                <a:gd name="connsiteY21" fmla="*/ 86579 h 364785"/>
                <a:gd name="connsiteX22" fmla="*/ 132969 w 357420"/>
                <a:gd name="connsiteY22" fmla="*/ 102355 h 364785"/>
                <a:gd name="connsiteX23" fmla="*/ 109844 w 357420"/>
                <a:gd name="connsiteY23" fmla="*/ 147376 h 364785"/>
                <a:gd name="connsiteX24" fmla="*/ 246282 w 357420"/>
                <a:gd name="connsiteY24" fmla="*/ 147376 h 364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57420" h="364785">
                  <a:moveTo>
                    <a:pt x="355740" y="208174"/>
                  </a:moveTo>
                  <a:lnTo>
                    <a:pt x="109073" y="208174"/>
                  </a:lnTo>
                  <a:cubicBezTo>
                    <a:pt x="110615" y="230107"/>
                    <a:pt x="117938" y="247038"/>
                    <a:pt x="130271" y="258967"/>
                  </a:cubicBezTo>
                  <a:cubicBezTo>
                    <a:pt x="142990" y="270511"/>
                    <a:pt x="158407" y="276283"/>
                    <a:pt x="176521" y="276283"/>
                  </a:cubicBezTo>
                  <a:cubicBezTo>
                    <a:pt x="203886" y="276283"/>
                    <a:pt x="222771" y="264739"/>
                    <a:pt x="233178" y="242036"/>
                  </a:cubicBezTo>
                  <a:lnTo>
                    <a:pt x="349188" y="242036"/>
                  </a:lnTo>
                  <a:cubicBezTo>
                    <a:pt x="343407" y="265508"/>
                    <a:pt x="332615" y="286287"/>
                    <a:pt x="316813" y="305142"/>
                  </a:cubicBezTo>
                  <a:cubicBezTo>
                    <a:pt x="301396" y="323997"/>
                    <a:pt x="281740" y="338619"/>
                    <a:pt x="258615" y="349009"/>
                  </a:cubicBezTo>
                  <a:cubicBezTo>
                    <a:pt x="235105" y="359783"/>
                    <a:pt x="208896" y="364785"/>
                    <a:pt x="179990" y="364785"/>
                  </a:cubicBezTo>
                  <a:cubicBezTo>
                    <a:pt x="145302" y="364785"/>
                    <a:pt x="114084" y="357474"/>
                    <a:pt x="86719" y="342467"/>
                  </a:cubicBezTo>
                  <a:cubicBezTo>
                    <a:pt x="59354" y="327460"/>
                    <a:pt x="38156" y="306297"/>
                    <a:pt x="23125" y="278976"/>
                  </a:cubicBezTo>
                  <a:cubicBezTo>
                    <a:pt x="7708" y="251271"/>
                    <a:pt x="0" y="218948"/>
                    <a:pt x="0" y="182393"/>
                  </a:cubicBezTo>
                  <a:cubicBezTo>
                    <a:pt x="0" y="145837"/>
                    <a:pt x="7708" y="113130"/>
                    <a:pt x="22740" y="85809"/>
                  </a:cubicBezTo>
                  <a:cubicBezTo>
                    <a:pt x="37771" y="58104"/>
                    <a:pt x="58969" y="36940"/>
                    <a:pt x="86333" y="22318"/>
                  </a:cubicBezTo>
                  <a:cubicBezTo>
                    <a:pt x="113698" y="7311"/>
                    <a:pt x="144917" y="0"/>
                    <a:pt x="179990" y="0"/>
                  </a:cubicBezTo>
                  <a:cubicBezTo>
                    <a:pt x="214292" y="0"/>
                    <a:pt x="245126" y="7311"/>
                    <a:pt x="271719" y="21549"/>
                  </a:cubicBezTo>
                  <a:cubicBezTo>
                    <a:pt x="298313" y="36171"/>
                    <a:pt x="319511" y="56565"/>
                    <a:pt x="334542" y="83116"/>
                  </a:cubicBezTo>
                  <a:cubicBezTo>
                    <a:pt x="349574" y="109667"/>
                    <a:pt x="357282" y="141220"/>
                    <a:pt x="357282" y="176621"/>
                  </a:cubicBezTo>
                  <a:cubicBezTo>
                    <a:pt x="357667" y="186625"/>
                    <a:pt x="357282" y="197015"/>
                    <a:pt x="355740" y="208174"/>
                  </a:cubicBezTo>
                  <a:close/>
                  <a:moveTo>
                    <a:pt x="246282" y="147761"/>
                  </a:moveTo>
                  <a:cubicBezTo>
                    <a:pt x="246282" y="128906"/>
                    <a:pt x="239730" y="114284"/>
                    <a:pt x="227011" y="103125"/>
                  </a:cubicBezTo>
                  <a:cubicBezTo>
                    <a:pt x="214292" y="91966"/>
                    <a:pt x="198490" y="86579"/>
                    <a:pt x="179219" y="86579"/>
                  </a:cubicBezTo>
                  <a:cubicBezTo>
                    <a:pt x="161104" y="86579"/>
                    <a:pt x="145688" y="91966"/>
                    <a:pt x="132969" y="102355"/>
                  </a:cubicBezTo>
                  <a:cubicBezTo>
                    <a:pt x="120250" y="113130"/>
                    <a:pt x="112542" y="128137"/>
                    <a:pt x="109844" y="147376"/>
                  </a:cubicBezTo>
                  <a:lnTo>
                    <a:pt x="246282" y="147376"/>
                  </a:lnTo>
                  <a:close/>
                </a:path>
              </a:pathLst>
            </a:custGeom>
            <a:solidFill>
              <a:schemeClr val="bg1"/>
            </a:solidFill>
            <a:ln w="3847" cap="flat">
              <a:noFill/>
              <a:prstDash val="solid"/>
              <a:miter/>
            </a:ln>
          </p:spPr>
          <p:txBody>
            <a:bodyPr rtlCol="0" anchor="ctr"/>
            <a:lstStyle/>
            <a:p>
              <a:endParaRPr lang="en-GB" sz="2400">
                <a:solidFill>
                  <a:schemeClr val="bg1"/>
                </a:solidFill>
              </a:endParaRPr>
            </a:p>
          </p:txBody>
        </p:sp>
        <p:sp>
          <p:nvSpPr>
            <p:cNvPr id="15" name="Graphic 6">
              <a:extLst>
                <a:ext uri="{FF2B5EF4-FFF2-40B4-BE49-F238E27FC236}">
                  <a16:creationId xmlns:a16="http://schemas.microsoft.com/office/drawing/2014/main" id="{E20EDFAB-BADD-274D-83B5-41BE9920556E}"/>
                </a:ext>
              </a:extLst>
            </p:cNvPr>
            <p:cNvSpPr/>
            <p:nvPr/>
          </p:nvSpPr>
          <p:spPr>
            <a:xfrm>
              <a:off x="2807397" y="136883"/>
              <a:ext cx="375396" cy="535268"/>
            </a:xfrm>
            <a:custGeom>
              <a:avLst/>
              <a:gdLst>
                <a:gd name="connsiteX0" fmla="*/ 222771 w 375396"/>
                <a:gd name="connsiteY0" fmla="*/ 15026 h 535268"/>
                <a:gd name="connsiteX1" fmla="*/ 266323 w 375396"/>
                <a:gd name="connsiteY1" fmla="*/ 55045 h 535268"/>
                <a:gd name="connsiteX2" fmla="*/ 266323 w 375396"/>
                <a:gd name="connsiteY2" fmla="*/ 4637 h 535268"/>
                <a:gd name="connsiteX3" fmla="*/ 375397 w 375396"/>
                <a:gd name="connsiteY3" fmla="*/ 4637 h 535268"/>
                <a:gd name="connsiteX4" fmla="*/ 375397 w 375396"/>
                <a:gd name="connsiteY4" fmla="*/ 359418 h 535268"/>
                <a:gd name="connsiteX5" fmla="*/ 356126 w 375396"/>
                <a:gd name="connsiteY5" fmla="*/ 448305 h 535268"/>
                <a:gd name="connsiteX6" fmla="*/ 296771 w 375396"/>
                <a:gd name="connsiteY6" fmla="*/ 511796 h 535268"/>
                <a:gd name="connsiteX7" fmla="*/ 197719 w 375396"/>
                <a:gd name="connsiteY7" fmla="*/ 535269 h 535268"/>
                <a:gd name="connsiteX8" fmla="*/ 69375 w 375396"/>
                <a:gd name="connsiteY8" fmla="*/ 497944 h 535268"/>
                <a:gd name="connsiteX9" fmla="*/ 13104 w 375396"/>
                <a:gd name="connsiteY9" fmla="*/ 397128 h 535268"/>
                <a:gd name="connsiteX10" fmla="*/ 121021 w 375396"/>
                <a:gd name="connsiteY10" fmla="*/ 397128 h 535268"/>
                <a:gd name="connsiteX11" fmla="*/ 145302 w 375396"/>
                <a:gd name="connsiteY11" fmla="*/ 429450 h 535268"/>
                <a:gd name="connsiteX12" fmla="*/ 192323 w 375396"/>
                <a:gd name="connsiteY12" fmla="*/ 441379 h 535268"/>
                <a:gd name="connsiteX13" fmla="*/ 246282 w 375396"/>
                <a:gd name="connsiteY13" fmla="*/ 422139 h 535268"/>
                <a:gd name="connsiteX14" fmla="*/ 266323 w 375396"/>
                <a:gd name="connsiteY14" fmla="*/ 360187 h 535268"/>
                <a:gd name="connsiteX15" fmla="*/ 266323 w 375396"/>
                <a:gd name="connsiteY15" fmla="*/ 309394 h 535268"/>
                <a:gd name="connsiteX16" fmla="*/ 222386 w 375396"/>
                <a:gd name="connsiteY16" fmla="*/ 349798 h 535268"/>
                <a:gd name="connsiteX17" fmla="*/ 156865 w 375396"/>
                <a:gd name="connsiteY17" fmla="*/ 365574 h 535268"/>
                <a:gd name="connsiteX18" fmla="*/ 77083 w 375396"/>
                <a:gd name="connsiteY18" fmla="*/ 342871 h 535268"/>
                <a:gd name="connsiteX19" fmla="*/ 20813 w 375396"/>
                <a:gd name="connsiteY19" fmla="*/ 278611 h 535268"/>
                <a:gd name="connsiteX20" fmla="*/ 0 w 375396"/>
                <a:gd name="connsiteY20" fmla="*/ 182027 h 535268"/>
                <a:gd name="connsiteX21" fmla="*/ 20813 w 375396"/>
                <a:gd name="connsiteY21" fmla="*/ 85829 h 535268"/>
                <a:gd name="connsiteX22" fmla="*/ 77083 w 375396"/>
                <a:gd name="connsiteY22" fmla="*/ 22337 h 535268"/>
                <a:gd name="connsiteX23" fmla="*/ 156865 w 375396"/>
                <a:gd name="connsiteY23" fmla="*/ 19 h 535268"/>
                <a:gd name="connsiteX24" fmla="*/ 222771 w 375396"/>
                <a:gd name="connsiteY24" fmla="*/ 15026 h 535268"/>
                <a:gd name="connsiteX25" fmla="*/ 243584 w 375396"/>
                <a:gd name="connsiteY25" fmla="*/ 118151 h 535268"/>
                <a:gd name="connsiteX26" fmla="*/ 188469 w 375396"/>
                <a:gd name="connsiteY26" fmla="*/ 94679 h 535268"/>
                <a:gd name="connsiteX27" fmla="*/ 133354 w 375396"/>
                <a:gd name="connsiteY27" fmla="*/ 117766 h 535268"/>
                <a:gd name="connsiteX28" fmla="*/ 110615 w 375396"/>
                <a:gd name="connsiteY28" fmla="*/ 181642 h 535268"/>
                <a:gd name="connsiteX29" fmla="*/ 133354 w 375396"/>
                <a:gd name="connsiteY29" fmla="*/ 246288 h 535268"/>
                <a:gd name="connsiteX30" fmla="*/ 188469 w 375396"/>
                <a:gd name="connsiteY30" fmla="*/ 270145 h 535268"/>
                <a:gd name="connsiteX31" fmla="*/ 243584 w 375396"/>
                <a:gd name="connsiteY31" fmla="*/ 246673 h 535268"/>
                <a:gd name="connsiteX32" fmla="*/ 266323 w 375396"/>
                <a:gd name="connsiteY32" fmla="*/ 182412 h 535268"/>
                <a:gd name="connsiteX33" fmla="*/ 243584 w 375396"/>
                <a:gd name="connsiteY33" fmla="*/ 118151 h 53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75396" h="535268">
                  <a:moveTo>
                    <a:pt x="222771" y="15026"/>
                  </a:moveTo>
                  <a:cubicBezTo>
                    <a:pt x="241657" y="25031"/>
                    <a:pt x="256303" y="38499"/>
                    <a:pt x="266323" y="55045"/>
                  </a:cubicBezTo>
                  <a:lnTo>
                    <a:pt x="266323" y="4637"/>
                  </a:lnTo>
                  <a:lnTo>
                    <a:pt x="375397" y="4637"/>
                  </a:lnTo>
                  <a:lnTo>
                    <a:pt x="375397" y="359418"/>
                  </a:lnTo>
                  <a:cubicBezTo>
                    <a:pt x="375397" y="392125"/>
                    <a:pt x="368845" y="421754"/>
                    <a:pt x="356126" y="448305"/>
                  </a:cubicBezTo>
                  <a:cubicBezTo>
                    <a:pt x="343022" y="474856"/>
                    <a:pt x="323365" y="496020"/>
                    <a:pt x="296771" y="511796"/>
                  </a:cubicBezTo>
                  <a:cubicBezTo>
                    <a:pt x="270178" y="527573"/>
                    <a:pt x="237032" y="535269"/>
                    <a:pt x="197719" y="535269"/>
                  </a:cubicBezTo>
                  <a:cubicBezTo>
                    <a:pt x="144917" y="535269"/>
                    <a:pt x="102136" y="522955"/>
                    <a:pt x="69375" y="497944"/>
                  </a:cubicBezTo>
                  <a:cubicBezTo>
                    <a:pt x="36615" y="472932"/>
                    <a:pt x="18115" y="439455"/>
                    <a:pt x="13104" y="397128"/>
                  </a:cubicBezTo>
                  <a:lnTo>
                    <a:pt x="121021" y="397128"/>
                  </a:lnTo>
                  <a:cubicBezTo>
                    <a:pt x="124490" y="410595"/>
                    <a:pt x="132584" y="421370"/>
                    <a:pt x="145302" y="429450"/>
                  </a:cubicBezTo>
                  <a:cubicBezTo>
                    <a:pt x="158021" y="437146"/>
                    <a:pt x="173823" y="441379"/>
                    <a:pt x="192323" y="441379"/>
                  </a:cubicBezTo>
                  <a:cubicBezTo>
                    <a:pt x="214678" y="441379"/>
                    <a:pt x="232792" y="434837"/>
                    <a:pt x="246282" y="422139"/>
                  </a:cubicBezTo>
                  <a:cubicBezTo>
                    <a:pt x="259771" y="409056"/>
                    <a:pt x="266323" y="388662"/>
                    <a:pt x="266323" y="360187"/>
                  </a:cubicBezTo>
                  <a:lnTo>
                    <a:pt x="266323" y="309394"/>
                  </a:lnTo>
                  <a:cubicBezTo>
                    <a:pt x="255532" y="325940"/>
                    <a:pt x="240886" y="339408"/>
                    <a:pt x="222386" y="349798"/>
                  </a:cubicBezTo>
                  <a:cubicBezTo>
                    <a:pt x="203500" y="360187"/>
                    <a:pt x="181917" y="365574"/>
                    <a:pt x="156865" y="365574"/>
                  </a:cubicBezTo>
                  <a:cubicBezTo>
                    <a:pt x="127573" y="365574"/>
                    <a:pt x="100979" y="357878"/>
                    <a:pt x="77083" y="342871"/>
                  </a:cubicBezTo>
                  <a:cubicBezTo>
                    <a:pt x="53188" y="327864"/>
                    <a:pt x="34302" y="306316"/>
                    <a:pt x="20813" y="278611"/>
                  </a:cubicBezTo>
                  <a:cubicBezTo>
                    <a:pt x="6937" y="250906"/>
                    <a:pt x="0" y="218583"/>
                    <a:pt x="0" y="182027"/>
                  </a:cubicBezTo>
                  <a:cubicBezTo>
                    <a:pt x="0" y="145472"/>
                    <a:pt x="6937" y="113534"/>
                    <a:pt x="20813" y="85829"/>
                  </a:cubicBezTo>
                  <a:cubicBezTo>
                    <a:pt x="34688" y="58123"/>
                    <a:pt x="53573" y="36960"/>
                    <a:pt x="77083" y="22337"/>
                  </a:cubicBezTo>
                  <a:cubicBezTo>
                    <a:pt x="100979" y="7330"/>
                    <a:pt x="127573" y="19"/>
                    <a:pt x="156865" y="19"/>
                  </a:cubicBezTo>
                  <a:cubicBezTo>
                    <a:pt x="181532" y="-366"/>
                    <a:pt x="203500" y="5022"/>
                    <a:pt x="222771" y="15026"/>
                  </a:cubicBezTo>
                  <a:close/>
                  <a:moveTo>
                    <a:pt x="243584" y="118151"/>
                  </a:moveTo>
                  <a:cubicBezTo>
                    <a:pt x="228552" y="102375"/>
                    <a:pt x="210053" y="94679"/>
                    <a:pt x="188469" y="94679"/>
                  </a:cubicBezTo>
                  <a:cubicBezTo>
                    <a:pt x="166886" y="94679"/>
                    <a:pt x="148386" y="102375"/>
                    <a:pt x="133354" y="117766"/>
                  </a:cubicBezTo>
                  <a:cubicBezTo>
                    <a:pt x="118323" y="133158"/>
                    <a:pt x="110615" y="154707"/>
                    <a:pt x="110615" y="181642"/>
                  </a:cubicBezTo>
                  <a:cubicBezTo>
                    <a:pt x="110615" y="208963"/>
                    <a:pt x="118323" y="230511"/>
                    <a:pt x="133354" y="246288"/>
                  </a:cubicBezTo>
                  <a:cubicBezTo>
                    <a:pt x="148386" y="262065"/>
                    <a:pt x="166886" y="270145"/>
                    <a:pt x="188469" y="270145"/>
                  </a:cubicBezTo>
                  <a:cubicBezTo>
                    <a:pt x="210053" y="270145"/>
                    <a:pt x="228552" y="262449"/>
                    <a:pt x="243584" y="246673"/>
                  </a:cubicBezTo>
                  <a:cubicBezTo>
                    <a:pt x="258615" y="230896"/>
                    <a:pt x="266323" y="209732"/>
                    <a:pt x="266323" y="182412"/>
                  </a:cubicBezTo>
                  <a:cubicBezTo>
                    <a:pt x="266323" y="155476"/>
                    <a:pt x="258615" y="133928"/>
                    <a:pt x="243584" y="118151"/>
                  </a:cubicBezTo>
                  <a:close/>
                </a:path>
              </a:pathLst>
            </a:custGeom>
            <a:solidFill>
              <a:schemeClr val="bg1"/>
            </a:solidFill>
            <a:ln w="3847" cap="flat">
              <a:noFill/>
              <a:prstDash val="solid"/>
              <a:miter/>
            </a:ln>
          </p:spPr>
          <p:txBody>
            <a:bodyPr rtlCol="0" anchor="ctr"/>
            <a:lstStyle/>
            <a:p>
              <a:endParaRPr lang="en-GB" sz="2400">
                <a:solidFill>
                  <a:schemeClr val="bg1"/>
                </a:solidFill>
              </a:endParaRPr>
            </a:p>
          </p:txBody>
        </p:sp>
        <p:sp>
          <p:nvSpPr>
            <p:cNvPr id="16" name="Graphic 6">
              <a:extLst>
                <a:ext uri="{FF2B5EF4-FFF2-40B4-BE49-F238E27FC236}">
                  <a16:creationId xmlns:a16="http://schemas.microsoft.com/office/drawing/2014/main" id="{AA452311-DDD5-A240-A576-C44C4EA7F8F2}"/>
                </a:ext>
              </a:extLst>
            </p:cNvPr>
            <p:cNvSpPr/>
            <p:nvPr/>
          </p:nvSpPr>
          <p:spPr>
            <a:xfrm>
              <a:off x="3232898" y="138057"/>
              <a:ext cx="220844" cy="359398"/>
            </a:xfrm>
            <a:custGeom>
              <a:avLst/>
              <a:gdLst>
                <a:gd name="connsiteX0" fmla="*/ 157250 w 220844"/>
                <a:gd name="connsiteY0" fmla="*/ 16931 h 359398"/>
                <a:gd name="connsiteX1" fmla="*/ 220844 w 220844"/>
                <a:gd name="connsiteY1" fmla="*/ 0 h 359398"/>
                <a:gd name="connsiteX2" fmla="*/ 220844 w 220844"/>
                <a:gd name="connsiteY2" fmla="*/ 115054 h 359398"/>
                <a:gd name="connsiteX3" fmla="*/ 190782 w 220844"/>
                <a:gd name="connsiteY3" fmla="*/ 115054 h 359398"/>
                <a:gd name="connsiteX4" fmla="*/ 129500 w 220844"/>
                <a:gd name="connsiteY4" fmla="*/ 132754 h 359398"/>
                <a:gd name="connsiteX5" fmla="*/ 109073 w 220844"/>
                <a:gd name="connsiteY5" fmla="*/ 194321 h 359398"/>
                <a:gd name="connsiteX6" fmla="*/ 109073 w 220844"/>
                <a:gd name="connsiteY6" fmla="*/ 359398 h 359398"/>
                <a:gd name="connsiteX7" fmla="*/ 0 w 220844"/>
                <a:gd name="connsiteY7" fmla="*/ 359398 h 359398"/>
                <a:gd name="connsiteX8" fmla="*/ 0 w 220844"/>
                <a:gd name="connsiteY8" fmla="*/ 4233 h 359398"/>
                <a:gd name="connsiteX9" fmla="*/ 109073 w 220844"/>
                <a:gd name="connsiteY9" fmla="*/ 4233 h 359398"/>
                <a:gd name="connsiteX10" fmla="*/ 109073 w 220844"/>
                <a:gd name="connsiteY10" fmla="*/ 63491 h 359398"/>
                <a:gd name="connsiteX11" fmla="*/ 157250 w 220844"/>
                <a:gd name="connsiteY11" fmla="*/ 16931 h 359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844" h="359398">
                  <a:moveTo>
                    <a:pt x="157250" y="16931"/>
                  </a:moveTo>
                  <a:cubicBezTo>
                    <a:pt x="176521" y="5772"/>
                    <a:pt x="197719" y="0"/>
                    <a:pt x="220844" y="0"/>
                  </a:cubicBezTo>
                  <a:lnTo>
                    <a:pt x="220844" y="115054"/>
                  </a:lnTo>
                  <a:lnTo>
                    <a:pt x="190782" y="115054"/>
                  </a:lnTo>
                  <a:cubicBezTo>
                    <a:pt x="163417" y="115054"/>
                    <a:pt x="142990" y="120826"/>
                    <a:pt x="129500" y="132754"/>
                  </a:cubicBezTo>
                  <a:cubicBezTo>
                    <a:pt x="116011" y="144298"/>
                    <a:pt x="109073" y="165077"/>
                    <a:pt x="109073" y="194321"/>
                  </a:cubicBezTo>
                  <a:lnTo>
                    <a:pt x="109073" y="359398"/>
                  </a:lnTo>
                  <a:lnTo>
                    <a:pt x="0" y="359398"/>
                  </a:lnTo>
                  <a:lnTo>
                    <a:pt x="0" y="4233"/>
                  </a:lnTo>
                  <a:lnTo>
                    <a:pt x="109073" y="4233"/>
                  </a:lnTo>
                  <a:lnTo>
                    <a:pt x="109073" y="63491"/>
                  </a:lnTo>
                  <a:cubicBezTo>
                    <a:pt x="122177" y="43482"/>
                    <a:pt x="137980" y="28090"/>
                    <a:pt x="157250" y="16931"/>
                  </a:cubicBezTo>
                  <a:close/>
                </a:path>
              </a:pathLst>
            </a:custGeom>
            <a:solidFill>
              <a:schemeClr val="bg1"/>
            </a:solidFill>
            <a:ln w="3847" cap="flat">
              <a:noFill/>
              <a:prstDash val="solid"/>
              <a:miter/>
            </a:ln>
          </p:spPr>
          <p:txBody>
            <a:bodyPr rtlCol="0" anchor="ctr"/>
            <a:lstStyle/>
            <a:p>
              <a:endParaRPr lang="en-GB" sz="2400">
                <a:solidFill>
                  <a:schemeClr val="bg1"/>
                </a:solidFill>
              </a:endParaRPr>
            </a:p>
          </p:txBody>
        </p:sp>
        <p:sp>
          <p:nvSpPr>
            <p:cNvPr id="17" name="Graphic 6">
              <a:extLst>
                <a:ext uri="{FF2B5EF4-FFF2-40B4-BE49-F238E27FC236}">
                  <a16:creationId xmlns:a16="http://schemas.microsoft.com/office/drawing/2014/main" id="{D3987DCC-A390-5B44-A0FE-7F5ECBFE1611}"/>
                </a:ext>
              </a:extLst>
            </p:cNvPr>
            <p:cNvSpPr/>
            <p:nvPr/>
          </p:nvSpPr>
          <p:spPr>
            <a:xfrm>
              <a:off x="3487659" y="136903"/>
              <a:ext cx="370000" cy="365555"/>
            </a:xfrm>
            <a:custGeom>
              <a:avLst/>
              <a:gdLst>
                <a:gd name="connsiteX0" fmla="*/ 89417 w 370000"/>
                <a:gd name="connsiteY0" fmla="*/ 342852 h 365555"/>
                <a:gd name="connsiteX1" fmla="*/ 23896 w 370000"/>
                <a:gd name="connsiteY1" fmla="*/ 279361 h 365555"/>
                <a:gd name="connsiteX2" fmla="*/ 0 w 370000"/>
                <a:gd name="connsiteY2" fmla="*/ 182778 h 365555"/>
                <a:gd name="connsiteX3" fmla="*/ 24281 w 370000"/>
                <a:gd name="connsiteY3" fmla="*/ 86194 h 365555"/>
                <a:gd name="connsiteX4" fmla="*/ 90573 w 370000"/>
                <a:gd name="connsiteY4" fmla="*/ 22318 h 365555"/>
                <a:gd name="connsiteX5" fmla="*/ 185000 w 370000"/>
                <a:gd name="connsiteY5" fmla="*/ 0 h 365555"/>
                <a:gd name="connsiteX6" fmla="*/ 279428 w 370000"/>
                <a:gd name="connsiteY6" fmla="*/ 22318 h 365555"/>
                <a:gd name="connsiteX7" fmla="*/ 345719 w 370000"/>
                <a:gd name="connsiteY7" fmla="*/ 86194 h 365555"/>
                <a:gd name="connsiteX8" fmla="*/ 370001 w 370000"/>
                <a:gd name="connsiteY8" fmla="*/ 182778 h 365555"/>
                <a:gd name="connsiteX9" fmla="*/ 345334 w 370000"/>
                <a:gd name="connsiteY9" fmla="*/ 279361 h 365555"/>
                <a:gd name="connsiteX10" fmla="*/ 278271 w 370000"/>
                <a:gd name="connsiteY10" fmla="*/ 343237 h 365555"/>
                <a:gd name="connsiteX11" fmla="*/ 183459 w 370000"/>
                <a:gd name="connsiteY11" fmla="*/ 365555 h 365555"/>
                <a:gd name="connsiteX12" fmla="*/ 89417 w 370000"/>
                <a:gd name="connsiteY12" fmla="*/ 342852 h 365555"/>
                <a:gd name="connsiteX13" fmla="*/ 236646 w 370000"/>
                <a:gd name="connsiteY13" fmla="*/ 248193 h 365555"/>
                <a:gd name="connsiteX14" fmla="*/ 258615 w 370000"/>
                <a:gd name="connsiteY14" fmla="*/ 182778 h 365555"/>
                <a:gd name="connsiteX15" fmla="*/ 237417 w 370000"/>
                <a:gd name="connsiteY15" fmla="*/ 117362 h 365555"/>
                <a:gd name="connsiteX16" fmla="*/ 184615 w 370000"/>
                <a:gd name="connsiteY16" fmla="*/ 94275 h 365555"/>
                <a:gd name="connsiteX17" fmla="*/ 131813 w 370000"/>
                <a:gd name="connsiteY17" fmla="*/ 116978 h 365555"/>
                <a:gd name="connsiteX18" fmla="*/ 110615 w 370000"/>
                <a:gd name="connsiteY18" fmla="*/ 182778 h 365555"/>
                <a:gd name="connsiteX19" fmla="*/ 131427 w 370000"/>
                <a:gd name="connsiteY19" fmla="*/ 248193 h 365555"/>
                <a:gd name="connsiteX20" fmla="*/ 183459 w 370000"/>
                <a:gd name="connsiteY20" fmla="*/ 271280 h 365555"/>
                <a:gd name="connsiteX21" fmla="*/ 236646 w 370000"/>
                <a:gd name="connsiteY21" fmla="*/ 248193 h 365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70000" h="365555">
                  <a:moveTo>
                    <a:pt x="89417" y="342852"/>
                  </a:moveTo>
                  <a:cubicBezTo>
                    <a:pt x="61667" y="327845"/>
                    <a:pt x="39698" y="306681"/>
                    <a:pt x="23896" y="279361"/>
                  </a:cubicBezTo>
                  <a:cubicBezTo>
                    <a:pt x="8094" y="251656"/>
                    <a:pt x="0" y="219333"/>
                    <a:pt x="0" y="182778"/>
                  </a:cubicBezTo>
                  <a:cubicBezTo>
                    <a:pt x="0" y="146222"/>
                    <a:pt x="8094" y="114284"/>
                    <a:pt x="24281" y="86194"/>
                  </a:cubicBezTo>
                  <a:cubicBezTo>
                    <a:pt x="40469" y="58489"/>
                    <a:pt x="62438" y="36940"/>
                    <a:pt x="90573" y="22318"/>
                  </a:cubicBezTo>
                  <a:cubicBezTo>
                    <a:pt x="118709" y="7311"/>
                    <a:pt x="149927" y="0"/>
                    <a:pt x="185000" y="0"/>
                  </a:cubicBezTo>
                  <a:cubicBezTo>
                    <a:pt x="219688" y="0"/>
                    <a:pt x="251292" y="7311"/>
                    <a:pt x="279428" y="22318"/>
                  </a:cubicBezTo>
                  <a:cubicBezTo>
                    <a:pt x="307563" y="37325"/>
                    <a:pt x="329532" y="58489"/>
                    <a:pt x="345719" y="86194"/>
                  </a:cubicBezTo>
                  <a:cubicBezTo>
                    <a:pt x="361907" y="113899"/>
                    <a:pt x="370001" y="146222"/>
                    <a:pt x="370001" y="182778"/>
                  </a:cubicBezTo>
                  <a:cubicBezTo>
                    <a:pt x="370001" y="219333"/>
                    <a:pt x="361907" y="251271"/>
                    <a:pt x="345334" y="279361"/>
                  </a:cubicBezTo>
                  <a:cubicBezTo>
                    <a:pt x="329147" y="307066"/>
                    <a:pt x="306792" y="328615"/>
                    <a:pt x="278271" y="343237"/>
                  </a:cubicBezTo>
                  <a:cubicBezTo>
                    <a:pt x="250136" y="358244"/>
                    <a:pt x="218532" y="365555"/>
                    <a:pt x="183459" y="365555"/>
                  </a:cubicBezTo>
                  <a:cubicBezTo>
                    <a:pt x="148771" y="365170"/>
                    <a:pt x="117167" y="357859"/>
                    <a:pt x="89417" y="342852"/>
                  </a:cubicBezTo>
                  <a:close/>
                  <a:moveTo>
                    <a:pt x="236646" y="248193"/>
                  </a:moveTo>
                  <a:cubicBezTo>
                    <a:pt x="251292" y="232801"/>
                    <a:pt x="258615" y="211252"/>
                    <a:pt x="258615" y="182778"/>
                  </a:cubicBezTo>
                  <a:cubicBezTo>
                    <a:pt x="258615" y="154303"/>
                    <a:pt x="251678" y="132369"/>
                    <a:pt x="237417" y="117362"/>
                  </a:cubicBezTo>
                  <a:cubicBezTo>
                    <a:pt x="223157" y="101971"/>
                    <a:pt x="205813" y="94275"/>
                    <a:pt x="184615" y="94275"/>
                  </a:cubicBezTo>
                  <a:cubicBezTo>
                    <a:pt x="163417" y="94275"/>
                    <a:pt x="145688" y="101971"/>
                    <a:pt x="131813" y="116978"/>
                  </a:cubicBezTo>
                  <a:cubicBezTo>
                    <a:pt x="117938" y="131985"/>
                    <a:pt x="110615" y="153918"/>
                    <a:pt x="110615" y="182778"/>
                  </a:cubicBezTo>
                  <a:cubicBezTo>
                    <a:pt x="110615" y="211252"/>
                    <a:pt x="117552" y="233186"/>
                    <a:pt x="131427" y="248193"/>
                  </a:cubicBezTo>
                  <a:cubicBezTo>
                    <a:pt x="145302" y="263584"/>
                    <a:pt x="162646" y="271280"/>
                    <a:pt x="183459" y="271280"/>
                  </a:cubicBezTo>
                  <a:cubicBezTo>
                    <a:pt x="204271" y="270896"/>
                    <a:pt x="222000" y="263200"/>
                    <a:pt x="236646" y="248193"/>
                  </a:cubicBezTo>
                  <a:close/>
                </a:path>
              </a:pathLst>
            </a:custGeom>
            <a:solidFill>
              <a:schemeClr val="bg1"/>
            </a:solidFill>
            <a:ln w="3847" cap="flat">
              <a:noFill/>
              <a:prstDash val="solid"/>
              <a:miter/>
            </a:ln>
          </p:spPr>
          <p:txBody>
            <a:bodyPr rtlCol="0" anchor="ctr"/>
            <a:lstStyle/>
            <a:p>
              <a:endParaRPr lang="en-GB" sz="2400">
                <a:solidFill>
                  <a:schemeClr val="bg1"/>
                </a:solidFill>
              </a:endParaRPr>
            </a:p>
          </p:txBody>
        </p:sp>
        <p:sp>
          <p:nvSpPr>
            <p:cNvPr id="18" name="Graphic 6">
              <a:extLst>
                <a:ext uri="{FF2B5EF4-FFF2-40B4-BE49-F238E27FC236}">
                  <a16:creationId xmlns:a16="http://schemas.microsoft.com/office/drawing/2014/main" id="{306555B7-CA14-9B40-895A-A5C04D5A2400}"/>
                </a:ext>
              </a:extLst>
            </p:cNvPr>
            <p:cNvSpPr/>
            <p:nvPr/>
          </p:nvSpPr>
          <p:spPr>
            <a:xfrm>
              <a:off x="3870764" y="383556"/>
              <a:ext cx="116010" cy="118516"/>
            </a:xfrm>
            <a:custGeom>
              <a:avLst/>
              <a:gdLst>
                <a:gd name="connsiteX0" fmla="*/ 16187 w 116010"/>
                <a:gd name="connsiteY0" fmla="*/ 101586 h 118516"/>
                <a:gd name="connsiteX1" fmla="*/ 0 w 116010"/>
                <a:gd name="connsiteY1" fmla="*/ 60028 h 118516"/>
                <a:gd name="connsiteX2" fmla="*/ 16187 w 116010"/>
                <a:gd name="connsiteY2" fmla="*/ 17316 h 118516"/>
                <a:gd name="connsiteX3" fmla="*/ 58198 w 116010"/>
                <a:gd name="connsiteY3" fmla="*/ 0 h 118516"/>
                <a:gd name="connsiteX4" fmla="*/ 99823 w 116010"/>
                <a:gd name="connsiteY4" fmla="*/ 17316 h 118516"/>
                <a:gd name="connsiteX5" fmla="*/ 116011 w 116010"/>
                <a:gd name="connsiteY5" fmla="*/ 60028 h 118516"/>
                <a:gd name="connsiteX6" fmla="*/ 99823 w 116010"/>
                <a:gd name="connsiteY6" fmla="*/ 101586 h 118516"/>
                <a:gd name="connsiteX7" fmla="*/ 58198 w 116010"/>
                <a:gd name="connsiteY7" fmla="*/ 118517 h 118516"/>
                <a:gd name="connsiteX8" fmla="*/ 16187 w 116010"/>
                <a:gd name="connsiteY8" fmla="*/ 101586 h 118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6010" h="118516">
                  <a:moveTo>
                    <a:pt x="16187" y="101586"/>
                  </a:moveTo>
                  <a:cubicBezTo>
                    <a:pt x="5396" y="90427"/>
                    <a:pt x="0" y="76574"/>
                    <a:pt x="0" y="60028"/>
                  </a:cubicBezTo>
                  <a:cubicBezTo>
                    <a:pt x="0" y="43097"/>
                    <a:pt x="5396" y="28860"/>
                    <a:pt x="16187" y="17316"/>
                  </a:cubicBezTo>
                  <a:cubicBezTo>
                    <a:pt x="26979" y="5772"/>
                    <a:pt x="41239" y="0"/>
                    <a:pt x="58198" y="0"/>
                  </a:cubicBezTo>
                  <a:cubicBezTo>
                    <a:pt x="75156" y="0"/>
                    <a:pt x="89031" y="5772"/>
                    <a:pt x="99823" y="17316"/>
                  </a:cubicBezTo>
                  <a:cubicBezTo>
                    <a:pt x="110615" y="28860"/>
                    <a:pt x="116011" y="43097"/>
                    <a:pt x="116011" y="60028"/>
                  </a:cubicBezTo>
                  <a:cubicBezTo>
                    <a:pt x="116011" y="76574"/>
                    <a:pt x="110615" y="90427"/>
                    <a:pt x="99823" y="101586"/>
                  </a:cubicBezTo>
                  <a:cubicBezTo>
                    <a:pt x="89031" y="112745"/>
                    <a:pt x="75156" y="118517"/>
                    <a:pt x="58198" y="118517"/>
                  </a:cubicBezTo>
                  <a:cubicBezTo>
                    <a:pt x="41239" y="118517"/>
                    <a:pt x="27365" y="113130"/>
                    <a:pt x="16187" y="101586"/>
                  </a:cubicBezTo>
                  <a:close/>
                </a:path>
              </a:pathLst>
            </a:custGeom>
            <a:solidFill>
              <a:srgbClr val="A90061"/>
            </a:solidFill>
            <a:ln w="3847" cap="flat">
              <a:noFill/>
              <a:prstDash val="solid"/>
              <a:miter/>
            </a:ln>
          </p:spPr>
          <p:txBody>
            <a:bodyPr rtlCol="0" anchor="ctr"/>
            <a:lstStyle/>
            <a:p>
              <a:endParaRPr lang="en-GB" sz="2400"/>
            </a:p>
          </p:txBody>
        </p:sp>
      </p:grpSp>
      <p:sp>
        <p:nvSpPr>
          <p:cNvPr id="19" name="Oval 18">
            <a:extLst>
              <a:ext uri="{FF2B5EF4-FFF2-40B4-BE49-F238E27FC236}">
                <a16:creationId xmlns:a16="http://schemas.microsoft.com/office/drawing/2014/main" id="{C0E58E13-902F-A948-B813-07531E80178A}"/>
              </a:ext>
            </a:extLst>
          </p:cNvPr>
          <p:cNvSpPr/>
          <p:nvPr userDrawn="1"/>
        </p:nvSpPr>
        <p:spPr>
          <a:xfrm>
            <a:off x="4540624" y="1873624"/>
            <a:ext cx="3110753" cy="3110753"/>
          </a:xfrm>
          <a:prstGeom prst="ellipse">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dirty="0"/>
          </a:p>
        </p:txBody>
      </p:sp>
      <p:pic>
        <p:nvPicPr>
          <p:cNvPr id="21" name="Picture 20" descr="Text&#10;&#10;Description automatically generated">
            <a:extLst>
              <a:ext uri="{FF2B5EF4-FFF2-40B4-BE49-F238E27FC236}">
                <a16:creationId xmlns:a16="http://schemas.microsoft.com/office/drawing/2014/main" id="{6133E6FF-8123-4A63-B0F5-849E7E8B68E0}"/>
              </a:ext>
            </a:extLst>
          </p:cNvPr>
          <p:cNvPicPr>
            <a:picLocks noChangeAspect="1"/>
          </p:cNvPicPr>
          <p:nvPr userDrawn="1"/>
        </p:nvPicPr>
        <p:blipFill>
          <a:blip r:embed="rId2"/>
          <a:stretch>
            <a:fillRect/>
          </a:stretch>
        </p:blipFill>
        <p:spPr>
          <a:xfrm>
            <a:off x="35997" y="5987974"/>
            <a:ext cx="3187908" cy="765097"/>
          </a:xfrm>
          <a:prstGeom prst="rect">
            <a:avLst/>
          </a:prstGeom>
        </p:spPr>
      </p:pic>
    </p:spTree>
    <p:extLst>
      <p:ext uri="{BB962C8B-B14F-4D97-AF65-F5344CB8AC3E}">
        <p14:creationId xmlns:p14="http://schemas.microsoft.com/office/powerpoint/2010/main" val="9080356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Title with Image (Dark)">
    <p:bg>
      <p:bgPr>
        <a:solidFill>
          <a:srgbClr val="FFFFDE">
            <a:alpha val="72000"/>
          </a:srgbClr>
        </a:solidFill>
        <a:effectLst/>
      </p:bgPr>
    </p:bg>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B061F378-E818-498E-989A-601A8E73F31E}"/>
              </a:ext>
            </a:extLst>
          </p:cNvPr>
          <p:cNvSpPr>
            <a:spLocks noGrp="1"/>
          </p:cNvSpPr>
          <p:nvPr>
            <p:ph type="dt" sz="half" idx="20"/>
          </p:nvPr>
        </p:nvSpPr>
        <p:spPr>
          <a:xfrm>
            <a:off x="8218888" y="5982260"/>
            <a:ext cx="2057400" cy="274637"/>
          </a:xfrm>
          <a:prstGeom prst="rect">
            <a:avLst/>
          </a:prstGeom>
        </p:spPr>
        <p:txBody>
          <a:bodyPr vert="horz" lIns="91440" tIns="45720" rIns="91440" bIns="45720" rtlCol="0" anchor="ctr"/>
          <a:lstStyle>
            <a:defPPr>
              <a:defRPr lang="en-US"/>
            </a:defPPr>
            <a:lvl1pPr marL="0" algn="ctr" defTabSz="457200" rtl="0" eaLnBrk="1" latinLnBrk="0" hangingPunct="1">
              <a:defRPr lang="en-US" sz="1600" b="0" i="0" kern="120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fr-FR" dirty="0"/>
          </a:p>
        </p:txBody>
      </p:sp>
      <p:sp>
        <p:nvSpPr>
          <p:cNvPr id="37" name="Espace réservé pour une image  36">
            <a:extLst>
              <a:ext uri="{FF2B5EF4-FFF2-40B4-BE49-F238E27FC236}">
                <a16:creationId xmlns:a16="http://schemas.microsoft.com/office/drawing/2014/main" id="{B393D89D-0FFD-4664-8FAD-EE45D64CF7A7}"/>
              </a:ext>
            </a:extLst>
          </p:cNvPr>
          <p:cNvSpPr>
            <a:spLocks noGrp="1"/>
          </p:cNvSpPr>
          <p:nvPr>
            <p:ph type="pic" sz="quarter" idx="17" hasCustomPrompt="1"/>
          </p:nvPr>
        </p:nvSpPr>
        <p:spPr>
          <a:xfrm>
            <a:off x="2" y="0"/>
            <a:ext cx="6374847" cy="6858000"/>
          </a:xfrm>
          <a:custGeom>
            <a:avLst/>
            <a:gdLst>
              <a:gd name="connsiteX0" fmla="*/ 0 w 4781135"/>
              <a:gd name="connsiteY0" fmla="*/ 0 h 5143500"/>
              <a:gd name="connsiteX1" fmla="*/ 3673235 w 4781135"/>
              <a:gd name="connsiteY1" fmla="*/ 0 h 5143500"/>
              <a:gd name="connsiteX2" fmla="*/ 3843349 w 4781135"/>
              <a:gd name="connsiteY2" fmla="*/ 145970 h 5143500"/>
              <a:gd name="connsiteX3" fmla="*/ 4781135 w 4781135"/>
              <a:gd name="connsiteY3" fmla="*/ 2622891 h 5143500"/>
              <a:gd name="connsiteX4" fmla="*/ 3861453 w 4781135"/>
              <a:gd name="connsiteY4" fmla="*/ 5081299 h 5143500"/>
              <a:gd name="connsiteX5" fmla="*/ 3792118 w 4781135"/>
              <a:gd name="connsiteY5" fmla="*/ 5143500 h 5143500"/>
              <a:gd name="connsiteX6" fmla="*/ 0 w 478113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81135" h="5143500">
                <a:moveTo>
                  <a:pt x="0" y="0"/>
                </a:moveTo>
                <a:lnTo>
                  <a:pt x="3673235" y="0"/>
                </a:lnTo>
                <a:lnTo>
                  <a:pt x="3843349" y="145970"/>
                </a:lnTo>
                <a:cubicBezTo>
                  <a:pt x="4444478" y="723140"/>
                  <a:pt x="4781135" y="1564827"/>
                  <a:pt x="4781135" y="2622891"/>
                </a:cubicBezTo>
                <a:cubicBezTo>
                  <a:pt x="4781257" y="3656845"/>
                  <a:pt x="4444586" y="4498301"/>
                  <a:pt x="3861453" y="5081299"/>
                </a:cubicBezTo>
                <a:lnTo>
                  <a:pt x="3792118" y="5143500"/>
                </a:lnTo>
                <a:lnTo>
                  <a:pt x="0" y="5143500"/>
                </a:lnTo>
                <a:close/>
              </a:path>
            </a:pathLst>
          </a:custGeom>
          <a:gradFill flip="none" rotWithShape="1">
            <a:gsLst>
              <a:gs pos="60000">
                <a:srgbClr val="F3981A"/>
              </a:gs>
              <a:gs pos="0">
                <a:srgbClr val="882715"/>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buFont typeface="Arial" panose="020B0604020202020204" pitchFamily="34" charset="0"/>
              <a:buNone/>
              <a:defRPr lang="en-US" sz="1100" noProof="0">
                <a:solidFill>
                  <a:schemeClr val="lt1"/>
                </a:solidFill>
                <a:effectLst/>
                <a:latin typeface="Verdana" panose="020B0604030504040204" pitchFamily="34" charset="0"/>
                <a:cs typeface="Arial" panose="020B0604020202020204" pitchFamily="34" charset="0"/>
              </a:defRPr>
            </a:lvl1pPr>
          </a:lstStyle>
          <a:p>
            <a:pPr marL="0" lvl="0" algn="ctr" defTabSz="914400">
              <a:lnSpc>
                <a:spcPct val="107000"/>
              </a:lnSpc>
              <a:spcAft>
                <a:spcPts val="800"/>
              </a:spcAft>
            </a:pPr>
            <a:r>
              <a:rPr lang="en-US" noProof="0" dirty="0"/>
              <a:t>    </a:t>
            </a:r>
          </a:p>
        </p:txBody>
      </p:sp>
      <p:sp>
        <p:nvSpPr>
          <p:cNvPr id="11" name="Espace réservé du graphique SmartArt 11">
            <a:extLst>
              <a:ext uri="{FF2B5EF4-FFF2-40B4-BE49-F238E27FC236}">
                <a16:creationId xmlns:a16="http://schemas.microsoft.com/office/drawing/2014/main" id="{540F3744-EAB0-48D1-B7AE-720C8628C071}"/>
              </a:ext>
            </a:extLst>
          </p:cNvPr>
          <p:cNvSpPr>
            <a:spLocks noGrp="1" noChangeAspect="1"/>
          </p:cNvSpPr>
          <p:nvPr>
            <p:ph type="dgm" sz="quarter" idx="14"/>
          </p:nvPr>
        </p:nvSpPr>
        <p:spPr>
          <a:xfrm>
            <a:off x="9190079" y="1763753"/>
            <a:ext cx="136443" cy="135473"/>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marL="0" indent="0">
              <a:buNone/>
              <a:defRPr>
                <a:noFill/>
              </a:defRPr>
            </a:lvl1pPr>
          </a:lstStyle>
          <a:p>
            <a:r>
              <a:rPr lang="en-US" noProof="0" dirty="0"/>
              <a:t>Click icon to add SmartArt graphic</a:t>
            </a:r>
          </a:p>
        </p:txBody>
      </p:sp>
      <p:sp>
        <p:nvSpPr>
          <p:cNvPr id="16" name="Espace réservé du graphique SmartArt 11">
            <a:extLst>
              <a:ext uri="{FF2B5EF4-FFF2-40B4-BE49-F238E27FC236}">
                <a16:creationId xmlns:a16="http://schemas.microsoft.com/office/drawing/2014/main" id="{E04644FF-725F-4770-81BC-F016774228AE}"/>
              </a:ext>
            </a:extLst>
          </p:cNvPr>
          <p:cNvSpPr>
            <a:spLocks noGrp="1" noChangeAspect="1"/>
          </p:cNvSpPr>
          <p:nvPr>
            <p:ph type="dgm" sz="quarter" idx="19"/>
          </p:nvPr>
        </p:nvSpPr>
        <p:spPr>
          <a:xfrm>
            <a:off x="9190079" y="5169752"/>
            <a:ext cx="136443" cy="135473"/>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marL="0" indent="0">
              <a:buNone/>
              <a:defRPr>
                <a:noFill/>
              </a:defRPr>
            </a:lvl1pPr>
          </a:lstStyle>
          <a:p>
            <a:endParaRPr lang="en-US" noProof="0" dirty="0"/>
          </a:p>
        </p:txBody>
      </p:sp>
      <p:sp>
        <p:nvSpPr>
          <p:cNvPr id="21" name="Espace réservé du texte 5">
            <a:extLst>
              <a:ext uri="{FF2B5EF4-FFF2-40B4-BE49-F238E27FC236}">
                <a16:creationId xmlns:a16="http://schemas.microsoft.com/office/drawing/2014/main" id="{008D4AEF-2960-4B86-98AA-A0ABA6675BC8}"/>
              </a:ext>
            </a:extLst>
          </p:cNvPr>
          <p:cNvSpPr>
            <a:spLocks noGrp="1"/>
          </p:cNvSpPr>
          <p:nvPr>
            <p:ph type="body" sz="quarter" idx="21" hasCustomPrompt="1"/>
          </p:nvPr>
        </p:nvSpPr>
        <p:spPr>
          <a:xfrm>
            <a:off x="6783430" y="1926301"/>
            <a:ext cx="4949741" cy="1658148"/>
          </a:xfrm>
        </p:spPr>
        <p:txBody>
          <a:bodyPr anchor="b">
            <a:noAutofit/>
          </a:bodyPr>
          <a:lstStyle>
            <a:lvl1pPr marL="0" indent="0" algn="ctr">
              <a:lnSpc>
                <a:spcPct val="96000"/>
              </a:lnSpc>
              <a:spcAft>
                <a:spcPts val="1333"/>
              </a:spcAft>
              <a:buNone/>
              <a:defRPr lang="fr-FR" sz="4000" b="0" i="0" kern="120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667"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333"/>
              </a:spcBef>
              <a:defRPr/>
            </a:lvl3pPr>
          </a:lstStyle>
          <a:p>
            <a:pPr lvl="0"/>
            <a:r>
              <a:rPr lang="en-US" dirty="0"/>
              <a:t>Presentation Title</a:t>
            </a:r>
          </a:p>
        </p:txBody>
      </p:sp>
      <p:sp>
        <p:nvSpPr>
          <p:cNvPr id="22" name="Espace réservé du texte 5">
            <a:extLst>
              <a:ext uri="{FF2B5EF4-FFF2-40B4-BE49-F238E27FC236}">
                <a16:creationId xmlns:a16="http://schemas.microsoft.com/office/drawing/2014/main" id="{C4763866-3F61-4A13-9CE8-9A542B41F4FC}"/>
              </a:ext>
            </a:extLst>
          </p:cNvPr>
          <p:cNvSpPr>
            <a:spLocks noGrp="1"/>
          </p:cNvSpPr>
          <p:nvPr>
            <p:ph type="body" sz="quarter" idx="22" hasCustomPrompt="1"/>
          </p:nvPr>
        </p:nvSpPr>
        <p:spPr>
          <a:xfrm>
            <a:off x="6783430" y="3758157"/>
            <a:ext cx="4949741" cy="537959"/>
          </a:xfrm>
        </p:spPr>
        <p:txBody>
          <a:bodyPr anchor="t">
            <a:noAutofit/>
          </a:bodyPr>
          <a:lstStyle>
            <a:lvl1pPr marL="0" indent="0" algn="ctr">
              <a:lnSpc>
                <a:spcPct val="96000"/>
              </a:lnSpc>
              <a:spcAft>
                <a:spcPts val="1333"/>
              </a:spcAft>
              <a:buNone/>
              <a:defRPr lang="en-US" sz="2667"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371391" indent="0" algn="ctr">
              <a:lnSpc>
                <a:spcPct val="100000"/>
              </a:lnSpc>
              <a:buFont typeface="Arial" panose="020B0604020202020204" pitchFamily="34" charset="0"/>
              <a:buNone/>
              <a:defRPr sz="2667" b="0" i="1">
                <a:solidFill>
                  <a:schemeClr val="bg1"/>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333"/>
              </a:spcBef>
              <a:defRPr/>
            </a:lvl3pPr>
          </a:lstStyle>
          <a:p>
            <a:pPr lvl="0"/>
            <a:r>
              <a:rPr lang="en-US" dirty="0"/>
              <a:t>Speaker name</a:t>
            </a:r>
          </a:p>
        </p:txBody>
      </p:sp>
      <p:sp>
        <p:nvSpPr>
          <p:cNvPr id="23" name="Espace réservé du texte 5">
            <a:extLst>
              <a:ext uri="{FF2B5EF4-FFF2-40B4-BE49-F238E27FC236}">
                <a16:creationId xmlns:a16="http://schemas.microsoft.com/office/drawing/2014/main" id="{7A2D6EFB-94B5-487C-A9CF-03E9B187D679}"/>
              </a:ext>
            </a:extLst>
          </p:cNvPr>
          <p:cNvSpPr>
            <a:spLocks noGrp="1"/>
          </p:cNvSpPr>
          <p:nvPr>
            <p:ph type="body" sz="quarter" idx="23" hasCustomPrompt="1"/>
          </p:nvPr>
        </p:nvSpPr>
        <p:spPr>
          <a:xfrm>
            <a:off x="6783430" y="4320498"/>
            <a:ext cx="4949741" cy="770660"/>
          </a:xfrm>
        </p:spPr>
        <p:txBody>
          <a:bodyPr anchor="t">
            <a:noAutofit/>
          </a:bodyPr>
          <a:lstStyle>
            <a:lvl1pPr marL="0" indent="0" algn="ctr">
              <a:lnSpc>
                <a:spcPct val="96000"/>
              </a:lnSpc>
              <a:spcAft>
                <a:spcPts val="1333"/>
              </a:spcAft>
              <a:buNone/>
              <a:defRPr lang="en-US" sz="1600" b="0" i="0" kern="1200" dirty="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defRPr lang="en-US" sz="16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333"/>
              </a:spcBef>
              <a:defRPr/>
            </a:lvl3pPr>
          </a:lstStyle>
          <a:p>
            <a:pPr lvl="0"/>
            <a:r>
              <a:rPr lang="en-US" dirty="0"/>
              <a:t>Speaker position</a:t>
            </a:r>
          </a:p>
        </p:txBody>
      </p:sp>
      <p:grpSp>
        <p:nvGrpSpPr>
          <p:cNvPr id="31" name="Graphic 9">
            <a:extLst>
              <a:ext uri="{FF2B5EF4-FFF2-40B4-BE49-F238E27FC236}">
                <a16:creationId xmlns:a16="http://schemas.microsoft.com/office/drawing/2014/main" id="{D6A2EF48-4BDC-4FCD-BF90-C4DDD214653F}"/>
              </a:ext>
            </a:extLst>
          </p:cNvPr>
          <p:cNvGrpSpPr/>
          <p:nvPr userDrawn="1"/>
        </p:nvGrpSpPr>
        <p:grpSpPr>
          <a:xfrm>
            <a:off x="8690917" y="520073"/>
            <a:ext cx="1134683" cy="287664"/>
            <a:chOff x="11168862" y="6538265"/>
            <a:chExt cx="762585" cy="195902"/>
          </a:xfrm>
        </p:grpSpPr>
        <p:sp>
          <p:nvSpPr>
            <p:cNvPr id="32" name="Freeform: Shape 31">
              <a:extLst>
                <a:ext uri="{FF2B5EF4-FFF2-40B4-BE49-F238E27FC236}">
                  <a16:creationId xmlns:a16="http://schemas.microsoft.com/office/drawing/2014/main" id="{49105CD9-C286-47A6-B7C6-9AE3398B3E36}"/>
                </a:ext>
              </a:extLst>
            </p:cNvPr>
            <p:cNvSpPr/>
            <p:nvPr/>
          </p:nvSpPr>
          <p:spPr>
            <a:xfrm>
              <a:off x="11314403" y="6590689"/>
              <a:ext cx="132150" cy="143465"/>
            </a:xfrm>
            <a:custGeom>
              <a:avLst/>
              <a:gdLst>
                <a:gd name="connsiteX0" fmla="*/ 125254 w 132150"/>
                <a:gd name="connsiteY0" fmla="*/ 10204 h 143465"/>
                <a:gd name="connsiteX1" fmla="*/ 70902 w 132150"/>
                <a:gd name="connsiteY1" fmla="*/ 0 h 143465"/>
                <a:gd name="connsiteX2" fmla="*/ 0 w 132150"/>
                <a:gd name="connsiteY2" fmla="*/ 71733 h 143465"/>
                <a:gd name="connsiteX3" fmla="*/ 70353 w 132150"/>
                <a:gd name="connsiteY3" fmla="*/ 143465 h 143465"/>
                <a:gd name="connsiteX4" fmla="*/ 125254 w 132150"/>
                <a:gd name="connsiteY4" fmla="*/ 132431 h 143465"/>
                <a:gd name="connsiteX5" fmla="*/ 132150 w 132150"/>
                <a:gd name="connsiteY5" fmla="*/ 121398 h 143465"/>
                <a:gd name="connsiteX6" fmla="*/ 132150 w 132150"/>
                <a:gd name="connsiteY6" fmla="*/ 21237 h 143465"/>
                <a:gd name="connsiteX7" fmla="*/ 125254 w 132150"/>
                <a:gd name="connsiteY7" fmla="*/ 10204 h 143465"/>
                <a:gd name="connsiteX8" fmla="*/ 96277 w 132150"/>
                <a:gd name="connsiteY8" fmla="*/ 100428 h 143465"/>
                <a:gd name="connsiteX9" fmla="*/ 89381 w 132150"/>
                <a:gd name="connsiteY9" fmla="*/ 107873 h 143465"/>
                <a:gd name="connsiteX10" fmla="*/ 70621 w 132150"/>
                <a:gd name="connsiteY10" fmla="*/ 110351 h 143465"/>
                <a:gd name="connsiteX11" fmla="*/ 36409 w 132150"/>
                <a:gd name="connsiteY11" fmla="*/ 71719 h 143465"/>
                <a:gd name="connsiteX12" fmla="*/ 70621 w 132150"/>
                <a:gd name="connsiteY12" fmla="*/ 33088 h 143465"/>
                <a:gd name="connsiteX13" fmla="*/ 89381 w 132150"/>
                <a:gd name="connsiteY13" fmla="*/ 35565 h 143465"/>
                <a:gd name="connsiteX14" fmla="*/ 96277 w 132150"/>
                <a:gd name="connsiteY14" fmla="*/ 43010 h 143465"/>
                <a:gd name="connsiteX15" fmla="*/ 96277 w 132150"/>
                <a:gd name="connsiteY15" fmla="*/ 100428 h 143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2150" h="143465">
                  <a:moveTo>
                    <a:pt x="125254" y="10204"/>
                  </a:moveTo>
                  <a:cubicBezTo>
                    <a:pt x="107043" y="3307"/>
                    <a:pt x="89944" y="0"/>
                    <a:pt x="70902" y="0"/>
                  </a:cubicBezTo>
                  <a:cubicBezTo>
                    <a:pt x="29245" y="0"/>
                    <a:pt x="0" y="27866"/>
                    <a:pt x="0" y="71733"/>
                  </a:cubicBezTo>
                  <a:cubicBezTo>
                    <a:pt x="0" y="116149"/>
                    <a:pt x="25388" y="143465"/>
                    <a:pt x="70353" y="143465"/>
                  </a:cubicBezTo>
                  <a:cubicBezTo>
                    <a:pt x="88564" y="143465"/>
                    <a:pt x="106226" y="140426"/>
                    <a:pt x="125254" y="132431"/>
                  </a:cubicBezTo>
                  <a:cubicBezTo>
                    <a:pt x="129673" y="130503"/>
                    <a:pt x="132150" y="127464"/>
                    <a:pt x="132150" y="121398"/>
                  </a:cubicBezTo>
                  <a:lnTo>
                    <a:pt x="132150" y="21237"/>
                  </a:lnTo>
                  <a:cubicBezTo>
                    <a:pt x="132150" y="14890"/>
                    <a:pt x="129660" y="11864"/>
                    <a:pt x="125254" y="10204"/>
                  </a:cubicBezTo>
                  <a:close/>
                  <a:moveTo>
                    <a:pt x="96277" y="100428"/>
                  </a:moveTo>
                  <a:cubicBezTo>
                    <a:pt x="96277" y="104566"/>
                    <a:pt x="94068" y="106494"/>
                    <a:pt x="89381" y="107873"/>
                  </a:cubicBezTo>
                  <a:cubicBezTo>
                    <a:pt x="83315" y="109534"/>
                    <a:pt x="78066" y="110351"/>
                    <a:pt x="70621" y="110351"/>
                  </a:cubicBezTo>
                  <a:cubicBezTo>
                    <a:pt x="52959" y="110351"/>
                    <a:pt x="36409" y="99866"/>
                    <a:pt x="36409" y="71719"/>
                  </a:cubicBezTo>
                  <a:cubicBezTo>
                    <a:pt x="36409" y="43572"/>
                    <a:pt x="52959" y="33088"/>
                    <a:pt x="70621" y="33088"/>
                  </a:cubicBezTo>
                  <a:cubicBezTo>
                    <a:pt x="78066" y="33088"/>
                    <a:pt x="83315" y="33918"/>
                    <a:pt x="89381" y="35565"/>
                  </a:cubicBezTo>
                  <a:cubicBezTo>
                    <a:pt x="94068" y="36944"/>
                    <a:pt x="96277" y="38872"/>
                    <a:pt x="96277" y="43010"/>
                  </a:cubicBezTo>
                  <a:lnTo>
                    <a:pt x="96277" y="100428"/>
                  </a:lnTo>
                  <a:close/>
                </a:path>
              </a:pathLst>
            </a:custGeom>
            <a:solidFill>
              <a:srgbClr val="000000"/>
            </a:solidFill>
            <a:ln w="1335" cap="flat">
              <a:noFill/>
              <a:prstDash val="solid"/>
              <a:miter/>
            </a:ln>
          </p:spPr>
          <p:txBody>
            <a:bodyPr rtlCol="0" anchor="ctr"/>
            <a:lstStyle/>
            <a:p>
              <a:endParaRPr lang="fr-FR" dirty="0">
                <a:latin typeface="Verdana" panose="020B0604030504040204" pitchFamily="34" charset="0"/>
              </a:endParaRPr>
            </a:p>
          </p:txBody>
        </p:sp>
        <p:sp>
          <p:nvSpPr>
            <p:cNvPr id="33" name="Freeform: Shape 32">
              <a:extLst>
                <a:ext uri="{FF2B5EF4-FFF2-40B4-BE49-F238E27FC236}">
                  <a16:creationId xmlns:a16="http://schemas.microsoft.com/office/drawing/2014/main" id="{AF3D5DEF-9384-4CB1-B93C-BBE02C362510}"/>
                </a:ext>
              </a:extLst>
            </p:cNvPr>
            <p:cNvSpPr/>
            <p:nvPr/>
          </p:nvSpPr>
          <p:spPr>
            <a:xfrm>
              <a:off x="11170924" y="6589591"/>
              <a:ext cx="125254" cy="141804"/>
            </a:xfrm>
            <a:custGeom>
              <a:avLst/>
              <a:gdLst>
                <a:gd name="connsiteX0" fmla="*/ 36422 w 125254"/>
                <a:gd name="connsiteY0" fmla="*/ 47175 h 141804"/>
                <a:gd name="connsiteX1" fmla="*/ 59601 w 125254"/>
                <a:gd name="connsiteY1" fmla="*/ 33382 h 141804"/>
                <a:gd name="connsiteX2" fmla="*/ 101258 w 125254"/>
                <a:gd name="connsiteY2" fmla="*/ 45795 h 141804"/>
                <a:gd name="connsiteX3" fmla="*/ 105396 w 125254"/>
                <a:gd name="connsiteY3" fmla="*/ 46893 h 141804"/>
                <a:gd name="connsiteX4" fmla="*/ 111462 w 125254"/>
                <a:gd name="connsiteY4" fmla="*/ 43037 h 141804"/>
                <a:gd name="connsiteX5" fmla="*/ 120018 w 125254"/>
                <a:gd name="connsiteY5" fmla="*/ 24826 h 141804"/>
                <a:gd name="connsiteX6" fmla="*/ 121116 w 125254"/>
                <a:gd name="connsiteY6" fmla="*/ 20139 h 141804"/>
                <a:gd name="connsiteX7" fmla="*/ 117809 w 125254"/>
                <a:gd name="connsiteY7" fmla="*/ 14622 h 141804"/>
                <a:gd name="connsiteX8" fmla="*/ 60699 w 125254"/>
                <a:gd name="connsiteY8" fmla="*/ 0 h 141804"/>
                <a:gd name="connsiteX9" fmla="*/ 0 w 125254"/>
                <a:gd name="connsiteY9" fmla="*/ 49665 h 141804"/>
                <a:gd name="connsiteX10" fmla="*/ 88846 w 125254"/>
                <a:gd name="connsiteY10" fmla="*/ 126084 h 141804"/>
                <a:gd name="connsiteX11" fmla="*/ 87185 w 125254"/>
                <a:gd name="connsiteY11" fmla="*/ 136288 h 141804"/>
                <a:gd name="connsiteX12" fmla="*/ 86904 w 125254"/>
                <a:gd name="connsiteY12" fmla="*/ 137948 h 141804"/>
                <a:gd name="connsiteX13" fmla="*/ 91042 w 125254"/>
                <a:gd name="connsiteY13" fmla="*/ 141805 h 141804"/>
                <a:gd name="connsiteX14" fmla="*/ 115867 w 125254"/>
                <a:gd name="connsiteY14" fmla="*/ 141805 h 141804"/>
                <a:gd name="connsiteX15" fmla="*/ 123045 w 125254"/>
                <a:gd name="connsiteY15" fmla="*/ 136288 h 141804"/>
                <a:gd name="connsiteX16" fmla="*/ 125254 w 125254"/>
                <a:gd name="connsiteY16" fmla="*/ 120568 h 141804"/>
                <a:gd name="connsiteX17" fmla="*/ 36422 w 125254"/>
                <a:gd name="connsiteY17" fmla="*/ 47175 h 141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5254" h="141804">
                  <a:moveTo>
                    <a:pt x="36422" y="47175"/>
                  </a:moveTo>
                  <a:cubicBezTo>
                    <a:pt x="36422" y="38725"/>
                    <a:pt x="44978" y="33382"/>
                    <a:pt x="59601" y="33382"/>
                  </a:cubicBezTo>
                  <a:cubicBezTo>
                    <a:pt x="73674" y="33382"/>
                    <a:pt x="87185" y="38069"/>
                    <a:pt x="101258" y="45795"/>
                  </a:cubicBezTo>
                  <a:cubicBezTo>
                    <a:pt x="102638" y="46626"/>
                    <a:pt x="104017" y="46893"/>
                    <a:pt x="105396" y="46893"/>
                  </a:cubicBezTo>
                  <a:cubicBezTo>
                    <a:pt x="107873" y="46893"/>
                    <a:pt x="110243" y="45313"/>
                    <a:pt x="111462" y="43037"/>
                  </a:cubicBezTo>
                  <a:lnTo>
                    <a:pt x="120018" y="24826"/>
                  </a:lnTo>
                  <a:cubicBezTo>
                    <a:pt x="120808" y="23125"/>
                    <a:pt x="121116" y="21518"/>
                    <a:pt x="121116" y="20139"/>
                  </a:cubicBezTo>
                  <a:cubicBezTo>
                    <a:pt x="121116" y="17930"/>
                    <a:pt x="119965" y="15881"/>
                    <a:pt x="117809" y="14622"/>
                  </a:cubicBezTo>
                  <a:cubicBezTo>
                    <a:pt x="100709" y="4687"/>
                    <a:pt x="80289" y="0"/>
                    <a:pt x="60699" y="0"/>
                  </a:cubicBezTo>
                  <a:cubicBezTo>
                    <a:pt x="23728" y="0"/>
                    <a:pt x="0" y="19871"/>
                    <a:pt x="0" y="49665"/>
                  </a:cubicBezTo>
                  <a:cubicBezTo>
                    <a:pt x="0" y="108155"/>
                    <a:pt x="88846" y="85511"/>
                    <a:pt x="88846" y="126084"/>
                  </a:cubicBezTo>
                  <a:cubicBezTo>
                    <a:pt x="88846" y="130222"/>
                    <a:pt x="88297" y="132699"/>
                    <a:pt x="87185" y="136288"/>
                  </a:cubicBezTo>
                  <a:cubicBezTo>
                    <a:pt x="87024" y="136824"/>
                    <a:pt x="86904" y="137386"/>
                    <a:pt x="86904" y="137948"/>
                  </a:cubicBezTo>
                  <a:cubicBezTo>
                    <a:pt x="86904" y="140158"/>
                    <a:pt x="88283" y="141805"/>
                    <a:pt x="91042" y="141805"/>
                  </a:cubicBezTo>
                  <a:lnTo>
                    <a:pt x="115867" y="141805"/>
                  </a:lnTo>
                  <a:cubicBezTo>
                    <a:pt x="120005" y="141805"/>
                    <a:pt x="121665" y="140426"/>
                    <a:pt x="123045" y="136288"/>
                  </a:cubicBezTo>
                  <a:cubicBezTo>
                    <a:pt x="124705" y="131601"/>
                    <a:pt x="125254" y="125254"/>
                    <a:pt x="125254" y="120568"/>
                  </a:cubicBezTo>
                  <a:cubicBezTo>
                    <a:pt x="125254" y="57927"/>
                    <a:pt x="36422" y="73005"/>
                    <a:pt x="36422" y="47175"/>
                  </a:cubicBezTo>
                  <a:close/>
                </a:path>
              </a:pathLst>
            </a:custGeom>
            <a:solidFill>
              <a:srgbClr val="000000"/>
            </a:solidFill>
            <a:ln w="1335" cap="flat">
              <a:noFill/>
              <a:prstDash val="solid"/>
              <a:miter/>
            </a:ln>
          </p:spPr>
          <p:txBody>
            <a:bodyPr rtlCol="0" anchor="ctr"/>
            <a:lstStyle/>
            <a:p>
              <a:endParaRPr lang="fr-FR" dirty="0">
                <a:latin typeface="Verdana" panose="020B0604030504040204" pitchFamily="34" charset="0"/>
              </a:endParaRPr>
            </a:p>
          </p:txBody>
        </p:sp>
        <p:sp>
          <p:nvSpPr>
            <p:cNvPr id="34" name="Freeform: Shape 33">
              <a:extLst>
                <a:ext uri="{FF2B5EF4-FFF2-40B4-BE49-F238E27FC236}">
                  <a16:creationId xmlns:a16="http://schemas.microsoft.com/office/drawing/2014/main" id="{3C0AAC82-3DA3-4FF5-8BC3-060D7B50DE17}"/>
                </a:ext>
              </a:extLst>
            </p:cNvPr>
            <p:cNvSpPr/>
            <p:nvPr/>
          </p:nvSpPr>
          <p:spPr>
            <a:xfrm>
              <a:off x="11480216" y="6590689"/>
              <a:ext cx="125535" cy="140706"/>
            </a:xfrm>
            <a:custGeom>
              <a:avLst/>
              <a:gdLst>
                <a:gd name="connsiteX0" fmla="*/ 62346 w 125535"/>
                <a:gd name="connsiteY0" fmla="*/ 0 h 140706"/>
                <a:gd name="connsiteX1" fmla="*/ 6896 w 125535"/>
                <a:gd name="connsiteY1" fmla="*/ 9936 h 140706"/>
                <a:gd name="connsiteX2" fmla="*/ 0 w 125535"/>
                <a:gd name="connsiteY2" fmla="*/ 20969 h 140706"/>
                <a:gd name="connsiteX3" fmla="*/ 0 w 125535"/>
                <a:gd name="connsiteY3" fmla="*/ 135190 h 140706"/>
                <a:gd name="connsiteX4" fmla="*/ 5517 w 125535"/>
                <a:gd name="connsiteY4" fmla="*/ 140707 h 140706"/>
                <a:gd name="connsiteX5" fmla="*/ 30343 w 125535"/>
                <a:gd name="connsiteY5" fmla="*/ 140707 h 140706"/>
                <a:gd name="connsiteX6" fmla="*/ 35860 w 125535"/>
                <a:gd name="connsiteY6" fmla="*/ 135190 h 140706"/>
                <a:gd name="connsiteX7" fmla="*/ 35860 w 125535"/>
                <a:gd name="connsiteY7" fmla="*/ 42488 h 140706"/>
                <a:gd name="connsiteX8" fmla="*/ 42488 w 125535"/>
                <a:gd name="connsiteY8" fmla="*/ 35311 h 140706"/>
                <a:gd name="connsiteX9" fmla="*/ 62908 w 125535"/>
                <a:gd name="connsiteY9" fmla="*/ 33101 h 140706"/>
                <a:gd name="connsiteX10" fmla="*/ 89676 w 125535"/>
                <a:gd name="connsiteY10" fmla="*/ 56548 h 140706"/>
                <a:gd name="connsiteX11" fmla="*/ 89676 w 125535"/>
                <a:gd name="connsiteY11" fmla="*/ 135177 h 140706"/>
                <a:gd name="connsiteX12" fmla="*/ 95193 w 125535"/>
                <a:gd name="connsiteY12" fmla="*/ 140693 h 140706"/>
                <a:gd name="connsiteX13" fmla="*/ 120018 w 125535"/>
                <a:gd name="connsiteY13" fmla="*/ 140693 h 140706"/>
                <a:gd name="connsiteX14" fmla="*/ 125535 w 125535"/>
                <a:gd name="connsiteY14" fmla="*/ 135177 h 140706"/>
                <a:gd name="connsiteX15" fmla="*/ 125535 w 125535"/>
                <a:gd name="connsiteY15" fmla="*/ 51861 h 140706"/>
                <a:gd name="connsiteX16" fmla="*/ 62346 w 125535"/>
                <a:gd name="connsiteY16" fmla="*/ 0 h 14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5535" h="140706">
                  <a:moveTo>
                    <a:pt x="62346" y="0"/>
                  </a:moveTo>
                  <a:cubicBezTo>
                    <a:pt x="46063" y="0"/>
                    <a:pt x="27035" y="2758"/>
                    <a:pt x="6896" y="9936"/>
                  </a:cubicBezTo>
                  <a:cubicBezTo>
                    <a:pt x="3040" y="11315"/>
                    <a:pt x="0" y="14622"/>
                    <a:pt x="0" y="20969"/>
                  </a:cubicBezTo>
                  <a:lnTo>
                    <a:pt x="0" y="135190"/>
                  </a:lnTo>
                  <a:cubicBezTo>
                    <a:pt x="0" y="138497"/>
                    <a:pt x="2209" y="140707"/>
                    <a:pt x="5517" y="140707"/>
                  </a:cubicBezTo>
                  <a:lnTo>
                    <a:pt x="30343" y="140707"/>
                  </a:lnTo>
                  <a:cubicBezTo>
                    <a:pt x="33650" y="140707"/>
                    <a:pt x="35860" y="138497"/>
                    <a:pt x="35860" y="135190"/>
                  </a:cubicBezTo>
                  <a:lnTo>
                    <a:pt x="35860" y="42488"/>
                  </a:lnTo>
                  <a:cubicBezTo>
                    <a:pt x="35860" y="38350"/>
                    <a:pt x="38069" y="36422"/>
                    <a:pt x="42488" y="35311"/>
                  </a:cubicBezTo>
                  <a:cubicBezTo>
                    <a:pt x="49665" y="33650"/>
                    <a:pt x="54352" y="33101"/>
                    <a:pt x="62908" y="33101"/>
                  </a:cubicBezTo>
                  <a:cubicBezTo>
                    <a:pt x="77812" y="33101"/>
                    <a:pt x="89676" y="39997"/>
                    <a:pt x="89676" y="56548"/>
                  </a:cubicBezTo>
                  <a:lnTo>
                    <a:pt x="89676" y="135177"/>
                  </a:lnTo>
                  <a:cubicBezTo>
                    <a:pt x="89676" y="138484"/>
                    <a:pt x="91885" y="140693"/>
                    <a:pt x="95193" y="140693"/>
                  </a:cubicBezTo>
                  <a:lnTo>
                    <a:pt x="120018" y="140693"/>
                  </a:lnTo>
                  <a:cubicBezTo>
                    <a:pt x="123326" y="140693"/>
                    <a:pt x="125535" y="138484"/>
                    <a:pt x="125535" y="135177"/>
                  </a:cubicBezTo>
                  <a:lnTo>
                    <a:pt x="125535" y="51861"/>
                  </a:lnTo>
                  <a:cubicBezTo>
                    <a:pt x="125522" y="18211"/>
                    <a:pt x="104834" y="0"/>
                    <a:pt x="62346" y="0"/>
                  </a:cubicBezTo>
                  <a:close/>
                </a:path>
              </a:pathLst>
            </a:custGeom>
            <a:solidFill>
              <a:srgbClr val="000000"/>
            </a:solidFill>
            <a:ln w="1335" cap="flat">
              <a:noFill/>
              <a:prstDash val="solid"/>
              <a:miter/>
            </a:ln>
          </p:spPr>
          <p:txBody>
            <a:bodyPr rtlCol="0" anchor="ctr"/>
            <a:lstStyle/>
            <a:p>
              <a:endParaRPr lang="fr-FR" dirty="0">
                <a:latin typeface="Verdana" panose="020B0604030504040204" pitchFamily="34" charset="0"/>
              </a:endParaRPr>
            </a:p>
          </p:txBody>
        </p:sp>
        <p:sp>
          <p:nvSpPr>
            <p:cNvPr id="35" name="Freeform: Shape 34">
              <a:extLst>
                <a:ext uri="{FF2B5EF4-FFF2-40B4-BE49-F238E27FC236}">
                  <a16:creationId xmlns:a16="http://schemas.microsoft.com/office/drawing/2014/main" id="{4D355D2C-5660-44E3-AA3E-1A116FB62807}"/>
                </a:ext>
              </a:extLst>
            </p:cNvPr>
            <p:cNvSpPr/>
            <p:nvPr/>
          </p:nvSpPr>
          <p:spPr>
            <a:xfrm>
              <a:off x="11632225" y="6590689"/>
              <a:ext cx="138778" cy="143465"/>
            </a:xfrm>
            <a:custGeom>
              <a:avLst/>
              <a:gdLst>
                <a:gd name="connsiteX0" fmla="*/ 68425 w 138778"/>
                <a:gd name="connsiteY0" fmla="*/ 0 h 143465"/>
                <a:gd name="connsiteX1" fmla="*/ 0 w 138778"/>
                <a:gd name="connsiteY1" fmla="*/ 71733 h 143465"/>
                <a:gd name="connsiteX2" fmla="*/ 70353 w 138778"/>
                <a:gd name="connsiteY2" fmla="*/ 143465 h 143465"/>
                <a:gd name="connsiteX3" fmla="*/ 138778 w 138778"/>
                <a:gd name="connsiteY3" fmla="*/ 71733 h 143465"/>
                <a:gd name="connsiteX4" fmla="*/ 68425 w 138778"/>
                <a:gd name="connsiteY4" fmla="*/ 0 h 143465"/>
                <a:gd name="connsiteX5" fmla="*/ 70367 w 138778"/>
                <a:gd name="connsiteY5" fmla="*/ 110351 h 143465"/>
                <a:gd name="connsiteX6" fmla="*/ 36435 w 138778"/>
                <a:gd name="connsiteY6" fmla="*/ 71719 h 143465"/>
                <a:gd name="connsiteX7" fmla="*/ 68438 w 138778"/>
                <a:gd name="connsiteY7" fmla="*/ 33088 h 143465"/>
                <a:gd name="connsiteX8" fmla="*/ 102370 w 138778"/>
                <a:gd name="connsiteY8" fmla="*/ 71719 h 143465"/>
                <a:gd name="connsiteX9" fmla="*/ 70367 w 138778"/>
                <a:gd name="connsiteY9" fmla="*/ 110351 h 143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8778" h="143465">
                  <a:moveTo>
                    <a:pt x="68425" y="0"/>
                  </a:moveTo>
                  <a:cubicBezTo>
                    <a:pt x="27035" y="0"/>
                    <a:pt x="0" y="30075"/>
                    <a:pt x="0" y="71733"/>
                  </a:cubicBezTo>
                  <a:cubicBezTo>
                    <a:pt x="0" y="113390"/>
                    <a:pt x="27035" y="143465"/>
                    <a:pt x="70353" y="143465"/>
                  </a:cubicBezTo>
                  <a:cubicBezTo>
                    <a:pt x="111743" y="143465"/>
                    <a:pt x="138778" y="113390"/>
                    <a:pt x="138778" y="71733"/>
                  </a:cubicBezTo>
                  <a:cubicBezTo>
                    <a:pt x="138778" y="30075"/>
                    <a:pt x="111743" y="0"/>
                    <a:pt x="68425" y="0"/>
                  </a:cubicBezTo>
                  <a:close/>
                  <a:moveTo>
                    <a:pt x="70367" y="110351"/>
                  </a:moveTo>
                  <a:cubicBezTo>
                    <a:pt x="49946" y="110351"/>
                    <a:pt x="36435" y="97107"/>
                    <a:pt x="36435" y="71719"/>
                  </a:cubicBezTo>
                  <a:cubicBezTo>
                    <a:pt x="36435" y="46331"/>
                    <a:pt x="49960" y="33088"/>
                    <a:pt x="68438" y="33088"/>
                  </a:cubicBezTo>
                  <a:cubicBezTo>
                    <a:pt x="88859" y="33088"/>
                    <a:pt x="102370" y="46331"/>
                    <a:pt x="102370" y="71719"/>
                  </a:cubicBezTo>
                  <a:cubicBezTo>
                    <a:pt x="102370" y="97107"/>
                    <a:pt x="88845" y="110351"/>
                    <a:pt x="70367" y="110351"/>
                  </a:cubicBezTo>
                  <a:close/>
                </a:path>
              </a:pathLst>
            </a:custGeom>
            <a:solidFill>
              <a:srgbClr val="000000"/>
            </a:solidFill>
            <a:ln w="1335" cap="flat">
              <a:noFill/>
              <a:prstDash val="solid"/>
              <a:miter/>
            </a:ln>
          </p:spPr>
          <p:txBody>
            <a:bodyPr rtlCol="0" anchor="ctr"/>
            <a:lstStyle/>
            <a:p>
              <a:endParaRPr lang="fr-FR" dirty="0">
                <a:latin typeface="Verdana" panose="020B0604030504040204" pitchFamily="34" charset="0"/>
              </a:endParaRPr>
            </a:p>
          </p:txBody>
        </p:sp>
        <p:sp>
          <p:nvSpPr>
            <p:cNvPr id="36" name="Freeform: Shape 35">
              <a:extLst>
                <a:ext uri="{FF2B5EF4-FFF2-40B4-BE49-F238E27FC236}">
                  <a16:creationId xmlns:a16="http://schemas.microsoft.com/office/drawing/2014/main" id="{5079DE94-FF16-4B11-9E42-6814046E01A3}"/>
                </a:ext>
              </a:extLst>
            </p:cNvPr>
            <p:cNvSpPr/>
            <p:nvPr/>
          </p:nvSpPr>
          <p:spPr>
            <a:xfrm>
              <a:off x="11894342" y="6593447"/>
              <a:ext cx="35859" cy="137948"/>
            </a:xfrm>
            <a:custGeom>
              <a:avLst/>
              <a:gdLst>
                <a:gd name="connsiteX0" fmla="*/ 30343 w 35859"/>
                <a:gd name="connsiteY0" fmla="*/ 0 h 137948"/>
                <a:gd name="connsiteX1" fmla="*/ 5517 w 35859"/>
                <a:gd name="connsiteY1" fmla="*/ 0 h 137948"/>
                <a:gd name="connsiteX2" fmla="*/ 0 w 35859"/>
                <a:gd name="connsiteY2" fmla="*/ 5517 h 137948"/>
                <a:gd name="connsiteX3" fmla="*/ 0 w 35859"/>
                <a:gd name="connsiteY3" fmla="*/ 132431 h 137948"/>
                <a:gd name="connsiteX4" fmla="*/ 5517 w 35859"/>
                <a:gd name="connsiteY4" fmla="*/ 137948 h 137948"/>
                <a:gd name="connsiteX5" fmla="*/ 30343 w 35859"/>
                <a:gd name="connsiteY5" fmla="*/ 137948 h 137948"/>
                <a:gd name="connsiteX6" fmla="*/ 35860 w 35859"/>
                <a:gd name="connsiteY6" fmla="*/ 132431 h 137948"/>
                <a:gd name="connsiteX7" fmla="*/ 35860 w 35859"/>
                <a:gd name="connsiteY7" fmla="*/ 5517 h 137948"/>
                <a:gd name="connsiteX8" fmla="*/ 30343 w 35859"/>
                <a:gd name="connsiteY8" fmla="*/ 0 h 137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859" h="137948">
                  <a:moveTo>
                    <a:pt x="30343" y="0"/>
                  </a:moveTo>
                  <a:lnTo>
                    <a:pt x="5517" y="0"/>
                  </a:lnTo>
                  <a:cubicBezTo>
                    <a:pt x="2209" y="0"/>
                    <a:pt x="0" y="2209"/>
                    <a:pt x="0" y="5517"/>
                  </a:cubicBezTo>
                  <a:lnTo>
                    <a:pt x="0" y="132431"/>
                  </a:lnTo>
                  <a:cubicBezTo>
                    <a:pt x="0" y="135739"/>
                    <a:pt x="2209" y="137948"/>
                    <a:pt x="5517" y="137948"/>
                  </a:cubicBezTo>
                  <a:lnTo>
                    <a:pt x="30343" y="137948"/>
                  </a:lnTo>
                  <a:cubicBezTo>
                    <a:pt x="33650" y="137948"/>
                    <a:pt x="35860" y="135739"/>
                    <a:pt x="35860" y="132431"/>
                  </a:cubicBezTo>
                  <a:lnTo>
                    <a:pt x="35860" y="5517"/>
                  </a:lnTo>
                  <a:cubicBezTo>
                    <a:pt x="35860" y="2209"/>
                    <a:pt x="33650" y="0"/>
                    <a:pt x="30343" y="0"/>
                  </a:cubicBezTo>
                  <a:close/>
                </a:path>
              </a:pathLst>
            </a:custGeom>
            <a:solidFill>
              <a:srgbClr val="000000"/>
            </a:solidFill>
            <a:ln w="1335" cap="flat">
              <a:noFill/>
              <a:prstDash val="solid"/>
              <a:miter/>
            </a:ln>
          </p:spPr>
          <p:txBody>
            <a:bodyPr rtlCol="0" anchor="ctr"/>
            <a:lstStyle/>
            <a:p>
              <a:endParaRPr lang="fr-FR" dirty="0">
                <a:latin typeface="Verdana" panose="020B0604030504040204" pitchFamily="34" charset="0"/>
              </a:endParaRPr>
            </a:p>
          </p:txBody>
        </p:sp>
        <p:sp>
          <p:nvSpPr>
            <p:cNvPr id="38" name="Freeform: Shape 37">
              <a:extLst>
                <a:ext uri="{FF2B5EF4-FFF2-40B4-BE49-F238E27FC236}">
                  <a16:creationId xmlns:a16="http://schemas.microsoft.com/office/drawing/2014/main" id="{31CDD8A3-FB70-42DA-B29C-198D62576865}"/>
                </a:ext>
              </a:extLst>
            </p:cNvPr>
            <p:cNvSpPr/>
            <p:nvPr/>
          </p:nvSpPr>
          <p:spPr>
            <a:xfrm>
              <a:off x="11797770" y="6538265"/>
              <a:ext cx="79458" cy="193130"/>
            </a:xfrm>
            <a:custGeom>
              <a:avLst/>
              <a:gdLst>
                <a:gd name="connsiteX0" fmla="*/ 73942 w 79458"/>
                <a:gd name="connsiteY0" fmla="*/ 1928 h 193130"/>
                <a:gd name="connsiteX1" fmla="*/ 56561 w 79458"/>
                <a:gd name="connsiteY1" fmla="*/ 0 h 193130"/>
                <a:gd name="connsiteX2" fmla="*/ 0 w 79458"/>
                <a:gd name="connsiteY2" fmla="*/ 57940 h 193130"/>
                <a:gd name="connsiteX3" fmla="*/ 0 w 79458"/>
                <a:gd name="connsiteY3" fmla="*/ 187613 h 193130"/>
                <a:gd name="connsiteX4" fmla="*/ 5517 w 79458"/>
                <a:gd name="connsiteY4" fmla="*/ 193130 h 193130"/>
                <a:gd name="connsiteX5" fmla="*/ 30075 w 79458"/>
                <a:gd name="connsiteY5" fmla="*/ 193130 h 193130"/>
                <a:gd name="connsiteX6" fmla="*/ 35592 w 79458"/>
                <a:gd name="connsiteY6" fmla="*/ 187613 h 193130"/>
                <a:gd name="connsiteX7" fmla="*/ 35592 w 79458"/>
                <a:gd name="connsiteY7" fmla="*/ 85525 h 193130"/>
                <a:gd name="connsiteX8" fmla="*/ 70635 w 79458"/>
                <a:gd name="connsiteY8" fmla="*/ 85525 h 193130"/>
                <a:gd name="connsiteX9" fmla="*/ 76151 w 79458"/>
                <a:gd name="connsiteY9" fmla="*/ 80008 h 193130"/>
                <a:gd name="connsiteX10" fmla="*/ 76151 w 79458"/>
                <a:gd name="connsiteY10" fmla="*/ 60967 h 193130"/>
                <a:gd name="connsiteX11" fmla="*/ 70635 w 79458"/>
                <a:gd name="connsiteY11" fmla="*/ 55169 h 193130"/>
                <a:gd name="connsiteX12" fmla="*/ 35592 w 79458"/>
                <a:gd name="connsiteY12" fmla="*/ 55169 h 193130"/>
                <a:gd name="connsiteX13" fmla="*/ 35592 w 79458"/>
                <a:gd name="connsiteY13" fmla="*/ 52129 h 193130"/>
                <a:gd name="connsiteX14" fmla="*/ 57391 w 79458"/>
                <a:gd name="connsiteY14" fmla="*/ 29231 h 193130"/>
                <a:gd name="connsiteX15" fmla="*/ 70916 w 79458"/>
                <a:gd name="connsiteY15" fmla="*/ 30611 h 193130"/>
                <a:gd name="connsiteX16" fmla="*/ 76151 w 79458"/>
                <a:gd name="connsiteY16" fmla="*/ 25375 h 193130"/>
                <a:gd name="connsiteX17" fmla="*/ 78910 w 79458"/>
                <a:gd name="connsiteY17" fmla="*/ 11034 h 193130"/>
                <a:gd name="connsiteX18" fmla="*/ 79459 w 79458"/>
                <a:gd name="connsiteY18" fmla="*/ 7445 h 193130"/>
                <a:gd name="connsiteX19" fmla="*/ 73942 w 79458"/>
                <a:gd name="connsiteY19" fmla="*/ 1928 h 193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458" h="193130">
                  <a:moveTo>
                    <a:pt x="73942" y="1928"/>
                  </a:moveTo>
                  <a:cubicBezTo>
                    <a:pt x="68425" y="549"/>
                    <a:pt x="62440" y="0"/>
                    <a:pt x="56561" y="0"/>
                  </a:cubicBezTo>
                  <a:cubicBezTo>
                    <a:pt x="22349" y="0"/>
                    <a:pt x="0" y="18211"/>
                    <a:pt x="0" y="57940"/>
                  </a:cubicBezTo>
                  <a:lnTo>
                    <a:pt x="0" y="187613"/>
                  </a:lnTo>
                  <a:cubicBezTo>
                    <a:pt x="0" y="190921"/>
                    <a:pt x="2209" y="193130"/>
                    <a:pt x="5517" y="193130"/>
                  </a:cubicBezTo>
                  <a:lnTo>
                    <a:pt x="30075" y="193130"/>
                  </a:lnTo>
                  <a:cubicBezTo>
                    <a:pt x="33382" y="193130"/>
                    <a:pt x="35592" y="190921"/>
                    <a:pt x="35592" y="187613"/>
                  </a:cubicBezTo>
                  <a:lnTo>
                    <a:pt x="35592" y="85525"/>
                  </a:lnTo>
                  <a:lnTo>
                    <a:pt x="70635" y="85525"/>
                  </a:lnTo>
                  <a:cubicBezTo>
                    <a:pt x="74223" y="85525"/>
                    <a:pt x="76151" y="83315"/>
                    <a:pt x="76151" y="80008"/>
                  </a:cubicBezTo>
                  <a:lnTo>
                    <a:pt x="76151" y="60967"/>
                  </a:lnTo>
                  <a:cubicBezTo>
                    <a:pt x="76151" y="57378"/>
                    <a:pt x="74223" y="55169"/>
                    <a:pt x="70635" y="55169"/>
                  </a:cubicBezTo>
                  <a:lnTo>
                    <a:pt x="35592" y="55169"/>
                  </a:lnTo>
                  <a:lnTo>
                    <a:pt x="35592" y="52129"/>
                  </a:lnTo>
                  <a:cubicBezTo>
                    <a:pt x="35592" y="36958"/>
                    <a:pt x="42207" y="29231"/>
                    <a:pt x="57391" y="29231"/>
                  </a:cubicBezTo>
                  <a:cubicBezTo>
                    <a:pt x="62908" y="29231"/>
                    <a:pt x="68854" y="30611"/>
                    <a:pt x="70916" y="30611"/>
                  </a:cubicBezTo>
                  <a:cubicBezTo>
                    <a:pt x="74223" y="30611"/>
                    <a:pt x="75602" y="28682"/>
                    <a:pt x="76151" y="25375"/>
                  </a:cubicBezTo>
                  <a:lnTo>
                    <a:pt x="78910" y="11034"/>
                  </a:lnTo>
                  <a:cubicBezTo>
                    <a:pt x="79151" y="9762"/>
                    <a:pt x="79459" y="8637"/>
                    <a:pt x="79459" y="7445"/>
                  </a:cubicBezTo>
                  <a:cubicBezTo>
                    <a:pt x="79459" y="4379"/>
                    <a:pt x="77798" y="2758"/>
                    <a:pt x="73942" y="1928"/>
                  </a:cubicBezTo>
                  <a:close/>
                </a:path>
              </a:pathLst>
            </a:custGeom>
            <a:solidFill>
              <a:srgbClr val="000000"/>
            </a:solidFill>
            <a:ln w="1335" cap="flat">
              <a:noFill/>
              <a:prstDash val="solid"/>
              <a:miter/>
            </a:ln>
          </p:spPr>
          <p:txBody>
            <a:bodyPr rtlCol="0" anchor="ctr"/>
            <a:lstStyle/>
            <a:p>
              <a:endParaRPr lang="fr-FR" dirty="0">
                <a:latin typeface="Verdana" panose="020B0604030504040204" pitchFamily="34" charset="0"/>
              </a:endParaRPr>
            </a:p>
          </p:txBody>
        </p:sp>
        <p:sp>
          <p:nvSpPr>
            <p:cNvPr id="39" name="Freeform: Shape 38">
              <a:extLst>
                <a:ext uri="{FF2B5EF4-FFF2-40B4-BE49-F238E27FC236}">
                  <a16:creationId xmlns:a16="http://schemas.microsoft.com/office/drawing/2014/main" id="{5F15F2E8-A057-4665-88B9-73ADCD42F62E}"/>
                </a:ext>
              </a:extLst>
            </p:cNvPr>
            <p:cNvSpPr/>
            <p:nvPr/>
          </p:nvSpPr>
          <p:spPr>
            <a:xfrm>
              <a:off x="11168862" y="6696085"/>
              <a:ext cx="38350" cy="38082"/>
            </a:xfrm>
            <a:custGeom>
              <a:avLst/>
              <a:gdLst>
                <a:gd name="connsiteX0" fmla="*/ 18760 w 38350"/>
                <a:gd name="connsiteY0" fmla="*/ 0 h 38082"/>
                <a:gd name="connsiteX1" fmla="*/ 0 w 38350"/>
                <a:gd name="connsiteY1" fmla="*/ 19041 h 38082"/>
                <a:gd name="connsiteX2" fmla="*/ 19590 w 38350"/>
                <a:gd name="connsiteY2" fmla="*/ 38082 h 38082"/>
                <a:gd name="connsiteX3" fmla="*/ 38350 w 38350"/>
                <a:gd name="connsiteY3" fmla="*/ 19041 h 38082"/>
                <a:gd name="connsiteX4" fmla="*/ 18760 w 38350"/>
                <a:gd name="connsiteY4" fmla="*/ 0 h 38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350" h="38082">
                  <a:moveTo>
                    <a:pt x="18760" y="0"/>
                  </a:moveTo>
                  <a:cubicBezTo>
                    <a:pt x="7445" y="0"/>
                    <a:pt x="0" y="7177"/>
                    <a:pt x="0" y="19041"/>
                  </a:cubicBezTo>
                  <a:cubicBezTo>
                    <a:pt x="0" y="30624"/>
                    <a:pt x="7445" y="38082"/>
                    <a:pt x="19590" y="38082"/>
                  </a:cubicBezTo>
                  <a:cubicBezTo>
                    <a:pt x="30905" y="38082"/>
                    <a:pt x="38350" y="30637"/>
                    <a:pt x="38350" y="19041"/>
                  </a:cubicBezTo>
                  <a:cubicBezTo>
                    <a:pt x="38350" y="7164"/>
                    <a:pt x="30892" y="0"/>
                    <a:pt x="18760" y="0"/>
                  </a:cubicBezTo>
                  <a:close/>
                </a:path>
              </a:pathLst>
            </a:custGeom>
            <a:solidFill>
              <a:srgbClr val="7A00E6"/>
            </a:solidFill>
            <a:ln w="1335" cap="flat">
              <a:noFill/>
              <a:prstDash val="solid"/>
              <a:miter/>
            </a:ln>
          </p:spPr>
          <p:txBody>
            <a:bodyPr rtlCol="0" anchor="ctr"/>
            <a:lstStyle/>
            <a:p>
              <a:endParaRPr lang="fr-FR" dirty="0">
                <a:latin typeface="Verdana" panose="020B0604030504040204" pitchFamily="34" charset="0"/>
              </a:endParaRPr>
            </a:p>
          </p:txBody>
        </p:sp>
        <p:sp>
          <p:nvSpPr>
            <p:cNvPr id="40" name="Freeform: Shape 39">
              <a:extLst>
                <a:ext uri="{FF2B5EF4-FFF2-40B4-BE49-F238E27FC236}">
                  <a16:creationId xmlns:a16="http://schemas.microsoft.com/office/drawing/2014/main" id="{6D113B98-8728-42F9-BDE9-29F7E37F4A9E}"/>
                </a:ext>
              </a:extLst>
            </p:cNvPr>
            <p:cNvSpPr/>
            <p:nvPr/>
          </p:nvSpPr>
          <p:spPr>
            <a:xfrm>
              <a:off x="11893097" y="6538319"/>
              <a:ext cx="38350" cy="38082"/>
            </a:xfrm>
            <a:custGeom>
              <a:avLst/>
              <a:gdLst>
                <a:gd name="connsiteX0" fmla="*/ 18760 w 38350"/>
                <a:gd name="connsiteY0" fmla="*/ 0 h 38082"/>
                <a:gd name="connsiteX1" fmla="*/ 0 w 38350"/>
                <a:gd name="connsiteY1" fmla="*/ 19041 h 38082"/>
                <a:gd name="connsiteX2" fmla="*/ 19590 w 38350"/>
                <a:gd name="connsiteY2" fmla="*/ 38082 h 38082"/>
                <a:gd name="connsiteX3" fmla="*/ 38350 w 38350"/>
                <a:gd name="connsiteY3" fmla="*/ 19041 h 38082"/>
                <a:gd name="connsiteX4" fmla="*/ 18760 w 38350"/>
                <a:gd name="connsiteY4" fmla="*/ 0 h 38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350" h="38082">
                  <a:moveTo>
                    <a:pt x="18760" y="0"/>
                  </a:moveTo>
                  <a:cubicBezTo>
                    <a:pt x="7445" y="0"/>
                    <a:pt x="0" y="7177"/>
                    <a:pt x="0" y="19041"/>
                  </a:cubicBezTo>
                  <a:cubicBezTo>
                    <a:pt x="0" y="30624"/>
                    <a:pt x="7445" y="38082"/>
                    <a:pt x="19590" y="38082"/>
                  </a:cubicBezTo>
                  <a:cubicBezTo>
                    <a:pt x="30905" y="38082"/>
                    <a:pt x="38350" y="30637"/>
                    <a:pt x="38350" y="19041"/>
                  </a:cubicBezTo>
                  <a:cubicBezTo>
                    <a:pt x="38350" y="7164"/>
                    <a:pt x="30892" y="0"/>
                    <a:pt x="18760" y="0"/>
                  </a:cubicBezTo>
                  <a:close/>
                </a:path>
              </a:pathLst>
            </a:custGeom>
            <a:solidFill>
              <a:srgbClr val="7A00E6"/>
            </a:solidFill>
            <a:ln w="1335" cap="flat">
              <a:noFill/>
              <a:prstDash val="solid"/>
              <a:miter/>
            </a:ln>
          </p:spPr>
          <p:txBody>
            <a:bodyPr rtlCol="0" anchor="ctr"/>
            <a:lstStyle/>
            <a:p>
              <a:endParaRPr lang="fr-FR" dirty="0">
                <a:latin typeface="Verdana" panose="020B0604030504040204" pitchFamily="34" charset="0"/>
              </a:endParaRPr>
            </a:p>
          </p:txBody>
        </p:sp>
      </p:grpSp>
      <p:grpSp>
        <p:nvGrpSpPr>
          <p:cNvPr id="64" name="Group 63">
            <a:extLst>
              <a:ext uri="{FF2B5EF4-FFF2-40B4-BE49-F238E27FC236}">
                <a16:creationId xmlns:a16="http://schemas.microsoft.com/office/drawing/2014/main" id="{FE52A5A3-0D58-459B-AF9C-5143C94CF0FE}"/>
              </a:ext>
            </a:extLst>
          </p:cNvPr>
          <p:cNvGrpSpPr/>
          <p:nvPr userDrawn="1"/>
        </p:nvGrpSpPr>
        <p:grpSpPr>
          <a:xfrm>
            <a:off x="-504077" y="2288"/>
            <a:ext cx="12375810" cy="7274623"/>
            <a:chOff x="-504077" y="2288"/>
            <a:chExt cx="12375810" cy="7274623"/>
          </a:xfrm>
        </p:grpSpPr>
        <p:grpSp>
          <p:nvGrpSpPr>
            <p:cNvPr id="65" name="Group 64">
              <a:extLst>
                <a:ext uri="{FF2B5EF4-FFF2-40B4-BE49-F238E27FC236}">
                  <a16:creationId xmlns:a16="http://schemas.microsoft.com/office/drawing/2014/main" id="{602DC695-7309-4A47-98FE-81FD4539FFAB}"/>
                </a:ext>
              </a:extLst>
            </p:cNvPr>
            <p:cNvGrpSpPr>
              <a:grpSpLocks noChangeAspect="1"/>
            </p:cNvGrpSpPr>
            <p:nvPr userDrawn="1"/>
          </p:nvGrpSpPr>
          <p:grpSpPr>
            <a:xfrm>
              <a:off x="5878978" y="3905088"/>
              <a:ext cx="2608365" cy="1875101"/>
              <a:chOff x="4679949" y="2971278"/>
              <a:chExt cx="3225248" cy="2318565"/>
            </a:xfrm>
          </p:grpSpPr>
          <p:sp>
            <p:nvSpPr>
              <p:cNvPr id="84" name="Hexagon 83">
                <a:extLst>
                  <a:ext uri="{FF2B5EF4-FFF2-40B4-BE49-F238E27FC236}">
                    <a16:creationId xmlns:a16="http://schemas.microsoft.com/office/drawing/2014/main" id="{BF6188DC-31CD-4A1D-98C3-8CC0F80AB648}"/>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85" name="Hexagon 84">
                <a:extLst>
                  <a:ext uri="{FF2B5EF4-FFF2-40B4-BE49-F238E27FC236}">
                    <a16:creationId xmlns:a16="http://schemas.microsoft.com/office/drawing/2014/main" id="{271DD0FB-614F-4A3A-82CC-74A2AB4DE040}"/>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66" name="Group 65">
              <a:extLst>
                <a:ext uri="{FF2B5EF4-FFF2-40B4-BE49-F238E27FC236}">
                  <a16:creationId xmlns:a16="http://schemas.microsoft.com/office/drawing/2014/main" id="{EF55DDAA-87F1-430E-9736-29055C4DB3D5}"/>
                </a:ext>
              </a:extLst>
            </p:cNvPr>
            <p:cNvGrpSpPr>
              <a:grpSpLocks noChangeAspect="1"/>
            </p:cNvGrpSpPr>
            <p:nvPr userDrawn="1"/>
          </p:nvGrpSpPr>
          <p:grpSpPr>
            <a:xfrm>
              <a:off x="8078332" y="492925"/>
              <a:ext cx="3793401" cy="1875101"/>
              <a:chOff x="4679949" y="2971278"/>
              <a:chExt cx="4690547" cy="2318565"/>
            </a:xfrm>
          </p:grpSpPr>
          <p:sp>
            <p:nvSpPr>
              <p:cNvPr id="81" name="Hexagon 80">
                <a:extLst>
                  <a:ext uri="{FF2B5EF4-FFF2-40B4-BE49-F238E27FC236}">
                    <a16:creationId xmlns:a16="http://schemas.microsoft.com/office/drawing/2014/main" id="{30BCA6ED-E3CE-4CD2-B85E-E2FB1682F95A}"/>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82" name="Hexagon 81">
                <a:extLst>
                  <a:ext uri="{FF2B5EF4-FFF2-40B4-BE49-F238E27FC236}">
                    <a16:creationId xmlns:a16="http://schemas.microsoft.com/office/drawing/2014/main" id="{F4FF9441-132F-44AE-80D5-841E21CA2A2D}"/>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83" name="Hexagon 82">
                <a:extLst>
                  <a:ext uri="{FF2B5EF4-FFF2-40B4-BE49-F238E27FC236}">
                    <a16:creationId xmlns:a16="http://schemas.microsoft.com/office/drawing/2014/main" id="{A8CC9CD5-B7C5-4011-84DE-E1710CCEAADA}"/>
                  </a:ext>
                </a:extLst>
              </p:cNvPr>
              <p:cNvSpPr/>
              <p:nvPr/>
            </p:nvSpPr>
            <p:spPr>
              <a:xfrm>
                <a:off x="7617543" y="3778678"/>
                <a:ext cx="1752953" cy="1511165"/>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67" name="Group 66">
              <a:extLst>
                <a:ext uri="{FF2B5EF4-FFF2-40B4-BE49-F238E27FC236}">
                  <a16:creationId xmlns:a16="http://schemas.microsoft.com/office/drawing/2014/main" id="{EA526118-4DCF-4A66-A5D6-A5D1E9ECC4A4}"/>
                </a:ext>
              </a:extLst>
            </p:cNvPr>
            <p:cNvGrpSpPr>
              <a:grpSpLocks noChangeAspect="1"/>
            </p:cNvGrpSpPr>
            <p:nvPr userDrawn="1"/>
          </p:nvGrpSpPr>
          <p:grpSpPr>
            <a:xfrm>
              <a:off x="9232720" y="4856316"/>
              <a:ext cx="2608365" cy="1875101"/>
              <a:chOff x="4679949" y="2971278"/>
              <a:chExt cx="3225248" cy="2318565"/>
            </a:xfrm>
          </p:grpSpPr>
          <p:sp>
            <p:nvSpPr>
              <p:cNvPr id="79" name="Hexagon 78">
                <a:extLst>
                  <a:ext uri="{FF2B5EF4-FFF2-40B4-BE49-F238E27FC236}">
                    <a16:creationId xmlns:a16="http://schemas.microsoft.com/office/drawing/2014/main" id="{84E93D76-3A69-460E-9754-E58A62A9CADC}"/>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80" name="Hexagon 79">
                <a:extLst>
                  <a:ext uri="{FF2B5EF4-FFF2-40B4-BE49-F238E27FC236}">
                    <a16:creationId xmlns:a16="http://schemas.microsoft.com/office/drawing/2014/main" id="{5F3776F0-3522-4C4A-BE7E-0396B95EF970}"/>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68" name="Group 67">
              <a:extLst>
                <a:ext uri="{FF2B5EF4-FFF2-40B4-BE49-F238E27FC236}">
                  <a16:creationId xmlns:a16="http://schemas.microsoft.com/office/drawing/2014/main" id="{07C049E8-4CB3-4438-8C9A-BA4B8D478CF4}"/>
                </a:ext>
              </a:extLst>
            </p:cNvPr>
            <p:cNvGrpSpPr>
              <a:grpSpLocks noChangeAspect="1"/>
            </p:cNvGrpSpPr>
            <p:nvPr userDrawn="1"/>
          </p:nvGrpSpPr>
          <p:grpSpPr>
            <a:xfrm>
              <a:off x="2447075" y="2288"/>
              <a:ext cx="2608365" cy="2516036"/>
              <a:chOff x="4679949" y="2971278"/>
              <a:chExt cx="3225248" cy="3111082"/>
            </a:xfrm>
          </p:grpSpPr>
          <p:sp>
            <p:nvSpPr>
              <p:cNvPr id="76" name="Hexagon 75">
                <a:extLst>
                  <a:ext uri="{FF2B5EF4-FFF2-40B4-BE49-F238E27FC236}">
                    <a16:creationId xmlns:a16="http://schemas.microsoft.com/office/drawing/2014/main" id="{4A80CD6C-09C8-4FC1-836C-D6E6C4398A9C}"/>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77" name="Hexagon 76">
                <a:extLst>
                  <a:ext uri="{FF2B5EF4-FFF2-40B4-BE49-F238E27FC236}">
                    <a16:creationId xmlns:a16="http://schemas.microsoft.com/office/drawing/2014/main" id="{B2903B3C-F985-44DC-8CC9-286E34CBB740}"/>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78" name="Hexagon 77">
                <a:extLst>
                  <a:ext uri="{FF2B5EF4-FFF2-40B4-BE49-F238E27FC236}">
                    <a16:creationId xmlns:a16="http://schemas.microsoft.com/office/drawing/2014/main" id="{77763591-5BBE-4544-A64B-3650D62456CF}"/>
                  </a:ext>
                </a:extLst>
              </p:cNvPr>
              <p:cNvSpPr/>
              <p:nvPr/>
            </p:nvSpPr>
            <p:spPr>
              <a:xfrm>
                <a:off x="6148746" y="4571195"/>
                <a:ext cx="1752953" cy="1511165"/>
              </a:xfrm>
              <a:prstGeom prst="hexagon">
                <a:avLst/>
              </a:prstGeom>
              <a:solidFill>
                <a:schemeClr val="bg1">
                  <a:alpha val="4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sp>
          <p:nvSpPr>
            <p:cNvPr id="69" name="Hexagon 68">
              <a:extLst>
                <a:ext uri="{FF2B5EF4-FFF2-40B4-BE49-F238E27FC236}">
                  <a16:creationId xmlns:a16="http://schemas.microsoft.com/office/drawing/2014/main" id="{C6B80AC6-7D7C-4F20-8D37-2DF7CFDB5D7F}"/>
                </a:ext>
              </a:extLst>
            </p:cNvPr>
            <p:cNvSpPr/>
            <p:nvPr userDrawn="1"/>
          </p:nvSpPr>
          <p:spPr>
            <a:xfrm>
              <a:off x="-504077" y="2015246"/>
              <a:ext cx="1417671" cy="1222130"/>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70" name="Hexagon 69">
              <a:extLst>
                <a:ext uri="{FF2B5EF4-FFF2-40B4-BE49-F238E27FC236}">
                  <a16:creationId xmlns:a16="http://schemas.microsoft.com/office/drawing/2014/main" id="{6503B387-62E2-4486-9383-7A5FEF58E32C}"/>
                </a:ext>
              </a:extLst>
            </p:cNvPr>
            <p:cNvSpPr/>
            <p:nvPr userDrawn="1"/>
          </p:nvSpPr>
          <p:spPr>
            <a:xfrm>
              <a:off x="-504077" y="803666"/>
              <a:ext cx="1417671" cy="1222130"/>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71" name="Hexagon 70">
              <a:extLst>
                <a:ext uri="{FF2B5EF4-FFF2-40B4-BE49-F238E27FC236}">
                  <a16:creationId xmlns:a16="http://schemas.microsoft.com/office/drawing/2014/main" id="{2E9DE235-5D29-4EDC-8D73-3E81217BC80B}"/>
                </a:ext>
              </a:extLst>
            </p:cNvPr>
            <p:cNvSpPr/>
            <p:nvPr userDrawn="1"/>
          </p:nvSpPr>
          <p:spPr>
            <a:xfrm>
              <a:off x="9881752" y="3905088"/>
              <a:ext cx="1417671" cy="1222130"/>
            </a:xfrm>
            <a:prstGeom prst="hexagon">
              <a:avLst/>
            </a:prstGeom>
            <a:solidFill>
              <a:schemeClr val="bg1">
                <a:alpha val="12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nvGrpSpPr>
            <p:cNvPr id="72" name="Group 71">
              <a:extLst>
                <a:ext uri="{FF2B5EF4-FFF2-40B4-BE49-F238E27FC236}">
                  <a16:creationId xmlns:a16="http://schemas.microsoft.com/office/drawing/2014/main" id="{8F8A40BF-8534-4ACF-A8B4-8AC8B3168101}"/>
                </a:ext>
              </a:extLst>
            </p:cNvPr>
            <p:cNvGrpSpPr>
              <a:grpSpLocks noChangeAspect="1"/>
            </p:cNvGrpSpPr>
            <p:nvPr userDrawn="1"/>
          </p:nvGrpSpPr>
          <p:grpSpPr>
            <a:xfrm>
              <a:off x="913594" y="4760875"/>
              <a:ext cx="2608365" cy="2516036"/>
              <a:chOff x="4679949" y="2971278"/>
              <a:chExt cx="3225248" cy="3111082"/>
            </a:xfrm>
          </p:grpSpPr>
          <p:sp>
            <p:nvSpPr>
              <p:cNvPr id="73" name="Hexagon 72">
                <a:extLst>
                  <a:ext uri="{FF2B5EF4-FFF2-40B4-BE49-F238E27FC236}">
                    <a16:creationId xmlns:a16="http://schemas.microsoft.com/office/drawing/2014/main" id="{EA6C441D-73C4-4371-8CFC-5071268A6CF6}"/>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74" name="Hexagon 73">
                <a:extLst>
                  <a:ext uri="{FF2B5EF4-FFF2-40B4-BE49-F238E27FC236}">
                    <a16:creationId xmlns:a16="http://schemas.microsoft.com/office/drawing/2014/main" id="{3FECAC88-60E3-48B9-8D1B-E5D50937E6A3}"/>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75" name="Hexagon 74">
                <a:extLst>
                  <a:ext uri="{FF2B5EF4-FFF2-40B4-BE49-F238E27FC236}">
                    <a16:creationId xmlns:a16="http://schemas.microsoft.com/office/drawing/2014/main" id="{76D48B00-0B10-4A75-8F8C-0C0DCF2EA3A5}"/>
                  </a:ext>
                </a:extLst>
              </p:cNvPr>
              <p:cNvSpPr/>
              <p:nvPr/>
            </p:nvSpPr>
            <p:spPr>
              <a:xfrm>
                <a:off x="6148746" y="4571195"/>
                <a:ext cx="1752953" cy="1511165"/>
              </a:xfrm>
              <a:prstGeom prst="hexagon">
                <a:avLst/>
              </a:prstGeom>
              <a:solidFill>
                <a:schemeClr val="bg1">
                  <a:alpha val="4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spTree>
    <p:extLst>
      <p:ext uri="{BB962C8B-B14F-4D97-AF65-F5344CB8AC3E}">
        <p14:creationId xmlns:p14="http://schemas.microsoft.com/office/powerpoint/2010/main" val="182088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TITLE SLIDE WHIT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5A0731-B136-0940-9C41-9F177730001B}"/>
              </a:ext>
            </a:extLst>
          </p:cNvPr>
          <p:cNvSpPr>
            <a:spLocks noGrp="1"/>
          </p:cNvSpPr>
          <p:nvPr>
            <p:ph type="title" hasCustomPrompt="1"/>
          </p:nvPr>
        </p:nvSpPr>
        <p:spPr>
          <a:xfrm>
            <a:off x="1008001" y="2630538"/>
            <a:ext cx="7460916" cy="1059105"/>
          </a:xfrm>
        </p:spPr>
        <p:txBody>
          <a:bodyPr anchor="b" anchorCtr="0"/>
          <a:lstStyle>
            <a:lvl1pPr>
              <a:defRPr b="1" cap="none" baseline="0">
                <a:solidFill>
                  <a:schemeClr val="accent2"/>
                </a:solidFill>
                <a:latin typeface="Poppins" panose="00000500000000000000" pitchFamily="2" charset="0"/>
                <a:cs typeface="Poppins" panose="00000500000000000000" pitchFamily="2" charset="0"/>
              </a:defRPr>
            </a:lvl1pPr>
          </a:lstStyle>
          <a:p>
            <a:r>
              <a:rPr lang="en-GB" dirty="0"/>
              <a:t>Title slide</a:t>
            </a:r>
            <a:endParaRPr lang="en-US" dirty="0"/>
          </a:p>
        </p:txBody>
      </p:sp>
      <p:sp>
        <p:nvSpPr>
          <p:cNvPr id="6" name="Text Placeholder 5">
            <a:extLst>
              <a:ext uri="{FF2B5EF4-FFF2-40B4-BE49-F238E27FC236}">
                <a16:creationId xmlns:a16="http://schemas.microsoft.com/office/drawing/2014/main" id="{72A961E1-EBAA-FC4F-9CD6-C3CBF8E12DC3}"/>
              </a:ext>
            </a:extLst>
          </p:cNvPr>
          <p:cNvSpPr>
            <a:spLocks noGrp="1"/>
          </p:cNvSpPr>
          <p:nvPr>
            <p:ph type="body" sz="quarter" idx="10" hasCustomPrompt="1"/>
          </p:nvPr>
        </p:nvSpPr>
        <p:spPr>
          <a:xfrm>
            <a:off x="1008000" y="3762521"/>
            <a:ext cx="5537200" cy="536763"/>
          </a:xfrm>
        </p:spPr>
        <p:txBody>
          <a:bodyPr/>
          <a:lstStyle>
            <a:lvl1pPr marL="0" indent="0">
              <a:buFontTx/>
              <a:buNone/>
              <a:defRPr>
                <a:solidFill>
                  <a:schemeClr val="accent1"/>
                </a:solidFill>
                <a:latin typeface="Poppins" panose="00000500000000000000" pitchFamily="2" charset="0"/>
                <a:cs typeface="Poppins" panose="00000500000000000000" pitchFamily="2" charset="0"/>
              </a:defRPr>
            </a:lvl1pPr>
          </a:lstStyle>
          <a:p>
            <a:pPr lvl="0"/>
            <a:r>
              <a:rPr lang="en-US" dirty="0"/>
              <a:t>Sub copy</a:t>
            </a:r>
          </a:p>
        </p:txBody>
      </p:sp>
      <p:sp>
        <p:nvSpPr>
          <p:cNvPr id="8" name="Slide Number Placeholder 16">
            <a:extLst>
              <a:ext uri="{FF2B5EF4-FFF2-40B4-BE49-F238E27FC236}">
                <a16:creationId xmlns:a16="http://schemas.microsoft.com/office/drawing/2014/main" id="{38F115A4-D3B0-2640-9E05-B293958607DD}"/>
              </a:ext>
            </a:extLst>
          </p:cNvPr>
          <p:cNvSpPr>
            <a:spLocks noGrp="1"/>
          </p:cNvSpPr>
          <p:nvPr>
            <p:ph type="sldNum" sz="quarter" idx="4"/>
          </p:nvPr>
        </p:nvSpPr>
        <p:spPr>
          <a:xfrm>
            <a:off x="9081100" y="6416449"/>
            <a:ext cx="2743200" cy="366183"/>
          </a:xfrm>
          <a:prstGeom prst="rect">
            <a:avLst/>
          </a:prstGeom>
        </p:spPr>
        <p:txBody>
          <a:bodyPr vert="horz" lIns="0" tIns="0" rIns="0" bIns="0" rtlCol="0" anchor="ctr"/>
          <a:lstStyle>
            <a:lvl1pPr algn="r">
              <a:defRPr sz="1000">
                <a:solidFill>
                  <a:schemeClr val="accent2"/>
                </a:solidFill>
                <a:latin typeface="Calibri" panose="020F0502020204030204" pitchFamily="34" charset="0"/>
                <a:cs typeface="Calibri" panose="020F0502020204030204" pitchFamily="34" charset="0"/>
              </a:defRPr>
            </a:lvl1pPr>
          </a:lstStyle>
          <a:p>
            <a:fld id="{295380D7-F70E-D542-9E47-2FCE34D66B54}" type="slidenum">
              <a:rPr lang="en-US" smtClean="0"/>
              <a:pPr/>
              <a:t>‹#›</a:t>
            </a:fld>
            <a:endParaRPr lang="en-US" dirty="0"/>
          </a:p>
        </p:txBody>
      </p:sp>
      <p:grpSp>
        <p:nvGrpSpPr>
          <p:cNvPr id="44" name="Graphic 6">
            <a:extLst>
              <a:ext uri="{FF2B5EF4-FFF2-40B4-BE49-F238E27FC236}">
                <a16:creationId xmlns:a16="http://schemas.microsoft.com/office/drawing/2014/main" id="{67558EB1-6C66-C245-BABA-2A2A8DF257DF}"/>
              </a:ext>
            </a:extLst>
          </p:cNvPr>
          <p:cNvGrpSpPr/>
          <p:nvPr userDrawn="1"/>
        </p:nvGrpSpPr>
        <p:grpSpPr>
          <a:xfrm>
            <a:off x="496510" y="394447"/>
            <a:ext cx="1936311" cy="536764"/>
            <a:chOff x="1656155" y="26082"/>
            <a:chExt cx="2330619" cy="646070"/>
          </a:xfrm>
        </p:grpSpPr>
        <p:sp>
          <p:nvSpPr>
            <p:cNvPr id="45" name="Graphic 6">
              <a:extLst>
                <a:ext uri="{FF2B5EF4-FFF2-40B4-BE49-F238E27FC236}">
                  <a16:creationId xmlns:a16="http://schemas.microsoft.com/office/drawing/2014/main" id="{FD873564-433D-AB43-8D01-74A1ADE9B876}"/>
                </a:ext>
              </a:extLst>
            </p:cNvPr>
            <p:cNvSpPr/>
            <p:nvPr/>
          </p:nvSpPr>
          <p:spPr>
            <a:xfrm>
              <a:off x="1656155" y="136903"/>
              <a:ext cx="375396" cy="365170"/>
            </a:xfrm>
            <a:custGeom>
              <a:avLst/>
              <a:gdLst>
                <a:gd name="connsiteX0" fmla="*/ 20813 w 375396"/>
                <a:gd name="connsiteY0" fmla="*/ 85809 h 365170"/>
                <a:gd name="connsiteX1" fmla="*/ 77083 w 375396"/>
                <a:gd name="connsiteY1" fmla="*/ 22318 h 365170"/>
                <a:gd name="connsiteX2" fmla="*/ 156865 w 375396"/>
                <a:gd name="connsiteY2" fmla="*/ 0 h 365170"/>
                <a:gd name="connsiteX3" fmla="*/ 222771 w 375396"/>
                <a:gd name="connsiteY3" fmla="*/ 15392 h 365170"/>
                <a:gd name="connsiteX4" fmla="*/ 266323 w 375396"/>
                <a:gd name="connsiteY4" fmla="*/ 55410 h 365170"/>
                <a:gd name="connsiteX5" fmla="*/ 266323 w 375396"/>
                <a:gd name="connsiteY5" fmla="*/ 5002 h 365170"/>
                <a:gd name="connsiteX6" fmla="*/ 375397 w 375396"/>
                <a:gd name="connsiteY6" fmla="*/ 5002 h 365170"/>
                <a:gd name="connsiteX7" fmla="*/ 375397 w 375396"/>
                <a:gd name="connsiteY7" fmla="*/ 360168 h 365170"/>
                <a:gd name="connsiteX8" fmla="*/ 266323 w 375396"/>
                <a:gd name="connsiteY8" fmla="*/ 360168 h 365170"/>
                <a:gd name="connsiteX9" fmla="*/ 266323 w 375396"/>
                <a:gd name="connsiteY9" fmla="*/ 309760 h 365170"/>
                <a:gd name="connsiteX10" fmla="*/ 222000 w 375396"/>
                <a:gd name="connsiteY10" fmla="*/ 349778 h 365170"/>
                <a:gd name="connsiteX11" fmla="*/ 156094 w 375396"/>
                <a:gd name="connsiteY11" fmla="*/ 365170 h 365170"/>
                <a:gd name="connsiteX12" fmla="*/ 77083 w 375396"/>
                <a:gd name="connsiteY12" fmla="*/ 342467 h 365170"/>
                <a:gd name="connsiteX13" fmla="*/ 20813 w 375396"/>
                <a:gd name="connsiteY13" fmla="*/ 278207 h 365170"/>
                <a:gd name="connsiteX14" fmla="*/ 0 w 375396"/>
                <a:gd name="connsiteY14" fmla="*/ 181623 h 365170"/>
                <a:gd name="connsiteX15" fmla="*/ 20813 w 375396"/>
                <a:gd name="connsiteY15" fmla="*/ 85809 h 365170"/>
                <a:gd name="connsiteX16" fmla="*/ 243969 w 375396"/>
                <a:gd name="connsiteY16" fmla="*/ 118132 h 365170"/>
                <a:gd name="connsiteX17" fmla="*/ 188855 w 375396"/>
                <a:gd name="connsiteY17" fmla="*/ 94660 h 365170"/>
                <a:gd name="connsiteX18" fmla="*/ 133740 w 375396"/>
                <a:gd name="connsiteY18" fmla="*/ 117747 h 365170"/>
                <a:gd name="connsiteX19" fmla="*/ 111000 w 375396"/>
                <a:gd name="connsiteY19" fmla="*/ 181623 h 365170"/>
                <a:gd name="connsiteX20" fmla="*/ 133740 w 375396"/>
                <a:gd name="connsiteY20" fmla="*/ 246269 h 365170"/>
                <a:gd name="connsiteX21" fmla="*/ 188855 w 375396"/>
                <a:gd name="connsiteY21" fmla="*/ 270126 h 365170"/>
                <a:gd name="connsiteX22" fmla="*/ 243969 w 375396"/>
                <a:gd name="connsiteY22" fmla="*/ 246653 h 365170"/>
                <a:gd name="connsiteX23" fmla="*/ 266709 w 375396"/>
                <a:gd name="connsiteY23" fmla="*/ 182393 h 365170"/>
                <a:gd name="connsiteX24" fmla="*/ 243969 w 375396"/>
                <a:gd name="connsiteY24" fmla="*/ 118132 h 365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5396" h="365170">
                  <a:moveTo>
                    <a:pt x="20813" y="85809"/>
                  </a:moveTo>
                  <a:cubicBezTo>
                    <a:pt x="34688" y="58104"/>
                    <a:pt x="53573" y="36940"/>
                    <a:pt x="77083" y="22318"/>
                  </a:cubicBezTo>
                  <a:cubicBezTo>
                    <a:pt x="100979" y="7311"/>
                    <a:pt x="127573" y="0"/>
                    <a:pt x="156865" y="0"/>
                  </a:cubicBezTo>
                  <a:cubicBezTo>
                    <a:pt x="181917" y="0"/>
                    <a:pt x="203886" y="5002"/>
                    <a:pt x="222771" y="15392"/>
                  </a:cubicBezTo>
                  <a:cubicBezTo>
                    <a:pt x="241657" y="25396"/>
                    <a:pt x="256303" y="38864"/>
                    <a:pt x="266323" y="55410"/>
                  </a:cubicBezTo>
                  <a:lnTo>
                    <a:pt x="266323" y="5002"/>
                  </a:lnTo>
                  <a:lnTo>
                    <a:pt x="375397" y="5002"/>
                  </a:lnTo>
                  <a:lnTo>
                    <a:pt x="375397" y="360168"/>
                  </a:lnTo>
                  <a:lnTo>
                    <a:pt x="266323" y="360168"/>
                  </a:lnTo>
                  <a:lnTo>
                    <a:pt x="266323" y="309760"/>
                  </a:lnTo>
                  <a:cubicBezTo>
                    <a:pt x="255532" y="326306"/>
                    <a:pt x="240886" y="339774"/>
                    <a:pt x="222000" y="349778"/>
                  </a:cubicBezTo>
                  <a:cubicBezTo>
                    <a:pt x="203115" y="359783"/>
                    <a:pt x="181146" y="365170"/>
                    <a:pt x="156094" y="365170"/>
                  </a:cubicBezTo>
                  <a:cubicBezTo>
                    <a:pt x="127188" y="365170"/>
                    <a:pt x="100979" y="357474"/>
                    <a:pt x="77083" y="342467"/>
                  </a:cubicBezTo>
                  <a:cubicBezTo>
                    <a:pt x="53188" y="327460"/>
                    <a:pt x="34302" y="305912"/>
                    <a:pt x="20813" y="278207"/>
                  </a:cubicBezTo>
                  <a:cubicBezTo>
                    <a:pt x="6937" y="250501"/>
                    <a:pt x="0" y="218179"/>
                    <a:pt x="0" y="181623"/>
                  </a:cubicBezTo>
                  <a:cubicBezTo>
                    <a:pt x="0" y="145452"/>
                    <a:pt x="6937" y="113514"/>
                    <a:pt x="20813" y="85809"/>
                  </a:cubicBezTo>
                  <a:close/>
                  <a:moveTo>
                    <a:pt x="243969" y="118132"/>
                  </a:moveTo>
                  <a:cubicBezTo>
                    <a:pt x="228938" y="102355"/>
                    <a:pt x="210438" y="94660"/>
                    <a:pt x="188855" y="94660"/>
                  </a:cubicBezTo>
                  <a:cubicBezTo>
                    <a:pt x="167271" y="94660"/>
                    <a:pt x="148771" y="102355"/>
                    <a:pt x="133740" y="117747"/>
                  </a:cubicBezTo>
                  <a:cubicBezTo>
                    <a:pt x="118709" y="133139"/>
                    <a:pt x="111000" y="154688"/>
                    <a:pt x="111000" y="181623"/>
                  </a:cubicBezTo>
                  <a:cubicBezTo>
                    <a:pt x="111000" y="208944"/>
                    <a:pt x="118709" y="230492"/>
                    <a:pt x="133740" y="246269"/>
                  </a:cubicBezTo>
                  <a:cubicBezTo>
                    <a:pt x="148771" y="262045"/>
                    <a:pt x="167271" y="270126"/>
                    <a:pt x="188855" y="270126"/>
                  </a:cubicBezTo>
                  <a:cubicBezTo>
                    <a:pt x="210438" y="270126"/>
                    <a:pt x="228938" y="262430"/>
                    <a:pt x="243969" y="246653"/>
                  </a:cubicBezTo>
                  <a:cubicBezTo>
                    <a:pt x="259001" y="230877"/>
                    <a:pt x="266709" y="209713"/>
                    <a:pt x="266709" y="182393"/>
                  </a:cubicBezTo>
                  <a:cubicBezTo>
                    <a:pt x="266323" y="155457"/>
                    <a:pt x="259001" y="133909"/>
                    <a:pt x="243969" y="118132"/>
                  </a:cubicBezTo>
                  <a:close/>
                </a:path>
              </a:pathLst>
            </a:custGeom>
            <a:solidFill>
              <a:schemeClr val="accent2"/>
            </a:solidFill>
            <a:ln w="3847" cap="flat">
              <a:noFill/>
              <a:prstDash val="solid"/>
              <a:miter/>
            </a:ln>
          </p:spPr>
          <p:txBody>
            <a:bodyPr rtlCol="0" anchor="ctr"/>
            <a:lstStyle/>
            <a:p>
              <a:endParaRPr lang="en-GB" sz="2400">
                <a:solidFill>
                  <a:schemeClr val="bg1"/>
                </a:solidFill>
              </a:endParaRPr>
            </a:p>
          </p:txBody>
        </p:sp>
        <p:sp>
          <p:nvSpPr>
            <p:cNvPr id="46" name="Graphic 6">
              <a:extLst>
                <a:ext uri="{FF2B5EF4-FFF2-40B4-BE49-F238E27FC236}">
                  <a16:creationId xmlns:a16="http://schemas.microsoft.com/office/drawing/2014/main" id="{9896B2B1-9C95-F94C-8B02-DB28F81FA958}"/>
                </a:ext>
              </a:extLst>
            </p:cNvPr>
            <p:cNvSpPr/>
            <p:nvPr/>
          </p:nvSpPr>
          <p:spPr>
            <a:xfrm>
              <a:off x="2088593" y="26082"/>
              <a:ext cx="109073" cy="470988"/>
            </a:xfrm>
            <a:custGeom>
              <a:avLst/>
              <a:gdLst>
                <a:gd name="connsiteX0" fmla="*/ 109073 w 109073"/>
                <a:gd name="connsiteY0" fmla="*/ 0 h 470988"/>
                <a:gd name="connsiteX1" fmla="*/ 109073 w 109073"/>
                <a:gd name="connsiteY1" fmla="*/ 470989 h 470988"/>
                <a:gd name="connsiteX2" fmla="*/ 0 w 109073"/>
                <a:gd name="connsiteY2" fmla="*/ 470989 h 470988"/>
                <a:gd name="connsiteX3" fmla="*/ 0 w 109073"/>
                <a:gd name="connsiteY3" fmla="*/ 0 h 470988"/>
                <a:gd name="connsiteX4" fmla="*/ 109073 w 109073"/>
                <a:gd name="connsiteY4" fmla="*/ 0 h 47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073" h="470988">
                  <a:moveTo>
                    <a:pt x="109073" y="0"/>
                  </a:moveTo>
                  <a:lnTo>
                    <a:pt x="109073" y="470989"/>
                  </a:lnTo>
                  <a:lnTo>
                    <a:pt x="0" y="470989"/>
                  </a:lnTo>
                  <a:lnTo>
                    <a:pt x="0" y="0"/>
                  </a:lnTo>
                  <a:lnTo>
                    <a:pt x="109073" y="0"/>
                  </a:lnTo>
                  <a:close/>
                </a:path>
              </a:pathLst>
            </a:custGeom>
            <a:solidFill>
              <a:schemeClr val="accent2"/>
            </a:solidFill>
            <a:ln w="3847" cap="flat">
              <a:noFill/>
              <a:prstDash val="solid"/>
              <a:miter/>
            </a:ln>
          </p:spPr>
          <p:txBody>
            <a:bodyPr rtlCol="0" anchor="ctr"/>
            <a:lstStyle/>
            <a:p>
              <a:endParaRPr lang="en-GB" sz="2400">
                <a:solidFill>
                  <a:schemeClr val="bg1"/>
                </a:solidFill>
              </a:endParaRPr>
            </a:p>
          </p:txBody>
        </p:sp>
        <p:sp>
          <p:nvSpPr>
            <p:cNvPr id="47" name="Graphic 6">
              <a:extLst>
                <a:ext uri="{FF2B5EF4-FFF2-40B4-BE49-F238E27FC236}">
                  <a16:creationId xmlns:a16="http://schemas.microsoft.com/office/drawing/2014/main" id="{04A9112B-DC5A-D74D-81CF-428CC7C69C44}"/>
                </a:ext>
              </a:extLst>
            </p:cNvPr>
            <p:cNvSpPr/>
            <p:nvPr/>
          </p:nvSpPr>
          <p:spPr>
            <a:xfrm>
              <a:off x="2254323" y="26082"/>
              <a:ext cx="109073" cy="470988"/>
            </a:xfrm>
            <a:custGeom>
              <a:avLst/>
              <a:gdLst>
                <a:gd name="connsiteX0" fmla="*/ 109073 w 109073"/>
                <a:gd name="connsiteY0" fmla="*/ 0 h 470988"/>
                <a:gd name="connsiteX1" fmla="*/ 109073 w 109073"/>
                <a:gd name="connsiteY1" fmla="*/ 470989 h 470988"/>
                <a:gd name="connsiteX2" fmla="*/ 0 w 109073"/>
                <a:gd name="connsiteY2" fmla="*/ 470989 h 470988"/>
                <a:gd name="connsiteX3" fmla="*/ 0 w 109073"/>
                <a:gd name="connsiteY3" fmla="*/ 0 h 470988"/>
                <a:gd name="connsiteX4" fmla="*/ 109073 w 109073"/>
                <a:gd name="connsiteY4" fmla="*/ 0 h 47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073" h="470988">
                  <a:moveTo>
                    <a:pt x="109073" y="0"/>
                  </a:moveTo>
                  <a:lnTo>
                    <a:pt x="109073" y="470989"/>
                  </a:lnTo>
                  <a:lnTo>
                    <a:pt x="0" y="470989"/>
                  </a:lnTo>
                  <a:lnTo>
                    <a:pt x="0" y="0"/>
                  </a:lnTo>
                  <a:lnTo>
                    <a:pt x="109073" y="0"/>
                  </a:lnTo>
                  <a:close/>
                </a:path>
              </a:pathLst>
            </a:custGeom>
            <a:solidFill>
              <a:schemeClr val="accent2"/>
            </a:solidFill>
            <a:ln w="3847" cap="flat">
              <a:noFill/>
              <a:prstDash val="solid"/>
              <a:miter/>
            </a:ln>
          </p:spPr>
          <p:txBody>
            <a:bodyPr rtlCol="0" anchor="ctr"/>
            <a:lstStyle/>
            <a:p>
              <a:endParaRPr lang="en-GB" sz="2400">
                <a:solidFill>
                  <a:schemeClr val="bg1"/>
                </a:solidFill>
              </a:endParaRPr>
            </a:p>
          </p:txBody>
        </p:sp>
        <p:sp>
          <p:nvSpPr>
            <p:cNvPr id="48" name="Graphic 6">
              <a:extLst>
                <a:ext uri="{FF2B5EF4-FFF2-40B4-BE49-F238E27FC236}">
                  <a16:creationId xmlns:a16="http://schemas.microsoft.com/office/drawing/2014/main" id="{E972CD56-0BDF-764F-9DA4-3BF998C11740}"/>
                </a:ext>
              </a:extLst>
            </p:cNvPr>
            <p:cNvSpPr/>
            <p:nvPr/>
          </p:nvSpPr>
          <p:spPr>
            <a:xfrm>
              <a:off x="2410417" y="137287"/>
              <a:ext cx="357420" cy="364785"/>
            </a:xfrm>
            <a:custGeom>
              <a:avLst/>
              <a:gdLst>
                <a:gd name="connsiteX0" fmla="*/ 355740 w 357420"/>
                <a:gd name="connsiteY0" fmla="*/ 208174 h 364785"/>
                <a:gd name="connsiteX1" fmla="*/ 109073 w 357420"/>
                <a:gd name="connsiteY1" fmla="*/ 208174 h 364785"/>
                <a:gd name="connsiteX2" fmla="*/ 130271 w 357420"/>
                <a:gd name="connsiteY2" fmla="*/ 258967 h 364785"/>
                <a:gd name="connsiteX3" fmla="*/ 176521 w 357420"/>
                <a:gd name="connsiteY3" fmla="*/ 276283 h 364785"/>
                <a:gd name="connsiteX4" fmla="*/ 233178 w 357420"/>
                <a:gd name="connsiteY4" fmla="*/ 242036 h 364785"/>
                <a:gd name="connsiteX5" fmla="*/ 349188 w 357420"/>
                <a:gd name="connsiteY5" fmla="*/ 242036 h 364785"/>
                <a:gd name="connsiteX6" fmla="*/ 316813 w 357420"/>
                <a:gd name="connsiteY6" fmla="*/ 305142 h 364785"/>
                <a:gd name="connsiteX7" fmla="*/ 258615 w 357420"/>
                <a:gd name="connsiteY7" fmla="*/ 349009 h 364785"/>
                <a:gd name="connsiteX8" fmla="*/ 179990 w 357420"/>
                <a:gd name="connsiteY8" fmla="*/ 364785 h 364785"/>
                <a:gd name="connsiteX9" fmla="*/ 86719 w 357420"/>
                <a:gd name="connsiteY9" fmla="*/ 342467 h 364785"/>
                <a:gd name="connsiteX10" fmla="*/ 23125 w 357420"/>
                <a:gd name="connsiteY10" fmla="*/ 278976 h 364785"/>
                <a:gd name="connsiteX11" fmla="*/ 0 w 357420"/>
                <a:gd name="connsiteY11" fmla="*/ 182393 h 364785"/>
                <a:gd name="connsiteX12" fmla="*/ 22740 w 357420"/>
                <a:gd name="connsiteY12" fmla="*/ 85809 h 364785"/>
                <a:gd name="connsiteX13" fmla="*/ 86333 w 357420"/>
                <a:gd name="connsiteY13" fmla="*/ 22318 h 364785"/>
                <a:gd name="connsiteX14" fmla="*/ 179990 w 357420"/>
                <a:gd name="connsiteY14" fmla="*/ 0 h 364785"/>
                <a:gd name="connsiteX15" fmla="*/ 271719 w 357420"/>
                <a:gd name="connsiteY15" fmla="*/ 21549 h 364785"/>
                <a:gd name="connsiteX16" fmla="*/ 334542 w 357420"/>
                <a:gd name="connsiteY16" fmla="*/ 83116 h 364785"/>
                <a:gd name="connsiteX17" fmla="*/ 357282 w 357420"/>
                <a:gd name="connsiteY17" fmla="*/ 176621 h 364785"/>
                <a:gd name="connsiteX18" fmla="*/ 355740 w 357420"/>
                <a:gd name="connsiteY18" fmla="*/ 208174 h 364785"/>
                <a:gd name="connsiteX19" fmla="*/ 246282 w 357420"/>
                <a:gd name="connsiteY19" fmla="*/ 147761 h 364785"/>
                <a:gd name="connsiteX20" fmla="*/ 227011 w 357420"/>
                <a:gd name="connsiteY20" fmla="*/ 103125 h 364785"/>
                <a:gd name="connsiteX21" fmla="*/ 179219 w 357420"/>
                <a:gd name="connsiteY21" fmla="*/ 86579 h 364785"/>
                <a:gd name="connsiteX22" fmla="*/ 132969 w 357420"/>
                <a:gd name="connsiteY22" fmla="*/ 102355 h 364785"/>
                <a:gd name="connsiteX23" fmla="*/ 109844 w 357420"/>
                <a:gd name="connsiteY23" fmla="*/ 147376 h 364785"/>
                <a:gd name="connsiteX24" fmla="*/ 246282 w 357420"/>
                <a:gd name="connsiteY24" fmla="*/ 147376 h 364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57420" h="364785">
                  <a:moveTo>
                    <a:pt x="355740" y="208174"/>
                  </a:moveTo>
                  <a:lnTo>
                    <a:pt x="109073" y="208174"/>
                  </a:lnTo>
                  <a:cubicBezTo>
                    <a:pt x="110615" y="230107"/>
                    <a:pt x="117938" y="247038"/>
                    <a:pt x="130271" y="258967"/>
                  </a:cubicBezTo>
                  <a:cubicBezTo>
                    <a:pt x="142990" y="270511"/>
                    <a:pt x="158407" y="276283"/>
                    <a:pt x="176521" y="276283"/>
                  </a:cubicBezTo>
                  <a:cubicBezTo>
                    <a:pt x="203886" y="276283"/>
                    <a:pt x="222771" y="264739"/>
                    <a:pt x="233178" y="242036"/>
                  </a:cubicBezTo>
                  <a:lnTo>
                    <a:pt x="349188" y="242036"/>
                  </a:lnTo>
                  <a:cubicBezTo>
                    <a:pt x="343407" y="265508"/>
                    <a:pt x="332615" y="286287"/>
                    <a:pt x="316813" y="305142"/>
                  </a:cubicBezTo>
                  <a:cubicBezTo>
                    <a:pt x="301396" y="323997"/>
                    <a:pt x="281740" y="338619"/>
                    <a:pt x="258615" y="349009"/>
                  </a:cubicBezTo>
                  <a:cubicBezTo>
                    <a:pt x="235105" y="359783"/>
                    <a:pt x="208896" y="364785"/>
                    <a:pt x="179990" y="364785"/>
                  </a:cubicBezTo>
                  <a:cubicBezTo>
                    <a:pt x="145302" y="364785"/>
                    <a:pt x="114084" y="357474"/>
                    <a:pt x="86719" y="342467"/>
                  </a:cubicBezTo>
                  <a:cubicBezTo>
                    <a:pt x="59354" y="327460"/>
                    <a:pt x="38156" y="306297"/>
                    <a:pt x="23125" y="278976"/>
                  </a:cubicBezTo>
                  <a:cubicBezTo>
                    <a:pt x="7708" y="251271"/>
                    <a:pt x="0" y="218948"/>
                    <a:pt x="0" y="182393"/>
                  </a:cubicBezTo>
                  <a:cubicBezTo>
                    <a:pt x="0" y="145837"/>
                    <a:pt x="7708" y="113130"/>
                    <a:pt x="22740" y="85809"/>
                  </a:cubicBezTo>
                  <a:cubicBezTo>
                    <a:pt x="37771" y="58104"/>
                    <a:pt x="58969" y="36940"/>
                    <a:pt x="86333" y="22318"/>
                  </a:cubicBezTo>
                  <a:cubicBezTo>
                    <a:pt x="113698" y="7311"/>
                    <a:pt x="144917" y="0"/>
                    <a:pt x="179990" y="0"/>
                  </a:cubicBezTo>
                  <a:cubicBezTo>
                    <a:pt x="214292" y="0"/>
                    <a:pt x="245126" y="7311"/>
                    <a:pt x="271719" y="21549"/>
                  </a:cubicBezTo>
                  <a:cubicBezTo>
                    <a:pt x="298313" y="36171"/>
                    <a:pt x="319511" y="56565"/>
                    <a:pt x="334542" y="83116"/>
                  </a:cubicBezTo>
                  <a:cubicBezTo>
                    <a:pt x="349574" y="109667"/>
                    <a:pt x="357282" y="141220"/>
                    <a:pt x="357282" y="176621"/>
                  </a:cubicBezTo>
                  <a:cubicBezTo>
                    <a:pt x="357667" y="186625"/>
                    <a:pt x="357282" y="197015"/>
                    <a:pt x="355740" y="208174"/>
                  </a:cubicBezTo>
                  <a:close/>
                  <a:moveTo>
                    <a:pt x="246282" y="147761"/>
                  </a:moveTo>
                  <a:cubicBezTo>
                    <a:pt x="246282" y="128906"/>
                    <a:pt x="239730" y="114284"/>
                    <a:pt x="227011" y="103125"/>
                  </a:cubicBezTo>
                  <a:cubicBezTo>
                    <a:pt x="214292" y="91966"/>
                    <a:pt x="198490" y="86579"/>
                    <a:pt x="179219" y="86579"/>
                  </a:cubicBezTo>
                  <a:cubicBezTo>
                    <a:pt x="161104" y="86579"/>
                    <a:pt x="145688" y="91966"/>
                    <a:pt x="132969" y="102355"/>
                  </a:cubicBezTo>
                  <a:cubicBezTo>
                    <a:pt x="120250" y="113130"/>
                    <a:pt x="112542" y="128137"/>
                    <a:pt x="109844" y="147376"/>
                  </a:cubicBezTo>
                  <a:lnTo>
                    <a:pt x="246282" y="147376"/>
                  </a:lnTo>
                  <a:close/>
                </a:path>
              </a:pathLst>
            </a:custGeom>
            <a:solidFill>
              <a:schemeClr val="accent2"/>
            </a:solidFill>
            <a:ln w="3847" cap="flat">
              <a:noFill/>
              <a:prstDash val="solid"/>
              <a:miter/>
            </a:ln>
          </p:spPr>
          <p:txBody>
            <a:bodyPr rtlCol="0" anchor="ctr"/>
            <a:lstStyle/>
            <a:p>
              <a:endParaRPr lang="en-GB" sz="2400">
                <a:solidFill>
                  <a:schemeClr val="bg1"/>
                </a:solidFill>
              </a:endParaRPr>
            </a:p>
          </p:txBody>
        </p:sp>
        <p:sp>
          <p:nvSpPr>
            <p:cNvPr id="49" name="Graphic 6">
              <a:extLst>
                <a:ext uri="{FF2B5EF4-FFF2-40B4-BE49-F238E27FC236}">
                  <a16:creationId xmlns:a16="http://schemas.microsoft.com/office/drawing/2014/main" id="{D2021316-36BD-8942-B20F-67D2CEFB00A2}"/>
                </a:ext>
              </a:extLst>
            </p:cNvPr>
            <p:cNvSpPr/>
            <p:nvPr/>
          </p:nvSpPr>
          <p:spPr>
            <a:xfrm>
              <a:off x="2807397" y="136883"/>
              <a:ext cx="375396" cy="535268"/>
            </a:xfrm>
            <a:custGeom>
              <a:avLst/>
              <a:gdLst>
                <a:gd name="connsiteX0" fmla="*/ 222771 w 375396"/>
                <a:gd name="connsiteY0" fmla="*/ 15026 h 535268"/>
                <a:gd name="connsiteX1" fmla="*/ 266323 w 375396"/>
                <a:gd name="connsiteY1" fmla="*/ 55045 h 535268"/>
                <a:gd name="connsiteX2" fmla="*/ 266323 w 375396"/>
                <a:gd name="connsiteY2" fmla="*/ 4637 h 535268"/>
                <a:gd name="connsiteX3" fmla="*/ 375397 w 375396"/>
                <a:gd name="connsiteY3" fmla="*/ 4637 h 535268"/>
                <a:gd name="connsiteX4" fmla="*/ 375397 w 375396"/>
                <a:gd name="connsiteY4" fmla="*/ 359418 h 535268"/>
                <a:gd name="connsiteX5" fmla="*/ 356126 w 375396"/>
                <a:gd name="connsiteY5" fmla="*/ 448305 h 535268"/>
                <a:gd name="connsiteX6" fmla="*/ 296771 w 375396"/>
                <a:gd name="connsiteY6" fmla="*/ 511796 h 535268"/>
                <a:gd name="connsiteX7" fmla="*/ 197719 w 375396"/>
                <a:gd name="connsiteY7" fmla="*/ 535269 h 535268"/>
                <a:gd name="connsiteX8" fmla="*/ 69375 w 375396"/>
                <a:gd name="connsiteY8" fmla="*/ 497944 h 535268"/>
                <a:gd name="connsiteX9" fmla="*/ 13104 w 375396"/>
                <a:gd name="connsiteY9" fmla="*/ 397128 h 535268"/>
                <a:gd name="connsiteX10" fmla="*/ 121021 w 375396"/>
                <a:gd name="connsiteY10" fmla="*/ 397128 h 535268"/>
                <a:gd name="connsiteX11" fmla="*/ 145302 w 375396"/>
                <a:gd name="connsiteY11" fmla="*/ 429450 h 535268"/>
                <a:gd name="connsiteX12" fmla="*/ 192323 w 375396"/>
                <a:gd name="connsiteY12" fmla="*/ 441379 h 535268"/>
                <a:gd name="connsiteX13" fmla="*/ 246282 w 375396"/>
                <a:gd name="connsiteY13" fmla="*/ 422139 h 535268"/>
                <a:gd name="connsiteX14" fmla="*/ 266323 w 375396"/>
                <a:gd name="connsiteY14" fmla="*/ 360187 h 535268"/>
                <a:gd name="connsiteX15" fmla="*/ 266323 w 375396"/>
                <a:gd name="connsiteY15" fmla="*/ 309394 h 535268"/>
                <a:gd name="connsiteX16" fmla="*/ 222386 w 375396"/>
                <a:gd name="connsiteY16" fmla="*/ 349798 h 535268"/>
                <a:gd name="connsiteX17" fmla="*/ 156865 w 375396"/>
                <a:gd name="connsiteY17" fmla="*/ 365574 h 535268"/>
                <a:gd name="connsiteX18" fmla="*/ 77083 w 375396"/>
                <a:gd name="connsiteY18" fmla="*/ 342871 h 535268"/>
                <a:gd name="connsiteX19" fmla="*/ 20813 w 375396"/>
                <a:gd name="connsiteY19" fmla="*/ 278611 h 535268"/>
                <a:gd name="connsiteX20" fmla="*/ 0 w 375396"/>
                <a:gd name="connsiteY20" fmla="*/ 182027 h 535268"/>
                <a:gd name="connsiteX21" fmla="*/ 20813 w 375396"/>
                <a:gd name="connsiteY21" fmla="*/ 85829 h 535268"/>
                <a:gd name="connsiteX22" fmla="*/ 77083 w 375396"/>
                <a:gd name="connsiteY22" fmla="*/ 22337 h 535268"/>
                <a:gd name="connsiteX23" fmla="*/ 156865 w 375396"/>
                <a:gd name="connsiteY23" fmla="*/ 19 h 535268"/>
                <a:gd name="connsiteX24" fmla="*/ 222771 w 375396"/>
                <a:gd name="connsiteY24" fmla="*/ 15026 h 535268"/>
                <a:gd name="connsiteX25" fmla="*/ 243584 w 375396"/>
                <a:gd name="connsiteY25" fmla="*/ 118151 h 535268"/>
                <a:gd name="connsiteX26" fmla="*/ 188469 w 375396"/>
                <a:gd name="connsiteY26" fmla="*/ 94679 h 535268"/>
                <a:gd name="connsiteX27" fmla="*/ 133354 w 375396"/>
                <a:gd name="connsiteY27" fmla="*/ 117766 h 535268"/>
                <a:gd name="connsiteX28" fmla="*/ 110615 w 375396"/>
                <a:gd name="connsiteY28" fmla="*/ 181642 h 535268"/>
                <a:gd name="connsiteX29" fmla="*/ 133354 w 375396"/>
                <a:gd name="connsiteY29" fmla="*/ 246288 h 535268"/>
                <a:gd name="connsiteX30" fmla="*/ 188469 w 375396"/>
                <a:gd name="connsiteY30" fmla="*/ 270145 h 535268"/>
                <a:gd name="connsiteX31" fmla="*/ 243584 w 375396"/>
                <a:gd name="connsiteY31" fmla="*/ 246673 h 535268"/>
                <a:gd name="connsiteX32" fmla="*/ 266323 w 375396"/>
                <a:gd name="connsiteY32" fmla="*/ 182412 h 535268"/>
                <a:gd name="connsiteX33" fmla="*/ 243584 w 375396"/>
                <a:gd name="connsiteY33" fmla="*/ 118151 h 53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75396" h="535268">
                  <a:moveTo>
                    <a:pt x="222771" y="15026"/>
                  </a:moveTo>
                  <a:cubicBezTo>
                    <a:pt x="241657" y="25031"/>
                    <a:pt x="256303" y="38499"/>
                    <a:pt x="266323" y="55045"/>
                  </a:cubicBezTo>
                  <a:lnTo>
                    <a:pt x="266323" y="4637"/>
                  </a:lnTo>
                  <a:lnTo>
                    <a:pt x="375397" y="4637"/>
                  </a:lnTo>
                  <a:lnTo>
                    <a:pt x="375397" y="359418"/>
                  </a:lnTo>
                  <a:cubicBezTo>
                    <a:pt x="375397" y="392125"/>
                    <a:pt x="368845" y="421754"/>
                    <a:pt x="356126" y="448305"/>
                  </a:cubicBezTo>
                  <a:cubicBezTo>
                    <a:pt x="343022" y="474856"/>
                    <a:pt x="323365" y="496020"/>
                    <a:pt x="296771" y="511796"/>
                  </a:cubicBezTo>
                  <a:cubicBezTo>
                    <a:pt x="270178" y="527573"/>
                    <a:pt x="237032" y="535269"/>
                    <a:pt x="197719" y="535269"/>
                  </a:cubicBezTo>
                  <a:cubicBezTo>
                    <a:pt x="144917" y="535269"/>
                    <a:pt x="102136" y="522955"/>
                    <a:pt x="69375" y="497944"/>
                  </a:cubicBezTo>
                  <a:cubicBezTo>
                    <a:pt x="36615" y="472932"/>
                    <a:pt x="18115" y="439455"/>
                    <a:pt x="13104" y="397128"/>
                  </a:cubicBezTo>
                  <a:lnTo>
                    <a:pt x="121021" y="397128"/>
                  </a:lnTo>
                  <a:cubicBezTo>
                    <a:pt x="124490" y="410595"/>
                    <a:pt x="132584" y="421370"/>
                    <a:pt x="145302" y="429450"/>
                  </a:cubicBezTo>
                  <a:cubicBezTo>
                    <a:pt x="158021" y="437146"/>
                    <a:pt x="173823" y="441379"/>
                    <a:pt x="192323" y="441379"/>
                  </a:cubicBezTo>
                  <a:cubicBezTo>
                    <a:pt x="214678" y="441379"/>
                    <a:pt x="232792" y="434837"/>
                    <a:pt x="246282" y="422139"/>
                  </a:cubicBezTo>
                  <a:cubicBezTo>
                    <a:pt x="259771" y="409056"/>
                    <a:pt x="266323" y="388662"/>
                    <a:pt x="266323" y="360187"/>
                  </a:cubicBezTo>
                  <a:lnTo>
                    <a:pt x="266323" y="309394"/>
                  </a:lnTo>
                  <a:cubicBezTo>
                    <a:pt x="255532" y="325940"/>
                    <a:pt x="240886" y="339408"/>
                    <a:pt x="222386" y="349798"/>
                  </a:cubicBezTo>
                  <a:cubicBezTo>
                    <a:pt x="203500" y="360187"/>
                    <a:pt x="181917" y="365574"/>
                    <a:pt x="156865" y="365574"/>
                  </a:cubicBezTo>
                  <a:cubicBezTo>
                    <a:pt x="127573" y="365574"/>
                    <a:pt x="100979" y="357878"/>
                    <a:pt x="77083" y="342871"/>
                  </a:cubicBezTo>
                  <a:cubicBezTo>
                    <a:pt x="53188" y="327864"/>
                    <a:pt x="34302" y="306316"/>
                    <a:pt x="20813" y="278611"/>
                  </a:cubicBezTo>
                  <a:cubicBezTo>
                    <a:pt x="6937" y="250906"/>
                    <a:pt x="0" y="218583"/>
                    <a:pt x="0" y="182027"/>
                  </a:cubicBezTo>
                  <a:cubicBezTo>
                    <a:pt x="0" y="145472"/>
                    <a:pt x="6937" y="113534"/>
                    <a:pt x="20813" y="85829"/>
                  </a:cubicBezTo>
                  <a:cubicBezTo>
                    <a:pt x="34688" y="58123"/>
                    <a:pt x="53573" y="36960"/>
                    <a:pt x="77083" y="22337"/>
                  </a:cubicBezTo>
                  <a:cubicBezTo>
                    <a:pt x="100979" y="7330"/>
                    <a:pt x="127573" y="19"/>
                    <a:pt x="156865" y="19"/>
                  </a:cubicBezTo>
                  <a:cubicBezTo>
                    <a:pt x="181532" y="-366"/>
                    <a:pt x="203500" y="5022"/>
                    <a:pt x="222771" y="15026"/>
                  </a:cubicBezTo>
                  <a:close/>
                  <a:moveTo>
                    <a:pt x="243584" y="118151"/>
                  </a:moveTo>
                  <a:cubicBezTo>
                    <a:pt x="228552" y="102375"/>
                    <a:pt x="210053" y="94679"/>
                    <a:pt x="188469" y="94679"/>
                  </a:cubicBezTo>
                  <a:cubicBezTo>
                    <a:pt x="166886" y="94679"/>
                    <a:pt x="148386" y="102375"/>
                    <a:pt x="133354" y="117766"/>
                  </a:cubicBezTo>
                  <a:cubicBezTo>
                    <a:pt x="118323" y="133158"/>
                    <a:pt x="110615" y="154707"/>
                    <a:pt x="110615" y="181642"/>
                  </a:cubicBezTo>
                  <a:cubicBezTo>
                    <a:pt x="110615" y="208963"/>
                    <a:pt x="118323" y="230511"/>
                    <a:pt x="133354" y="246288"/>
                  </a:cubicBezTo>
                  <a:cubicBezTo>
                    <a:pt x="148386" y="262065"/>
                    <a:pt x="166886" y="270145"/>
                    <a:pt x="188469" y="270145"/>
                  </a:cubicBezTo>
                  <a:cubicBezTo>
                    <a:pt x="210053" y="270145"/>
                    <a:pt x="228552" y="262449"/>
                    <a:pt x="243584" y="246673"/>
                  </a:cubicBezTo>
                  <a:cubicBezTo>
                    <a:pt x="258615" y="230896"/>
                    <a:pt x="266323" y="209732"/>
                    <a:pt x="266323" y="182412"/>
                  </a:cubicBezTo>
                  <a:cubicBezTo>
                    <a:pt x="266323" y="155476"/>
                    <a:pt x="258615" y="133928"/>
                    <a:pt x="243584" y="118151"/>
                  </a:cubicBezTo>
                  <a:close/>
                </a:path>
              </a:pathLst>
            </a:custGeom>
            <a:solidFill>
              <a:schemeClr val="accent2"/>
            </a:solidFill>
            <a:ln w="3847" cap="flat">
              <a:noFill/>
              <a:prstDash val="solid"/>
              <a:miter/>
            </a:ln>
          </p:spPr>
          <p:txBody>
            <a:bodyPr rtlCol="0" anchor="ctr"/>
            <a:lstStyle/>
            <a:p>
              <a:endParaRPr lang="en-GB" sz="2400">
                <a:solidFill>
                  <a:schemeClr val="bg1"/>
                </a:solidFill>
              </a:endParaRPr>
            </a:p>
          </p:txBody>
        </p:sp>
        <p:sp>
          <p:nvSpPr>
            <p:cNvPr id="50" name="Graphic 6">
              <a:extLst>
                <a:ext uri="{FF2B5EF4-FFF2-40B4-BE49-F238E27FC236}">
                  <a16:creationId xmlns:a16="http://schemas.microsoft.com/office/drawing/2014/main" id="{4BD4ED1F-D6EB-C142-8BCF-6A6FABD3263B}"/>
                </a:ext>
              </a:extLst>
            </p:cNvPr>
            <p:cNvSpPr/>
            <p:nvPr/>
          </p:nvSpPr>
          <p:spPr>
            <a:xfrm>
              <a:off x="3232898" y="138057"/>
              <a:ext cx="220844" cy="359398"/>
            </a:xfrm>
            <a:custGeom>
              <a:avLst/>
              <a:gdLst>
                <a:gd name="connsiteX0" fmla="*/ 157250 w 220844"/>
                <a:gd name="connsiteY0" fmla="*/ 16931 h 359398"/>
                <a:gd name="connsiteX1" fmla="*/ 220844 w 220844"/>
                <a:gd name="connsiteY1" fmla="*/ 0 h 359398"/>
                <a:gd name="connsiteX2" fmla="*/ 220844 w 220844"/>
                <a:gd name="connsiteY2" fmla="*/ 115054 h 359398"/>
                <a:gd name="connsiteX3" fmla="*/ 190782 w 220844"/>
                <a:gd name="connsiteY3" fmla="*/ 115054 h 359398"/>
                <a:gd name="connsiteX4" fmla="*/ 129500 w 220844"/>
                <a:gd name="connsiteY4" fmla="*/ 132754 h 359398"/>
                <a:gd name="connsiteX5" fmla="*/ 109073 w 220844"/>
                <a:gd name="connsiteY5" fmla="*/ 194321 h 359398"/>
                <a:gd name="connsiteX6" fmla="*/ 109073 w 220844"/>
                <a:gd name="connsiteY6" fmla="*/ 359398 h 359398"/>
                <a:gd name="connsiteX7" fmla="*/ 0 w 220844"/>
                <a:gd name="connsiteY7" fmla="*/ 359398 h 359398"/>
                <a:gd name="connsiteX8" fmla="*/ 0 w 220844"/>
                <a:gd name="connsiteY8" fmla="*/ 4233 h 359398"/>
                <a:gd name="connsiteX9" fmla="*/ 109073 w 220844"/>
                <a:gd name="connsiteY9" fmla="*/ 4233 h 359398"/>
                <a:gd name="connsiteX10" fmla="*/ 109073 w 220844"/>
                <a:gd name="connsiteY10" fmla="*/ 63491 h 359398"/>
                <a:gd name="connsiteX11" fmla="*/ 157250 w 220844"/>
                <a:gd name="connsiteY11" fmla="*/ 16931 h 359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844" h="359398">
                  <a:moveTo>
                    <a:pt x="157250" y="16931"/>
                  </a:moveTo>
                  <a:cubicBezTo>
                    <a:pt x="176521" y="5772"/>
                    <a:pt x="197719" y="0"/>
                    <a:pt x="220844" y="0"/>
                  </a:cubicBezTo>
                  <a:lnTo>
                    <a:pt x="220844" y="115054"/>
                  </a:lnTo>
                  <a:lnTo>
                    <a:pt x="190782" y="115054"/>
                  </a:lnTo>
                  <a:cubicBezTo>
                    <a:pt x="163417" y="115054"/>
                    <a:pt x="142990" y="120826"/>
                    <a:pt x="129500" y="132754"/>
                  </a:cubicBezTo>
                  <a:cubicBezTo>
                    <a:pt x="116011" y="144298"/>
                    <a:pt x="109073" y="165077"/>
                    <a:pt x="109073" y="194321"/>
                  </a:cubicBezTo>
                  <a:lnTo>
                    <a:pt x="109073" y="359398"/>
                  </a:lnTo>
                  <a:lnTo>
                    <a:pt x="0" y="359398"/>
                  </a:lnTo>
                  <a:lnTo>
                    <a:pt x="0" y="4233"/>
                  </a:lnTo>
                  <a:lnTo>
                    <a:pt x="109073" y="4233"/>
                  </a:lnTo>
                  <a:lnTo>
                    <a:pt x="109073" y="63491"/>
                  </a:lnTo>
                  <a:cubicBezTo>
                    <a:pt x="122177" y="43482"/>
                    <a:pt x="137980" y="28090"/>
                    <a:pt x="157250" y="16931"/>
                  </a:cubicBezTo>
                  <a:close/>
                </a:path>
              </a:pathLst>
            </a:custGeom>
            <a:solidFill>
              <a:schemeClr val="accent2"/>
            </a:solidFill>
            <a:ln w="3847" cap="flat">
              <a:noFill/>
              <a:prstDash val="solid"/>
              <a:miter/>
            </a:ln>
          </p:spPr>
          <p:txBody>
            <a:bodyPr rtlCol="0" anchor="ctr"/>
            <a:lstStyle/>
            <a:p>
              <a:endParaRPr lang="en-GB" sz="2400">
                <a:solidFill>
                  <a:schemeClr val="bg1"/>
                </a:solidFill>
              </a:endParaRPr>
            </a:p>
          </p:txBody>
        </p:sp>
        <p:sp>
          <p:nvSpPr>
            <p:cNvPr id="51" name="Graphic 6">
              <a:extLst>
                <a:ext uri="{FF2B5EF4-FFF2-40B4-BE49-F238E27FC236}">
                  <a16:creationId xmlns:a16="http://schemas.microsoft.com/office/drawing/2014/main" id="{52ECD3D4-31BC-D149-89B2-7A85EAC9324F}"/>
                </a:ext>
              </a:extLst>
            </p:cNvPr>
            <p:cNvSpPr/>
            <p:nvPr/>
          </p:nvSpPr>
          <p:spPr>
            <a:xfrm>
              <a:off x="3487659" y="136903"/>
              <a:ext cx="370000" cy="365555"/>
            </a:xfrm>
            <a:custGeom>
              <a:avLst/>
              <a:gdLst>
                <a:gd name="connsiteX0" fmla="*/ 89417 w 370000"/>
                <a:gd name="connsiteY0" fmla="*/ 342852 h 365555"/>
                <a:gd name="connsiteX1" fmla="*/ 23896 w 370000"/>
                <a:gd name="connsiteY1" fmla="*/ 279361 h 365555"/>
                <a:gd name="connsiteX2" fmla="*/ 0 w 370000"/>
                <a:gd name="connsiteY2" fmla="*/ 182778 h 365555"/>
                <a:gd name="connsiteX3" fmla="*/ 24281 w 370000"/>
                <a:gd name="connsiteY3" fmla="*/ 86194 h 365555"/>
                <a:gd name="connsiteX4" fmla="*/ 90573 w 370000"/>
                <a:gd name="connsiteY4" fmla="*/ 22318 h 365555"/>
                <a:gd name="connsiteX5" fmla="*/ 185000 w 370000"/>
                <a:gd name="connsiteY5" fmla="*/ 0 h 365555"/>
                <a:gd name="connsiteX6" fmla="*/ 279428 w 370000"/>
                <a:gd name="connsiteY6" fmla="*/ 22318 h 365555"/>
                <a:gd name="connsiteX7" fmla="*/ 345719 w 370000"/>
                <a:gd name="connsiteY7" fmla="*/ 86194 h 365555"/>
                <a:gd name="connsiteX8" fmla="*/ 370001 w 370000"/>
                <a:gd name="connsiteY8" fmla="*/ 182778 h 365555"/>
                <a:gd name="connsiteX9" fmla="*/ 345334 w 370000"/>
                <a:gd name="connsiteY9" fmla="*/ 279361 h 365555"/>
                <a:gd name="connsiteX10" fmla="*/ 278271 w 370000"/>
                <a:gd name="connsiteY10" fmla="*/ 343237 h 365555"/>
                <a:gd name="connsiteX11" fmla="*/ 183459 w 370000"/>
                <a:gd name="connsiteY11" fmla="*/ 365555 h 365555"/>
                <a:gd name="connsiteX12" fmla="*/ 89417 w 370000"/>
                <a:gd name="connsiteY12" fmla="*/ 342852 h 365555"/>
                <a:gd name="connsiteX13" fmla="*/ 236646 w 370000"/>
                <a:gd name="connsiteY13" fmla="*/ 248193 h 365555"/>
                <a:gd name="connsiteX14" fmla="*/ 258615 w 370000"/>
                <a:gd name="connsiteY14" fmla="*/ 182778 h 365555"/>
                <a:gd name="connsiteX15" fmla="*/ 237417 w 370000"/>
                <a:gd name="connsiteY15" fmla="*/ 117362 h 365555"/>
                <a:gd name="connsiteX16" fmla="*/ 184615 w 370000"/>
                <a:gd name="connsiteY16" fmla="*/ 94275 h 365555"/>
                <a:gd name="connsiteX17" fmla="*/ 131813 w 370000"/>
                <a:gd name="connsiteY17" fmla="*/ 116978 h 365555"/>
                <a:gd name="connsiteX18" fmla="*/ 110615 w 370000"/>
                <a:gd name="connsiteY18" fmla="*/ 182778 h 365555"/>
                <a:gd name="connsiteX19" fmla="*/ 131427 w 370000"/>
                <a:gd name="connsiteY19" fmla="*/ 248193 h 365555"/>
                <a:gd name="connsiteX20" fmla="*/ 183459 w 370000"/>
                <a:gd name="connsiteY20" fmla="*/ 271280 h 365555"/>
                <a:gd name="connsiteX21" fmla="*/ 236646 w 370000"/>
                <a:gd name="connsiteY21" fmla="*/ 248193 h 365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70000" h="365555">
                  <a:moveTo>
                    <a:pt x="89417" y="342852"/>
                  </a:moveTo>
                  <a:cubicBezTo>
                    <a:pt x="61667" y="327845"/>
                    <a:pt x="39698" y="306681"/>
                    <a:pt x="23896" y="279361"/>
                  </a:cubicBezTo>
                  <a:cubicBezTo>
                    <a:pt x="8094" y="251656"/>
                    <a:pt x="0" y="219333"/>
                    <a:pt x="0" y="182778"/>
                  </a:cubicBezTo>
                  <a:cubicBezTo>
                    <a:pt x="0" y="146222"/>
                    <a:pt x="8094" y="114284"/>
                    <a:pt x="24281" y="86194"/>
                  </a:cubicBezTo>
                  <a:cubicBezTo>
                    <a:pt x="40469" y="58489"/>
                    <a:pt x="62438" y="36940"/>
                    <a:pt x="90573" y="22318"/>
                  </a:cubicBezTo>
                  <a:cubicBezTo>
                    <a:pt x="118709" y="7311"/>
                    <a:pt x="149927" y="0"/>
                    <a:pt x="185000" y="0"/>
                  </a:cubicBezTo>
                  <a:cubicBezTo>
                    <a:pt x="219688" y="0"/>
                    <a:pt x="251292" y="7311"/>
                    <a:pt x="279428" y="22318"/>
                  </a:cubicBezTo>
                  <a:cubicBezTo>
                    <a:pt x="307563" y="37325"/>
                    <a:pt x="329532" y="58489"/>
                    <a:pt x="345719" y="86194"/>
                  </a:cubicBezTo>
                  <a:cubicBezTo>
                    <a:pt x="361907" y="113899"/>
                    <a:pt x="370001" y="146222"/>
                    <a:pt x="370001" y="182778"/>
                  </a:cubicBezTo>
                  <a:cubicBezTo>
                    <a:pt x="370001" y="219333"/>
                    <a:pt x="361907" y="251271"/>
                    <a:pt x="345334" y="279361"/>
                  </a:cubicBezTo>
                  <a:cubicBezTo>
                    <a:pt x="329147" y="307066"/>
                    <a:pt x="306792" y="328615"/>
                    <a:pt x="278271" y="343237"/>
                  </a:cubicBezTo>
                  <a:cubicBezTo>
                    <a:pt x="250136" y="358244"/>
                    <a:pt x="218532" y="365555"/>
                    <a:pt x="183459" y="365555"/>
                  </a:cubicBezTo>
                  <a:cubicBezTo>
                    <a:pt x="148771" y="365170"/>
                    <a:pt x="117167" y="357859"/>
                    <a:pt x="89417" y="342852"/>
                  </a:cubicBezTo>
                  <a:close/>
                  <a:moveTo>
                    <a:pt x="236646" y="248193"/>
                  </a:moveTo>
                  <a:cubicBezTo>
                    <a:pt x="251292" y="232801"/>
                    <a:pt x="258615" y="211252"/>
                    <a:pt x="258615" y="182778"/>
                  </a:cubicBezTo>
                  <a:cubicBezTo>
                    <a:pt x="258615" y="154303"/>
                    <a:pt x="251678" y="132369"/>
                    <a:pt x="237417" y="117362"/>
                  </a:cubicBezTo>
                  <a:cubicBezTo>
                    <a:pt x="223157" y="101971"/>
                    <a:pt x="205813" y="94275"/>
                    <a:pt x="184615" y="94275"/>
                  </a:cubicBezTo>
                  <a:cubicBezTo>
                    <a:pt x="163417" y="94275"/>
                    <a:pt x="145688" y="101971"/>
                    <a:pt x="131813" y="116978"/>
                  </a:cubicBezTo>
                  <a:cubicBezTo>
                    <a:pt x="117938" y="131985"/>
                    <a:pt x="110615" y="153918"/>
                    <a:pt x="110615" y="182778"/>
                  </a:cubicBezTo>
                  <a:cubicBezTo>
                    <a:pt x="110615" y="211252"/>
                    <a:pt x="117552" y="233186"/>
                    <a:pt x="131427" y="248193"/>
                  </a:cubicBezTo>
                  <a:cubicBezTo>
                    <a:pt x="145302" y="263584"/>
                    <a:pt x="162646" y="271280"/>
                    <a:pt x="183459" y="271280"/>
                  </a:cubicBezTo>
                  <a:cubicBezTo>
                    <a:pt x="204271" y="270896"/>
                    <a:pt x="222000" y="263200"/>
                    <a:pt x="236646" y="248193"/>
                  </a:cubicBezTo>
                  <a:close/>
                </a:path>
              </a:pathLst>
            </a:custGeom>
            <a:solidFill>
              <a:schemeClr val="accent2"/>
            </a:solidFill>
            <a:ln w="3847" cap="flat">
              <a:noFill/>
              <a:prstDash val="solid"/>
              <a:miter/>
            </a:ln>
          </p:spPr>
          <p:txBody>
            <a:bodyPr rtlCol="0" anchor="ctr"/>
            <a:lstStyle/>
            <a:p>
              <a:endParaRPr lang="en-GB" sz="2400">
                <a:solidFill>
                  <a:schemeClr val="bg1"/>
                </a:solidFill>
              </a:endParaRPr>
            </a:p>
          </p:txBody>
        </p:sp>
        <p:sp>
          <p:nvSpPr>
            <p:cNvPr id="52" name="Graphic 6">
              <a:extLst>
                <a:ext uri="{FF2B5EF4-FFF2-40B4-BE49-F238E27FC236}">
                  <a16:creationId xmlns:a16="http://schemas.microsoft.com/office/drawing/2014/main" id="{351F7B8C-1D25-9C40-9E81-1B6094E80090}"/>
                </a:ext>
              </a:extLst>
            </p:cNvPr>
            <p:cNvSpPr/>
            <p:nvPr/>
          </p:nvSpPr>
          <p:spPr>
            <a:xfrm>
              <a:off x="3870764" y="383556"/>
              <a:ext cx="116010" cy="118516"/>
            </a:xfrm>
            <a:custGeom>
              <a:avLst/>
              <a:gdLst>
                <a:gd name="connsiteX0" fmla="*/ 16187 w 116010"/>
                <a:gd name="connsiteY0" fmla="*/ 101586 h 118516"/>
                <a:gd name="connsiteX1" fmla="*/ 0 w 116010"/>
                <a:gd name="connsiteY1" fmla="*/ 60028 h 118516"/>
                <a:gd name="connsiteX2" fmla="*/ 16187 w 116010"/>
                <a:gd name="connsiteY2" fmla="*/ 17316 h 118516"/>
                <a:gd name="connsiteX3" fmla="*/ 58198 w 116010"/>
                <a:gd name="connsiteY3" fmla="*/ 0 h 118516"/>
                <a:gd name="connsiteX4" fmla="*/ 99823 w 116010"/>
                <a:gd name="connsiteY4" fmla="*/ 17316 h 118516"/>
                <a:gd name="connsiteX5" fmla="*/ 116011 w 116010"/>
                <a:gd name="connsiteY5" fmla="*/ 60028 h 118516"/>
                <a:gd name="connsiteX6" fmla="*/ 99823 w 116010"/>
                <a:gd name="connsiteY6" fmla="*/ 101586 h 118516"/>
                <a:gd name="connsiteX7" fmla="*/ 58198 w 116010"/>
                <a:gd name="connsiteY7" fmla="*/ 118517 h 118516"/>
                <a:gd name="connsiteX8" fmla="*/ 16187 w 116010"/>
                <a:gd name="connsiteY8" fmla="*/ 101586 h 118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6010" h="118516">
                  <a:moveTo>
                    <a:pt x="16187" y="101586"/>
                  </a:moveTo>
                  <a:cubicBezTo>
                    <a:pt x="5396" y="90427"/>
                    <a:pt x="0" y="76574"/>
                    <a:pt x="0" y="60028"/>
                  </a:cubicBezTo>
                  <a:cubicBezTo>
                    <a:pt x="0" y="43097"/>
                    <a:pt x="5396" y="28860"/>
                    <a:pt x="16187" y="17316"/>
                  </a:cubicBezTo>
                  <a:cubicBezTo>
                    <a:pt x="26979" y="5772"/>
                    <a:pt x="41239" y="0"/>
                    <a:pt x="58198" y="0"/>
                  </a:cubicBezTo>
                  <a:cubicBezTo>
                    <a:pt x="75156" y="0"/>
                    <a:pt x="89031" y="5772"/>
                    <a:pt x="99823" y="17316"/>
                  </a:cubicBezTo>
                  <a:cubicBezTo>
                    <a:pt x="110615" y="28860"/>
                    <a:pt x="116011" y="43097"/>
                    <a:pt x="116011" y="60028"/>
                  </a:cubicBezTo>
                  <a:cubicBezTo>
                    <a:pt x="116011" y="76574"/>
                    <a:pt x="110615" y="90427"/>
                    <a:pt x="99823" y="101586"/>
                  </a:cubicBezTo>
                  <a:cubicBezTo>
                    <a:pt x="89031" y="112745"/>
                    <a:pt x="75156" y="118517"/>
                    <a:pt x="58198" y="118517"/>
                  </a:cubicBezTo>
                  <a:cubicBezTo>
                    <a:pt x="41239" y="118517"/>
                    <a:pt x="27365" y="113130"/>
                    <a:pt x="16187" y="101586"/>
                  </a:cubicBezTo>
                  <a:close/>
                </a:path>
              </a:pathLst>
            </a:custGeom>
            <a:solidFill>
              <a:srgbClr val="A90061"/>
            </a:solidFill>
            <a:ln w="3847" cap="flat">
              <a:noFill/>
              <a:prstDash val="solid"/>
              <a:miter/>
            </a:ln>
          </p:spPr>
          <p:txBody>
            <a:bodyPr rtlCol="0" anchor="ctr"/>
            <a:lstStyle/>
            <a:p>
              <a:endParaRPr lang="en-GB" sz="2400"/>
            </a:p>
          </p:txBody>
        </p:sp>
      </p:grpSp>
      <p:pic>
        <p:nvPicPr>
          <p:cNvPr id="4" name="Picture 3" descr="Text&#10;&#10;Description automatically generated">
            <a:extLst>
              <a:ext uri="{FF2B5EF4-FFF2-40B4-BE49-F238E27FC236}">
                <a16:creationId xmlns:a16="http://schemas.microsoft.com/office/drawing/2014/main" id="{527B07C0-9DE7-43B4-A6C4-29EA2699B2AE}"/>
              </a:ext>
            </a:extLst>
          </p:cNvPr>
          <p:cNvPicPr>
            <a:picLocks noChangeAspect="1"/>
          </p:cNvPicPr>
          <p:nvPr userDrawn="1"/>
        </p:nvPicPr>
        <p:blipFill>
          <a:blip r:embed="rId2"/>
          <a:stretch>
            <a:fillRect/>
          </a:stretch>
        </p:blipFill>
        <p:spPr>
          <a:xfrm>
            <a:off x="110611" y="5869789"/>
            <a:ext cx="3391756" cy="814687"/>
          </a:xfrm>
          <a:prstGeom prst="rect">
            <a:avLst/>
          </a:prstGeom>
        </p:spPr>
      </p:pic>
    </p:spTree>
    <p:extLst>
      <p:ext uri="{BB962C8B-B14F-4D97-AF65-F5344CB8AC3E}">
        <p14:creationId xmlns:p14="http://schemas.microsoft.com/office/powerpoint/2010/main" val="380722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DIVIDER BLUE">
    <p:bg>
      <p:bgPr>
        <a:solidFill>
          <a:schemeClr val="accent2"/>
        </a:solidFill>
        <a:effectLst/>
      </p:bgPr>
    </p:bg>
    <p:spTree>
      <p:nvGrpSpPr>
        <p:cNvPr id="1" name=""/>
        <p:cNvGrpSpPr/>
        <p:nvPr/>
      </p:nvGrpSpPr>
      <p:grpSpPr>
        <a:xfrm>
          <a:off x="0" y="0"/>
          <a:ext cx="0" cy="0"/>
          <a:chOff x="0" y="0"/>
          <a:chExt cx="0" cy="0"/>
        </a:xfrm>
      </p:grpSpPr>
      <p:sp>
        <p:nvSpPr>
          <p:cNvPr id="5" name="Slide Number Placeholder 16">
            <a:extLst>
              <a:ext uri="{FF2B5EF4-FFF2-40B4-BE49-F238E27FC236}">
                <a16:creationId xmlns:a16="http://schemas.microsoft.com/office/drawing/2014/main" id="{6FD41F85-F298-BA47-9AA1-4028C8D06395}"/>
              </a:ext>
            </a:extLst>
          </p:cNvPr>
          <p:cNvSpPr>
            <a:spLocks noGrp="1"/>
          </p:cNvSpPr>
          <p:nvPr>
            <p:ph type="sldNum" sz="quarter" idx="4"/>
          </p:nvPr>
        </p:nvSpPr>
        <p:spPr>
          <a:xfrm>
            <a:off x="9081100" y="6416449"/>
            <a:ext cx="2743200" cy="366183"/>
          </a:xfrm>
          <a:prstGeom prst="rect">
            <a:avLst/>
          </a:prstGeom>
        </p:spPr>
        <p:txBody>
          <a:bodyPr vert="horz" lIns="0" tIns="0" rIns="0" bIns="0" rtlCol="0" anchor="ctr"/>
          <a:lstStyle>
            <a:lvl1pPr algn="r">
              <a:defRPr sz="1000">
                <a:solidFill>
                  <a:schemeClr val="bg1"/>
                </a:solidFill>
                <a:latin typeface="Calibri" panose="020F0502020204030204" pitchFamily="34" charset="0"/>
                <a:cs typeface="Calibri" panose="020F0502020204030204" pitchFamily="34" charset="0"/>
              </a:defRPr>
            </a:lvl1pPr>
          </a:lstStyle>
          <a:p>
            <a:fld id="{295380D7-F70E-D542-9E47-2FCE34D66B54}" type="slidenum">
              <a:rPr lang="en-US" smtClean="0"/>
              <a:pPr/>
              <a:t>‹#›</a:t>
            </a:fld>
            <a:endParaRPr lang="en-US" dirty="0"/>
          </a:p>
        </p:txBody>
      </p:sp>
      <p:sp>
        <p:nvSpPr>
          <p:cNvPr id="7" name="Title 1">
            <a:extLst>
              <a:ext uri="{FF2B5EF4-FFF2-40B4-BE49-F238E27FC236}">
                <a16:creationId xmlns:a16="http://schemas.microsoft.com/office/drawing/2014/main" id="{4F4A2446-A83B-4B71-95EA-DAFD5BE414A7}"/>
              </a:ext>
            </a:extLst>
          </p:cNvPr>
          <p:cNvSpPr>
            <a:spLocks noGrp="1"/>
          </p:cNvSpPr>
          <p:nvPr>
            <p:ph type="title" hasCustomPrompt="1"/>
          </p:nvPr>
        </p:nvSpPr>
        <p:spPr>
          <a:xfrm>
            <a:off x="1008001" y="2630538"/>
            <a:ext cx="8073100" cy="1059105"/>
          </a:xfrm>
        </p:spPr>
        <p:txBody>
          <a:bodyPr anchor="b" anchorCtr="0"/>
          <a:lstStyle>
            <a:lvl1pPr>
              <a:defRPr b="1" cap="none" baseline="0">
                <a:solidFill>
                  <a:schemeClr val="bg1"/>
                </a:solidFill>
                <a:latin typeface="Poppins" panose="00000500000000000000" pitchFamily="2" charset="0"/>
                <a:cs typeface="Poppins" panose="00000500000000000000" pitchFamily="2" charset="0"/>
              </a:defRPr>
            </a:lvl1pPr>
          </a:lstStyle>
          <a:p>
            <a:r>
              <a:rPr lang="en-GB" dirty="0"/>
              <a:t>Divider slide</a:t>
            </a:r>
            <a:endParaRPr lang="en-US" dirty="0"/>
          </a:p>
        </p:txBody>
      </p:sp>
      <p:sp>
        <p:nvSpPr>
          <p:cNvPr id="8" name="Text Placeholder 5">
            <a:extLst>
              <a:ext uri="{FF2B5EF4-FFF2-40B4-BE49-F238E27FC236}">
                <a16:creationId xmlns:a16="http://schemas.microsoft.com/office/drawing/2014/main" id="{CC5D5B92-2725-4181-B0C2-D9C8262BD0AB}"/>
              </a:ext>
            </a:extLst>
          </p:cNvPr>
          <p:cNvSpPr>
            <a:spLocks noGrp="1"/>
          </p:cNvSpPr>
          <p:nvPr>
            <p:ph type="body" sz="quarter" idx="10" hasCustomPrompt="1"/>
          </p:nvPr>
        </p:nvSpPr>
        <p:spPr>
          <a:xfrm>
            <a:off x="1008000" y="3762521"/>
            <a:ext cx="5991539" cy="536763"/>
          </a:xfrm>
        </p:spPr>
        <p:txBody>
          <a:bodyPr/>
          <a:lstStyle>
            <a:lvl1pPr marL="0" indent="0">
              <a:buFontTx/>
              <a:buNone/>
              <a:defRPr>
                <a:solidFill>
                  <a:schemeClr val="accent3"/>
                </a:solidFill>
                <a:latin typeface="Poppins" panose="00000500000000000000" pitchFamily="2" charset="0"/>
                <a:cs typeface="Poppins" panose="00000500000000000000" pitchFamily="2" charset="0"/>
              </a:defRPr>
            </a:lvl1pPr>
          </a:lstStyle>
          <a:p>
            <a:pPr lvl="0"/>
            <a:r>
              <a:rPr lang="en-US" dirty="0"/>
              <a:t>Sub copy</a:t>
            </a:r>
          </a:p>
        </p:txBody>
      </p:sp>
      <p:grpSp>
        <p:nvGrpSpPr>
          <p:cNvPr id="19" name="Graphic 6">
            <a:extLst>
              <a:ext uri="{FF2B5EF4-FFF2-40B4-BE49-F238E27FC236}">
                <a16:creationId xmlns:a16="http://schemas.microsoft.com/office/drawing/2014/main" id="{624C9486-03A7-6540-9227-8068331299EF}"/>
              </a:ext>
            </a:extLst>
          </p:cNvPr>
          <p:cNvGrpSpPr/>
          <p:nvPr userDrawn="1"/>
        </p:nvGrpSpPr>
        <p:grpSpPr>
          <a:xfrm>
            <a:off x="496510" y="394447"/>
            <a:ext cx="1936311" cy="536764"/>
            <a:chOff x="1656155" y="26082"/>
            <a:chExt cx="2330619" cy="646070"/>
          </a:xfrm>
        </p:grpSpPr>
        <p:sp>
          <p:nvSpPr>
            <p:cNvPr id="20" name="Graphic 6">
              <a:extLst>
                <a:ext uri="{FF2B5EF4-FFF2-40B4-BE49-F238E27FC236}">
                  <a16:creationId xmlns:a16="http://schemas.microsoft.com/office/drawing/2014/main" id="{EB02DB10-057B-4647-8589-072B088316EE}"/>
                </a:ext>
              </a:extLst>
            </p:cNvPr>
            <p:cNvSpPr/>
            <p:nvPr/>
          </p:nvSpPr>
          <p:spPr>
            <a:xfrm>
              <a:off x="1656155" y="136903"/>
              <a:ext cx="375396" cy="365170"/>
            </a:xfrm>
            <a:custGeom>
              <a:avLst/>
              <a:gdLst>
                <a:gd name="connsiteX0" fmla="*/ 20813 w 375396"/>
                <a:gd name="connsiteY0" fmla="*/ 85809 h 365170"/>
                <a:gd name="connsiteX1" fmla="*/ 77083 w 375396"/>
                <a:gd name="connsiteY1" fmla="*/ 22318 h 365170"/>
                <a:gd name="connsiteX2" fmla="*/ 156865 w 375396"/>
                <a:gd name="connsiteY2" fmla="*/ 0 h 365170"/>
                <a:gd name="connsiteX3" fmla="*/ 222771 w 375396"/>
                <a:gd name="connsiteY3" fmla="*/ 15392 h 365170"/>
                <a:gd name="connsiteX4" fmla="*/ 266323 w 375396"/>
                <a:gd name="connsiteY4" fmla="*/ 55410 h 365170"/>
                <a:gd name="connsiteX5" fmla="*/ 266323 w 375396"/>
                <a:gd name="connsiteY5" fmla="*/ 5002 h 365170"/>
                <a:gd name="connsiteX6" fmla="*/ 375397 w 375396"/>
                <a:gd name="connsiteY6" fmla="*/ 5002 h 365170"/>
                <a:gd name="connsiteX7" fmla="*/ 375397 w 375396"/>
                <a:gd name="connsiteY7" fmla="*/ 360168 h 365170"/>
                <a:gd name="connsiteX8" fmla="*/ 266323 w 375396"/>
                <a:gd name="connsiteY8" fmla="*/ 360168 h 365170"/>
                <a:gd name="connsiteX9" fmla="*/ 266323 w 375396"/>
                <a:gd name="connsiteY9" fmla="*/ 309760 h 365170"/>
                <a:gd name="connsiteX10" fmla="*/ 222000 w 375396"/>
                <a:gd name="connsiteY10" fmla="*/ 349778 h 365170"/>
                <a:gd name="connsiteX11" fmla="*/ 156094 w 375396"/>
                <a:gd name="connsiteY11" fmla="*/ 365170 h 365170"/>
                <a:gd name="connsiteX12" fmla="*/ 77083 w 375396"/>
                <a:gd name="connsiteY12" fmla="*/ 342467 h 365170"/>
                <a:gd name="connsiteX13" fmla="*/ 20813 w 375396"/>
                <a:gd name="connsiteY13" fmla="*/ 278207 h 365170"/>
                <a:gd name="connsiteX14" fmla="*/ 0 w 375396"/>
                <a:gd name="connsiteY14" fmla="*/ 181623 h 365170"/>
                <a:gd name="connsiteX15" fmla="*/ 20813 w 375396"/>
                <a:gd name="connsiteY15" fmla="*/ 85809 h 365170"/>
                <a:gd name="connsiteX16" fmla="*/ 243969 w 375396"/>
                <a:gd name="connsiteY16" fmla="*/ 118132 h 365170"/>
                <a:gd name="connsiteX17" fmla="*/ 188855 w 375396"/>
                <a:gd name="connsiteY17" fmla="*/ 94660 h 365170"/>
                <a:gd name="connsiteX18" fmla="*/ 133740 w 375396"/>
                <a:gd name="connsiteY18" fmla="*/ 117747 h 365170"/>
                <a:gd name="connsiteX19" fmla="*/ 111000 w 375396"/>
                <a:gd name="connsiteY19" fmla="*/ 181623 h 365170"/>
                <a:gd name="connsiteX20" fmla="*/ 133740 w 375396"/>
                <a:gd name="connsiteY20" fmla="*/ 246269 h 365170"/>
                <a:gd name="connsiteX21" fmla="*/ 188855 w 375396"/>
                <a:gd name="connsiteY21" fmla="*/ 270126 h 365170"/>
                <a:gd name="connsiteX22" fmla="*/ 243969 w 375396"/>
                <a:gd name="connsiteY22" fmla="*/ 246653 h 365170"/>
                <a:gd name="connsiteX23" fmla="*/ 266709 w 375396"/>
                <a:gd name="connsiteY23" fmla="*/ 182393 h 365170"/>
                <a:gd name="connsiteX24" fmla="*/ 243969 w 375396"/>
                <a:gd name="connsiteY24" fmla="*/ 118132 h 365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5396" h="365170">
                  <a:moveTo>
                    <a:pt x="20813" y="85809"/>
                  </a:moveTo>
                  <a:cubicBezTo>
                    <a:pt x="34688" y="58104"/>
                    <a:pt x="53573" y="36940"/>
                    <a:pt x="77083" y="22318"/>
                  </a:cubicBezTo>
                  <a:cubicBezTo>
                    <a:pt x="100979" y="7311"/>
                    <a:pt x="127573" y="0"/>
                    <a:pt x="156865" y="0"/>
                  </a:cubicBezTo>
                  <a:cubicBezTo>
                    <a:pt x="181917" y="0"/>
                    <a:pt x="203886" y="5002"/>
                    <a:pt x="222771" y="15392"/>
                  </a:cubicBezTo>
                  <a:cubicBezTo>
                    <a:pt x="241657" y="25396"/>
                    <a:pt x="256303" y="38864"/>
                    <a:pt x="266323" y="55410"/>
                  </a:cubicBezTo>
                  <a:lnTo>
                    <a:pt x="266323" y="5002"/>
                  </a:lnTo>
                  <a:lnTo>
                    <a:pt x="375397" y="5002"/>
                  </a:lnTo>
                  <a:lnTo>
                    <a:pt x="375397" y="360168"/>
                  </a:lnTo>
                  <a:lnTo>
                    <a:pt x="266323" y="360168"/>
                  </a:lnTo>
                  <a:lnTo>
                    <a:pt x="266323" y="309760"/>
                  </a:lnTo>
                  <a:cubicBezTo>
                    <a:pt x="255532" y="326306"/>
                    <a:pt x="240886" y="339774"/>
                    <a:pt x="222000" y="349778"/>
                  </a:cubicBezTo>
                  <a:cubicBezTo>
                    <a:pt x="203115" y="359783"/>
                    <a:pt x="181146" y="365170"/>
                    <a:pt x="156094" y="365170"/>
                  </a:cubicBezTo>
                  <a:cubicBezTo>
                    <a:pt x="127188" y="365170"/>
                    <a:pt x="100979" y="357474"/>
                    <a:pt x="77083" y="342467"/>
                  </a:cubicBezTo>
                  <a:cubicBezTo>
                    <a:pt x="53188" y="327460"/>
                    <a:pt x="34302" y="305912"/>
                    <a:pt x="20813" y="278207"/>
                  </a:cubicBezTo>
                  <a:cubicBezTo>
                    <a:pt x="6937" y="250501"/>
                    <a:pt x="0" y="218179"/>
                    <a:pt x="0" y="181623"/>
                  </a:cubicBezTo>
                  <a:cubicBezTo>
                    <a:pt x="0" y="145452"/>
                    <a:pt x="6937" y="113514"/>
                    <a:pt x="20813" y="85809"/>
                  </a:cubicBezTo>
                  <a:close/>
                  <a:moveTo>
                    <a:pt x="243969" y="118132"/>
                  </a:moveTo>
                  <a:cubicBezTo>
                    <a:pt x="228938" y="102355"/>
                    <a:pt x="210438" y="94660"/>
                    <a:pt x="188855" y="94660"/>
                  </a:cubicBezTo>
                  <a:cubicBezTo>
                    <a:pt x="167271" y="94660"/>
                    <a:pt x="148771" y="102355"/>
                    <a:pt x="133740" y="117747"/>
                  </a:cubicBezTo>
                  <a:cubicBezTo>
                    <a:pt x="118709" y="133139"/>
                    <a:pt x="111000" y="154688"/>
                    <a:pt x="111000" y="181623"/>
                  </a:cubicBezTo>
                  <a:cubicBezTo>
                    <a:pt x="111000" y="208944"/>
                    <a:pt x="118709" y="230492"/>
                    <a:pt x="133740" y="246269"/>
                  </a:cubicBezTo>
                  <a:cubicBezTo>
                    <a:pt x="148771" y="262045"/>
                    <a:pt x="167271" y="270126"/>
                    <a:pt x="188855" y="270126"/>
                  </a:cubicBezTo>
                  <a:cubicBezTo>
                    <a:pt x="210438" y="270126"/>
                    <a:pt x="228938" y="262430"/>
                    <a:pt x="243969" y="246653"/>
                  </a:cubicBezTo>
                  <a:cubicBezTo>
                    <a:pt x="259001" y="230877"/>
                    <a:pt x="266709" y="209713"/>
                    <a:pt x="266709" y="182393"/>
                  </a:cubicBezTo>
                  <a:cubicBezTo>
                    <a:pt x="266323" y="155457"/>
                    <a:pt x="259001" y="133909"/>
                    <a:pt x="243969" y="118132"/>
                  </a:cubicBezTo>
                  <a:close/>
                </a:path>
              </a:pathLst>
            </a:custGeom>
            <a:solidFill>
              <a:schemeClr val="bg1"/>
            </a:solidFill>
            <a:ln w="3847" cap="flat">
              <a:noFill/>
              <a:prstDash val="solid"/>
              <a:miter/>
            </a:ln>
          </p:spPr>
          <p:txBody>
            <a:bodyPr rtlCol="0" anchor="ctr"/>
            <a:lstStyle/>
            <a:p>
              <a:endParaRPr lang="en-GB" sz="2400">
                <a:solidFill>
                  <a:schemeClr val="bg1"/>
                </a:solidFill>
              </a:endParaRPr>
            </a:p>
          </p:txBody>
        </p:sp>
        <p:sp>
          <p:nvSpPr>
            <p:cNvPr id="21" name="Graphic 6">
              <a:extLst>
                <a:ext uri="{FF2B5EF4-FFF2-40B4-BE49-F238E27FC236}">
                  <a16:creationId xmlns:a16="http://schemas.microsoft.com/office/drawing/2014/main" id="{0F389450-DB69-EF4E-82BD-2A12BCA60B10}"/>
                </a:ext>
              </a:extLst>
            </p:cNvPr>
            <p:cNvSpPr/>
            <p:nvPr/>
          </p:nvSpPr>
          <p:spPr>
            <a:xfrm>
              <a:off x="2088593" y="26082"/>
              <a:ext cx="109073" cy="470988"/>
            </a:xfrm>
            <a:custGeom>
              <a:avLst/>
              <a:gdLst>
                <a:gd name="connsiteX0" fmla="*/ 109073 w 109073"/>
                <a:gd name="connsiteY0" fmla="*/ 0 h 470988"/>
                <a:gd name="connsiteX1" fmla="*/ 109073 w 109073"/>
                <a:gd name="connsiteY1" fmla="*/ 470989 h 470988"/>
                <a:gd name="connsiteX2" fmla="*/ 0 w 109073"/>
                <a:gd name="connsiteY2" fmla="*/ 470989 h 470988"/>
                <a:gd name="connsiteX3" fmla="*/ 0 w 109073"/>
                <a:gd name="connsiteY3" fmla="*/ 0 h 470988"/>
                <a:gd name="connsiteX4" fmla="*/ 109073 w 109073"/>
                <a:gd name="connsiteY4" fmla="*/ 0 h 47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073" h="470988">
                  <a:moveTo>
                    <a:pt x="109073" y="0"/>
                  </a:moveTo>
                  <a:lnTo>
                    <a:pt x="109073" y="470989"/>
                  </a:lnTo>
                  <a:lnTo>
                    <a:pt x="0" y="470989"/>
                  </a:lnTo>
                  <a:lnTo>
                    <a:pt x="0" y="0"/>
                  </a:lnTo>
                  <a:lnTo>
                    <a:pt x="109073" y="0"/>
                  </a:lnTo>
                  <a:close/>
                </a:path>
              </a:pathLst>
            </a:custGeom>
            <a:solidFill>
              <a:schemeClr val="bg1"/>
            </a:solidFill>
            <a:ln w="3847" cap="flat">
              <a:noFill/>
              <a:prstDash val="solid"/>
              <a:miter/>
            </a:ln>
          </p:spPr>
          <p:txBody>
            <a:bodyPr rtlCol="0" anchor="ctr"/>
            <a:lstStyle/>
            <a:p>
              <a:endParaRPr lang="en-GB" sz="2400">
                <a:solidFill>
                  <a:schemeClr val="bg1"/>
                </a:solidFill>
              </a:endParaRPr>
            </a:p>
          </p:txBody>
        </p:sp>
        <p:sp>
          <p:nvSpPr>
            <p:cNvPr id="22" name="Graphic 6">
              <a:extLst>
                <a:ext uri="{FF2B5EF4-FFF2-40B4-BE49-F238E27FC236}">
                  <a16:creationId xmlns:a16="http://schemas.microsoft.com/office/drawing/2014/main" id="{8426E090-EF22-A94B-8A04-1029A7834019}"/>
                </a:ext>
              </a:extLst>
            </p:cNvPr>
            <p:cNvSpPr/>
            <p:nvPr/>
          </p:nvSpPr>
          <p:spPr>
            <a:xfrm>
              <a:off x="2254323" y="26082"/>
              <a:ext cx="109073" cy="470988"/>
            </a:xfrm>
            <a:custGeom>
              <a:avLst/>
              <a:gdLst>
                <a:gd name="connsiteX0" fmla="*/ 109073 w 109073"/>
                <a:gd name="connsiteY0" fmla="*/ 0 h 470988"/>
                <a:gd name="connsiteX1" fmla="*/ 109073 w 109073"/>
                <a:gd name="connsiteY1" fmla="*/ 470989 h 470988"/>
                <a:gd name="connsiteX2" fmla="*/ 0 w 109073"/>
                <a:gd name="connsiteY2" fmla="*/ 470989 h 470988"/>
                <a:gd name="connsiteX3" fmla="*/ 0 w 109073"/>
                <a:gd name="connsiteY3" fmla="*/ 0 h 470988"/>
                <a:gd name="connsiteX4" fmla="*/ 109073 w 109073"/>
                <a:gd name="connsiteY4" fmla="*/ 0 h 47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073" h="470988">
                  <a:moveTo>
                    <a:pt x="109073" y="0"/>
                  </a:moveTo>
                  <a:lnTo>
                    <a:pt x="109073" y="470989"/>
                  </a:lnTo>
                  <a:lnTo>
                    <a:pt x="0" y="470989"/>
                  </a:lnTo>
                  <a:lnTo>
                    <a:pt x="0" y="0"/>
                  </a:lnTo>
                  <a:lnTo>
                    <a:pt x="109073" y="0"/>
                  </a:lnTo>
                  <a:close/>
                </a:path>
              </a:pathLst>
            </a:custGeom>
            <a:solidFill>
              <a:schemeClr val="bg1"/>
            </a:solidFill>
            <a:ln w="3847" cap="flat">
              <a:noFill/>
              <a:prstDash val="solid"/>
              <a:miter/>
            </a:ln>
          </p:spPr>
          <p:txBody>
            <a:bodyPr rtlCol="0" anchor="ctr"/>
            <a:lstStyle/>
            <a:p>
              <a:endParaRPr lang="en-GB" sz="2400">
                <a:solidFill>
                  <a:schemeClr val="bg1"/>
                </a:solidFill>
              </a:endParaRPr>
            </a:p>
          </p:txBody>
        </p:sp>
        <p:sp>
          <p:nvSpPr>
            <p:cNvPr id="23" name="Graphic 6">
              <a:extLst>
                <a:ext uri="{FF2B5EF4-FFF2-40B4-BE49-F238E27FC236}">
                  <a16:creationId xmlns:a16="http://schemas.microsoft.com/office/drawing/2014/main" id="{CE4BB962-76F7-054C-83B2-976A0AD6A883}"/>
                </a:ext>
              </a:extLst>
            </p:cNvPr>
            <p:cNvSpPr/>
            <p:nvPr/>
          </p:nvSpPr>
          <p:spPr>
            <a:xfrm>
              <a:off x="2410417" y="137287"/>
              <a:ext cx="357420" cy="364785"/>
            </a:xfrm>
            <a:custGeom>
              <a:avLst/>
              <a:gdLst>
                <a:gd name="connsiteX0" fmla="*/ 355740 w 357420"/>
                <a:gd name="connsiteY0" fmla="*/ 208174 h 364785"/>
                <a:gd name="connsiteX1" fmla="*/ 109073 w 357420"/>
                <a:gd name="connsiteY1" fmla="*/ 208174 h 364785"/>
                <a:gd name="connsiteX2" fmla="*/ 130271 w 357420"/>
                <a:gd name="connsiteY2" fmla="*/ 258967 h 364785"/>
                <a:gd name="connsiteX3" fmla="*/ 176521 w 357420"/>
                <a:gd name="connsiteY3" fmla="*/ 276283 h 364785"/>
                <a:gd name="connsiteX4" fmla="*/ 233178 w 357420"/>
                <a:gd name="connsiteY4" fmla="*/ 242036 h 364785"/>
                <a:gd name="connsiteX5" fmla="*/ 349188 w 357420"/>
                <a:gd name="connsiteY5" fmla="*/ 242036 h 364785"/>
                <a:gd name="connsiteX6" fmla="*/ 316813 w 357420"/>
                <a:gd name="connsiteY6" fmla="*/ 305142 h 364785"/>
                <a:gd name="connsiteX7" fmla="*/ 258615 w 357420"/>
                <a:gd name="connsiteY7" fmla="*/ 349009 h 364785"/>
                <a:gd name="connsiteX8" fmla="*/ 179990 w 357420"/>
                <a:gd name="connsiteY8" fmla="*/ 364785 h 364785"/>
                <a:gd name="connsiteX9" fmla="*/ 86719 w 357420"/>
                <a:gd name="connsiteY9" fmla="*/ 342467 h 364785"/>
                <a:gd name="connsiteX10" fmla="*/ 23125 w 357420"/>
                <a:gd name="connsiteY10" fmla="*/ 278976 h 364785"/>
                <a:gd name="connsiteX11" fmla="*/ 0 w 357420"/>
                <a:gd name="connsiteY11" fmla="*/ 182393 h 364785"/>
                <a:gd name="connsiteX12" fmla="*/ 22740 w 357420"/>
                <a:gd name="connsiteY12" fmla="*/ 85809 h 364785"/>
                <a:gd name="connsiteX13" fmla="*/ 86333 w 357420"/>
                <a:gd name="connsiteY13" fmla="*/ 22318 h 364785"/>
                <a:gd name="connsiteX14" fmla="*/ 179990 w 357420"/>
                <a:gd name="connsiteY14" fmla="*/ 0 h 364785"/>
                <a:gd name="connsiteX15" fmla="*/ 271719 w 357420"/>
                <a:gd name="connsiteY15" fmla="*/ 21549 h 364785"/>
                <a:gd name="connsiteX16" fmla="*/ 334542 w 357420"/>
                <a:gd name="connsiteY16" fmla="*/ 83116 h 364785"/>
                <a:gd name="connsiteX17" fmla="*/ 357282 w 357420"/>
                <a:gd name="connsiteY17" fmla="*/ 176621 h 364785"/>
                <a:gd name="connsiteX18" fmla="*/ 355740 w 357420"/>
                <a:gd name="connsiteY18" fmla="*/ 208174 h 364785"/>
                <a:gd name="connsiteX19" fmla="*/ 246282 w 357420"/>
                <a:gd name="connsiteY19" fmla="*/ 147761 h 364785"/>
                <a:gd name="connsiteX20" fmla="*/ 227011 w 357420"/>
                <a:gd name="connsiteY20" fmla="*/ 103125 h 364785"/>
                <a:gd name="connsiteX21" fmla="*/ 179219 w 357420"/>
                <a:gd name="connsiteY21" fmla="*/ 86579 h 364785"/>
                <a:gd name="connsiteX22" fmla="*/ 132969 w 357420"/>
                <a:gd name="connsiteY22" fmla="*/ 102355 h 364785"/>
                <a:gd name="connsiteX23" fmla="*/ 109844 w 357420"/>
                <a:gd name="connsiteY23" fmla="*/ 147376 h 364785"/>
                <a:gd name="connsiteX24" fmla="*/ 246282 w 357420"/>
                <a:gd name="connsiteY24" fmla="*/ 147376 h 364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57420" h="364785">
                  <a:moveTo>
                    <a:pt x="355740" y="208174"/>
                  </a:moveTo>
                  <a:lnTo>
                    <a:pt x="109073" y="208174"/>
                  </a:lnTo>
                  <a:cubicBezTo>
                    <a:pt x="110615" y="230107"/>
                    <a:pt x="117938" y="247038"/>
                    <a:pt x="130271" y="258967"/>
                  </a:cubicBezTo>
                  <a:cubicBezTo>
                    <a:pt x="142990" y="270511"/>
                    <a:pt x="158407" y="276283"/>
                    <a:pt x="176521" y="276283"/>
                  </a:cubicBezTo>
                  <a:cubicBezTo>
                    <a:pt x="203886" y="276283"/>
                    <a:pt x="222771" y="264739"/>
                    <a:pt x="233178" y="242036"/>
                  </a:cubicBezTo>
                  <a:lnTo>
                    <a:pt x="349188" y="242036"/>
                  </a:lnTo>
                  <a:cubicBezTo>
                    <a:pt x="343407" y="265508"/>
                    <a:pt x="332615" y="286287"/>
                    <a:pt x="316813" y="305142"/>
                  </a:cubicBezTo>
                  <a:cubicBezTo>
                    <a:pt x="301396" y="323997"/>
                    <a:pt x="281740" y="338619"/>
                    <a:pt x="258615" y="349009"/>
                  </a:cubicBezTo>
                  <a:cubicBezTo>
                    <a:pt x="235105" y="359783"/>
                    <a:pt x="208896" y="364785"/>
                    <a:pt x="179990" y="364785"/>
                  </a:cubicBezTo>
                  <a:cubicBezTo>
                    <a:pt x="145302" y="364785"/>
                    <a:pt x="114084" y="357474"/>
                    <a:pt x="86719" y="342467"/>
                  </a:cubicBezTo>
                  <a:cubicBezTo>
                    <a:pt x="59354" y="327460"/>
                    <a:pt x="38156" y="306297"/>
                    <a:pt x="23125" y="278976"/>
                  </a:cubicBezTo>
                  <a:cubicBezTo>
                    <a:pt x="7708" y="251271"/>
                    <a:pt x="0" y="218948"/>
                    <a:pt x="0" y="182393"/>
                  </a:cubicBezTo>
                  <a:cubicBezTo>
                    <a:pt x="0" y="145837"/>
                    <a:pt x="7708" y="113130"/>
                    <a:pt x="22740" y="85809"/>
                  </a:cubicBezTo>
                  <a:cubicBezTo>
                    <a:pt x="37771" y="58104"/>
                    <a:pt x="58969" y="36940"/>
                    <a:pt x="86333" y="22318"/>
                  </a:cubicBezTo>
                  <a:cubicBezTo>
                    <a:pt x="113698" y="7311"/>
                    <a:pt x="144917" y="0"/>
                    <a:pt x="179990" y="0"/>
                  </a:cubicBezTo>
                  <a:cubicBezTo>
                    <a:pt x="214292" y="0"/>
                    <a:pt x="245126" y="7311"/>
                    <a:pt x="271719" y="21549"/>
                  </a:cubicBezTo>
                  <a:cubicBezTo>
                    <a:pt x="298313" y="36171"/>
                    <a:pt x="319511" y="56565"/>
                    <a:pt x="334542" y="83116"/>
                  </a:cubicBezTo>
                  <a:cubicBezTo>
                    <a:pt x="349574" y="109667"/>
                    <a:pt x="357282" y="141220"/>
                    <a:pt x="357282" y="176621"/>
                  </a:cubicBezTo>
                  <a:cubicBezTo>
                    <a:pt x="357667" y="186625"/>
                    <a:pt x="357282" y="197015"/>
                    <a:pt x="355740" y="208174"/>
                  </a:cubicBezTo>
                  <a:close/>
                  <a:moveTo>
                    <a:pt x="246282" y="147761"/>
                  </a:moveTo>
                  <a:cubicBezTo>
                    <a:pt x="246282" y="128906"/>
                    <a:pt x="239730" y="114284"/>
                    <a:pt x="227011" y="103125"/>
                  </a:cubicBezTo>
                  <a:cubicBezTo>
                    <a:pt x="214292" y="91966"/>
                    <a:pt x="198490" y="86579"/>
                    <a:pt x="179219" y="86579"/>
                  </a:cubicBezTo>
                  <a:cubicBezTo>
                    <a:pt x="161104" y="86579"/>
                    <a:pt x="145688" y="91966"/>
                    <a:pt x="132969" y="102355"/>
                  </a:cubicBezTo>
                  <a:cubicBezTo>
                    <a:pt x="120250" y="113130"/>
                    <a:pt x="112542" y="128137"/>
                    <a:pt x="109844" y="147376"/>
                  </a:cubicBezTo>
                  <a:lnTo>
                    <a:pt x="246282" y="147376"/>
                  </a:lnTo>
                  <a:close/>
                </a:path>
              </a:pathLst>
            </a:custGeom>
            <a:solidFill>
              <a:schemeClr val="bg1"/>
            </a:solidFill>
            <a:ln w="3847" cap="flat">
              <a:noFill/>
              <a:prstDash val="solid"/>
              <a:miter/>
            </a:ln>
          </p:spPr>
          <p:txBody>
            <a:bodyPr rtlCol="0" anchor="ctr"/>
            <a:lstStyle/>
            <a:p>
              <a:endParaRPr lang="en-GB" sz="2400">
                <a:solidFill>
                  <a:schemeClr val="bg1"/>
                </a:solidFill>
              </a:endParaRPr>
            </a:p>
          </p:txBody>
        </p:sp>
        <p:sp>
          <p:nvSpPr>
            <p:cNvPr id="24" name="Graphic 6">
              <a:extLst>
                <a:ext uri="{FF2B5EF4-FFF2-40B4-BE49-F238E27FC236}">
                  <a16:creationId xmlns:a16="http://schemas.microsoft.com/office/drawing/2014/main" id="{3BC0845F-1994-0546-AFF0-37B4F39B0E74}"/>
                </a:ext>
              </a:extLst>
            </p:cNvPr>
            <p:cNvSpPr/>
            <p:nvPr/>
          </p:nvSpPr>
          <p:spPr>
            <a:xfrm>
              <a:off x="2807397" y="136883"/>
              <a:ext cx="375396" cy="535268"/>
            </a:xfrm>
            <a:custGeom>
              <a:avLst/>
              <a:gdLst>
                <a:gd name="connsiteX0" fmla="*/ 222771 w 375396"/>
                <a:gd name="connsiteY0" fmla="*/ 15026 h 535268"/>
                <a:gd name="connsiteX1" fmla="*/ 266323 w 375396"/>
                <a:gd name="connsiteY1" fmla="*/ 55045 h 535268"/>
                <a:gd name="connsiteX2" fmla="*/ 266323 w 375396"/>
                <a:gd name="connsiteY2" fmla="*/ 4637 h 535268"/>
                <a:gd name="connsiteX3" fmla="*/ 375397 w 375396"/>
                <a:gd name="connsiteY3" fmla="*/ 4637 h 535268"/>
                <a:gd name="connsiteX4" fmla="*/ 375397 w 375396"/>
                <a:gd name="connsiteY4" fmla="*/ 359418 h 535268"/>
                <a:gd name="connsiteX5" fmla="*/ 356126 w 375396"/>
                <a:gd name="connsiteY5" fmla="*/ 448305 h 535268"/>
                <a:gd name="connsiteX6" fmla="*/ 296771 w 375396"/>
                <a:gd name="connsiteY6" fmla="*/ 511796 h 535268"/>
                <a:gd name="connsiteX7" fmla="*/ 197719 w 375396"/>
                <a:gd name="connsiteY7" fmla="*/ 535269 h 535268"/>
                <a:gd name="connsiteX8" fmla="*/ 69375 w 375396"/>
                <a:gd name="connsiteY8" fmla="*/ 497944 h 535268"/>
                <a:gd name="connsiteX9" fmla="*/ 13104 w 375396"/>
                <a:gd name="connsiteY9" fmla="*/ 397128 h 535268"/>
                <a:gd name="connsiteX10" fmla="*/ 121021 w 375396"/>
                <a:gd name="connsiteY10" fmla="*/ 397128 h 535268"/>
                <a:gd name="connsiteX11" fmla="*/ 145302 w 375396"/>
                <a:gd name="connsiteY11" fmla="*/ 429450 h 535268"/>
                <a:gd name="connsiteX12" fmla="*/ 192323 w 375396"/>
                <a:gd name="connsiteY12" fmla="*/ 441379 h 535268"/>
                <a:gd name="connsiteX13" fmla="*/ 246282 w 375396"/>
                <a:gd name="connsiteY13" fmla="*/ 422139 h 535268"/>
                <a:gd name="connsiteX14" fmla="*/ 266323 w 375396"/>
                <a:gd name="connsiteY14" fmla="*/ 360187 h 535268"/>
                <a:gd name="connsiteX15" fmla="*/ 266323 w 375396"/>
                <a:gd name="connsiteY15" fmla="*/ 309394 h 535268"/>
                <a:gd name="connsiteX16" fmla="*/ 222386 w 375396"/>
                <a:gd name="connsiteY16" fmla="*/ 349798 h 535268"/>
                <a:gd name="connsiteX17" fmla="*/ 156865 w 375396"/>
                <a:gd name="connsiteY17" fmla="*/ 365574 h 535268"/>
                <a:gd name="connsiteX18" fmla="*/ 77083 w 375396"/>
                <a:gd name="connsiteY18" fmla="*/ 342871 h 535268"/>
                <a:gd name="connsiteX19" fmla="*/ 20813 w 375396"/>
                <a:gd name="connsiteY19" fmla="*/ 278611 h 535268"/>
                <a:gd name="connsiteX20" fmla="*/ 0 w 375396"/>
                <a:gd name="connsiteY20" fmla="*/ 182027 h 535268"/>
                <a:gd name="connsiteX21" fmla="*/ 20813 w 375396"/>
                <a:gd name="connsiteY21" fmla="*/ 85829 h 535268"/>
                <a:gd name="connsiteX22" fmla="*/ 77083 w 375396"/>
                <a:gd name="connsiteY22" fmla="*/ 22337 h 535268"/>
                <a:gd name="connsiteX23" fmla="*/ 156865 w 375396"/>
                <a:gd name="connsiteY23" fmla="*/ 19 h 535268"/>
                <a:gd name="connsiteX24" fmla="*/ 222771 w 375396"/>
                <a:gd name="connsiteY24" fmla="*/ 15026 h 535268"/>
                <a:gd name="connsiteX25" fmla="*/ 243584 w 375396"/>
                <a:gd name="connsiteY25" fmla="*/ 118151 h 535268"/>
                <a:gd name="connsiteX26" fmla="*/ 188469 w 375396"/>
                <a:gd name="connsiteY26" fmla="*/ 94679 h 535268"/>
                <a:gd name="connsiteX27" fmla="*/ 133354 w 375396"/>
                <a:gd name="connsiteY27" fmla="*/ 117766 h 535268"/>
                <a:gd name="connsiteX28" fmla="*/ 110615 w 375396"/>
                <a:gd name="connsiteY28" fmla="*/ 181642 h 535268"/>
                <a:gd name="connsiteX29" fmla="*/ 133354 w 375396"/>
                <a:gd name="connsiteY29" fmla="*/ 246288 h 535268"/>
                <a:gd name="connsiteX30" fmla="*/ 188469 w 375396"/>
                <a:gd name="connsiteY30" fmla="*/ 270145 h 535268"/>
                <a:gd name="connsiteX31" fmla="*/ 243584 w 375396"/>
                <a:gd name="connsiteY31" fmla="*/ 246673 h 535268"/>
                <a:gd name="connsiteX32" fmla="*/ 266323 w 375396"/>
                <a:gd name="connsiteY32" fmla="*/ 182412 h 535268"/>
                <a:gd name="connsiteX33" fmla="*/ 243584 w 375396"/>
                <a:gd name="connsiteY33" fmla="*/ 118151 h 53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75396" h="535268">
                  <a:moveTo>
                    <a:pt x="222771" y="15026"/>
                  </a:moveTo>
                  <a:cubicBezTo>
                    <a:pt x="241657" y="25031"/>
                    <a:pt x="256303" y="38499"/>
                    <a:pt x="266323" y="55045"/>
                  </a:cubicBezTo>
                  <a:lnTo>
                    <a:pt x="266323" y="4637"/>
                  </a:lnTo>
                  <a:lnTo>
                    <a:pt x="375397" y="4637"/>
                  </a:lnTo>
                  <a:lnTo>
                    <a:pt x="375397" y="359418"/>
                  </a:lnTo>
                  <a:cubicBezTo>
                    <a:pt x="375397" y="392125"/>
                    <a:pt x="368845" y="421754"/>
                    <a:pt x="356126" y="448305"/>
                  </a:cubicBezTo>
                  <a:cubicBezTo>
                    <a:pt x="343022" y="474856"/>
                    <a:pt x="323365" y="496020"/>
                    <a:pt x="296771" y="511796"/>
                  </a:cubicBezTo>
                  <a:cubicBezTo>
                    <a:pt x="270178" y="527573"/>
                    <a:pt x="237032" y="535269"/>
                    <a:pt x="197719" y="535269"/>
                  </a:cubicBezTo>
                  <a:cubicBezTo>
                    <a:pt x="144917" y="535269"/>
                    <a:pt x="102136" y="522955"/>
                    <a:pt x="69375" y="497944"/>
                  </a:cubicBezTo>
                  <a:cubicBezTo>
                    <a:pt x="36615" y="472932"/>
                    <a:pt x="18115" y="439455"/>
                    <a:pt x="13104" y="397128"/>
                  </a:cubicBezTo>
                  <a:lnTo>
                    <a:pt x="121021" y="397128"/>
                  </a:lnTo>
                  <a:cubicBezTo>
                    <a:pt x="124490" y="410595"/>
                    <a:pt x="132584" y="421370"/>
                    <a:pt x="145302" y="429450"/>
                  </a:cubicBezTo>
                  <a:cubicBezTo>
                    <a:pt x="158021" y="437146"/>
                    <a:pt x="173823" y="441379"/>
                    <a:pt x="192323" y="441379"/>
                  </a:cubicBezTo>
                  <a:cubicBezTo>
                    <a:pt x="214678" y="441379"/>
                    <a:pt x="232792" y="434837"/>
                    <a:pt x="246282" y="422139"/>
                  </a:cubicBezTo>
                  <a:cubicBezTo>
                    <a:pt x="259771" y="409056"/>
                    <a:pt x="266323" y="388662"/>
                    <a:pt x="266323" y="360187"/>
                  </a:cubicBezTo>
                  <a:lnTo>
                    <a:pt x="266323" y="309394"/>
                  </a:lnTo>
                  <a:cubicBezTo>
                    <a:pt x="255532" y="325940"/>
                    <a:pt x="240886" y="339408"/>
                    <a:pt x="222386" y="349798"/>
                  </a:cubicBezTo>
                  <a:cubicBezTo>
                    <a:pt x="203500" y="360187"/>
                    <a:pt x="181917" y="365574"/>
                    <a:pt x="156865" y="365574"/>
                  </a:cubicBezTo>
                  <a:cubicBezTo>
                    <a:pt x="127573" y="365574"/>
                    <a:pt x="100979" y="357878"/>
                    <a:pt x="77083" y="342871"/>
                  </a:cubicBezTo>
                  <a:cubicBezTo>
                    <a:pt x="53188" y="327864"/>
                    <a:pt x="34302" y="306316"/>
                    <a:pt x="20813" y="278611"/>
                  </a:cubicBezTo>
                  <a:cubicBezTo>
                    <a:pt x="6937" y="250906"/>
                    <a:pt x="0" y="218583"/>
                    <a:pt x="0" y="182027"/>
                  </a:cubicBezTo>
                  <a:cubicBezTo>
                    <a:pt x="0" y="145472"/>
                    <a:pt x="6937" y="113534"/>
                    <a:pt x="20813" y="85829"/>
                  </a:cubicBezTo>
                  <a:cubicBezTo>
                    <a:pt x="34688" y="58123"/>
                    <a:pt x="53573" y="36960"/>
                    <a:pt x="77083" y="22337"/>
                  </a:cubicBezTo>
                  <a:cubicBezTo>
                    <a:pt x="100979" y="7330"/>
                    <a:pt x="127573" y="19"/>
                    <a:pt x="156865" y="19"/>
                  </a:cubicBezTo>
                  <a:cubicBezTo>
                    <a:pt x="181532" y="-366"/>
                    <a:pt x="203500" y="5022"/>
                    <a:pt x="222771" y="15026"/>
                  </a:cubicBezTo>
                  <a:close/>
                  <a:moveTo>
                    <a:pt x="243584" y="118151"/>
                  </a:moveTo>
                  <a:cubicBezTo>
                    <a:pt x="228552" y="102375"/>
                    <a:pt x="210053" y="94679"/>
                    <a:pt x="188469" y="94679"/>
                  </a:cubicBezTo>
                  <a:cubicBezTo>
                    <a:pt x="166886" y="94679"/>
                    <a:pt x="148386" y="102375"/>
                    <a:pt x="133354" y="117766"/>
                  </a:cubicBezTo>
                  <a:cubicBezTo>
                    <a:pt x="118323" y="133158"/>
                    <a:pt x="110615" y="154707"/>
                    <a:pt x="110615" y="181642"/>
                  </a:cubicBezTo>
                  <a:cubicBezTo>
                    <a:pt x="110615" y="208963"/>
                    <a:pt x="118323" y="230511"/>
                    <a:pt x="133354" y="246288"/>
                  </a:cubicBezTo>
                  <a:cubicBezTo>
                    <a:pt x="148386" y="262065"/>
                    <a:pt x="166886" y="270145"/>
                    <a:pt x="188469" y="270145"/>
                  </a:cubicBezTo>
                  <a:cubicBezTo>
                    <a:pt x="210053" y="270145"/>
                    <a:pt x="228552" y="262449"/>
                    <a:pt x="243584" y="246673"/>
                  </a:cubicBezTo>
                  <a:cubicBezTo>
                    <a:pt x="258615" y="230896"/>
                    <a:pt x="266323" y="209732"/>
                    <a:pt x="266323" y="182412"/>
                  </a:cubicBezTo>
                  <a:cubicBezTo>
                    <a:pt x="266323" y="155476"/>
                    <a:pt x="258615" y="133928"/>
                    <a:pt x="243584" y="118151"/>
                  </a:cubicBezTo>
                  <a:close/>
                </a:path>
              </a:pathLst>
            </a:custGeom>
            <a:solidFill>
              <a:schemeClr val="bg1"/>
            </a:solidFill>
            <a:ln w="3847" cap="flat">
              <a:noFill/>
              <a:prstDash val="solid"/>
              <a:miter/>
            </a:ln>
          </p:spPr>
          <p:txBody>
            <a:bodyPr rtlCol="0" anchor="ctr"/>
            <a:lstStyle/>
            <a:p>
              <a:endParaRPr lang="en-GB" sz="2400">
                <a:solidFill>
                  <a:schemeClr val="bg1"/>
                </a:solidFill>
              </a:endParaRPr>
            </a:p>
          </p:txBody>
        </p:sp>
        <p:sp>
          <p:nvSpPr>
            <p:cNvPr id="25" name="Graphic 6">
              <a:extLst>
                <a:ext uri="{FF2B5EF4-FFF2-40B4-BE49-F238E27FC236}">
                  <a16:creationId xmlns:a16="http://schemas.microsoft.com/office/drawing/2014/main" id="{59DC8E80-3BBE-7243-A665-CC723800062E}"/>
                </a:ext>
              </a:extLst>
            </p:cNvPr>
            <p:cNvSpPr/>
            <p:nvPr/>
          </p:nvSpPr>
          <p:spPr>
            <a:xfrm>
              <a:off x="3232898" y="138057"/>
              <a:ext cx="220844" cy="359398"/>
            </a:xfrm>
            <a:custGeom>
              <a:avLst/>
              <a:gdLst>
                <a:gd name="connsiteX0" fmla="*/ 157250 w 220844"/>
                <a:gd name="connsiteY0" fmla="*/ 16931 h 359398"/>
                <a:gd name="connsiteX1" fmla="*/ 220844 w 220844"/>
                <a:gd name="connsiteY1" fmla="*/ 0 h 359398"/>
                <a:gd name="connsiteX2" fmla="*/ 220844 w 220844"/>
                <a:gd name="connsiteY2" fmla="*/ 115054 h 359398"/>
                <a:gd name="connsiteX3" fmla="*/ 190782 w 220844"/>
                <a:gd name="connsiteY3" fmla="*/ 115054 h 359398"/>
                <a:gd name="connsiteX4" fmla="*/ 129500 w 220844"/>
                <a:gd name="connsiteY4" fmla="*/ 132754 h 359398"/>
                <a:gd name="connsiteX5" fmla="*/ 109073 w 220844"/>
                <a:gd name="connsiteY5" fmla="*/ 194321 h 359398"/>
                <a:gd name="connsiteX6" fmla="*/ 109073 w 220844"/>
                <a:gd name="connsiteY6" fmla="*/ 359398 h 359398"/>
                <a:gd name="connsiteX7" fmla="*/ 0 w 220844"/>
                <a:gd name="connsiteY7" fmla="*/ 359398 h 359398"/>
                <a:gd name="connsiteX8" fmla="*/ 0 w 220844"/>
                <a:gd name="connsiteY8" fmla="*/ 4233 h 359398"/>
                <a:gd name="connsiteX9" fmla="*/ 109073 w 220844"/>
                <a:gd name="connsiteY9" fmla="*/ 4233 h 359398"/>
                <a:gd name="connsiteX10" fmla="*/ 109073 w 220844"/>
                <a:gd name="connsiteY10" fmla="*/ 63491 h 359398"/>
                <a:gd name="connsiteX11" fmla="*/ 157250 w 220844"/>
                <a:gd name="connsiteY11" fmla="*/ 16931 h 359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844" h="359398">
                  <a:moveTo>
                    <a:pt x="157250" y="16931"/>
                  </a:moveTo>
                  <a:cubicBezTo>
                    <a:pt x="176521" y="5772"/>
                    <a:pt x="197719" y="0"/>
                    <a:pt x="220844" y="0"/>
                  </a:cubicBezTo>
                  <a:lnTo>
                    <a:pt x="220844" y="115054"/>
                  </a:lnTo>
                  <a:lnTo>
                    <a:pt x="190782" y="115054"/>
                  </a:lnTo>
                  <a:cubicBezTo>
                    <a:pt x="163417" y="115054"/>
                    <a:pt x="142990" y="120826"/>
                    <a:pt x="129500" y="132754"/>
                  </a:cubicBezTo>
                  <a:cubicBezTo>
                    <a:pt x="116011" y="144298"/>
                    <a:pt x="109073" y="165077"/>
                    <a:pt x="109073" y="194321"/>
                  </a:cubicBezTo>
                  <a:lnTo>
                    <a:pt x="109073" y="359398"/>
                  </a:lnTo>
                  <a:lnTo>
                    <a:pt x="0" y="359398"/>
                  </a:lnTo>
                  <a:lnTo>
                    <a:pt x="0" y="4233"/>
                  </a:lnTo>
                  <a:lnTo>
                    <a:pt x="109073" y="4233"/>
                  </a:lnTo>
                  <a:lnTo>
                    <a:pt x="109073" y="63491"/>
                  </a:lnTo>
                  <a:cubicBezTo>
                    <a:pt x="122177" y="43482"/>
                    <a:pt x="137980" y="28090"/>
                    <a:pt x="157250" y="16931"/>
                  </a:cubicBezTo>
                  <a:close/>
                </a:path>
              </a:pathLst>
            </a:custGeom>
            <a:solidFill>
              <a:schemeClr val="bg1"/>
            </a:solidFill>
            <a:ln w="3847" cap="flat">
              <a:noFill/>
              <a:prstDash val="solid"/>
              <a:miter/>
            </a:ln>
          </p:spPr>
          <p:txBody>
            <a:bodyPr rtlCol="0" anchor="ctr"/>
            <a:lstStyle/>
            <a:p>
              <a:endParaRPr lang="en-GB" sz="2400">
                <a:solidFill>
                  <a:schemeClr val="bg1"/>
                </a:solidFill>
              </a:endParaRPr>
            </a:p>
          </p:txBody>
        </p:sp>
        <p:sp>
          <p:nvSpPr>
            <p:cNvPr id="26" name="Graphic 6">
              <a:extLst>
                <a:ext uri="{FF2B5EF4-FFF2-40B4-BE49-F238E27FC236}">
                  <a16:creationId xmlns:a16="http://schemas.microsoft.com/office/drawing/2014/main" id="{5B3243DD-D78D-5F40-A08C-0FBC2F9C0284}"/>
                </a:ext>
              </a:extLst>
            </p:cNvPr>
            <p:cNvSpPr/>
            <p:nvPr/>
          </p:nvSpPr>
          <p:spPr>
            <a:xfrm>
              <a:off x="3487659" y="136903"/>
              <a:ext cx="370000" cy="365555"/>
            </a:xfrm>
            <a:custGeom>
              <a:avLst/>
              <a:gdLst>
                <a:gd name="connsiteX0" fmla="*/ 89417 w 370000"/>
                <a:gd name="connsiteY0" fmla="*/ 342852 h 365555"/>
                <a:gd name="connsiteX1" fmla="*/ 23896 w 370000"/>
                <a:gd name="connsiteY1" fmla="*/ 279361 h 365555"/>
                <a:gd name="connsiteX2" fmla="*/ 0 w 370000"/>
                <a:gd name="connsiteY2" fmla="*/ 182778 h 365555"/>
                <a:gd name="connsiteX3" fmla="*/ 24281 w 370000"/>
                <a:gd name="connsiteY3" fmla="*/ 86194 h 365555"/>
                <a:gd name="connsiteX4" fmla="*/ 90573 w 370000"/>
                <a:gd name="connsiteY4" fmla="*/ 22318 h 365555"/>
                <a:gd name="connsiteX5" fmla="*/ 185000 w 370000"/>
                <a:gd name="connsiteY5" fmla="*/ 0 h 365555"/>
                <a:gd name="connsiteX6" fmla="*/ 279428 w 370000"/>
                <a:gd name="connsiteY6" fmla="*/ 22318 h 365555"/>
                <a:gd name="connsiteX7" fmla="*/ 345719 w 370000"/>
                <a:gd name="connsiteY7" fmla="*/ 86194 h 365555"/>
                <a:gd name="connsiteX8" fmla="*/ 370001 w 370000"/>
                <a:gd name="connsiteY8" fmla="*/ 182778 h 365555"/>
                <a:gd name="connsiteX9" fmla="*/ 345334 w 370000"/>
                <a:gd name="connsiteY9" fmla="*/ 279361 h 365555"/>
                <a:gd name="connsiteX10" fmla="*/ 278271 w 370000"/>
                <a:gd name="connsiteY10" fmla="*/ 343237 h 365555"/>
                <a:gd name="connsiteX11" fmla="*/ 183459 w 370000"/>
                <a:gd name="connsiteY11" fmla="*/ 365555 h 365555"/>
                <a:gd name="connsiteX12" fmla="*/ 89417 w 370000"/>
                <a:gd name="connsiteY12" fmla="*/ 342852 h 365555"/>
                <a:gd name="connsiteX13" fmla="*/ 236646 w 370000"/>
                <a:gd name="connsiteY13" fmla="*/ 248193 h 365555"/>
                <a:gd name="connsiteX14" fmla="*/ 258615 w 370000"/>
                <a:gd name="connsiteY14" fmla="*/ 182778 h 365555"/>
                <a:gd name="connsiteX15" fmla="*/ 237417 w 370000"/>
                <a:gd name="connsiteY15" fmla="*/ 117362 h 365555"/>
                <a:gd name="connsiteX16" fmla="*/ 184615 w 370000"/>
                <a:gd name="connsiteY16" fmla="*/ 94275 h 365555"/>
                <a:gd name="connsiteX17" fmla="*/ 131813 w 370000"/>
                <a:gd name="connsiteY17" fmla="*/ 116978 h 365555"/>
                <a:gd name="connsiteX18" fmla="*/ 110615 w 370000"/>
                <a:gd name="connsiteY18" fmla="*/ 182778 h 365555"/>
                <a:gd name="connsiteX19" fmla="*/ 131427 w 370000"/>
                <a:gd name="connsiteY19" fmla="*/ 248193 h 365555"/>
                <a:gd name="connsiteX20" fmla="*/ 183459 w 370000"/>
                <a:gd name="connsiteY20" fmla="*/ 271280 h 365555"/>
                <a:gd name="connsiteX21" fmla="*/ 236646 w 370000"/>
                <a:gd name="connsiteY21" fmla="*/ 248193 h 365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70000" h="365555">
                  <a:moveTo>
                    <a:pt x="89417" y="342852"/>
                  </a:moveTo>
                  <a:cubicBezTo>
                    <a:pt x="61667" y="327845"/>
                    <a:pt x="39698" y="306681"/>
                    <a:pt x="23896" y="279361"/>
                  </a:cubicBezTo>
                  <a:cubicBezTo>
                    <a:pt x="8094" y="251656"/>
                    <a:pt x="0" y="219333"/>
                    <a:pt x="0" y="182778"/>
                  </a:cubicBezTo>
                  <a:cubicBezTo>
                    <a:pt x="0" y="146222"/>
                    <a:pt x="8094" y="114284"/>
                    <a:pt x="24281" y="86194"/>
                  </a:cubicBezTo>
                  <a:cubicBezTo>
                    <a:pt x="40469" y="58489"/>
                    <a:pt x="62438" y="36940"/>
                    <a:pt x="90573" y="22318"/>
                  </a:cubicBezTo>
                  <a:cubicBezTo>
                    <a:pt x="118709" y="7311"/>
                    <a:pt x="149927" y="0"/>
                    <a:pt x="185000" y="0"/>
                  </a:cubicBezTo>
                  <a:cubicBezTo>
                    <a:pt x="219688" y="0"/>
                    <a:pt x="251292" y="7311"/>
                    <a:pt x="279428" y="22318"/>
                  </a:cubicBezTo>
                  <a:cubicBezTo>
                    <a:pt x="307563" y="37325"/>
                    <a:pt x="329532" y="58489"/>
                    <a:pt x="345719" y="86194"/>
                  </a:cubicBezTo>
                  <a:cubicBezTo>
                    <a:pt x="361907" y="113899"/>
                    <a:pt x="370001" y="146222"/>
                    <a:pt x="370001" y="182778"/>
                  </a:cubicBezTo>
                  <a:cubicBezTo>
                    <a:pt x="370001" y="219333"/>
                    <a:pt x="361907" y="251271"/>
                    <a:pt x="345334" y="279361"/>
                  </a:cubicBezTo>
                  <a:cubicBezTo>
                    <a:pt x="329147" y="307066"/>
                    <a:pt x="306792" y="328615"/>
                    <a:pt x="278271" y="343237"/>
                  </a:cubicBezTo>
                  <a:cubicBezTo>
                    <a:pt x="250136" y="358244"/>
                    <a:pt x="218532" y="365555"/>
                    <a:pt x="183459" y="365555"/>
                  </a:cubicBezTo>
                  <a:cubicBezTo>
                    <a:pt x="148771" y="365170"/>
                    <a:pt x="117167" y="357859"/>
                    <a:pt x="89417" y="342852"/>
                  </a:cubicBezTo>
                  <a:close/>
                  <a:moveTo>
                    <a:pt x="236646" y="248193"/>
                  </a:moveTo>
                  <a:cubicBezTo>
                    <a:pt x="251292" y="232801"/>
                    <a:pt x="258615" y="211252"/>
                    <a:pt x="258615" y="182778"/>
                  </a:cubicBezTo>
                  <a:cubicBezTo>
                    <a:pt x="258615" y="154303"/>
                    <a:pt x="251678" y="132369"/>
                    <a:pt x="237417" y="117362"/>
                  </a:cubicBezTo>
                  <a:cubicBezTo>
                    <a:pt x="223157" y="101971"/>
                    <a:pt x="205813" y="94275"/>
                    <a:pt x="184615" y="94275"/>
                  </a:cubicBezTo>
                  <a:cubicBezTo>
                    <a:pt x="163417" y="94275"/>
                    <a:pt x="145688" y="101971"/>
                    <a:pt x="131813" y="116978"/>
                  </a:cubicBezTo>
                  <a:cubicBezTo>
                    <a:pt x="117938" y="131985"/>
                    <a:pt x="110615" y="153918"/>
                    <a:pt x="110615" y="182778"/>
                  </a:cubicBezTo>
                  <a:cubicBezTo>
                    <a:pt x="110615" y="211252"/>
                    <a:pt x="117552" y="233186"/>
                    <a:pt x="131427" y="248193"/>
                  </a:cubicBezTo>
                  <a:cubicBezTo>
                    <a:pt x="145302" y="263584"/>
                    <a:pt x="162646" y="271280"/>
                    <a:pt x="183459" y="271280"/>
                  </a:cubicBezTo>
                  <a:cubicBezTo>
                    <a:pt x="204271" y="270896"/>
                    <a:pt x="222000" y="263200"/>
                    <a:pt x="236646" y="248193"/>
                  </a:cubicBezTo>
                  <a:close/>
                </a:path>
              </a:pathLst>
            </a:custGeom>
            <a:solidFill>
              <a:schemeClr val="bg1"/>
            </a:solidFill>
            <a:ln w="3847" cap="flat">
              <a:noFill/>
              <a:prstDash val="solid"/>
              <a:miter/>
            </a:ln>
          </p:spPr>
          <p:txBody>
            <a:bodyPr rtlCol="0" anchor="ctr"/>
            <a:lstStyle/>
            <a:p>
              <a:endParaRPr lang="en-GB" sz="2400">
                <a:solidFill>
                  <a:schemeClr val="bg1"/>
                </a:solidFill>
              </a:endParaRPr>
            </a:p>
          </p:txBody>
        </p:sp>
        <p:sp>
          <p:nvSpPr>
            <p:cNvPr id="27" name="Graphic 6">
              <a:extLst>
                <a:ext uri="{FF2B5EF4-FFF2-40B4-BE49-F238E27FC236}">
                  <a16:creationId xmlns:a16="http://schemas.microsoft.com/office/drawing/2014/main" id="{F6F9B7F3-5FBB-F945-9E89-17807926C2DA}"/>
                </a:ext>
              </a:extLst>
            </p:cNvPr>
            <p:cNvSpPr/>
            <p:nvPr/>
          </p:nvSpPr>
          <p:spPr>
            <a:xfrm>
              <a:off x="3870764" y="383556"/>
              <a:ext cx="116010" cy="118516"/>
            </a:xfrm>
            <a:custGeom>
              <a:avLst/>
              <a:gdLst>
                <a:gd name="connsiteX0" fmla="*/ 16187 w 116010"/>
                <a:gd name="connsiteY0" fmla="*/ 101586 h 118516"/>
                <a:gd name="connsiteX1" fmla="*/ 0 w 116010"/>
                <a:gd name="connsiteY1" fmla="*/ 60028 h 118516"/>
                <a:gd name="connsiteX2" fmla="*/ 16187 w 116010"/>
                <a:gd name="connsiteY2" fmla="*/ 17316 h 118516"/>
                <a:gd name="connsiteX3" fmla="*/ 58198 w 116010"/>
                <a:gd name="connsiteY3" fmla="*/ 0 h 118516"/>
                <a:gd name="connsiteX4" fmla="*/ 99823 w 116010"/>
                <a:gd name="connsiteY4" fmla="*/ 17316 h 118516"/>
                <a:gd name="connsiteX5" fmla="*/ 116011 w 116010"/>
                <a:gd name="connsiteY5" fmla="*/ 60028 h 118516"/>
                <a:gd name="connsiteX6" fmla="*/ 99823 w 116010"/>
                <a:gd name="connsiteY6" fmla="*/ 101586 h 118516"/>
                <a:gd name="connsiteX7" fmla="*/ 58198 w 116010"/>
                <a:gd name="connsiteY7" fmla="*/ 118517 h 118516"/>
                <a:gd name="connsiteX8" fmla="*/ 16187 w 116010"/>
                <a:gd name="connsiteY8" fmla="*/ 101586 h 118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6010" h="118516">
                  <a:moveTo>
                    <a:pt x="16187" y="101586"/>
                  </a:moveTo>
                  <a:cubicBezTo>
                    <a:pt x="5396" y="90427"/>
                    <a:pt x="0" y="76574"/>
                    <a:pt x="0" y="60028"/>
                  </a:cubicBezTo>
                  <a:cubicBezTo>
                    <a:pt x="0" y="43097"/>
                    <a:pt x="5396" y="28860"/>
                    <a:pt x="16187" y="17316"/>
                  </a:cubicBezTo>
                  <a:cubicBezTo>
                    <a:pt x="26979" y="5772"/>
                    <a:pt x="41239" y="0"/>
                    <a:pt x="58198" y="0"/>
                  </a:cubicBezTo>
                  <a:cubicBezTo>
                    <a:pt x="75156" y="0"/>
                    <a:pt x="89031" y="5772"/>
                    <a:pt x="99823" y="17316"/>
                  </a:cubicBezTo>
                  <a:cubicBezTo>
                    <a:pt x="110615" y="28860"/>
                    <a:pt x="116011" y="43097"/>
                    <a:pt x="116011" y="60028"/>
                  </a:cubicBezTo>
                  <a:cubicBezTo>
                    <a:pt x="116011" y="76574"/>
                    <a:pt x="110615" y="90427"/>
                    <a:pt x="99823" y="101586"/>
                  </a:cubicBezTo>
                  <a:cubicBezTo>
                    <a:pt x="89031" y="112745"/>
                    <a:pt x="75156" y="118517"/>
                    <a:pt x="58198" y="118517"/>
                  </a:cubicBezTo>
                  <a:cubicBezTo>
                    <a:pt x="41239" y="118517"/>
                    <a:pt x="27365" y="113130"/>
                    <a:pt x="16187" y="101586"/>
                  </a:cubicBezTo>
                  <a:close/>
                </a:path>
              </a:pathLst>
            </a:custGeom>
            <a:solidFill>
              <a:srgbClr val="A90061"/>
            </a:solidFill>
            <a:ln w="3847" cap="flat">
              <a:noFill/>
              <a:prstDash val="solid"/>
              <a:miter/>
            </a:ln>
          </p:spPr>
          <p:txBody>
            <a:bodyPr rtlCol="0" anchor="ctr"/>
            <a:lstStyle/>
            <a:p>
              <a:endParaRPr lang="en-GB" sz="2400"/>
            </a:p>
          </p:txBody>
        </p:sp>
      </p:grpSp>
      <p:pic>
        <p:nvPicPr>
          <p:cNvPr id="16" name="Picture 15" descr="Text&#10;&#10;Description automatically generated">
            <a:extLst>
              <a:ext uri="{FF2B5EF4-FFF2-40B4-BE49-F238E27FC236}">
                <a16:creationId xmlns:a16="http://schemas.microsoft.com/office/drawing/2014/main" id="{0059D706-E86B-4256-AD49-9CD167D2271A}"/>
              </a:ext>
            </a:extLst>
          </p:cNvPr>
          <p:cNvPicPr>
            <a:picLocks noChangeAspect="1"/>
          </p:cNvPicPr>
          <p:nvPr userDrawn="1"/>
        </p:nvPicPr>
        <p:blipFill>
          <a:blip r:embed="rId2"/>
          <a:stretch>
            <a:fillRect/>
          </a:stretch>
        </p:blipFill>
        <p:spPr>
          <a:xfrm>
            <a:off x="35997" y="5987974"/>
            <a:ext cx="3187908" cy="765097"/>
          </a:xfrm>
          <a:prstGeom prst="rect">
            <a:avLst/>
          </a:prstGeom>
        </p:spPr>
      </p:pic>
    </p:spTree>
    <p:extLst>
      <p:ext uri="{BB962C8B-B14F-4D97-AF65-F5344CB8AC3E}">
        <p14:creationId xmlns:p14="http://schemas.microsoft.com/office/powerpoint/2010/main" val="2075784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DIVIDER WHIT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5A0731-B136-0940-9C41-9F177730001B}"/>
              </a:ext>
            </a:extLst>
          </p:cNvPr>
          <p:cNvSpPr>
            <a:spLocks noGrp="1"/>
          </p:cNvSpPr>
          <p:nvPr>
            <p:ph type="title" hasCustomPrompt="1"/>
          </p:nvPr>
        </p:nvSpPr>
        <p:spPr>
          <a:xfrm>
            <a:off x="1008001" y="2630538"/>
            <a:ext cx="7460916" cy="1059105"/>
          </a:xfrm>
        </p:spPr>
        <p:txBody>
          <a:bodyPr anchor="b" anchorCtr="0"/>
          <a:lstStyle>
            <a:lvl1pPr>
              <a:defRPr b="1" cap="none" baseline="0">
                <a:solidFill>
                  <a:schemeClr val="accent2"/>
                </a:solidFill>
                <a:latin typeface="Poppins" panose="00000500000000000000" pitchFamily="2" charset="0"/>
                <a:cs typeface="Poppins" panose="00000500000000000000" pitchFamily="2" charset="0"/>
              </a:defRPr>
            </a:lvl1pPr>
          </a:lstStyle>
          <a:p>
            <a:r>
              <a:rPr lang="en-GB" dirty="0"/>
              <a:t>Divider slide</a:t>
            </a:r>
            <a:endParaRPr lang="en-US" dirty="0"/>
          </a:p>
        </p:txBody>
      </p:sp>
      <p:sp>
        <p:nvSpPr>
          <p:cNvPr id="6" name="Text Placeholder 5">
            <a:extLst>
              <a:ext uri="{FF2B5EF4-FFF2-40B4-BE49-F238E27FC236}">
                <a16:creationId xmlns:a16="http://schemas.microsoft.com/office/drawing/2014/main" id="{72A961E1-EBAA-FC4F-9CD6-C3CBF8E12DC3}"/>
              </a:ext>
            </a:extLst>
          </p:cNvPr>
          <p:cNvSpPr>
            <a:spLocks noGrp="1"/>
          </p:cNvSpPr>
          <p:nvPr>
            <p:ph type="body" sz="quarter" idx="10" hasCustomPrompt="1"/>
          </p:nvPr>
        </p:nvSpPr>
        <p:spPr>
          <a:xfrm>
            <a:off x="1008000" y="3762521"/>
            <a:ext cx="5537200" cy="536763"/>
          </a:xfrm>
        </p:spPr>
        <p:txBody>
          <a:bodyPr/>
          <a:lstStyle>
            <a:lvl1pPr marL="0" indent="0">
              <a:buFontTx/>
              <a:buNone/>
              <a:defRPr>
                <a:solidFill>
                  <a:schemeClr val="accent1"/>
                </a:solidFill>
                <a:latin typeface="Poppins" panose="00000500000000000000" pitchFamily="2" charset="0"/>
                <a:cs typeface="Poppins" panose="00000500000000000000" pitchFamily="2" charset="0"/>
              </a:defRPr>
            </a:lvl1pPr>
          </a:lstStyle>
          <a:p>
            <a:pPr lvl="0"/>
            <a:r>
              <a:rPr lang="en-US" dirty="0"/>
              <a:t>Sub copy</a:t>
            </a:r>
          </a:p>
        </p:txBody>
      </p:sp>
      <p:sp>
        <p:nvSpPr>
          <p:cNvPr id="8" name="Slide Number Placeholder 16">
            <a:extLst>
              <a:ext uri="{FF2B5EF4-FFF2-40B4-BE49-F238E27FC236}">
                <a16:creationId xmlns:a16="http://schemas.microsoft.com/office/drawing/2014/main" id="{38F115A4-D3B0-2640-9E05-B293958607DD}"/>
              </a:ext>
            </a:extLst>
          </p:cNvPr>
          <p:cNvSpPr>
            <a:spLocks noGrp="1"/>
          </p:cNvSpPr>
          <p:nvPr>
            <p:ph type="sldNum" sz="quarter" idx="4"/>
          </p:nvPr>
        </p:nvSpPr>
        <p:spPr>
          <a:xfrm>
            <a:off x="9081100" y="6416449"/>
            <a:ext cx="2743200" cy="366183"/>
          </a:xfrm>
          <a:prstGeom prst="rect">
            <a:avLst/>
          </a:prstGeom>
        </p:spPr>
        <p:txBody>
          <a:bodyPr vert="horz" lIns="0" tIns="0" rIns="0" bIns="0" rtlCol="0" anchor="ctr"/>
          <a:lstStyle>
            <a:lvl1pPr algn="r">
              <a:defRPr sz="1000">
                <a:solidFill>
                  <a:schemeClr val="accent2"/>
                </a:solidFill>
                <a:latin typeface="Calibri" panose="020F0502020204030204" pitchFamily="34" charset="0"/>
                <a:cs typeface="Calibri" panose="020F0502020204030204" pitchFamily="34" charset="0"/>
              </a:defRPr>
            </a:lvl1pPr>
          </a:lstStyle>
          <a:p>
            <a:fld id="{295380D7-F70E-D542-9E47-2FCE34D66B54}" type="slidenum">
              <a:rPr lang="en-US" smtClean="0"/>
              <a:pPr/>
              <a:t>‹#›</a:t>
            </a:fld>
            <a:endParaRPr lang="en-US" dirty="0"/>
          </a:p>
        </p:txBody>
      </p:sp>
      <p:grpSp>
        <p:nvGrpSpPr>
          <p:cNvPr id="18" name="Graphic 6">
            <a:extLst>
              <a:ext uri="{FF2B5EF4-FFF2-40B4-BE49-F238E27FC236}">
                <a16:creationId xmlns:a16="http://schemas.microsoft.com/office/drawing/2014/main" id="{7C7E56ED-2ED3-8E4C-94CF-A5E2909A5900}"/>
              </a:ext>
            </a:extLst>
          </p:cNvPr>
          <p:cNvGrpSpPr/>
          <p:nvPr userDrawn="1"/>
        </p:nvGrpSpPr>
        <p:grpSpPr>
          <a:xfrm>
            <a:off x="496510" y="394447"/>
            <a:ext cx="1936311" cy="536764"/>
            <a:chOff x="1656155" y="26082"/>
            <a:chExt cx="2330619" cy="646070"/>
          </a:xfrm>
        </p:grpSpPr>
        <p:sp>
          <p:nvSpPr>
            <p:cNvPr id="19" name="Graphic 6">
              <a:extLst>
                <a:ext uri="{FF2B5EF4-FFF2-40B4-BE49-F238E27FC236}">
                  <a16:creationId xmlns:a16="http://schemas.microsoft.com/office/drawing/2014/main" id="{41A640C2-DCC8-2345-B192-C24B8F26E646}"/>
                </a:ext>
              </a:extLst>
            </p:cNvPr>
            <p:cNvSpPr/>
            <p:nvPr/>
          </p:nvSpPr>
          <p:spPr>
            <a:xfrm>
              <a:off x="1656155" y="136903"/>
              <a:ext cx="375396" cy="365170"/>
            </a:xfrm>
            <a:custGeom>
              <a:avLst/>
              <a:gdLst>
                <a:gd name="connsiteX0" fmla="*/ 20813 w 375396"/>
                <a:gd name="connsiteY0" fmla="*/ 85809 h 365170"/>
                <a:gd name="connsiteX1" fmla="*/ 77083 w 375396"/>
                <a:gd name="connsiteY1" fmla="*/ 22318 h 365170"/>
                <a:gd name="connsiteX2" fmla="*/ 156865 w 375396"/>
                <a:gd name="connsiteY2" fmla="*/ 0 h 365170"/>
                <a:gd name="connsiteX3" fmla="*/ 222771 w 375396"/>
                <a:gd name="connsiteY3" fmla="*/ 15392 h 365170"/>
                <a:gd name="connsiteX4" fmla="*/ 266323 w 375396"/>
                <a:gd name="connsiteY4" fmla="*/ 55410 h 365170"/>
                <a:gd name="connsiteX5" fmla="*/ 266323 w 375396"/>
                <a:gd name="connsiteY5" fmla="*/ 5002 h 365170"/>
                <a:gd name="connsiteX6" fmla="*/ 375397 w 375396"/>
                <a:gd name="connsiteY6" fmla="*/ 5002 h 365170"/>
                <a:gd name="connsiteX7" fmla="*/ 375397 w 375396"/>
                <a:gd name="connsiteY7" fmla="*/ 360168 h 365170"/>
                <a:gd name="connsiteX8" fmla="*/ 266323 w 375396"/>
                <a:gd name="connsiteY8" fmla="*/ 360168 h 365170"/>
                <a:gd name="connsiteX9" fmla="*/ 266323 w 375396"/>
                <a:gd name="connsiteY9" fmla="*/ 309760 h 365170"/>
                <a:gd name="connsiteX10" fmla="*/ 222000 w 375396"/>
                <a:gd name="connsiteY10" fmla="*/ 349778 h 365170"/>
                <a:gd name="connsiteX11" fmla="*/ 156094 w 375396"/>
                <a:gd name="connsiteY11" fmla="*/ 365170 h 365170"/>
                <a:gd name="connsiteX12" fmla="*/ 77083 w 375396"/>
                <a:gd name="connsiteY12" fmla="*/ 342467 h 365170"/>
                <a:gd name="connsiteX13" fmla="*/ 20813 w 375396"/>
                <a:gd name="connsiteY13" fmla="*/ 278207 h 365170"/>
                <a:gd name="connsiteX14" fmla="*/ 0 w 375396"/>
                <a:gd name="connsiteY14" fmla="*/ 181623 h 365170"/>
                <a:gd name="connsiteX15" fmla="*/ 20813 w 375396"/>
                <a:gd name="connsiteY15" fmla="*/ 85809 h 365170"/>
                <a:gd name="connsiteX16" fmla="*/ 243969 w 375396"/>
                <a:gd name="connsiteY16" fmla="*/ 118132 h 365170"/>
                <a:gd name="connsiteX17" fmla="*/ 188855 w 375396"/>
                <a:gd name="connsiteY17" fmla="*/ 94660 h 365170"/>
                <a:gd name="connsiteX18" fmla="*/ 133740 w 375396"/>
                <a:gd name="connsiteY18" fmla="*/ 117747 h 365170"/>
                <a:gd name="connsiteX19" fmla="*/ 111000 w 375396"/>
                <a:gd name="connsiteY19" fmla="*/ 181623 h 365170"/>
                <a:gd name="connsiteX20" fmla="*/ 133740 w 375396"/>
                <a:gd name="connsiteY20" fmla="*/ 246269 h 365170"/>
                <a:gd name="connsiteX21" fmla="*/ 188855 w 375396"/>
                <a:gd name="connsiteY21" fmla="*/ 270126 h 365170"/>
                <a:gd name="connsiteX22" fmla="*/ 243969 w 375396"/>
                <a:gd name="connsiteY22" fmla="*/ 246653 h 365170"/>
                <a:gd name="connsiteX23" fmla="*/ 266709 w 375396"/>
                <a:gd name="connsiteY23" fmla="*/ 182393 h 365170"/>
                <a:gd name="connsiteX24" fmla="*/ 243969 w 375396"/>
                <a:gd name="connsiteY24" fmla="*/ 118132 h 365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5396" h="365170">
                  <a:moveTo>
                    <a:pt x="20813" y="85809"/>
                  </a:moveTo>
                  <a:cubicBezTo>
                    <a:pt x="34688" y="58104"/>
                    <a:pt x="53573" y="36940"/>
                    <a:pt x="77083" y="22318"/>
                  </a:cubicBezTo>
                  <a:cubicBezTo>
                    <a:pt x="100979" y="7311"/>
                    <a:pt x="127573" y="0"/>
                    <a:pt x="156865" y="0"/>
                  </a:cubicBezTo>
                  <a:cubicBezTo>
                    <a:pt x="181917" y="0"/>
                    <a:pt x="203886" y="5002"/>
                    <a:pt x="222771" y="15392"/>
                  </a:cubicBezTo>
                  <a:cubicBezTo>
                    <a:pt x="241657" y="25396"/>
                    <a:pt x="256303" y="38864"/>
                    <a:pt x="266323" y="55410"/>
                  </a:cubicBezTo>
                  <a:lnTo>
                    <a:pt x="266323" y="5002"/>
                  </a:lnTo>
                  <a:lnTo>
                    <a:pt x="375397" y="5002"/>
                  </a:lnTo>
                  <a:lnTo>
                    <a:pt x="375397" y="360168"/>
                  </a:lnTo>
                  <a:lnTo>
                    <a:pt x="266323" y="360168"/>
                  </a:lnTo>
                  <a:lnTo>
                    <a:pt x="266323" y="309760"/>
                  </a:lnTo>
                  <a:cubicBezTo>
                    <a:pt x="255532" y="326306"/>
                    <a:pt x="240886" y="339774"/>
                    <a:pt x="222000" y="349778"/>
                  </a:cubicBezTo>
                  <a:cubicBezTo>
                    <a:pt x="203115" y="359783"/>
                    <a:pt x="181146" y="365170"/>
                    <a:pt x="156094" y="365170"/>
                  </a:cubicBezTo>
                  <a:cubicBezTo>
                    <a:pt x="127188" y="365170"/>
                    <a:pt x="100979" y="357474"/>
                    <a:pt x="77083" y="342467"/>
                  </a:cubicBezTo>
                  <a:cubicBezTo>
                    <a:pt x="53188" y="327460"/>
                    <a:pt x="34302" y="305912"/>
                    <a:pt x="20813" y="278207"/>
                  </a:cubicBezTo>
                  <a:cubicBezTo>
                    <a:pt x="6937" y="250501"/>
                    <a:pt x="0" y="218179"/>
                    <a:pt x="0" y="181623"/>
                  </a:cubicBezTo>
                  <a:cubicBezTo>
                    <a:pt x="0" y="145452"/>
                    <a:pt x="6937" y="113514"/>
                    <a:pt x="20813" y="85809"/>
                  </a:cubicBezTo>
                  <a:close/>
                  <a:moveTo>
                    <a:pt x="243969" y="118132"/>
                  </a:moveTo>
                  <a:cubicBezTo>
                    <a:pt x="228938" y="102355"/>
                    <a:pt x="210438" y="94660"/>
                    <a:pt x="188855" y="94660"/>
                  </a:cubicBezTo>
                  <a:cubicBezTo>
                    <a:pt x="167271" y="94660"/>
                    <a:pt x="148771" y="102355"/>
                    <a:pt x="133740" y="117747"/>
                  </a:cubicBezTo>
                  <a:cubicBezTo>
                    <a:pt x="118709" y="133139"/>
                    <a:pt x="111000" y="154688"/>
                    <a:pt x="111000" y="181623"/>
                  </a:cubicBezTo>
                  <a:cubicBezTo>
                    <a:pt x="111000" y="208944"/>
                    <a:pt x="118709" y="230492"/>
                    <a:pt x="133740" y="246269"/>
                  </a:cubicBezTo>
                  <a:cubicBezTo>
                    <a:pt x="148771" y="262045"/>
                    <a:pt x="167271" y="270126"/>
                    <a:pt x="188855" y="270126"/>
                  </a:cubicBezTo>
                  <a:cubicBezTo>
                    <a:pt x="210438" y="270126"/>
                    <a:pt x="228938" y="262430"/>
                    <a:pt x="243969" y="246653"/>
                  </a:cubicBezTo>
                  <a:cubicBezTo>
                    <a:pt x="259001" y="230877"/>
                    <a:pt x="266709" y="209713"/>
                    <a:pt x="266709" y="182393"/>
                  </a:cubicBezTo>
                  <a:cubicBezTo>
                    <a:pt x="266323" y="155457"/>
                    <a:pt x="259001" y="133909"/>
                    <a:pt x="243969" y="118132"/>
                  </a:cubicBezTo>
                  <a:close/>
                </a:path>
              </a:pathLst>
            </a:custGeom>
            <a:solidFill>
              <a:schemeClr val="accent2"/>
            </a:solidFill>
            <a:ln w="3847" cap="flat">
              <a:noFill/>
              <a:prstDash val="solid"/>
              <a:miter/>
            </a:ln>
          </p:spPr>
          <p:txBody>
            <a:bodyPr rtlCol="0" anchor="ctr"/>
            <a:lstStyle/>
            <a:p>
              <a:endParaRPr lang="en-GB" sz="2400">
                <a:solidFill>
                  <a:schemeClr val="bg1"/>
                </a:solidFill>
              </a:endParaRPr>
            </a:p>
          </p:txBody>
        </p:sp>
        <p:sp>
          <p:nvSpPr>
            <p:cNvPr id="20" name="Graphic 6">
              <a:extLst>
                <a:ext uri="{FF2B5EF4-FFF2-40B4-BE49-F238E27FC236}">
                  <a16:creationId xmlns:a16="http://schemas.microsoft.com/office/drawing/2014/main" id="{F04C26B5-09AA-1D41-91B7-2A318314B86F}"/>
                </a:ext>
              </a:extLst>
            </p:cNvPr>
            <p:cNvSpPr/>
            <p:nvPr/>
          </p:nvSpPr>
          <p:spPr>
            <a:xfrm>
              <a:off x="2088593" y="26082"/>
              <a:ext cx="109073" cy="470988"/>
            </a:xfrm>
            <a:custGeom>
              <a:avLst/>
              <a:gdLst>
                <a:gd name="connsiteX0" fmla="*/ 109073 w 109073"/>
                <a:gd name="connsiteY0" fmla="*/ 0 h 470988"/>
                <a:gd name="connsiteX1" fmla="*/ 109073 w 109073"/>
                <a:gd name="connsiteY1" fmla="*/ 470989 h 470988"/>
                <a:gd name="connsiteX2" fmla="*/ 0 w 109073"/>
                <a:gd name="connsiteY2" fmla="*/ 470989 h 470988"/>
                <a:gd name="connsiteX3" fmla="*/ 0 w 109073"/>
                <a:gd name="connsiteY3" fmla="*/ 0 h 470988"/>
                <a:gd name="connsiteX4" fmla="*/ 109073 w 109073"/>
                <a:gd name="connsiteY4" fmla="*/ 0 h 47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073" h="470988">
                  <a:moveTo>
                    <a:pt x="109073" y="0"/>
                  </a:moveTo>
                  <a:lnTo>
                    <a:pt x="109073" y="470989"/>
                  </a:lnTo>
                  <a:lnTo>
                    <a:pt x="0" y="470989"/>
                  </a:lnTo>
                  <a:lnTo>
                    <a:pt x="0" y="0"/>
                  </a:lnTo>
                  <a:lnTo>
                    <a:pt x="109073" y="0"/>
                  </a:lnTo>
                  <a:close/>
                </a:path>
              </a:pathLst>
            </a:custGeom>
            <a:solidFill>
              <a:schemeClr val="accent2"/>
            </a:solidFill>
            <a:ln w="3847" cap="flat">
              <a:noFill/>
              <a:prstDash val="solid"/>
              <a:miter/>
            </a:ln>
          </p:spPr>
          <p:txBody>
            <a:bodyPr rtlCol="0" anchor="ctr"/>
            <a:lstStyle/>
            <a:p>
              <a:endParaRPr lang="en-GB" sz="2400">
                <a:solidFill>
                  <a:schemeClr val="bg1"/>
                </a:solidFill>
              </a:endParaRPr>
            </a:p>
          </p:txBody>
        </p:sp>
        <p:sp>
          <p:nvSpPr>
            <p:cNvPr id="21" name="Graphic 6">
              <a:extLst>
                <a:ext uri="{FF2B5EF4-FFF2-40B4-BE49-F238E27FC236}">
                  <a16:creationId xmlns:a16="http://schemas.microsoft.com/office/drawing/2014/main" id="{152CA6E7-B455-084A-BB7F-1F408B918B76}"/>
                </a:ext>
              </a:extLst>
            </p:cNvPr>
            <p:cNvSpPr/>
            <p:nvPr/>
          </p:nvSpPr>
          <p:spPr>
            <a:xfrm>
              <a:off x="2254323" y="26082"/>
              <a:ext cx="109073" cy="470988"/>
            </a:xfrm>
            <a:custGeom>
              <a:avLst/>
              <a:gdLst>
                <a:gd name="connsiteX0" fmla="*/ 109073 w 109073"/>
                <a:gd name="connsiteY0" fmla="*/ 0 h 470988"/>
                <a:gd name="connsiteX1" fmla="*/ 109073 w 109073"/>
                <a:gd name="connsiteY1" fmla="*/ 470989 h 470988"/>
                <a:gd name="connsiteX2" fmla="*/ 0 w 109073"/>
                <a:gd name="connsiteY2" fmla="*/ 470989 h 470988"/>
                <a:gd name="connsiteX3" fmla="*/ 0 w 109073"/>
                <a:gd name="connsiteY3" fmla="*/ 0 h 470988"/>
                <a:gd name="connsiteX4" fmla="*/ 109073 w 109073"/>
                <a:gd name="connsiteY4" fmla="*/ 0 h 47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073" h="470988">
                  <a:moveTo>
                    <a:pt x="109073" y="0"/>
                  </a:moveTo>
                  <a:lnTo>
                    <a:pt x="109073" y="470989"/>
                  </a:lnTo>
                  <a:lnTo>
                    <a:pt x="0" y="470989"/>
                  </a:lnTo>
                  <a:lnTo>
                    <a:pt x="0" y="0"/>
                  </a:lnTo>
                  <a:lnTo>
                    <a:pt x="109073" y="0"/>
                  </a:lnTo>
                  <a:close/>
                </a:path>
              </a:pathLst>
            </a:custGeom>
            <a:solidFill>
              <a:schemeClr val="accent2"/>
            </a:solidFill>
            <a:ln w="3847" cap="flat">
              <a:noFill/>
              <a:prstDash val="solid"/>
              <a:miter/>
            </a:ln>
          </p:spPr>
          <p:txBody>
            <a:bodyPr rtlCol="0" anchor="ctr"/>
            <a:lstStyle/>
            <a:p>
              <a:endParaRPr lang="en-GB" sz="2400">
                <a:solidFill>
                  <a:schemeClr val="bg1"/>
                </a:solidFill>
              </a:endParaRPr>
            </a:p>
          </p:txBody>
        </p:sp>
        <p:sp>
          <p:nvSpPr>
            <p:cNvPr id="22" name="Graphic 6">
              <a:extLst>
                <a:ext uri="{FF2B5EF4-FFF2-40B4-BE49-F238E27FC236}">
                  <a16:creationId xmlns:a16="http://schemas.microsoft.com/office/drawing/2014/main" id="{8C6445AA-52ED-8140-A4AB-C921A9937B1F}"/>
                </a:ext>
              </a:extLst>
            </p:cNvPr>
            <p:cNvSpPr/>
            <p:nvPr/>
          </p:nvSpPr>
          <p:spPr>
            <a:xfrm>
              <a:off x="2410417" y="137287"/>
              <a:ext cx="357420" cy="364785"/>
            </a:xfrm>
            <a:custGeom>
              <a:avLst/>
              <a:gdLst>
                <a:gd name="connsiteX0" fmla="*/ 355740 w 357420"/>
                <a:gd name="connsiteY0" fmla="*/ 208174 h 364785"/>
                <a:gd name="connsiteX1" fmla="*/ 109073 w 357420"/>
                <a:gd name="connsiteY1" fmla="*/ 208174 h 364785"/>
                <a:gd name="connsiteX2" fmla="*/ 130271 w 357420"/>
                <a:gd name="connsiteY2" fmla="*/ 258967 h 364785"/>
                <a:gd name="connsiteX3" fmla="*/ 176521 w 357420"/>
                <a:gd name="connsiteY3" fmla="*/ 276283 h 364785"/>
                <a:gd name="connsiteX4" fmla="*/ 233178 w 357420"/>
                <a:gd name="connsiteY4" fmla="*/ 242036 h 364785"/>
                <a:gd name="connsiteX5" fmla="*/ 349188 w 357420"/>
                <a:gd name="connsiteY5" fmla="*/ 242036 h 364785"/>
                <a:gd name="connsiteX6" fmla="*/ 316813 w 357420"/>
                <a:gd name="connsiteY6" fmla="*/ 305142 h 364785"/>
                <a:gd name="connsiteX7" fmla="*/ 258615 w 357420"/>
                <a:gd name="connsiteY7" fmla="*/ 349009 h 364785"/>
                <a:gd name="connsiteX8" fmla="*/ 179990 w 357420"/>
                <a:gd name="connsiteY8" fmla="*/ 364785 h 364785"/>
                <a:gd name="connsiteX9" fmla="*/ 86719 w 357420"/>
                <a:gd name="connsiteY9" fmla="*/ 342467 h 364785"/>
                <a:gd name="connsiteX10" fmla="*/ 23125 w 357420"/>
                <a:gd name="connsiteY10" fmla="*/ 278976 h 364785"/>
                <a:gd name="connsiteX11" fmla="*/ 0 w 357420"/>
                <a:gd name="connsiteY11" fmla="*/ 182393 h 364785"/>
                <a:gd name="connsiteX12" fmla="*/ 22740 w 357420"/>
                <a:gd name="connsiteY12" fmla="*/ 85809 h 364785"/>
                <a:gd name="connsiteX13" fmla="*/ 86333 w 357420"/>
                <a:gd name="connsiteY13" fmla="*/ 22318 h 364785"/>
                <a:gd name="connsiteX14" fmla="*/ 179990 w 357420"/>
                <a:gd name="connsiteY14" fmla="*/ 0 h 364785"/>
                <a:gd name="connsiteX15" fmla="*/ 271719 w 357420"/>
                <a:gd name="connsiteY15" fmla="*/ 21549 h 364785"/>
                <a:gd name="connsiteX16" fmla="*/ 334542 w 357420"/>
                <a:gd name="connsiteY16" fmla="*/ 83116 h 364785"/>
                <a:gd name="connsiteX17" fmla="*/ 357282 w 357420"/>
                <a:gd name="connsiteY17" fmla="*/ 176621 h 364785"/>
                <a:gd name="connsiteX18" fmla="*/ 355740 w 357420"/>
                <a:gd name="connsiteY18" fmla="*/ 208174 h 364785"/>
                <a:gd name="connsiteX19" fmla="*/ 246282 w 357420"/>
                <a:gd name="connsiteY19" fmla="*/ 147761 h 364785"/>
                <a:gd name="connsiteX20" fmla="*/ 227011 w 357420"/>
                <a:gd name="connsiteY20" fmla="*/ 103125 h 364785"/>
                <a:gd name="connsiteX21" fmla="*/ 179219 w 357420"/>
                <a:gd name="connsiteY21" fmla="*/ 86579 h 364785"/>
                <a:gd name="connsiteX22" fmla="*/ 132969 w 357420"/>
                <a:gd name="connsiteY22" fmla="*/ 102355 h 364785"/>
                <a:gd name="connsiteX23" fmla="*/ 109844 w 357420"/>
                <a:gd name="connsiteY23" fmla="*/ 147376 h 364785"/>
                <a:gd name="connsiteX24" fmla="*/ 246282 w 357420"/>
                <a:gd name="connsiteY24" fmla="*/ 147376 h 364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57420" h="364785">
                  <a:moveTo>
                    <a:pt x="355740" y="208174"/>
                  </a:moveTo>
                  <a:lnTo>
                    <a:pt x="109073" y="208174"/>
                  </a:lnTo>
                  <a:cubicBezTo>
                    <a:pt x="110615" y="230107"/>
                    <a:pt x="117938" y="247038"/>
                    <a:pt x="130271" y="258967"/>
                  </a:cubicBezTo>
                  <a:cubicBezTo>
                    <a:pt x="142990" y="270511"/>
                    <a:pt x="158407" y="276283"/>
                    <a:pt x="176521" y="276283"/>
                  </a:cubicBezTo>
                  <a:cubicBezTo>
                    <a:pt x="203886" y="276283"/>
                    <a:pt x="222771" y="264739"/>
                    <a:pt x="233178" y="242036"/>
                  </a:cubicBezTo>
                  <a:lnTo>
                    <a:pt x="349188" y="242036"/>
                  </a:lnTo>
                  <a:cubicBezTo>
                    <a:pt x="343407" y="265508"/>
                    <a:pt x="332615" y="286287"/>
                    <a:pt x="316813" y="305142"/>
                  </a:cubicBezTo>
                  <a:cubicBezTo>
                    <a:pt x="301396" y="323997"/>
                    <a:pt x="281740" y="338619"/>
                    <a:pt x="258615" y="349009"/>
                  </a:cubicBezTo>
                  <a:cubicBezTo>
                    <a:pt x="235105" y="359783"/>
                    <a:pt x="208896" y="364785"/>
                    <a:pt x="179990" y="364785"/>
                  </a:cubicBezTo>
                  <a:cubicBezTo>
                    <a:pt x="145302" y="364785"/>
                    <a:pt x="114084" y="357474"/>
                    <a:pt x="86719" y="342467"/>
                  </a:cubicBezTo>
                  <a:cubicBezTo>
                    <a:pt x="59354" y="327460"/>
                    <a:pt x="38156" y="306297"/>
                    <a:pt x="23125" y="278976"/>
                  </a:cubicBezTo>
                  <a:cubicBezTo>
                    <a:pt x="7708" y="251271"/>
                    <a:pt x="0" y="218948"/>
                    <a:pt x="0" y="182393"/>
                  </a:cubicBezTo>
                  <a:cubicBezTo>
                    <a:pt x="0" y="145837"/>
                    <a:pt x="7708" y="113130"/>
                    <a:pt x="22740" y="85809"/>
                  </a:cubicBezTo>
                  <a:cubicBezTo>
                    <a:pt x="37771" y="58104"/>
                    <a:pt x="58969" y="36940"/>
                    <a:pt x="86333" y="22318"/>
                  </a:cubicBezTo>
                  <a:cubicBezTo>
                    <a:pt x="113698" y="7311"/>
                    <a:pt x="144917" y="0"/>
                    <a:pt x="179990" y="0"/>
                  </a:cubicBezTo>
                  <a:cubicBezTo>
                    <a:pt x="214292" y="0"/>
                    <a:pt x="245126" y="7311"/>
                    <a:pt x="271719" y="21549"/>
                  </a:cubicBezTo>
                  <a:cubicBezTo>
                    <a:pt x="298313" y="36171"/>
                    <a:pt x="319511" y="56565"/>
                    <a:pt x="334542" y="83116"/>
                  </a:cubicBezTo>
                  <a:cubicBezTo>
                    <a:pt x="349574" y="109667"/>
                    <a:pt x="357282" y="141220"/>
                    <a:pt x="357282" y="176621"/>
                  </a:cubicBezTo>
                  <a:cubicBezTo>
                    <a:pt x="357667" y="186625"/>
                    <a:pt x="357282" y="197015"/>
                    <a:pt x="355740" y="208174"/>
                  </a:cubicBezTo>
                  <a:close/>
                  <a:moveTo>
                    <a:pt x="246282" y="147761"/>
                  </a:moveTo>
                  <a:cubicBezTo>
                    <a:pt x="246282" y="128906"/>
                    <a:pt x="239730" y="114284"/>
                    <a:pt x="227011" y="103125"/>
                  </a:cubicBezTo>
                  <a:cubicBezTo>
                    <a:pt x="214292" y="91966"/>
                    <a:pt x="198490" y="86579"/>
                    <a:pt x="179219" y="86579"/>
                  </a:cubicBezTo>
                  <a:cubicBezTo>
                    <a:pt x="161104" y="86579"/>
                    <a:pt x="145688" y="91966"/>
                    <a:pt x="132969" y="102355"/>
                  </a:cubicBezTo>
                  <a:cubicBezTo>
                    <a:pt x="120250" y="113130"/>
                    <a:pt x="112542" y="128137"/>
                    <a:pt x="109844" y="147376"/>
                  </a:cubicBezTo>
                  <a:lnTo>
                    <a:pt x="246282" y="147376"/>
                  </a:lnTo>
                  <a:close/>
                </a:path>
              </a:pathLst>
            </a:custGeom>
            <a:solidFill>
              <a:schemeClr val="accent2"/>
            </a:solidFill>
            <a:ln w="3847" cap="flat">
              <a:noFill/>
              <a:prstDash val="solid"/>
              <a:miter/>
            </a:ln>
          </p:spPr>
          <p:txBody>
            <a:bodyPr rtlCol="0" anchor="ctr"/>
            <a:lstStyle/>
            <a:p>
              <a:endParaRPr lang="en-GB" sz="2400">
                <a:solidFill>
                  <a:schemeClr val="bg1"/>
                </a:solidFill>
              </a:endParaRPr>
            </a:p>
          </p:txBody>
        </p:sp>
        <p:sp>
          <p:nvSpPr>
            <p:cNvPr id="23" name="Graphic 6">
              <a:extLst>
                <a:ext uri="{FF2B5EF4-FFF2-40B4-BE49-F238E27FC236}">
                  <a16:creationId xmlns:a16="http://schemas.microsoft.com/office/drawing/2014/main" id="{8A0249E7-A57D-394B-82B7-DDB663D299B2}"/>
                </a:ext>
              </a:extLst>
            </p:cNvPr>
            <p:cNvSpPr/>
            <p:nvPr/>
          </p:nvSpPr>
          <p:spPr>
            <a:xfrm>
              <a:off x="2807397" y="136883"/>
              <a:ext cx="375396" cy="535268"/>
            </a:xfrm>
            <a:custGeom>
              <a:avLst/>
              <a:gdLst>
                <a:gd name="connsiteX0" fmla="*/ 222771 w 375396"/>
                <a:gd name="connsiteY0" fmla="*/ 15026 h 535268"/>
                <a:gd name="connsiteX1" fmla="*/ 266323 w 375396"/>
                <a:gd name="connsiteY1" fmla="*/ 55045 h 535268"/>
                <a:gd name="connsiteX2" fmla="*/ 266323 w 375396"/>
                <a:gd name="connsiteY2" fmla="*/ 4637 h 535268"/>
                <a:gd name="connsiteX3" fmla="*/ 375397 w 375396"/>
                <a:gd name="connsiteY3" fmla="*/ 4637 h 535268"/>
                <a:gd name="connsiteX4" fmla="*/ 375397 w 375396"/>
                <a:gd name="connsiteY4" fmla="*/ 359418 h 535268"/>
                <a:gd name="connsiteX5" fmla="*/ 356126 w 375396"/>
                <a:gd name="connsiteY5" fmla="*/ 448305 h 535268"/>
                <a:gd name="connsiteX6" fmla="*/ 296771 w 375396"/>
                <a:gd name="connsiteY6" fmla="*/ 511796 h 535268"/>
                <a:gd name="connsiteX7" fmla="*/ 197719 w 375396"/>
                <a:gd name="connsiteY7" fmla="*/ 535269 h 535268"/>
                <a:gd name="connsiteX8" fmla="*/ 69375 w 375396"/>
                <a:gd name="connsiteY8" fmla="*/ 497944 h 535268"/>
                <a:gd name="connsiteX9" fmla="*/ 13104 w 375396"/>
                <a:gd name="connsiteY9" fmla="*/ 397128 h 535268"/>
                <a:gd name="connsiteX10" fmla="*/ 121021 w 375396"/>
                <a:gd name="connsiteY10" fmla="*/ 397128 h 535268"/>
                <a:gd name="connsiteX11" fmla="*/ 145302 w 375396"/>
                <a:gd name="connsiteY11" fmla="*/ 429450 h 535268"/>
                <a:gd name="connsiteX12" fmla="*/ 192323 w 375396"/>
                <a:gd name="connsiteY12" fmla="*/ 441379 h 535268"/>
                <a:gd name="connsiteX13" fmla="*/ 246282 w 375396"/>
                <a:gd name="connsiteY13" fmla="*/ 422139 h 535268"/>
                <a:gd name="connsiteX14" fmla="*/ 266323 w 375396"/>
                <a:gd name="connsiteY14" fmla="*/ 360187 h 535268"/>
                <a:gd name="connsiteX15" fmla="*/ 266323 w 375396"/>
                <a:gd name="connsiteY15" fmla="*/ 309394 h 535268"/>
                <a:gd name="connsiteX16" fmla="*/ 222386 w 375396"/>
                <a:gd name="connsiteY16" fmla="*/ 349798 h 535268"/>
                <a:gd name="connsiteX17" fmla="*/ 156865 w 375396"/>
                <a:gd name="connsiteY17" fmla="*/ 365574 h 535268"/>
                <a:gd name="connsiteX18" fmla="*/ 77083 w 375396"/>
                <a:gd name="connsiteY18" fmla="*/ 342871 h 535268"/>
                <a:gd name="connsiteX19" fmla="*/ 20813 w 375396"/>
                <a:gd name="connsiteY19" fmla="*/ 278611 h 535268"/>
                <a:gd name="connsiteX20" fmla="*/ 0 w 375396"/>
                <a:gd name="connsiteY20" fmla="*/ 182027 h 535268"/>
                <a:gd name="connsiteX21" fmla="*/ 20813 w 375396"/>
                <a:gd name="connsiteY21" fmla="*/ 85829 h 535268"/>
                <a:gd name="connsiteX22" fmla="*/ 77083 w 375396"/>
                <a:gd name="connsiteY22" fmla="*/ 22337 h 535268"/>
                <a:gd name="connsiteX23" fmla="*/ 156865 w 375396"/>
                <a:gd name="connsiteY23" fmla="*/ 19 h 535268"/>
                <a:gd name="connsiteX24" fmla="*/ 222771 w 375396"/>
                <a:gd name="connsiteY24" fmla="*/ 15026 h 535268"/>
                <a:gd name="connsiteX25" fmla="*/ 243584 w 375396"/>
                <a:gd name="connsiteY25" fmla="*/ 118151 h 535268"/>
                <a:gd name="connsiteX26" fmla="*/ 188469 w 375396"/>
                <a:gd name="connsiteY26" fmla="*/ 94679 h 535268"/>
                <a:gd name="connsiteX27" fmla="*/ 133354 w 375396"/>
                <a:gd name="connsiteY27" fmla="*/ 117766 h 535268"/>
                <a:gd name="connsiteX28" fmla="*/ 110615 w 375396"/>
                <a:gd name="connsiteY28" fmla="*/ 181642 h 535268"/>
                <a:gd name="connsiteX29" fmla="*/ 133354 w 375396"/>
                <a:gd name="connsiteY29" fmla="*/ 246288 h 535268"/>
                <a:gd name="connsiteX30" fmla="*/ 188469 w 375396"/>
                <a:gd name="connsiteY30" fmla="*/ 270145 h 535268"/>
                <a:gd name="connsiteX31" fmla="*/ 243584 w 375396"/>
                <a:gd name="connsiteY31" fmla="*/ 246673 h 535268"/>
                <a:gd name="connsiteX32" fmla="*/ 266323 w 375396"/>
                <a:gd name="connsiteY32" fmla="*/ 182412 h 535268"/>
                <a:gd name="connsiteX33" fmla="*/ 243584 w 375396"/>
                <a:gd name="connsiteY33" fmla="*/ 118151 h 53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75396" h="535268">
                  <a:moveTo>
                    <a:pt x="222771" y="15026"/>
                  </a:moveTo>
                  <a:cubicBezTo>
                    <a:pt x="241657" y="25031"/>
                    <a:pt x="256303" y="38499"/>
                    <a:pt x="266323" y="55045"/>
                  </a:cubicBezTo>
                  <a:lnTo>
                    <a:pt x="266323" y="4637"/>
                  </a:lnTo>
                  <a:lnTo>
                    <a:pt x="375397" y="4637"/>
                  </a:lnTo>
                  <a:lnTo>
                    <a:pt x="375397" y="359418"/>
                  </a:lnTo>
                  <a:cubicBezTo>
                    <a:pt x="375397" y="392125"/>
                    <a:pt x="368845" y="421754"/>
                    <a:pt x="356126" y="448305"/>
                  </a:cubicBezTo>
                  <a:cubicBezTo>
                    <a:pt x="343022" y="474856"/>
                    <a:pt x="323365" y="496020"/>
                    <a:pt x="296771" y="511796"/>
                  </a:cubicBezTo>
                  <a:cubicBezTo>
                    <a:pt x="270178" y="527573"/>
                    <a:pt x="237032" y="535269"/>
                    <a:pt x="197719" y="535269"/>
                  </a:cubicBezTo>
                  <a:cubicBezTo>
                    <a:pt x="144917" y="535269"/>
                    <a:pt x="102136" y="522955"/>
                    <a:pt x="69375" y="497944"/>
                  </a:cubicBezTo>
                  <a:cubicBezTo>
                    <a:pt x="36615" y="472932"/>
                    <a:pt x="18115" y="439455"/>
                    <a:pt x="13104" y="397128"/>
                  </a:cubicBezTo>
                  <a:lnTo>
                    <a:pt x="121021" y="397128"/>
                  </a:lnTo>
                  <a:cubicBezTo>
                    <a:pt x="124490" y="410595"/>
                    <a:pt x="132584" y="421370"/>
                    <a:pt x="145302" y="429450"/>
                  </a:cubicBezTo>
                  <a:cubicBezTo>
                    <a:pt x="158021" y="437146"/>
                    <a:pt x="173823" y="441379"/>
                    <a:pt x="192323" y="441379"/>
                  </a:cubicBezTo>
                  <a:cubicBezTo>
                    <a:pt x="214678" y="441379"/>
                    <a:pt x="232792" y="434837"/>
                    <a:pt x="246282" y="422139"/>
                  </a:cubicBezTo>
                  <a:cubicBezTo>
                    <a:pt x="259771" y="409056"/>
                    <a:pt x="266323" y="388662"/>
                    <a:pt x="266323" y="360187"/>
                  </a:cubicBezTo>
                  <a:lnTo>
                    <a:pt x="266323" y="309394"/>
                  </a:lnTo>
                  <a:cubicBezTo>
                    <a:pt x="255532" y="325940"/>
                    <a:pt x="240886" y="339408"/>
                    <a:pt x="222386" y="349798"/>
                  </a:cubicBezTo>
                  <a:cubicBezTo>
                    <a:pt x="203500" y="360187"/>
                    <a:pt x="181917" y="365574"/>
                    <a:pt x="156865" y="365574"/>
                  </a:cubicBezTo>
                  <a:cubicBezTo>
                    <a:pt x="127573" y="365574"/>
                    <a:pt x="100979" y="357878"/>
                    <a:pt x="77083" y="342871"/>
                  </a:cubicBezTo>
                  <a:cubicBezTo>
                    <a:pt x="53188" y="327864"/>
                    <a:pt x="34302" y="306316"/>
                    <a:pt x="20813" y="278611"/>
                  </a:cubicBezTo>
                  <a:cubicBezTo>
                    <a:pt x="6937" y="250906"/>
                    <a:pt x="0" y="218583"/>
                    <a:pt x="0" y="182027"/>
                  </a:cubicBezTo>
                  <a:cubicBezTo>
                    <a:pt x="0" y="145472"/>
                    <a:pt x="6937" y="113534"/>
                    <a:pt x="20813" y="85829"/>
                  </a:cubicBezTo>
                  <a:cubicBezTo>
                    <a:pt x="34688" y="58123"/>
                    <a:pt x="53573" y="36960"/>
                    <a:pt x="77083" y="22337"/>
                  </a:cubicBezTo>
                  <a:cubicBezTo>
                    <a:pt x="100979" y="7330"/>
                    <a:pt x="127573" y="19"/>
                    <a:pt x="156865" y="19"/>
                  </a:cubicBezTo>
                  <a:cubicBezTo>
                    <a:pt x="181532" y="-366"/>
                    <a:pt x="203500" y="5022"/>
                    <a:pt x="222771" y="15026"/>
                  </a:cubicBezTo>
                  <a:close/>
                  <a:moveTo>
                    <a:pt x="243584" y="118151"/>
                  </a:moveTo>
                  <a:cubicBezTo>
                    <a:pt x="228552" y="102375"/>
                    <a:pt x="210053" y="94679"/>
                    <a:pt x="188469" y="94679"/>
                  </a:cubicBezTo>
                  <a:cubicBezTo>
                    <a:pt x="166886" y="94679"/>
                    <a:pt x="148386" y="102375"/>
                    <a:pt x="133354" y="117766"/>
                  </a:cubicBezTo>
                  <a:cubicBezTo>
                    <a:pt x="118323" y="133158"/>
                    <a:pt x="110615" y="154707"/>
                    <a:pt x="110615" y="181642"/>
                  </a:cubicBezTo>
                  <a:cubicBezTo>
                    <a:pt x="110615" y="208963"/>
                    <a:pt x="118323" y="230511"/>
                    <a:pt x="133354" y="246288"/>
                  </a:cubicBezTo>
                  <a:cubicBezTo>
                    <a:pt x="148386" y="262065"/>
                    <a:pt x="166886" y="270145"/>
                    <a:pt x="188469" y="270145"/>
                  </a:cubicBezTo>
                  <a:cubicBezTo>
                    <a:pt x="210053" y="270145"/>
                    <a:pt x="228552" y="262449"/>
                    <a:pt x="243584" y="246673"/>
                  </a:cubicBezTo>
                  <a:cubicBezTo>
                    <a:pt x="258615" y="230896"/>
                    <a:pt x="266323" y="209732"/>
                    <a:pt x="266323" y="182412"/>
                  </a:cubicBezTo>
                  <a:cubicBezTo>
                    <a:pt x="266323" y="155476"/>
                    <a:pt x="258615" y="133928"/>
                    <a:pt x="243584" y="118151"/>
                  </a:cubicBezTo>
                  <a:close/>
                </a:path>
              </a:pathLst>
            </a:custGeom>
            <a:solidFill>
              <a:schemeClr val="accent2"/>
            </a:solidFill>
            <a:ln w="3847" cap="flat">
              <a:noFill/>
              <a:prstDash val="solid"/>
              <a:miter/>
            </a:ln>
          </p:spPr>
          <p:txBody>
            <a:bodyPr rtlCol="0" anchor="ctr"/>
            <a:lstStyle/>
            <a:p>
              <a:endParaRPr lang="en-GB" sz="2400">
                <a:solidFill>
                  <a:schemeClr val="bg1"/>
                </a:solidFill>
              </a:endParaRPr>
            </a:p>
          </p:txBody>
        </p:sp>
        <p:sp>
          <p:nvSpPr>
            <p:cNvPr id="24" name="Graphic 6">
              <a:extLst>
                <a:ext uri="{FF2B5EF4-FFF2-40B4-BE49-F238E27FC236}">
                  <a16:creationId xmlns:a16="http://schemas.microsoft.com/office/drawing/2014/main" id="{03EA5358-2D39-DF44-960E-184244F21FE6}"/>
                </a:ext>
              </a:extLst>
            </p:cNvPr>
            <p:cNvSpPr/>
            <p:nvPr/>
          </p:nvSpPr>
          <p:spPr>
            <a:xfrm>
              <a:off x="3232898" y="138057"/>
              <a:ext cx="220844" cy="359398"/>
            </a:xfrm>
            <a:custGeom>
              <a:avLst/>
              <a:gdLst>
                <a:gd name="connsiteX0" fmla="*/ 157250 w 220844"/>
                <a:gd name="connsiteY0" fmla="*/ 16931 h 359398"/>
                <a:gd name="connsiteX1" fmla="*/ 220844 w 220844"/>
                <a:gd name="connsiteY1" fmla="*/ 0 h 359398"/>
                <a:gd name="connsiteX2" fmla="*/ 220844 w 220844"/>
                <a:gd name="connsiteY2" fmla="*/ 115054 h 359398"/>
                <a:gd name="connsiteX3" fmla="*/ 190782 w 220844"/>
                <a:gd name="connsiteY3" fmla="*/ 115054 h 359398"/>
                <a:gd name="connsiteX4" fmla="*/ 129500 w 220844"/>
                <a:gd name="connsiteY4" fmla="*/ 132754 h 359398"/>
                <a:gd name="connsiteX5" fmla="*/ 109073 w 220844"/>
                <a:gd name="connsiteY5" fmla="*/ 194321 h 359398"/>
                <a:gd name="connsiteX6" fmla="*/ 109073 w 220844"/>
                <a:gd name="connsiteY6" fmla="*/ 359398 h 359398"/>
                <a:gd name="connsiteX7" fmla="*/ 0 w 220844"/>
                <a:gd name="connsiteY7" fmla="*/ 359398 h 359398"/>
                <a:gd name="connsiteX8" fmla="*/ 0 w 220844"/>
                <a:gd name="connsiteY8" fmla="*/ 4233 h 359398"/>
                <a:gd name="connsiteX9" fmla="*/ 109073 w 220844"/>
                <a:gd name="connsiteY9" fmla="*/ 4233 h 359398"/>
                <a:gd name="connsiteX10" fmla="*/ 109073 w 220844"/>
                <a:gd name="connsiteY10" fmla="*/ 63491 h 359398"/>
                <a:gd name="connsiteX11" fmla="*/ 157250 w 220844"/>
                <a:gd name="connsiteY11" fmla="*/ 16931 h 359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844" h="359398">
                  <a:moveTo>
                    <a:pt x="157250" y="16931"/>
                  </a:moveTo>
                  <a:cubicBezTo>
                    <a:pt x="176521" y="5772"/>
                    <a:pt x="197719" y="0"/>
                    <a:pt x="220844" y="0"/>
                  </a:cubicBezTo>
                  <a:lnTo>
                    <a:pt x="220844" y="115054"/>
                  </a:lnTo>
                  <a:lnTo>
                    <a:pt x="190782" y="115054"/>
                  </a:lnTo>
                  <a:cubicBezTo>
                    <a:pt x="163417" y="115054"/>
                    <a:pt x="142990" y="120826"/>
                    <a:pt x="129500" y="132754"/>
                  </a:cubicBezTo>
                  <a:cubicBezTo>
                    <a:pt x="116011" y="144298"/>
                    <a:pt x="109073" y="165077"/>
                    <a:pt x="109073" y="194321"/>
                  </a:cubicBezTo>
                  <a:lnTo>
                    <a:pt x="109073" y="359398"/>
                  </a:lnTo>
                  <a:lnTo>
                    <a:pt x="0" y="359398"/>
                  </a:lnTo>
                  <a:lnTo>
                    <a:pt x="0" y="4233"/>
                  </a:lnTo>
                  <a:lnTo>
                    <a:pt x="109073" y="4233"/>
                  </a:lnTo>
                  <a:lnTo>
                    <a:pt x="109073" y="63491"/>
                  </a:lnTo>
                  <a:cubicBezTo>
                    <a:pt x="122177" y="43482"/>
                    <a:pt x="137980" y="28090"/>
                    <a:pt x="157250" y="16931"/>
                  </a:cubicBezTo>
                  <a:close/>
                </a:path>
              </a:pathLst>
            </a:custGeom>
            <a:solidFill>
              <a:schemeClr val="accent2"/>
            </a:solidFill>
            <a:ln w="3847" cap="flat">
              <a:noFill/>
              <a:prstDash val="solid"/>
              <a:miter/>
            </a:ln>
          </p:spPr>
          <p:txBody>
            <a:bodyPr rtlCol="0" anchor="ctr"/>
            <a:lstStyle/>
            <a:p>
              <a:endParaRPr lang="en-GB" sz="2400">
                <a:solidFill>
                  <a:schemeClr val="bg1"/>
                </a:solidFill>
              </a:endParaRPr>
            </a:p>
          </p:txBody>
        </p:sp>
        <p:sp>
          <p:nvSpPr>
            <p:cNvPr id="25" name="Graphic 6">
              <a:extLst>
                <a:ext uri="{FF2B5EF4-FFF2-40B4-BE49-F238E27FC236}">
                  <a16:creationId xmlns:a16="http://schemas.microsoft.com/office/drawing/2014/main" id="{29CD8BFA-4965-764C-863E-88D52EEB2352}"/>
                </a:ext>
              </a:extLst>
            </p:cNvPr>
            <p:cNvSpPr/>
            <p:nvPr/>
          </p:nvSpPr>
          <p:spPr>
            <a:xfrm>
              <a:off x="3487659" y="136903"/>
              <a:ext cx="370000" cy="365555"/>
            </a:xfrm>
            <a:custGeom>
              <a:avLst/>
              <a:gdLst>
                <a:gd name="connsiteX0" fmla="*/ 89417 w 370000"/>
                <a:gd name="connsiteY0" fmla="*/ 342852 h 365555"/>
                <a:gd name="connsiteX1" fmla="*/ 23896 w 370000"/>
                <a:gd name="connsiteY1" fmla="*/ 279361 h 365555"/>
                <a:gd name="connsiteX2" fmla="*/ 0 w 370000"/>
                <a:gd name="connsiteY2" fmla="*/ 182778 h 365555"/>
                <a:gd name="connsiteX3" fmla="*/ 24281 w 370000"/>
                <a:gd name="connsiteY3" fmla="*/ 86194 h 365555"/>
                <a:gd name="connsiteX4" fmla="*/ 90573 w 370000"/>
                <a:gd name="connsiteY4" fmla="*/ 22318 h 365555"/>
                <a:gd name="connsiteX5" fmla="*/ 185000 w 370000"/>
                <a:gd name="connsiteY5" fmla="*/ 0 h 365555"/>
                <a:gd name="connsiteX6" fmla="*/ 279428 w 370000"/>
                <a:gd name="connsiteY6" fmla="*/ 22318 h 365555"/>
                <a:gd name="connsiteX7" fmla="*/ 345719 w 370000"/>
                <a:gd name="connsiteY7" fmla="*/ 86194 h 365555"/>
                <a:gd name="connsiteX8" fmla="*/ 370001 w 370000"/>
                <a:gd name="connsiteY8" fmla="*/ 182778 h 365555"/>
                <a:gd name="connsiteX9" fmla="*/ 345334 w 370000"/>
                <a:gd name="connsiteY9" fmla="*/ 279361 h 365555"/>
                <a:gd name="connsiteX10" fmla="*/ 278271 w 370000"/>
                <a:gd name="connsiteY10" fmla="*/ 343237 h 365555"/>
                <a:gd name="connsiteX11" fmla="*/ 183459 w 370000"/>
                <a:gd name="connsiteY11" fmla="*/ 365555 h 365555"/>
                <a:gd name="connsiteX12" fmla="*/ 89417 w 370000"/>
                <a:gd name="connsiteY12" fmla="*/ 342852 h 365555"/>
                <a:gd name="connsiteX13" fmla="*/ 236646 w 370000"/>
                <a:gd name="connsiteY13" fmla="*/ 248193 h 365555"/>
                <a:gd name="connsiteX14" fmla="*/ 258615 w 370000"/>
                <a:gd name="connsiteY14" fmla="*/ 182778 h 365555"/>
                <a:gd name="connsiteX15" fmla="*/ 237417 w 370000"/>
                <a:gd name="connsiteY15" fmla="*/ 117362 h 365555"/>
                <a:gd name="connsiteX16" fmla="*/ 184615 w 370000"/>
                <a:gd name="connsiteY16" fmla="*/ 94275 h 365555"/>
                <a:gd name="connsiteX17" fmla="*/ 131813 w 370000"/>
                <a:gd name="connsiteY17" fmla="*/ 116978 h 365555"/>
                <a:gd name="connsiteX18" fmla="*/ 110615 w 370000"/>
                <a:gd name="connsiteY18" fmla="*/ 182778 h 365555"/>
                <a:gd name="connsiteX19" fmla="*/ 131427 w 370000"/>
                <a:gd name="connsiteY19" fmla="*/ 248193 h 365555"/>
                <a:gd name="connsiteX20" fmla="*/ 183459 w 370000"/>
                <a:gd name="connsiteY20" fmla="*/ 271280 h 365555"/>
                <a:gd name="connsiteX21" fmla="*/ 236646 w 370000"/>
                <a:gd name="connsiteY21" fmla="*/ 248193 h 365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70000" h="365555">
                  <a:moveTo>
                    <a:pt x="89417" y="342852"/>
                  </a:moveTo>
                  <a:cubicBezTo>
                    <a:pt x="61667" y="327845"/>
                    <a:pt x="39698" y="306681"/>
                    <a:pt x="23896" y="279361"/>
                  </a:cubicBezTo>
                  <a:cubicBezTo>
                    <a:pt x="8094" y="251656"/>
                    <a:pt x="0" y="219333"/>
                    <a:pt x="0" y="182778"/>
                  </a:cubicBezTo>
                  <a:cubicBezTo>
                    <a:pt x="0" y="146222"/>
                    <a:pt x="8094" y="114284"/>
                    <a:pt x="24281" y="86194"/>
                  </a:cubicBezTo>
                  <a:cubicBezTo>
                    <a:pt x="40469" y="58489"/>
                    <a:pt x="62438" y="36940"/>
                    <a:pt x="90573" y="22318"/>
                  </a:cubicBezTo>
                  <a:cubicBezTo>
                    <a:pt x="118709" y="7311"/>
                    <a:pt x="149927" y="0"/>
                    <a:pt x="185000" y="0"/>
                  </a:cubicBezTo>
                  <a:cubicBezTo>
                    <a:pt x="219688" y="0"/>
                    <a:pt x="251292" y="7311"/>
                    <a:pt x="279428" y="22318"/>
                  </a:cubicBezTo>
                  <a:cubicBezTo>
                    <a:pt x="307563" y="37325"/>
                    <a:pt x="329532" y="58489"/>
                    <a:pt x="345719" y="86194"/>
                  </a:cubicBezTo>
                  <a:cubicBezTo>
                    <a:pt x="361907" y="113899"/>
                    <a:pt x="370001" y="146222"/>
                    <a:pt x="370001" y="182778"/>
                  </a:cubicBezTo>
                  <a:cubicBezTo>
                    <a:pt x="370001" y="219333"/>
                    <a:pt x="361907" y="251271"/>
                    <a:pt x="345334" y="279361"/>
                  </a:cubicBezTo>
                  <a:cubicBezTo>
                    <a:pt x="329147" y="307066"/>
                    <a:pt x="306792" y="328615"/>
                    <a:pt x="278271" y="343237"/>
                  </a:cubicBezTo>
                  <a:cubicBezTo>
                    <a:pt x="250136" y="358244"/>
                    <a:pt x="218532" y="365555"/>
                    <a:pt x="183459" y="365555"/>
                  </a:cubicBezTo>
                  <a:cubicBezTo>
                    <a:pt x="148771" y="365170"/>
                    <a:pt x="117167" y="357859"/>
                    <a:pt x="89417" y="342852"/>
                  </a:cubicBezTo>
                  <a:close/>
                  <a:moveTo>
                    <a:pt x="236646" y="248193"/>
                  </a:moveTo>
                  <a:cubicBezTo>
                    <a:pt x="251292" y="232801"/>
                    <a:pt x="258615" y="211252"/>
                    <a:pt x="258615" y="182778"/>
                  </a:cubicBezTo>
                  <a:cubicBezTo>
                    <a:pt x="258615" y="154303"/>
                    <a:pt x="251678" y="132369"/>
                    <a:pt x="237417" y="117362"/>
                  </a:cubicBezTo>
                  <a:cubicBezTo>
                    <a:pt x="223157" y="101971"/>
                    <a:pt x="205813" y="94275"/>
                    <a:pt x="184615" y="94275"/>
                  </a:cubicBezTo>
                  <a:cubicBezTo>
                    <a:pt x="163417" y="94275"/>
                    <a:pt x="145688" y="101971"/>
                    <a:pt x="131813" y="116978"/>
                  </a:cubicBezTo>
                  <a:cubicBezTo>
                    <a:pt x="117938" y="131985"/>
                    <a:pt x="110615" y="153918"/>
                    <a:pt x="110615" y="182778"/>
                  </a:cubicBezTo>
                  <a:cubicBezTo>
                    <a:pt x="110615" y="211252"/>
                    <a:pt x="117552" y="233186"/>
                    <a:pt x="131427" y="248193"/>
                  </a:cubicBezTo>
                  <a:cubicBezTo>
                    <a:pt x="145302" y="263584"/>
                    <a:pt x="162646" y="271280"/>
                    <a:pt x="183459" y="271280"/>
                  </a:cubicBezTo>
                  <a:cubicBezTo>
                    <a:pt x="204271" y="270896"/>
                    <a:pt x="222000" y="263200"/>
                    <a:pt x="236646" y="248193"/>
                  </a:cubicBezTo>
                  <a:close/>
                </a:path>
              </a:pathLst>
            </a:custGeom>
            <a:solidFill>
              <a:schemeClr val="accent2"/>
            </a:solidFill>
            <a:ln w="3847" cap="flat">
              <a:noFill/>
              <a:prstDash val="solid"/>
              <a:miter/>
            </a:ln>
          </p:spPr>
          <p:txBody>
            <a:bodyPr rtlCol="0" anchor="ctr"/>
            <a:lstStyle/>
            <a:p>
              <a:endParaRPr lang="en-GB" sz="2400">
                <a:solidFill>
                  <a:schemeClr val="bg1"/>
                </a:solidFill>
              </a:endParaRPr>
            </a:p>
          </p:txBody>
        </p:sp>
        <p:sp>
          <p:nvSpPr>
            <p:cNvPr id="26" name="Graphic 6">
              <a:extLst>
                <a:ext uri="{FF2B5EF4-FFF2-40B4-BE49-F238E27FC236}">
                  <a16:creationId xmlns:a16="http://schemas.microsoft.com/office/drawing/2014/main" id="{3B0AD680-F929-394A-84FD-A83D64D45D97}"/>
                </a:ext>
              </a:extLst>
            </p:cNvPr>
            <p:cNvSpPr/>
            <p:nvPr/>
          </p:nvSpPr>
          <p:spPr>
            <a:xfrm>
              <a:off x="3870764" y="383556"/>
              <a:ext cx="116010" cy="118516"/>
            </a:xfrm>
            <a:custGeom>
              <a:avLst/>
              <a:gdLst>
                <a:gd name="connsiteX0" fmla="*/ 16187 w 116010"/>
                <a:gd name="connsiteY0" fmla="*/ 101586 h 118516"/>
                <a:gd name="connsiteX1" fmla="*/ 0 w 116010"/>
                <a:gd name="connsiteY1" fmla="*/ 60028 h 118516"/>
                <a:gd name="connsiteX2" fmla="*/ 16187 w 116010"/>
                <a:gd name="connsiteY2" fmla="*/ 17316 h 118516"/>
                <a:gd name="connsiteX3" fmla="*/ 58198 w 116010"/>
                <a:gd name="connsiteY3" fmla="*/ 0 h 118516"/>
                <a:gd name="connsiteX4" fmla="*/ 99823 w 116010"/>
                <a:gd name="connsiteY4" fmla="*/ 17316 h 118516"/>
                <a:gd name="connsiteX5" fmla="*/ 116011 w 116010"/>
                <a:gd name="connsiteY5" fmla="*/ 60028 h 118516"/>
                <a:gd name="connsiteX6" fmla="*/ 99823 w 116010"/>
                <a:gd name="connsiteY6" fmla="*/ 101586 h 118516"/>
                <a:gd name="connsiteX7" fmla="*/ 58198 w 116010"/>
                <a:gd name="connsiteY7" fmla="*/ 118517 h 118516"/>
                <a:gd name="connsiteX8" fmla="*/ 16187 w 116010"/>
                <a:gd name="connsiteY8" fmla="*/ 101586 h 118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6010" h="118516">
                  <a:moveTo>
                    <a:pt x="16187" y="101586"/>
                  </a:moveTo>
                  <a:cubicBezTo>
                    <a:pt x="5396" y="90427"/>
                    <a:pt x="0" y="76574"/>
                    <a:pt x="0" y="60028"/>
                  </a:cubicBezTo>
                  <a:cubicBezTo>
                    <a:pt x="0" y="43097"/>
                    <a:pt x="5396" y="28860"/>
                    <a:pt x="16187" y="17316"/>
                  </a:cubicBezTo>
                  <a:cubicBezTo>
                    <a:pt x="26979" y="5772"/>
                    <a:pt x="41239" y="0"/>
                    <a:pt x="58198" y="0"/>
                  </a:cubicBezTo>
                  <a:cubicBezTo>
                    <a:pt x="75156" y="0"/>
                    <a:pt x="89031" y="5772"/>
                    <a:pt x="99823" y="17316"/>
                  </a:cubicBezTo>
                  <a:cubicBezTo>
                    <a:pt x="110615" y="28860"/>
                    <a:pt x="116011" y="43097"/>
                    <a:pt x="116011" y="60028"/>
                  </a:cubicBezTo>
                  <a:cubicBezTo>
                    <a:pt x="116011" y="76574"/>
                    <a:pt x="110615" y="90427"/>
                    <a:pt x="99823" y="101586"/>
                  </a:cubicBezTo>
                  <a:cubicBezTo>
                    <a:pt x="89031" y="112745"/>
                    <a:pt x="75156" y="118517"/>
                    <a:pt x="58198" y="118517"/>
                  </a:cubicBezTo>
                  <a:cubicBezTo>
                    <a:pt x="41239" y="118517"/>
                    <a:pt x="27365" y="113130"/>
                    <a:pt x="16187" y="101586"/>
                  </a:cubicBezTo>
                  <a:close/>
                </a:path>
              </a:pathLst>
            </a:custGeom>
            <a:solidFill>
              <a:srgbClr val="A90061"/>
            </a:solidFill>
            <a:ln w="3847" cap="flat">
              <a:noFill/>
              <a:prstDash val="solid"/>
              <a:miter/>
            </a:ln>
          </p:spPr>
          <p:txBody>
            <a:bodyPr rtlCol="0" anchor="ctr"/>
            <a:lstStyle/>
            <a:p>
              <a:endParaRPr lang="en-GB" sz="2400"/>
            </a:p>
          </p:txBody>
        </p:sp>
      </p:grpSp>
      <p:pic>
        <p:nvPicPr>
          <p:cNvPr id="15" name="Picture 14" descr="Text&#10;&#10;Description automatically generated">
            <a:extLst>
              <a:ext uri="{FF2B5EF4-FFF2-40B4-BE49-F238E27FC236}">
                <a16:creationId xmlns:a16="http://schemas.microsoft.com/office/drawing/2014/main" id="{600042F4-5753-4A99-882D-244EB5E71CEB}"/>
              </a:ext>
            </a:extLst>
          </p:cNvPr>
          <p:cNvPicPr>
            <a:picLocks noChangeAspect="1"/>
          </p:cNvPicPr>
          <p:nvPr userDrawn="1"/>
        </p:nvPicPr>
        <p:blipFill>
          <a:blip r:embed="rId2"/>
          <a:stretch>
            <a:fillRect/>
          </a:stretch>
        </p:blipFill>
        <p:spPr>
          <a:xfrm>
            <a:off x="110611" y="5869789"/>
            <a:ext cx="3391756" cy="814687"/>
          </a:xfrm>
          <a:prstGeom prst="rect">
            <a:avLst/>
          </a:prstGeom>
        </p:spPr>
      </p:pic>
    </p:spTree>
    <p:extLst>
      <p:ext uri="{BB962C8B-B14F-4D97-AF65-F5344CB8AC3E}">
        <p14:creationId xmlns:p14="http://schemas.microsoft.com/office/powerpoint/2010/main" val="536230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ONTENTS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78F7E6-DA4C-F649-BE59-6D829192E4FD}"/>
              </a:ext>
            </a:extLst>
          </p:cNvPr>
          <p:cNvSpPr>
            <a:spLocks noGrp="1"/>
          </p:cNvSpPr>
          <p:nvPr>
            <p:ph type="title"/>
          </p:nvPr>
        </p:nvSpPr>
        <p:spPr/>
        <p:txBody>
          <a:bodyPr/>
          <a:lstStyle>
            <a:lvl1pPr>
              <a:defRPr>
                <a:latin typeface="Poppins" panose="00000500000000000000" pitchFamily="2" charset="0"/>
                <a:cs typeface="Poppins" panose="00000500000000000000" pitchFamily="2" charset="0"/>
              </a:defRPr>
            </a:lvl1pPr>
          </a:lstStyle>
          <a:p>
            <a:endParaRPr lang="en-US" dirty="0"/>
          </a:p>
        </p:txBody>
      </p:sp>
      <p:sp>
        <p:nvSpPr>
          <p:cNvPr id="6" name="Text Placeholder 5">
            <a:extLst>
              <a:ext uri="{FF2B5EF4-FFF2-40B4-BE49-F238E27FC236}">
                <a16:creationId xmlns:a16="http://schemas.microsoft.com/office/drawing/2014/main" id="{DF0DF6D7-8024-6343-A3AC-2EB9A7BCEDC3}"/>
              </a:ext>
            </a:extLst>
          </p:cNvPr>
          <p:cNvSpPr>
            <a:spLocks noGrp="1"/>
          </p:cNvSpPr>
          <p:nvPr>
            <p:ph type="body" sz="quarter" idx="10"/>
          </p:nvPr>
        </p:nvSpPr>
        <p:spPr>
          <a:xfrm>
            <a:off x="540854" y="6025067"/>
            <a:ext cx="4472517" cy="480000"/>
          </a:xfrm>
        </p:spPr>
        <p:txBody>
          <a:bodyPr anchor="b" anchorCtr="0"/>
          <a:lstStyle>
            <a:lvl1pPr marL="0" indent="0">
              <a:buFontTx/>
              <a:buNone/>
              <a:defRPr sz="1000">
                <a:solidFill>
                  <a:schemeClr val="accent2"/>
                </a:solidFill>
                <a:latin typeface="Calibri" panose="020F0502020204030204" pitchFamily="34" charset="0"/>
                <a:cs typeface="Calibri" panose="020F0502020204030204" pitchFamily="34" charset="0"/>
              </a:defRPr>
            </a:lvl1pPr>
          </a:lstStyle>
          <a:p>
            <a:r>
              <a:rPr lang="en-US" dirty="0"/>
              <a:t>Click to edit Master text styles</a:t>
            </a:r>
          </a:p>
        </p:txBody>
      </p:sp>
      <p:sp>
        <p:nvSpPr>
          <p:cNvPr id="8" name="Text Placeholder 5">
            <a:extLst>
              <a:ext uri="{FF2B5EF4-FFF2-40B4-BE49-F238E27FC236}">
                <a16:creationId xmlns:a16="http://schemas.microsoft.com/office/drawing/2014/main" id="{A6A2B4AE-5492-7144-AFC0-715A80A65E95}"/>
              </a:ext>
            </a:extLst>
          </p:cNvPr>
          <p:cNvSpPr>
            <a:spLocks noGrp="1"/>
          </p:cNvSpPr>
          <p:nvPr>
            <p:ph type="body" sz="quarter" idx="11"/>
          </p:nvPr>
        </p:nvSpPr>
        <p:spPr>
          <a:xfrm>
            <a:off x="7351783" y="6025067"/>
            <a:ext cx="4472517" cy="480000"/>
          </a:xfrm>
        </p:spPr>
        <p:txBody>
          <a:bodyPr rIns="0" anchor="b" anchorCtr="0"/>
          <a:lstStyle>
            <a:lvl1pPr marL="0" indent="0" algn="r">
              <a:buFontTx/>
              <a:buNone/>
              <a:defRPr sz="1000">
                <a:solidFill>
                  <a:schemeClr val="accent2"/>
                </a:solidFill>
                <a:latin typeface="Calibri" panose="020F0502020204030204" pitchFamily="34" charset="0"/>
                <a:cs typeface="Calibri" panose="020F0502020204030204" pitchFamily="34" charset="0"/>
              </a:defRPr>
            </a:lvl1pPr>
          </a:lstStyle>
          <a:p>
            <a:r>
              <a:rPr lang="en-US" dirty="0"/>
              <a:t>Click to edit Master text styles</a:t>
            </a:r>
          </a:p>
        </p:txBody>
      </p:sp>
      <p:sp>
        <p:nvSpPr>
          <p:cNvPr id="9" name="Slide Number Placeholder 16">
            <a:extLst>
              <a:ext uri="{FF2B5EF4-FFF2-40B4-BE49-F238E27FC236}">
                <a16:creationId xmlns:a16="http://schemas.microsoft.com/office/drawing/2014/main" id="{699E37E7-9952-544E-B17E-6C39603E5438}"/>
              </a:ext>
            </a:extLst>
          </p:cNvPr>
          <p:cNvSpPr>
            <a:spLocks noGrp="1"/>
          </p:cNvSpPr>
          <p:nvPr>
            <p:ph type="sldNum" sz="quarter" idx="4"/>
          </p:nvPr>
        </p:nvSpPr>
        <p:spPr>
          <a:xfrm>
            <a:off x="9081100" y="6416449"/>
            <a:ext cx="2743200" cy="366183"/>
          </a:xfrm>
          <a:prstGeom prst="rect">
            <a:avLst/>
          </a:prstGeom>
        </p:spPr>
        <p:txBody>
          <a:bodyPr vert="horz" lIns="0" tIns="0" rIns="0" bIns="0" rtlCol="0" anchor="ctr"/>
          <a:lstStyle>
            <a:lvl1pPr algn="r">
              <a:defRPr sz="1000">
                <a:solidFill>
                  <a:schemeClr val="accent1"/>
                </a:solidFill>
                <a:latin typeface="Calibri" panose="020F0502020204030204" pitchFamily="34" charset="0"/>
                <a:cs typeface="Calibri" panose="020F0502020204030204" pitchFamily="34" charset="0"/>
              </a:defRPr>
            </a:lvl1pPr>
          </a:lstStyle>
          <a:p>
            <a:fld id="{295380D7-F70E-D542-9E47-2FCE34D66B54}" type="slidenum">
              <a:rPr lang="en-US" smtClean="0"/>
              <a:pPr/>
              <a:t>‹#›</a:t>
            </a:fld>
            <a:endParaRPr lang="en-US" dirty="0"/>
          </a:p>
        </p:txBody>
      </p:sp>
    </p:spTree>
    <p:extLst>
      <p:ext uri="{BB962C8B-B14F-4D97-AF65-F5344CB8AC3E}">
        <p14:creationId xmlns:p14="http://schemas.microsoft.com/office/powerpoint/2010/main" val="13351355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amp; CONTENTS">
    <p:spTree>
      <p:nvGrpSpPr>
        <p:cNvPr id="1" name=""/>
        <p:cNvGrpSpPr/>
        <p:nvPr/>
      </p:nvGrpSpPr>
      <p:grpSpPr>
        <a:xfrm>
          <a:off x="0" y="0"/>
          <a:ext cx="0" cy="0"/>
          <a:chOff x="0" y="0"/>
          <a:chExt cx="0" cy="0"/>
        </a:xfrm>
      </p:grpSpPr>
      <p:sp>
        <p:nvSpPr>
          <p:cNvPr id="13" name="Content Placeholder 2">
            <a:extLst>
              <a:ext uri="{FF2B5EF4-FFF2-40B4-BE49-F238E27FC236}">
                <a16:creationId xmlns:a16="http://schemas.microsoft.com/office/drawing/2014/main" id="{F68E6F0B-9E5B-9744-A3DC-E90C91F61F62}"/>
              </a:ext>
            </a:extLst>
          </p:cNvPr>
          <p:cNvSpPr>
            <a:spLocks noGrp="1"/>
          </p:cNvSpPr>
          <p:nvPr>
            <p:ph idx="1"/>
          </p:nvPr>
        </p:nvSpPr>
        <p:spPr>
          <a:xfrm>
            <a:off x="480000" y="1665288"/>
            <a:ext cx="11328400" cy="4214541"/>
          </a:xfrm>
        </p:spPr>
        <p:txBody>
          <a:bodyPr/>
          <a:lstStyle>
            <a:lvl1pPr>
              <a:buClr>
                <a:schemeClr val="accent1"/>
              </a:buClr>
              <a:defRPr>
                <a:solidFill>
                  <a:schemeClr val="accent2"/>
                </a:solidFill>
                <a:latin typeface="Calibri" panose="020F0502020204030204" pitchFamily="34" charset="0"/>
                <a:cs typeface="Calibri" panose="020F0502020204030204" pitchFamily="34" charset="0"/>
              </a:defRPr>
            </a:lvl1pPr>
            <a:lvl2pPr>
              <a:buClr>
                <a:schemeClr val="accent1"/>
              </a:buClr>
              <a:defRPr>
                <a:solidFill>
                  <a:schemeClr val="accent2"/>
                </a:solidFill>
                <a:latin typeface="Calibri" panose="020F0502020204030204" pitchFamily="34" charset="0"/>
                <a:cs typeface="Calibri" panose="020F0502020204030204" pitchFamily="34" charset="0"/>
              </a:defRPr>
            </a:lvl2pPr>
            <a:lvl3pPr>
              <a:buClr>
                <a:schemeClr val="accent1"/>
              </a:buClr>
              <a:defRPr>
                <a:solidFill>
                  <a:schemeClr val="accent2"/>
                </a:solidFill>
                <a:latin typeface="Calibri" panose="020F0502020204030204" pitchFamily="34" charset="0"/>
                <a:cs typeface="Calibri" panose="020F0502020204030204" pitchFamily="34" charset="0"/>
              </a:defRPr>
            </a:lvl3pPr>
          </a:lstStyle>
          <a:p>
            <a:pPr lvl="0"/>
            <a:r>
              <a:rPr lang="en-US" dirty="0"/>
              <a:t>Click to edit Master text styles</a:t>
            </a:r>
          </a:p>
          <a:p>
            <a:pPr lvl="1"/>
            <a:r>
              <a:rPr lang="en-US" dirty="0"/>
              <a:t>Second level</a:t>
            </a:r>
          </a:p>
          <a:p>
            <a:pPr lvl="2"/>
            <a:r>
              <a:rPr lang="en-US" dirty="0"/>
              <a:t>Third level</a:t>
            </a:r>
          </a:p>
        </p:txBody>
      </p:sp>
      <p:sp>
        <p:nvSpPr>
          <p:cNvPr id="7" name="Title 1">
            <a:extLst>
              <a:ext uri="{FF2B5EF4-FFF2-40B4-BE49-F238E27FC236}">
                <a16:creationId xmlns:a16="http://schemas.microsoft.com/office/drawing/2014/main" id="{01ED5D85-AB3E-4B0F-B9C2-9CFC4FC97162}"/>
              </a:ext>
            </a:extLst>
          </p:cNvPr>
          <p:cNvSpPr>
            <a:spLocks noGrp="1"/>
          </p:cNvSpPr>
          <p:nvPr>
            <p:ph type="title"/>
          </p:nvPr>
        </p:nvSpPr>
        <p:spPr>
          <a:xfrm>
            <a:off x="480000" y="384001"/>
            <a:ext cx="11328400" cy="1059105"/>
          </a:xfrm>
        </p:spPr>
        <p:txBody>
          <a:bodyPr/>
          <a:lstStyle>
            <a:lvl1pPr>
              <a:defRPr>
                <a:latin typeface="Poppins" panose="00000500000000000000" pitchFamily="2" charset="0"/>
                <a:cs typeface="Poppins" panose="00000500000000000000" pitchFamily="2" charset="0"/>
              </a:defRPr>
            </a:lvl1pPr>
          </a:lstStyle>
          <a:p>
            <a:endParaRPr lang="en-US" dirty="0"/>
          </a:p>
        </p:txBody>
      </p:sp>
      <p:sp>
        <p:nvSpPr>
          <p:cNvPr id="8" name="Text Placeholder 5">
            <a:extLst>
              <a:ext uri="{FF2B5EF4-FFF2-40B4-BE49-F238E27FC236}">
                <a16:creationId xmlns:a16="http://schemas.microsoft.com/office/drawing/2014/main" id="{54671BA3-EE80-9743-B735-7A97D5739872}"/>
              </a:ext>
            </a:extLst>
          </p:cNvPr>
          <p:cNvSpPr>
            <a:spLocks noGrp="1"/>
          </p:cNvSpPr>
          <p:nvPr>
            <p:ph type="body" sz="quarter" idx="10"/>
          </p:nvPr>
        </p:nvSpPr>
        <p:spPr>
          <a:xfrm>
            <a:off x="540854" y="6025067"/>
            <a:ext cx="4472517" cy="480000"/>
          </a:xfrm>
        </p:spPr>
        <p:txBody>
          <a:bodyPr anchor="b" anchorCtr="0"/>
          <a:lstStyle>
            <a:lvl1pPr marL="0" indent="0">
              <a:buFontTx/>
              <a:buNone/>
              <a:defRPr sz="1000">
                <a:solidFill>
                  <a:schemeClr val="accent2"/>
                </a:solidFill>
                <a:latin typeface="Calibri" panose="020F0502020204030204" pitchFamily="34" charset="0"/>
                <a:cs typeface="Calibri" panose="020F0502020204030204" pitchFamily="34" charset="0"/>
              </a:defRPr>
            </a:lvl1pPr>
          </a:lstStyle>
          <a:p>
            <a:r>
              <a:rPr lang="en-US" dirty="0"/>
              <a:t>Click to edit Master text styles</a:t>
            </a:r>
          </a:p>
        </p:txBody>
      </p:sp>
      <p:sp>
        <p:nvSpPr>
          <p:cNvPr id="9" name="Text Placeholder 5">
            <a:extLst>
              <a:ext uri="{FF2B5EF4-FFF2-40B4-BE49-F238E27FC236}">
                <a16:creationId xmlns:a16="http://schemas.microsoft.com/office/drawing/2014/main" id="{063B9772-AEBE-5B44-B22F-3528B6BFAE03}"/>
              </a:ext>
            </a:extLst>
          </p:cNvPr>
          <p:cNvSpPr>
            <a:spLocks noGrp="1"/>
          </p:cNvSpPr>
          <p:nvPr>
            <p:ph type="body" sz="quarter" idx="11"/>
          </p:nvPr>
        </p:nvSpPr>
        <p:spPr>
          <a:xfrm>
            <a:off x="7351783" y="6025067"/>
            <a:ext cx="4472517" cy="480000"/>
          </a:xfrm>
        </p:spPr>
        <p:txBody>
          <a:bodyPr rIns="0" anchor="b" anchorCtr="0"/>
          <a:lstStyle>
            <a:lvl1pPr marL="0" indent="0" algn="r">
              <a:buFontTx/>
              <a:buNone/>
              <a:defRPr sz="1000">
                <a:solidFill>
                  <a:schemeClr val="accent2"/>
                </a:solidFill>
                <a:latin typeface="Calibri" panose="020F0502020204030204" pitchFamily="34" charset="0"/>
                <a:cs typeface="Calibri" panose="020F0502020204030204" pitchFamily="34" charset="0"/>
              </a:defRPr>
            </a:lvl1pPr>
          </a:lstStyle>
          <a:p>
            <a:r>
              <a:rPr lang="en-US" dirty="0"/>
              <a:t>Click to edit Master text styles</a:t>
            </a:r>
          </a:p>
        </p:txBody>
      </p:sp>
      <p:sp>
        <p:nvSpPr>
          <p:cNvPr id="10" name="Slide Number Placeholder 16">
            <a:extLst>
              <a:ext uri="{FF2B5EF4-FFF2-40B4-BE49-F238E27FC236}">
                <a16:creationId xmlns:a16="http://schemas.microsoft.com/office/drawing/2014/main" id="{33844F10-7F60-EC4C-986A-D79E7EA8338D}"/>
              </a:ext>
            </a:extLst>
          </p:cNvPr>
          <p:cNvSpPr>
            <a:spLocks noGrp="1"/>
          </p:cNvSpPr>
          <p:nvPr>
            <p:ph type="sldNum" sz="quarter" idx="4"/>
          </p:nvPr>
        </p:nvSpPr>
        <p:spPr>
          <a:xfrm>
            <a:off x="9081100" y="6416449"/>
            <a:ext cx="2743200" cy="366183"/>
          </a:xfrm>
          <a:prstGeom prst="rect">
            <a:avLst/>
          </a:prstGeom>
        </p:spPr>
        <p:txBody>
          <a:bodyPr vert="horz" lIns="0" tIns="0" rIns="0" bIns="0" rtlCol="0" anchor="ctr"/>
          <a:lstStyle>
            <a:lvl1pPr algn="r">
              <a:defRPr sz="1000">
                <a:solidFill>
                  <a:schemeClr val="accent1"/>
                </a:solidFill>
                <a:latin typeface="Calibri" panose="020F0502020204030204" pitchFamily="34" charset="0"/>
                <a:cs typeface="Calibri" panose="020F0502020204030204" pitchFamily="34" charset="0"/>
              </a:defRPr>
            </a:lvl1pPr>
          </a:lstStyle>
          <a:p>
            <a:fld id="{295380D7-F70E-D542-9E47-2FCE34D66B54}" type="slidenum">
              <a:rPr lang="en-US" smtClean="0"/>
              <a:pPr/>
              <a:t>‹#›</a:t>
            </a:fld>
            <a:endParaRPr lang="en-US" dirty="0"/>
          </a:p>
        </p:txBody>
      </p:sp>
    </p:spTree>
    <p:extLst>
      <p:ext uri="{BB962C8B-B14F-4D97-AF65-F5344CB8AC3E}">
        <p14:creationId xmlns:p14="http://schemas.microsoft.com/office/powerpoint/2010/main" val="39384847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GREEN BACKGROUND">
    <p:bg>
      <p:bgPr>
        <a:solidFill>
          <a:srgbClr val="32D17E"/>
        </a:solidFill>
        <a:effectLst/>
      </p:bgPr>
    </p:bg>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DF0DF6D7-8024-6343-A3AC-2EB9A7BCEDC3}"/>
              </a:ext>
            </a:extLst>
          </p:cNvPr>
          <p:cNvSpPr>
            <a:spLocks noGrp="1"/>
          </p:cNvSpPr>
          <p:nvPr>
            <p:ph type="body" sz="quarter" idx="10"/>
          </p:nvPr>
        </p:nvSpPr>
        <p:spPr>
          <a:xfrm>
            <a:off x="540854" y="6025067"/>
            <a:ext cx="4472517" cy="480000"/>
          </a:xfrm>
        </p:spPr>
        <p:txBody>
          <a:bodyPr anchor="b" anchorCtr="0"/>
          <a:lstStyle>
            <a:lvl1pPr marL="0" indent="0">
              <a:buFontTx/>
              <a:buNone/>
              <a:defRPr sz="1000">
                <a:solidFill>
                  <a:schemeClr val="bg1"/>
                </a:solidFill>
                <a:latin typeface="Calibri" panose="020F0502020204030204" pitchFamily="34" charset="0"/>
                <a:cs typeface="Calibri" panose="020F0502020204030204" pitchFamily="34" charset="0"/>
              </a:defRPr>
            </a:lvl1pPr>
          </a:lstStyle>
          <a:p>
            <a:r>
              <a:rPr lang="en-US" dirty="0"/>
              <a:t>Click to edit Master text styles</a:t>
            </a:r>
          </a:p>
        </p:txBody>
      </p:sp>
      <p:sp>
        <p:nvSpPr>
          <p:cNvPr id="8" name="Text Placeholder 5">
            <a:extLst>
              <a:ext uri="{FF2B5EF4-FFF2-40B4-BE49-F238E27FC236}">
                <a16:creationId xmlns:a16="http://schemas.microsoft.com/office/drawing/2014/main" id="{A6A2B4AE-5492-7144-AFC0-715A80A65E95}"/>
              </a:ext>
            </a:extLst>
          </p:cNvPr>
          <p:cNvSpPr>
            <a:spLocks noGrp="1"/>
          </p:cNvSpPr>
          <p:nvPr>
            <p:ph type="body" sz="quarter" idx="11"/>
          </p:nvPr>
        </p:nvSpPr>
        <p:spPr>
          <a:xfrm>
            <a:off x="7351783" y="6025067"/>
            <a:ext cx="4472517" cy="480000"/>
          </a:xfrm>
        </p:spPr>
        <p:txBody>
          <a:bodyPr rIns="0" anchor="b" anchorCtr="0"/>
          <a:lstStyle>
            <a:lvl1pPr marL="0" indent="0" algn="r">
              <a:buFontTx/>
              <a:buNone/>
              <a:defRPr sz="1000">
                <a:solidFill>
                  <a:schemeClr val="bg1"/>
                </a:solidFill>
                <a:latin typeface="Calibri" panose="020F0502020204030204" pitchFamily="34" charset="0"/>
                <a:cs typeface="Calibri" panose="020F0502020204030204" pitchFamily="34" charset="0"/>
              </a:defRPr>
            </a:lvl1pPr>
          </a:lstStyle>
          <a:p>
            <a:r>
              <a:rPr lang="en-US" dirty="0"/>
              <a:t>Click to edit Master text styles</a:t>
            </a:r>
          </a:p>
        </p:txBody>
      </p:sp>
      <p:sp>
        <p:nvSpPr>
          <p:cNvPr id="9" name="Slide Number Placeholder 16">
            <a:extLst>
              <a:ext uri="{FF2B5EF4-FFF2-40B4-BE49-F238E27FC236}">
                <a16:creationId xmlns:a16="http://schemas.microsoft.com/office/drawing/2014/main" id="{699E37E7-9952-544E-B17E-6C39603E5438}"/>
              </a:ext>
            </a:extLst>
          </p:cNvPr>
          <p:cNvSpPr>
            <a:spLocks noGrp="1"/>
          </p:cNvSpPr>
          <p:nvPr>
            <p:ph type="sldNum" sz="quarter" idx="4"/>
          </p:nvPr>
        </p:nvSpPr>
        <p:spPr>
          <a:xfrm>
            <a:off x="9081100" y="6416449"/>
            <a:ext cx="2743200" cy="366183"/>
          </a:xfrm>
          <a:prstGeom prst="rect">
            <a:avLst/>
          </a:prstGeom>
        </p:spPr>
        <p:txBody>
          <a:bodyPr vert="horz" lIns="0" tIns="0" rIns="0" bIns="0" rtlCol="0" anchor="ctr"/>
          <a:lstStyle>
            <a:lvl1pPr algn="r">
              <a:defRPr sz="1000">
                <a:solidFill>
                  <a:schemeClr val="bg1"/>
                </a:solidFill>
                <a:latin typeface="Calibri" panose="020F0502020204030204" pitchFamily="34" charset="0"/>
                <a:cs typeface="Calibri" panose="020F0502020204030204" pitchFamily="34" charset="0"/>
              </a:defRPr>
            </a:lvl1pPr>
          </a:lstStyle>
          <a:p>
            <a:fld id="{295380D7-F70E-D542-9E47-2FCE34D66B54}" type="slidenum">
              <a:rPr lang="en-US" smtClean="0"/>
              <a:pPr/>
              <a:t>‹#›</a:t>
            </a:fld>
            <a:endParaRPr lang="en-US" dirty="0"/>
          </a:p>
        </p:txBody>
      </p:sp>
      <p:sp>
        <p:nvSpPr>
          <p:cNvPr id="17" name="Title 1">
            <a:extLst>
              <a:ext uri="{FF2B5EF4-FFF2-40B4-BE49-F238E27FC236}">
                <a16:creationId xmlns:a16="http://schemas.microsoft.com/office/drawing/2014/main" id="{DB544CF0-47FC-4D5B-B0FA-DFA0691FA816}"/>
              </a:ext>
            </a:extLst>
          </p:cNvPr>
          <p:cNvSpPr>
            <a:spLocks noGrp="1"/>
          </p:cNvSpPr>
          <p:nvPr>
            <p:ph type="title"/>
          </p:nvPr>
        </p:nvSpPr>
        <p:spPr>
          <a:xfrm>
            <a:off x="480000" y="384001"/>
            <a:ext cx="11328400" cy="1059105"/>
          </a:xfrm>
        </p:spPr>
        <p:txBody>
          <a:bodyPr/>
          <a:lstStyle>
            <a:lvl1pPr>
              <a:defRPr>
                <a:solidFill>
                  <a:schemeClr val="bg1"/>
                </a:solidFill>
                <a:latin typeface="Poppins" panose="00000500000000000000" pitchFamily="2" charset="0"/>
                <a:cs typeface="Poppins" panose="00000500000000000000" pitchFamily="2" charset="0"/>
              </a:defRPr>
            </a:lvl1pPr>
          </a:lstStyle>
          <a:p>
            <a:endParaRPr lang="en-US" dirty="0"/>
          </a:p>
        </p:txBody>
      </p:sp>
    </p:spTree>
    <p:extLst>
      <p:ext uri="{BB962C8B-B14F-4D97-AF65-F5344CB8AC3E}">
        <p14:creationId xmlns:p14="http://schemas.microsoft.com/office/powerpoint/2010/main" val="2463144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BLUE BACKGROUND">
    <p:bg>
      <p:bgPr>
        <a:solidFill>
          <a:schemeClr val="accent2"/>
        </a:solidFill>
        <a:effectLst/>
      </p:bgPr>
    </p:bg>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DF0DF6D7-8024-6343-A3AC-2EB9A7BCEDC3}"/>
              </a:ext>
            </a:extLst>
          </p:cNvPr>
          <p:cNvSpPr>
            <a:spLocks noGrp="1"/>
          </p:cNvSpPr>
          <p:nvPr>
            <p:ph type="body" sz="quarter" idx="10"/>
          </p:nvPr>
        </p:nvSpPr>
        <p:spPr>
          <a:xfrm>
            <a:off x="540854" y="6025067"/>
            <a:ext cx="4472517" cy="480000"/>
          </a:xfrm>
        </p:spPr>
        <p:txBody>
          <a:bodyPr anchor="b" anchorCtr="0"/>
          <a:lstStyle>
            <a:lvl1pPr marL="0" indent="0">
              <a:buFontTx/>
              <a:buNone/>
              <a:defRPr sz="1000">
                <a:solidFill>
                  <a:schemeClr val="bg1"/>
                </a:solidFill>
                <a:latin typeface="Calibri" panose="020F0502020204030204" pitchFamily="34" charset="0"/>
                <a:cs typeface="Calibri" panose="020F0502020204030204" pitchFamily="34" charset="0"/>
              </a:defRPr>
            </a:lvl1pPr>
          </a:lstStyle>
          <a:p>
            <a:r>
              <a:rPr lang="en-US" dirty="0"/>
              <a:t>Click to edit Master text styles</a:t>
            </a:r>
          </a:p>
        </p:txBody>
      </p:sp>
      <p:sp>
        <p:nvSpPr>
          <p:cNvPr id="8" name="Text Placeholder 5">
            <a:extLst>
              <a:ext uri="{FF2B5EF4-FFF2-40B4-BE49-F238E27FC236}">
                <a16:creationId xmlns:a16="http://schemas.microsoft.com/office/drawing/2014/main" id="{A6A2B4AE-5492-7144-AFC0-715A80A65E95}"/>
              </a:ext>
            </a:extLst>
          </p:cNvPr>
          <p:cNvSpPr>
            <a:spLocks noGrp="1"/>
          </p:cNvSpPr>
          <p:nvPr>
            <p:ph type="body" sz="quarter" idx="11"/>
          </p:nvPr>
        </p:nvSpPr>
        <p:spPr>
          <a:xfrm>
            <a:off x="7351783" y="6025067"/>
            <a:ext cx="4472517" cy="480000"/>
          </a:xfrm>
        </p:spPr>
        <p:txBody>
          <a:bodyPr rIns="0" anchor="b" anchorCtr="0"/>
          <a:lstStyle>
            <a:lvl1pPr marL="0" indent="0" algn="r">
              <a:buFontTx/>
              <a:buNone/>
              <a:defRPr sz="1000">
                <a:solidFill>
                  <a:schemeClr val="bg1"/>
                </a:solidFill>
                <a:latin typeface="Calibri" panose="020F0502020204030204" pitchFamily="34" charset="0"/>
                <a:cs typeface="Calibri" panose="020F0502020204030204" pitchFamily="34" charset="0"/>
              </a:defRPr>
            </a:lvl1pPr>
          </a:lstStyle>
          <a:p>
            <a:r>
              <a:rPr lang="en-US" dirty="0"/>
              <a:t>Click to edit Master text styles</a:t>
            </a:r>
          </a:p>
        </p:txBody>
      </p:sp>
      <p:sp>
        <p:nvSpPr>
          <p:cNvPr id="9" name="Slide Number Placeholder 16">
            <a:extLst>
              <a:ext uri="{FF2B5EF4-FFF2-40B4-BE49-F238E27FC236}">
                <a16:creationId xmlns:a16="http://schemas.microsoft.com/office/drawing/2014/main" id="{699E37E7-9952-544E-B17E-6C39603E5438}"/>
              </a:ext>
            </a:extLst>
          </p:cNvPr>
          <p:cNvSpPr>
            <a:spLocks noGrp="1"/>
          </p:cNvSpPr>
          <p:nvPr>
            <p:ph type="sldNum" sz="quarter" idx="4"/>
          </p:nvPr>
        </p:nvSpPr>
        <p:spPr>
          <a:xfrm>
            <a:off x="9081100" y="6416449"/>
            <a:ext cx="2743200" cy="366183"/>
          </a:xfrm>
          <a:prstGeom prst="rect">
            <a:avLst/>
          </a:prstGeom>
        </p:spPr>
        <p:txBody>
          <a:bodyPr vert="horz" lIns="0" tIns="0" rIns="0" bIns="0" rtlCol="0" anchor="ctr"/>
          <a:lstStyle>
            <a:lvl1pPr algn="r">
              <a:defRPr sz="1000">
                <a:solidFill>
                  <a:schemeClr val="bg1"/>
                </a:solidFill>
                <a:latin typeface="Calibri" panose="020F0502020204030204" pitchFamily="34" charset="0"/>
                <a:cs typeface="Calibri" panose="020F0502020204030204" pitchFamily="34" charset="0"/>
              </a:defRPr>
            </a:lvl1pPr>
          </a:lstStyle>
          <a:p>
            <a:fld id="{295380D7-F70E-D542-9E47-2FCE34D66B54}" type="slidenum">
              <a:rPr lang="en-US" smtClean="0"/>
              <a:pPr/>
              <a:t>‹#›</a:t>
            </a:fld>
            <a:endParaRPr lang="en-US" dirty="0"/>
          </a:p>
        </p:txBody>
      </p:sp>
      <p:sp>
        <p:nvSpPr>
          <p:cNvPr id="17" name="Title 1">
            <a:extLst>
              <a:ext uri="{FF2B5EF4-FFF2-40B4-BE49-F238E27FC236}">
                <a16:creationId xmlns:a16="http://schemas.microsoft.com/office/drawing/2014/main" id="{E6175020-AC03-4646-A3C9-A698A2BF56AF}"/>
              </a:ext>
            </a:extLst>
          </p:cNvPr>
          <p:cNvSpPr>
            <a:spLocks noGrp="1"/>
          </p:cNvSpPr>
          <p:nvPr>
            <p:ph type="title"/>
          </p:nvPr>
        </p:nvSpPr>
        <p:spPr>
          <a:xfrm>
            <a:off x="480000" y="384001"/>
            <a:ext cx="11328400" cy="1059105"/>
          </a:xfrm>
        </p:spPr>
        <p:txBody>
          <a:bodyPr/>
          <a:lstStyle>
            <a:lvl1pPr>
              <a:defRPr>
                <a:solidFill>
                  <a:schemeClr val="bg1"/>
                </a:solidFill>
                <a:latin typeface="Poppins" panose="00000500000000000000" pitchFamily="2" charset="0"/>
                <a:cs typeface="Poppins" panose="00000500000000000000" pitchFamily="2" charset="0"/>
              </a:defRPr>
            </a:lvl1pPr>
          </a:lstStyle>
          <a:p>
            <a:endParaRPr lang="en-US" dirty="0"/>
          </a:p>
        </p:txBody>
      </p:sp>
    </p:spTree>
    <p:extLst>
      <p:ext uri="{BB962C8B-B14F-4D97-AF65-F5344CB8AC3E}">
        <p14:creationId xmlns:p14="http://schemas.microsoft.com/office/powerpoint/2010/main" val="2709489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THANK YOU - BLUE">
    <p:bg>
      <p:bgPr>
        <a:solidFill>
          <a:schemeClr val="accent2"/>
        </a:solidFill>
        <a:effectLst/>
      </p:bgPr>
    </p:bg>
    <p:spTree>
      <p:nvGrpSpPr>
        <p:cNvPr id="1" name=""/>
        <p:cNvGrpSpPr/>
        <p:nvPr/>
      </p:nvGrpSpPr>
      <p:grpSpPr>
        <a:xfrm>
          <a:off x="0" y="0"/>
          <a:ext cx="0" cy="0"/>
          <a:chOff x="0" y="0"/>
          <a:chExt cx="0" cy="0"/>
        </a:xfrm>
      </p:grpSpPr>
      <p:sp>
        <p:nvSpPr>
          <p:cNvPr id="12" name="Title 1" hidden="1">
            <a:extLst>
              <a:ext uri="{FF2B5EF4-FFF2-40B4-BE49-F238E27FC236}">
                <a16:creationId xmlns:a16="http://schemas.microsoft.com/office/drawing/2014/main" id="{7A10BEA9-6842-4E7E-9736-4BEB67D0728D}"/>
              </a:ext>
            </a:extLst>
          </p:cNvPr>
          <p:cNvSpPr txBox="1">
            <a:spLocks/>
          </p:cNvSpPr>
          <p:nvPr userDrawn="1"/>
        </p:nvSpPr>
        <p:spPr>
          <a:xfrm>
            <a:off x="995727" y="1998588"/>
            <a:ext cx="5252188" cy="1762107"/>
          </a:xfrm>
          <a:prstGeom prst="rect">
            <a:avLst/>
          </a:prstGeom>
        </p:spPr>
        <p:txBody>
          <a:bodyPr vert="horz" lIns="0" tIns="60960" rIns="121920" bIns="0" rtlCol="0" anchor="b" anchorCtr="0">
            <a:noAutofit/>
          </a:bodyPr>
          <a:lstStyle>
            <a:lvl1pPr algn="l" defTabSz="914400" rtl="0" eaLnBrk="1" latinLnBrk="0" hangingPunct="1">
              <a:spcBef>
                <a:spcPct val="0"/>
              </a:spcBef>
              <a:buNone/>
              <a:defRPr sz="4050" b="1" kern="1200" cap="all" baseline="0">
                <a:solidFill>
                  <a:schemeClr val="bg1"/>
                </a:solidFill>
                <a:latin typeface="+mj-lt"/>
                <a:ea typeface="+mj-ea"/>
                <a:cs typeface="+mj-cs"/>
              </a:defRPr>
            </a:lvl1pPr>
          </a:lstStyle>
          <a:p>
            <a:r>
              <a:rPr lang="en-GB" sz="5400" dirty="0"/>
              <a:t>Thank you.</a:t>
            </a:r>
            <a:endParaRPr lang="en-US" sz="5400" dirty="0"/>
          </a:p>
        </p:txBody>
      </p:sp>
      <p:sp>
        <p:nvSpPr>
          <p:cNvPr id="7" name="Title 1">
            <a:extLst>
              <a:ext uri="{FF2B5EF4-FFF2-40B4-BE49-F238E27FC236}">
                <a16:creationId xmlns:a16="http://schemas.microsoft.com/office/drawing/2014/main" id="{4F4A2446-A83B-4B71-95EA-DAFD5BE414A7}"/>
              </a:ext>
            </a:extLst>
          </p:cNvPr>
          <p:cNvSpPr>
            <a:spLocks noGrp="1"/>
          </p:cNvSpPr>
          <p:nvPr>
            <p:ph type="title" hasCustomPrompt="1"/>
          </p:nvPr>
        </p:nvSpPr>
        <p:spPr>
          <a:xfrm>
            <a:off x="1008002" y="2630538"/>
            <a:ext cx="4442541" cy="1059105"/>
          </a:xfrm>
        </p:spPr>
        <p:txBody>
          <a:bodyPr anchor="b" anchorCtr="0"/>
          <a:lstStyle>
            <a:lvl1pPr>
              <a:defRPr sz="5400" b="1">
                <a:solidFill>
                  <a:schemeClr val="bg1"/>
                </a:solidFill>
                <a:latin typeface="Poppins" panose="00000500000000000000" pitchFamily="2" charset="0"/>
                <a:cs typeface="Poppins" panose="00000500000000000000" pitchFamily="2" charset="0"/>
              </a:defRPr>
            </a:lvl1pPr>
          </a:lstStyle>
          <a:p>
            <a:r>
              <a:rPr lang="en-GB" dirty="0"/>
              <a:t>Thank you.</a:t>
            </a:r>
            <a:endParaRPr lang="en-US" dirty="0"/>
          </a:p>
        </p:txBody>
      </p:sp>
      <p:cxnSp>
        <p:nvCxnSpPr>
          <p:cNvPr id="13" name="Straight Connector 12">
            <a:extLst>
              <a:ext uri="{FF2B5EF4-FFF2-40B4-BE49-F238E27FC236}">
                <a16:creationId xmlns:a16="http://schemas.microsoft.com/office/drawing/2014/main" id="{7F5A0F68-D2CD-4868-91E5-EE762FBEABA5}"/>
              </a:ext>
            </a:extLst>
          </p:cNvPr>
          <p:cNvCxnSpPr>
            <a:cxnSpLocks/>
          </p:cNvCxnSpPr>
          <p:nvPr userDrawn="1"/>
        </p:nvCxnSpPr>
        <p:spPr>
          <a:xfrm>
            <a:off x="995726" y="3865431"/>
            <a:ext cx="4204428" cy="0"/>
          </a:xfrm>
          <a:prstGeom prst="line">
            <a:avLst/>
          </a:prstGeom>
          <a:ln w="952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30" name="Graphic 6">
            <a:extLst>
              <a:ext uri="{FF2B5EF4-FFF2-40B4-BE49-F238E27FC236}">
                <a16:creationId xmlns:a16="http://schemas.microsoft.com/office/drawing/2014/main" id="{9C2B82C8-8265-C240-9FFD-AC69931B2D2D}"/>
              </a:ext>
            </a:extLst>
          </p:cNvPr>
          <p:cNvGrpSpPr/>
          <p:nvPr userDrawn="1"/>
        </p:nvGrpSpPr>
        <p:grpSpPr>
          <a:xfrm>
            <a:off x="496510" y="394447"/>
            <a:ext cx="1936311" cy="536764"/>
            <a:chOff x="1656155" y="26082"/>
            <a:chExt cx="2330619" cy="646070"/>
          </a:xfrm>
        </p:grpSpPr>
        <p:sp>
          <p:nvSpPr>
            <p:cNvPr id="31" name="Graphic 6">
              <a:extLst>
                <a:ext uri="{FF2B5EF4-FFF2-40B4-BE49-F238E27FC236}">
                  <a16:creationId xmlns:a16="http://schemas.microsoft.com/office/drawing/2014/main" id="{DDD3D06C-A24F-BC40-8829-0B48F30ADB08}"/>
                </a:ext>
              </a:extLst>
            </p:cNvPr>
            <p:cNvSpPr/>
            <p:nvPr/>
          </p:nvSpPr>
          <p:spPr>
            <a:xfrm>
              <a:off x="1656155" y="136903"/>
              <a:ext cx="375396" cy="365170"/>
            </a:xfrm>
            <a:custGeom>
              <a:avLst/>
              <a:gdLst>
                <a:gd name="connsiteX0" fmla="*/ 20813 w 375396"/>
                <a:gd name="connsiteY0" fmla="*/ 85809 h 365170"/>
                <a:gd name="connsiteX1" fmla="*/ 77083 w 375396"/>
                <a:gd name="connsiteY1" fmla="*/ 22318 h 365170"/>
                <a:gd name="connsiteX2" fmla="*/ 156865 w 375396"/>
                <a:gd name="connsiteY2" fmla="*/ 0 h 365170"/>
                <a:gd name="connsiteX3" fmla="*/ 222771 w 375396"/>
                <a:gd name="connsiteY3" fmla="*/ 15392 h 365170"/>
                <a:gd name="connsiteX4" fmla="*/ 266323 w 375396"/>
                <a:gd name="connsiteY4" fmla="*/ 55410 h 365170"/>
                <a:gd name="connsiteX5" fmla="*/ 266323 w 375396"/>
                <a:gd name="connsiteY5" fmla="*/ 5002 h 365170"/>
                <a:gd name="connsiteX6" fmla="*/ 375397 w 375396"/>
                <a:gd name="connsiteY6" fmla="*/ 5002 h 365170"/>
                <a:gd name="connsiteX7" fmla="*/ 375397 w 375396"/>
                <a:gd name="connsiteY7" fmla="*/ 360168 h 365170"/>
                <a:gd name="connsiteX8" fmla="*/ 266323 w 375396"/>
                <a:gd name="connsiteY8" fmla="*/ 360168 h 365170"/>
                <a:gd name="connsiteX9" fmla="*/ 266323 w 375396"/>
                <a:gd name="connsiteY9" fmla="*/ 309760 h 365170"/>
                <a:gd name="connsiteX10" fmla="*/ 222000 w 375396"/>
                <a:gd name="connsiteY10" fmla="*/ 349778 h 365170"/>
                <a:gd name="connsiteX11" fmla="*/ 156094 w 375396"/>
                <a:gd name="connsiteY11" fmla="*/ 365170 h 365170"/>
                <a:gd name="connsiteX12" fmla="*/ 77083 w 375396"/>
                <a:gd name="connsiteY12" fmla="*/ 342467 h 365170"/>
                <a:gd name="connsiteX13" fmla="*/ 20813 w 375396"/>
                <a:gd name="connsiteY13" fmla="*/ 278207 h 365170"/>
                <a:gd name="connsiteX14" fmla="*/ 0 w 375396"/>
                <a:gd name="connsiteY14" fmla="*/ 181623 h 365170"/>
                <a:gd name="connsiteX15" fmla="*/ 20813 w 375396"/>
                <a:gd name="connsiteY15" fmla="*/ 85809 h 365170"/>
                <a:gd name="connsiteX16" fmla="*/ 243969 w 375396"/>
                <a:gd name="connsiteY16" fmla="*/ 118132 h 365170"/>
                <a:gd name="connsiteX17" fmla="*/ 188855 w 375396"/>
                <a:gd name="connsiteY17" fmla="*/ 94660 h 365170"/>
                <a:gd name="connsiteX18" fmla="*/ 133740 w 375396"/>
                <a:gd name="connsiteY18" fmla="*/ 117747 h 365170"/>
                <a:gd name="connsiteX19" fmla="*/ 111000 w 375396"/>
                <a:gd name="connsiteY19" fmla="*/ 181623 h 365170"/>
                <a:gd name="connsiteX20" fmla="*/ 133740 w 375396"/>
                <a:gd name="connsiteY20" fmla="*/ 246269 h 365170"/>
                <a:gd name="connsiteX21" fmla="*/ 188855 w 375396"/>
                <a:gd name="connsiteY21" fmla="*/ 270126 h 365170"/>
                <a:gd name="connsiteX22" fmla="*/ 243969 w 375396"/>
                <a:gd name="connsiteY22" fmla="*/ 246653 h 365170"/>
                <a:gd name="connsiteX23" fmla="*/ 266709 w 375396"/>
                <a:gd name="connsiteY23" fmla="*/ 182393 h 365170"/>
                <a:gd name="connsiteX24" fmla="*/ 243969 w 375396"/>
                <a:gd name="connsiteY24" fmla="*/ 118132 h 365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5396" h="365170">
                  <a:moveTo>
                    <a:pt x="20813" y="85809"/>
                  </a:moveTo>
                  <a:cubicBezTo>
                    <a:pt x="34688" y="58104"/>
                    <a:pt x="53573" y="36940"/>
                    <a:pt x="77083" y="22318"/>
                  </a:cubicBezTo>
                  <a:cubicBezTo>
                    <a:pt x="100979" y="7311"/>
                    <a:pt x="127573" y="0"/>
                    <a:pt x="156865" y="0"/>
                  </a:cubicBezTo>
                  <a:cubicBezTo>
                    <a:pt x="181917" y="0"/>
                    <a:pt x="203886" y="5002"/>
                    <a:pt x="222771" y="15392"/>
                  </a:cubicBezTo>
                  <a:cubicBezTo>
                    <a:pt x="241657" y="25396"/>
                    <a:pt x="256303" y="38864"/>
                    <a:pt x="266323" y="55410"/>
                  </a:cubicBezTo>
                  <a:lnTo>
                    <a:pt x="266323" y="5002"/>
                  </a:lnTo>
                  <a:lnTo>
                    <a:pt x="375397" y="5002"/>
                  </a:lnTo>
                  <a:lnTo>
                    <a:pt x="375397" y="360168"/>
                  </a:lnTo>
                  <a:lnTo>
                    <a:pt x="266323" y="360168"/>
                  </a:lnTo>
                  <a:lnTo>
                    <a:pt x="266323" y="309760"/>
                  </a:lnTo>
                  <a:cubicBezTo>
                    <a:pt x="255532" y="326306"/>
                    <a:pt x="240886" y="339774"/>
                    <a:pt x="222000" y="349778"/>
                  </a:cubicBezTo>
                  <a:cubicBezTo>
                    <a:pt x="203115" y="359783"/>
                    <a:pt x="181146" y="365170"/>
                    <a:pt x="156094" y="365170"/>
                  </a:cubicBezTo>
                  <a:cubicBezTo>
                    <a:pt x="127188" y="365170"/>
                    <a:pt x="100979" y="357474"/>
                    <a:pt x="77083" y="342467"/>
                  </a:cubicBezTo>
                  <a:cubicBezTo>
                    <a:pt x="53188" y="327460"/>
                    <a:pt x="34302" y="305912"/>
                    <a:pt x="20813" y="278207"/>
                  </a:cubicBezTo>
                  <a:cubicBezTo>
                    <a:pt x="6937" y="250501"/>
                    <a:pt x="0" y="218179"/>
                    <a:pt x="0" y="181623"/>
                  </a:cubicBezTo>
                  <a:cubicBezTo>
                    <a:pt x="0" y="145452"/>
                    <a:pt x="6937" y="113514"/>
                    <a:pt x="20813" y="85809"/>
                  </a:cubicBezTo>
                  <a:close/>
                  <a:moveTo>
                    <a:pt x="243969" y="118132"/>
                  </a:moveTo>
                  <a:cubicBezTo>
                    <a:pt x="228938" y="102355"/>
                    <a:pt x="210438" y="94660"/>
                    <a:pt x="188855" y="94660"/>
                  </a:cubicBezTo>
                  <a:cubicBezTo>
                    <a:pt x="167271" y="94660"/>
                    <a:pt x="148771" y="102355"/>
                    <a:pt x="133740" y="117747"/>
                  </a:cubicBezTo>
                  <a:cubicBezTo>
                    <a:pt x="118709" y="133139"/>
                    <a:pt x="111000" y="154688"/>
                    <a:pt x="111000" y="181623"/>
                  </a:cubicBezTo>
                  <a:cubicBezTo>
                    <a:pt x="111000" y="208944"/>
                    <a:pt x="118709" y="230492"/>
                    <a:pt x="133740" y="246269"/>
                  </a:cubicBezTo>
                  <a:cubicBezTo>
                    <a:pt x="148771" y="262045"/>
                    <a:pt x="167271" y="270126"/>
                    <a:pt x="188855" y="270126"/>
                  </a:cubicBezTo>
                  <a:cubicBezTo>
                    <a:pt x="210438" y="270126"/>
                    <a:pt x="228938" y="262430"/>
                    <a:pt x="243969" y="246653"/>
                  </a:cubicBezTo>
                  <a:cubicBezTo>
                    <a:pt x="259001" y="230877"/>
                    <a:pt x="266709" y="209713"/>
                    <a:pt x="266709" y="182393"/>
                  </a:cubicBezTo>
                  <a:cubicBezTo>
                    <a:pt x="266323" y="155457"/>
                    <a:pt x="259001" y="133909"/>
                    <a:pt x="243969" y="118132"/>
                  </a:cubicBezTo>
                  <a:close/>
                </a:path>
              </a:pathLst>
            </a:custGeom>
            <a:solidFill>
              <a:schemeClr val="bg1"/>
            </a:solidFill>
            <a:ln w="3847" cap="flat">
              <a:noFill/>
              <a:prstDash val="solid"/>
              <a:miter/>
            </a:ln>
          </p:spPr>
          <p:txBody>
            <a:bodyPr rtlCol="0" anchor="ctr"/>
            <a:lstStyle/>
            <a:p>
              <a:endParaRPr lang="en-GB" sz="2400">
                <a:solidFill>
                  <a:schemeClr val="bg1"/>
                </a:solidFill>
              </a:endParaRPr>
            </a:p>
          </p:txBody>
        </p:sp>
        <p:sp>
          <p:nvSpPr>
            <p:cNvPr id="32" name="Graphic 6">
              <a:extLst>
                <a:ext uri="{FF2B5EF4-FFF2-40B4-BE49-F238E27FC236}">
                  <a16:creationId xmlns:a16="http://schemas.microsoft.com/office/drawing/2014/main" id="{DBA0E2D9-4D53-DA47-9FBA-31A80A562845}"/>
                </a:ext>
              </a:extLst>
            </p:cNvPr>
            <p:cNvSpPr/>
            <p:nvPr/>
          </p:nvSpPr>
          <p:spPr>
            <a:xfrm>
              <a:off x="2088593" y="26082"/>
              <a:ext cx="109073" cy="470988"/>
            </a:xfrm>
            <a:custGeom>
              <a:avLst/>
              <a:gdLst>
                <a:gd name="connsiteX0" fmla="*/ 109073 w 109073"/>
                <a:gd name="connsiteY0" fmla="*/ 0 h 470988"/>
                <a:gd name="connsiteX1" fmla="*/ 109073 w 109073"/>
                <a:gd name="connsiteY1" fmla="*/ 470989 h 470988"/>
                <a:gd name="connsiteX2" fmla="*/ 0 w 109073"/>
                <a:gd name="connsiteY2" fmla="*/ 470989 h 470988"/>
                <a:gd name="connsiteX3" fmla="*/ 0 w 109073"/>
                <a:gd name="connsiteY3" fmla="*/ 0 h 470988"/>
                <a:gd name="connsiteX4" fmla="*/ 109073 w 109073"/>
                <a:gd name="connsiteY4" fmla="*/ 0 h 47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073" h="470988">
                  <a:moveTo>
                    <a:pt x="109073" y="0"/>
                  </a:moveTo>
                  <a:lnTo>
                    <a:pt x="109073" y="470989"/>
                  </a:lnTo>
                  <a:lnTo>
                    <a:pt x="0" y="470989"/>
                  </a:lnTo>
                  <a:lnTo>
                    <a:pt x="0" y="0"/>
                  </a:lnTo>
                  <a:lnTo>
                    <a:pt x="109073" y="0"/>
                  </a:lnTo>
                  <a:close/>
                </a:path>
              </a:pathLst>
            </a:custGeom>
            <a:solidFill>
              <a:schemeClr val="bg1"/>
            </a:solidFill>
            <a:ln w="3847" cap="flat">
              <a:noFill/>
              <a:prstDash val="solid"/>
              <a:miter/>
            </a:ln>
          </p:spPr>
          <p:txBody>
            <a:bodyPr rtlCol="0" anchor="ctr"/>
            <a:lstStyle/>
            <a:p>
              <a:endParaRPr lang="en-GB" sz="2400">
                <a:solidFill>
                  <a:schemeClr val="bg1"/>
                </a:solidFill>
              </a:endParaRPr>
            </a:p>
          </p:txBody>
        </p:sp>
        <p:sp>
          <p:nvSpPr>
            <p:cNvPr id="33" name="Graphic 6">
              <a:extLst>
                <a:ext uri="{FF2B5EF4-FFF2-40B4-BE49-F238E27FC236}">
                  <a16:creationId xmlns:a16="http://schemas.microsoft.com/office/drawing/2014/main" id="{7E9628C5-92B4-314A-AA8F-1D5822E6CE9E}"/>
                </a:ext>
              </a:extLst>
            </p:cNvPr>
            <p:cNvSpPr/>
            <p:nvPr/>
          </p:nvSpPr>
          <p:spPr>
            <a:xfrm>
              <a:off x="2254323" y="26082"/>
              <a:ext cx="109073" cy="470988"/>
            </a:xfrm>
            <a:custGeom>
              <a:avLst/>
              <a:gdLst>
                <a:gd name="connsiteX0" fmla="*/ 109073 w 109073"/>
                <a:gd name="connsiteY0" fmla="*/ 0 h 470988"/>
                <a:gd name="connsiteX1" fmla="*/ 109073 w 109073"/>
                <a:gd name="connsiteY1" fmla="*/ 470989 h 470988"/>
                <a:gd name="connsiteX2" fmla="*/ 0 w 109073"/>
                <a:gd name="connsiteY2" fmla="*/ 470989 h 470988"/>
                <a:gd name="connsiteX3" fmla="*/ 0 w 109073"/>
                <a:gd name="connsiteY3" fmla="*/ 0 h 470988"/>
                <a:gd name="connsiteX4" fmla="*/ 109073 w 109073"/>
                <a:gd name="connsiteY4" fmla="*/ 0 h 47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073" h="470988">
                  <a:moveTo>
                    <a:pt x="109073" y="0"/>
                  </a:moveTo>
                  <a:lnTo>
                    <a:pt x="109073" y="470989"/>
                  </a:lnTo>
                  <a:lnTo>
                    <a:pt x="0" y="470989"/>
                  </a:lnTo>
                  <a:lnTo>
                    <a:pt x="0" y="0"/>
                  </a:lnTo>
                  <a:lnTo>
                    <a:pt x="109073" y="0"/>
                  </a:lnTo>
                  <a:close/>
                </a:path>
              </a:pathLst>
            </a:custGeom>
            <a:solidFill>
              <a:schemeClr val="bg1"/>
            </a:solidFill>
            <a:ln w="3847" cap="flat">
              <a:noFill/>
              <a:prstDash val="solid"/>
              <a:miter/>
            </a:ln>
          </p:spPr>
          <p:txBody>
            <a:bodyPr rtlCol="0" anchor="ctr"/>
            <a:lstStyle/>
            <a:p>
              <a:endParaRPr lang="en-GB" sz="2400">
                <a:solidFill>
                  <a:schemeClr val="bg1"/>
                </a:solidFill>
              </a:endParaRPr>
            </a:p>
          </p:txBody>
        </p:sp>
        <p:sp>
          <p:nvSpPr>
            <p:cNvPr id="34" name="Graphic 6">
              <a:extLst>
                <a:ext uri="{FF2B5EF4-FFF2-40B4-BE49-F238E27FC236}">
                  <a16:creationId xmlns:a16="http://schemas.microsoft.com/office/drawing/2014/main" id="{F64A82BB-6298-9A4A-8978-7404326B4A94}"/>
                </a:ext>
              </a:extLst>
            </p:cNvPr>
            <p:cNvSpPr/>
            <p:nvPr/>
          </p:nvSpPr>
          <p:spPr>
            <a:xfrm>
              <a:off x="2410417" y="137287"/>
              <a:ext cx="357420" cy="364785"/>
            </a:xfrm>
            <a:custGeom>
              <a:avLst/>
              <a:gdLst>
                <a:gd name="connsiteX0" fmla="*/ 355740 w 357420"/>
                <a:gd name="connsiteY0" fmla="*/ 208174 h 364785"/>
                <a:gd name="connsiteX1" fmla="*/ 109073 w 357420"/>
                <a:gd name="connsiteY1" fmla="*/ 208174 h 364785"/>
                <a:gd name="connsiteX2" fmla="*/ 130271 w 357420"/>
                <a:gd name="connsiteY2" fmla="*/ 258967 h 364785"/>
                <a:gd name="connsiteX3" fmla="*/ 176521 w 357420"/>
                <a:gd name="connsiteY3" fmla="*/ 276283 h 364785"/>
                <a:gd name="connsiteX4" fmla="*/ 233178 w 357420"/>
                <a:gd name="connsiteY4" fmla="*/ 242036 h 364785"/>
                <a:gd name="connsiteX5" fmla="*/ 349188 w 357420"/>
                <a:gd name="connsiteY5" fmla="*/ 242036 h 364785"/>
                <a:gd name="connsiteX6" fmla="*/ 316813 w 357420"/>
                <a:gd name="connsiteY6" fmla="*/ 305142 h 364785"/>
                <a:gd name="connsiteX7" fmla="*/ 258615 w 357420"/>
                <a:gd name="connsiteY7" fmla="*/ 349009 h 364785"/>
                <a:gd name="connsiteX8" fmla="*/ 179990 w 357420"/>
                <a:gd name="connsiteY8" fmla="*/ 364785 h 364785"/>
                <a:gd name="connsiteX9" fmla="*/ 86719 w 357420"/>
                <a:gd name="connsiteY9" fmla="*/ 342467 h 364785"/>
                <a:gd name="connsiteX10" fmla="*/ 23125 w 357420"/>
                <a:gd name="connsiteY10" fmla="*/ 278976 h 364785"/>
                <a:gd name="connsiteX11" fmla="*/ 0 w 357420"/>
                <a:gd name="connsiteY11" fmla="*/ 182393 h 364785"/>
                <a:gd name="connsiteX12" fmla="*/ 22740 w 357420"/>
                <a:gd name="connsiteY12" fmla="*/ 85809 h 364785"/>
                <a:gd name="connsiteX13" fmla="*/ 86333 w 357420"/>
                <a:gd name="connsiteY13" fmla="*/ 22318 h 364785"/>
                <a:gd name="connsiteX14" fmla="*/ 179990 w 357420"/>
                <a:gd name="connsiteY14" fmla="*/ 0 h 364785"/>
                <a:gd name="connsiteX15" fmla="*/ 271719 w 357420"/>
                <a:gd name="connsiteY15" fmla="*/ 21549 h 364785"/>
                <a:gd name="connsiteX16" fmla="*/ 334542 w 357420"/>
                <a:gd name="connsiteY16" fmla="*/ 83116 h 364785"/>
                <a:gd name="connsiteX17" fmla="*/ 357282 w 357420"/>
                <a:gd name="connsiteY17" fmla="*/ 176621 h 364785"/>
                <a:gd name="connsiteX18" fmla="*/ 355740 w 357420"/>
                <a:gd name="connsiteY18" fmla="*/ 208174 h 364785"/>
                <a:gd name="connsiteX19" fmla="*/ 246282 w 357420"/>
                <a:gd name="connsiteY19" fmla="*/ 147761 h 364785"/>
                <a:gd name="connsiteX20" fmla="*/ 227011 w 357420"/>
                <a:gd name="connsiteY20" fmla="*/ 103125 h 364785"/>
                <a:gd name="connsiteX21" fmla="*/ 179219 w 357420"/>
                <a:gd name="connsiteY21" fmla="*/ 86579 h 364785"/>
                <a:gd name="connsiteX22" fmla="*/ 132969 w 357420"/>
                <a:gd name="connsiteY22" fmla="*/ 102355 h 364785"/>
                <a:gd name="connsiteX23" fmla="*/ 109844 w 357420"/>
                <a:gd name="connsiteY23" fmla="*/ 147376 h 364785"/>
                <a:gd name="connsiteX24" fmla="*/ 246282 w 357420"/>
                <a:gd name="connsiteY24" fmla="*/ 147376 h 364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57420" h="364785">
                  <a:moveTo>
                    <a:pt x="355740" y="208174"/>
                  </a:moveTo>
                  <a:lnTo>
                    <a:pt x="109073" y="208174"/>
                  </a:lnTo>
                  <a:cubicBezTo>
                    <a:pt x="110615" y="230107"/>
                    <a:pt x="117938" y="247038"/>
                    <a:pt x="130271" y="258967"/>
                  </a:cubicBezTo>
                  <a:cubicBezTo>
                    <a:pt x="142990" y="270511"/>
                    <a:pt x="158407" y="276283"/>
                    <a:pt x="176521" y="276283"/>
                  </a:cubicBezTo>
                  <a:cubicBezTo>
                    <a:pt x="203886" y="276283"/>
                    <a:pt x="222771" y="264739"/>
                    <a:pt x="233178" y="242036"/>
                  </a:cubicBezTo>
                  <a:lnTo>
                    <a:pt x="349188" y="242036"/>
                  </a:lnTo>
                  <a:cubicBezTo>
                    <a:pt x="343407" y="265508"/>
                    <a:pt x="332615" y="286287"/>
                    <a:pt x="316813" y="305142"/>
                  </a:cubicBezTo>
                  <a:cubicBezTo>
                    <a:pt x="301396" y="323997"/>
                    <a:pt x="281740" y="338619"/>
                    <a:pt x="258615" y="349009"/>
                  </a:cubicBezTo>
                  <a:cubicBezTo>
                    <a:pt x="235105" y="359783"/>
                    <a:pt x="208896" y="364785"/>
                    <a:pt x="179990" y="364785"/>
                  </a:cubicBezTo>
                  <a:cubicBezTo>
                    <a:pt x="145302" y="364785"/>
                    <a:pt x="114084" y="357474"/>
                    <a:pt x="86719" y="342467"/>
                  </a:cubicBezTo>
                  <a:cubicBezTo>
                    <a:pt x="59354" y="327460"/>
                    <a:pt x="38156" y="306297"/>
                    <a:pt x="23125" y="278976"/>
                  </a:cubicBezTo>
                  <a:cubicBezTo>
                    <a:pt x="7708" y="251271"/>
                    <a:pt x="0" y="218948"/>
                    <a:pt x="0" y="182393"/>
                  </a:cubicBezTo>
                  <a:cubicBezTo>
                    <a:pt x="0" y="145837"/>
                    <a:pt x="7708" y="113130"/>
                    <a:pt x="22740" y="85809"/>
                  </a:cubicBezTo>
                  <a:cubicBezTo>
                    <a:pt x="37771" y="58104"/>
                    <a:pt x="58969" y="36940"/>
                    <a:pt x="86333" y="22318"/>
                  </a:cubicBezTo>
                  <a:cubicBezTo>
                    <a:pt x="113698" y="7311"/>
                    <a:pt x="144917" y="0"/>
                    <a:pt x="179990" y="0"/>
                  </a:cubicBezTo>
                  <a:cubicBezTo>
                    <a:pt x="214292" y="0"/>
                    <a:pt x="245126" y="7311"/>
                    <a:pt x="271719" y="21549"/>
                  </a:cubicBezTo>
                  <a:cubicBezTo>
                    <a:pt x="298313" y="36171"/>
                    <a:pt x="319511" y="56565"/>
                    <a:pt x="334542" y="83116"/>
                  </a:cubicBezTo>
                  <a:cubicBezTo>
                    <a:pt x="349574" y="109667"/>
                    <a:pt x="357282" y="141220"/>
                    <a:pt x="357282" y="176621"/>
                  </a:cubicBezTo>
                  <a:cubicBezTo>
                    <a:pt x="357667" y="186625"/>
                    <a:pt x="357282" y="197015"/>
                    <a:pt x="355740" y="208174"/>
                  </a:cubicBezTo>
                  <a:close/>
                  <a:moveTo>
                    <a:pt x="246282" y="147761"/>
                  </a:moveTo>
                  <a:cubicBezTo>
                    <a:pt x="246282" y="128906"/>
                    <a:pt x="239730" y="114284"/>
                    <a:pt x="227011" y="103125"/>
                  </a:cubicBezTo>
                  <a:cubicBezTo>
                    <a:pt x="214292" y="91966"/>
                    <a:pt x="198490" y="86579"/>
                    <a:pt x="179219" y="86579"/>
                  </a:cubicBezTo>
                  <a:cubicBezTo>
                    <a:pt x="161104" y="86579"/>
                    <a:pt x="145688" y="91966"/>
                    <a:pt x="132969" y="102355"/>
                  </a:cubicBezTo>
                  <a:cubicBezTo>
                    <a:pt x="120250" y="113130"/>
                    <a:pt x="112542" y="128137"/>
                    <a:pt x="109844" y="147376"/>
                  </a:cubicBezTo>
                  <a:lnTo>
                    <a:pt x="246282" y="147376"/>
                  </a:lnTo>
                  <a:close/>
                </a:path>
              </a:pathLst>
            </a:custGeom>
            <a:solidFill>
              <a:schemeClr val="bg1"/>
            </a:solidFill>
            <a:ln w="3847" cap="flat">
              <a:noFill/>
              <a:prstDash val="solid"/>
              <a:miter/>
            </a:ln>
          </p:spPr>
          <p:txBody>
            <a:bodyPr rtlCol="0" anchor="ctr"/>
            <a:lstStyle/>
            <a:p>
              <a:endParaRPr lang="en-GB" sz="2400">
                <a:solidFill>
                  <a:schemeClr val="bg1"/>
                </a:solidFill>
              </a:endParaRPr>
            </a:p>
          </p:txBody>
        </p:sp>
        <p:sp>
          <p:nvSpPr>
            <p:cNvPr id="35" name="Graphic 6">
              <a:extLst>
                <a:ext uri="{FF2B5EF4-FFF2-40B4-BE49-F238E27FC236}">
                  <a16:creationId xmlns:a16="http://schemas.microsoft.com/office/drawing/2014/main" id="{5D2017F8-1976-2C49-A8D7-6F6CAA6DB210}"/>
                </a:ext>
              </a:extLst>
            </p:cNvPr>
            <p:cNvSpPr/>
            <p:nvPr/>
          </p:nvSpPr>
          <p:spPr>
            <a:xfrm>
              <a:off x="2807397" y="136883"/>
              <a:ext cx="375396" cy="535268"/>
            </a:xfrm>
            <a:custGeom>
              <a:avLst/>
              <a:gdLst>
                <a:gd name="connsiteX0" fmla="*/ 222771 w 375396"/>
                <a:gd name="connsiteY0" fmla="*/ 15026 h 535268"/>
                <a:gd name="connsiteX1" fmla="*/ 266323 w 375396"/>
                <a:gd name="connsiteY1" fmla="*/ 55045 h 535268"/>
                <a:gd name="connsiteX2" fmla="*/ 266323 w 375396"/>
                <a:gd name="connsiteY2" fmla="*/ 4637 h 535268"/>
                <a:gd name="connsiteX3" fmla="*/ 375397 w 375396"/>
                <a:gd name="connsiteY3" fmla="*/ 4637 h 535268"/>
                <a:gd name="connsiteX4" fmla="*/ 375397 w 375396"/>
                <a:gd name="connsiteY4" fmla="*/ 359418 h 535268"/>
                <a:gd name="connsiteX5" fmla="*/ 356126 w 375396"/>
                <a:gd name="connsiteY5" fmla="*/ 448305 h 535268"/>
                <a:gd name="connsiteX6" fmla="*/ 296771 w 375396"/>
                <a:gd name="connsiteY6" fmla="*/ 511796 h 535268"/>
                <a:gd name="connsiteX7" fmla="*/ 197719 w 375396"/>
                <a:gd name="connsiteY7" fmla="*/ 535269 h 535268"/>
                <a:gd name="connsiteX8" fmla="*/ 69375 w 375396"/>
                <a:gd name="connsiteY8" fmla="*/ 497944 h 535268"/>
                <a:gd name="connsiteX9" fmla="*/ 13104 w 375396"/>
                <a:gd name="connsiteY9" fmla="*/ 397128 h 535268"/>
                <a:gd name="connsiteX10" fmla="*/ 121021 w 375396"/>
                <a:gd name="connsiteY10" fmla="*/ 397128 h 535268"/>
                <a:gd name="connsiteX11" fmla="*/ 145302 w 375396"/>
                <a:gd name="connsiteY11" fmla="*/ 429450 h 535268"/>
                <a:gd name="connsiteX12" fmla="*/ 192323 w 375396"/>
                <a:gd name="connsiteY12" fmla="*/ 441379 h 535268"/>
                <a:gd name="connsiteX13" fmla="*/ 246282 w 375396"/>
                <a:gd name="connsiteY13" fmla="*/ 422139 h 535268"/>
                <a:gd name="connsiteX14" fmla="*/ 266323 w 375396"/>
                <a:gd name="connsiteY14" fmla="*/ 360187 h 535268"/>
                <a:gd name="connsiteX15" fmla="*/ 266323 w 375396"/>
                <a:gd name="connsiteY15" fmla="*/ 309394 h 535268"/>
                <a:gd name="connsiteX16" fmla="*/ 222386 w 375396"/>
                <a:gd name="connsiteY16" fmla="*/ 349798 h 535268"/>
                <a:gd name="connsiteX17" fmla="*/ 156865 w 375396"/>
                <a:gd name="connsiteY17" fmla="*/ 365574 h 535268"/>
                <a:gd name="connsiteX18" fmla="*/ 77083 w 375396"/>
                <a:gd name="connsiteY18" fmla="*/ 342871 h 535268"/>
                <a:gd name="connsiteX19" fmla="*/ 20813 w 375396"/>
                <a:gd name="connsiteY19" fmla="*/ 278611 h 535268"/>
                <a:gd name="connsiteX20" fmla="*/ 0 w 375396"/>
                <a:gd name="connsiteY20" fmla="*/ 182027 h 535268"/>
                <a:gd name="connsiteX21" fmla="*/ 20813 w 375396"/>
                <a:gd name="connsiteY21" fmla="*/ 85829 h 535268"/>
                <a:gd name="connsiteX22" fmla="*/ 77083 w 375396"/>
                <a:gd name="connsiteY22" fmla="*/ 22337 h 535268"/>
                <a:gd name="connsiteX23" fmla="*/ 156865 w 375396"/>
                <a:gd name="connsiteY23" fmla="*/ 19 h 535268"/>
                <a:gd name="connsiteX24" fmla="*/ 222771 w 375396"/>
                <a:gd name="connsiteY24" fmla="*/ 15026 h 535268"/>
                <a:gd name="connsiteX25" fmla="*/ 243584 w 375396"/>
                <a:gd name="connsiteY25" fmla="*/ 118151 h 535268"/>
                <a:gd name="connsiteX26" fmla="*/ 188469 w 375396"/>
                <a:gd name="connsiteY26" fmla="*/ 94679 h 535268"/>
                <a:gd name="connsiteX27" fmla="*/ 133354 w 375396"/>
                <a:gd name="connsiteY27" fmla="*/ 117766 h 535268"/>
                <a:gd name="connsiteX28" fmla="*/ 110615 w 375396"/>
                <a:gd name="connsiteY28" fmla="*/ 181642 h 535268"/>
                <a:gd name="connsiteX29" fmla="*/ 133354 w 375396"/>
                <a:gd name="connsiteY29" fmla="*/ 246288 h 535268"/>
                <a:gd name="connsiteX30" fmla="*/ 188469 w 375396"/>
                <a:gd name="connsiteY30" fmla="*/ 270145 h 535268"/>
                <a:gd name="connsiteX31" fmla="*/ 243584 w 375396"/>
                <a:gd name="connsiteY31" fmla="*/ 246673 h 535268"/>
                <a:gd name="connsiteX32" fmla="*/ 266323 w 375396"/>
                <a:gd name="connsiteY32" fmla="*/ 182412 h 535268"/>
                <a:gd name="connsiteX33" fmla="*/ 243584 w 375396"/>
                <a:gd name="connsiteY33" fmla="*/ 118151 h 53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75396" h="535268">
                  <a:moveTo>
                    <a:pt x="222771" y="15026"/>
                  </a:moveTo>
                  <a:cubicBezTo>
                    <a:pt x="241657" y="25031"/>
                    <a:pt x="256303" y="38499"/>
                    <a:pt x="266323" y="55045"/>
                  </a:cubicBezTo>
                  <a:lnTo>
                    <a:pt x="266323" y="4637"/>
                  </a:lnTo>
                  <a:lnTo>
                    <a:pt x="375397" y="4637"/>
                  </a:lnTo>
                  <a:lnTo>
                    <a:pt x="375397" y="359418"/>
                  </a:lnTo>
                  <a:cubicBezTo>
                    <a:pt x="375397" y="392125"/>
                    <a:pt x="368845" y="421754"/>
                    <a:pt x="356126" y="448305"/>
                  </a:cubicBezTo>
                  <a:cubicBezTo>
                    <a:pt x="343022" y="474856"/>
                    <a:pt x="323365" y="496020"/>
                    <a:pt x="296771" y="511796"/>
                  </a:cubicBezTo>
                  <a:cubicBezTo>
                    <a:pt x="270178" y="527573"/>
                    <a:pt x="237032" y="535269"/>
                    <a:pt x="197719" y="535269"/>
                  </a:cubicBezTo>
                  <a:cubicBezTo>
                    <a:pt x="144917" y="535269"/>
                    <a:pt x="102136" y="522955"/>
                    <a:pt x="69375" y="497944"/>
                  </a:cubicBezTo>
                  <a:cubicBezTo>
                    <a:pt x="36615" y="472932"/>
                    <a:pt x="18115" y="439455"/>
                    <a:pt x="13104" y="397128"/>
                  </a:cubicBezTo>
                  <a:lnTo>
                    <a:pt x="121021" y="397128"/>
                  </a:lnTo>
                  <a:cubicBezTo>
                    <a:pt x="124490" y="410595"/>
                    <a:pt x="132584" y="421370"/>
                    <a:pt x="145302" y="429450"/>
                  </a:cubicBezTo>
                  <a:cubicBezTo>
                    <a:pt x="158021" y="437146"/>
                    <a:pt x="173823" y="441379"/>
                    <a:pt x="192323" y="441379"/>
                  </a:cubicBezTo>
                  <a:cubicBezTo>
                    <a:pt x="214678" y="441379"/>
                    <a:pt x="232792" y="434837"/>
                    <a:pt x="246282" y="422139"/>
                  </a:cubicBezTo>
                  <a:cubicBezTo>
                    <a:pt x="259771" y="409056"/>
                    <a:pt x="266323" y="388662"/>
                    <a:pt x="266323" y="360187"/>
                  </a:cubicBezTo>
                  <a:lnTo>
                    <a:pt x="266323" y="309394"/>
                  </a:lnTo>
                  <a:cubicBezTo>
                    <a:pt x="255532" y="325940"/>
                    <a:pt x="240886" y="339408"/>
                    <a:pt x="222386" y="349798"/>
                  </a:cubicBezTo>
                  <a:cubicBezTo>
                    <a:pt x="203500" y="360187"/>
                    <a:pt x="181917" y="365574"/>
                    <a:pt x="156865" y="365574"/>
                  </a:cubicBezTo>
                  <a:cubicBezTo>
                    <a:pt x="127573" y="365574"/>
                    <a:pt x="100979" y="357878"/>
                    <a:pt x="77083" y="342871"/>
                  </a:cubicBezTo>
                  <a:cubicBezTo>
                    <a:pt x="53188" y="327864"/>
                    <a:pt x="34302" y="306316"/>
                    <a:pt x="20813" y="278611"/>
                  </a:cubicBezTo>
                  <a:cubicBezTo>
                    <a:pt x="6937" y="250906"/>
                    <a:pt x="0" y="218583"/>
                    <a:pt x="0" y="182027"/>
                  </a:cubicBezTo>
                  <a:cubicBezTo>
                    <a:pt x="0" y="145472"/>
                    <a:pt x="6937" y="113534"/>
                    <a:pt x="20813" y="85829"/>
                  </a:cubicBezTo>
                  <a:cubicBezTo>
                    <a:pt x="34688" y="58123"/>
                    <a:pt x="53573" y="36960"/>
                    <a:pt x="77083" y="22337"/>
                  </a:cubicBezTo>
                  <a:cubicBezTo>
                    <a:pt x="100979" y="7330"/>
                    <a:pt x="127573" y="19"/>
                    <a:pt x="156865" y="19"/>
                  </a:cubicBezTo>
                  <a:cubicBezTo>
                    <a:pt x="181532" y="-366"/>
                    <a:pt x="203500" y="5022"/>
                    <a:pt x="222771" y="15026"/>
                  </a:cubicBezTo>
                  <a:close/>
                  <a:moveTo>
                    <a:pt x="243584" y="118151"/>
                  </a:moveTo>
                  <a:cubicBezTo>
                    <a:pt x="228552" y="102375"/>
                    <a:pt x="210053" y="94679"/>
                    <a:pt x="188469" y="94679"/>
                  </a:cubicBezTo>
                  <a:cubicBezTo>
                    <a:pt x="166886" y="94679"/>
                    <a:pt x="148386" y="102375"/>
                    <a:pt x="133354" y="117766"/>
                  </a:cubicBezTo>
                  <a:cubicBezTo>
                    <a:pt x="118323" y="133158"/>
                    <a:pt x="110615" y="154707"/>
                    <a:pt x="110615" y="181642"/>
                  </a:cubicBezTo>
                  <a:cubicBezTo>
                    <a:pt x="110615" y="208963"/>
                    <a:pt x="118323" y="230511"/>
                    <a:pt x="133354" y="246288"/>
                  </a:cubicBezTo>
                  <a:cubicBezTo>
                    <a:pt x="148386" y="262065"/>
                    <a:pt x="166886" y="270145"/>
                    <a:pt x="188469" y="270145"/>
                  </a:cubicBezTo>
                  <a:cubicBezTo>
                    <a:pt x="210053" y="270145"/>
                    <a:pt x="228552" y="262449"/>
                    <a:pt x="243584" y="246673"/>
                  </a:cubicBezTo>
                  <a:cubicBezTo>
                    <a:pt x="258615" y="230896"/>
                    <a:pt x="266323" y="209732"/>
                    <a:pt x="266323" y="182412"/>
                  </a:cubicBezTo>
                  <a:cubicBezTo>
                    <a:pt x="266323" y="155476"/>
                    <a:pt x="258615" y="133928"/>
                    <a:pt x="243584" y="118151"/>
                  </a:cubicBezTo>
                  <a:close/>
                </a:path>
              </a:pathLst>
            </a:custGeom>
            <a:solidFill>
              <a:schemeClr val="bg1"/>
            </a:solidFill>
            <a:ln w="3847" cap="flat">
              <a:noFill/>
              <a:prstDash val="solid"/>
              <a:miter/>
            </a:ln>
          </p:spPr>
          <p:txBody>
            <a:bodyPr rtlCol="0" anchor="ctr"/>
            <a:lstStyle/>
            <a:p>
              <a:endParaRPr lang="en-GB" sz="2400">
                <a:solidFill>
                  <a:schemeClr val="bg1"/>
                </a:solidFill>
              </a:endParaRPr>
            </a:p>
          </p:txBody>
        </p:sp>
        <p:sp>
          <p:nvSpPr>
            <p:cNvPr id="36" name="Graphic 6">
              <a:extLst>
                <a:ext uri="{FF2B5EF4-FFF2-40B4-BE49-F238E27FC236}">
                  <a16:creationId xmlns:a16="http://schemas.microsoft.com/office/drawing/2014/main" id="{20FA77C5-456A-6247-B398-04242C77DE88}"/>
                </a:ext>
              </a:extLst>
            </p:cNvPr>
            <p:cNvSpPr/>
            <p:nvPr/>
          </p:nvSpPr>
          <p:spPr>
            <a:xfrm>
              <a:off x="3232898" y="138057"/>
              <a:ext cx="220844" cy="359398"/>
            </a:xfrm>
            <a:custGeom>
              <a:avLst/>
              <a:gdLst>
                <a:gd name="connsiteX0" fmla="*/ 157250 w 220844"/>
                <a:gd name="connsiteY0" fmla="*/ 16931 h 359398"/>
                <a:gd name="connsiteX1" fmla="*/ 220844 w 220844"/>
                <a:gd name="connsiteY1" fmla="*/ 0 h 359398"/>
                <a:gd name="connsiteX2" fmla="*/ 220844 w 220844"/>
                <a:gd name="connsiteY2" fmla="*/ 115054 h 359398"/>
                <a:gd name="connsiteX3" fmla="*/ 190782 w 220844"/>
                <a:gd name="connsiteY3" fmla="*/ 115054 h 359398"/>
                <a:gd name="connsiteX4" fmla="*/ 129500 w 220844"/>
                <a:gd name="connsiteY4" fmla="*/ 132754 h 359398"/>
                <a:gd name="connsiteX5" fmla="*/ 109073 w 220844"/>
                <a:gd name="connsiteY5" fmla="*/ 194321 h 359398"/>
                <a:gd name="connsiteX6" fmla="*/ 109073 w 220844"/>
                <a:gd name="connsiteY6" fmla="*/ 359398 h 359398"/>
                <a:gd name="connsiteX7" fmla="*/ 0 w 220844"/>
                <a:gd name="connsiteY7" fmla="*/ 359398 h 359398"/>
                <a:gd name="connsiteX8" fmla="*/ 0 w 220844"/>
                <a:gd name="connsiteY8" fmla="*/ 4233 h 359398"/>
                <a:gd name="connsiteX9" fmla="*/ 109073 w 220844"/>
                <a:gd name="connsiteY9" fmla="*/ 4233 h 359398"/>
                <a:gd name="connsiteX10" fmla="*/ 109073 w 220844"/>
                <a:gd name="connsiteY10" fmla="*/ 63491 h 359398"/>
                <a:gd name="connsiteX11" fmla="*/ 157250 w 220844"/>
                <a:gd name="connsiteY11" fmla="*/ 16931 h 359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844" h="359398">
                  <a:moveTo>
                    <a:pt x="157250" y="16931"/>
                  </a:moveTo>
                  <a:cubicBezTo>
                    <a:pt x="176521" y="5772"/>
                    <a:pt x="197719" y="0"/>
                    <a:pt x="220844" y="0"/>
                  </a:cubicBezTo>
                  <a:lnTo>
                    <a:pt x="220844" y="115054"/>
                  </a:lnTo>
                  <a:lnTo>
                    <a:pt x="190782" y="115054"/>
                  </a:lnTo>
                  <a:cubicBezTo>
                    <a:pt x="163417" y="115054"/>
                    <a:pt x="142990" y="120826"/>
                    <a:pt x="129500" y="132754"/>
                  </a:cubicBezTo>
                  <a:cubicBezTo>
                    <a:pt x="116011" y="144298"/>
                    <a:pt x="109073" y="165077"/>
                    <a:pt x="109073" y="194321"/>
                  </a:cubicBezTo>
                  <a:lnTo>
                    <a:pt x="109073" y="359398"/>
                  </a:lnTo>
                  <a:lnTo>
                    <a:pt x="0" y="359398"/>
                  </a:lnTo>
                  <a:lnTo>
                    <a:pt x="0" y="4233"/>
                  </a:lnTo>
                  <a:lnTo>
                    <a:pt x="109073" y="4233"/>
                  </a:lnTo>
                  <a:lnTo>
                    <a:pt x="109073" y="63491"/>
                  </a:lnTo>
                  <a:cubicBezTo>
                    <a:pt x="122177" y="43482"/>
                    <a:pt x="137980" y="28090"/>
                    <a:pt x="157250" y="16931"/>
                  </a:cubicBezTo>
                  <a:close/>
                </a:path>
              </a:pathLst>
            </a:custGeom>
            <a:solidFill>
              <a:schemeClr val="bg1"/>
            </a:solidFill>
            <a:ln w="3847" cap="flat">
              <a:noFill/>
              <a:prstDash val="solid"/>
              <a:miter/>
            </a:ln>
          </p:spPr>
          <p:txBody>
            <a:bodyPr rtlCol="0" anchor="ctr"/>
            <a:lstStyle/>
            <a:p>
              <a:endParaRPr lang="en-GB" sz="2400">
                <a:solidFill>
                  <a:schemeClr val="bg1"/>
                </a:solidFill>
              </a:endParaRPr>
            </a:p>
          </p:txBody>
        </p:sp>
        <p:sp>
          <p:nvSpPr>
            <p:cNvPr id="37" name="Graphic 6">
              <a:extLst>
                <a:ext uri="{FF2B5EF4-FFF2-40B4-BE49-F238E27FC236}">
                  <a16:creationId xmlns:a16="http://schemas.microsoft.com/office/drawing/2014/main" id="{BEAB5656-7AFD-6543-8D3A-0210AC06FE4B}"/>
                </a:ext>
              </a:extLst>
            </p:cNvPr>
            <p:cNvSpPr/>
            <p:nvPr/>
          </p:nvSpPr>
          <p:spPr>
            <a:xfrm>
              <a:off x="3487659" y="136903"/>
              <a:ext cx="370000" cy="365555"/>
            </a:xfrm>
            <a:custGeom>
              <a:avLst/>
              <a:gdLst>
                <a:gd name="connsiteX0" fmla="*/ 89417 w 370000"/>
                <a:gd name="connsiteY0" fmla="*/ 342852 h 365555"/>
                <a:gd name="connsiteX1" fmla="*/ 23896 w 370000"/>
                <a:gd name="connsiteY1" fmla="*/ 279361 h 365555"/>
                <a:gd name="connsiteX2" fmla="*/ 0 w 370000"/>
                <a:gd name="connsiteY2" fmla="*/ 182778 h 365555"/>
                <a:gd name="connsiteX3" fmla="*/ 24281 w 370000"/>
                <a:gd name="connsiteY3" fmla="*/ 86194 h 365555"/>
                <a:gd name="connsiteX4" fmla="*/ 90573 w 370000"/>
                <a:gd name="connsiteY4" fmla="*/ 22318 h 365555"/>
                <a:gd name="connsiteX5" fmla="*/ 185000 w 370000"/>
                <a:gd name="connsiteY5" fmla="*/ 0 h 365555"/>
                <a:gd name="connsiteX6" fmla="*/ 279428 w 370000"/>
                <a:gd name="connsiteY6" fmla="*/ 22318 h 365555"/>
                <a:gd name="connsiteX7" fmla="*/ 345719 w 370000"/>
                <a:gd name="connsiteY7" fmla="*/ 86194 h 365555"/>
                <a:gd name="connsiteX8" fmla="*/ 370001 w 370000"/>
                <a:gd name="connsiteY8" fmla="*/ 182778 h 365555"/>
                <a:gd name="connsiteX9" fmla="*/ 345334 w 370000"/>
                <a:gd name="connsiteY9" fmla="*/ 279361 h 365555"/>
                <a:gd name="connsiteX10" fmla="*/ 278271 w 370000"/>
                <a:gd name="connsiteY10" fmla="*/ 343237 h 365555"/>
                <a:gd name="connsiteX11" fmla="*/ 183459 w 370000"/>
                <a:gd name="connsiteY11" fmla="*/ 365555 h 365555"/>
                <a:gd name="connsiteX12" fmla="*/ 89417 w 370000"/>
                <a:gd name="connsiteY12" fmla="*/ 342852 h 365555"/>
                <a:gd name="connsiteX13" fmla="*/ 236646 w 370000"/>
                <a:gd name="connsiteY13" fmla="*/ 248193 h 365555"/>
                <a:gd name="connsiteX14" fmla="*/ 258615 w 370000"/>
                <a:gd name="connsiteY14" fmla="*/ 182778 h 365555"/>
                <a:gd name="connsiteX15" fmla="*/ 237417 w 370000"/>
                <a:gd name="connsiteY15" fmla="*/ 117362 h 365555"/>
                <a:gd name="connsiteX16" fmla="*/ 184615 w 370000"/>
                <a:gd name="connsiteY16" fmla="*/ 94275 h 365555"/>
                <a:gd name="connsiteX17" fmla="*/ 131813 w 370000"/>
                <a:gd name="connsiteY17" fmla="*/ 116978 h 365555"/>
                <a:gd name="connsiteX18" fmla="*/ 110615 w 370000"/>
                <a:gd name="connsiteY18" fmla="*/ 182778 h 365555"/>
                <a:gd name="connsiteX19" fmla="*/ 131427 w 370000"/>
                <a:gd name="connsiteY19" fmla="*/ 248193 h 365555"/>
                <a:gd name="connsiteX20" fmla="*/ 183459 w 370000"/>
                <a:gd name="connsiteY20" fmla="*/ 271280 h 365555"/>
                <a:gd name="connsiteX21" fmla="*/ 236646 w 370000"/>
                <a:gd name="connsiteY21" fmla="*/ 248193 h 365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70000" h="365555">
                  <a:moveTo>
                    <a:pt x="89417" y="342852"/>
                  </a:moveTo>
                  <a:cubicBezTo>
                    <a:pt x="61667" y="327845"/>
                    <a:pt x="39698" y="306681"/>
                    <a:pt x="23896" y="279361"/>
                  </a:cubicBezTo>
                  <a:cubicBezTo>
                    <a:pt x="8094" y="251656"/>
                    <a:pt x="0" y="219333"/>
                    <a:pt x="0" y="182778"/>
                  </a:cubicBezTo>
                  <a:cubicBezTo>
                    <a:pt x="0" y="146222"/>
                    <a:pt x="8094" y="114284"/>
                    <a:pt x="24281" y="86194"/>
                  </a:cubicBezTo>
                  <a:cubicBezTo>
                    <a:pt x="40469" y="58489"/>
                    <a:pt x="62438" y="36940"/>
                    <a:pt x="90573" y="22318"/>
                  </a:cubicBezTo>
                  <a:cubicBezTo>
                    <a:pt x="118709" y="7311"/>
                    <a:pt x="149927" y="0"/>
                    <a:pt x="185000" y="0"/>
                  </a:cubicBezTo>
                  <a:cubicBezTo>
                    <a:pt x="219688" y="0"/>
                    <a:pt x="251292" y="7311"/>
                    <a:pt x="279428" y="22318"/>
                  </a:cubicBezTo>
                  <a:cubicBezTo>
                    <a:pt x="307563" y="37325"/>
                    <a:pt x="329532" y="58489"/>
                    <a:pt x="345719" y="86194"/>
                  </a:cubicBezTo>
                  <a:cubicBezTo>
                    <a:pt x="361907" y="113899"/>
                    <a:pt x="370001" y="146222"/>
                    <a:pt x="370001" y="182778"/>
                  </a:cubicBezTo>
                  <a:cubicBezTo>
                    <a:pt x="370001" y="219333"/>
                    <a:pt x="361907" y="251271"/>
                    <a:pt x="345334" y="279361"/>
                  </a:cubicBezTo>
                  <a:cubicBezTo>
                    <a:pt x="329147" y="307066"/>
                    <a:pt x="306792" y="328615"/>
                    <a:pt x="278271" y="343237"/>
                  </a:cubicBezTo>
                  <a:cubicBezTo>
                    <a:pt x="250136" y="358244"/>
                    <a:pt x="218532" y="365555"/>
                    <a:pt x="183459" y="365555"/>
                  </a:cubicBezTo>
                  <a:cubicBezTo>
                    <a:pt x="148771" y="365170"/>
                    <a:pt x="117167" y="357859"/>
                    <a:pt x="89417" y="342852"/>
                  </a:cubicBezTo>
                  <a:close/>
                  <a:moveTo>
                    <a:pt x="236646" y="248193"/>
                  </a:moveTo>
                  <a:cubicBezTo>
                    <a:pt x="251292" y="232801"/>
                    <a:pt x="258615" y="211252"/>
                    <a:pt x="258615" y="182778"/>
                  </a:cubicBezTo>
                  <a:cubicBezTo>
                    <a:pt x="258615" y="154303"/>
                    <a:pt x="251678" y="132369"/>
                    <a:pt x="237417" y="117362"/>
                  </a:cubicBezTo>
                  <a:cubicBezTo>
                    <a:pt x="223157" y="101971"/>
                    <a:pt x="205813" y="94275"/>
                    <a:pt x="184615" y="94275"/>
                  </a:cubicBezTo>
                  <a:cubicBezTo>
                    <a:pt x="163417" y="94275"/>
                    <a:pt x="145688" y="101971"/>
                    <a:pt x="131813" y="116978"/>
                  </a:cubicBezTo>
                  <a:cubicBezTo>
                    <a:pt x="117938" y="131985"/>
                    <a:pt x="110615" y="153918"/>
                    <a:pt x="110615" y="182778"/>
                  </a:cubicBezTo>
                  <a:cubicBezTo>
                    <a:pt x="110615" y="211252"/>
                    <a:pt x="117552" y="233186"/>
                    <a:pt x="131427" y="248193"/>
                  </a:cubicBezTo>
                  <a:cubicBezTo>
                    <a:pt x="145302" y="263584"/>
                    <a:pt x="162646" y="271280"/>
                    <a:pt x="183459" y="271280"/>
                  </a:cubicBezTo>
                  <a:cubicBezTo>
                    <a:pt x="204271" y="270896"/>
                    <a:pt x="222000" y="263200"/>
                    <a:pt x="236646" y="248193"/>
                  </a:cubicBezTo>
                  <a:close/>
                </a:path>
              </a:pathLst>
            </a:custGeom>
            <a:solidFill>
              <a:schemeClr val="bg1"/>
            </a:solidFill>
            <a:ln w="3847" cap="flat">
              <a:noFill/>
              <a:prstDash val="solid"/>
              <a:miter/>
            </a:ln>
          </p:spPr>
          <p:txBody>
            <a:bodyPr rtlCol="0" anchor="ctr"/>
            <a:lstStyle/>
            <a:p>
              <a:endParaRPr lang="en-GB" sz="2400">
                <a:solidFill>
                  <a:schemeClr val="bg1"/>
                </a:solidFill>
              </a:endParaRPr>
            </a:p>
          </p:txBody>
        </p:sp>
        <p:sp>
          <p:nvSpPr>
            <p:cNvPr id="38" name="Graphic 6">
              <a:extLst>
                <a:ext uri="{FF2B5EF4-FFF2-40B4-BE49-F238E27FC236}">
                  <a16:creationId xmlns:a16="http://schemas.microsoft.com/office/drawing/2014/main" id="{2221887C-39F8-8C4D-851D-49D4C6A80787}"/>
                </a:ext>
              </a:extLst>
            </p:cNvPr>
            <p:cNvSpPr/>
            <p:nvPr/>
          </p:nvSpPr>
          <p:spPr>
            <a:xfrm>
              <a:off x="3870764" y="383556"/>
              <a:ext cx="116010" cy="118516"/>
            </a:xfrm>
            <a:custGeom>
              <a:avLst/>
              <a:gdLst>
                <a:gd name="connsiteX0" fmla="*/ 16187 w 116010"/>
                <a:gd name="connsiteY0" fmla="*/ 101586 h 118516"/>
                <a:gd name="connsiteX1" fmla="*/ 0 w 116010"/>
                <a:gd name="connsiteY1" fmla="*/ 60028 h 118516"/>
                <a:gd name="connsiteX2" fmla="*/ 16187 w 116010"/>
                <a:gd name="connsiteY2" fmla="*/ 17316 h 118516"/>
                <a:gd name="connsiteX3" fmla="*/ 58198 w 116010"/>
                <a:gd name="connsiteY3" fmla="*/ 0 h 118516"/>
                <a:gd name="connsiteX4" fmla="*/ 99823 w 116010"/>
                <a:gd name="connsiteY4" fmla="*/ 17316 h 118516"/>
                <a:gd name="connsiteX5" fmla="*/ 116011 w 116010"/>
                <a:gd name="connsiteY5" fmla="*/ 60028 h 118516"/>
                <a:gd name="connsiteX6" fmla="*/ 99823 w 116010"/>
                <a:gd name="connsiteY6" fmla="*/ 101586 h 118516"/>
                <a:gd name="connsiteX7" fmla="*/ 58198 w 116010"/>
                <a:gd name="connsiteY7" fmla="*/ 118517 h 118516"/>
                <a:gd name="connsiteX8" fmla="*/ 16187 w 116010"/>
                <a:gd name="connsiteY8" fmla="*/ 101586 h 118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6010" h="118516">
                  <a:moveTo>
                    <a:pt x="16187" y="101586"/>
                  </a:moveTo>
                  <a:cubicBezTo>
                    <a:pt x="5396" y="90427"/>
                    <a:pt x="0" y="76574"/>
                    <a:pt x="0" y="60028"/>
                  </a:cubicBezTo>
                  <a:cubicBezTo>
                    <a:pt x="0" y="43097"/>
                    <a:pt x="5396" y="28860"/>
                    <a:pt x="16187" y="17316"/>
                  </a:cubicBezTo>
                  <a:cubicBezTo>
                    <a:pt x="26979" y="5772"/>
                    <a:pt x="41239" y="0"/>
                    <a:pt x="58198" y="0"/>
                  </a:cubicBezTo>
                  <a:cubicBezTo>
                    <a:pt x="75156" y="0"/>
                    <a:pt x="89031" y="5772"/>
                    <a:pt x="99823" y="17316"/>
                  </a:cubicBezTo>
                  <a:cubicBezTo>
                    <a:pt x="110615" y="28860"/>
                    <a:pt x="116011" y="43097"/>
                    <a:pt x="116011" y="60028"/>
                  </a:cubicBezTo>
                  <a:cubicBezTo>
                    <a:pt x="116011" y="76574"/>
                    <a:pt x="110615" y="90427"/>
                    <a:pt x="99823" y="101586"/>
                  </a:cubicBezTo>
                  <a:cubicBezTo>
                    <a:pt x="89031" y="112745"/>
                    <a:pt x="75156" y="118517"/>
                    <a:pt x="58198" y="118517"/>
                  </a:cubicBezTo>
                  <a:cubicBezTo>
                    <a:pt x="41239" y="118517"/>
                    <a:pt x="27365" y="113130"/>
                    <a:pt x="16187" y="101586"/>
                  </a:cubicBezTo>
                  <a:close/>
                </a:path>
              </a:pathLst>
            </a:custGeom>
            <a:solidFill>
              <a:srgbClr val="A90061"/>
            </a:solidFill>
            <a:ln w="3847" cap="flat">
              <a:noFill/>
              <a:prstDash val="solid"/>
              <a:miter/>
            </a:ln>
          </p:spPr>
          <p:txBody>
            <a:bodyPr rtlCol="0" anchor="ctr"/>
            <a:lstStyle/>
            <a:p>
              <a:endParaRPr lang="en-GB" sz="2400"/>
            </a:p>
          </p:txBody>
        </p:sp>
      </p:grpSp>
      <p:pic>
        <p:nvPicPr>
          <p:cNvPr id="16" name="Picture 15" descr="Text&#10;&#10;Description automatically generated">
            <a:extLst>
              <a:ext uri="{FF2B5EF4-FFF2-40B4-BE49-F238E27FC236}">
                <a16:creationId xmlns:a16="http://schemas.microsoft.com/office/drawing/2014/main" id="{A4779688-D648-4765-BAAB-99188DE3E65C}"/>
              </a:ext>
            </a:extLst>
          </p:cNvPr>
          <p:cNvPicPr>
            <a:picLocks noChangeAspect="1"/>
          </p:cNvPicPr>
          <p:nvPr userDrawn="1"/>
        </p:nvPicPr>
        <p:blipFill>
          <a:blip r:embed="rId2"/>
          <a:stretch>
            <a:fillRect/>
          </a:stretch>
        </p:blipFill>
        <p:spPr>
          <a:xfrm>
            <a:off x="35997" y="5987974"/>
            <a:ext cx="3187908" cy="765097"/>
          </a:xfrm>
          <a:prstGeom prst="rect">
            <a:avLst/>
          </a:prstGeom>
        </p:spPr>
      </p:pic>
    </p:spTree>
    <p:extLst>
      <p:ext uri="{BB962C8B-B14F-4D97-AF65-F5344CB8AC3E}">
        <p14:creationId xmlns:p14="http://schemas.microsoft.com/office/powerpoint/2010/main" val="1948362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THANK YOU - WHITE">
    <p:bg>
      <p:bgPr>
        <a:solidFill>
          <a:schemeClr val="bg1"/>
        </a:solidFill>
        <a:effectLst/>
      </p:bgPr>
    </p:bg>
    <p:spTree>
      <p:nvGrpSpPr>
        <p:cNvPr id="1" name=""/>
        <p:cNvGrpSpPr/>
        <p:nvPr/>
      </p:nvGrpSpPr>
      <p:grpSpPr>
        <a:xfrm>
          <a:off x="0" y="0"/>
          <a:ext cx="0" cy="0"/>
          <a:chOff x="0" y="0"/>
          <a:chExt cx="0" cy="0"/>
        </a:xfrm>
      </p:grpSpPr>
      <p:sp>
        <p:nvSpPr>
          <p:cNvPr id="12" name="Title 1" hidden="1">
            <a:extLst>
              <a:ext uri="{FF2B5EF4-FFF2-40B4-BE49-F238E27FC236}">
                <a16:creationId xmlns:a16="http://schemas.microsoft.com/office/drawing/2014/main" id="{7A10BEA9-6842-4E7E-9736-4BEB67D0728D}"/>
              </a:ext>
            </a:extLst>
          </p:cNvPr>
          <p:cNvSpPr txBox="1">
            <a:spLocks/>
          </p:cNvSpPr>
          <p:nvPr userDrawn="1"/>
        </p:nvSpPr>
        <p:spPr>
          <a:xfrm>
            <a:off x="995727" y="1998588"/>
            <a:ext cx="5252188" cy="1762107"/>
          </a:xfrm>
          <a:prstGeom prst="rect">
            <a:avLst/>
          </a:prstGeom>
        </p:spPr>
        <p:txBody>
          <a:bodyPr vert="horz" lIns="0" tIns="60960" rIns="121920" bIns="0" rtlCol="0" anchor="b" anchorCtr="0">
            <a:noAutofit/>
          </a:bodyPr>
          <a:lstStyle>
            <a:lvl1pPr algn="l" defTabSz="914400" rtl="0" eaLnBrk="1" latinLnBrk="0" hangingPunct="1">
              <a:spcBef>
                <a:spcPct val="0"/>
              </a:spcBef>
              <a:buNone/>
              <a:defRPr sz="4050" b="1" kern="1200" cap="all" baseline="0">
                <a:solidFill>
                  <a:schemeClr val="bg1"/>
                </a:solidFill>
                <a:latin typeface="+mj-lt"/>
                <a:ea typeface="+mj-ea"/>
                <a:cs typeface="+mj-cs"/>
              </a:defRPr>
            </a:lvl1pPr>
          </a:lstStyle>
          <a:p>
            <a:r>
              <a:rPr lang="en-GB" sz="5400" dirty="0"/>
              <a:t>Thank you.</a:t>
            </a:r>
            <a:endParaRPr lang="en-US" sz="5400" dirty="0"/>
          </a:p>
        </p:txBody>
      </p:sp>
      <p:sp>
        <p:nvSpPr>
          <p:cNvPr id="7" name="Title 1">
            <a:extLst>
              <a:ext uri="{FF2B5EF4-FFF2-40B4-BE49-F238E27FC236}">
                <a16:creationId xmlns:a16="http://schemas.microsoft.com/office/drawing/2014/main" id="{4F4A2446-A83B-4B71-95EA-DAFD5BE414A7}"/>
              </a:ext>
            </a:extLst>
          </p:cNvPr>
          <p:cNvSpPr>
            <a:spLocks noGrp="1"/>
          </p:cNvSpPr>
          <p:nvPr>
            <p:ph type="title" hasCustomPrompt="1"/>
          </p:nvPr>
        </p:nvSpPr>
        <p:spPr>
          <a:xfrm>
            <a:off x="1008002" y="2630538"/>
            <a:ext cx="4442541" cy="1059105"/>
          </a:xfrm>
        </p:spPr>
        <p:txBody>
          <a:bodyPr anchor="b" anchorCtr="0"/>
          <a:lstStyle>
            <a:lvl1pPr>
              <a:defRPr sz="5400" b="1">
                <a:solidFill>
                  <a:schemeClr val="accent2"/>
                </a:solidFill>
                <a:latin typeface="Poppins" panose="00000500000000000000" pitchFamily="2" charset="0"/>
                <a:cs typeface="Poppins" panose="00000500000000000000" pitchFamily="2" charset="0"/>
              </a:defRPr>
            </a:lvl1pPr>
          </a:lstStyle>
          <a:p>
            <a:r>
              <a:rPr lang="en-GB" dirty="0"/>
              <a:t>Thank you.</a:t>
            </a:r>
            <a:endParaRPr lang="en-US" dirty="0"/>
          </a:p>
        </p:txBody>
      </p:sp>
      <p:cxnSp>
        <p:nvCxnSpPr>
          <p:cNvPr id="13" name="Straight Connector 12">
            <a:extLst>
              <a:ext uri="{FF2B5EF4-FFF2-40B4-BE49-F238E27FC236}">
                <a16:creationId xmlns:a16="http://schemas.microsoft.com/office/drawing/2014/main" id="{7F5A0F68-D2CD-4868-91E5-EE762FBEABA5}"/>
              </a:ext>
            </a:extLst>
          </p:cNvPr>
          <p:cNvCxnSpPr>
            <a:cxnSpLocks/>
          </p:cNvCxnSpPr>
          <p:nvPr userDrawn="1"/>
        </p:nvCxnSpPr>
        <p:spPr>
          <a:xfrm>
            <a:off x="995726" y="3865431"/>
            <a:ext cx="4204428" cy="0"/>
          </a:xfrm>
          <a:prstGeom prst="line">
            <a:avLst/>
          </a:prstGeom>
          <a:ln w="95250">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21" name="Graphic 6">
            <a:extLst>
              <a:ext uri="{FF2B5EF4-FFF2-40B4-BE49-F238E27FC236}">
                <a16:creationId xmlns:a16="http://schemas.microsoft.com/office/drawing/2014/main" id="{928DBD19-83FF-DC43-AB56-8D0DF1A82BEE}"/>
              </a:ext>
            </a:extLst>
          </p:cNvPr>
          <p:cNvGrpSpPr/>
          <p:nvPr userDrawn="1"/>
        </p:nvGrpSpPr>
        <p:grpSpPr>
          <a:xfrm>
            <a:off x="496510" y="394447"/>
            <a:ext cx="1936311" cy="536764"/>
            <a:chOff x="1656155" y="26082"/>
            <a:chExt cx="2330619" cy="646070"/>
          </a:xfrm>
        </p:grpSpPr>
        <p:sp>
          <p:nvSpPr>
            <p:cNvPr id="22" name="Graphic 6">
              <a:extLst>
                <a:ext uri="{FF2B5EF4-FFF2-40B4-BE49-F238E27FC236}">
                  <a16:creationId xmlns:a16="http://schemas.microsoft.com/office/drawing/2014/main" id="{A8666066-E344-4745-982A-03EF48220E69}"/>
                </a:ext>
              </a:extLst>
            </p:cNvPr>
            <p:cNvSpPr/>
            <p:nvPr/>
          </p:nvSpPr>
          <p:spPr>
            <a:xfrm>
              <a:off x="1656155" y="136903"/>
              <a:ext cx="375396" cy="365170"/>
            </a:xfrm>
            <a:custGeom>
              <a:avLst/>
              <a:gdLst>
                <a:gd name="connsiteX0" fmla="*/ 20813 w 375396"/>
                <a:gd name="connsiteY0" fmla="*/ 85809 h 365170"/>
                <a:gd name="connsiteX1" fmla="*/ 77083 w 375396"/>
                <a:gd name="connsiteY1" fmla="*/ 22318 h 365170"/>
                <a:gd name="connsiteX2" fmla="*/ 156865 w 375396"/>
                <a:gd name="connsiteY2" fmla="*/ 0 h 365170"/>
                <a:gd name="connsiteX3" fmla="*/ 222771 w 375396"/>
                <a:gd name="connsiteY3" fmla="*/ 15392 h 365170"/>
                <a:gd name="connsiteX4" fmla="*/ 266323 w 375396"/>
                <a:gd name="connsiteY4" fmla="*/ 55410 h 365170"/>
                <a:gd name="connsiteX5" fmla="*/ 266323 w 375396"/>
                <a:gd name="connsiteY5" fmla="*/ 5002 h 365170"/>
                <a:gd name="connsiteX6" fmla="*/ 375397 w 375396"/>
                <a:gd name="connsiteY6" fmla="*/ 5002 h 365170"/>
                <a:gd name="connsiteX7" fmla="*/ 375397 w 375396"/>
                <a:gd name="connsiteY7" fmla="*/ 360168 h 365170"/>
                <a:gd name="connsiteX8" fmla="*/ 266323 w 375396"/>
                <a:gd name="connsiteY8" fmla="*/ 360168 h 365170"/>
                <a:gd name="connsiteX9" fmla="*/ 266323 w 375396"/>
                <a:gd name="connsiteY9" fmla="*/ 309760 h 365170"/>
                <a:gd name="connsiteX10" fmla="*/ 222000 w 375396"/>
                <a:gd name="connsiteY10" fmla="*/ 349778 h 365170"/>
                <a:gd name="connsiteX11" fmla="*/ 156094 w 375396"/>
                <a:gd name="connsiteY11" fmla="*/ 365170 h 365170"/>
                <a:gd name="connsiteX12" fmla="*/ 77083 w 375396"/>
                <a:gd name="connsiteY12" fmla="*/ 342467 h 365170"/>
                <a:gd name="connsiteX13" fmla="*/ 20813 w 375396"/>
                <a:gd name="connsiteY13" fmla="*/ 278207 h 365170"/>
                <a:gd name="connsiteX14" fmla="*/ 0 w 375396"/>
                <a:gd name="connsiteY14" fmla="*/ 181623 h 365170"/>
                <a:gd name="connsiteX15" fmla="*/ 20813 w 375396"/>
                <a:gd name="connsiteY15" fmla="*/ 85809 h 365170"/>
                <a:gd name="connsiteX16" fmla="*/ 243969 w 375396"/>
                <a:gd name="connsiteY16" fmla="*/ 118132 h 365170"/>
                <a:gd name="connsiteX17" fmla="*/ 188855 w 375396"/>
                <a:gd name="connsiteY17" fmla="*/ 94660 h 365170"/>
                <a:gd name="connsiteX18" fmla="*/ 133740 w 375396"/>
                <a:gd name="connsiteY18" fmla="*/ 117747 h 365170"/>
                <a:gd name="connsiteX19" fmla="*/ 111000 w 375396"/>
                <a:gd name="connsiteY19" fmla="*/ 181623 h 365170"/>
                <a:gd name="connsiteX20" fmla="*/ 133740 w 375396"/>
                <a:gd name="connsiteY20" fmla="*/ 246269 h 365170"/>
                <a:gd name="connsiteX21" fmla="*/ 188855 w 375396"/>
                <a:gd name="connsiteY21" fmla="*/ 270126 h 365170"/>
                <a:gd name="connsiteX22" fmla="*/ 243969 w 375396"/>
                <a:gd name="connsiteY22" fmla="*/ 246653 h 365170"/>
                <a:gd name="connsiteX23" fmla="*/ 266709 w 375396"/>
                <a:gd name="connsiteY23" fmla="*/ 182393 h 365170"/>
                <a:gd name="connsiteX24" fmla="*/ 243969 w 375396"/>
                <a:gd name="connsiteY24" fmla="*/ 118132 h 365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5396" h="365170">
                  <a:moveTo>
                    <a:pt x="20813" y="85809"/>
                  </a:moveTo>
                  <a:cubicBezTo>
                    <a:pt x="34688" y="58104"/>
                    <a:pt x="53573" y="36940"/>
                    <a:pt x="77083" y="22318"/>
                  </a:cubicBezTo>
                  <a:cubicBezTo>
                    <a:pt x="100979" y="7311"/>
                    <a:pt x="127573" y="0"/>
                    <a:pt x="156865" y="0"/>
                  </a:cubicBezTo>
                  <a:cubicBezTo>
                    <a:pt x="181917" y="0"/>
                    <a:pt x="203886" y="5002"/>
                    <a:pt x="222771" y="15392"/>
                  </a:cubicBezTo>
                  <a:cubicBezTo>
                    <a:pt x="241657" y="25396"/>
                    <a:pt x="256303" y="38864"/>
                    <a:pt x="266323" y="55410"/>
                  </a:cubicBezTo>
                  <a:lnTo>
                    <a:pt x="266323" y="5002"/>
                  </a:lnTo>
                  <a:lnTo>
                    <a:pt x="375397" y="5002"/>
                  </a:lnTo>
                  <a:lnTo>
                    <a:pt x="375397" y="360168"/>
                  </a:lnTo>
                  <a:lnTo>
                    <a:pt x="266323" y="360168"/>
                  </a:lnTo>
                  <a:lnTo>
                    <a:pt x="266323" y="309760"/>
                  </a:lnTo>
                  <a:cubicBezTo>
                    <a:pt x="255532" y="326306"/>
                    <a:pt x="240886" y="339774"/>
                    <a:pt x="222000" y="349778"/>
                  </a:cubicBezTo>
                  <a:cubicBezTo>
                    <a:pt x="203115" y="359783"/>
                    <a:pt x="181146" y="365170"/>
                    <a:pt x="156094" y="365170"/>
                  </a:cubicBezTo>
                  <a:cubicBezTo>
                    <a:pt x="127188" y="365170"/>
                    <a:pt x="100979" y="357474"/>
                    <a:pt x="77083" y="342467"/>
                  </a:cubicBezTo>
                  <a:cubicBezTo>
                    <a:pt x="53188" y="327460"/>
                    <a:pt x="34302" y="305912"/>
                    <a:pt x="20813" y="278207"/>
                  </a:cubicBezTo>
                  <a:cubicBezTo>
                    <a:pt x="6937" y="250501"/>
                    <a:pt x="0" y="218179"/>
                    <a:pt x="0" y="181623"/>
                  </a:cubicBezTo>
                  <a:cubicBezTo>
                    <a:pt x="0" y="145452"/>
                    <a:pt x="6937" y="113514"/>
                    <a:pt x="20813" y="85809"/>
                  </a:cubicBezTo>
                  <a:close/>
                  <a:moveTo>
                    <a:pt x="243969" y="118132"/>
                  </a:moveTo>
                  <a:cubicBezTo>
                    <a:pt x="228938" y="102355"/>
                    <a:pt x="210438" y="94660"/>
                    <a:pt x="188855" y="94660"/>
                  </a:cubicBezTo>
                  <a:cubicBezTo>
                    <a:pt x="167271" y="94660"/>
                    <a:pt x="148771" y="102355"/>
                    <a:pt x="133740" y="117747"/>
                  </a:cubicBezTo>
                  <a:cubicBezTo>
                    <a:pt x="118709" y="133139"/>
                    <a:pt x="111000" y="154688"/>
                    <a:pt x="111000" y="181623"/>
                  </a:cubicBezTo>
                  <a:cubicBezTo>
                    <a:pt x="111000" y="208944"/>
                    <a:pt x="118709" y="230492"/>
                    <a:pt x="133740" y="246269"/>
                  </a:cubicBezTo>
                  <a:cubicBezTo>
                    <a:pt x="148771" y="262045"/>
                    <a:pt x="167271" y="270126"/>
                    <a:pt x="188855" y="270126"/>
                  </a:cubicBezTo>
                  <a:cubicBezTo>
                    <a:pt x="210438" y="270126"/>
                    <a:pt x="228938" y="262430"/>
                    <a:pt x="243969" y="246653"/>
                  </a:cubicBezTo>
                  <a:cubicBezTo>
                    <a:pt x="259001" y="230877"/>
                    <a:pt x="266709" y="209713"/>
                    <a:pt x="266709" y="182393"/>
                  </a:cubicBezTo>
                  <a:cubicBezTo>
                    <a:pt x="266323" y="155457"/>
                    <a:pt x="259001" y="133909"/>
                    <a:pt x="243969" y="118132"/>
                  </a:cubicBezTo>
                  <a:close/>
                </a:path>
              </a:pathLst>
            </a:custGeom>
            <a:solidFill>
              <a:schemeClr val="accent2"/>
            </a:solidFill>
            <a:ln w="3847" cap="flat">
              <a:noFill/>
              <a:prstDash val="solid"/>
              <a:miter/>
            </a:ln>
          </p:spPr>
          <p:txBody>
            <a:bodyPr rtlCol="0" anchor="ctr"/>
            <a:lstStyle/>
            <a:p>
              <a:endParaRPr lang="en-GB" sz="2400">
                <a:solidFill>
                  <a:schemeClr val="bg1"/>
                </a:solidFill>
              </a:endParaRPr>
            </a:p>
          </p:txBody>
        </p:sp>
        <p:sp>
          <p:nvSpPr>
            <p:cNvPr id="23" name="Graphic 6">
              <a:extLst>
                <a:ext uri="{FF2B5EF4-FFF2-40B4-BE49-F238E27FC236}">
                  <a16:creationId xmlns:a16="http://schemas.microsoft.com/office/drawing/2014/main" id="{EB596782-5245-8A43-8F99-4BCE2044E537}"/>
                </a:ext>
              </a:extLst>
            </p:cNvPr>
            <p:cNvSpPr/>
            <p:nvPr/>
          </p:nvSpPr>
          <p:spPr>
            <a:xfrm>
              <a:off x="2088593" y="26082"/>
              <a:ext cx="109073" cy="470988"/>
            </a:xfrm>
            <a:custGeom>
              <a:avLst/>
              <a:gdLst>
                <a:gd name="connsiteX0" fmla="*/ 109073 w 109073"/>
                <a:gd name="connsiteY0" fmla="*/ 0 h 470988"/>
                <a:gd name="connsiteX1" fmla="*/ 109073 w 109073"/>
                <a:gd name="connsiteY1" fmla="*/ 470989 h 470988"/>
                <a:gd name="connsiteX2" fmla="*/ 0 w 109073"/>
                <a:gd name="connsiteY2" fmla="*/ 470989 h 470988"/>
                <a:gd name="connsiteX3" fmla="*/ 0 w 109073"/>
                <a:gd name="connsiteY3" fmla="*/ 0 h 470988"/>
                <a:gd name="connsiteX4" fmla="*/ 109073 w 109073"/>
                <a:gd name="connsiteY4" fmla="*/ 0 h 47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073" h="470988">
                  <a:moveTo>
                    <a:pt x="109073" y="0"/>
                  </a:moveTo>
                  <a:lnTo>
                    <a:pt x="109073" y="470989"/>
                  </a:lnTo>
                  <a:lnTo>
                    <a:pt x="0" y="470989"/>
                  </a:lnTo>
                  <a:lnTo>
                    <a:pt x="0" y="0"/>
                  </a:lnTo>
                  <a:lnTo>
                    <a:pt x="109073" y="0"/>
                  </a:lnTo>
                  <a:close/>
                </a:path>
              </a:pathLst>
            </a:custGeom>
            <a:solidFill>
              <a:schemeClr val="accent2"/>
            </a:solidFill>
            <a:ln w="3847" cap="flat">
              <a:noFill/>
              <a:prstDash val="solid"/>
              <a:miter/>
            </a:ln>
          </p:spPr>
          <p:txBody>
            <a:bodyPr rtlCol="0" anchor="ctr"/>
            <a:lstStyle/>
            <a:p>
              <a:endParaRPr lang="en-GB" sz="2400">
                <a:solidFill>
                  <a:schemeClr val="bg1"/>
                </a:solidFill>
              </a:endParaRPr>
            </a:p>
          </p:txBody>
        </p:sp>
        <p:sp>
          <p:nvSpPr>
            <p:cNvPr id="24" name="Graphic 6">
              <a:extLst>
                <a:ext uri="{FF2B5EF4-FFF2-40B4-BE49-F238E27FC236}">
                  <a16:creationId xmlns:a16="http://schemas.microsoft.com/office/drawing/2014/main" id="{6AEDF009-8904-5147-B69C-0A7F14046B07}"/>
                </a:ext>
              </a:extLst>
            </p:cNvPr>
            <p:cNvSpPr/>
            <p:nvPr/>
          </p:nvSpPr>
          <p:spPr>
            <a:xfrm>
              <a:off x="2254323" y="26082"/>
              <a:ext cx="109073" cy="470988"/>
            </a:xfrm>
            <a:custGeom>
              <a:avLst/>
              <a:gdLst>
                <a:gd name="connsiteX0" fmla="*/ 109073 w 109073"/>
                <a:gd name="connsiteY0" fmla="*/ 0 h 470988"/>
                <a:gd name="connsiteX1" fmla="*/ 109073 w 109073"/>
                <a:gd name="connsiteY1" fmla="*/ 470989 h 470988"/>
                <a:gd name="connsiteX2" fmla="*/ 0 w 109073"/>
                <a:gd name="connsiteY2" fmla="*/ 470989 h 470988"/>
                <a:gd name="connsiteX3" fmla="*/ 0 w 109073"/>
                <a:gd name="connsiteY3" fmla="*/ 0 h 470988"/>
                <a:gd name="connsiteX4" fmla="*/ 109073 w 109073"/>
                <a:gd name="connsiteY4" fmla="*/ 0 h 470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073" h="470988">
                  <a:moveTo>
                    <a:pt x="109073" y="0"/>
                  </a:moveTo>
                  <a:lnTo>
                    <a:pt x="109073" y="470989"/>
                  </a:lnTo>
                  <a:lnTo>
                    <a:pt x="0" y="470989"/>
                  </a:lnTo>
                  <a:lnTo>
                    <a:pt x="0" y="0"/>
                  </a:lnTo>
                  <a:lnTo>
                    <a:pt x="109073" y="0"/>
                  </a:lnTo>
                  <a:close/>
                </a:path>
              </a:pathLst>
            </a:custGeom>
            <a:solidFill>
              <a:schemeClr val="accent2"/>
            </a:solidFill>
            <a:ln w="3847" cap="flat">
              <a:noFill/>
              <a:prstDash val="solid"/>
              <a:miter/>
            </a:ln>
          </p:spPr>
          <p:txBody>
            <a:bodyPr rtlCol="0" anchor="ctr"/>
            <a:lstStyle/>
            <a:p>
              <a:endParaRPr lang="en-GB" sz="2400">
                <a:solidFill>
                  <a:schemeClr val="bg1"/>
                </a:solidFill>
              </a:endParaRPr>
            </a:p>
          </p:txBody>
        </p:sp>
        <p:sp>
          <p:nvSpPr>
            <p:cNvPr id="25" name="Graphic 6">
              <a:extLst>
                <a:ext uri="{FF2B5EF4-FFF2-40B4-BE49-F238E27FC236}">
                  <a16:creationId xmlns:a16="http://schemas.microsoft.com/office/drawing/2014/main" id="{0EB72DF2-224B-6F40-B1BF-88456236D7B4}"/>
                </a:ext>
              </a:extLst>
            </p:cNvPr>
            <p:cNvSpPr/>
            <p:nvPr/>
          </p:nvSpPr>
          <p:spPr>
            <a:xfrm>
              <a:off x="2410417" y="137287"/>
              <a:ext cx="357420" cy="364785"/>
            </a:xfrm>
            <a:custGeom>
              <a:avLst/>
              <a:gdLst>
                <a:gd name="connsiteX0" fmla="*/ 355740 w 357420"/>
                <a:gd name="connsiteY0" fmla="*/ 208174 h 364785"/>
                <a:gd name="connsiteX1" fmla="*/ 109073 w 357420"/>
                <a:gd name="connsiteY1" fmla="*/ 208174 h 364785"/>
                <a:gd name="connsiteX2" fmla="*/ 130271 w 357420"/>
                <a:gd name="connsiteY2" fmla="*/ 258967 h 364785"/>
                <a:gd name="connsiteX3" fmla="*/ 176521 w 357420"/>
                <a:gd name="connsiteY3" fmla="*/ 276283 h 364785"/>
                <a:gd name="connsiteX4" fmla="*/ 233178 w 357420"/>
                <a:gd name="connsiteY4" fmla="*/ 242036 h 364785"/>
                <a:gd name="connsiteX5" fmla="*/ 349188 w 357420"/>
                <a:gd name="connsiteY5" fmla="*/ 242036 h 364785"/>
                <a:gd name="connsiteX6" fmla="*/ 316813 w 357420"/>
                <a:gd name="connsiteY6" fmla="*/ 305142 h 364785"/>
                <a:gd name="connsiteX7" fmla="*/ 258615 w 357420"/>
                <a:gd name="connsiteY7" fmla="*/ 349009 h 364785"/>
                <a:gd name="connsiteX8" fmla="*/ 179990 w 357420"/>
                <a:gd name="connsiteY8" fmla="*/ 364785 h 364785"/>
                <a:gd name="connsiteX9" fmla="*/ 86719 w 357420"/>
                <a:gd name="connsiteY9" fmla="*/ 342467 h 364785"/>
                <a:gd name="connsiteX10" fmla="*/ 23125 w 357420"/>
                <a:gd name="connsiteY10" fmla="*/ 278976 h 364785"/>
                <a:gd name="connsiteX11" fmla="*/ 0 w 357420"/>
                <a:gd name="connsiteY11" fmla="*/ 182393 h 364785"/>
                <a:gd name="connsiteX12" fmla="*/ 22740 w 357420"/>
                <a:gd name="connsiteY12" fmla="*/ 85809 h 364785"/>
                <a:gd name="connsiteX13" fmla="*/ 86333 w 357420"/>
                <a:gd name="connsiteY13" fmla="*/ 22318 h 364785"/>
                <a:gd name="connsiteX14" fmla="*/ 179990 w 357420"/>
                <a:gd name="connsiteY14" fmla="*/ 0 h 364785"/>
                <a:gd name="connsiteX15" fmla="*/ 271719 w 357420"/>
                <a:gd name="connsiteY15" fmla="*/ 21549 h 364785"/>
                <a:gd name="connsiteX16" fmla="*/ 334542 w 357420"/>
                <a:gd name="connsiteY16" fmla="*/ 83116 h 364785"/>
                <a:gd name="connsiteX17" fmla="*/ 357282 w 357420"/>
                <a:gd name="connsiteY17" fmla="*/ 176621 h 364785"/>
                <a:gd name="connsiteX18" fmla="*/ 355740 w 357420"/>
                <a:gd name="connsiteY18" fmla="*/ 208174 h 364785"/>
                <a:gd name="connsiteX19" fmla="*/ 246282 w 357420"/>
                <a:gd name="connsiteY19" fmla="*/ 147761 h 364785"/>
                <a:gd name="connsiteX20" fmla="*/ 227011 w 357420"/>
                <a:gd name="connsiteY20" fmla="*/ 103125 h 364785"/>
                <a:gd name="connsiteX21" fmla="*/ 179219 w 357420"/>
                <a:gd name="connsiteY21" fmla="*/ 86579 h 364785"/>
                <a:gd name="connsiteX22" fmla="*/ 132969 w 357420"/>
                <a:gd name="connsiteY22" fmla="*/ 102355 h 364785"/>
                <a:gd name="connsiteX23" fmla="*/ 109844 w 357420"/>
                <a:gd name="connsiteY23" fmla="*/ 147376 h 364785"/>
                <a:gd name="connsiteX24" fmla="*/ 246282 w 357420"/>
                <a:gd name="connsiteY24" fmla="*/ 147376 h 364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57420" h="364785">
                  <a:moveTo>
                    <a:pt x="355740" y="208174"/>
                  </a:moveTo>
                  <a:lnTo>
                    <a:pt x="109073" y="208174"/>
                  </a:lnTo>
                  <a:cubicBezTo>
                    <a:pt x="110615" y="230107"/>
                    <a:pt x="117938" y="247038"/>
                    <a:pt x="130271" y="258967"/>
                  </a:cubicBezTo>
                  <a:cubicBezTo>
                    <a:pt x="142990" y="270511"/>
                    <a:pt x="158407" y="276283"/>
                    <a:pt x="176521" y="276283"/>
                  </a:cubicBezTo>
                  <a:cubicBezTo>
                    <a:pt x="203886" y="276283"/>
                    <a:pt x="222771" y="264739"/>
                    <a:pt x="233178" y="242036"/>
                  </a:cubicBezTo>
                  <a:lnTo>
                    <a:pt x="349188" y="242036"/>
                  </a:lnTo>
                  <a:cubicBezTo>
                    <a:pt x="343407" y="265508"/>
                    <a:pt x="332615" y="286287"/>
                    <a:pt x="316813" y="305142"/>
                  </a:cubicBezTo>
                  <a:cubicBezTo>
                    <a:pt x="301396" y="323997"/>
                    <a:pt x="281740" y="338619"/>
                    <a:pt x="258615" y="349009"/>
                  </a:cubicBezTo>
                  <a:cubicBezTo>
                    <a:pt x="235105" y="359783"/>
                    <a:pt x="208896" y="364785"/>
                    <a:pt x="179990" y="364785"/>
                  </a:cubicBezTo>
                  <a:cubicBezTo>
                    <a:pt x="145302" y="364785"/>
                    <a:pt x="114084" y="357474"/>
                    <a:pt x="86719" y="342467"/>
                  </a:cubicBezTo>
                  <a:cubicBezTo>
                    <a:pt x="59354" y="327460"/>
                    <a:pt x="38156" y="306297"/>
                    <a:pt x="23125" y="278976"/>
                  </a:cubicBezTo>
                  <a:cubicBezTo>
                    <a:pt x="7708" y="251271"/>
                    <a:pt x="0" y="218948"/>
                    <a:pt x="0" y="182393"/>
                  </a:cubicBezTo>
                  <a:cubicBezTo>
                    <a:pt x="0" y="145837"/>
                    <a:pt x="7708" y="113130"/>
                    <a:pt x="22740" y="85809"/>
                  </a:cubicBezTo>
                  <a:cubicBezTo>
                    <a:pt x="37771" y="58104"/>
                    <a:pt x="58969" y="36940"/>
                    <a:pt x="86333" y="22318"/>
                  </a:cubicBezTo>
                  <a:cubicBezTo>
                    <a:pt x="113698" y="7311"/>
                    <a:pt x="144917" y="0"/>
                    <a:pt x="179990" y="0"/>
                  </a:cubicBezTo>
                  <a:cubicBezTo>
                    <a:pt x="214292" y="0"/>
                    <a:pt x="245126" y="7311"/>
                    <a:pt x="271719" y="21549"/>
                  </a:cubicBezTo>
                  <a:cubicBezTo>
                    <a:pt x="298313" y="36171"/>
                    <a:pt x="319511" y="56565"/>
                    <a:pt x="334542" y="83116"/>
                  </a:cubicBezTo>
                  <a:cubicBezTo>
                    <a:pt x="349574" y="109667"/>
                    <a:pt x="357282" y="141220"/>
                    <a:pt x="357282" y="176621"/>
                  </a:cubicBezTo>
                  <a:cubicBezTo>
                    <a:pt x="357667" y="186625"/>
                    <a:pt x="357282" y="197015"/>
                    <a:pt x="355740" y="208174"/>
                  </a:cubicBezTo>
                  <a:close/>
                  <a:moveTo>
                    <a:pt x="246282" y="147761"/>
                  </a:moveTo>
                  <a:cubicBezTo>
                    <a:pt x="246282" y="128906"/>
                    <a:pt x="239730" y="114284"/>
                    <a:pt x="227011" y="103125"/>
                  </a:cubicBezTo>
                  <a:cubicBezTo>
                    <a:pt x="214292" y="91966"/>
                    <a:pt x="198490" y="86579"/>
                    <a:pt x="179219" y="86579"/>
                  </a:cubicBezTo>
                  <a:cubicBezTo>
                    <a:pt x="161104" y="86579"/>
                    <a:pt x="145688" y="91966"/>
                    <a:pt x="132969" y="102355"/>
                  </a:cubicBezTo>
                  <a:cubicBezTo>
                    <a:pt x="120250" y="113130"/>
                    <a:pt x="112542" y="128137"/>
                    <a:pt x="109844" y="147376"/>
                  </a:cubicBezTo>
                  <a:lnTo>
                    <a:pt x="246282" y="147376"/>
                  </a:lnTo>
                  <a:close/>
                </a:path>
              </a:pathLst>
            </a:custGeom>
            <a:solidFill>
              <a:schemeClr val="accent2"/>
            </a:solidFill>
            <a:ln w="3847" cap="flat">
              <a:noFill/>
              <a:prstDash val="solid"/>
              <a:miter/>
            </a:ln>
          </p:spPr>
          <p:txBody>
            <a:bodyPr rtlCol="0" anchor="ctr"/>
            <a:lstStyle/>
            <a:p>
              <a:endParaRPr lang="en-GB" sz="2400">
                <a:solidFill>
                  <a:schemeClr val="bg1"/>
                </a:solidFill>
              </a:endParaRPr>
            </a:p>
          </p:txBody>
        </p:sp>
        <p:sp>
          <p:nvSpPr>
            <p:cNvPr id="27" name="Graphic 6">
              <a:extLst>
                <a:ext uri="{FF2B5EF4-FFF2-40B4-BE49-F238E27FC236}">
                  <a16:creationId xmlns:a16="http://schemas.microsoft.com/office/drawing/2014/main" id="{F9A44D90-2B9F-AC4A-90EF-F81E8D4E6B50}"/>
                </a:ext>
              </a:extLst>
            </p:cNvPr>
            <p:cNvSpPr/>
            <p:nvPr/>
          </p:nvSpPr>
          <p:spPr>
            <a:xfrm>
              <a:off x="2807397" y="136883"/>
              <a:ext cx="375396" cy="535268"/>
            </a:xfrm>
            <a:custGeom>
              <a:avLst/>
              <a:gdLst>
                <a:gd name="connsiteX0" fmla="*/ 222771 w 375396"/>
                <a:gd name="connsiteY0" fmla="*/ 15026 h 535268"/>
                <a:gd name="connsiteX1" fmla="*/ 266323 w 375396"/>
                <a:gd name="connsiteY1" fmla="*/ 55045 h 535268"/>
                <a:gd name="connsiteX2" fmla="*/ 266323 w 375396"/>
                <a:gd name="connsiteY2" fmla="*/ 4637 h 535268"/>
                <a:gd name="connsiteX3" fmla="*/ 375397 w 375396"/>
                <a:gd name="connsiteY3" fmla="*/ 4637 h 535268"/>
                <a:gd name="connsiteX4" fmla="*/ 375397 w 375396"/>
                <a:gd name="connsiteY4" fmla="*/ 359418 h 535268"/>
                <a:gd name="connsiteX5" fmla="*/ 356126 w 375396"/>
                <a:gd name="connsiteY5" fmla="*/ 448305 h 535268"/>
                <a:gd name="connsiteX6" fmla="*/ 296771 w 375396"/>
                <a:gd name="connsiteY6" fmla="*/ 511796 h 535268"/>
                <a:gd name="connsiteX7" fmla="*/ 197719 w 375396"/>
                <a:gd name="connsiteY7" fmla="*/ 535269 h 535268"/>
                <a:gd name="connsiteX8" fmla="*/ 69375 w 375396"/>
                <a:gd name="connsiteY8" fmla="*/ 497944 h 535268"/>
                <a:gd name="connsiteX9" fmla="*/ 13104 w 375396"/>
                <a:gd name="connsiteY9" fmla="*/ 397128 h 535268"/>
                <a:gd name="connsiteX10" fmla="*/ 121021 w 375396"/>
                <a:gd name="connsiteY10" fmla="*/ 397128 h 535268"/>
                <a:gd name="connsiteX11" fmla="*/ 145302 w 375396"/>
                <a:gd name="connsiteY11" fmla="*/ 429450 h 535268"/>
                <a:gd name="connsiteX12" fmla="*/ 192323 w 375396"/>
                <a:gd name="connsiteY12" fmla="*/ 441379 h 535268"/>
                <a:gd name="connsiteX13" fmla="*/ 246282 w 375396"/>
                <a:gd name="connsiteY13" fmla="*/ 422139 h 535268"/>
                <a:gd name="connsiteX14" fmla="*/ 266323 w 375396"/>
                <a:gd name="connsiteY14" fmla="*/ 360187 h 535268"/>
                <a:gd name="connsiteX15" fmla="*/ 266323 w 375396"/>
                <a:gd name="connsiteY15" fmla="*/ 309394 h 535268"/>
                <a:gd name="connsiteX16" fmla="*/ 222386 w 375396"/>
                <a:gd name="connsiteY16" fmla="*/ 349798 h 535268"/>
                <a:gd name="connsiteX17" fmla="*/ 156865 w 375396"/>
                <a:gd name="connsiteY17" fmla="*/ 365574 h 535268"/>
                <a:gd name="connsiteX18" fmla="*/ 77083 w 375396"/>
                <a:gd name="connsiteY18" fmla="*/ 342871 h 535268"/>
                <a:gd name="connsiteX19" fmla="*/ 20813 w 375396"/>
                <a:gd name="connsiteY19" fmla="*/ 278611 h 535268"/>
                <a:gd name="connsiteX20" fmla="*/ 0 w 375396"/>
                <a:gd name="connsiteY20" fmla="*/ 182027 h 535268"/>
                <a:gd name="connsiteX21" fmla="*/ 20813 w 375396"/>
                <a:gd name="connsiteY21" fmla="*/ 85829 h 535268"/>
                <a:gd name="connsiteX22" fmla="*/ 77083 w 375396"/>
                <a:gd name="connsiteY22" fmla="*/ 22337 h 535268"/>
                <a:gd name="connsiteX23" fmla="*/ 156865 w 375396"/>
                <a:gd name="connsiteY23" fmla="*/ 19 h 535268"/>
                <a:gd name="connsiteX24" fmla="*/ 222771 w 375396"/>
                <a:gd name="connsiteY24" fmla="*/ 15026 h 535268"/>
                <a:gd name="connsiteX25" fmla="*/ 243584 w 375396"/>
                <a:gd name="connsiteY25" fmla="*/ 118151 h 535268"/>
                <a:gd name="connsiteX26" fmla="*/ 188469 w 375396"/>
                <a:gd name="connsiteY26" fmla="*/ 94679 h 535268"/>
                <a:gd name="connsiteX27" fmla="*/ 133354 w 375396"/>
                <a:gd name="connsiteY27" fmla="*/ 117766 h 535268"/>
                <a:gd name="connsiteX28" fmla="*/ 110615 w 375396"/>
                <a:gd name="connsiteY28" fmla="*/ 181642 h 535268"/>
                <a:gd name="connsiteX29" fmla="*/ 133354 w 375396"/>
                <a:gd name="connsiteY29" fmla="*/ 246288 h 535268"/>
                <a:gd name="connsiteX30" fmla="*/ 188469 w 375396"/>
                <a:gd name="connsiteY30" fmla="*/ 270145 h 535268"/>
                <a:gd name="connsiteX31" fmla="*/ 243584 w 375396"/>
                <a:gd name="connsiteY31" fmla="*/ 246673 h 535268"/>
                <a:gd name="connsiteX32" fmla="*/ 266323 w 375396"/>
                <a:gd name="connsiteY32" fmla="*/ 182412 h 535268"/>
                <a:gd name="connsiteX33" fmla="*/ 243584 w 375396"/>
                <a:gd name="connsiteY33" fmla="*/ 118151 h 53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75396" h="535268">
                  <a:moveTo>
                    <a:pt x="222771" y="15026"/>
                  </a:moveTo>
                  <a:cubicBezTo>
                    <a:pt x="241657" y="25031"/>
                    <a:pt x="256303" y="38499"/>
                    <a:pt x="266323" y="55045"/>
                  </a:cubicBezTo>
                  <a:lnTo>
                    <a:pt x="266323" y="4637"/>
                  </a:lnTo>
                  <a:lnTo>
                    <a:pt x="375397" y="4637"/>
                  </a:lnTo>
                  <a:lnTo>
                    <a:pt x="375397" y="359418"/>
                  </a:lnTo>
                  <a:cubicBezTo>
                    <a:pt x="375397" y="392125"/>
                    <a:pt x="368845" y="421754"/>
                    <a:pt x="356126" y="448305"/>
                  </a:cubicBezTo>
                  <a:cubicBezTo>
                    <a:pt x="343022" y="474856"/>
                    <a:pt x="323365" y="496020"/>
                    <a:pt x="296771" y="511796"/>
                  </a:cubicBezTo>
                  <a:cubicBezTo>
                    <a:pt x="270178" y="527573"/>
                    <a:pt x="237032" y="535269"/>
                    <a:pt x="197719" y="535269"/>
                  </a:cubicBezTo>
                  <a:cubicBezTo>
                    <a:pt x="144917" y="535269"/>
                    <a:pt x="102136" y="522955"/>
                    <a:pt x="69375" y="497944"/>
                  </a:cubicBezTo>
                  <a:cubicBezTo>
                    <a:pt x="36615" y="472932"/>
                    <a:pt x="18115" y="439455"/>
                    <a:pt x="13104" y="397128"/>
                  </a:cubicBezTo>
                  <a:lnTo>
                    <a:pt x="121021" y="397128"/>
                  </a:lnTo>
                  <a:cubicBezTo>
                    <a:pt x="124490" y="410595"/>
                    <a:pt x="132584" y="421370"/>
                    <a:pt x="145302" y="429450"/>
                  </a:cubicBezTo>
                  <a:cubicBezTo>
                    <a:pt x="158021" y="437146"/>
                    <a:pt x="173823" y="441379"/>
                    <a:pt x="192323" y="441379"/>
                  </a:cubicBezTo>
                  <a:cubicBezTo>
                    <a:pt x="214678" y="441379"/>
                    <a:pt x="232792" y="434837"/>
                    <a:pt x="246282" y="422139"/>
                  </a:cubicBezTo>
                  <a:cubicBezTo>
                    <a:pt x="259771" y="409056"/>
                    <a:pt x="266323" y="388662"/>
                    <a:pt x="266323" y="360187"/>
                  </a:cubicBezTo>
                  <a:lnTo>
                    <a:pt x="266323" y="309394"/>
                  </a:lnTo>
                  <a:cubicBezTo>
                    <a:pt x="255532" y="325940"/>
                    <a:pt x="240886" y="339408"/>
                    <a:pt x="222386" y="349798"/>
                  </a:cubicBezTo>
                  <a:cubicBezTo>
                    <a:pt x="203500" y="360187"/>
                    <a:pt x="181917" y="365574"/>
                    <a:pt x="156865" y="365574"/>
                  </a:cubicBezTo>
                  <a:cubicBezTo>
                    <a:pt x="127573" y="365574"/>
                    <a:pt x="100979" y="357878"/>
                    <a:pt x="77083" y="342871"/>
                  </a:cubicBezTo>
                  <a:cubicBezTo>
                    <a:pt x="53188" y="327864"/>
                    <a:pt x="34302" y="306316"/>
                    <a:pt x="20813" y="278611"/>
                  </a:cubicBezTo>
                  <a:cubicBezTo>
                    <a:pt x="6937" y="250906"/>
                    <a:pt x="0" y="218583"/>
                    <a:pt x="0" y="182027"/>
                  </a:cubicBezTo>
                  <a:cubicBezTo>
                    <a:pt x="0" y="145472"/>
                    <a:pt x="6937" y="113534"/>
                    <a:pt x="20813" y="85829"/>
                  </a:cubicBezTo>
                  <a:cubicBezTo>
                    <a:pt x="34688" y="58123"/>
                    <a:pt x="53573" y="36960"/>
                    <a:pt x="77083" y="22337"/>
                  </a:cubicBezTo>
                  <a:cubicBezTo>
                    <a:pt x="100979" y="7330"/>
                    <a:pt x="127573" y="19"/>
                    <a:pt x="156865" y="19"/>
                  </a:cubicBezTo>
                  <a:cubicBezTo>
                    <a:pt x="181532" y="-366"/>
                    <a:pt x="203500" y="5022"/>
                    <a:pt x="222771" y="15026"/>
                  </a:cubicBezTo>
                  <a:close/>
                  <a:moveTo>
                    <a:pt x="243584" y="118151"/>
                  </a:moveTo>
                  <a:cubicBezTo>
                    <a:pt x="228552" y="102375"/>
                    <a:pt x="210053" y="94679"/>
                    <a:pt x="188469" y="94679"/>
                  </a:cubicBezTo>
                  <a:cubicBezTo>
                    <a:pt x="166886" y="94679"/>
                    <a:pt x="148386" y="102375"/>
                    <a:pt x="133354" y="117766"/>
                  </a:cubicBezTo>
                  <a:cubicBezTo>
                    <a:pt x="118323" y="133158"/>
                    <a:pt x="110615" y="154707"/>
                    <a:pt x="110615" y="181642"/>
                  </a:cubicBezTo>
                  <a:cubicBezTo>
                    <a:pt x="110615" y="208963"/>
                    <a:pt x="118323" y="230511"/>
                    <a:pt x="133354" y="246288"/>
                  </a:cubicBezTo>
                  <a:cubicBezTo>
                    <a:pt x="148386" y="262065"/>
                    <a:pt x="166886" y="270145"/>
                    <a:pt x="188469" y="270145"/>
                  </a:cubicBezTo>
                  <a:cubicBezTo>
                    <a:pt x="210053" y="270145"/>
                    <a:pt x="228552" y="262449"/>
                    <a:pt x="243584" y="246673"/>
                  </a:cubicBezTo>
                  <a:cubicBezTo>
                    <a:pt x="258615" y="230896"/>
                    <a:pt x="266323" y="209732"/>
                    <a:pt x="266323" y="182412"/>
                  </a:cubicBezTo>
                  <a:cubicBezTo>
                    <a:pt x="266323" y="155476"/>
                    <a:pt x="258615" y="133928"/>
                    <a:pt x="243584" y="118151"/>
                  </a:cubicBezTo>
                  <a:close/>
                </a:path>
              </a:pathLst>
            </a:custGeom>
            <a:solidFill>
              <a:schemeClr val="accent2"/>
            </a:solidFill>
            <a:ln w="3847" cap="flat">
              <a:noFill/>
              <a:prstDash val="solid"/>
              <a:miter/>
            </a:ln>
          </p:spPr>
          <p:txBody>
            <a:bodyPr rtlCol="0" anchor="ctr"/>
            <a:lstStyle/>
            <a:p>
              <a:endParaRPr lang="en-GB" sz="2400">
                <a:solidFill>
                  <a:schemeClr val="bg1"/>
                </a:solidFill>
              </a:endParaRPr>
            </a:p>
          </p:txBody>
        </p:sp>
        <p:sp>
          <p:nvSpPr>
            <p:cNvPr id="28" name="Graphic 6">
              <a:extLst>
                <a:ext uri="{FF2B5EF4-FFF2-40B4-BE49-F238E27FC236}">
                  <a16:creationId xmlns:a16="http://schemas.microsoft.com/office/drawing/2014/main" id="{8C66AD30-2223-0E45-AD80-11F61B5AD830}"/>
                </a:ext>
              </a:extLst>
            </p:cNvPr>
            <p:cNvSpPr/>
            <p:nvPr/>
          </p:nvSpPr>
          <p:spPr>
            <a:xfrm>
              <a:off x="3232898" y="138057"/>
              <a:ext cx="220844" cy="359398"/>
            </a:xfrm>
            <a:custGeom>
              <a:avLst/>
              <a:gdLst>
                <a:gd name="connsiteX0" fmla="*/ 157250 w 220844"/>
                <a:gd name="connsiteY0" fmla="*/ 16931 h 359398"/>
                <a:gd name="connsiteX1" fmla="*/ 220844 w 220844"/>
                <a:gd name="connsiteY1" fmla="*/ 0 h 359398"/>
                <a:gd name="connsiteX2" fmla="*/ 220844 w 220844"/>
                <a:gd name="connsiteY2" fmla="*/ 115054 h 359398"/>
                <a:gd name="connsiteX3" fmla="*/ 190782 w 220844"/>
                <a:gd name="connsiteY3" fmla="*/ 115054 h 359398"/>
                <a:gd name="connsiteX4" fmla="*/ 129500 w 220844"/>
                <a:gd name="connsiteY4" fmla="*/ 132754 h 359398"/>
                <a:gd name="connsiteX5" fmla="*/ 109073 w 220844"/>
                <a:gd name="connsiteY5" fmla="*/ 194321 h 359398"/>
                <a:gd name="connsiteX6" fmla="*/ 109073 w 220844"/>
                <a:gd name="connsiteY6" fmla="*/ 359398 h 359398"/>
                <a:gd name="connsiteX7" fmla="*/ 0 w 220844"/>
                <a:gd name="connsiteY7" fmla="*/ 359398 h 359398"/>
                <a:gd name="connsiteX8" fmla="*/ 0 w 220844"/>
                <a:gd name="connsiteY8" fmla="*/ 4233 h 359398"/>
                <a:gd name="connsiteX9" fmla="*/ 109073 w 220844"/>
                <a:gd name="connsiteY9" fmla="*/ 4233 h 359398"/>
                <a:gd name="connsiteX10" fmla="*/ 109073 w 220844"/>
                <a:gd name="connsiteY10" fmla="*/ 63491 h 359398"/>
                <a:gd name="connsiteX11" fmla="*/ 157250 w 220844"/>
                <a:gd name="connsiteY11" fmla="*/ 16931 h 359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844" h="359398">
                  <a:moveTo>
                    <a:pt x="157250" y="16931"/>
                  </a:moveTo>
                  <a:cubicBezTo>
                    <a:pt x="176521" y="5772"/>
                    <a:pt x="197719" y="0"/>
                    <a:pt x="220844" y="0"/>
                  </a:cubicBezTo>
                  <a:lnTo>
                    <a:pt x="220844" y="115054"/>
                  </a:lnTo>
                  <a:lnTo>
                    <a:pt x="190782" y="115054"/>
                  </a:lnTo>
                  <a:cubicBezTo>
                    <a:pt x="163417" y="115054"/>
                    <a:pt x="142990" y="120826"/>
                    <a:pt x="129500" y="132754"/>
                  </a:cubicBezTo>
                  <a:cubicBezTo>
                    <a:pt x="116011" y="144298"/>
                    <a:pt x="109073" y="165077"/>
                    <a:pt x="109073" y="194321"/>
                  </a:cubicBezTo>
                  <a:lnTo>
                    <a:pt x="109073" y="359398"/>
                  </a:lnTo>
                  <a:lnTo>
                    <a:pt x="0" y="359398"/>
                  </a:lnTo>
                  <a:lnTo>
                    <a:pt x="0" y="4233"/>
                  </a:lnTo>
                  <a:lnTo>
                    <a:pt x="109073" y="4233"/>
                  </a:lnTo>
                  <a:lnTo>
                    <a:pt x="109073" y="63491"/>
                  </a:lnTo>
                  <a:cubicBezTo>
                    <a:pt x="122177" y="43482"/>
                    <a:pt x="137980" y="28090"/>
                    <a:pt x="157250" y="16931"/>
                  </a:cubicBezTo>
                  <a:close/>
                </a:path>
              </a:pathLst>
            </a:custGeom>
            <a:solidFill>
              <a:schemeClr val="accent2"/>
            </a:solidFill>
            <a:ln w="3847" cap="flat">
              <a:noFill/>
              <a:prstDash val="solid"/>
              <a:miter/>
            </a:ln>
          </p:spPr>
          <p:txBody>
            <a:bodyPr rtlCol="0" anchor="ctr"/>
            <a:lstStyle/>
            <a:p>
              <a:endParaRPr lang="en-GB" sz="2400">
                <a:solidFill>
                  <a:schemeClr val="bg1"/>
                </a:solidFill>
              </a:endParaRPr>
            </a:p>
          </p:txBody>
        </p:sp>
        <p:sp>
          <p:nvSpPr>
            <p:cNvPr id="29" name="Graphic 6">
              <a:extLst>
                <a:ext uri="{FF2B5EF4-FFF2-40B4-BE49-F238E27FC236}">
                  <a16:creationId xmlns:a16="http://schemas.microsoft.com/office/drawing/2014/main" id="{574D828C-6BE4-574C-AFDE-6CD29ADD0427}"/>
                </a:ext>
              </a:extLst>
            </p:cNvPr>
            <p:cNvSpPr/>
            <p:nvPr/>
          </p:nvSpPr>
          <p:spPr>
            <a:xfrm>
              <a:off x="3487659" y="136903"/>
              <a:ext cx="370000" cy="365555"/>
            </a:xfrm>
            <a:custGeom>
              <a:avLst/>
              <a:gdLst>
                <a:gd name="connsiteX0" fmla="*/ 89417 w 370000"/>
                <a:gd name="connsiteY0" fmla="*/ 342852 h 365555"/>
                <a:gd name="connsiteX1" fmla="*/ 23896 w 370000"/>
                <a:gd name="connsiteY1" fmla="*/ 279361 h 365555"/>
                <a:gd name="connsiteX2" fmla="*/ 0 w 370000"/>
                <a:gd name="connsiteY2" fmla="*/ 182778 h 365555"/>
                <a:gd name="connsiteX3" fmla="*/ 24281 w 370000"/>
                <a:gd name="connsiteY3" fmla="*/ 86194 h 365555"/>
                <a:gd name="connsiteX4" fmla="*/ 90573 w 370000"/>
                <a:gd name="connsiteY4" fmla="*/ 22318 h 365555"/>
                <a:gd name="connsiteX5" fmla="*/ 185000 w 370000"/>
                <a:gd name="connsiteY5" fmla="*/ 0 h 365555"/>
                <a:gd name="connsiteX6" fmla="*/ 279428 w 370000"/>
                <a:gd name="connsiteY6" fmla="*/ 22318 h 365555"/>
                <a:gd name="connsiteX7" fmla="*/ 345719 w 370000"/>
                <a:gd name="connsiteY7" fmla="*/ 86194 h 365555"/>
                <a:gd name="connsiteX8" fmla="*/ 370001 w 370000"/>
                <a:gd name="connsiteY8" fmla="*/ 182778 h 365555"/>
                <a:gd name="connsiteX9" fmla="*/ 345334 w 370000"/>
                <a:gd name="connsiteY9" fmla="*/ 279361 h 365555"/>
                <a:gd name="connsiteX10" fmla="*/ 278271 w 370000"/>
                <a:gd name="connsiteY10" fmla="*/ 343237 h 365555"/>
                <a:gd name="connsiteX11" fmla="*/ 183459 w 370000"/>
                <a:gd name="connsiteY11" fmla="*/ 365555 h 365555"/>
                <a:gd name="connsiteX12" fmla="*/ 89417 w 370000"/>
                <a:gd name="connsiteY12" fmla="*/ 342852 h 365555"/>
                <a:gd name="connsiteX13" fmla="*/ 236646 w 370000"/>
                <a:gd name="connsiteY13" fmla="*/ 248193 h 365555"/>
                <a:gd name="connsiteX14" fmla="*/ 258615 w 370000"/>
                <a:gd name="connsiteY14" fmla="*/ 182778 h 365555"/>
                <a:gd name="connsiteX15" fmla="*/ 237417 w 370000"/>
                <a:gd name="connsiteY15" fmla="*/ 117362 h 365555"/>
                <a:gd name="connsiteX16" fmla="*/ 184615 w 370000"/>
                <a:gd name="connsiteY16" fmla="*/ 94275 h 365555"/>
                <a:gd name="connsiteX17" fmla="*/ 131813 w 370000"/>
                <a:gd name="connsiteY17" fmla="*/ 116978 h 365555"/>
                <a:gd name="connsiteX18" fmla="*/ 110615 w 370000"/>
                <a:gd name="connsiteY18" fmla="*/ 182778 h 365555"/>
                <a:gd name="connsiteX19" fmla="*/ 131427 w 370000"/>
                <a:gd name="connsiteY19" fmla="*/ 248193 h 365555"/>
                <a:gd name="connsiteX20" fmla="*/ 183459 w 370000"/>
                <a:gd name="connsiteY20" fmla="*/ 271280 h 365555"/>
                <a:gd name="connsiteX21" fmla="*/ 236646 w 370000"/>
                <a:gd name="connsiteY21" fmla="*/ 248193 h 365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70000" h="365555">
                  <a:moveTo>
                    <a:pt x="89417" y="342852"/>
                  </a:moveTo>
                  <a:cubicBezTo>
                    <a:pt x="61667" y="327845"/>
                    <a:pt x="39698" y="306681"/>
                    <a:pt x="23896" y="279361"/>
                  </a:cubicBezTo>
                  <a:cubicBezTo>
                    <a:pt x="8094" y="251656"/>
                    <a:pt x="0" y="219333"/>
                    <a:pt x="0" y="182778"/>
                  </a:cubicBezTo>
                  <a:cubicBezTo>
                    <a:pt x="0" y="146222"/>
                    <a:pt x="8094" y="114284"/>
                    <a:pt x="24281" y="86194"/>
                  </a:cubicBezTo>
                  <a:cubicBezTo>
                    <a:pt x="40469" y="58489"/>
                    <a:pt x="62438" y="36940"/>
                    <a:pt x="90573" y="22318"/>
                  </a:cubicBezTo>
                  <a:cubicBezTo>
                    <a:pt x="118709" y="7311"/>
                    <a:pt x="149927" y="0"/>
                    <a:pt x="185000" y="0"/>
                  </a:cubicBezTo>
                  <a:cubicBezTo>
                    <a:pt x="219688" y="0"/>
                    <a:pt x="251292" y="7311"/>
                    <a:pt x="279428" y="22318"/>
                  </a:cubicBezTo>
                  <a:cubicBezTo>
                    <a:pt x="307563" y="37325"/>
                    <a:pt x="329532" y="58489"/>
                    <a:pt x="345719" y="86194"/>
                  </a:cubicBezTo>
                  <a:cubicBezTo>
                    <a:pt x="361907" y="113899"/>
                    <a:pt x="370001" y="146222"/>
                    <a:pt x="370001" y="182778"/>
                  </a:cubicBezTo>
                  <a:cubicBezTo>
                    <a:pt x="370001" y="219333"/>
                    <a:pt x="361907" y="251271"/>
                    <a:pt x="345334" y="279361"/>
                  </a:cubicBezTo>
                  <a:cubicBezTo>
                    <a:pt x="329147" y="307066"/>
                    <a:pt x="306792" y="328615"/>
                    <a:pt x="278271" y="343237"/>
                  </a:cubicBezTo>
                  <a:cubicBezTo>
                    <a:pt x="250136" y="358244"/>
                    <a:pt x="218532" y="365555"/>
                    <a:pt x="183459" y="365555"/>
                  </a:cubicBezTo>
                  <a:cubicBezTo>
                    <a:pt x="148771" y="365170"/>
                    <a:pt x="117167" y="357859"/>
                    <a:pt x="89417" y="342852"/>
                  </a:cubicBezTo>
                  <a:close/>
                  <a:moveTo>
                    <a:pt x="236646" y="248193"/>
                  </a:moveTo>
                  <a:cubicBezTo>
                    <a:pt x="251292" y="232801"/>
                    <a:pt x="258615" y="211252"/>
                    <a:pt x="258615" y="182778"/>
                  </a:cubicBezTo>
                  <a:cubicBezTo>
                    <a:pt x="258615" y="154303"/>
                    <a:pt x="251678" y="132369"/>
                    <a:pt x="237417" y="117362"/>
                  </a:cubicBezTo>
                  <a:cubicBezTo>
                    <a:pt x="223157" y="101971"/>
                    <a:pt x="205813" y="94275"/>
                    <a:pt x="184615" y="94275"/>
                  </a:cubicBezTo>
                  <a:cubicBezTo>
                    <a:pt x="163417" y="94275"/>
                    <a:pt x="145688" y="101971"/>
                    <a:pt x="131813" y="116978"/>
                  </a:cubicBezTo>
                  <a:cubicBezTo>
                    <a:pt x="117938" y="131985"/>
                    <a:pt x="110615" y="153918"/>
                    <a:pt x="110615" y="182778"/>
                  </a:cubicBezTo>
                  <a:cubicBezTo>
                    <a:pt x="110615" y="211252"/>
                    <a:pt x="117552" y="233186"/>
                    <a:pt x="131427" y="248193"/>
                  </a:cubicBezTo>
                  <a:cubicBezTo>
                    <a:pt x="145302" y="263584"/>
                    <a:pt x="162646" y="271280"/>
                    <a:pt x="183459" y="271280"/>
                  </a:cubicBezTo>
                  <a:cubicBezTo>
                    <a:pt x="204271" y="270896"/>
                    <a:pt x="222000" y="263200"/>
                    <a:pt x="236646" y="248193"/>
                  </a:cubicBezTo>
                  <a:close/>
                </a:path>
              </a:pathLst>
            </a:custGeom>
            <a:solidFill>
              <a:schemeClr val="accent2"/>
            </a:solidFill>
            <a:ln w="3847" cap="flat">
              <a:noFill/>
              <a:prstDash val="solid"/>
              <a:miter/>
            </a:ln>
          </p:spPr>
          <p:txBody>
            <a:bodyPr rtlCol="0" anchor="ctr"/>
            <a:lstStyle/>
            <a:p>
              <a:endParaRPr lang="en-GB" sz="2400">
                <a:solidFill>
                  <a:schemeClr val="bg1"/>
                </a:solidFill>
              </a:endParaRPr>
            </a:p>
          </p:txBody>
        </p:sp>
        <p:sp>
          <p:nvSpPr>
            <p:cNvPr id="30" name="Graphic 6">
              <a:extLst>
                <a:ext uri="{FF2B5EF4-FFF2-40B4-BE49-F238E27FC236}">
                  <a16:creationId xmlns:a16="http://schemas.microsoft.com/office/drawing/2014/main" id="{C73F1D73-E8E2-FC4D-8F9E-3CA45C490EE8}"/>
                </a:ext>
              </a:extLst>
            </p:cNvPr>
            <p:cNvSpPr/>
            <p:nvPr/>
          </p:nvSpPr>
          <p:spPr>
            <a:xfrm>
              <a:off x="3870764" y="383556"/>
              <a:ext cx="116010" cy="118516"/>
            </a:xfrm>
            <a:custGeom>
              <a:avLst/>
              <a:gdLst>
                <a:gd name="connsiteX0" fmla="*/ 16187 w 116010"/>
                <a:gd name="connsiteY0" fmla="*/ 101586 h 118516"/>
                <a:gd name="connsiteX1" fmla="*/ 0 w 116010"/>
                <a:gd name="connsiteY1" fmla="*/ 60028 h 118516"/>
                <a:gd name="connsiteX2" fmla="*/ 16187 w 116010"/>
                <a:gd name="connsiteY2" fmla="*/ 17316 h 118516"/>
                <a:gd name="connsiteX3" fmla="*/ 58198 w 116010"/>
                <a:gd name="connsiteY3" fmla="*/ 0 h 118516"/>
                <a:gd name="connsiteX4" fmla="*/ 99823 w 116010"/>
                <a:gd name="connsiteY4" fmla="*/ 17316 h 118516"/>
                <a:gd name="connsiteX5" fmla="*/ 116011 w 116010"/>
                <a:gd name="connsiteY5" fmla="*/ 60028 h 118516"/>
                <a:gd name="connsiteX6" fmla="*/ 99823 w 116010"/>
                <a:gd name="connsiteY6" fmla="*/ 101586 h 118516"/>
                <a:gd name="connsiteX7" fmla="*/ 58198 w 116010"/>
                <a:gd name="connsiteY7" fmla="*/ 118517 h 118516"/>
                <a:gd name="connsiteX8" fmla="*/ 16187 w 116010"/>
                <a:gd name="connsiteY8" fmla="*/ 101586 h 118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6010" h="118516">
                  <a:moveTo>
                    <a:pt x="16187" y="101586"/>
                  </a:moveTo>
                  <a:cubicBezTo>
                    <a:pt x="5396" y="90427"/>
                    <a:pt x="0" y="76574"/>
                    <a:pt x="0" y="60028"/>
                  </a:cubicBezTo>
                  <a:cubicBezTo>
                    <a:pt x="0" y="43097"/>
                    <a:pt x="5396" y="28860"/>
                    <a:pt x="16187" y="17316"/>
                  </a:cubicBezTo>
                  <a:cubicBezTo>
                    <a:pt x="26979" y="5772"/>
                    <a:pt x="41239" y="0"/>
                    <a:pt x="58198" y="0"/>
                  </a:cubicBezTo>
                  <a:cubicBezTo>
                    <a:pt x="75156" y="0"/>
                    <a:pt x="89031" y="5772"/>
                    <a:pt x="99823" y="17316"/>
                  </a:cubicBezTo>
                  <a:cubicBezTo>
                    <a:pt x="110615" y="28860"/>
                    <a:pt x="116011" y="43097"/>
                    <a:pt x="116011" y="60028"/>
                  </a:cubicBezTo>
                  <a:cubicBezTo>
                    <a:pt x="116011" y="76574"/>
                    <a:pt x="110615" y="90427"/>
                    <a:pt x="99823" y="101586"/>
                  </a:cubicBezTo>
                  <a:cubicBezTo>
                    <a:pt x="89031" y="112745"/>
                    <a:pt x="75156" y="118517"/>
                    <a:pt x="58198" y="118517"/>
                  </a:cubicBezTo>
                  <a:cubicBezTo>
                    <a:pt x="41239" y="118517"/>
                    <a:pt x="27365" y="113130"/>
                    <a:pt x="16187" y="101586"/>
                  </a:cubicBezTo>
                  <a:close/>
                </a:path>
              </a:pathLst>
            </a:custGeom>
            <a:solidFill>
              <a:srgbClr val="A90061"/>
            </a:solidFill>
            <a:ln w="3847" cap="flat">
              <a:noFill/>
              <a:prstDash val="solid"/>
              <a:miter/>
            </a:ln>
          </p:spPr>
          <p:txBody>
            <a:bodyPr rtlCol="0" anchor="ctr"/>
            <a:lstStyle/>
            <a:p>
              <a:endParaRPr lang="en-GB" sz="2400"/>
            </a:p>
          </p:txBody>
        </p:sp>
      </p:grpSp>
      <p:pic>
        <p:nvPicPr>
          <p:cNvPr id="15" name="Picture 14" descr="Text&#10;&#10;Description automatically generated">
            <a:extLst>
              <a:ext uri="{FF2B5EF4-FFF2-40B4-BE49-F238E27FC236}">
                <a16:creationId xmlns:a16="http://schemas.microsoft.com/office/drawing/2014/main" id="{13235A1E-45DC-4CC3-8F96-815F8BFA31F4}"/>
              </a:ext>
            </a:extLst>
          </p:cNvPr>
          <p:cNvPicPr>
            <a:picLocks noChangeAspect="1"/>
          </p:cNvPicPr>
          <p:nvPr userDrawn="1"/>
        </p:nvPicPr>
        <p:blipFill>
          <a:blip r:embed="rId2"/>
          <a:stretch>
            <a:fillRect/>
          </a:stretch>
        </p:blipFill>
        <p:spPr>
          <a:xfrm>
            <a:off x="110611" y="5869789"/>
            <a:ext cx="3391756" cy="814687"/>
          </a:xfrm>
          <a:prstGeom prst="rect">
            <a:avLst/>
          </a:prstGeom>
        </p:spPr>
      </p:pic>
    </p:spTree>
    <p:extLst>
      <p:ext uri="{BB962C8B-B14F-4D97-AF65-F5344CB8AC3E}">
        <p14:creationId xmlns:p14="http://schemas.microsoft.com/office/powerpoint/2010/main" val="25469422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Sub divider">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A36D7A8-D5A0-4771-830B-75261DA44CD3}"/>
              </a:ext>
            </a:extLst>
          </p:cNvPr>
          <p:cNvSpPr>
            <a:spLocks noGrp="1"/>
          </p:cNvSpPr>
          <p:nvPr>
            <p:ph type="pic" sz="quarter" idx="13"/>
          </p:nvPr>
        </p:nvSpPr>
        <p:spPr>
          <a:xfrm>
            <a:off x="730250" y="476250"/>
            <a:ext cx="8915397" cy="5905500"/>
          </a:xfrm>
          <a:solidFill>
            <a:schemeClr val="tx1"/>
          </a:solidFill>
        </p:spPr>
        <p:txBody>
          <a:bodyPr vert="horz" lIns="0" tIns="0" rIns="0" bIns="0" rtlCol="0" anchor="ctr" anchorCtr="0">
            <a:noAutofit/>
          </a:bodyPr>
          <a:lstStyle>
            <a:lvl1pPr>
              <a:defRPr lang="en-GB" spc="0">
                <a:solidFill>
                  <a:schemeClr val="bg1"/>
                </a:solidFill>
              </a:defRPr>
            </a:lvl1pPr>
          </a:lstStyle>
          <a:p>
            <a:pPr marL="0" lvl="0" indent="0" algn="ctr">
              <a:buClr>
                <a:schemeClr val="bg1"/>
              </a:buClr>
              <a:buFontTx/>
              <a:buNone/>
            </a:pPr>
            <a:r>
              <a:rPr lang="en-US"/>
              <a:t>Click icon to add picture</a:t>
            </a:r>
            <a:endParaRPr lang="en-GB"/>
          </a:p>
        </p:txBody>
      </p:sp>
      <p:sp>
        <p:nvSpPr>
          <p:cNvPr id="2" name="Title 1">
            <a:extLst>
              <a:ext uri="{FF2B5EF4-FFF2-40B4-BE49-F238E27FC236}">
                <a16:creationId xmlns:a16="http://schemas.microsoft.com/office/drawing/2014/main" id="{B4F1D37E-4888-43AC-AD11-DB7F7A0A29FB}"/>
              </a:ext>
            </a:extLst>
          </p:cNvPr>
          <p:cNvSpPr>
            <a:spLocks noGrp="1"/>
          </p:cNvSpPr>
          <p:nvPr>
            <p:ph type="title" hasCustomPrompt="1"/>
          </p:nvPr>
        </p:nvSpPr>
        <p:spPr>
          <a:xfrm>
            <a:off x="1325527" y="2180456"/>
            <a:ext cx="2878173" cy="1384995"/>
          </a:xfrm>
        </p:spPr>
        <p:txBody>
          <a:bodyPr lIns="180000" anchor="b"/>
          <a:lstStyle>
            <a:lvl1pPr>
              <a:defRPr sz="10000" b="1" spc="0">
                <a:solidFill>
                  <a:schemeClr val="bg1"/>
                </a:solidFill>
                <a:latin typeface="Poppins" panose="00000500000000000000" pitchFamily="2" charset="0"/>
                <a:cs typeface="Poppins" panose="00000500000000000000" pitchFamily="2" charset="0"/>
              </a:defRPr>
            </a:lvl1pPr>
          </a:lstStyle>
          <a:p>
            <a:r>
              <a:rPr lang="en-US" dirty="0"/>
              <a:t>00</a:t>
            </a:r>
            <a:endParaRPr lang="en-GB" dirty="0"/>
          </a:p>
        </p:txBody>
      </p:sp>
      <p:sp>
        <p:nvSpPr>
          <p:cNvPr id="4" name="Text Placeholder 3">
            <a:extLst>
              <a:ext uri="{FF2B5EF4-FFF2-40B4-BE49-F238E27FC236}">
                <a16:creationId xmlns:a16="http://schemas.microsoft.com/office/drawing/2014/main" id="{904D1CA0-F28F-47ED-9E25-FCC68E271097}"/>
              </a:ext>
            </a:extLst>
          </p:cNvPr>
          <p:cNvSpPr>
            <a:spLocks noGrp="1"/>
          </p:cNvSpPr>
          <p:nvPr>
            <p:ph type="body" sz="quarter" idx="12" hasCustomPrompt="1"/>
          </p:nvPr>
        </p:nvSpPr>
        <p:spPr>
          <a:xfrm>
            <a:off x="6016624" y="3424238"/>
            <a:ext cx="5445125" cy="2248786"/>
          </a:xfrm>
          <a:solidFill>
            <a:srgbClr val="024050"/>
          </a:solidFill>
        </p:spPr>
        <p:txBody>
          <a:bodyPr lIns="360000" anchor="ctr"/>
          <a:lstStyle>
            <a:lvl1pPr marL="0" indent="0" algn="l">
              <a:buNone/>
              <a:defRPr lang="en-GB" sz="3600" b="1" kern="1200" spc="0" baseline="0" dirty="0">
                <a:solidFill>
                  <a:schemeClr val="bg1"/>
                </a:solidFill>
                <a:latin typeface="Poppins" panose="00000500000000000000" pitchFamily="2" charset="0"/>
                <a:ea typeface="+mj-ea"/>
                <a:cs typeface="Poppins" panose="00000500000000000000" pitchFamily="2" charset="0"/>
              </a:defRPr>
            </a:lvl1pPr>
          </a:lstStyle>
          <a:p>
            <a:pPr lvl="0"/>
            <a:r>
              <a:rPr lang="en-US" dirty="0"/>
              <a:t>Subtitle</a:t>
            </a:r>
            <a:endParaRPr lang="en-GB" dirty="0"/>
          </a:p>
        </p:txBody>
      </p:sp>
      <p:cxnSp>
        <p:nvCxnSpPr>
          <p:cNvPr id="7" name="Straight Connector 6">
            <a:extLst>
              <a:ext uri="{FF2B5EF4-FFF2-40B4-BE49-F238E27FC236}">
                <a16:creationId xmlns:a16="http://schemas.microsoft.com/office/drawing/2014/main" id="{AD9684EB-EDDD-42EF-A0F0-7DFD9FAA5749}"/>
              </a:ext>
            </a:extLst>
          </p:cNvPr>
          <p:cNvCxnSpPr>
            <a:cxnSpLocks/>
          </p:cNvCxnSpPr>
          <p:nvPr userDrawn="1"/>
        </p:nvCxnSpPr>
        <p:spPr>
          <a:xfrm flipV="1">
            <a:off x="1325527" y="487857"/>
            <a:ext cx="0" cy="2842401"/>
          </a:xfrm>
          <a:prstGeom prst="line">
            <a:avLst/>
          </a:prstGeom>
          <a:ln w="12700">
            <a:solidFill>
              <a:srgbClr val="32D07E"/>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919994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p:ext uri="{DCECCB84-F9BA-43D5-87BE-67443E8EF086}">
      <p15:sldGuideLst xmlns:p15="http://schemas.microsoft.com/office/powerpoint/2012/main">
        <p15:guide id="1" orient="horz" pos="2045">
          <p15:clr>
            <a:srgbClr val="FBAE40"/>
          </p15:clr>
        </p15:guide>
        <p15:guide id="2" orient="horz" pos="2157">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Chapter (Light)">
    <p:bg>
      <p:bgPr>
        <a:solidFill>
          <a:schemeClr val="accent1"/>
        </a:solidFill>
        <a:effectLst/>
      </p:bgPr>
    </p:bg>
    <p:spTree>
      <p:nvGrpSpPr>
        <p:cNvPr id="1" name=""/>
        <p:cNvGrpSpPr/>
        <p:nvPr/>
      </p:nvGrpSpPr>
      <p:grpSpPr>
        <a:xfrm>
          <a:off x="0" y="0"/>
          <a:ext cx="0" cy="0"/>
          <a:chOff x="0" y="0"/>
          <a:chExt cx="0" cy="0"/>
        </a:xfrm>
      </p:grpSpPr>
      <p:sp>
        <p:nvSpPr>
          <p:cNvPr id="7" name="Espace réservé du texte 17">
            <a:extLst>
              <a:ext uri="{FF2B5EF4-FFF2-40B4-BE49-F238E27FC236}">
                <a16:creationId xmlns:a16="http://schemas.microsoft.com/office/drawing/2014/main" id="{1CE40FF4-616D-467E-AEDB-B9934FB2C80A}"/>
              </a:ext>
            </a:extLst>
          </p:cNvPr>
          <p:cNvSpPr>
            <a:spLocks noGrp="1"/>
          </p:cNvSpPr>
          <p:nvPr>
            <p:ph type="body" sz="quarter" idx="22" hasCustomPrompt="1"/>
          </p:nvPr>
        </p:nvSpPr>
        <p:spPr>
          <a:xfrm>
            <a:off x="1158241" y="3020997"/>
            <a:ext cx="1118105" cy="443199"/>
          </a:xfrm>
        </p:spPr>
        <p:txBody>
          <a:bodyPr vert="horz" lIns="0" tIns="0" rIns="0" bIns="0" rtlCol="0">
            <a:noAutofit/>
          </a:bodyPr>
          <a:lstStyle>
            <a:lvl1pPr marL="0" indent="0">
              <a:buNone/>
              <a:defRPr lang="en-US" sz="3200" b="1" noProof="0" dirty="0">
                <a:solidFill>
                  <a:schemeClr val="bg1"/>
                </a:solidFill>
              </a:defRPr>
            </a:lvl1pPr>
          </a:lstStyle>
          <a:p>
            <a:pPr lvl="0" algn="r">
              <a:lnSpc>
                <a:spcPct val="90000"/>
              </a:lnSpc>
            </a:pPr>
            <a:r>
              <a:rPr lang="en-US" noProof="0" dirty="0"/>
              <a:t>00</a:t>
            </a:r>
          </a:p>
        </p:txBody>
      </p:sp>
      <p:sp>
        <p:nvSpPr>
          <p:cNvPr id="8" name="Espace réservé du texte 17">
            <a:extLst>
              <a:ext uri="{FF2B5EF4-FFF2-40B4-BE49-F238E27FC236}">
                <a16:creationId xmlns:a16="http://schemas.microsoft.com/office/drawing/2014/main" id="{2C7B456D-17FA-4CA6-A94C-1F15CC23B221}"/>
              </a:ext>
            </a:extLst>
          </p:cNvPr>
          <p:cNvSpPr>
            <a:spLocks noGrp="1"/>
          </p:cNvSpPr>
          <p:nvPr>
            <p:ph type="body" sz="quarter" idx="23"/>
          </p:nvPr>
        </p:nvSpPr>
        <p:spPr>
          <a:xfrm>
            <a:off x="2679091" y="3020997"/>
            <a:ext cx="6517348" cy="978729"/>
          </a:xfrm>
        </p:spPr>
        <p:txBody>
          <a:bodyPr/>
          <a:lstStyle>
            <a:lvl1pPr marL="0" indent="0">
              <a:lnSpc>
                <a:spcPct val="90000"/>
              </a:lnSpc>
              <a:buNone/>
              <a:defRPr lang="fr-FR" sz="3200" b="1" i="0" kern="1200" dirty="0" err="1">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800"/>
              </a:spcBef>
              <a:defRPr lang="fr-FR" sz="1867"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1067"/>
              </a:spcBef>
              <a:defRPr sz="1867" i="1">
                <a:solidFill>
                  <a:schemeClr val="bg2"/>
                </a:solidFill>
              </a:defRPr>
            </a:lvl3pPr>
            <a:lvl4pPr>
              <a:lnSpc>
                <a:spcPct val="90000"/>
              </a:lnSpc>
              <a:spcBef>
                <a:spcPts val="400"/>
              </a:spcBef>
              <a:defRPr lang="fr-FR" sz="1000" kern="1200" cap="all" baseline="0" dirty="0">
                <a:solidFill>
                  <a:schemeClr val="accent2"/>
                </a:solidFill>
                <a:latin typeface="+mn-lt"/>
                <a:ea typeface="+mn-ea"/>
                <a:cs typeface="+mn-cs"/>
              </a:defRPr>
            </a:lvl4pPr>
          </a:lstStyle>
          <a:p>
            <a:pPr lvl="0"/>
            <a:r>
              <a:rPr lang="en-US" noProof="0" dirty="0"/>
              <a:t>Click to edit Master text styles</a:t>
            </a:r>
          </a:p>
        </p:txBody>
      </p:sp>
      <p:sp>
        <p:nvSpPr>
          <p:cNvPr id="9" name="Espace réservé du texte 17">
            <a:extLst>
              <a:ext uri="{FF2B5EF4-FFF2-40B4-BE49-F238E27FC236}">
                <a16:creationId xmlns:a16="http://schemas.microsoft.com/office/drawing/2014/main" id="{A4BDC3FC-500C-4A36-AFD2-52224706F782}"/>
              </a:ext>
            </a:extLst>
          </p:cNvPr>
          <p:cNvSpPr>
            <a:spLocks noGrp="1"/>
          </p:cNvSpPr>
          <p:nvPr>
            <p:ph type="body" sz="quarter" idx="24"/>
          </p:nvPr>
        </p:nvSpPr>
        <p:spPr>
          <a:xfrm>
            <a:off x="2679091" y="3980878"/>
            <a:ext cx="6517348" cy="350930"/>
          </a:xfrm>
        </p:spPr>
        <p:txBody>
          <a:bodyPr/>
          <a:lstStyle>
            <a:lvl1pPr marL="0" indent="0">
              <a:lnSpc>
                <a:spcPct val="90000"/>
              </a:lnSpc>
              <a:buNone/>
              <a:defRPr lang="fr-FR" sz="1867" b="0" i="1" kern="1200" dirty="0" err="1">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800"/>
              </a:spcBef>
              <a:defRPr lang="fr-FR" sz="1867"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1067"/>
              </a:spcBef>
              <a:defRPr sz="1867" i="1">
                <a:solidFill>
                  <a:schemeClr val="bg2"/>
                </a:solidFill>
              </a:defRPr>
            </a:lvl3pPr>
            <a:lvl4pPr>
              <a:lnSpc>
                <a:spcPct val="90000"/>
              </a:lnSpc>
              <a:spcBef>
                <a:spcPts val="400"/>
              </a:spcBef>
              <a:defRPr lang="fr-FR" sz="1000" kern="1200" cap="all" baseline="0" dirty="0">
                <a:solidFill>
                  <a:schemeClr val="accent2"/>
                </a:solidFill>
                <a:latin typeface="+mn-lt"/>
                <a:ea typeface="+mn-ea"/>
                <a:cs typeface="+mn-cs"/>
              </a:defRPr>
            </a:lvl4pPr>
          </a:lstStyle>
          <a:p>
            <a:pPr lvl="0"/>
            <a:r>
              <a:rPr lang="en-US" noProof="0" dirty="0"/>
              <a:t>Click to edit Master text styles</a:t>
            </a:r>
          </a:p>
        </p:txBody>
      </p:sp>
      <p:sp>
        <p:nvSpPr>
          <p:cNvPr id="10" name="Espace réservé du texte 17">
            <a:extLst>
              <a:ext uri="{FF2B5EF4-FFF2-40B4-BE49-F238E27FC236}">
                <a16:creationId xmlns:a16="http://schemas.microsoft.com/office/drawing/2014/main" id="{A97CE5D1-697D-4C34-8623-6B2871AE2E2D}"/>
              </a:ext>
            </a:extLst>
          </p:cNvPr>
          <p:cNvSpPr>
            <a:spLocks noGrp="1"/>
          </p:cNvSpPr>
          <p:nvPr>
            <p:ph type="body" sz="quarter" idx="25"/>
          </p:nvPr>
        </p:nvSpPr>
        <p:spPr>
          <a:xfrm>
            <a:off x="2679091" y="3554158"/>
            <a:ext cx="6517348" cy="350930"/>
          </a:xfrm>
        </p:spPr>
        <p:txBody>
          <a:bodyPr/>
          <a:lstStyle>
            <a:lvl1pPr marL="0" indent="0">
              <a:lnSpc>
                <a:spcPct val="90000"/>
              </a:lnSpc>
              <a:buNone/>
              <a:defRPr lang="fr-FR" sz="1867" b="0" i="0" kern="1200" cap="all" baseline="0" dirty="0" err="1">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lnSpc>
                <a:spcPct val="90000"/>
              </a:lnSpc>
              <a:spcBef>
                <a:spcPts val="800"/>
              </a:spcBef>
              <a:buFont typeface="Arial" panose="020B0604020202020204" pitchFamily="34" charset="0"/>
              <a:buNone/>
              <a:defRPr lang="fr-FR" sz="1867"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1067"/>
              </a:spcBef>
              <a:defRPr sz="1867" i="1">
                <a:solidFill>
                  <a:schemeClr val="bg2"/>
                </a:solidFill>
              </a:defRPr>
            </a:lvl3pPr>
            <a:lvl4pPr>
              <a:lnSpc>
                <a:spcPct val="90000"/>
              </a:lnSpc>
              <a:spcBef>
                <a:spcPts val="400"/>
              </a:spcBef>
              <a:defRPr lang="fr-FR" sz="1000" kern="1200" cap="all" baseline="0" dirty="0">
                <a:solidFill>
                  <a:schemeClr val="accent2"/>
                </a:solidFill>
                <a:latin typeface="+mn-lt"/>
                <a:ea typeface="+mn-ea"/>
                <a:cs typeface="+mn-cs"/>
              </a:defRPr>
            </a:lvl4pPr>
          </a:lstStyle>
          <a:p>
            <a:pPr lvl="0"/>
            <a:r>
              <a:rPr lang="en-US" noProof="0" dirty="0"/>
              <a:t>Click to edit Master text styles</a:t>
            </a:r>
          </a:p>
        </p:txBody>
      </p:sp>
      <p:grpSp>
        <p:nvGrpSpPr>
          <p:cNvPr id="2" name="Group 1">
            <a:extLst>
              <a:ext uri="{FF2B5EF4-FFF2-40B4-BE49-F238E27FC236}">
                <a16:creationId xmlns:a16="http://schemas.microsoft.com/office/drawing/2014/main" id="{CCF646EA-2112-4FAC-90E5-876DA30139DA}"/>
              </a:ext>
            </a:extLst>
          </p:cNvPr>
          <p:cNvGrpSpPr/>
          <p:nvPr userDrawn="1"/>
        </p:nvGrpSpPr>
        <p:grpSpPr>
          <a:xfrm>
            <a:off x="-504077" y="2288"/>
            <a:ext cx="12375810" cy="7274623"/>
            <a:chOff x="-504077" y="2288"/>
            <a:chExt cx="12375810" cy="7274623"/>
          </a:xfrm>
        </p:grpSpPr>
        <p:grpSp>
          <p:nvGrpSpPr>
            <p:cNvPr id="13" name="Group 12">
              <a:extLst>
                <a:ext uri="{FF2B5EF4-FFF2-40B4-BE49-F238E27FC236}">
                  <a16:creationId xmlns:a16="http://schemas.microsoft.com/office/drawing/2014/main" id="{87DD4B8D-0FA8-47AF-8E58-B6C62412D88E}"/>
                </a:ext>
              </a:extLst>
            </p:cNvPr>
            <p:cNvGrpSpPr>
              <a:grpSpLocks noChangeAspect="1"/>
            </p:cNvGrpSpPr>
            <p:nvPr userDrawn="1"/>
          </p:nvGrpSpPr>
          <p:grpSpPr>
            <a:xfrm>
              <a:off x="5878978" y="3905088"/>
              <a:ext cx="2608365" cy="1875101"/>
              <a:chOff x="4679949" y="2971278"/>
              <a:chExt cx="3225248" cy="2318565"/>
            </a:xfrm>
          </p:grpSpPr>
          <p:sp>
            <p:nvSpPr>
              <p:cNvPr id="14" name="Hexagon 13">
                <a:extLst>
                  <a:ext uri="{FF2B5EF4-FFF2-40B4-BE49-F238E27FC236}">
                    <a16:creationId xmlns:a16="http://schemas.microsoft.com/office/drawing/2014/main" id="{218969D8-5B7A-417D-B458-0169F165965C}"/>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5" name="Hexagon 14">
                <a:extLst>
                  <a:ext uri="{FF2B5EF4-FFF2-40B4-BE49-F238E27FC236}">
                    <a16:creationId xmlns:a16="http://schemas.microsoft.com/office/drawing/2014/main" id="{563ED592-40D2-49B2-8E0C-C31A349B62E5}"/>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16" name="Group 15">
              <a:extLst>
                <a:ext uri="{FF2B5EF4-FFF2-40B4-BE49-F238E27FC236}">
                  <a16:creationId xmlns:a16="http://schemas.microsoft.com/office/drawing/2014/main" id="{F194C964-7BB9-421A-8985-ACCB111295A6}"/>
                </a:ext>
              </a:extLst>
            </p:cNvPr>
            <p:cNvGrpSpPr>
              <a:grpSpLocks noChangeAspect="1"/>
            </p:cNvGrpSpPr>
            <p:nvPr userDrawn="1"/>
          </p:nvGrpSpPr>
          <p:grpSpPr>
            <a:xfrm>
              <a:off x="8078332" y="492925"/>
              <a:ext cx="3793401" cy="1875101"/>
              <a:chOff x="4679949" y="2971278"/>
              <a:chExt cx="4690547" cy="2318565"/>
            </a:xfrm>
          </p:grpSpPr>
          <p:sp>
            <p:nvSpPr>
              <p:cNvPr id="17" name="Hexagon 16">
                <a:extLst>
                  <a:ext uri="{FF2B5EF4-FFF2-40B4-BE49-F238E27FC236}">
                    <a16:creationId xmlns:a16="http://schemas.microsoft.com/office/drawing/2014/main" id="{05404933-EDF6-405F-8673-A8B0E5107942}"/>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8" name="Hexagon 17">
                <a:extLst>
                  <a:ext uri="{FF2B5EF4-FFF2-40B4-BE49-F238E27FC236}">
                    <a16:creationId xmlns:a16="http://schemas.microsoft.com/office/drawing/2014/main" id="{E923C1B3-EEF8-4BCB-BBC3-39723ED98398}"/>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9" name="Hexagon 18">
                <a:extLst>
                  <a:ext uri="{FF2B5EF4-FFF2-40B4-BE49-F238E27FC236}">
                    <a16:creationId xmlns:a16="http://schemas.microsoft.com/office/drawing/2014/main" id="{BE0E7DA2-BDEC-4228-B4D7-A696E2F2D6C6}"/>
                  </a:ext>
                </a:extLst>
              </p:cNvPr>
              <p:cNvSpPr/>
              <p:nvPr/>
            </p:nvSpPr>
            <p:spPr>
              <a:xfrm>
                <a:off x="7617543" y="3778678"/>
                <a:ext cx="1752953" cy="1511165"/>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20" name="Group 19">
              <a:extLst>
                <a:ext uri="{FF2B5EF4-FFF2-40B4-BE49-F238E27FC236}">
                  <a16:creationId xmlns:a16="http://schemas.microsoft.com/office/drawing/2014/main" id="{9DAFBE25-FD08-489E-850E-08D10039E530}"/>
                </a:ext>
              </a:extLst>
            </p:cNvPr>
            <p:cNvGrpSpPr>
              <a:grpSpLocks noChangeAspect="1"/>
            </p:cNvGrpSpPr>
            <p:nvPr userDrawn="1"/>
          </p:nvGrpSpPr>
          <p:grpSpPr>
            <a:xfrm>
              <a:off x="9232720" y="4856316"/>
              <a:ext cx="2608365" cy="1875101"/>
              <a:chOff x="4679949" y="2971278"/>
              <a:chExt cx="3225248" cy="2318565"/>
            </a:xfrm>
          </p:grpSpPr>
          <p:sp>
            <p:nvSpPr>
              <p:cNvPr id="21" name="Hexagon 20">
                <a:extLst>
                  <a:ext uri="{FF2B5EF4-FFF2-40B4-BE49-F238E27FC236}">
                    <a16:creationId xmlns:a16="http://schemas.microsoft.com/office/drawing/2014/main" id="{B7F1EA3E-093A-46CA-B7D8-F5B22B8F473E}"/>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2" name="Hexagon 21">
                <a:extLst>
                  <a:ext uri="{FF2B5EF4-FFF2-40B4-BE49-F238E27FC236}">
                    <a16:creationId xmlns:a16="http://schemas.microsoft.com/office/drawing/2014/main" id="{4553F9A5-F8A1-4F90-B92C-C431B09BE604}"/>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23" name="Group 22">
              <a:extLst>
                <a:ext uri="{FF2B5EF4-FFF2-40B4-BE49-F238E27FC236}">
                  <a16:creationId xmlns:a16="http://schemas.microsoft.com/office/drawing/2014/main" id="{5BEF546C-EB14-4F34-A0F0-8C0001D84D7F}"/>
                </a:ext>
              </a:extLst>
            </p:cNvPr>
            <p:cNvGrpSpPr>
              <a:grpSpLocks noChangeAspect="1"/>
            </p:cNvGrpSpPr>
            <p:nvPr userDrawn="1"/>
          </p:nvGrpSpPr>
          <p:grpSpPr>
            <a:xfrm>
              <a:off x="2447075" y="2288"/>
              <a:ext cx="2608365" cy="2516036"/>
              <a:chOff x="4679949" y="2971278"/>
              <a:chExt cx="3225248" cy="3111082"/>
            </a:xfrm>
          </p:grpSpPr>
          <p:sp>
            <p:nvSpPr>
              <p:cNvPr id="24" name="Hexagon 23">
                <a:extLst>
                  <a:ext uri="{FF2B5EF4-FFF2-40B4-BE49-F238E27FC236}">
                    <a16:creationId xmlns:a16="http://schemas.microsoft.com/office/drawing/2014/main" id="{F89C0DA2-B59F-4CE5-B4EB-AF51D8E02C83}"/>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5" name="Hexagon 24">
                <a:extLst>
                  <a:ext uri="{FF2B5EF4-FFF2-40B4-BE49-F238E27FC236}">
                    <a16:creationId xmlns:a16="http://schemas.microsoft.com/office/drawing/2014/main" id="{1AFAF745-63C0-4E7A-BAB3-D369C4EDA0BF}"/>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6" name="Hexagon 25">
                <a:extLst>
                  <a:ext uri="{FF2B5EF4-FFF2-40B4-BE49-F238E27FC236}">
                    <a16:creationId xmlns:a16="http://schemas.microsoft.com/office/drawing/2014/main" id="{5ADF8620-FB6B-4E4E-B10D-C884BB9981B0}"/>
                  </a:ext>
                </a:extLst>
              </p:cNvPr>
              <p:cNvSpPr/>
              <p:nvPr/>
            </p:nvSpPr>
            <p:spPr>
              <a:xfrm>
                <a:off x="6148746" y="4571195"/>
                <a:ext cx="1752953" cy="1511165"/>
              </a:xfrm>
              <a:prstGeom prst="hexagon">
                <a:avLst/>
              </a:prstGeom>
              <a:solidFill>
                <a:schemeClr val="bg1">
                  <a:alpha val="4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sp>
          <p:nvSpPr>
            <p:cNvPr id="27" name="Hexagon 26">
              <a:extLst>
                <a:ext uri="{FF2B5EF4-FFF2-40B4-BE49-F238E27FC236}">
                  <a16:creationId xmlns:a16="http://schemas.microsoft.com/office/drawing/2014/main" id="{8DE0E31C-D2A1-4AE2-8C65-9D86CB64099E}"/>
                </a:ext>
              </a:extLst>
            </p:cNvPr>
            <p:cNvSpPr/>
            <p:nvPr userDrawn="1"/>
          </p:nvSpPr>
          <p:spPr>
            <a:xfrm>
              <a:off x="-504077" y="2015246"/>
              <a:ext cx="1417671" cy="1222130"/>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8" name="Hexagon 27">
              <a:extLst>
                <a:ext uri="{FF2B5EF4-FFF2-40B4-BE49-F238E27FC236}">
                  <a16:creationId xmlns:a16="http://schemas.microsoft.com/office/drawing/2014/main" id="{F6E66543-282F-4069-8C66-5B779106002E}"/>
                </a:ext>
              </a:extLst>
            </p:cNvPr>
            <p:cNvSpPr/>
            <p:nvPr userDrawn="1"/>
          </p:nvSpPr>
          <p:spPr>
            <a:xfrm>
              <a:off x="-504077" y="803666"/>
              <a:ext cx="1417671" cy="1222130"/>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9" name="Hexagon 28">
              <a:extLst>
                <a:ext uri="{FF2B5EF4-FFF2-40B4-BE49-F238E27FC236}">
                  <a16:creationId xmlns:a16="http://schemas.microsoft.com/office/drawing/2014/main" id="{26D8185E-00B1-466C-B5BB-A8F1B4543B88}"/>
                </a:ext>
              </a:extLst>
            </p:cNvPr>
            <p:cNvSpPr/>
            <p:nvPr userDrawn="1"/>
          </p:nvSpPr>
          <p:spPr>
            <a:xfrm>
              <a:off x="9881752" y="3905088"/>
              <a:ext cx="1417671" cy="1222130"/>
            </a:xfrm>
            <a:prstGeom prst="hexagon">
              <a:avLst/>
            </a:prstGeom>
            <a:solidFill>
              <a:schemeClr val="bg1">
                <a:alpha val="12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nvGrpSpPr>
            <p:cNvPr id="30" name="Group 29">
              <a:extLst>
                <a:ext uri="{FF2B5EF4-FFF2-40B4-BE49-F238E27FC236}">
                  <a16:creationId xmlns:a16="http://schemas.microsoft.com/office/drawing/2014/main" id="{4CAC720C-05D9-4B56-9AF0-EEA7B2419B3F}"/>
                </a:ext>
              </a:extLst>
            </p:cNvPr>
            <p:cNvGrpSpPr>
              <a:grpSpLocks noChangeAspect="1"/>
            </p:cNvGrpSpPr>
            <p:nvPr userDrawn="1"/>
          </p:nvGrpSpPr>
          <p:grpSpPr>
            <a:xfrm>
              <a:off x="913594" y="4760875"/>
              <a:ext cx="2608365" cy="2516036"/>
              <a:chOff x="4679949" y="2971278"/>
              <a:chExt cx="3225248" cy="3111082"/>
            </a:xfrm>
          </p:grpSpPr>
          <p:sp>
            <p:nvSpPr>
              <p:cNvPr id="31" name="Hexagon 30">
                <a:extLst>
                  <a:ext uri="{FF2B5EF4-FFF2-40B4-BE49-F238E27FC236}">
                    <a16:creationId xmlns:a16="http://schemas.microsoft.com/office/drawing/2014/main" id="{1EB3927A-D058-4404-84E2-E069D49495DA}"/>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32" name="Hexagon 31">
                <a:extLst>
                  <a:ext uri="{FF2B5EF4-FFF2-40B4-BE49-F238E27FC236}">
                    <a16:creationId xmlns:a16="http://schemas.microsoft.com/office/drawing/2014/main" id="{2FE09A27-DF6F-4349-8857-27DF4FB9F7A6}"/>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33" name="Hexagon 32">
                <a:extLst>
                  <a:ext uri="{FF2B5EF4-FFF2-40B4-BE49-F238E27FC236}">
                    <a16:creationId xmlns:a16="http://schemas.microsoft.com/office/drawing/2014/main" id="{A4E92CBA-75A4-440D-990E-999DA83D79B2}"/>
                  </a:ext>
                </a:extLst>
              </p:cNvPr>
              <p:cNvSpPr/>
              <p:nvPr/>
            </p:nvSpPr>
            <p:spPr>
              <a:xfrm>
                <a:off x="6148746" y="4571195"/>
                <a:ext cx="1752953" cy="1511165"/>
              </a:xfrm>
              <a:prstGeom prst="hexagon">
                <a:avLst/>
              </a:prstGeom>
              <a:solidFill>
                <a:schemeClr val="bg1">
                  <a:alpha val="4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spTree>
    <p:extLst>
      <p:ext uri="{BB962C8B-B14F-4D97-AF65-F5344CB8AC3E}">
        <p14:creationId xmlns:p14="http://schemas.microsoft.com/office/powerpoint/2010/main" val="858355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0724" y="420355"/>
            <a:ext cx="9190912" cy="443198"/>
          </a:xfrm>
        </p:spPr>
        <p:txBody>
          <a:bodyPr anchor="t" anchorCtr="0"/>
          <a:lstStyle>
            <a:lvl1pPr>
              <a:defRPr b="1" spc="0">
                <a:solidFill>
                  <a:schemeClr val="accent2"/>
                </a:solidFill>
                <a:latin typeface="Poppins" panose="00000500000000000000" pitchFamily="2" charset="0"/>
                <a:cs typeface="Poppins" panose="00000500000000000000" pitchFamily="2" charset="0"/>
              </a:defRPr>
            </a:lvl1pPr>
          </a:lstStyle>
          <a:p>
            <a:r>
              <a:rPr lang="en-US" dirty="0"/>
              <a:t>Click to edit master title style</a:t>
            </a:r>
            <a:endParaRPr lang="en-GB" dirty="0"/>
          </a:p>
        </p:txBody>
      </p:sp>
    </p:spTree>
    <p:custDataLst>
      <p:tags r:id="rId1"/>
    </p:custDataLst>
    <p:extLst>
      <p:ext uri="{BB962C8B-B14F-4D97-AF65-F5344CB8AC3E}">
        <p14:creationId xmlns:p14="http://schemas.microsoft.com/office/powerpoint/2010/main" val="3928917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3" name="Rounded Rectangle 18">
            <a:extLst>
              <a:ext uri="{FF2B5EF4-FFF2-40B4-BE49-F238E27FC236}">
                <a16:creationId xmlns:a16="http://schemas.microsoft.com/office/drawing/2014/main" id="{0097E1EB-5232-4A1A-ABA1-D48EB1ABBCF6}"/>
              </a:ext>
            </a:extLst>
          </p:cNvPr>
          <p:cNvSpPr/>
          <p:nvPr userDrawn="1"/>
        </p:nvSpPr>
        <p:spPr>
          <a:xfrm>
            <a:off x="476023" y="1800088"/>
            <a:ext cx="845823" cy="845823"/>
          </a:xfrm>
          <a:prstGeom prst="roundRect">
            <a:avLst>
              <a:gd name="adj" fmla="val 12745"/>
            </a:avLst>
          </a:prstGeom>
          <a:solidFill>
            <a:srgbClr val="024050">
              <a:alpha val="10000"/>
            </a:srgbClr>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tx1"/>
              </a:solidFill>
            </a:endParaRPr>
          </a:p>
        </p:txBody>
      </p:sp>
      <p:sp>
        <p:nvSpPr>
          <p:cNvPr id="5" name="Rounded Rectangle 18">
            <a:extLst>
              <a:ext uri="{FF2B5EF4-FFF2-40B4-BE49-F238E27FC236}">
                <a16:creationId xmlns:a16="http://schemas.microsoft.com/office/drawing/2014/main" id="{7FFE53F5-5F18-47E3-B6A9-67E8CA66E1D8}"/>
              </a:ext>
            </a:extLst>
          </p:cNvPr>
          <p:cNvSpPr/>
          <p:nvPr userDrawn="1"/>
        </p:nvSpPr>
        <p:spPr>
          <a:xfrm>
            <a:off x="476023" y="2895626"/>
            <a:ext cx="845823" cy="845823"/>
          </a:xfrm>
          <a:prstGeom prst="roundRect">
            <a:avLst>
              <a:gd name="adj" fmla="val 12745"/>
            </a:avLst>
          </a:prstGeom>
          <a:solidFill>
            <a:srgbClr val="024050">
              <a:alpha val="10000"/>
            </a:srgbClr>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lt1"/>
              </a:solidFill>
            </a:endParaRPr>
          </a:p>
        </p:txBody>
      </p:sp>
      <p:sp>
        <p:nvSpPr>
          <p:cNvPr id="7" name="Rounded Rectangle 18">
            <a:extLst>
              <a:ext uri="{FF2B5EF4-FFF2-40B4-BE49-F238E27FC236}">
                <a16:creationId xmlns:a16="http://schemas.microsoft.com/office/drawing/2014/main" id="{D684BA90-ED0E-441D-9E12-37471ED5627D}"/>
              </a:ext>
            </a:extLst>
          </p:cNvPr>
          <p:cNvSpPr/>
          <p:nvPr userDrawn="1"/>
        </p:nvSpPr>
        <p:spPr>
          <a:xfrm>
            <a:off x="476023" y="3991164"/>
            <a:ext cx="845823" cy="845823"/>
          </a:xfrm>
          <a:prstGeom prst="roundRect">
            <a:avLst>
              <a:gd name="adj" fmla="val 12745"/>
            </a:avLst>
          </a:prstGeom>
          <a:solidFill>
            <a:srgbClr val="024050">
              <a:alpha val="10000"/>
            </a:srgbClr>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lt1"/>
              </a:solidFill>
            </a:endParaRPr>
          </a:p>
        </p:txBody>
      </p:sp>
      <p:sp>
        <p:nvSpPr>
          <p:cNvPr id="9" name="Rounded Rectangle 18">
            <a:extLst>
              <a:ext uri="{FF2B5EF4-FFF2-40B4-BE49-F238E27FC236}">
                <a16:creationId xmlns:a16="http://schemas.microsoft.com/office/drawing/2014/main" id="{FA2E55E9-375B-4249-99F1-3B1B2AE4A5C1}"/>
              </a:ext>
            </a:extLst>
          </p:cNvPr>
          <p:cNvSpPr/>
          <p:nvPr userDrawn="1"/>
        </p:nvSpPr>
        <p:spPr>
          <a:xfrm>
            <a:off x="476023" y="5086701"/>
            <a:ext cx="845823" cy="845823"/>
          </a:xfrm>
          <a:prstGeom prst="roundRect">
            <a:avLst>
              <a:gd name="adj" fmla="val 12745"/>
            </a:avLst>
          </a:prstGeom>
          <a:solidFill>
            <a:srgbClr val="024050">
              <a:alpha val="10000"/>
            </a:srgbClr>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lt1"/>
              </a:solidFill>
            </a:endParaRPr>
          </a:p>
        </p:txBody>
      </p:sp>
      <p:sp>
        <p:nvSpPr>
          <p:cNvPr id="11" name="Rounded Rectangle 18">
            <a:extLst>
              <a:ext uri="{FF2B5EF4-FFF2-40B4-BE49-F238E27FC236}">
                <a16:creationId xmlns:a16="http://schemas.microsoft.com/office/drawing/2014/main" id="{0C5D9C76-43F6-4D07-AE57-28E19D1FD573}"/>
              </a:ext>
            </a:extLst>
          </p:cNvPr>
          <p:cNvSpPr/>
          <p:nvPr userDrawn="1"/>
        </p:nvSpPr>
        <p:spPr>
          <a:xfrm>
            <a:off x="1739982" y="1800088"/>
            <a:ext cx="845823" cy="845823"/>
          </a:xfrm>
          <a:prstGeom prst="roundRect">
            <a:avLst>
              <a:gd name="adj" fmla="val 12745"/>
            </a:avLst>
          </a:prstGeom>
          <a:solidFill>
            <a:srgbClr val="024050">
              <a:alpha val="10000"/>
            </a:srgbClr>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p>
        </p:txBody>
      </p:sp>
      <p:sp>
        <p:nvSpPr>
          <p:cNvPr id="13" name="Rounded Rectangle 18">
            <a:extLst>
              <a:ext uri="{FF2B5EF4-FFF2-40B4-BE49-F238E27FC236}">
                <a16:creationId xmlns:a16="http://schemas.microsoft.com/office/drawing/2014/main" id="{F7EC8060-C047-40FF-938F-146B2D344D9C}"/>
              </a:ext>
            </a:extLst>
          </p:cNvPr>
          <p:cNvSpPr/>
          <p:nvPr userDrawn="1"/>
        </p:nvSpPr>
        <p:spPr>
          <a:xfrm>
            <a:off x="1739982" y="2895626"/>
            <a:ext cx="845823" cy="845823"/>
          </a:xfrm>
          <a:prstGeom prst="roundRect">
            <a:avLst>
              <a:gd name="adj" fmla="val 12745"/>
            </a:avLst>
          </a:prstGeom>
          <a:solidFill>
            <a:srgbClr val="024050">
              <a:alpha val="10000"/>
            </a:srgbClr>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lt1"/>
              </a:solidFill>
            </a:endParaRPr>
          </a:p>
        </p:txBody>
      </p:sp>
      <p:sp>
        <p:nvSpPr>
          <p:cNvPr id="15" name="Rounded Rectangle 18">
            <a:extLst>
              <a:ext uri="{FF2B5EF4-FFF2-40B4-BE49-F238E27FC236}">
                <a16:creationId xmlns:a16="http://schemas.microsoft.com/office/drawing/2014/main" id="{1713D1D6-6417-494D-ABA1-1D124E5EF4EA}"/>
              </a:ext>
            </a:extLst>
          </p:cNvPr>
          <p:cNvSpPr/>
          <p:nvPr userDrawn="1"/>
        </p:nvSpPr>
        <p:spPr>
          <a:xfrm>
            <a:off x="1739982" y="3991164"/>
            <a:ext cx="845823" cy="845823"/>
          </a:xfrm>
          <a:prstGeom prst="roundRect">
            <a:avLst>
              <a:gd name="adj" fmla="val 12745"/>
            </a:avLst>
          </a:prstGeom>
          <a:solidFill>
            <a:srgbClr val="024050">
              <a:alpha val="10000"/>
            </a:srgbClr>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lt1"/>
              </a:solidFill>
            </a:endParaRPr>
          </a:p>
        </p:txBody>
      </p:sp>
      <p:sp>
        <p:nvSpPr>
          <p:cNvPr id="17" name="Rounded Rectangle 18">
            <a:extLst>
              <a:ext uri="{FF2B5EF4-FFF2-40B4-BE49-F238E27FC236}">
                <a16:creationId xmlns:a16="http://schemas.microsoft.com/office/drawing/2014/main" id="{4AA1B85C-4E8A-4B58-B202-82B763AB2FC2}"/>
              </a:ext>
            </a:extLst>
          </p:cNvPr>
          <p:cNvSpPr/>
          <p:nvPr userDrawn="1"/>
        </p:nvSpPr>
        <p:spPr>
          <a:xfrm>
            <a:off x="1739982" y="5086701"/>
            <a:ext cx="845823" cy="845823"/>
          </a:xfrm>
          <a:prstGeom prst="roundRect">
            <a:avLst>
              <a:gd name="adj" fmla="val 12745"/>
            </a:avLst>
          </a:prstGeom>
          <a:solidFill>
            <a:srgbClr val="024050">
              <a:alpha val="10000"/>
            </a:srgbClr>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lt1"/>
              </a:solidFill>
            </a:endParaRPr>
          </a:p>
        </p:txBody>
      </p:sp>
      <p:sp>
        <p:nvSpPr>
          <p:cNvPr id="19" name="Rounded Rectangle 18">
            <a:extLst>
              <a:ext uri="{FF2B5EF4-FFF2-40B4-BE49-F238E27FC236}">
                <a16:creationId xmlns:a16="http://schemas.microsoft.com/office/drawing/2014/main" id="{BD9B3B72-08F0-4745-9F49-9635A3747450}"/>
              </a:ext>
            </a:extLst>
          </p:cNvPr>
          <p:cNvSpPr/>
          <p:nvPr userDrawn="1"/>
        </p:nvSpPr>
        <p:spPr>
          <a:xfrm>
            <a:off x="3003941" y="1800088"/>
            <a:ext cx="845823" cy="845823"/>
          </a:xfrm>
          <a:prstGeom prst="roundRect">
            <a:avLst>
              <a:gd name="adj" fmla="val 12745"/>
            </a:avLst>
          </a:prstGeom>
          <a:solidFill>
            <a:srgbClr val="024050">
              <a:alpha val="10000"/>
            </a:srgbClr>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lt1"/>
              </a:solidFill>
            </a:endParaRPr>
          </a:p>
        </p:txBody>
      </p:sp>
      <p:sp>
        <p:nvSpPr>
          <p:cNvPr id="21" name="Rounded Rectangle 18">
            <a:extLst>
              <a:ext uri="{FF2B5EF4-FFF2-40B4-BE49-F238E27FC236}">
                <a16:creationId xmlns:a16="http://schemas.microsoft.com/office/drawing/2014/main" id="{CEC4E68A-7238-4FA9-82CC-30AA79851CD2}"/>
              </a:ext>
            </a:extLst>
          </p:cNvPr>
          <p:cNvSpPr/>
          <p:nvPr userDrawn="1"/>
        </p:nvSpPr>
        <p:spPr>
          <a:xfrm>
            <a:off x="3003941" y="2895626"/>
            <a:ext cx="845823" cy="845823"/>
          </a:xfrm>
          <a:prstGeom prst="roundRect">
            <a:avLst>
              <a:gd name="adj" fmla="val 12745"/>
            </a:avLst>
          </a:prstGeom>
          <a:solidFill>
            <a:srgbClr val="024050">
              <a:alpha val="10000"/>
            </a:srgbClr>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lt1"/>
              </a:solidFill>
            </a:endParaRPr>
          </a:p>
        </p:txBody>
      </p:sp>
      <p:sp>
        <p:nvSpPr>
          <p:cNvPr id="23" name="Rounded Rectangle 18">
            <a:extLst>
              <a:ext uri="{FF2B5EF4-FFF2-40B4-BE49-F238E27FC236}">
                <a16:creationId xmlns:a16="http://schemas.microsoft.com/office/drawing/2014/main" id="{037F9774-1FB2-4481-8D2A-B7A2BB22E0B9}"/>
              </a:ext>
            </a:extLst>
          </p:cNvPr>
          <p:cNvSpPr/>
          <p:nvPr userDrawn="1"/>
        </p:nvSpPr>
        <p:spPr>
          <a:xfrm>
            <a:off x="3003941" y="3991164"/>
            <a:ext cx="845823" cy="845823"/>
          </a:xfrm>
          <a:prstGeom prst="roundRect">
            <a:avLst>
              <a:gd name="adj" fmla="val 12745"/>
            </a:avLst>
          </a:prstGeom>
          <a:solidFill>
            <a:srgbClr val="024050">
              <a:alpha val="10000"/>
            </a:srgbClr>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lt1"/>
              </a:solidFill>
            </a:endParaRPr>
          </a:p>
        </p:txBody>
      </p:sp>
      <p:sp>
        <p:nvSpPr>
          <p:cNvPr id="25" name="Rounded Rectangle 18">
            <a:extLst>
              <a:ext uri="{FF2B5EF4-FFF2-40B4-BE49-F238E27FC236}">
                <a16:creationId xmlns:a16="http://schemas.microsoft.com/office/drawing/2014/main" id="{D5CABE69-1F79-47A9-B6EE-FED08AEA2F23}"/>
              </a:ext>
            </a:extLst>
          </p:cNvPr>
          <p:cNvSpPr/>
          <p:nvPr userDrawn="1"/>
        </p:nvSpPr>
        <p:spPr>
          <a:xfrm>
            <a:off x="3003941" y="5086701"/>
            <a:ext cx="845823" cy="845823"/>
          </a:xfrm>
          <a:prstGeom prst="roundRect">
            <a:avLst>
              <a:gd name="adj" fmla="val 12745"/>
            </a:avLst>
          </a:prstGeom>
          <a:solidFill>
            <a:srgbClr val="024050">
              <a:alpha val="10000"/>
            </a:srgbClr>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lt1"/>
              </a:solidFill>
            </a:endParaRPr>
          </a:p>
        </p:txBody>
      </p:sp>
      <p:sp>
        <p:nvSpPr>
          <p:cNvPr id="27" name="Rounded Rectangle 18">
            <a:extLst>
              <a:ext uri="{FF2B5EF4-FFF2-40B4-BE49-F238E27FC236}">
                <a16:creationId xmlns:a16="http://schemas.microsoft.com/office/drawing/2014/main" id="{4DC3198D-EF3C-4954-ADEB-ECC1AD6AA46E}"/>
              </a:ext>
            </a:extLst>
          </p:cNvPr>
          <p:cNvSpPr/>
          <p:nvPr userDrawn="1"/>
        </p:nvSpPr>
        <p:spPr>
          <a:xfrm>
            <a:off x="4267900" y="1800088"/>
            <a:ext cx="845823" cy="845823"/>
          </a:xfrm>
          <a:prstGeom prst="roundRect">
            <a:avLst>
              <a:gd name="adj" fmla="val 12745"/>
            </a:avLst>
          </a:prstGeom>
          <a:solidFill>
            <a:srgbClr val="024050">
              <a:alpha val="10000"/>
            </a:srgbClr>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lt1"/>
              </a:solidFill>
            </a:endParaRPr>
          </a:p>
        </p:txBody>
      </p:sp>
      <p:sp>
        <p:nvSpPr>
          <p:cNvPr id="29" name="Rounded Rectangle 18">
            <a:extLst>
              <a:ext uri="{FF2B5EF4-FFF2-40B4-BE49-F238E27FC236}">
                <a16:creationId xmlns:a16="http://schemas.microsoft.com/office/drawing/2014/main" id="{276CA663-6EA5-4BAD-8E41-A297868552B5}"/>
              </a:ext>
            </a:extLst>
          </p:cNvPr>
          <p:cNvSpPr/>
          <p:nvPr userDrawn="1"/>
        </p:nvSpPr>
        <p:spPr>
          <a:xfrm>
            <a:off x="4267900" y="2895626"/>
            <a:ext cx="845823" cy="845823"/>
          </a:xfrm>
          <a:prstGeom prst="roundRect">
            <a:avLst>
              <a:gd name="adj" fmla="val 12745"/>
            </a:avLst>
          </a:prstGeom>
          <a:solidFill>
            <a:srgbClr val="024050">
              <a:alpha val="10000"/>
            </a:srgbClr>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tx1"/>
              </a:solidFill>
            </a:endParaRPr>
          </a:p>
        </p:txBody>
      </p:sp>
      <p:sp>
        <p:nvSpPr>
          <p:cNvPr id="31" name="Rounded Rectangle 18">
            <a:extLst>
              <a:ext uri="{FF2B5EF4-FFF2-40B4-BE49-F238E27FC236}">
                <a16:creationId xmlns:a16="http://schemas.microsoft.com/office/drawing/2014/main" id="{F5E336F8-BEA8-4AF9-B18D-A501F3929E7D}"/>
              </a:ext>
            </a:extLst>
          </p:cNvPr>
          <p:cNvSpPr/>
          <p:nvPr userDrawn="1"/>
        </p:nvSpPr>
        <p:spPr>
          <a:xfrm>
            <a:off x="4267900" y="3991164"/>
            <a:ext cx="845823" cy="845823"/>
          </a:xfrm>
          <a:prstGeom prst="roundRect">
            <a:avLst>
              <a:gd name="adj" fmla="val 12745"/>
            </a:avLst>
          </a:prstGeom>
          <a:solidFill>
            <a:srgbClr val="024050">
              <a:alpha val="10000"/>
            </a:srgbClr>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tx1"/>
              </a:solidFill>
            </a:endParaRPr>
          </a:p>
        </p:txBody>
      </p:sp>
      <p:sp>
        <p:nvSpPr>
          <p:cNvPr id="33" name="Rounded Rectangle 18">
            <a:extLst>
              <a:ext uri="{FF2B5EF4-FFF2-40B4-BE49-F238E27FC236}">
                <a16:creationId xmlns:a16="http://schemas.microsoft.com/office/drawing/2014/main" id="{2F4571C4-2171-4CAB-A157-09F63302A165}"/>
              </a:ext>
            </a:extLst>
          </p:cNvPr>
          <p:cNvSpPr/>
          <p:nvPr userDrawn="1"/>
        </p:nvSpPr>
        <p:spPr>
          <a:xfrm>
            <a:off x="4267900" y="5086701"/>
            <a:ext cx="845823" cy="845823"/>
          </a:xfrm>
          <a:prstGeom prst="roundRect">
            <a:avLst>
              <a:gd name="adj" fmla="val 12745"/>
            </a:avLst>
          </a:prstGeom>
          <a:solidFill>
            <a:srgbClr val="024050">
              <a:alpha val="10000"/>
            </a:srgbClr>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tx1"/>
              </a:solidFill>
            </a:endParaRPr>
          </a:p>
        </p:txBody>
      </p:sp>
      <p:sp>
        <p:nvSpPr>
          <p:cNvPr id="35" name="Rounded Rectangle 18">
            <a:extLst>
              <a:ext uri="{FF2B5EF4-FFF2-40B4-BE49-F238E27FC236}">
                <a16:creationId xmlns:a16="http://schemas.microsoft.com/office/drawing/2014/main" id="{D7587415-8F35-4A2E-A9FA-CBFDC7475888}"/>
              </a:ext>
            </a:extLst>
          </p:cNvPr>
          <p:cNvSpPr/>
          <p:nvPr userDrawn="1"/>
        </p:nvSpPr>
        <p:spPr>
          <a:xfrm>
            <a:off x="5531859" y="1800088"/>
            <a:ext cx="845823" cy="845823"/>
          </a:xfrm>
          <a:prstGeom prst="roundRect">
            <a:avLst>
              <a:gd name="adj" fmla="val 12745"/>
            </a:avLst>
          </a:prstGeom>
          <a:solidFill>
            <a:srgbClr val="024050">
              <a:alpha val="10000"/>
            </a:srgbClr>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tx1"/>
              </a:solidFill>
            </a:endParaRPr>
          </a:p>
        </p:txBody>
      </p:sp>
      <p:sp>
        <p:nvSpPr>
          <p:cNvPr id="37" name="Rounded Rectangle 18">
            <a:extLst>
              <a:ext uri="{FF2B5EF4-FFF2-40B4-BE49-F238E27FC236}">
                <a16:creationId xmlns:a16="http://schemas.microsoft.com/office/drawing/2014/main" id="{5A000F0C-46CE-41E0-92C3-4786DE994583}"/>
              </a:ext>
            </a:extLst>
          </p:cNvPr>
          <p:cNvSpPr/>
          <p:nvPr userDrawn="1"/>
        </p:nvSpPr>
        <p:spPr>
          <a:xfrm>
            <a:off x="5531859" y="2895626"/>
            <a:ext cx="845823" cy="845823"/>
          </a:xfrm>
          <a:prstGeom prst="roundRect">
            <a:avLst>
              <a:gd name="adj" fmla="val 12745"/>
            </a:avLst>
          </a:prstGeom>
          <a:solidFill>
            <a:srgbClr val="024050">
              <a:alpha val="10000"/>
            </a:srgbClr>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tx1"/>
              </a:solidFill>
            </a:endParaRPr>
          </a:p>
        </p:txBody>
      </p:sp>
      <p:sp>
        <p:nvSpPr>
          <p:cNvPr id="39" name="Rounded Rectangle 18">
            <a:extLst>
              <a:ext uri="{FF2B5EF4-FFF2-40B4-BE49-F238E27FC236}">
                <a16:creationId xmlns:a16="http://schemas.microsoft.com/office/drawing/2014/main" id="{EBB31BC7-3C89-4ED2-841C-222CCD266737}"/>
              </a:ext>
            </a:extLst>
          </p:cNvPr>
          <p:cNvSpPr/>
          <p:nvPr userDrawn="1"/>
        </p:nvSpPr>
        <p:spPr>
          <a:xfrm>
            <a:off x="5531859" y="3991164"/>
            <a:ext cx="845823" cy="845823"/>
          </a:xfrm>
          <a:prstGeom prst="roundRect">
            <a:avLst>
              <a:gd name="adj" fmla="val 12745"/>
            </a:avLst>
          </a:prstGeom>
          <a:solidFill>
            <a:srgbClr val="024050">
              <a:alpha val="10000"/>
            </a:srgbClr>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tx1"/>
              </a:solidFill>
            </a:endParaRPr>
          </a:p>
        </p:txBody>
      </p:sp>
      <p:sp>
        <p:nvSpPr>
          <p:cNvPr id="41" name="Rounded Rectangle 18">
            <a:extLst>
              <a:ext uri="{FF2B5EF4-FFF2-40B4-BE49-F238E27FC236}">
                <a16:creationId xmlns:a16="http://schemas.microsoft.com/office/drawing/2014/main" id="{EEFA165A-6FA1-4F76-A8E7-EB82413801F7}"/>
              </a:ext>
            </a:extLst>
          </p:cNvPr>
          <p:cNvSpPr/>
          <p:nvPr userDrawn="1"/>
        </p:nvSpPr>
        <p:spPr>
          <a:xfrm>
            <a:off x="5531859" y="5086701"/>
            <a:ext cx="845823" cy="845823"/>
          </a:xfrm>
          <a:prstGeom prst="roundRect">
            <a:avLst>
              <a:gd name="adj" fmla="val 12745"/>
            </a:avLst>
          </a:prstGeom>
          <a:solidFill>
            <a:srgbClr val="024050">
              <a:alpha val="10000"/>
            </a:srgbClr>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tx1"/>
              </a:solidFill>
            </a:endParaRPr>
          </a:p>
        </p:txBody>
      </p:sp>
      <p:sp>
        <p:nvSpPr>
          <p:cNvPr id="43" name="Rounded Rectangle 18">
            <a:extLst>
              <a:ext uri="{FF2B5EF4-FFF2-40B4-BE49-F238E27FC236}">
                <a16:creationId xmlns:a16="http://schemas.microsoft.com/office/drawing/2014/main" id="{34CABE22-09B3-4662-B9D8-3AE24F1A2B5B}"/>
              </a:ext>
            </a:extLst>
          </p:cNvPr>
          <p:cNvSpPr/>
          <p:nvPr userDrawn="1"/>
        </p:nvSpPr>
        <p:spPr>
          <a:xfrm>
            <a:off x="6795818" y="1800088"/>
            <a:ext cx="845823" cy="845823"/>
          </a:xfrm>
          <a:prstGeom prst="roundRect">
            <a:avLst>
              <a:gd name="adj" fmla="val 12745"/>
            </a:avLst>
          </a:prstGeom>
          <a:solidFill>
            <a:srgbClr val="024050">
              <a:alpha val="10000"/>
            </a:srgbClr>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tx1"/>
              </a:solidFill>
            </a:endParaRPr>
          </a:p>
        </p:txBody>
      </p:sp>
      <p:sp>
        <p:nvSpPr>
          <p:cNvPr id="45" name="Rounded Rectangle 18">
            <a:extLst>
              <a:ext uri="{FF2B5EF4-FFF2-40B4-BE49-F238E27FC236}">
                <a16:creationId xmlns:a16="http://schemas.microsoft.com/office/drawing/2014/main" id="{DC3F017E-54F8-48AC-9A8A-89D9074F2E8C}"/>
              </a:ext>
            </a:extLst>
          </p:cNvPr>
          <p:cNvSpPr/>
          <p:nvPr userDrawn="1"/>
        </p:nvSpPr>
        <p:spPr>
          <a:xfrm>
            <a:off x="6795818" y="2895626"/>
            <a:ext cx="845823" cy="845823"/>
          </a:xfrm>
          <a:prstGeom prst="roundRect">
            <a:avLst>
              <a:gd name="adj" fmla="val 12745"/>
            </a:avLst>
          </a:prstGeom>
          <a:solidFill>
            <a:srgbClr val="024050">
              <a:alpha val="10000"/>
            </a:srgbClr>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tx1"/>
              </a:solidFill>
            </a:endParaRPr>
          </a:p>
        </p:txBody>
      </p:sp>
      <p:sp>
        <p:nvSpPr>
          <p:cNvPr id="47" name="Rounded Rectangle 18">
            <a:extLst>
              <a:ext uri="{FF2B5EF4-FFF2-40B4-BE49-F238E27FC236}">
                <a16:creationId xmlns:a16="http://schemas.microsoft.com/office/drawing/2014/main" id="{8C63788C-09FF-4DEB-A7BD-DE9A1B2425C7}"/>
              </a:ext>
            </a:extLst>
          </p:cNvPr>
          <p:cNvSpPr/>
          <p:nvPr userDrawn="1"/>
        </p:nvSpPr>
        <p:spPr>
          <a:xfrm>
            <a:off x="6795818" y="3991164"/>
            <a:ext cx="845823" cy="845823"/>
          </a:xfrm>
          <a:prstGeom prst="roundRect">
            <a:avLst>
              <a:gd name="adj" fmla="val 12745"/>
            </a:avLst>
          </a:prstGeom>
          <a:solidFill>
            <a:srgbClr val="024050">
              <a:alpha val="10000"/>
            </a:srgbClr>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tx1"/>
              </a:solidFill>
            </a:endParaRPr>
          </a:p>
        </p:txBody>
      </p:sp>
      <p:sp>
        <p:nvSpPr>
          <p:cNvPr id="49" name="Rounded Rectangle 18">
            <a:extLst>
              <a:ext uri="{FF2B5EF4-FFF2-40B4-BE49-F238E27FC236}">
                <a16:creationId xmlns:a16="http://schemas.microsoft.com/office/drawing/2014/main" id="{161B70A3-AF21-41C9-9322-E194AD8493D5}"/>
              </a:ext>
            </a:extLst>
          </p:cNvPr>
          <p:cNvSpPr/>
          <p:nvPr userDrawn="1"/>
        </p:nvSpPr>
        <p:spPr>
          <a:xfrm>
            <a:off x="6795818" y="5086701"/>
            <a:ext cx="845823" cy="845823"/>
          </a:xfrm>
          <a:prstGeom prst="roundRect">
            <a:avLst>
              <a:gd name="adj" fmla="val 12745"/>
            </a:avLst>
          </a:prstGeom>
          <a:solidFill>
            <a:srgbClr val="024050">
              <a:alpha val="10000"/>
            </a:srgbClr>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tx1"/>
              </a:solidFill>
            </a:endParaRPr>
          </a:p>
        </p:txBody>
      </p:sp>
      <p:sp>
        <p:nvSpPr>
          <p:cNvPr id="51" name="Rounded Rectangle 18">
            <a:extLst>
              <a:ext uri="{FF2B5EF4-FFF2-40B4-BE49-F238E27FC236}">
                <a16:creationId xmlns:a16="http://schemas.microsoft.com/office/drawing/2014/main" id="{C8D8DD2A-EDDC-4FF0-8A62-62381BED7B34}"/>
              </a:ext>
            </a:extLst>
          </p:cNvPr>
          <p:cNvSpPr/>
          <p:nvPr userDrawn="1"/>
        </p:nvSpPr>
        <p:spPr>
          <a:xfrm>
            <a:off x="8059777" y="1800088"/>
            <a:ext cx="845823" cy="845823"/>
          </a:xfrm>
          <a:prstGeom prst="roundRect">
            <a:avLst>
              <a:gd name="adj" fmla="val 12745"/>
            </a:avLst>
          </a:prstGeom>
          <a:solidFill>
            <a:srgbClr val="024050">
              <a:alpha val="10000"/>
            </a:srgbClr>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tx1"/>
              </a:solidFill>
            </a:endParaRPr>
          </a:p>
        </p:txBody>
      </p:sp>
      <p:sp>
        <p:nvSpPr>
          <p:cNvPr id="53" name="Rounded Rectangle 18">
            <a:extLst>
              <a:ext uri="{FF2B5EF4-FFF2-40B4-BE49-F238E27FC236}">
                <a16:creationId xmlns:a16="http://schemas.microsoft.com/office/drawing/2014/main" id="{C2BC002D-270D-495D-B5D9-3859CCE01823}"/>
              </a:ext>
            </a:extLst>
          </p:cNvPr>
          <p:cNvSpPr/>
          <p:nvPr userDrawn="1"/>
        </p:nvSpPr>
        <p:spPr>
          <a:xfrm>
            <a:off x="8059777" y="2895626"/>
            <a:ext cx="845823" cy="845823"/>
          </a:xfrm>
          <a:prstGeom prst="roundRect">
            <a:avLst>
              <a:gd name="adj" fmla="val 12745"/>
            </a:avLst>
          </a:prstGeom>
          <a:solidFill>
            <a:srgbClr val="024050">
              <a:alpha val="10000"/>
            </a:srgbClr>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tx1"/>
              </a:solidFill>
            </a:endParaRPr>
          </a:p>
        </p:txBody>
      </p:sp>
      <p:sp>
        <p:nvSpPr>
          <p:cNvPr id="55" name="Rounded Rectangle 18">
            <a:extLst>
              <a:ext uri="{FF2B5EF4-FFF2-40B4-BE49-F238E27FC236}">
                <a16:creationId xmlns:a16="http://schemas.microsoft.com/office/drawing/2014/main" id="{882FF1A8-453E-460D-879D-01AF358BD474}"/>
              </a:ext>
            </a:extLst>
          </p:cNvPr>
          <p:cNvSpPr/>
          <p:nvPr userDrawn="1"/>
        </p:nvSpPr>
        <p:spPr>
          <a:xfrm>
            <a:off x="8059777" y="3991164"/>
            <a:ext cx="845823" cy="845823"/>
          </a:xfrm>
          <a:prstGeom prst="roundRect">
            <a:avLst>
              <a:gd name="adj" fmla="val 12745"/>
            </a:avLst>
          </a:prstGeom>
          <a:solidFill>
            <a:srgbClr val="024050">
              <a:alpha val="10000"/>
            </a:srgbClr>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tx1"/>
              </a:solidFill>
            </a:endParaRPr>
          </a:p>
        </p:txBody>
      </p:sp>
      <p:sp>
        <p:nvSpPr>
          <p:cNvPr id="57" name="Rounded Rectangle 18">
            <a:extLst>
              <a:ext uri="{FF2B5EF4-FFF2-40B4-BE49-F238E27FC236}">
                <a16:creationId xmlns:a16="http://schemas.microsoft.com/office/drawing/2014/main" id="{305E47FA-D7EA-4D5E-B4DD-BE8260B38BB5}"/>
              </a:ext>
            </a:extLst>
          </p:cNvPr>
          <p:cNvSpPr/>
          <p:nvPr userDrawn="1"/>
        </p:nvSpPr>
        <p:spPr>
          <a:xfrm>
            <a:off x="8059777" y="5086701"/>
            <a:ext cx="845823" cy="845823"/>
          </a:xfrm>
          <a:prstGeom prst="roundRect">
            <a:avLst>
              <a:gd name="adj" fmla="val 12745"/>
            </a:avLst>
          </a:prstGeom>
          <a:solidFill>
            <a:srgbClr val="024050">
              <a:alpha val="10000"/>
            </a:srgbClr>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tx1"/>
              </a:solidFill>
            </a:endParaRPr>
          </a:p>
        </p:txBody>
      </p:sp>
      <p:sp>
        <p:nvSpPr>
          <p:cNvPr id="59" name="Rounded Rectangle 18">
            <a:extLst>
              <a:ext uri="{FF2B5EF4-FFF2-40B4-BE49-F238E27FC236}">
                <a16:creationId xmlns:a16="http://schemas.microsoft.com/office/drawing/2014/main" id="{0EF0F3E8-BFF2-42C8-8045-EFF4FE3BE932}"/>
              </a:ext>
            </a:extLst>
          </p:cNvPr>
          <p:cNvSpPr/>
          <p:nvPr userDrawn="1"/>
        </p:nvSpPr>
        <p:spPr>
          <a:xfrm>
            <a:off x="9323736" y="1800088"/>
            <a:ext cx="845823" cy="845823"/>
          </a:xfrm>
          <a:prstGeom prst="roundRect">
            <a:avLst>
              <a:gd name="adj" fmla="val 12745"/>
            </a:avLst>
          </a:prstGeom>
          <a:solidFill>
            <a:srgbClr val="024050">
              <a:alpha val="10000"/>
            </a:srgbClr>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tx1"/>
              </a:solidFill>
            </a:endParaRPr>
          </a:p>
        </p:txBody>
      </p:sp>
      <p:sp>
        <p:nvSpPr>
          <p:cNvPr id="61" name="Rounded Rectangle 18">
            <a:extLst>
              <a:ext uri="{FF2B5EF4-FFF2-40B4-BE49-F238E27FC236}">
                <a16:creationId xmlns:a16="http://schemas.microsoft.com/office/drawing/2014/main" id="{CF45825C-2305-49DF-984D-B47C1C088DB6}"/>
              </a:ext>
            </a:extLst>
          </p:cNvPr>
          <p:cNvSpPr/>
          <p:nvPr userDrawn="1"/>
        </p:nvSpPr>
        <p:spPr>
          <a:xfrm>
            <a:off x="9323736" y="2895626"/>
            <a:ext cx="845823" cy="845823"/>
          </a:xfrm>
          <a:prstGeom prst="roundRect">
            <a:avLst>
              <a:gd name="adj" fmla="val 12745"/>
            </a:avLst>
          </a:prstGeom>
          <a:solidFill>
            <a:srgbClr val="024050">
              <a:alpha val="10000"/>
            </a:srgbClr>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tx1"/>
              </a:solidFill>
            </a:endParaRPr>
          </a:p>
        </p:txBody>
      </p:sp>
      <p:sp>
        <p:nvSpPr>
          <p:cNvPr id="63" name="Rounded Rectangle 18">
            <a:extLst>
              <a:ext uri="{FF2B5EF4-FFF2-40B4-BE49-F238E27FC236}">
                <a16:creationId xmlns:a16="http://schemas.microsoft.com/office/drawing/2014/main" id="{2E4067E5-2CF0-4C48-8D6A-6AC22B896CAA}"/>
              </a:ext>
            </a:extLst>
          </p:cNvPr>
          <p:cNvSpPr/>
          <p:nvPr userDrawn="1"/>
        </p:nvSpPr>
        <p:spPr>
          <a:xfrm>
            <a:off x="9323736" y="3991164"/>
            <a:ext cx="845823" cy="845823"/>
          </a:xfrm>
          <a:prstGeom prst="roundRect">
            <a:avLst>
              <a:gd name="adj" fmla="val 12745"/>
            </a:avLst>
          </a:prstGeom>
          <a:solidFill>
            <a:srgbClr val="024050">
              <a:alpha val="10000"/>
            </a:srgbClr>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tx1"/>
              </a:solidFill>
            </a:endParaRPr>
          </a:p>
        </p:txBody>
      </p:sp>
      <p:sp>
        <p:nvSpPr>
          <p:cNvPr id="65" name="Rounded Rectangle 18">
            <a:extLst>
              <a:ext uri="{FF2B5EF4-FFF2-40B4-BE49-F238E27FC236}">
                <a16:creationId xmlns:a16="http://schemas.microsoft.com/office/drawing/2014/main" id="{353BC133-44D6-48D8-A1C8-0C9D0B64F1FE}"/>
              </a:ext>
            </a:extLst>
          </p:cNvPr>
          <p:cNvSpPr/>
          <p:nvPr userDrawn="1"/>
        </p:nvSpPr>
        <p:spPr>
          <a:xfrm>
            <a:off x="9323736" y="5086701"/>
            <a:ext cx="845823" cy="845823"/>
          </a:xfrm>
          <a:prstGeom prst="roundRect">
            <a:avLst>
              <a:gd name="adj" fmla="val 12745"/>
            </a:avLst>
          </a:prstGeom>
          <a:solidFill>
            <a:srgbClr val="024050">
              <a:alpha val="10000"/>
            </a:srgbClr>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tx1"/>
              </a:solidFill>
            </a:endParaRPr>
          </a:p>
        </p:txBody>
      </p:sp>
      <p:sp>
        <p:nvSpPr>
          <p:cNvPr id="67" name="Rounded Rectangle 18">
            <a:extLst>
              <a:ext uri="{FF2B5EF4-FFF2-40B4-BE49-F238E27FC236}">
                <a16:creationId xmlns:a16="http://schemas.microsoft.com/office/drawing/2014/main" id="{DD6C0E06-A271-416B-B1C3-CA55A7B49E4A}"/>
              </a:ext>
            </a:extLst>
          </p:cNvPr>
          <p:cNvSpPr/>
          <p:nvPr userDrawn="1"/>
        </p:nvSpPr>
        <p:spPr>
          <a:xfrm>
            <a:off x="10587694" y="1800088"/>
            <a:ext cx="845823" cy="845823"/>
          </a:xfrm>
          <a:prstGeom prst="roundRect">
            <a:avLst>
              <a:gd name="adj" fmla="val 12745"/>
            </a:avLst>
          </a:prstGeom>
          <a:solidFill>
            <a:srgbClr val="024050">
              <a:alpha val="10000"/>
            </a:srgbClr>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tx1"/>
              </a:solidFill>
            </a:endParaRPr>
          </a:p>
        </p:txBody>
      </p:sp>
      <p:sp>
        <p:nvSpPr>
          <p:cNvPr id="69" name="Rounded Rectangle 18">
            <a:extLst>
              <a:ext uri="{FF2B5EF4-FFF2-40B4-BE49-F238E27FC236}">
                <a16:creationId xmlns:a16="http://schemas.microsoft.com/office/drawing/2014/main" id="{5A115D5D-921B-4EEF-A498-86C273D49054}"/>
              </a:ext>
            </a:extLst>
          </p:cNvPr>
          <p:cNvSpPr/>
          <p:nvPr userDrawn="1"/>
        </p:nvSpPr>
        <p:spPr>
          <a:xfrm>
            <a:off x="10587694" y="2895626"/>
            <a:ext cx="845823" cy="845823"/>
          </a:xfrm>
          <a:prstGeom prst="roundRect">
            <a:avLst>
              <a:gd name="adj" fmla="val 12745"/>
            </a:avLst>
          </a:prstGeom>
          <a:solidFill>
            <a:srgbClr val="024050">
              <a:alpha val="10000"/>
            </a:srgbClr>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tx1"/>
              </a:solidFill>
            </a:endParaRPr>
          </a:p>
        </p:txBody>
      </p:sp>
      <p:sp>
        <p:nvSpPr>
          <p:cNvPr id="71" name="Rounded Rectangle 18">
            <a:extLst>
              <a:ext uri="{FF2B5EF4-FFF2-40B4-BE49-F238E27FC236}">
                <a16:creationId xmlns:a16="http://schemas.microsoft.com/office/drawing/2014/main" id="{67F475AB-D6C9-49E0-B696-999C3854CD2B}"/>
              </a:ext>
            </a:extLst>
          </p:cNvPr>
          <p:cNvSpPr/>
          <p:nvPr userDrawn="1"/>
        </p:nvSpPr>
        <p:spPr>
          <a:xfrm>
            <a:off x="10587694" y="3991164"/>
            <a:ext cx="845823" cy="845823"/>
          </a:xfrm>
          <a:prstGeom prst="roundRect">
            <a:avLst>
              <a:gd name="adj" fmla="val 12745"/>
            </a:avLst>
          </a:prstGeom>
          <a:solidFill>
            <a:srgbClr val="024050">
              <a:alpha val="10000"/>
            </a:srgbClr>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tx1"/>
              </a:solidFill>
            </a:endParaRPr>
          </a:p>
        </p:txBody>
      </p:sp>
      <p:sp>
        <p:nvSpPr>
          <p:cNvPr id="73" name="Rounded Rectangle 18">
            <a:extLst>
              <a:ext uri="{FF2B5EF4-FFF2-40B4-BE49-F238E27FC236}">
                <a16:creationId xmlns:a16="http://schemas.microsoft.com/office/drawing/2014/main" id="{BBD582B8-7739-4B75-9147-E19D4F3276A1}"/>
              </a:ext>
            </a:extLst>
          </p:cNvPr>
          <p:cNvSpPr/>
          <p:nvPr userDrawn="1"/>
        </p:nvSpPr>
        <p:spPr>
          <a:xfrm>
            <a:off x="10587694" y="5086701"/>
            <a:ext cx="845823" cy="845823"/>
          </a:xfrm>
          <a:prstGeom prst="roundRect">
            <a:avLst>
              <a:gd name="adj" fmla="val 12745"/>
            </a:avLst>
          </a:prstGeom>
          <a:solidFill>
            <a:srgbClr val="024050">
              <a:alpha val="10000"/>
            </a:srgbClr>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tx1"/>
              </a:solidFill>
            </a:endParaRPr>
          </a:p>
        </p:txBody>
      </p:sp>
      <p:sp>
        <p:nvSpPr>
          <p:cNvPr id="2" name="Title 1"/>
          <p:cNvSpPr>
            <a:spLocks noGrp="1"/>
          </p:cNvSpPr>
          <p:nvPr>
            <p:ph type="title" hasCustomPrompt="1"/>
          </p:nvPr>
        </p:nvSpPr>
        <p:spPr>
          <a:xfrm>
            <a:off x="720724" y="420355"/>
            <a:ext cx="9190912" cy="443198"/>
          </a:xfrm>
        </p:spPr>
        <p:txBody>
          <a:bodyPr anchor="t" anchorCtr="0"/>
          <a:lstStyle>
            <a:lvl1pPr>
              <a:defRPr b="1" spc="0">
                <a:solidFill>
                  <a:srgbClr val="024050"/>
                </a:solidFill>
                <a:latin typeface="Poppins" panose="00000500000000000000" pitchFamily="2" charset="0"/>
                <a:cs typeface="Poppins" panose="00000500000000000000" pitchFamily="2" charset="0"/>
              </a:defRPr>
            </a:lvl1pPr>
          </a:lstStyle>
          <a:p>
            <a:r>
              <a:rPr lang="en-US" dirty="0"/>
              <a:t>Click to edit master title style</a:t>
            </a:r>
            <a:endParaRPr lang="en-GB" dirty="0"/>
          </a:p>
        </p:txBody>
      </p:sp>
      <p:sp>
        <p:nvSpPr>
          <p:cNvPr id="4" name="Oval 3">
            <a:extLst>
              <a:ext uri="{FF2B5EF4-FFF2-40B4-BE49-F238E27FC236}">
                <a16:creationId xmlns:a16="http://schemas.microsoft.com/office/drawing/2014/main" id="{599DFB75-C963-4665-A938-0F764170F453}"/>
              </a:ext>
            </a:extLst>
          </p:cNvPr>
          <p:cNvSpPr/>
          <p:nvPr userDrawn="1"/>
        </p:nvSpPr>
        <p:spPr>
          <a:xfrm>
            <a:off x="476023" y="1800088"/>
            <a:ext cx="845823" cy="845823"/>
          </a:xfrm>
          <a:prstGeom prst="ellipse">
            <a:avLst/>
          </a:prstGeom>
          <a:solidFill>
            <a:srgbClr val="024050"/>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tx1"/>
              </a:solidFill>
            </a:endParaRPr>
          </a:p>
        </p:txBody>
      </p:sp>
      <p:sp>
        <p:nvSpPr>
          <p:cNvPr id="6" name="Oval 5">
            <a:extLst>
              <a:ext uri="{FF2B5EF4-FFF2-40B4-BE49-F238E27FC236}">
                <a16:creationId xmlns:a16="http://schemas.microsoft.com/office/drawing/2014/main" id="{137CD11E-807B-4A64-B534-9C64CE2165DA}"/>
              </a:ext>
            </a:extLst>
          </p:cNvPr>
          <p:cNvSpPr/>
          <p:nvPr userDrawn="1"/>
        </p:nvSpPr>
        <p:spPr>
          <a:xfrm>
            <a:off x="476023" y="2895626"/>
            <a:ext cx="845823" cy="845823"/>
          </a:xfrm>
          <a:prstGeom prst="ellipse">
            <a:avLst/>
          </a:prstGeom>
          <a:solidFill>
            <a:srgbClr val="024050"/>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p>
        </p:txBody>
      </p:sp>
      <p:sp>
        <p:nvSpPr>
          <p:cNvPr id="8" name="Oval 7">
            <a:extLst>
              <a:ext uri="{FF2B5EF4-FFF2-40B4-BE49-F238E27FC236}">
                <a16:creationId xmlns:a16="http://schemas.microsoft.com/office/drawing/2014/main" id="{D37F5C9B-5A2F-48FA-A8D9-724FB596F41C}"/>
              </a:ext>
            </a:extLst>
          </p:cNvPr>
          <p:cNvSpPr/>
          <p:nvPr userDrawn="1"/>
        </p:nvSpPr>
        <p:spPr>
          <a:xfrm>
            <a:off x="476023" y="3991164"/>
            <a:ext cx="845823" cy="845823"/>
          </a:xfrm>
          <a:prstGeom prst="ellipse">
            <a:avLst/>
          </a:prstGeom>
          <a:solidFill>
            <a:srgbClr val="024050"/>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lt1"/>
              </a:solidFill>
            </a:endParaRPr>
          </a:p>
        </p:txBody>
      </p:sp>
      <p:sp>
        <p:nvSpPr>
          <p:cNvPr id="10" name="Oval 9">
            <a:extLst>
              <a:ext uri="{FF2B5EF4-FFF2-40B4-BE49-F238E27FC236}">
                <a16:creationId xmlns:a16="http://schemas.microsoft.com/office/drawing/2014/main" id="{438812AF-DDA9-4DF4-B3AF-739A39FA6C1A}"/>
              </a:ext>
            </a:extLst>
          </p:cNvPr>
          <p:cNvSpPr/>
          <p:nvPr userDrawn="1"/>
        </p:nvSpPr>
        <p:spPr>
          <a:xfrm>
            <a:off x="476023" y="5086701"/>
            <a:ext cx="845823" cy="845823"/>
          </a:xfrm>
          <a:prstGeom prst="ellipse">
            <a:avLst/>
          </a:prstGeom>
          <a:solidFill>
            <a:srgbClr val="024050"/>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lt1"/>
              </a:solidFill>
            </a:endParaRPr>
          </a:p>
        </p:txBody>
      </p:sp>
      <p:sp>
        <p:nvSpPr>
          <p:cNvPr id="12" name="Oval 11">
            <a:extLst>
              <a:ext uri="{FF2B5EF4-FFF2-40B4-BE49-F238E27FC236}">
                <a16:creationId xmlns:a16="http://schemas.microsoft.com/office/drawing/2014/main" id="{B85B831B-5281-4AB1-8FA9-2792FB60BC80}"/>
              </a:ext>
            </a:extLst>
          </p:cNvPr>
          <p:cNvSpPr/>
          <p:nvPr userDrawn="1"/>
        </p:nvSpPr>
        <p:spPr>
          <a:xfrm>
            <a:off x="1739982" y="1800088"/>
            <a:ext cx="845823" cy="845823"/>
          </a:xfrm>
          <a:prstGeom prst="ellipse">
            <a:avLst/>
          </a:prstGeom>
          <a:solidFill>
            <a:srgbClr val="024050"/>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lt1"/>
              </a:solidFill>
            </a:endParaRPr>
          </a:p>
        </p:txBody>
      </p:sp>
      <p:sp>
        <p:nvSpPr>
          <p:cNvPr id="14" name="Oval 13">
            <a:extLst>
              <a:ext uri="{FF2B5EF4-FFF2-40B4-BE49-F238E27FC236}">
                <a16:creationId xmlns:a16="http://schemas.microsoft.com/office/drawing/2014/main" id="{6D1B5859-7E76-4334-BF8B-0848210B9C9E}"/>
              </a:ext>
            </a:extLst>
          </p:cNvPr>
          <p:cNvSpPr/>
          <p:nvPr userDrawn="1"/>
        </p:nvSpPr>
        <p:spPr>
          <a:xfrm>
            <a:off x="1739982" y="2895626"/>
            <a:ext cx="845823" cy="845823"/>
          </a:xfrm>
          <a:prstGeom prst="ellipse">
            <a:avLst/>
          </a:prstGeom>
          <a:solidFill>
            <a:srgbClr val="024050"/>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lt1"/>
              </a:solidFill>
            </a:endParaRPr>
          </a:p>
        </p:txBody>
      </p:sp>
      <p:sp>
        <p:nvSpPr>
          <p:cNvPr id="16" name="Oval 15">
            <a:extLst>
              <a:ext uri="{FF2B5EF4-FFF2-40B4-BE49-F238E27FC236}">
                <a16:creationId xmlns:a16="http://schemas.microsoft.com/office/drawing/2014/main" id="{F7D03E62-E1D5-4C94-9F3E-D222139CCE87}"/>
              </a:ext>
            </a:extLst>
          </p:cNvPr>
          <p:cNvSpPr/>
          <p:nvPr userDrawn="1"/>
        </p:nvSpPr>
        <p:spPr>
          <a:xfrm>
            <a:off x="1739982" y="3991164"/>
            <a:ext cx="845823" cy="845823"/>
          </a:xfrm>
          <a:prstGeom prst="ellipse">
            <a:avLst/>
          </a:prstGeom>
          <a:solidFill>
            <a:srgbClr val="024050"/>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lt1"/>
              </a:solidFill>
            </a:endParaRPr>
          </a:p>
        </p:txBody>
      </p:sp>
      <p:sp>
        <p:nvSpPr>
          <p:cNvPr id="18" name="Oval 17">
            <a:extLst>
              <a:ext uri="{FF2B5EF4-FFF2-40B4-BE49-F238E27FC236}">
                <a16:creationId xmlns:a16="http://schemas.microsoft.com/office/drawing/2014/main" id="{EDAD9401-4FF6-4071-A5BF-67886904D587}"/>
              </a:ext>
            </a:extLst>
          </p:cNvPr>
          <p:cNvSpPr/>
          <p:nvPr userDrawn="1"/>
        </p:nvSpPr>
        <p:spPr>
          <a:xfrm>
            <a:off x="1739982" y="5086701"/>
            <a:ext cx="845823" cy="845823"/>
          </a:xfrm>
          <a:prstGeom prst="ellipse">
            <a:avLst/>
          </a:prstGeom>
          <a:solidFill>
            <a:srgbClr val="024050"/>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lt1"/>
              </a:solidFill>
            </a:endParaRPr>
          </a:p>
        </p:txBody>
      </p:sp>
      <p:sp>
        <p:nvSpPr>
          <p:cNvPr id="20" name="Oval 19">
            <a:extLst>
              <a:ext uri="{FF2B5EF4-FFF2-40B4-BE49-F238E27FC236}">
                <a16:creationId xmlns:a16="http://schemas.microsoft.com/office/drawing/2014/main" id="{81679F25-45A3-4D97-A1C9-C83788DC83D0}"/>
              </a:ext>
            </a:extLst>
          </p:cNvPr>
          <p:cNvSpPr/>
          <p:nvPr userDrawn="1"/>
        </p:nvSpPr>
        <p:spPr>
          <a:xfrm>
            <a:off x="3003941" y="1800088"/>
            <a:ext cx="845823" cy="845823"/>
          </a:xfrm>
          <a:prstGeom prst="ellipse">
            <a:avLst/>
          </a:prstGeom>
          <a:solidFill>
            <a:srgbClr val="024050"/>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lt1"/>
              </a:solidFill>
            </a:endParaRPr>
          </a:p>
        </p:txBody>
      </p:sp>
      <p:sp>
        <p:nvSpPr>
          <p:cNvPr id="22" name="Oval 21">
            <a:extLst>
              <a:ext uri="{FF2B5EF4-FFF2-40B4-BE49-F238E27FC236}">
                <a16:creationId xmlns:a16="http://schemas.microsoft.com/office/drawing/2014/main" id="{BE875EFA-7E0D-4DDD-9B05-49AEB8E3FC18}"/>
              </a:ext>
            </a:extLst>
          </p:cNvPr>
          <p:cNvSpPr/>
          <p:nvPr userDrawn="1"/>
        </p:nvSpPr>
        <p:spPr>
          <a:xfrm>
            <a:off x="3003941" y="2895626"/>
            <a:ext cx="845823" cy="845823"/>
          </a:xfrm>
          <a:prstGeom prst="ellipse">
            <a:avLst/>
          </a:prstGeom>
          <a:solidFill>
            <a:srgbClr val="024050"/>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lt1"/>
              </a:solidFill>
            </a:endParaRPr>
          </a:p>
        </p:txBody>
      </p:sp>
      <p:sp>
        <p:nvSpPr>
          <p:cNvPr id="24" name="Oval 23">
            <a:extLst>
              <a:ext uri="{FF2B5EF4-FFF2-40B4-BE49-F238E27FC236}">
                <a16:creationId xmlns:a16="http://schemas.microsoft.com/office/drawing/2014/main" id="{1E14E638-2520-4F41-947A-C4E664DAD609}"/>
              </a:ext>
            </a:extLst>
          </p:cNvPr>
          <p:cNvSpPr/>
          <p:nvPr userDrawn="1"/>
        </p:nvSpPr>
        <p:spPr>
          <a:xfrm>
            <a:off x="3003941" y="3991164"/>
            <a:ext cx="845823" cy="845823"/>
          </a:xfrm>
          <a:prstGeom prst="ellipse">
            <a:avLst/>
          </a:prstGeom>
          <a:solidFill>
            <a:srgbClr val="024050"/>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lt1"/>
              </a:solidFill>
            </a:endParaRPr>
          </a:p>
        </p:txBody>
      </p:sp>
      <p:sp>
        <p:nvSpPr>
          <p:cNvPr id="26" name="Oval 25">
            <a:extLst>
              <a:ext uri="{FF2B5EF4-FFF2-40B4-BE49-F238E27FC236}">
                <a16:creationId xmlns:a16="http://schemas.microsoft.com/office/drawing/2014/main" id="{11C6FFEC-3095-4D89-8F71-E8BBDBD03852}"/>
              </a:ext>
            </a:extLst>
          </p:cNvPr>
          <p:cNvSpPr/>
          <p:nvPr userDrawn="1"/>
        </p:nvSpPr>
        <p:spPr>
          <a:xfrm>
            <a:off x="3003941" y="5086701"/>
            <a:ext cx="845823" cy="845823"/>
          </a:xfrm>
          <a:prstGeom prst="ellipse">
            <a:avLst/>
          </a:prstGeom>
          <a:solidFill>
            <a:srgbClr val="024050"/>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lt1"/>
              </a:solidFill>
            </a:endParaRPr>
          </a:p>
        </p:txBody>
      </p:sp>
      <p:sp>
        <p:nvSpPr>
          <p:cNvPr id="28" name="Oval 27">
            <a:extLst>
              <a:ext uri="{FF2B5EF4-FFF2-40B4-BE49-F238E27FC236}">
                <a16:creationId xmlns:a16="http://schemas.microsoft.com/office/drawing/2014/main" id="{812C2733-6B22-4253-A270-37CFC2BBE635}"/>
              </a:ext>
            </a:extLst>
          </p:cNvPr>
          <p:cNvSpPr/>
          <p:nvPr userDrawn="1"/>
        </p:nvSpPr>
        <p:spPr>
          <a:xfrm>
            <a:off x="4267900" y="1800088"/>
            <a:ext cx="845823" cy="845823"/>
          </a:xfrm>
          <a:prstGeom prst="ellipse">
            <a:avLst/>
          </a:prstGeom>
          <a:solidFill>
            <a:srgbClr val="024050"/>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lt1"/>
              </a:solidFill>
            </a:endParaRPr>
          </a:p>
        </p:txBody>
      </p:sp>
      <p:sp>
        <p:nvSpPr>
          <p:cNvPr id="30" name="Oval 29">
            <a:extLst>
              <a:ext uri="{FF2B5EF4-FFF2-40B4-BE49-F238E27FC236}">
                <a16:creationId xmlns:a16="http://schemas.microsoft.com/office/drawing/2014/main" id="{2D1639A2-76F6-4517-90D0-27903720A7D3}"/>
              </a:ext>
            </a:extLst>
          </p:cNvPr>
          <p:cNvSpPr/>
          <p:nvPr userDrawn="1"/>
        </p:nvSpPr>
        <p:spPr>
          <a:xfrm>
            <a:off x="4267900" y="2895626"/>
            <a:ext cx="845823" cy="845823"/>
          </a:xfrm>
          <a:prstGeom prst="ellipse">
            <a:avLst/>
          </a:prstGeom>
          <a:solidFill>
            <a:srgbClr val="024050"/>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lt1"/>
              </a:solidFill>
            </a:endParaRPr>
          </a:p>
        </p:txBody>
      </p:sp>
      <p:sp>
        <p:nvSpPr>
          <p:cNvPr id="32" name="Oval 31">
            <a:extLst>
              <a:ext uri="{FF2B5EF4-FFF2-40B4-BE49-F238E27FC236}">
                <a16:creationId xmlns:a16="http://schemas.microsoft.com/office/drawing/2014/main" id="{980D5D2F-70B3-4691-A324-0509A6A905A2}"/>
              </a:ext>
            </a:extLst>
          </p:cNvPr>
          <p:cNvSpPr/>
          <p:nvPr userDrawn="1"/>
        </p:nvSpPr>
        <p:spPr>
          <a:xfrm>
            <a:off x="4267900" y="3991164"/>
            <a:ext cx="845823" cy="845823"/>
          </a:xfrm>
          <a:prstGeom prst="ellipse">
            <a:avLst/>
          </a:prstGeom>
          <a:solidFill>
            <a:srgbClr val="024050"/>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lt1"/>
              </a:solidFill>
            </a:endParaRPr>
          </a:p>
        </p:txBody>
      </p:sp>
      <p:sp>
        <p:nvSpPr>
          <p:cNvPr id="34" name="Oval 33">
            <a:extLst>
              <a:ext uri="{FF2B5EF4-FFF2-40B4-BE49-F238E27FC236}">
                <a16:creationId xmlns:a16="http://schemas.microsoft.com/office/drawing/2014/main" id="{A05B2FEA-9634-4B31-94AD-8F28CA57D661}"/>
              </a:ext>
            </a:extLst>
          </p:cNvPr>
          <p:cNvSpPr/>
          <p:nvPr userDrawn="1"/>
        </p:nvSpPr>
        <p:spPr>
          <a:xfrm>
            <a:off x="4267900" y="5086701"/>
            <a:ext cx="845823" cy="845823"/>
          </a:xfrm>
          <a:prstGeom prst="ellipse">
            <a:avLst/>
          </a:prstGeom>
          <a:solidFill>
            <a:srgbClr val="024050"/>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lt1"/>
              </a:solidFill>
            </a:endParaRPr>
          </a:p>
        </p:txBody>
      </p:sp>
      <p:sp>
        <p:nvSpPr>
          <p:cNvPr id="36" name="Oval 35">
            <a:extLst>
              <a:ext uri="{FF2B5EF4-FFF2-40B4-BE49-F238E27FC236}">
                <a16:creationId xmlns:a16="http://schemas.microsoft.com/office/drawing/2014/main" id="{FAC91458-81F4-46A2-BE19-B7919E69A288}"/>
              </a:ext>
            </a:extLst>
          </p:cNvPr>
          <p:cNvSpPr/>
          <p:nvPr userDrawn="1"/>
        </p:nvSpPr>
        <p:spPr>
          <a:xfrm>
            <a:off x="5531859" y="1800088"/>
            <a:ext cx="845823" cy="845823"/>
          </a:xfrm>
          <a:prstGeom prst="ellipse">
            <a:avLst/>
          </a:prstGeom>
          <a:solidFill>
            <a:srgbClr val="024050"/>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lt1"/>
              </a:solidFill>
            </a:endParaRPr>
          </a:p>
        </p:txBody>
      </p:sp>
      <p:sp>
        <p:nvSpPr>
          <p:cNvPr id="38" name="Oval 37">
            <a:extLst>
              <a:ext uri="{FF2B5EF4-FFF2-40B4-BE49-F238E27FC236}">
                <a16:creationId xmlns:a16="http://schemas.microsoft.com/office/drawing/2014/main" id="{13EE795B-DCEE-410B-970D-492B8FF12B68}"/>
              </a:ext>
            </a:extLst>
          </p:cNvPr>
          <p:cNvSpPr/>
          <p:nvPr userDrawn="1"/>
        </p:nvSpPr>
        <p:spPr>
          <a:xfrm>
            <a:off x="5531859" y="2895626"/>
            <a:ext cx="845823" cy="845823"/>
          </a:xfrm>
          <a:prstGeom prst="ellipse">
            <a:avLst/>
          </a:prstGeom>
          <a:solidFill>
            <a:srgbClr val="024050"/>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lt1"/>
              </a:solidFill>
            </a:endParaRPr>
          </a:p>
        </p:txBody>
      </p:sp>
      <p:sp>
        <p:nvSpPr>
          <p:cNvPr id="40" name="Oval 39">
            <a:extLst>
              <a:ext uri="{FF2B5EF4-FFF2-40B4-BE49-F238E27FC236}">
                <a16:creationId xmlns:a16="http://schemas.microsoft.com/office/drawing/2014/main" id="{AD6C20E4-67C6-46EF-8475-A769E375C9D2}"/>
              </a:ext>
            </a:extLst>
          </p:cNvPr>
          <p:cNvSpPr/>
          <p:nvPr userDrawn="1"/>
        </p:nvSpPr>
        <p:spPr>
          <a:xfrm>
            <a:off x="5531859" y="3991164"/>
            <a:ext cx="845823" cy="845823"/>
          </a:xfrm>
          <a:prstGeom prst="ellipse">
            <a:avLst/>
          </a:prstGeom>
          <a:solidFill>
            <a:srgbClr val="024050"/>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lt1"/>
              </a:solidFill>
            </a:endParaRPr>
          </a:p>
        </p:txBody>
      </p:sp>
      <p:sp>
        <p:nvSpPr>
          <p:cNvPr id="42" name="Oval 41">
            <a:extLst>
              <a:ext uri="{FF2B5EF4-FFF2-40B4-BE49-F238E27FC236}">
                <a16:creationId xmlns:a16="http://schemas.microsoft.com/office/drawing/2014/main" id="{D1A3DE85-71BD-4E41-8B67-6DE038403FAC}"/>
              </a:ext>
            </a:extLst>
          </p:cNvPr>
          <p:cNvSpPr/>
          <p:nvPr userDrawn="1"/>
        </p:nvSpPr>
        <p:spPr>
          <a:xfrm>
            <a:off x="5531859" y="5086701"/>
            <a:ext cx="845823" cy="845823"/>
          </a:xfrm>
          <a:prstGeom prst="ellipse">
            <a:avLst/>
          </a:prstGeom>
          <a:solidFill>
            <a:srgbClr val="024050"/>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lt1"/>
              </a:solidFill>
            </a:endParaRPr>
          </a:p>
        </p:txBody>
      </p:sp>
      <p:sp>
        <p:nvSpPr>
          <p:cNvPr id="44" name="Oval 43">
            <a:extLst>
              <a:ext uri="{FF2B5EF4-FFF2-40B4-BE49-F238E27FC236}">
                <a16:creationId xmlns:a16="http://schemas.microsoft.com/office/drawing/2014/main" id="{8DC14705-2647-408E-A25A-0A13FDAA9217}"/>
              </a:ext>
            </a:extLst>
          </p:cNvPr>
          <p:cNvSpPr/>
          <p:nvPr userDrawn="1"/>
        </p:nvSpPr>
        <p:spPr>
          <a:xfrm>
            <a:off x="6795818" y="1800088"/>
            <a:ext cx="845823" cy="845823"/>
          </a:xfrm>
          <a:prstGeom prst="ellipse">
            <a:avLst/>
          </a:prstGeom>
          <a:solidFill>
            <a:srgbClr val="024050"/>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lt1"/>
              </a:solidFill>
            </a:endParaRPr>
          </a:p>
        </p:txBody>
      </p:sp>
      <p:sp>
        <p:nvSpPr>
          <p:cNvPr id="46" name="Oval 45">
            <a:extLst>
              <a:ext uri="{FF2B5EF4-FFF2-40B4-BE49-F238E27FC236}">
                <a16:creationId xmlns:a16="http://schemas.microsoft.com/office/drawing/2014/main" id="{5A4B3FD7-E6A2-452B-A3EA-EC981F574D9C}"/>
              </a:ext>
            </a:extLst>
          </p:cNvPr>
          <p:cNvSpPr/>
          <p:nvPr userDrawn="1"/>
        </p:nvSpPr>
        <p:spPr>
          <a:xfrm>
            <a:off x="6795818" y="2895626"/>
            <a:ext cx="845823" cy="845823"/>
          </a:xfrm>
          <a:prstGeom prst="ellipse">
            <a:avLst/>
          </a:prstGeom>
          <a:solidFill>
            <a:srgbClr val="024050"/>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lt1"/>
              </a:solidFill>
            </a:endParaRPr>
          </a:p>
        </p:txBody>
      </p:sp>
      <p:sp>
        <p:nvSpPr>
          <p:cNvPr id="48" name="Oval 47">
            <a:extLst>
              <a:ext uri="{FF2B5EF4-FFF2-40B4-BE49-F238E27FC236}">
                <a16:creationId xmlns:a16="http://schemas.microsoft.com/office/drawing/2014/main" id="{2D1749E8-DEA5-46A3-B961-392DD8DCDE39}"/>
              </a:ext>
            </a:extLst>
          </p:cNvPr>
          <p:cNvSpPr/>
          <p:nvPr userDrawn="1"/>
        </p:nvSpPr>
        <p:spPr>
          <a:xfrm>
            <a:off x="6795818" y="3991164"/>
            <a:ext cx="845823" cy="845823"/>
          </a:xfrm>
          <a:prstGeom prst="ellipse">
            <a:avLst/>
          </a:prstGeom>
          <a:solidFill>
            <a:srgbClr val="024050"/>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lt1"/>
              </a:solidFill>
            </a:endParaRPr>
          </a:p>
        </p:txBody>
      </p:sp>
      <p:sp>
        <p:nvSpPr>
          <p:cNvPr id="50" name="Oval 49">
            <a:extLst>
              <a:ext uri="{FF2B5EF4-FFF2-40B4-BE49-F238E27FC236}">
                <a16:creationId xmlns:a16="http://schemas.microsoft.com/office/drawing/2014/main" id="{9B9556EF-EE0E-4B30-80CE-616CE001CB3B}"/>
              </a:ext>
            </a:extLst>
          </p:cNvPr>
          <p:cNvSpPr/>
          <p:nvPr userDrawn="1"/>
        </p:nvSpPr>
        <p:spPr>
          <a:xfrm>
            <a:off x="6795818" y="5086701"/>
            <a:ext cx="845823" cy="845823"/>
          </a:xfrm>
          <a:prstGeom prst="ellipse">
            <a:avLst/>
          </a:prstGeom>
          <a:solidFill>
            <a:srgbClr val="024050"/>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lt1"/>
              </a:solidFill>
            </a:endParaRPr>
          </a:p>
        </p:txBody>
      </p:sp>
      <p:sp>
        <p:nvSpPr>
          <p:cNvPr id="52" name="Oval 51">
            <a:extLst>
              <a:ext uri="{FF2B5EF4-FFF2-40B4-BE49-F238E27FC236}">
                <a16:creationId xmlns:a16="http://schemas.microsoft.com/office/drawing/2014/main" id="{5165BDF0-20BB-4310-A132-94047D63787E}"/>
              </a:ext>
            </a:extLst>
          </p:cNvPr>
          <p:cNvSpPr/>
          <p:nvPr userDrawn="1"/>
        </p:nvSpPr>
        <p:spPr>
          <a:xfrm>
            <a:off x="8059777" y="1800088"/>
            <a:ext cx="845823" cy="845823"/>
          </a:xfrm>
          <a:prstGeom prst="ellipse">
            <a:avLst/>
          </a:prstGeom>
          <a:solidFill>
            <a:srgbClr val="024050"/>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lt1"/>
              </a:solidFill>
            </a:endParaRPr>
          </a:p>
        </p:txBody>
      </p:sp>
      <p:sp>
        <p:nvSpPr>
          <p:cNvPr id="54" name="Oval 53">
            <a:extLst>
              <a:ext uri="{FF2B5EF4-FFF2-40B4-BE49-F238E27FC236}">
                <a16:creationId xmlns:a16="http://schemas.microsoft.com/office/drawing/2014/main" id="{3A486027-7AEF-48C1-854B-268BDC92797D}"/>
              </a:ext>
            </a:extLst>
          </p:cNvPr>
          <p:cNvSpPr/>
          <p:nvPr userDrawn="1"/>
        </p:nvSpPr>
        <p:spPr>
          <a:xfrm>
            <a:off x="8059777" y="2895626"/>
            <a:ext cx="845823" cy="845823"/>
          </a:xfrm>
          <a:prstGeom prst="ellipse">
            <a:avLst/>
          </a:prstGeom>
          <a:solidFill>
            <a:srgbClr val="024050"/>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lt1"/>
              </a:solidFill>
            </a:endParaRPr>
          </a:p>
        </p:txBody>
      </p:sp>
      <p:sp>
        <p:nvSpPr>
          <p:cNvPr id="56" name="Oval 55">
            <a:extLst>
              <a:ext uri="{FF2B5EF4-FFF2-40B4-BE49-F238E27FC236}">
                <a16:creationId xmlns:a16="http://schemas.microsoft.com/office/drawing/2014/main" id="{4007D021-E617-484D-A6AA-A74E7886405D}"/>
              </a:ext>
            </a:extLst>
          </p:cNvPr>
          <p:cNvSpPr/>
          <p:nvPr userDrawn="1"/>
        </p:nvSpPr>
        <p:spPr>
          <a:xfrm>
            <a:off x="8059777" y="3991164"/>
            <a:ext cx="845823" cy="845823"/>
          </a:xfrm>
          <a:prstGeom prst="ellipse">
            <a:avLst/>
          </a:prstGeom>
          <a:solidFill>
            <a:srgbClr val="024050"/>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lt1"/>
              </a:solidFill>
            </a:endParaRPr>
          </a:p>
        </p:txBody>
      </p:sp>
      <p:sp>
        <p:nvSpPr>
          <p:cNvPr id="58" name="Oval 57">
            <a:extLst>
              <a:ext uri="{FF2B5EF4-FFF2-40B4-BE49-F238E27FC236}">
                <a16:creationId xmlns:a16="http://schemas.microsoft.com/office/drawing/2014/main" id="{3DA6A40A-CE9E-4051-8A46-77BAFA6FB9F0}"/>
              </a:ext>
            </a:extLst>
          </p:cNvPr>
          <p:cNvSpPr/>
          <p:nvPr userDrawn="1"/>
        </p:nvSpPr>
        <p:spPr>
          <a:xfrm>
            <a:off x="8059777" y="5086701"/>
            <a:ext cx="845823" cy="845823"/>
          </a:xfrm>
          <a:prstGeom prst="ellipse">
            <a:avLst/>
          </a:prstGeom>
          <a:solidFill>
            <a:srgbClr val="024050"/>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lt1"/>
              </a:solidFill>
            </a:endParaRPr>
          </a:p>
        </p:txBody>
      </p:sp>
      <p:sp>
        <p:nvSpPr>
          <p:cNvPr id="60" name="Oval 59">
            <a:extLst>
              <a:ext uri="{FF2B5EF4-FFF2-40B4-BE49-F238E27FC236}">
                <a16:creationId xmlns:a16="http://schemas.microsoft.com/office/drawing/2014/main" id="{69E4FB00-52B5-465B-BBB3-E8D79635DE10}"/>
              </a:ext>
            </a:extLst>
          </p:cNvPr>
          <p:cNvSpPr/>
          <p:nvPr userDrawn="1"/>
        </p:nvSpPr>
        <p:spPr>
          <a:xfrm>
            <a:off x="9323736" y="1800088"/>
            <a:ext cx="845823" cy="845823"/>
          </a:xfrm>
          <a:prstGeom prst="ellipse">
            <a:avLst/>
          </a:prstGeom>
          <a:solidFill>
            <a:srgbClr val="024050"/>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lt1"/>
              </a:solidFill>
            </a:endParaRPr>
          </a:p>
        </p:txBody>
      </p:sp>
      <p:sp>
        <p:nvSpPr>
          <p:cNvPr id="62" name="Oval 61">
            <a:extLst>
              <a:ext uri="{FF2B5EF4-FFF2-40B4-BE49-F238E27FC236}">
                <a16:creationId xmlns:a16="http://schemas.microsoft.com/office/drawing/2014/main" id="{5FA1DA47-19D5-4673-882F-EAC2FF07798F}"/>
              </a:ext>
            </a:extLst>
          </p:cNvPr>
          <p:cNvSpPr/>
          <p:nvPr userDrawn="1"/>
        </p:nvSpPr>
        <p:spPr>
          <a:xfrm>
            <a:off x="9323736" y="2895626"/>
            <a:ext cx="845823" cy="845823"/>
          </a:xfrm>
          <a:prstGeom prst="ellipse">
            <a:avLst/>
          </a:prstGeom>
          <a:solidFill>
            <a:srgbClr val="024050"/>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lt1"/>
              </a:solidFill>
            </a:endParaRPr>
          </a:p>
        </p:txBody>
      </p:sp>
      <p:sp>
        <p:nvSpPr>
          <p:cNvPr id="64" name="Oval 63">
            <a:extLst>
              <a:ext uri="{FF2B5EF4-FFF2-40B4-BE49-F238E27FC236}">
                <a16:creationId xmlns:a16="http://schemas.microsoft.com/office/drawing/2014/main" id="{56C113A6-7BDF-4C05-9AB9-604DCB98DCE6}"/>
              </a:ext>
            </a:extLst>
          </p:cNvPr>
          <p:cNvSpPr/>
          <p:nvPr userDrawn="1"/>
        </p:nvSpPr>
        <p:spPr>
          <a:xfrm>
            <a:off x="9323736" y="3991164"/>
            <a:ext cx="845823" cy="845823"/>
          </a:xfrm>
          <a:prstGeom prst="ellipse">
            <a:avLst/>
          </a:prstGeom>
          <a:solidFill>
            <a:srgbClr val="024050"/>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lt1"/>
              </a:solidFill>
            </a:endParaRPr>
          </a:p>
        </p:txBody>
      </p:sp>
      <p:sp>
        <p:nvSpPr>
          <p:cNvPr id="66" name="Oval 65">
            <a:extLst>
              <a:ext uri="{FF2B5EF4-FFF2-40B4-BE49-F238E27FC236}">
                <a16:creationId xmlns:a16="http://schemas.microsoft.com/office/drawing/2014/main" id="{958E710B-96BC-4240-8D9B-C714061854FF}"/>
              </a:ext>
            </a:extLst>
          </p:cNvPr>
          <p:cNvSpPr/>
          <p:nvPr userDrawn="1"/>
        </p:nvSpPr>
        <p:spPr>
          <a:xfrm>
            <a:off x="9323736" y="5086701"/>
            <a:ext cx="845823" cy="845823"/>
          </a:xfrm>
          <a:prstGeom prst="ellipse">
            <a:avLst/>
          </a:prstGeom>
          <a:solidFill>
            <a:srgbClr val="024050"/>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lt1"/>
              </a:solidFill>
            </a:endParaRPr>
          </a:p>
        </p:txBody>
      </p:sp>
      <p:sp>
        <p:nvSpPr>
          <p:cNvPr id="68" name="Oval 67">
            <a:extLst>
              <a:ext uri="{FF2B5EF4-FFF2-40B4-BE49-F238E27FC236}">
                <a16:creationId xmlns:a16="http://schemas.microsoft.com/office/drawing/2014/main" id="{ECEE0917-B4D1-4C60-AAAD-E4B445A6EB16}"/>
              </a:ext>
            </a:extLst>
          </p:cNvPr>
          <p:cNvSpPr/>
          <p:nvPr userDrawn="1"/>
        </p:nvSpPr>
        <p:spPr>
          <a:xfrm>
            <a:off x="10587694" y="1800088"/>
            <a:ext cx="845823" cy="845823"/>
          </a:xfrm>
          <a:prstGeom prst="ellipse">
            <a:avLst/>
          </a:prstGeom>
          <a:solidFill>
            <a:srgbClr val="024050"/>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lt1"/>
              </a:solidFill>
            </a:endParaRPr>
          </a:p>
        </p:txBody>
      </p:sp>
      <p:sp>
        <p:nvSpPr>
          <p:cNvPr id="70" name="Oval 69">
            <a:extLst>
              <a:ext uri="{FF2B5EF4-FFF2-40B4-BE49-F238E27FC236}">
                <a16:creationId xmlns:a16="http://schemas.microsoft.com/office/drawing/2014/main" id="{B6CC1624-A9C0-4FCC-A086-B58FCF928CE9}"/>
              </a:ext>
            </a:extLst>
          </p:cNvPr>
          <p:cNvSpPr/>
          <p:nvPr userDrawn="1"/>
        </p:nvSpPr>
        <p:spPr>
          <a:xfrm>
            <a:off x="10587694" y="2895626"/>
            <a:ext cx="845823" cy="845823"/>
          </a:xfrm>
          <a:prstGeom prst="ellipse">
            <a:avLst/>
          </a:prstGeom>
          <a:solidFill>
            <a:srgbClr val="024050"/>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lt1"/>
              </a:solidFill>
            </a:endParaRPr>
          </a:p>
        </p:txBody>
      </p:sp>
      <p:sp>
        <p:nvSpPr>
          <p:cNvPr id="72" name="Oval 71">
            <a:extLst>
              <a:ext uri="{FF2B5EF4-FFF2-40B4-BE49-F238E27FC236}">
                <a16:creationId xmlns:a16="http://schemas.microsoft.com/office/drawing/2014/main" id="{DCEA4D78-BE09-4230-A058-4702AD51AF8B}"/>
              </a:ext>
            </a:extLst>
          </p:cNvPr>
          <p:cNvSpPr/>
          <p:nvPr userDrawn="1"/>
        </p:nvSpPr>
        <p:spPr>
          <a:xfrm>
            <a:off x="10587694" y="3991164"/>
            <a:ext cx="845823" cy="845823"/>
          </a:xfrm>
          <a:prstGeom prst="ellipse">
            <a:avLst/>
          </a:prstGeom>
          <a:solidFill>
            <a:srgbClr val="024050"/>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lt1"/>
              </a:solidFill>
            </a:endParaRPr>
          </a:p>
        </p:txBody>
      </p:sp>
      <p:sp>
        <p:nvSpPr>
          <p:cNvPr id="74" name="Oval 73">
            <a:extLst>
              <a:ext uri="{FF2B5EF4-FFF2-40B4-BE49-F238E27FC236}">
                <a16:creationId xmlns:a16="http://schemas.microsoft.com/office/drawing/2014/main" id="{6C29C344-4551-4E1B-9238-669ECCE20373}"/>
              </a:ext>
            </a:extLst>
          </p:cNvPr>
          <p:cNvSpPr/>
          <p:nvPr userDrawn="1"/>
        </p:nvSpPr>
        <p:spPr>
          <a:xfrm>
            <a:off x="10587694" y="5086701"/>
            <a:ext cx="845823" cy="845823"/>
          </a:xfrm>
          <a:prstGeom prst="ellipse">
            <a:avLst/>
          </a:prstGeom>
          <a:solidFill>
            <a:srgbClr val="024050"/>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endParaRPr lang="en-US">
              <a:solidFill>
                <a:schemeClr val="lt1"/>
              </a:solidFill>
            </a:endParaRPr>
          </a:p>
        </p:txBody>
      </p:sp>
    </p:spTree>
    <p:custDataLst>
      <p:tags r:id="rId1"/>
    </p:custDataLst>
    <p:extLst>
      <p:ext uri="{BB962C8B-B14F-4D97-AF65-F5344CB8AC3E}">
        <p14:creationId xmlns:p14="http://schemas.microsoft.com/office/powerpoint/2010/main" val="4020117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2609295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p:ext uri="{DCECCB84-F9BA-43D5-87BE-67443E8EF086}">
      <p15:sldGuideLst xmlns:p15="http://schemas.microsoft.com/office/powerpoint/2012/main">
        <p15:guide id="1" orient="horz" pos="2045">
          <p15:clr>
            <a:srgbClr val="FBAE40"/>
          </p15:clr>
        </p15:guide>
        <p15:guide id="2" orient="horz" pos="2157">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Clean information - Basic">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0725" y="421200"/>
            <a:ext cx="9058276" cy="443198"/>
          </a:xfrm>
        </p:spPr>
        <p:txBody>
          <a:bodyPr anchor="t">
            <a:spAutoFit/>
          </a:bodyPr>
          <a:lstStyle>
            <a:lvl1pPr>
              <a:defRPr b="1" spc="0">
                <a:solidFill>
                  <a:schemeClr val="accent2"/>
                </a:solidFill>
                <a:latin typeface="Poppins" panose="00000500000000000000" pitchFamily="2" charset="0"/>
                <a:cs typeface="Poppins" panose="00000500000000000000" pitchFamily="2" charset="0"/>
              </a:defRPr>
            </a:lvl1pPr>
          </a:lstStyle>
          <a:p>
            <a:r>
              <a:rPr lang="en-US" dirty="0"/>
              <a:t>Click to edit master title style</a:t>
            </a:r>
            <a:endParaRPr lang="en-GB" dirty="0"/>
          </a:p>
        </p:txBody>
      </p:sp>
      <p:sp>
        <p:nvSpPr>
          <p:cNvPr id="5" name="Text Placeholder 4">
            <a:extLst>
              <a:ext uri="{FF2B5EF4-FFF2-40B4-BE49-F238E27FC236}">
                <a16:creationId xmlns:a16="http://schemas.microsoft.com/office/drawing/2014/main" id="{C6FAF8F4-F3B8-4783-863B-FFD7DC525D13}"/>
              </a:ext>
            </a:extLst>
          </p:cNvPr>
          <p:cNvSpPr>
            <a:spLocks noGrp="1"/>
          </p:cNvSpPr>
          <p:nvPr>
            <p:ph type="body" sz="quarter" idx="10" hasCustomPrompt="1"/>
          </p:nvPr>
        </p:nvSpPr>
        <p:spPr>
          <a:xfrm>
            <a:off x="720000" y="1648800"/>
            <a:ext cx="10731600" cy="4730400"/>
          </a:xfrm>
        </p:spPr>
        <p:txBody>
          <a:bodyPr/>
          <a:lstStyle>
            <a:lvl1pPr>
              <a:spcBef>
                <a:spcPts val="0"/>
              </a:spcBef>
              <a:spcAft>
                <a:spcPts val="600"/>
              </a:spcAft>
              <a:defRPr spc="0"/>
            </a:lvl1pPr>
            <a:lvl2pPr>
              <a:defRPr spc="0"/>
            </a:lvl2pPr>
            <a:lvl3pPr>
              <a:defRPr spc="0"/>
            </a:lvl3pPr>
            <a:lvl4pPr marL="446088" indent="-266700">
              <a:spcBef>
                <a:spcPts val="0"/>
              </a:spcBef>
              <a:spcAft>
                <a:spcPts val="300"/>
              </a:spcAft>
              <a:buFont typeface="Calibri" panose="020F0502020204030204" pitchFamily="34" charset="0"/>
              <a:buChar char="‒"/>
              <a:tabLst>
                <a:tab pos="446088" algn="l"/>
              </a:tabLst>
              <a:defRPr spc="0"/>
            </a:lvl4pPr>
            <a:lvl5pPr marL="627063" indent="-180975">
              <a:spcBef>
                <a:spcPts val="0"/>
              </a:spcBef>
              <a:spcAft>
                <a:spcPts val="300"/>
              </a:spcAft>
              <a:buFont typeface="Wingdings" panose="05000000000000000000" pitchFamily="2" charset="2"/>
              <a:buChar char="§"/>
              <a:tabLst>
                <a:tab pos="720725" algn="l"/>
              </a:tabLst>
              <a:defRPr sz="1400" spc="0"/>
            </a:lvl5pPr>
            <a:lvl6pPr marL="900113" indent="-273050" defTabSz="900113">
              <a:spcBef>
                <a:spcPts val="0"/>
              </a:spcBef>
              <a:spcAft>
                <a:spcPts val="300"/>
              </a:spcAft>
              <a:buFont typeface="Calibri" panose="020F0502020204030204" pitchFamily="34" charset="0"/>
              <a:buChar char="‒"/>
              <a:defRPr sz="1400"/>
            </a:lvl6pPr>
            <a:lvl7pPr marL="1166813" indent="-266700">
              <a:spcBef>
                <a:spcPts val="0"/>
              </a:spcBef>
              <a:spcAft>
                <a:spcPts val="1200"/>
              </a:spcAft>
              <a:buFont typeface="Wingdings" panose="05000000000000000000" pitchFamily="2" charset="2"/>
              <a:buChar char="§"/>
              <a:defRPr sz="1400"/>
            </a:lvl7pPr>
          </a:lstStyle>
          <a:p>
            <a:pPr lvl="0"/>
            <a:r>
              <a:rPr lang="en-US" dirty="0"/>
              <a:t>Edit Master text styles</a:t>
            </a:r>
          </a:p>
          <a:p>
            <a:pPr lvl="3"/>
            <a:r>
              <a:rPr lang="en-US" dirty="0"/>
              <a:t>Second level</a:t>
            </a:r>
          </a:p>
          <a:p>
            <a:pPr lvl="4"/>
            <a:r>
              <a:rPr lang="en-US" dirty="0"/>
              <a:t>Third level</a:t>
            </a:r>
          </a:p>
          <a:p>
            <a:pPr lvl="5"/>
            <a:r>
              <a:rPr lang="en-US" dirty="0"/>
              <a:t>Fourth level</a:t>
            </a:r>
          </a:p>
          <a:p>
            <a:pPr lvl="6"/>
            <a:r>
              <a:rPr lang="en-US" dirty="0"/>
              <a:t>Fifth level</a:t>
            </a:r>
            <a:endParaRPr lang="en-GB" dirty="0"/>
          </a:p>
        </p:txBody>
      </p:sp>
    </p:spTree>
    <p:custDataLst>
      <p:tags r:id="rId1"/>
    </p:custDataLst>
    <p:extLst>
      <p:ext uri="{BB962C8B-B14F-4D97-AF65-F5344CB8AC3E}">
        <p14:creationId xmlns:p14="http://schemas.microsoft.com/office/powerpoint/2010/main" val="15432899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54.xml><?xml version="1.0" encoding="utf-8"?>
<p:sldLayout xmlns:a="http://schemas.openxmlformats.org/drawingml/2006/main" xmlns:r="http://schemas.openxmlformats.org/officeDocument/2006/relationships" xmlns:p="http://schemas.openxmlformats.org/presentationml/2006/main" type="obj">
  <p:cSld name="3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04819-EEB7-0E49-9C0E-A649A2C16616}"/>
              </a:ext>
            </a:extLst>
          </p:cNvPr>
          <p:cNvSpPr>
            <a:spLocks noGrp="1"/>
          </p:cNvSpPr>
          <p:nvPr>
            <p:ph type="title"/>
          </p:nvPr>
        </p:nvSpPr>
        <p:spPr/>
        <p:txBody>
          <a:bodyPr/>
          <a:lstStyle>
            <a:lvl1pPr>
              <a:defRPr b="1">
                <a:solidFill>
                  <a:schemeClr val="accent2"/>
                </a:solidFill>
                <a:latin typeface="Poppins" panose="00000500000000000000" pitchFamily="2" charset="0"/>
                <a:cs typeface="Poppins" panose="00000500000000000000" pitchFamily="2"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6EC54360-9EE1-6147-AE0C-2577A120155F}"/>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6271622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Cover Logo (Light)">
    <p:bg>
      <p:bgPr>
        <a:solidFill>
          <a:srgbClr val="FFFFDE"/>
        </a:solidFill>
        <a:effectLst/>
      </p:bgPr>
    </p:bg>
    <p:spTree>
      <p:nvGrpSpPr>
        <p:cNvPr id="1" name=""/>
        <p:cNvGrpSpPr/>
        <p:nvPr/>
      </p:nvGrpSpPr>
      <p:grpSpPr>
        <a:xfrm>
          <a:off x="0" y="0"/>
          <a:ext cx="0" cy="0"/>
          <a:chOff x="0" y="0"/>
          <a:chExt cx="0" cy="0"/>
        </a:xfrm>
      </p:grpSpPr>
      <p:grpSp>
        <p:nvGrpSpPr>
          <p:cNvPr id="18" name="Graphique 7">
            <a:extLst>
              <a:ext uri="{FF2B5EF4-FFF2-40B4-BE49-F238E27FC236}">
                <a16:creationId xmlns:a16="http://schemas.microsoft.com/office/drawing/2014/main" id="{8169E6B5-FEB7-4155-9ACA-AD497A43E432}"/>
              </a:ext>
            </a:extLst>
          </p:cNvPr>
          <p:cNvGrpSpPr>
            <a:grpSpLocks noChangeAspect="1"/>
          </p:cNvGrpSpPr>
          <p:nvPr userDrawn="1"/>
        </p:nvGrpSpPr>
        <p:grpSpPr>
          <a:xfrm>
            <a:off x="4355654" y="2970597"/>
            <a:ext cx="3545622" cy="912811"/>
            <a:chOff x="4767702" y="-472136"/>
            <a:chExt cx="745525" cy="191931"/>
          </a:xfrm>
          <a:solidFill>
            <a:srgbClr val="FFFFFF"/>
          </a:solidFill>
        </p:grpSpPr>
        <p:sp>
          <p:nvSpPr>
            <p:cNvPr id="19" name="Forme libre : forme 9">
              <a:extLst>
                <a:ext uri="{FF2B5EF4-FFF2-40B4-BE49-F238E27FC236}">
                  <a16:creationId xmlns:a16="http://schemas.microsoft.com/office/drawing/2014/main" id="{D84F150F-B452-4A99-AD9A-275ABC937676}"/>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ysClr val="windowText" lastClr="000000"/>
            </a:solidFill>
            <a:ln w="7833" cap="flat">
              <a:no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prstClr val="black"/>
                </a:solidFill>
                <a:effectLst/>
                <a:uLnTx/>
                <a:uFillTx/>
                <a:latin typeface="Verdana"/>
              </a:endParaRPr>
            </a:p>
          </p:txBody>
        </p:sp>
        <p:sp>
          <p:nvSpPr>
            <p:cNvPr id="20" name="Forme libre : forme 10">
              <a:extLst>
                <a:ext uri="{FF2B5EF4-FFF2-40B4-BE49-F238E27FC236}">
                  <a16:creationId xmlns:a16="http://schemas.microsoft.com/office/drawing/2014/main" id="{0E97CC92-450F-4CF6-AC9E-0138700821FB}"/>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rgbClr val="7A00E6"/>
            </a:solidFill>
            <a:ln w="7833" cap="flat">
              <a:no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srgbClr val="7A00E6"/>
                </a:solidFill>
                <a:effectLst/>
                <a:uLnTx/>
                <a:uFillTx/>
                <a:latin typeface="Verdana"/>
              </a:endParaRPr>
            </a:p>
          </p:txBody>
        </p:sp>
        <p:sp>
          <p:nvSpPr>
            <p:cNvPr id="21" name="Forme libre : forme 11">
              <a:extLst>
                <a:ext uri="{FF2B5EF4-FFF2-40B4-BE49-F238E27FC236}">
                  <a16:creationId xmlns:a16="http://schemas.microsoft.com/office/drawing/2014/main" id="{DB091897-0A24-4236-BB33-4B07C01F3F65}"/>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rgbClr val="7A00E6"/>
            </a:solidFill>
            <a:ln w="7833" cap="flat">
              <a:no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prstClr val="black"/>
                </a:solidFill>
                <a:effectLst/>
                <a:uLnTx/>
                <a:uFillTx/>
                <a:latin typeface="Verdana"/>
              </a:endParaRPr>
            </a:p>
          </p:txBody>
        </p:sp>
      </p:grpSp>
    </p:spTree>
    <p:extLst>
      <p:ext uri="{BB962C8B-B14F-4D97-AF65-F5344CB8AC3E}">
        <p14:creationId xmlns:p14="http://schemas.microsoft.com/office/powerpoint/2010/main" val="2339990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Cover Logo (Dark)">
    <p:bg>
      <p:bgPr>
        <a:solidFill>
          <a:schemeClr val="accent1"/>
        </a:solidFill>
        <a:effectLst/>
      </p:bgPr>
    </p:bg>
    <p:spTree>
      <p:nvGrpSpPr>
        <p:cNvPr id="1" name=""/>
        <p:cNvGrpSpPr/>
        <p:nvPr/>
      </p:nvGrpSpPr>
      <p:grpSpPr>
        <a:xfrm>
          <a:off x="0" y="0"/>
          <a:ext cx="0" cy="0"/>
          <a:chOff x="0" y="0"/>
          <a:chExt cx="0" cy="0"/>
        </a:xfrm>
      </p:grpSpPr>
      <p:grpSp>
        <p:nvGrpSpPr>
          <p:cNvPr id="7" name="Graphique 7">
            <a:extLst>
              <a:ext uri="{FF2B5EF4-FFF2-40B4-BE49-F238E27FC236}">
                <a16:creationId xmlns:a16="http://schemas.microsoft.com/office/drawing/2014/main" id="{AAE34BD0-96F3-484E-823D-846BCF7077CC}"/>
              </a:ext>
            </a:extLst>
          </p:cNvPr>
          <p:cNvGrpSpPr>
            <a:grpSpLocks noChangeAspect="1"/>
          </p:cNvGrpSpPr>
          <p:nvPr userDrawn="1"/>
        </p:nvGrpSpPr>
        <p:grpSpPr>
          <a:xfrm>
            <a:off x="4315443" y="2970600"/>
            <a:ext cx="3561116" cy="916800"/>
            <a:chOff x="4767702" y="-472136"/>
            <a:chExt cx="745525" cy="191931"/>
          </a:xfrm>
          <a:solidFill>
            <a:schemeClr val="bg1"/>
          </a:solidFill>
        </p:grpSpPr>
        <p:sp>
          <p:nvSpPr>
            <p:cNvPr id="8" name="Forme libre : forme 7">
              <a:extLst>
                <a:ext uri="{FF2B5EF4-FFF2-40B4-BE49-F238E27FC236}">
                  <a16:creationId xmlns:a16="http://schemas.microsoft.com/office/drawing/2014/main" id="{B5ACEFF7-2172-4E31-95A5-2822B762DCC8}"/>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sp>
          <p:nvSpPr>
            <p:cNvPr id="9" name="Forme libre : forme 8">
              <a:extLst>
                <a:ext uri="{FF2B5EF4-FFF2-40B4-BE49-F238E27FC236}">
                  <a16:creationId xmlns:a16="http://schemas.microsoft.com/office/drawing/2014/main" id="{156C511D-58A1-442A-9FDB-13B83505C8E1}"/>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2400" dirty="0">
                <a:solidFill>
                  <a:schemeClr val="accent2"/>
                </a:solidFill>
                <a:latin typeface="Verdana" panose="020B0604030504040204" pitchFamily="34" charset="0"/>
              </a:endParaRPr>
            </a:p>
          </p:txBody>
        </p:sp>
        <p:sp>
          <p:nvSpPr>
            <p:cNvPr id="10" name="Forme libre : forme 9">
              <a:extLst>
                <a:ext uri="{FF2B5EF4-FFF2-40B4-BE49-F238E27FC236}">
                  <a16:creationId xmlns:a16="http://schemas.microsoft.com/office/drawing/2014/main" id="{33BB5D3E-7EA3-4217-8524-E90CF2B6AC62}"/>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grpSp>
      <p:grpSp>
        <p:nvGrpSpPr>
          <p:cNvPr id="11" name="Group 10">
            <a:extLst>
              <a:ext uri="{FF2B5EF4-FFF2-40B4-BE49-F238E27FC236}">
                <a16:creationId xmlns:a16="http://schemas.microsoft.com/office/drawing/2014/main" id="{48293441-EBBA-4CBD-95C9-F49BC70B6171}"/>
              </a:ext>
            </a:extLst>
          </p:cNvPr>
          <p:cNvGrpSpPr/>
          <p:nvPr userDrawn="1"/>
        </p:nvGrpSpPr>
        <p:grpSpPr>
          <a:xfrm>
            <a:off x="-504077" y="2288"/>
            <a:ext cx="12375810" cy="7274623"/>
            <a:chOff x="-504077" y="2288"/>
            <a:chExt cx="12375810" cy="7274623"/>
          </a:xfrm>
        </p:grpSpPr>
        <p:grpSp>
          <p:nvGrpSpPr>
            <p:cNvPr id="12" name="Group 11">
              <a:extLst>
                <a:ext uri="{FF2B5EF4-FFF2-40B4-BE49-F238E27FC236}">
                  <a16:creationId xmlns:a16="http://schemas.microsoft.com/office/drawing/2014/main" id="{04DF6AB4-C8DE-4C3F-B999-02720DB81979}"/>
                </a:ext>
              </a:extLst>
            </p:cNvPr>
            <p:cNvGrpSpPr>
              <a:grpSpLocks noChangeAspect="1"/>
            </p:cNvGrpSpPr>
            <p:nvPr userDrawn="1"/>
          </p:nvGrpSpPr>
          <p:grpSpPr>
            <a:xfrm>
              <a:off x="5878978" y="3905088"/>
              <a:ext cx="2608365" cy="1875101"/>
              <a:chOff x="4679949" y="2971278"/>
              <a:chExt cx="3225248" cy="2318565"/>
            </a:xfrm>
          </p:grpSpPr>
          <p:sp>
            <p:nvSpPr>
              <p:cNvPr id="31" name="Hexagon 30">
                <a:extLst>
                  <a:ext uri="{FF2B5EF4-FFF2-40B4-BE49-F238E27FC236}">
                    <a16:creationId xmlns:a16="http://schemas.microsoft.com/office/drawing/2014/main" id="{099CEEA5-8A5D-43EC-AF9E-7938DFE43651}"/>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32" name="Hexagon 31">
                <a:extLst>
                  <a:ext uri="{FF2B5EF4-FFF2-40B4-BE49-F238E27FC236}">
                    <a16:creationId xmlns:a16="http://schemas.microsoft.com/office/drawing/2014/main" id="{CFADFB5E-6042-457B-B672-623BEF974193}"/>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13" name="Group 12">
              <a:extLst>
                <a:ext uri="{FF2B5EF4-FFF2-40B4-BE49-F238E27FC236}">
                  <a16:creationId xmlns:a16="http://schemas.microsoft.com/office/drawing/2014/main" id="{443BE12B-7543-4625-B8F4-3E8CE1E0A4D4}"/>
                </a:ext>
              </a:extLst>
            </p:cNvPr>
            <p:cNvGrpSpPr>
              <a:grpSpLocks noChangeAspect="1"/>
            </p:cNvGrpSpPr>
            <p:nvPr userDrawn="1"/>
          </p:nvGrpSpPr>
          <p:grpSpPr>
            <a:xfrm>
              <a:off x="8078332" y="492925"/>
              <a:ext cx="3793401" cy="1875101"/>
              <a:chOff x="4679949" y="2971278"/>
              <a:chExt cx="4690547" cy="2318565"/>
            </a:xfrm>
          </p:grpSpPr>
          <p:sp>
            <p:nvSpPr>
              <p:cNvPr id="28" name="Hexagon 27">
                <a:extLst>
                  <a:ext uri="{FF2B5EF4-FFF2-40B4-BE49-F238E27FC236}">
                    <a16:creationId xmlns:a16="http://schemas.microsoft.com/office/drawing/2014/main" id="{9C9B5B6F-5C7A-4336-AB10-6B0AB1D40098}"/>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9" name="Hexagon 28">
                <a:extLst>
                  <a:ext uri="{FF2B5EF4-FFF2-40B4-BE49-F238E27FC236}">
                    <a16:creationId xmlns:a16="http://schemas.microsoft.com/office/drawing/2014/main" id="{A3892351-9B42-47FD-ADF1-962B76AC14B6}"/>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30" name="Hexagon 29">
                <a:extLst>
                  <a:ext uri="{FF2B5EF4-FFF2-40B4-BE49-F238E27FC236}">
                    <a16:creationId xmlns:a16="http://schemas.microsoft.com/office/drawing/2014/main" id="{71B65988-6FF6-4996-8690-22D1EEE91B58}"/>
                  </a:ext>
                </a:extLst>
              </p:cNvPr>
              <p:cNvSpPr/>
              <p:nvPr/>
            </p:nvSpPr>
            <p:spPr>
              <a:xfrm>
                <a:off x="7617543" y="3778678"/>
                <a:ext cx="1752953" cy="1511165"/>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14" name="Group 13">
              <a:extLst>
                <a:ext uri="{FF2B5EF4-FFF2-40B4-BE49-F238E27FC236}">
                  <a16:creationId xmlns:a16="http://schemas.microsoft.com/office/drawing/2014/main" id="{4FF75EC0-7E42-4D1C-A7EA-66F6BD6BFCAF}"/>
                </a:ext>
              </a:extLst>
            </p:cNvPr>
            <p:cNvGrpSpPr>
              <a:grpSpLocks noChangeAspect="1"/>
            </p:cNvGrpSpPr>
            <p:nvPr userDrawn="1"/>
          </p:nvGrpSpPr>
          <p:grpSpPr>
            <a:xfrm>
              <a:off x="9232720" y="4856316"/>
              <a:ext cx="2608365" cy="1875101"/>
              <a:chOff x="4679949" y="2971278"/>
              <a:chExt cx="3225248" cy="2318565"/>
            </a:xfrm>
          </p:grpSpPr>
          <p:sp>
            <p:nvSpPr>
              <p:cNvPr id="26" name="Hexagon 25">
                <a:extLst>
                  <a:ext uri="{FF2B5EF4-FFF2-40B4-BE49-F238E27FC236}">
                    <a16:creationId xmlns:a16="http://schemas.microsoft.com/office/drawing/2014/main" id="{D3BCC154-AFBD-40AB-B936-5E7902462FAE}"/>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7" name="Hexagon 26">
                <a:extLst>
                  <a:ext uri="{FF2B5EF4-FFF2-40B4-BE49-F238E27FC236}">
                    <a16:creationId xmlns:a16="http://schemas.microsoft.com/office/drawing/2014/main" id="{2995806C-0642-48F1-BDBD-E6152BE263C3}"/>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15" name="Group 14">
              <a:extLst>
                <a:ext uri="{FF2B5EF4-FFF2-40B4-BE49-F238E27FC236}">
                  <a16:creationId xmlns:a16="http://schemas.microsoft.com/office/drawing/2014/main" id="{3219C843-800F-44F8-8D23-A964E27938FA}"/>
                </a:ext>
              </a:extLst>
            </p:cNvPr>
            <p:cNvGrpSpPr>
              <a:grpSpLocks noChangeAspect="1"/>
            </p:cNvGrpSpPr>
            <p:nvPr userDrawn="1"/>
          </p:nvGrpSpPr>
          <p:grpSpPr>
            <a:xfrm>
              <a:off x="2447075" y="2288"/>
              <a:ext cx="2608365" cy="2516036"/>
              <a:chOff x="4679949" y="2971278"/>
              <a:chExt cx="3225248" cy="3111082"/>
            </a:xfrm>
          </p:grpSpPr>
          <p:sp>
            <p:nvSpPr>
              <p:cNvPr id="23" name="Hexagon 22">
                <a:extLst>
                  <a:ext uri="{FF2B5EF4-FFF2-40B4-BE49-F238E27FC236}">
                    <a16:creationId xmlns:a16="http://schemas.microsoft.com/office/drawing/2014/main" id="{C3EC4150-BF8B-4C03-8AE2-4981A555713C}"/>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4" name="Hexagon 23">
                <a:extLst>
                  <a:ext uri="{FF2B5EF4-FFF2-40B4-BE49-F238E27FC236}">
                    <a16:creationId xmlns:a16="http://schemas.microsoft.com/office/drawing/2014/main" id="{C1BD3620-6D2A-40F2-92DE-8E51F28D7890}"/>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5" name="Hexagon 24">
                <a:extLst>
                  <a:ext uri="{FF2B5EF4-FFF2-40B4-BE49-F238E27FC236}">
                    <a16:creationId xmlns:a16="http://schemas.microsoft.com/office/drawing/2014/main" id="{70CDFA0B-36EC-47D6-91E2-97477FE68313}"/>
                  </a:ext>
                </a:extLst>
              </p:cNvPr>
              <p:cNvSpPr/>
              <p:nvPr/>
            </p:nvSpPr>
            <p:spPr>
              <a:xfrm>
                <a:off x="6148746" y="4571195"/>
                <a:ext cx="1752953" cy="1511165"/>
              </a:xfrm>
              <a:prstGeom prst="hexagon">
                <a:avLst/>
              </a:prstGeom>
              <a:solidFill>
                <a:schemeClr val="bg1">
                  <a:alpha val="4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sp>
          <p:nvSpPr>
            <p:cNvPr id="16" name="Hexagon 15">
              <a:extLst>
                <a:ext uri="{FF2B5EF4-FFF2-40B4-BE49-F238E27FC236}">
                  <a16:creationId xmlns:a16="http://schemas.microsoft.com/office/drawing/2014/main" id="{47AD3083-7725-4D86-9F0C-77641F9E6F1D}"/>
                </a:ext>
              </a:extLst>
            </p:cNvPr>
            <p:cNvSpPr/>
            <p:nvPr userDrawn="1"/>
          </p:nvSpPr>
          <p:spPr>
            <a:xfrm>
              <a:off x="-504077" y="2015246"/>
              <a:ext cx="1417671" cy="1222130"/>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7" name="Hexagon 16">
              <a:extLst>
                <a:ext uri="{FF2B5EF4-FFF2-40B4-BE49-F238E27FC236}">
                  <a16:creationId xmlns:a16="http://schemas.microsoft.com/office/drawing/2014/main" id="{09AF2A28-52B6-4BBC-BD88-811373A945A2}"/>
                </a:ext>
              </a:extLst>
            </p:cNvPr>
            <p:cNvSpPr/>
            <p:nvPr userDrawn="1"/>
          </p:nvSpPr>
          <p:spPr>
            <a:xfrm>
              <a:off x="-504077" y="803666"/>
              <a:ext cx="1417671" cy="1222130"/>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8" name="Hexagon 17">
              <a:extLst>
                <a:ext uri="{FF2B5EF4-FFF2-40B4-BE49-F238E27FC236}">
                  <a16:creationId xmlns:a16="http://schemas.microsoft.com/office/drawing/2014/main" id="{95552884-20DE-4CF2-9E19-385EA14F5681}"/>
                </a:ext>
              </a:extLst>
            </p:cNvPr>
            <p:cNvSpPr/>
            <p:nvPr userDrawn="1"/>
          </p:nvSpPr>
          <p:spPr>
            <a:xfrm>
              <a:off x="9881752" y="3905088"/>
              <a:ext cx="1417671" cy="1222130"/>
            </a:xfrm>
            <a:prstGeom prst="hexagon">
              <a:avLst/>
            </a:prstGeom>
            <a:solidFill>
              <a:schemeClr val="bg1">
                <a:alpha val="12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nvGrpSpPr>
            <p:cNvPr id="19" name="Group 18">
              <a:extLst>
                <a:ext uri="{FF2B5EF4-FFF2-40B4-BE49-F238E27FC236}">
                  <a16:creationId xmlns:a16="http://schemas.microsoft.com/office/drawing/2014/main" id="{CEA393C2-6932-4535-BBBC-08954401DC36}"/>
                </a:ext>
              </a:extLst>
            </p:cNvPr>
            <p:cNvGrpSpPr>
              <a:grpSpLocks noChangeAspect="1"/>
            </p:cNvGrpSpPr>
            <p:nvPr userDrawn="1"/>
          </p:nvGrpSpPr>
          <p:grpSpPr>
            <a:xfrm>
              <a:off x="913594" y="4760875"/>
              <a:ext cx="2608365" cy="2516036"/>
              <a:chOff x="4679949" y="2971278"/>
              <a:chExt cx="3225248" cy="3111082"/>
            </a:xfrm>
          </p:grpSpPr>
          <p:sp>
            <p:nvSpPr>
              <p:cNvPr id="20" name="Hexagon 19">
                <a:extLst>
                  <a:ext uri="{FF2B5EF4-FFF2-40B4-BE49-F238E27FC236}">
                    <a16:creationId xmlns:a16="http://schemas.microsoft.com/office/drawing/2014/main" id="{D87AACAF-0AC0-4EC9-B81A-58760618A4EB}"/>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1" name="Hexagon 20">
                <a:extLst>
                  <a:ext uri="{FF2B5EF4-FFF2-40B4-BE49-F238E27FC236}">
                    <a16:creationId xmlns:a16="http://schemas.microsoft.com/office/drawing/2014/main" id="{50C9DCEC-2B6F-40C0-B647-BDD2989FBE83}"/>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2" name="Hexagon 21">
                <a:extLst>
                  <a:ext uri="{FF2B5EF4-FFF2-40B4-BE49-F238E27FC236}">
                    <a16:creationId xmlns:a16="http://schemas.microsoft.com/office/drawing/2014/main" id="{681A7A00-9063-4F0A-8E01-60FD0E6B7423}"/>
                  </a:ext>
                </a:extLst>
              </p:cNvPr>
              <p:cNvSpPr/>
              <p:nvPr/>
            </p:nvSpPr>
            <p:spPr>
              <a:xfrm>
                <a:off x="6148746" y="4571195"/>
                <a:ext cx="1752953" cy="1511165"/>
              </a:xfrm>
              <a:prstGeom prst="hexagon">
                <a:avLst/>
              </a:prstGeom>
              <a:solidFill>
                <a:schemeClr val="bg1">
                  <a:alpha val="4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spTree>
    <p:extLst>
      <p:ext uri="{BB962C8B-B14F-4D97-AF65-F5344CB8AC3E}">
        <p14:creationId xmlns:p14="http://schemas.microsoft.com/office/powerpoint/2010/main" val="1705745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1_Cover Logo (Dark)">
    <p:bg>
      <p:bgPr>
        <a:solidFill>
          <a:schemeClr val="accent1"/>
        </a:solidFill>
        <a:effectLst/>
      </p:bgPr>
    </p:bg>
    <p:spTree>
      <p:nvGrpSpPr>
        <p:cNvPr id="1" name=""/>
        <p:cNvGrpSpPr/>
        <p:nvPr/>
      </p:nvGrpSpPr>
      <p:grpSpPr>
        <a:xfrm>
          <a:off x="0" y="0"/>
          <a:ext cx="0" cy="0"/>
          <a:chOff x="0" y="0"/>
          <a:chExt cx="0" cy="0"/>
        </a:xfrm>
      </p:grpSpPr>
      <p:sp>
        <p:nvSpPr>
          <p:cNvPr id="6" name="Rectángulo 10">
            <a:extLst>
              <a:ext uri="{FF2B5EF4-FFF2-40B4-BE49-F238E27FC236}">
                <a16:creationId xmlns:a16="http://schemas.microsoft.com/office/drawing/2014/main" id="{B18BC258-6DEA-4175-8CC2-11DD4FF1B5C6}"/>
              </a:ext>
            </a:extLst>
          </p:cNvPr>
          <p:cNvSpPr/>
          <p:nvPr userDrawn="1"/>
        </p:nvSpPr>
        <p:spPr>
          <a:xfrm>
            <a:off x="-2" y="-21294"/>
            <a:ext cx="12192002" cy="6879294"/>
          </a:xfrm>
          <a:prstGeom prst="rect">
            <a:avLst/>
          </a:prstGeom>
          <a:gradFill flip="none" rotWithShape="1">
            <a:gsLst>
              <a:gs pos="60000">
                <a:srgbClr val="F3981A"/>
              </a:gs>
              <a:gs pos="0">
                <a:srgbClr val="882715"/>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lvl="0" algn="ctr" defTabSz="914400">
              <a:lnSpc>
                <a:spcPct val="107000"/>
              </a:lnSpc>
              <a:spcAft>
                <a:spcPts val="800"/>
              </a:spcAft>
            </a:pPr>
            <a:r>
              <a:rPr lang="es-ES" sz="1100" dirty="0">
                <a:effectLst/>
                <a:latin typeface="Verdana" panose="020B0604030504040204" pitchFamily="34" charset="0"/>
                <a:ea typeface="Verdana" panose="020B0604030504040204" pitchFamily="34" charset="0"/>
                <a:cs typeface="Arial" panose="020B0604020202020204" pitchFamily="34" charset="0"/>
              </a:rPr>
              <a:t> </a:t>
            </a:r>
          </a:p>
        </p:txBody>
      </p:sp>
      <p:grpSp>
        <p:nvGrpSpPr>
          <p:cNvPr id="7" name="Graphique 7">
            <a:extLst>
              <a:ext uri="{FF2B5EF4-FFF2-40B4-BE49-F238E27FC236}">
                <a16:creationId xmlns:a16="http://schemas.microsoft.com/office/drawing/2014/main" id="{AAE34BD0-96F3-484E-823D-846BCF7077CC}"/>
              </a:ext>
            </a:extLst>
          </p:cNvPr>
          <p:cNvGrpSpPr>
            <a:grpSpLocks noChangeAspect="1"/>
          </p:cNvGrpSpPr>
          <p:nvPr userDrawn="1"/>
        </p:nvGrpSpPr>
        <p:grpSpPr>
          <a:xfrm>
            <a:off x="4315443" y="2970600"/>
            <a:ext cx="3561116" cy="916800"/>
            <a:chOff x="4767702" y="-472136"/>
            <a:chExt cx="745525" cy="191931"/>
          </a:xfrm>
          <a:solidFill>
            <a:schemeClr val="bg1"/>
          </a:solidFill>
        </p:grpSpPr>
        <p:sp>
          <p:nvSpPr>
            <p:cNvPr id="8" name="Forme libre : forme 7">
              <a:extLst>
                <a:ext uri="{FF2B5EF4-FFF2-40B4-BE49-F238E27FC236}">
                  <a16:creationId xmlns:a16="http://schemas.microsoft.com/office/drawing/2014/main" id="{B5ACEFF7-2172-4E31-95A5-2822B762DCC8}"/>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sp>
          <p:nvSpPr>
            <p:cNvPr id="9" name="Forme libre : forme 8">
              <a:extLst>
                <a:ext uri="{FF2B5EF4-FFF2-40B4-BE49-F238E27FC236}">
                  <a16:creationId xmlns:a16="http://schemas.microsoft.com/office/drawing/2014/main" id="{156C511D-58A1-442A-9FDB-13B83505C8E1}"/>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2400" dirty="0">
                <a:solidFill>
                  <a:schemeClr val="accent2"/>
                </a:solidFill>
                <a:latin typeface="Verdana" panose="020B0604030504040204" pitchFamily="34" charset="0"/>
              </a:endParaRPr>
            </a:p>
          </p:txBody>
        </p:sp>
        <p:sp>
          <p:nvSpPr>
            <p:cNvPr id="10" name="Forme libre : forme 9">
              <a:extLst>
                <a:ext uri="{FF2B5EF4-FFF2-40B4-BE49-F238E27FC236}">
                  <a16:creationId xmlns:a16="http://schemas.microsoft.com/office/drawing/2014/main" id="{33BB5D3E-7EA3-4217-8524-E90CF2B6AC62}"/>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grpSp>
      <p:grpSp>
        <p:nvGrpSpPr>
          <p:cNvPr id="11" name="Group 10">
            <a:extLst>
              <a:ext uri="{FF2B5EF4-FFF2-40B4-BE49-F238E27FC236}">
                <a16:creationId xmlns:a16="http://schemas.microsoft.com/office/drawing/2014/main" id="{48293441-EBBA-4CBD-95C9-F49BC70B6171}"/>
              </a:ext>
            </a:extLst>
          </p:cNvPr>
          <p:cNvGrpSpPr/>
          <p:nvPr userDrawn="1"/>
        </p:nvGrpSpPr>
        <p:grpSpPr>
          <a:xfrm>
            <a:off x="-504077" y="2288"/>
            <a:ext cx="12375810" cy="7274623"/>
            <a:chOff x="-504077" y="2288"/>
            <a:chExt cx="12375810" cy="7274623"/>
          </a:xfrm>
        </p:grpSpPr>
        <p:grpSp>
          <p:nvGrpSpPr>
            <p:cNvPr id="12" name="Group 11">
              <a:extLst>
                <a:ext uri="{FF2B5EF4-FFF2-40B4-BE49-F238E27FC236}">
                  <a16:creationId xmlns:a16="http://schemas.microsoft.com/office/drawing/2014/main" id="{04DF6AB4-C8DE-4C3F-B999-02720DB81979}"/>
                </a:ext>
              </a:extLst>
            </p:cNvPr>
            <p:cNvGrpSpPr>
              <a:grpSpLocks noChangeAspect="1"/>
            </p:cNvGrpSpPr>
            <p:nvPr userDrawn="1"/>
          </p:nvGrpSpPr>
          <p:grpSpPr>
            <a:xfrm>
              <a:off x="5878978" y="3905088"/>
              <a:ext cx="2608365" cy="1875101"/>
              <a:chOff x="4679949" y="2971278"/>
              <a:chExt cx="3225248" cy="2318565"/>
            </a:xfrm>
          </p:grpSpPr>
          <p:sp>
            <p:nvSpPr>
              <p:cNvPr id="31" name="Hexagon 30">
                <a:extLst>
                  <a:ext uri="{FF2B5EF4-FFF2-40B4-BE49-F238E27FC236}">
                    <a16:creationId xmlns:a16="http://schemas.microsoft.com/office/drawing/2014/main" id="{099CEEA5-8A5D-43EC-AF9E-7938DFE43651}"/>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32" name="Hexagon 31">
                <a:extLst>
                  <a:ext uri="{FF2B5EF4-FFF2-40B4-BE49-F238E27FC236}">
                    <a16:creationId xmlns:a16="http://schemas.microsoft.com/office/drawing/2014/main" id="{CFADFB5E-6042-457B-B672-623BEF974193}"/>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13" name="Group 12">
              <a:extLst>
                <a:ext uri="{FF2B5EF4-FFF2-40B4-BE49-F238E27FC236}">
                  <a16:creationId xmlns:a16="http://schemas.microsoft.com/office/drawing/2014/main" id="{443BE12B-7543-4625-B8F4-3E8CE1E0A4D4}"/>
                </a:ext>
              </a:extLst>
            </p:cNvPr>
            <p:cNvGrpSpPr>
              <a:grpSpLocks noChangeAspect="1"/>
            </p:cNvGrpSpPr>
            <p:nvPr userDrawn="1"/>
          </p:nvGrpSpPr>
          <p:grpSpPr>
            <a:xfrm>
              <a:off x="8078332" y="492925"/>
              <a:ext cx="3793401" cy="1875101"/>
              <a:chOff x="4679949" y="2971278"/>
              <a:chExt cx="4690547" cy="2318565"/>
            </a:xfrm>
          </p:grpSpPr>
          <p:sp>
            <p:nvSpPr>
              <p:cNvPr id="28" name="Hexagon 27">
                <a:extLst>
                  <a:ext uri="{FF2B5EF4-FFF2-40B4-BE49-F238E27FC236}">
                    <a16:creationId xmlns:a16="http://schemas.microsoft.com/office/drawing/2014/main" id="{9C9B5B6F-5C7A-4336-AB10-6B0AB1D40098}"/>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9" name="Hexagon 28">
                <a:extLst>
                  <a:ext uri="{FF2B5EF4-FFF2-40B4-BE49-F238E27FC236}">
                    <a16:creationId xmlns:a16="http://schemas.microsoft.com/office/drawing/2014/main" id="{A3892351-9B42-47FD-ADF1-962B76AC14B6}"/>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30" name="Hexagon 29">
                <a:extLst>
                  <a:ext uri="{FF2B5EF4-FFF2-40B4-BE49-F238E27FC236}">
                    <a16:creationId xmlns:a16="http://schemas.microsoft.com/office/drawing/2014/main" id="{71B65988-6FF6-4996-8690-22D1EEE91B58}"/>
                  </a:ext>
                </a:extLst>
              </p:cNvPr>
              <p:cNvSpPr/>
              <p:nvPr/>
            </p:nvSpPr>
            <p:spPr>
              <a:xfrm>
                <a:off x="7617543" y="3778678"/>
                <a:ext cx="1752953" cy="1511165"/>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14" name="Group 13">
              <a:extLst>
                <a:ext uri="{FF2B5EF4-FFF2-40B4-BE49-F238E27FC236}">
                  <a16:creationId xmlns:a16="http://schemas.microsoft.com/office/drawing/2014/main" id="{4FF75EC0-7E42-4D1C-A7EA-66F6BD6BFCAF}"/>
                </a:ext>
              </a:extLst>
            </p:cNvPr>
            <p:cNvGrpSpPr>
              <a:grpSpLocks noChangeAspect="1"/>
            </p:cNvGrpSpPr>
            <p:nvPr userDrawn="1"/>
          </p:nvGrpSpPr>
          <p:grpSpPr>
            <a:xfrm>
              <a:off x="9232720" y="4856316"/>
              <a:ext cx="2608365" cy="1875101"/>
              <a:chOff x="4679949" y="2971278"/>
              <a:chExt cx="3225248" cy="2318565"/>
            </a:xfrm>
          </p:grpSpPr>
          <p:sp>
            <p:nvSpPr>
              <p:cNvPr id="26" name="Hexagon 25">
                <a:extLst>
                  <a:ext uri="{FF2B5EF4-FFF2-40B4-BE49-F238E27FC236}">
                    <a16:creationId xmlns:a16="http://schemas.microsoft.com/office/drawing/2014/main" id="{D3BCC154-AFBD-40AB-B936-5E7902462FAE}"/>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7" name="Hexagon 26">
                <a:extLst>
                  <a:ext uri="{FF2B5EF4-FFF2-40B4-BE49-F238E27FC236}">
                    <a16:creationId xmlns:a16="http://schemas.microsoft.com/office/drawing/2014/main" id="{2995806C-0642-48F1-BDBD-E6152BE263C3}"/>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15" name="Group 14">
              <a:extLst>
                <a:ext uri="{FF2B5EF4-FFF2-40B4-BE49-F238E27FC236}">
                  <a16:creationId xmlns:a16="http://schemas.microsoft.com/office/drawing/2014/main" id="{3219C843-800F-44F8-8D23-A964E27938FA}"/>
                </a:ext>
              </a:extLst>
            </p:cNvPr>
            <p:cNvGrpSpPr>
              <a:grpSpLocks noChangeAspect="1"/>
            </p:cNvGrpSpPr>
            <p:nvPr userDrawn="1"/>
          </p:nvGrpSpPr>
          <p:grpSpPr>
            <a:xfrm>
              <a:off x="2447075" y="2288"/>
              <a:ext cx="2608365" cy="2516036"/>
              <a:chOff x="4679949" y="2971278"/>
              <a:chExt cx="3225248" cy="3111082"/>
            </a:xfrm>
          </p:grpSpPr>
          <p:sp>
            <p:nvSpPr>
              <p:cNvPr id="23" name="Hexagon 22">
                <a:extLst>
                  <a:ext uri="{FF2B5EF4-FFF2-40B4-BE49-F238E27FC236}">
                    <a16:creationId xmlns:a16="http://schemas.microsoft.com/office/drawing/2014/main" id="{C3EC4150-BF8B-4C03-8AE2-4981A555713C}"/>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4" name="Hexagon 23">
                <a:extLst>
                  <a:ext uri="{FF2B5EF4-FFF2-40B4-BE49-F238E27FC236}">
                    <a16:creationId xmlns:a16="http://schemas.microsoft.com/office/drawing/2014/main" id="{C1BD3620-6D2A-40F2-92DE-8E51F28D7890}"/>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5" name="Hexagon 24">
                <a:extLst>
                  <a:ext uri="{FF2B5EF4-FFF2-40B4-BE49-F238E27FC236}">
                    <a16:creationId xmlns:a16="http://schemas.microsoft.com/office/drawing/2014/main" id="{70CDFA0B-36EC-47D6-91E2-97477FE68313}"/>
                  </a:ext>
                </a:extLst>
              </p:cNvPr>
              <p:cNvSpPr/>
              <p:nvPr/>
            </p:nvSpPr>
            <p:spPr>
              <a:xfrm>
                <a:off x="6148746" y="4571195"/>
                <a:ext cx="1752953" cy="1511165"/>
              </a:xfrm>
              <a:prstGeom prst="hexagon">
                <a:avLst/>
              </a:prstGeom>
              <a:solidFill>
                <a:schemeClr val="bg1">
                  <a:alpha val="4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sp>
          <p:nvSpPr>
            <p:cNvPr id="16" name="Hexagon 15">
              <a:extLst>
                <a:ext uri="{FF2B5EF4-FFF2-40B4-BE49-F238E27FC236}">
                  <a16:creationId xmlns:a16="http://schemas.microsoft.com/office/drawing/2014/main" id="{47AD3083-7725-4D86-9F0C-77641F9E6F1D}"/>
                </a:ext>
              </a:extLst>
            </p:cNvPr>
            <p:cNvSpPr/>
            <p:nvPr userDrawn="1"/>
          </p:nvSpPr>
          <p:spPr>
            <a:xfrm>
              <a:off x="-504077" y="2015246"/>
              <a:ext cx="1417671" cy="1222130"/>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7" name="Hexagon 16">
              <a:extLst>
                <a:ext uri="{FF2B5EF4-FFF2-40B4-BE49-F238E27FC236}">
                  <a16:creationId xmlns:a16="http://schemas.microsoft.com/office/drawing/2014/main" id="{09AF2A28-52B6-4BBC-BD88-811373A945A2}"/>
                </a:ext>
              </a:extLst>
            </p:cNvPr>
            <p:cNvSpPr/>
            <p:nvPr userDrawn="1"/>
          </p:nvSpPr>
          <p:spPr>
            <a:xfrm>
              <a:off x="-504077" y="803666"/>
              <a:ext cx="1417671" cy="1222130"/>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8" name="Hexagon 17">
              <a:extLst>
                <a:ext uri="{FF2B5EF4-FFF2-40B4-BE49-F238E27FC236}">
                  <a16:creationId xmlns:a16="http://schemas.microsoft.com/office/drawing/2014/main" id="{95552884-20DE-4CF2-9E19-385EA14F5681}"/>
                </a:ext>
              </a:extLst>
            </p:cNvPr>
            <p:cNvSpPr/>
            <p:nvPr userDrawn="1"/>
          </p:nvSpPr>
          <p:spPr>
            <a:xfrm>
              <a:off x="9881752" y="3905088"/>
              <a:ext cx="1417671" cy="1222130"/>
            </a:xfrm>
            <a:prstGeom prst="hexagon">
              <a:avLst/>
            </a:prstGeom>
            <a:solidFill>
              <a:schemeClr val="bg1">
                <a:alpha val="12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nvGrpSpPr>
            <p:cNvPr id="19" name="Group 18">
              <a:extLst>
                <a:ext uri="{FF2B5EF4-FFF2-40B4-BE49-F238E27FC236}">
                  <a16:creationId xmlns:a16="http://schemas.microsoft.com/office/drawing/2014/main" id="{CEA393C2-6932-4535-BBBC-08954401DC36}"/>
                </a:ext>
              </a:extLst>
            </p:cNvPr>
            <p:cNvGrpSpPr>
              <a:grpSpLocks noChangeAspect="1"/>
            </p:cNvGrpSpPr>
            <p:nvPr userDrawn="1"/>
          </p:nvGrpSpPr>
          <p:grpSpPr>
            <a:xfrm>
              <a:off x="913594" y="4760875"/>
              <a:ext cx="2608365" cy="2516036"/>
              <a:chOff x="4679949" y="2971278"/>
              <a:chExt cx="3225248" cy="3111082"/>
            </a:xfrm>
          </p:grpSpPr>
          <p:sp>
            <p:nvSpPr>
              <p:cNvPr id="20" name="Hexagon 19">
                <a:extLst>
                  <a:ext uri="{FF2B5EF4-FFF2-40B4-BE49-F238E27FC236}">
                    <a16:creationId xmlns:a16="http://schemas.microsoft.com/office/drawing/2014/main" id="{D87AACAF-0AC0-4EC9-B81A-58760618A4EB}"/>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1" name="Hexagon 20">
                <a:extLst>
                  <a:ext uri="{FF2B5EF4-FFF2-40B4-BE49-F238E27FC236}">
                    <a16:creationId xmlns:a16="http://schemas.microsoft.com/office/drawing/2014/main" id="{50C9DCEC-2B6F-40C0-B647-BDD2989FBE83}"/>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2" name="Hexagon 21">
                <a:extLst>
                  <a:ext uri="{FF2B5EF4-FFF2-40B4-BE49-F238E27FC236}">
                    <a16:creationId xmlns:a16="http://schemas.microsoft.com/office/drawing/2014/main" id="{681A7A00-9063-4F0A-8E01-60FD0E6B7423}"/>
                  </a:ext>
                </a:extLst>
              </p:cNvPr>
              <p:cNvSpPr/>
              <p:nvPr/>
            </p:nvSpPr>
            <p:spPr>
              <a:xfrm>
                <a:off x="6148746" y="4571195"/>
                <a:ext cx="1752953" cy="1511165"/>
              </a:xfrm>
              <a:prstGeom prst="hexagon">
                <a:avLst/>
              </a:prstGeom>
              <a:solidFill>
                <a:schemeClr val="bg1">
                  <a:alpha val="4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spTree>
    <p:extLst>
      <p:ext uri="{BB962C8B-B14F-4D97-AF65-F5344CB8AC3E}">
        <p14:creationId xmlns:p14="http://schemas.microsoft.com/office/powerpoint/2010/main" val="5382295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Cover Title with Image (Dark)">
    <p:bg>
      <p:bgPr>
        <a:solidFill>
          <a:srgbClr val="FFFFDE">
            <a:alpha val="72000"/>
          </a:srgbClr>
        </a:solidFill>
        <a:effectLst/>
      </p:bgPr>
    </p:bg>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B061F378-E818-498E-989A-601A8E73F31E}"/>
              </a:ext>
            </a:extLst>
          </p:cNvPr>
          <p:cNvSpPr>
            <a:spLocks noGrp="1"/>
          </p:cNvSpPr>
          <p:nvPr>
            <p:ph type="dt" sz="half" idx="20"/>
          </p:nvPr>
        </p:nvSpPr>
        <p:spPr>
          <a:xfrm>
            <a:off x="8218888" y="5982260"/>
            <a:ext cx="2057400" cy="274637"/>
          </a:xfrm>
          <a:prstGeom prst="rect">
            <a:avLst/>
          </a:prstGeom>
        </p:spPr>
        <p:txBody>
          <a:bodyPr vert="horz" lIns="91440" tIns="45720" rIns="91440" bIns="45720" rtlCol="0" anchor="ctr"/>
          <a:lstStyle>
            <a:defPPr>
              <a:defRPr lang="en-US"/>
            </a:defPPr>
            <a:lvl1pPr marL="0" algn="ctr" defTabSz="457200" rtl="0" eaLnBrk="1" latinLnBrk="0" hangingPunct="1">
              <a:defRPr lang="en-US" sz="1600" b="0" i="0" kern="120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fr-FR" dirty="0"/>
          </a:p>
        </p:txBody>
      </p:sp>
      <p:sp>
        <p:nvSpPr>
          <p:cNvPr id="37" name="Espace réservé pour une image  36">
            <a:extLst>
              <a:ext uri="{FF2B5EF4-FFF2-40B4-BE49-F238E27FC236}">
                <a16:creationId xmlns:a16="http://schemas.microsoft.com/office/drawing/2014/main" id="{B393D89D-0FFD-4664-8FAD-EE45D64CF7A7}"/>
              </a:ext>
            </a:extLst>
          </p:cNvPr>
          <p:cNvSpPr>
            <a:spLocks noGrp="1"/>
          </p:cNvSpPr>
          <p:nvPr>
            <p:ph type="pic" sz="quarter" idx="17" hasCustomPrompt="1"/>
          </p:nvPr>
        </p:nvSpPr>
        <p:spPr>
          <a:xfrm>
            <a:off x="2" y="0"/>
            <a:ext cx="6374847" cy="6858000"/>
          </a:xfrm>
          <a:custGeom>
            <a:avLst/>
            <a:gdLst>
              <a:gd name="connsiteX0" fmla="*/ 0 w 4781135"/>
              <a:gd name="connsiteY0" fmla="*/ 0 h 5143500"/>
              <a:gd name="connsiteX1" fmla="*/ 3673235 w 4781135"/>
              <a:gd name="connsiteY1" fmla="*/ 0 h 5143500"/>
              <a:gd name="connsiteX2" fmla="*/ 3843349 w 4781135"/>
              <a:gd name="connsiteY2" fmla="*/ 145970 h 5143500"/>
              <a:gd name="connsiteX3" fmla="*/ 4781135 w 4781135"/>
              <a:gd name="connsiteY3" fmla="*/ 2622891 h 5143500"/>
              <a:gd name="connsiteX4" fmla="*/ 3861453 w 4781135"/>
              <a:gd name="connsiteY4" fmla="*/ 5081299 h 5143500"/>
              <a:gd name="connsiteX5" fmla="*/ 3792118 w 4781135"/>
              <a:gd name="connsiteY5" fmla="*/ 5143500 h 5143500"/>
              <a:gd name="connsiteX6" fmla="*/ 0 w 478113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81135" h="5143500">
                <a:moveTo>
                  <a:pt x="0" y="0"/>
                </a:moveTo>
                <a:lnTo>
                  <a:pt x="3673235" y="0"/>
                </a:lnTo>
                <a:lnTo>
                  <a:pt x="3843349" y="145970"/>
                </a:lnTo>
                <a:cubicBezTo>
                  <a:pt x="4444478" y="723140"/>
                  <a:pt x="4781135" y="1564827"/>
                  <a:pt x="4781135" y="2622891"/>
                </a:cubicBezTo>
                <a:cubicBezTo>
                  <a:pt x="4781257" y="3656845"/>
                  <a:pt x="4444586" y="4498301"/>
                  <a:pt x="3861453" y="5081299"/>
                </a:cubicBezTo>
                <a:lnTo>
                  <a:pt x="3792118" y="5143500"/>
                </a:lnTo>
                <a:lnTo>
                  <a:pt x="0" y="5143500"/>
                </a:lnTo>
                <a:close/>
              </a:path>
            </a:pathLst>
          </a:custGeom>
          <a:gradFill flip="none" rotWithShape="1">
            <a:gsLst>
              <a:gs pos="60000">
                <a:srgbClr val="F3981A"/>
              </a:gs>
              <a:gs pos="0">
                <a:srgbClr val="882715"/>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buFont typeface="Arial" panose="020B0604020202020204" pitchFamily="34" charset="0"/>
              <a:buNone/>
              <a:defRPr lang="en-US" sz="1100" noProof="0">
                <a:solidFill>
                  <a:schemeClr val="lt1"/>
                </a:solidFill>
                <a:effectLst/>
                <a:latin typeface="Verdana" panose="020B0604030504040204" pitchFamily="34" charset="0"/>
                <a:cs typeface="Arial" panose="020B0604020202020204" pitchFamily="34" charset="0"/>
              </a:defRPr>
            </a:lvl1pPr>
          </a:lstStyle>
          <a:p>
            <a:pPr marL="0" lvl="0" algn="ctr" defTabSz="914400">
              <a:lnSpc>
                <a:spcPct val="107000"/>
              </a:lnSpc>
              <a:spcAft>
                <a:spcPts val="800"/>
              </a:spcAft>
            </a:pPr>
            <a:r>
              <a:rPr lang="en-US" noProof="0" dirty="0"/>
              <a:t>    </a:t>
            </a:r>
          </a:p>
        </p:txBody>
      </p:sp>
      <p:sp>
        <p:nvSpPr>
          <p:cNvPr id="11" name="Espace réservé du graphique SmartArt 11">
            <a:extLst>
              <a:ext uri="{FF2B5EF4-FFF2-40B4-BE49-F238E27FC236}">
                <a16:creationId xmlns:a16="http://schemas.microsoft.com/office/drawing/2014/main" id="{540F3744-EAB0-48D1-B7AE-720C8628C071}"/>
              </a:ext>
            </a:extLst>
          </p:cNvPr>
          <p:cNvSpPr>
            <a:spLocks noGrp="1" noChangeAspect="1"/>
          </p:cNvSpPr>
          <p:nvPr>
            <p:ph type="dgm" sz="quarter" idx="14"/>
          </p:nvPr>
        </p:nvSpPr>
        <p:spPr>
          <a:xfrm>
            <a:off x="9190079" y="1763753"/>
            <a:ext cx="136443" cy="135473"/>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marL="0" indent="0">
              <a:buNone/>
              <a:defRPr>
                <a:noFill/>
              </a:defRPr>
            </a:lvl1pPr>
          </a:lstStyle>
          <a:p>
            <a:r>
              <a:rPr lang="en-US" noProof="0" dirty="0"/>
              <a:t>Click icon to add SmartArt graphic</a:t>
            </a:r>
          </a:p>
        </p:txBody>
      </p:sp>
      <p:sp>
        <p:nvSpPr>
          <p:cNvPr id="16" name="Espace réservé du graphique SmartArt 11">
            <a:extLst>
              <a:ext uri="{FF2B5EF4-FFF2-40B4-BE49-F238E27FC236}">
                <a16:creationId xmlns:a16="http://schemas.microsoft.com/office/drawing/2014/main" id="{E04644FF-725F-4770-81BC-F016774228AE}"/>
              </a:ext>
            </a:extLst>
          </p:cNvPr>
          <p:cNvSpPr>
            <a:spLocks noGrp="1" noChangeAspect="1"/>
          </p:cNvSpPr>
          <p:nvPr>
            <p:ph type="dgm" sz="quarter" idx="19"/>
          </p:nvPr>
        </p:nvSpPr>
        <p:spPr>
          <a:xfrm>
            <a:off x="9190079" y="5169752"/>
            <a:ext cx="136443" cy="135473"/>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marL="0" indent="0">
              <a:buNone/>
              <a:defRPr>
                <a:noFill/>
              </a:defRPr>
            </a:lvl1pPr>
          </a:lstStyle>
          <a:p>
            <a:endParaRPr lang="en-US" noProof="0" dirty="0"/>
          </a:p>
        </p:txBody>
      </p:sp>
      <p:sp>
        <p:nvSpPr>
          <p:cNvPr id="21" name="Espace réservé du texte 5">
            <a:extLst>
              <a:ext uri="{FF2B5EF4-FFF2-40B4-BE49-F238E27FC236}">
                <a16:creationId xmlns:a16="http://schemas.microsoft.com/office/drawing/2014/main" id="{008D4AEF-2960-4B86-98AA-A0ABA6675BC8}"/>
              </a:ext>
            </a:extLst>
          </p:cNvPr>
          <p:cNvSpPr>
            <a:spLocks noGrp="1"/>
          </p:cNvSpPr>
          <p:nvPr>
            <p:ph type="body" sz="quarter" idx="21" hasCustomPrompt="1"/>
          </p:nvPr>
        </p:nvSpPr>
        <p:spPr>
          <a:xfrm>
            <a:off x="6783430" y="1926301"/>
            <a:ext cx="4949741" cy="1658148"/>
          </a:xfrm>
        </p:spPr>
        <p:txBody>
          <a:bodyPr anchor="b">
            <a:noAutofit/>
          </a:bodyPr>
          <a:lstStyle>
            <a:lvl1pPr marL="0" indent="0" algn="ctr">
              <a:lnSpc>
                <a:spcPct val="96000"/>
              </a:lnSpc>
              <a:spcAft>
                <a:spcPts val="1333"/>
              </a:spcAft>
              <a:buNone/>
              <a:defRPr lang="fr-FR" sz="4000" b="0" i="0" kern="120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667"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333"/>
              </a:spcBef>
              <a:defRPr/>
            </a:lvl3pPr>
          </a:lstStyle>
          <a:p>
            <a:pPr lvl="0"/>
            <a:r>
              <a:rPr lang="en-US" dirty="0"/>
              <a:t>Presentation Title</a:t>
            </a:r>
          </a:p>
        </p:txBody>
      </p:sp>
      <p:sp>
        <p:nvSpPr>
          <p:cNvPr id="22" name="Espace réservé du texte 5">
            <a:extLst>
              <a:ext uri="{FF2B5EF4-FFF2-40B4-BE49-F238E27FC236}">
                <a16:creationId xmlns:a16="http://schemas.microsoft.com/office/drawing/2014/main" id="{C4763866-3F61-4A13-9CE8-9A542B41F4FC}"/>
              </a:ext>
            </a:extLst>
          </p:cNvPr>
          <p:cNvSpPr>
            <a:spLocks noGrp="1"/>
          </p:cNvSpPr>
          <p:nvPr>
            <p:ph type="body" sz="quarter" idx="22" hasCustomPrompt="1"/>
          </p:nvPr>
        </p:nvSpPr>
        <p:spPr>
          <a:xfrm>
            <a:off x="6783430" y="3758157"/>
            <a:ext cx="4949741" cy="537959"/>
          </a:xfrm>
        </p:spPr>
        <p:txBody>
          <a:bodyPr anchor="t">
            <a:noAutofit/>
          </a:bodyPr>
          <a:lstStyle>
            <a:lvl1pPr marL="0" indent="0" algn="ctr">
              <a:lnSpc>
                <a:spcPct val="96000"/>
              </a:lnSpc>
              <a:spcAft>
                <a:spcPts val="1333"/>
              </a:spcAft>
              <a:buNone/>
              <a:defRPr lang="en-US" sz="2667"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371391" indent="0" algn="ctr">
              <a:lnSpc>
                <a:spcPct val="100000"/>
              </a:lnSpc>
              <a:buFont typeface="Arial" panose="020B0604020202020204" pitchFamily="34" charset="0"/>
              <a:buNone/>
              <a:defRPr sz="2667" b="0" i="1">
                <a:solidFill>
                  <a:schemeClr val="bg1"/>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333"/>
              </a:spcBef>
              <a:defRPr/>
            </a:lvl3pPr>
          </a:lstStyle>
          <a:p>
            <a:pPr lvl="0"/>
            <a:r>
              <a:rPr lang="en-US" dirty="0"/>
              <a:t>Speaker name</a:t>
            </a:r>
          </a:p>
        </p:txBody>
      </p:sp>
      <p:sp>
        <p:nvSpPr>
          <p:cNvPr id="23" name="Espace réservé du texte 5">
            <a:extLst>
              <a:ext uri="{FF2B5EF4-FFF2-40B4-BE49-F238E27FC236}">
                <a16:creationId xmlns:a16="http://schemas.microsoft.com/office/drawing/2014/main" id="{7A2D6EFB-94B5-487C-A9CF-03E9B187D679}"/>
              </a:ext>
            </a:extLst>
          </p:cNvPr>
          <p:cNvSpPr>
            <a:spLocks noGrp="1"/>
          </p:cNvSpPr>
          <p:nvPr>
            <p:ph type="body" sz="quarter" idx="23" hasCustomPrompt="1"/>
          </p:nvPr>
        </p:nvSpPr>
        <p:spPr>
          <a:xfrm>
            <a:off x="6783430" y="4320498"/>
            <a:ext cx="4949741" cy="770660"/>
          </a:xfrm>
        </p:spPr>
        <p:txBody>
          <a:bodyPr anchor="t">
            <a:noAutofit/>
          </a:bodyPr>
          <a:lstStyle>
            <a:lvl1pPr marL="0" indent="0" algn="ctr">
              <a:lnSpc>
                <a:spcPct val="96000"/>
              </a:lnSpc>
              <a:spcAft>
                <a:spcPts val="1333"/>
              </a:spcAft>
              <a:buNone/>
              <a:defRPr lang="en-US" sz="1600" b="0" i="0" kern="1200" dirty="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defRPr lang="en-US" sz="16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333"/>
              </a:spcBef>
              <a:defRPr/>
            </a:lvl3pPr>
          </a:lstStyle>
          <a:p>
            <a:pPr lvl="0"/>
            <a:r>
              <a:rPr lang="en-US" dirty="0"/>
              <a:t>Speaker position</a:t>
            </a:r>
          </a:p>
        </p:txBody>
      </p:sp>
      <p:grpSp>
        <p:nvGrpSpPr>
          <p:cNvPr id="31" name="Graphic 9">
            <a:extLst>
              <a:ext uri="{FF2B5EF4-FFF2-40B4-BE49-F238E27FC236}">
                <a16:creationId xmlns:a16="http://schemas.microsoft.com/office/drawing/2014/main" id="{D6A2EF48-4BDC-4FCD-BF90-C4DDD214653F}"/>
              </a:ext>
            </a:extLst>
          </p:cNvPr>
          <p:cNvGrpSpPr/>
          <p:nvPr userDrawn="1"/>
        </p:nvGrpSpPr>
        <p:grpSpPr>
          <a:xfrm>
            <a:off x="8690917" y="520073"/>
            <a:ext cx="1134683" cy="287664"/>
            <a:chOff x="11168862" y="6538265"/>
            <a:chExt cx="762585" cy="195902"/>
          </a:xfrm>
        </p:grpSpPr>
        <p:sp>
          <p:nvSpPr>
            <p:cNvPr id="32" name="Freeform: Shape 31">
              <a:extLst>
                <a:ext uri="{FF2B5EF4-FFF2-40B4-BE49-F238E27FC236}">
                  <a16:creationId xmlns:a16="http://schemas.microsoft.com/office/drawing/2014/main" id="{49105CD9-C286-47A6-B7C6-9AE3398B3E36}"/>
                </a:ext>
              </a:extLst>
            </p:cNvPr>
            <p:cNvSpPr/>
            <p:nvPr/>
          </p:nvSpPr>
          <p:spPr>
            <a:xfrm>
              <a:off x="11314403" y="6590689"/>
              <a:ext cx="132150" cy="143465"/>
            </a:xfrm>
            <a:custGeom>
              <a:avLst/>
              <a:gdLst>
                <a:gd name="connsiteX0" fmla="*/ 125254 w 132150"/>
                <a:gd name="connsiteY0" fmla="*/ 10204 h 143465"/>
                <a:gd name="connsiteX1" fmla="*/ 70902 w 132150"/>
                <a:gd name="connsiteY1" fmla="*/ 0 h 143465"/>
                <a:gd name="connsiteX2" fmla="*/ 0 w 132150"/>
                <a:gd name="connsiteY2" fmla="*/ 71733 h 143465"/>
                <a:gd name="connsiteX3" fmla="*/ 70353 w 132150"/>
                <a:gd name="connsiteY3" fmla="*/ 143465 h 143465"/>
                <a:gd name="connsiteX4" fmla="*/ 125254 w 132150"/>
                <a:gd name="connsiteY4" fmla="*/ 132431 h 143465"/>
                <a:gd name="connsiteX5" fmla="*/ 132150 w 132150"/>
                <a:gd name="connsiteY5" fmla="*/ 121398 h 143465"/>
                <a:gd name="connsiteX6" fmla="*/ 132150 w 132150"/>
                <a:gd name="connsiteY6" fmla="*/ 21237 h 143465"/>
                <a:gd name="connsiteX7" fmla="*/ 125254 w 132150"/>
                <a:gd name="connsiteY7" fmla="*/ 10204 h 143465"/>
                <a:gd name="connsiteX8" fmla="*/ 96277 w 132150"/>
                <a:gd name="connsiteY8" fmla="*/ 100428 h 143465"/>
                <a:gd name="connsiteX9" fmla="*/ 89381 w 132150"/>
                <a:gd name="connsiteY9" fmla="*/ 107873 h 143465"/>
                <a:gd name="connsiteX10" fmla="*/ 70621 w 132150"/>
                <a:gd name="connsiteY10" fmla="*/ 110351 h 143465"/>
                <a:gd name="connsiteX11" fmla="*/ 36409 w 132150"/>
                <a:gd name="connsiteY11" fmla="*/ 71719 h 143465"/>
                <a:gd name="connsiteX12" fmla="*/ 70621 w 132150"/>
                <a:gd name="connsiteY12" fmla="*/ 33088 h 143465"/>
                <a:gd name="connsiteX13" fmla="*/ 89381 w 132150"/>
                <a:gd name="connsiteY13" fmla="*/ 35565 h 143465"/>
                <a:gd name="connsiteX14" fmla="*/ 96277 w 132150"/>
                <a:gd name="connsiteY14" fmla="*/ 43010 h 143465"/>
                <a:gd name="connsiteX15" fmla="*/ 96277 w 132150"/>
                <a:gd name="connsiteY15" fmla="*/ 100428 h 143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2150" h="143465">
                  <a:moveTo>
                    <a:pt x="125254" y="10204"/>
                  </a:moveTo>
                  <a:cubicBezTo>
                    <a:pt x="107043" y="3307"/>
                    <a:pt x="89944" y="0"/>
                    <a:pt x="70902" y="0"/>
                  </a:cubicBezTo>
                  <a:cubicBezTo>
                    <a:pt x="29245" y="0"/>
                    <a:pt x="0" y="27866"/>
                    <a:pt x="0" y="71733"/>
                  </a:cubicBezTo>
                  <a:cubicBezTo>
                    <a:pt x="0" y="116149"/>
                    <a:pt x="25388" y="143465"/>
                    <a:pt x="70353" y="143465"/>
                  </a:cubicBezTo>
                  <a:cubicBezTo>
                    <a:pt x="88564" y="143465"/>
                    <a:pt x="106226" y="140426"/>
                    <a:pt x="125254" y="132431"/>
                  </a:cubicBezTo>
                  <a:cubicBezTo>
                    <a:pt x="129673" y="130503"/>
                    <a:pt x="132150" y="127464"/>
                    <a:pt x="132150" y="121398"/>
                  </a:cubicBezTo>
                  <a:lnTo>
                    <a:pt x="132150" y="21237"/>
                  </a:lnTo>
                  <a:cubicBezTo>
                    <a:pt x="132150" y="14890"/>
                    <a:pt x="129660" y="11864"/>
                    <a:pt x="125254" y="10204"/>
                  </a:cubicBezTo>
                  <a:close/>
                  <a:moveTo>
                    <a:pt x="96277" y="100428"/>
                  </a:moveTo>
                  <a:cubicBezTo>
                    <a:pt x="96277" y="104566"/>
                    <a:pt x="94068" y="106494"/>
                    <a:pt x="89381" y="107873"/>
                  </a:cubicBezTo>
                  <a:cubicBezTo>
                    <a:pt x="83315" y="109534"/>
                    <a:pt x="78066" y="110351"/>
                    <a:pt x="70621" y="110351"/>
                  </a:cubicBezTo>
                  <a:cubicBezTo>
                    <a:pt x="52959" y="110351"/>
                    <a:pt x="36409" y="99866"/>
                    <a:pt x="36409" y="71719"/>
                  </a:cubicBezTo>
                  <a:cubicBezTo>
                    <a:pt x="36409" y="43572"/>
                    <a:pt x="52959" y="33088"/>
                    <a:pt x="70621" y="33088"/>
                  </a:cubicBezTo>
                  <a:cubicBezTo>
                    <a:pt x="78066" y="33088"/>
                    <a:pt x="83315" y="33918"/>
                    <a:pt x="89381" y="35565"/>
                  </a:cubicBezTo>
                  <a:cubicBezTo>
                    <a:pt x="94068" y="36944"/>
                    <a:pt x="96277" y="38872"/>
                    <a:pt x="96277" y="43010"/>
                  </a:cubicBezTo>
                  <a:lnTo>
                    <a:pt x="96277" y="100428"/>
                  </a:lnTo>
                  <a:close/>
                </a:path>
              </a:pathLst>
            </a:custGeom>
            <a:solidFill>
              <a:srgbClr val="000000"/>
            </a:solidFill>
            <a:ln w="1335" cap="flat">
              <a:noFill/>
              <a:prstDash val="solid"/>
              <a:miter/>
            </a:ln>
          </p:spPr>
          <p:txBody>
            <a:bodyPr rtlCol="0" anchor="ctr"/>
            <a:lstStyle/>
            <a:p>
              <a:endParaRPr lang="fr-FR" dirty="0">
                <a:latin typeface="Verdana" panose="020B0604030504040204" pitchFamily="34" charset="0"/>
              </a:endParaRPr>
            </a:p>
          </p:txBody>
        </p:sp>
        <p:sp>
          <p:nvSpPr>
            <p:cNvPr id="33" name="Freeform: Shape 32">
              <a:extLst>
                <a:ext uri="{FF2B5EF4-FFF2-40B4-BE49-F238E27FC236}">
                  <a16:creationId xmlns:a16="http://schemas.microsoft.com/office/drawing/2014/main" id="{AF3D5DEF-9384-4CB1-B93C-BBE02C362510}"/>
                </a:ext>
              </a:extLst>
            </p:cNvPr>
            <p:cNvSpPr/>
            <p:nvPr/>
          </p:nvSpPr>
          <p:spPr>
            <a:xfrm>
              <a:off x="11170924" y="6589591"/>
              <a:ext cx="125254" cy="141804"/>
            </a:xfrm>
            <a:custGeom>
              <a:avLst/>
              <a:gdLst>
                <a:gd name="connsiteX0" fmla="*/ 36422 w 125254"/>
                <a:gd name="connsiteY0" fmla="*/ 47175 h 141804"/>
                <a:gd name="connsiteX1" fmla="*/ 59601 w 125254"/>
                <a:gd name="connsiteY1" fmla="*/ 33382 h 141804"/>
                <a:gd name="connsiteX2" fmla="*/ 101258 w 125254"/>
                <a:gd name="connsiteY2" fmla="*/ 45795 h 141804"/>
                <a:gd name="connsiteX3" fmla="*/ 105396 w 125254"/>
                <a:gd name="connsiteY3" fmla="*/ 46893 h 141804"/>
                <a:gd name="connsiteX4" fmla="*/ 111462 w 125254"/>
                <a:gd name="connsiteY4" fmla="*/ 43037 h 141804"/>
                <a:gd name="connsiteX5" fmla="*/ 120018 w 125254"/>
                <a:gd name="connsiteY5" fmla="*/ 24826 h 141804"/>
                <a:gd name="connsiteX6" fmla="*/ 121116 w 125254"/>
                <a:gd name="connsiteY6" fmla="*/ 20139 h 141804"/>
                <a:gd name="connsiteX7" fmla="*/ 117809 w 125254"/>
                <a:gd name="connsiteY7" fmla="*/ 14622 h 141804"/>
                <a:gd name="connsiteX8" fmla="*/ 60699 w 125254"/>
                <a:gd name="connsiteY8" fmla="*/ 0 h 141804"/>
                <a:gd name="connsiteX9" fmla="*/ 0 w 125254"/>
                <a:gd name="connsiteY9" fmla="*/ 49665 h 141804"/>
                <a:gd name="connsiteX10" fmla="*/ 88846 w 125254"/>
                <a:gd name="connsiteY10" fmla="*/ 126084 h 141804"/>
                <a:gd name="connsiteX11" fmla="*/ 87185 w 125254"/>
                <a:gd name="connsiteY11" fmla="*/ 136288 h 141804"/>
                <a:gd name="connsiteX12" fmla="*/ 86904 w 125254"/>
                <a:gd name="connsiteY12" fmla="*/ 137948 h 141804"/>
                <a:gd name="connsiteX13" fmla="*/ 91042 w 125254"/>
                <a:gd name="connsiteY13" fmla="*/ 141805 h 141804"/>
                <a:gd name="connsiteX14" fmla="*/ 115867 w 125254"/>
                <a:gd name="connsiteY14" fmla="*/ 141805 h 141804"/>
                <a:gd name="connsiteX15" fmla="*/ 123045 w 125254"/>
                <a:gd name="connsiteY15" fmla="*/ 136288 h 141804"/>
                <a:gd name="connsiteX16" fmla="*/ 125254 w 125254"/>
                <a:gd name="connsiteY16" fmla="*/ 120568 h 141804"/>
                <a:gd name="connsiteX17" fmla="*/ 36422 w 125254"/>
                <a:gd name="connsiteY17" fmla="*/ 47175 h 141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5254" h="141804">
                  <a:moveTo>
                    <a:pt x="36422" y="47175"/>
                  </a:moveTo>
                  <a:cubicBezTo>
                    <a:pt x="36422" y="38725"/>
                    <a:pt x="44978" y="33382"/>
                    <a:pt x="59601" y="33382"/>
                  </a:cubicBezTo>
                  <a:cubicBezTo>
                    <a:pt x="73674" y="33382"/>
                    <a:pt x="87185" y="38069"/>
                    <a:pt x="101258" y="45795"/>
                  </a:cubicBezTo>
                  <a:cubicBezTo>
                    <a:pt x="102638" y="46626"/>
                    <a:pt x="104017" y="46893"/>
                    <a:pt x="105396" y="46893"/>
                  </a:cubicBezTo>
                  <a:cubicBezTo>
                    <a:pt x="107873" y="46893"/>
                    <a:pt x="110243" y="45313"/>
                    <a:pt x="111462" y="43037"/>
                  </a:cubicBezTo>
                  <a:lnTo>
                    <a:pt x="120018" y="24826"/>
                  </a:lnTo>
                  <a:cubicBezTo>
                    <a:pt x="120808" y="23125"/>
                    <a:pt x="121116" y="21518"/>
                    <a:pt x="121116" y="20139"/>
                  </a:cubicBezTo>
                  <a:cubicBezTo>
                    <a:pt x="121116" y="17930"/>
                    <a:pt x="119965" y="15881"/>
                    <a:pt x="117809" y="14622"/>
                  </a:cubicBezTo>
                  <a:cubicBezTo>
                    <a:pt x="100709" y="4687"/>
                    <a:pt x="80289" y="0"/>
                    <a:pt x="60699" y="0"/>
                  </a:cubicBezTo>
                  <a:cubicBezTo>
                    <a:pt x="23728" y="0"/>
                    <a:pt x="0" y="19871"/>
                    <a:pt x="0" y="49665"/>
                  </a:cubicBezTo>
                  <a:cubicBezTo>
                    <a:pt x="0" y="108155"/>
                    <a:pt x="88846" y="85511"/>
                    <a:pt x="88846" y="126084"/>
                  </a:cubicBezTo>
                  <a:cubicBezTo>
                    <a:pt x="88846" y="130222"/>
                    <a:pt x="88297" y="132699"/>
                    <a:pt x="87185" y="136288"/>
                  </a:cubicBezTo>
                  <a:cubicBezTo>
                    <a:pt x="87024" y="136824"/>
                    <a:pt x="86904" y="137386"/>
                    <a:pt x="86904" y="137948"/>
                  </a:cubicBezTo>
                  <a:cubicBezTo>
                    <a:pt x="86904" y="140158"/>
                    <a:pt x="88283" y="141805"/>
                    <a:pt x="91042" y="141805"/>
                  </a:cubicBezTo>
                  <a:lnTo>
                    <a:pt x="115867" y="141805"/>
                  </a:lnTo>
                  <a:cubicBezTo>
                    <a:pt x="120005" y="141805"/>
                    <a:pt x="121665" y="140426"/>
                    <a:pt x="123045" y="136288"/>
                  </a:cubicBezTo>
                  <a:cubicBezTo>
                    <a:pt x="124705" y="131601"/>
                    <a:pt x="125254" y="125254"/>
                    <a:pt x="125254" y="120568"/>
                  </a:cubicBezTo>
                  <a:cubicBezTo>
                    <a:pt x="125254" y="57927"/>
                    <a:pt x="36422" y="73005"/>
                    <a:pt x="36422" y="47175"/>
                  </a:cubicBezTo>
                  <a:close/>
                </a:path>
              </a:pathLst>
            </a:custGeom>
            <a:solidFill>
              <a:srgbClr val="000000"/>
            </a:solidFill>
            <a:ln w="1335" cap="flat">
              <a:noFill/>
              <a:prstDash val="solid"/>
              <a:miter/>
            </a:ln>
          </p:spPr>
          <p:txBody>
            <a:bodyPr rtlCol="0" anchor="ctr"/>
            <a:lstStyle/>
            <a:p>
              <a:endParaRPr lang="fr-FR" dirty="0">
                <a:latin typeface="Verdana" panose="020B0604030504040204" pitchFamily="34" charset="0"/>
              </a:endParaRPr>
            </a:p>
          </p:txBody>
        </p:sp>
        <p:sp>
          <p:nvSpPr>
            <p:cNvPr id="34" name="Freeform: Shape 33">
              <a:extLst>
                <a:ext uri="{FF2B5EF4-FFF2-40B4-BE49-F238E27FC236}">
                  <a16:creationId xmlns:a16="http://schemas.microsoft.com/office/drawing/2014/main" id="{3C0AAC82-3DA3-4FF5-8BC3-060D7B50DE17}"/>
                </a:ext>
              </a:extLst>
            </p:cNvPr>
            <p:cNvSpPr/>
            <p:nvPr/>
          </p:nvSpPr>
          <p:spPr>
            <a:xfrm>
              <a:off x="11480216" y="6590689"/>
              <a:ext cx="125535" cy="140706"/>
            </a:xfrm>
            <a:custGeom>
              <a:avLst/>
              <a:gdLst>
                <a:gd name="connsiteX0" fmla="*/ 62346 w 125535"/>
                <a:gd name="connsiteY0" fmla="*/ 0 h 140706"/>
                <a:gd name="connsiteX1" fmla="*/ 6896 w 125535"/>
                <a:gd name="connsiteY1" fmla="*/ 9936 h 140706"/>
                <a:gd name="connsiteX2" fmla="*/ 0 w 125535"/>
                <a:gd name="connsiteY2" fmla="*/ 20969 h 140706"/>
                <a:gd name="connsiteX3" fmla="*/ 0 w 125535"/>
                <a:gd name="connsiteY3" fmla="*/ 135190 h 140706"/>
                <a:gd name="connsiteX4" fmla="*/ 5517 w 125535"/>
                <a:gd name="connsiteY4" fmla="*/ 140707 h 140706"/>
                <a:gd name="connsiteX5" fmla="*/ 30343 w 125535"/>
                <a:gd name="connsiteY5" fmla="*/ 140707 h 140706"/>
                <a:gd name="connsiteX6" fmla="*/ 35860 w 125535"/>
                <a:gd name="connsiteY6" fmla="*/ 135190 h 140706"/>
                <a:gd name="connsiteX7" fmla="*/ 35860 w 125535"/>
                <a:gd name="connsiteY7" fmla="*/ 42488 h 140706"/>
                <a:gd name="connsiteX8" fmla="*/ 42488 w 125535"/>
                <a:gd name="connsiteY8" fmla="*/ 35311 h 140706"/>
                <a:gd name="connsiteX9" fmla="*/ 62908 w 125535"/>
                <a:gd name="connsiteY9" fmla="*/ 33101 h 140706"/>
                <a:gd name="connsiteX10" fmla="*/ 89676 w 125535"/>
                <a:gd name="connsiteY10" fmla="*/ 56548 h 140706"/>
                <a:gd name="connsiteX11" fmla="*/ 89676 w 125535"/>
                <a:gd name="connsiteY11" fmla="*/ 135177 h 140706"/>
                <a:gd name="connsiteX12" fmla="*/ 95193 w 125535"/>
                <a:gd name="connsiteY12" fmla="*/ 140693 h 140706"/>
                <a:gd name="connsiteX13" fmla="*/ 120018 w 125535"/>
                <a:gd name="connsiteY13" fmla="*/ 140693 h 140706"/>
                <a:gd name="connsiteX14" fmla="*/ 125535 w 125535"/>
                <a:gd name="connsiteY14" fmla="*/ 135177 h 140706"/>
                <a:gd name="connsiteX15" fmla="*/ 125535 w 125535"/>
                <a:gd name="connsiteY15" fmla="*/ 51861 h 140706"/>
                <a:gd name="connsiteX16" fmla="*/ 62346 w 125535"/>
                <a:gd name="connsiteY16" fmla="*/ 0 h 14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5535" h="140706">
                  <a:moveTo>
                    <a:pt x="62346" y="0"/>
                  </a:moveTo>
                  <a:cubicBezTo>
                    <a:pt x="46063" y="0"/>
                    <a:pt x="27035" y="2758"/>
                    <a:pt x="6896" y="9936"/>
                  </a:cubicBezTo>
                  <a:cubicBezTo>
                    <a:pt x="3040" y="11315"/>
                    <a:pt x="0" y="14622"/>
                    <a:pt x="0" y="20969"/>
                  </a:cubicBezTo>
                  <a:lnTo>
                    <a:pt x="0" y="135190"/>
                  </a:lnTo>
                  <a:cubicBezTo>
                    <a:pt x="0" y="138497"/>
                    <a:pt x="2209" y="140707"/>
                    <a:pt x="5517" y="140707"/>
                  </a:cubicBezTo>
                  <a:lnTo>
                    <a:pt x="30343" y="140707"/>
                  </a:lnTo>
                  <a:cubicBezTo>
                    <a:pt x="33650" y="140707"/>
                    <a:pt x="35860" y="138497"/>
                    <a:pt x="35860" y="135190"/>
                  </a:cubicBezTo>
                  <a:lnTo>
                    <a:pt x="35860" y="42488"/>
                  </a:lnTo>
                  <a:cubicBezTo>
                    <a:pt x="35860" y="38350"/>
                    <a:pt x="38069" y="36422"/>
                    <a:pt x="42488" y="35311"/>
                  </a:cubicBezTo>
                  <a:cubicBezTo>
                    <a:pt x="49665" y="33650"/>
                    <a:pt x="54352" y="33101"/>
                    <a:pt x="62908" y="33101"/>
                  </a:cubicBezTo>
                  <a:cubicBezTo>
                    <a:pt x="77812" y="33101"/>
                    <a:pt x="89676" y="39997"/>
                    <a:pt x="89676" y="56548"/>
                  </a:cubicBezTo>
                  <a:lnTo>
                    <a:pt x="89676" y="135177"/>
                  </a:lnTo>
                  <a:cubicBezTo>
                    <a:pt x="89676" y="138484"/>
                    <a:pt x="91885" y="140693"/>
                    <a:pt x="95193" y="140693"/>
                  </a:cubicBezTo>
                  <a:lnTo>
                    <a:pt x="120018" y="140693"/>
                  </a:lnTo>
                  <a:cubicBezTo>
                    <a:pt x="123326" y="140693"/>
                    <a:pt x="125535" y="138484"/>
                    <a:pt x="125535" y="135177"/>
                  </a:cubicBezTo>
                  <a:lnTo>
                    <a:pt x="125535" y="51861"/>
                  </a:lnTo>
                  <a:cubicBezTo>
                    <a:pt x="125522" y="18211"/>
                    <a:pt x="104834" y="0"/>
                    <a:pt x="62346" y="0"/>
                  </a:cubicBezTo>
                  <a:close/>
                </a:path>
              </a:pathLst>
            </a:custGeom>
            <a:solidFill>
              <a:srgbClr val="000000"/>
            </a:solidFill>
            <a:ln w="1335" cap="flat">
              <a:noFill/>
              <a:prstDash val="solid"/>
              <a:miter/>
            </a:ln>
          </p:spPr>
          <p:txBody>
            <a:bodyPr rtlCol="0" anchor="ctr"/>
            <a:lstStyle/>
            <a:p>
              <a:endParaRPr lang="fr-FR" dirty="0">
                <a:latin typeface="Verdana" panose="020B0604030504040204" pitchFamily="34" charset="0"/>
              </a:endParaRPr>
            </a:p>
          </p:txBody>
        </p:sp>
        <p:sp>
          <p:nvSpPr>
            <p:cNvPr id="35" name="Freeform: Shape 34">
              <a:extLst>
                <a:ext uri="{FF2B5EF4-FFF2-40B4-BE49-F238E27FC236}">
                  <a16:creationId xmlns:a16="http://schemas.microsoft.com/office/drawing/2014/main" id="{4D355D2C-5660-44E3-AA3E-1A116FB62807}"/>
                </a:ext>
              </a:extLst>
            </p:cNvPr>
            <p:cNvSpPr/>
            <p:nvPr/>
          </p:nvSpPr>
          <p:spPr>
            <a:xfrm>
              <a:off x="11632225" y="6590689"/>
              <a:ext cx="138778" cy="143465"/>
            </a:xfrm>
            <a:custGeom>
              <a:avLst/>
              <a:gdLst>
                <a:gd name="connsiteX0" fmla="*/ 68425 w 138778"/>
                <a:gd name="connsiteY0" fmla="*/ 0 h 143465"/>
                <a:gd name="connsiteX1" fmla="*/ 0 w 138778"/>
                <a:gd name="connsiteY1" fmla="*/ 71733 h 143465"/>
                <a:gd name="connsiteX2" fmla="*/ 70353 w 138778"/>
                <a:gd name="connsiteY2" fmla="*/ 143465 h 143465"/>
                <a:gd name="connsiteX3" fmla="*/ 138778 w 138778"/>
                <a:gd name="connsiteY3" fmla="*/ 71733 h 143465"/>
                <a:gd name="connsiteX4" fmla="*/ 68425 w 138778"/>
                <a:gd name="connsiteY4" fmla="*/ 0 h 143465"/>
                <a:gd name="connsiteX5" fmla="*/ 70367 w 138778"/>
                <a:gd name="connsiteY5" fmla="*/ 110351 h 143465"/>
                <a:gd name="connsiteX6" fmla="*/ 36435 w 138778"/>
                <a:gd name="connsiteY6" fmla="*/ 71719 h 143465"/>
                <a:gd name="connsiteX7" fmla="*/ 68438 w 138778"/>
                <a:gd name="connsiteY7" fmla="*/ 33088 h 143465"/>
                <a:gd name="connsiteX8" fmla="*/ 102370 w 138778"/>
                <a:gd name="connsiteY8" fmla="*/ 71719 h 143465"/>
                <a:gd name="connsiteX9" fmla="*/ 70367 w 138778"/>
                <a:gd name="connsiteY9" fmla="*/ 110351 h 143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8778" h="143465">
                  <a:moveTo>
                    <a:pt x="68425" y="0"/>
                  </a:moveTo>
                  <a:cubicBezTo>
                    <a:pt x="27035" y="0"/>
                    <a:pt x="0" y="30075"/>
                    <a:pt x="0" y="71733"/>
                  </a:cubicBezTo>
                  <a:cubicBezTo>
                    <a:pt x="0" y="113390"/>
                    <a:pt x="27035" y="143465"/>
                    <a:pt x="70353" y="143465"/>
                  </a:cubicBezTo>
                  <a:cubicBezTo>
                    <a:pt x="111743" y="143465"/>
                    <a:pt x="138778" y="113390"/>
                    <a:pt x="138778" y="71733"/>
                  </a:cubicBezTo>
                  <a:cubicBezTo>
                    <a:pt x="138778" y="30075"/>
                    <a:pt x="111743" y="0"/>
                    <a:pt x="68425" y="0"/>
                  </a:cubicBezTo>
                  <a:close/>
                  <a:moveTo>
                    <a:pt x="70367" y="110351"/>
                  </a:moveTo>
                  <a:cubicBezTo>
                    <a:pt x="49946" y="110351"/>
                    <a:pt x="36435" y="97107"/>
                    <a:pt x="36435" y="71719"/>
                  </a:cubicBezTo>
                  <a:cubicBezTo>
                    <a:pt x="36435" y="46331"/>
                    <a:pt x="49960" y="33088"/>
                    <a:pt x="68438" y="33088"/>
                  </a:cubicBezTo>
                  <a:cubicBezTo>
                    <a:pt x="88859" y="33088"/>
                    <a:pt x="102370" y="46331"/>
                    <a:pt x="102370" y="71719"/>
                  </a:cubicBezTo>
                  <a:cubicBezTo>
                    <a:pt x="102370" y="97107"/>
                    <a:pt x="88845" y="110351"/>
                    <a:pt x="70367" y="110351"/>
                  </a:cubicBezTo>
                  <a:close/>
                </a:path>
              </a:pathLst>
            </a:custGeom>
            <a:solidFill>
              <a:srgbClr val="000000"/>
            </a:solidFill>
            <a:ln w="1335" cap="flat">
              <a:noFill/>
              <a:prstDash val="solid"/>
              <a:miter/>
            </a:ln>
          </p:spPr>
          <p:txBody>
            <a:bodyPr rtlCol="0" anchor="ctr"/>
            <a:lstStyle/>
            <a:p>
              <a:endParaRPr lang="fr-FR" dirty="0">
                <a:latin typeface="Verdana" panose="020B0604030504040204" pitchFamily="34" charset="0"/>
              </a:endParaRPr>
            </a:p>
          </p:txBody>
        </p:sp>
        <p:sp>
          <p:nvSpPr>
            <p:cNvPr id="36" name="Freeform: Shape 35">
              <a:extLst>
                <a:ext uri="{FF2B5EF4-FFF2-40B4-BE49-F238E27FC236}">
                  <a16:creationId xmlns:a16="http://schemas.microsoft.com/office/drawing/2014/main" id="{5079DE94-FF16-4B11-9E42-6814046E01A3}"/>
                </a:ext>
              </a:extLst>
            </p:cNvPr>
            <p:cNvSpPr/>
            <p:nvPr/>
          </p:nvSpPr>
          <p:spPr>
            <a:xfrm>
              <a:off x="11894342" y="6593447"/>
              <a:ext cx="35859" cy="137948"/>
            </a:xfrm>
            <a:custGeom>
              <a:avLst/>
              <a:gdLst>
                <a:gd name="connsiteX0" fmla="*/ 30343 w 35859"/>
                <a:gd name="connsiteY0" fmla="*/ 0 h 137948"/>
                <a:gd name="connsiteX1" fmla="*/ 5517 w 35859"/>
                <a:gd name="connsiteY1" fmla="*/ 0 h 137948"/>
                <a:gd name="connsiteX2" fmla="*/ 0 w 35859"/>
                <a:gd name="connsiteY2" fmla="*/ 5517 h 137948"/>
                <a:gd name="connsiteX3" fmla="*/ 0 w 35859"/>
                <a:gd name="connsiteY3" fmla="*/ 132431 h 137948"/>
                <a:gd name="connsiteX4" fmla="*/ 5517 w 35859"/>
                <a:gd name="connsiteY4" fmla="*/ 137948 h 137948"/>
                <a:gd name="connsiteX5" fmla="*/ 30343 w 35859"/>
                <a:gd name="connsiteY5" fmla="*/ 137948 h 137948"/>
                <a:gd name="connsiteX6" fmla="*/ 35860 w 35859"/>
                <a:gd name="connsiteY6" fmla="*/ 132431 h 137948"/>
                <a:gd name="connsiteX7" fmla="*/ 35860 w 35859"/>
                <a:gd name="connsiteY7" fmla="*/ 5517 h 137948"/>
                <a:gd name="connsiteX8" fmla="*/ 30343 w 35859"/>
                <a:gd name="connsiteY8" fmla="*/ 0 h 137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859" h="137948">
                  <a:moveTo>
                    <a:pt x="30343" y="0"/>
                  </a:moveTo>
                  <a:lnTo>
                    <a:pt x="5517" y="0"/>
                  </a:lnTo>
                  <a:cubicBezTo>
                    <a:pt x="2209" y="0"/>
                    <a:pt x="0" y="2209"/>
                    <a:pt x="0" y="5517"/>
                  </a:cubicBezTo>
                  <a:lnTo>
                    <a:pt x="0" y="132431"/>
                  </a:lnTo>
                  <a:cubicBezTo>
                    <a:pt x="0" y="135739"/>
                    <a:pt x="2209" y="137948"/>
                    <a:pt x="5517" y="137948"/>
                  </a:cubicBezTo>
                  <a:lnTo>
                    <a:pt x="30343" y="137948"/>
                  </a:lnTo>
                  <a:cubicBezTo>
                    <a:pt x="33650" y="137948"/>
                    <a:pt x="35860" y="135739"/>
                    <a:pt x="35860" y="132431"/>
                  </a:cubicBezTo>
                  <a:lnTo>
                    <a:pt x="35860" y="5517"/>
                  </a:lnTo>
                  <a:cubicBezTo>
                    <a:pt x="35860" y="2209"/>
                    <a:pt x="33650" y="0"/>
                    <a:pt x="30343" y="0"/>
                  </a:cubicBezTo>
                  <a:close/>
                </a:path>
              </a:pathLst>
            </a:custGeom>
            <a:solidFill>
              <a:srgbClr val="000000"/>
            </a:solidFill>
            <a:ln w="1335" cap="flat">
              <a:noFill/>
              <a:prstDash val="solid"/>
              <a:miter/>
            </a:ln>
          </p:spPr>
          <p:txBody>
            <a:bodyPr rtlCol="0" anchor="ctr"/>
            <a:lstStyle/>
            <a:p>
              <a:endParaRPr lang="fr-FR" dirty="0">
                <a:latin typeface="Verdana" panose="020B0604030504040204" pitchFamily="34" charset="0"/>
              </a:endParaRPr>
            </a:p>
          </p:txBody>
        </p:sp>
        <p:sp>
          <p:nvSpPr>
            <p:cNvPr id="38" name="Freeform: Shape 37">
              <a:extLst>
                <a:ext uri="{FF2B5EF4-FFF2-40B4-BE49-F238E27FC236}">
                  <a16:creationId xmlns:a16="http://schemas.microsoft.com/office/drawing/2014/main" id="{31CDD8A3-FB70-42DA-B29C-198D62576865}"/>
                </a:ext>
              </a:extLst>
            </p:cNvPr>
            <p:cNvSpPr/>
            <p:nvPr/>
          </p:nvSpPr>
          <p:spPr>
            <a:xfrm>
              <a:off x="11797770" y="6538265"/>
              <a:ext cx="79458" cy="193130"/>
            </a:xfrm>
            <a:custGeom>
              <a:avLst/>
              <a:gdLst>
                <a:gd name="connsiteX0" fmla="*/ 73942 w 79458"/>
                <a:gd name="connsiteY0" fmla="*/ 1928 h 193130"/>
                <a:gd name="connsiteX1" fmla="*/ 56561 w 79458"/>
                <a:gd name="connsiteY1" fmla="*/ 0 h 193130"/>
                <a:gd name="connsiteX2" fmla="*/ 0 w 79458"/>
                <a:gd name="connsiteY2" fmla="*/ 57940 h 193130"/>
                <a:gd name="connsiteX3" fmla="*/ 0 w 79458"/>
                <a:gd name="connsiteY3" fmla="*/ 187613 h 193130"/>
                <a:gd name="connsiteX4" fmla="*/ 5517 w 79458"/>
                <a:gd name="connsiteY4" fmla="*/ 193130 h 193130"/>
                <a:gd name="connsiteX5" fmla="*/ 30075 w 79458"/>
                <a:gd name="connsiteY5" fmla="*/ 193130 h 193130"/>
                <a:gd name="connsiteX6" fmla="*/ 35592 w 79458"/>
                <a:gd name="connsiteY6" fmla="*/ 187613 h 193130"/>
                <a:gd name="connsiteX7" fmla="*/ 35592 w 79458"/>
                <a:gd name="connsiteY7" fmla="*/ 85525 h 193130"/>
                <a:gd name="connsiteX8" fmla="*/ 70635 w 79458"/>
                <a:gd name="connsiteY8" fmla="*/ 85525 h 193130"/>
                <a:gd name="connsiteX9" fmla="*/ 76151 w 79458"/>
                <a:gd name="connsiteY9" fmla="*/ 80008 h 193130"/>
                <a:gd name="connsiteX10" fmla="*/ 76151 w 79458"/>
                <a:gd name="connsiteY10" fmla="*/ 60967 h 193130"/>
                <a:gd name="connsiteX11" fmla="*/ 70635 w 79458"/>
                <a:gd name="connsiteY11" fmla="*/ 55169 h 193130"/>
                <a:gd name="connsiteX12" fmla="*/ 35592 w 79458"/>
                <a:gd name="connsiteY12" fmla="*/ 55169 h 193130"/>
                <a:gd name="connsiteX13" fmla="*/ 35592 w 79458"/>
                <a:gd name="connsiteY13" fmla="*/ 52129 h 193130"/>
                <a:gd name="connsiteX14" fmla="*/ 57391 w 79458"/>
                <a:gd name="connsiteY14" fmla="*/ 29231 h 193130"/>
                <a:gd name="connsiteX15" fmla="*/ 70916 w 79458"/>
                <a:gd name="connsiteY15" fmla="*/ 30611 h 193130"/>
                <a:gd name="connsiteX16" fmla="*/ 76151 w 79458"/>
                <a:gd name="connsiteY16" fmla="*/ 25375 h 193130"/>
                <a:gd name="connsiteX17" fmla="*/ 78910 w 79458"/>
                <a:gd name="connsiteY17" fmla="*/ 11034 h 193130"/>
                <a:gd name="connsiteX18" fmla="*/ 79459 w 79458"/>
                <a:gd name="connsiteY18" fmla="*/ 7445 h 193130"/>
                <a:gd name="connsiteX19" fmla="*/ 73942 w 79458"/>
                <a:gd name="connsiteY19" fmla="*/ 1928 h 193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458" h="193130">
                  <a:moveTo>
                    <a:pt x="73942" y="1928"/>
                  </a:moveTo>
                  <a:cubicBezTo>
                    <a:pt x="68425" y="549"/>
                    <a:pt x="62440" y="0"/>
                    <a:pt x="56561" y="0"/>
                  </a:cubicBezTo>
                  <a:cubicBezTo>
                    <a:pt x="22349" y="0"/>
                    <a:pt x="0" y="18211"/>
                    <a:pt x="0" y="57940"/>
                  </a:cubicBezTo>
                  <a:lnTo>
                    <a:pt x="0" y="187613"/>
                  </a:lnTo>
                  <a:cubicBezTo>
                    <a:pt x="0" y="190921"/>
                    <a:pt x="2209" y="193130"/>
                    <a:pt x="5517" y="193130"/>
                  </a:cubicBezTo>
                  <a:lnTo>
                    <a:pt x="30075" y="193130"/>
                  </a:lnTo>
                  <a:cubicBezTo>
                    <a:pt x="33382" y="193130"/>
                    <a:pt x="35592" y="190921"/>
                    <a:pt x="35592" y="187613"/>
                  </a:cubicBezTo>
                  <a:lnTo>
                    <a:pt x="35592" y="85525"/>
                  </a:lnTo>
                  <a:lnTo>
                    <a:pt x="70635" y="85525"/>
                  </a:lnTo>
                  <a:cubicBezTo>
                    <a:pt x="74223" y="85525"/>
                    <a:pt x="76151" y="83315"/>
                    <a:pt x="76151" y="80008"/>
                  </a:cubicBezTo>
                  <a:lnTo>
                    <a:pt x="76151" y="60967"/>
                  </a:lnTo>
                  <a:cubicBezTo>
                    <a:pt x="76151" y="57378"/>
                    <a:pt x="74223" y="55169"/>
                    <a:pt x="70635" y="55169"/>
                  </a:cubicBezTo>
                  <a:lnTo>
                    <a:pt x="35592" y="55169"/>
                  </a:lnTo>
                  <a:lnTo>
                    <a:pt x="35592" y="52129"/>
                  </a:lnTo>
                  <a:cubicBezTo>
                    <a:pt x="35592" y="36958"/>
                    <a:pt x="42207" y="29231"/>
                    <a:pt x="57391" y="29231"/>
                  </a:cubicBezTo>
                  <a:cubicBezTo>
                    <a:pt x="62908" y="29231"/>
                    <a:pt x="68854" y="30611"/>
                    <a:pt x="70916" y="30611"/>
                  </a:cubicBezTo>
                  <a:cubicBezTo>
                    <a:pt x="74223" y="30611"/>
                    <a:pt x="75602" y="28682"/>
                    <a:pt x="76151" y="25375"/>
                  </a:cubicBezTo>
                  <a:lnTo>
                    <a:pt x="78910" y="11034"/>
                  </a:lnTo>
                  <a:cubicBezTo>
                    <a:pt x="79151" y="9762"/>
                    <a:pt x="79459" y="8637"/>
                    <a:pt x="79459" y="7445"/>
                  </a:cubicBezTo>
                  <a:cubicBezTo>
                    <a:pt x="79459" y="4379"/>
                    <a:pt x="77798" y="2758"/>
                    <a:pt x="73942" y="1928"/>
                  </a:cubicBezTo>
                  <a:close/>
                </a:path>
              </a:pathLst>
            </a:custGeom>
            <a:solidFill>
              <a:srgbClr val="000000"/>
            </a:solidFill>
            <a:ln w="1335" cap="flat">
              <a:noFill/>
              <a:prstDash val="solid"/>
              <a:miter/>
            </a:ln>
          </p:spPr>
          <p:txBody>
            <a:bodyPr rtlCol="0" anchor="ctr"/>
            <a:lstStyle/>
            <a:p>
              <a:endParaRPr lang="fr-FR" dirty="0">
                <a:latin typeface="Verdana" panose="020B0604030504040204" pitchFamily="34" charset="0"/>
              </a:endParaRPr>
            </a:p>
          </p:txBody>
        </p:sp>
        <p:sp>
          <p:nvSpPr>
            <p:cNvPr id="39" name="Freeform: Shape 38">
              <a:extLst>
                <a:ext uri="{FF2B5EF4-FFF2-40B4-BE49-F238E27FC236}">
                  <a16:creationId xmlns:a16="http://schemas.microsoft.com/office/drawing/2014/main" id="{5F15F2E8-A057-4665-88B9-73ADCD42F62E}"/>
                </a:ext>
              </a:extLst>
            </p:cNvPr>
            <p:cNvSpPr/>
            <p:nvPr/>
          </p:nvSpPr>
          <p:spPr>
            <a:xfrm>
              <a:off x="11168862" y="6696085"/>
              <a:ext cx="38350" cy="38082"/>
            </a:xfrm>
            <a:custGeom>
              <a:avLst/>
              <a:gdLst>
                <a:gd name="connsiteX0" fmla="*/ 18760 w 38350"/>
                <a:gd name="connsiteY0" fmla="*/ 0 h 38082"/>
                <a:gd name="connsiteX1" fmla="*/ 0 w 38350"/>
                <a:gd name="connsiteY1" fmla="*/ 19041 h 38082"/>
                <a:gd name="connsiteX2" fmla="*/ 19590 w 38350"/>
                <a:gd name="connsiteY2" fmla="*/ 38082 h 38082"/>
                <a:gd name="connsiteX3" fmla="*/ 38350 w 38350"/>
                <a:gd name="connsiteY3" fmla="*/ 19041 h 38082"/>
                <a:gd name="connsiteX4" fmla="*/ 18760 w 38350"/>
                <a:gd name="connsiteY4" fmla="*/ 0 h 38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350" h="38082">
                  <a:moveTo>
                    <a:pt x="18760" y="0"/>
                  </a:moveTo>
                  <a:cubicBezTo>
                    <a:pt x="7445" y="0"/>
                    <a:pt x="0" y="7177"/>
                    <a:pt x="0" y="19041"/>
                  </a:cubicBezTo>
                  <a:cubicBezTo>
                    <a:pt x="0" y="30624"/>
                    <a:pt x="7445" y="38082"/>
                    <a:pt x="19590" y="38082"/>
                  </a:cubicBezTo>
                  <a:cubicBezTo>
                    <a:pt x="30905" y="38082"/>
                    <a:pt x="38350" y="30637"/>
                    <a:pt x="38350" y="19041"/>
                  </a:cubicBezTo>
                  <a:cubicBezTo>
                    <a:pt x="38350" y="7164"/>
                    <a:pt x="30892" y="0"/>
                    <a:pt x="18760" y="0"/>
                  </a:cubicBezTo>
                  <a:close/>
                </a:path>
              </a:pathLst>
            </a:custGeom>
            <a:solidFill>
              <a:srgbClr val="7A00E6"/>
            </a:solidFill>
            <a:ln w="1335" cap="flat">
              <a:noFill/>
              <a:prstDash val="solid"/>
              <a:miter/>
            </a:ln>
          </p:spPr>
          <p:txBody>
            <a:bodyPr rtlCol="0" anchor="ctr"/>
            <a:lstStyle/>
            <a:p>
              <a:endParaRPr lang="fr-FR" dirty="0">
                <a:latin typeface="Verdana" panose="020B0604030504040204" pitchFamily="34" charset="0"/>
              </a:endParaRPr>
            </a:p>
          </p:txBody>
        </p:sp>
        <p:sp>
          <p:nvSpPr>
            <p:cNvPr id="40" name="Freeform: Shape 39">
              <a:extLst>
                <a:ext uri="{FF2B5EF4-FFF2-40B4-BE49-F238E27FC236}">
                  <a16:creationId xmlns:a16="http://schemas.microsoft.com/office/drawing/2014/main" id="{6D113B98-8728-42F9-BDE9-29F7E37F4A9E}"/>
                </a:ext>
              </a:extLst>
            </p:cNvPr>
            <p:cNvSpPr/>
            <p:nvPr/>
          </p:nvSpPr>
          <p:spPr>
            <a:xfrm>
              <a:off x="11893097" y="6538319"/>
              <a:ext cx="38350" cy="38082"/>
            </a:xfrm>
            <a:custGeom>
              <a:avLst/>
              <a:gdLst>
                <a:gd name="connsiteX0" fmla="*/ 18760 w 38350"/>
                <a:gd name="connsiteY0" fmla="*/ 0 h 38082"/>
                <a:gd name="connsiteX1" fmla="*/ 0 w 38350"/>
                <a:gd name="connsiteY1" fmla="*/ 19041 h 38082"/>
                <a:gd name="connsiteX2" fmla="*/ 19590 w 38350"/>
                <a:gd name="connsiteY2" fmla="*/ 38082 h 38082"/>
                <a:gd name="connsiteX3" fmla="*/ 38350 w 38350"/>
                <a:gd name="connsiteY3" fmla="*/ 19041 h 38082"/>
                <a:gd name="connsiteX4" fmla="*/ 18760 w 38350"/>
                <a:gd name="connsiteY4" fmla="*/ 0 h 38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350" h="38082">
                  <a:moveTo>
                    <a:pt x="18760" y="0"/>
                  </a:moveTo>
                  <a:cubicBezTo>
                    <a:pt x="7445" y="0"/>
                    <a:pt x="0" y="7177"/>
                    <a:pt x="0" y="19041"/>
                  </a:cubicBezTo>
                  <a:cubicBezTo>
                    <a:pt x="0" y="30624"/>
                    <a:pt x="7445" y="38082"/>
                    <a:pt x="19590" y="38082"/>
                  </a:cubicBezTo>
                  <a:cubicBezTo>
                    <a:pt x="30905" y="38082"/>
                    <a:pt x="38350" y="30637"/>
                    <a:pt x="38350" y="19041"/>
                  </a:cubicBezTo>
                  <a:cubicBezTo>
                    <a:pt x="38350" y="7164"/>
                    <a:pt x="30892" y="0"/>
                    <a:pt x="18760" y="0"/>
                  </a:cubicBezTo>
                  <a:close/>
                </a:path>
              </a:pathLst>
            </a:custGeom>
            <a:solidFill>
              <a:srgbClr val="7A00E6"/>
            </a:solidFill>
            <a:ln w="1335" cap="flat">
              <a:noFill/>
              <a:prstDash val="solid"/>
              <a:miter/>
            </a:ln>
          </p:spPr>
          <p:txBody>
            <a:bodyPr rtlCol="0" anchor="ctr"/>
            <a:lstStyle/>
            <a:p>
              <a:endParaRPr lang="fr-FR" dirty="0">
                <a:latin typeface="Verdana" panose="020B0604030504040204" pitchFamily="34" charset="0"/>
              </a:endParaRPr>
            </a:p>
          </p:txBody>
        </p:sp>
      </p:grpSp>
      <p:grpSp>
        <p:nvGrpSpPr>
          <p:cNvPr id="64" name="Group 63">
            <a:extLst>
              <a:ext uri="{FF2B5EF4-FFF2-40B4-BE49-F238E27FC236}">
                <a16:creationId xmlns:a16="http://schemas.microsoft.com/office/drawing/2014/main" id="{FE52A5A3-0D58-459B-AF9C-5143C94CF0FE}"/>
              </a:ext>
            </a:extLst>
          </p:cNvPr>
          <p:cNvGrpSpPr/>
          <p:nvPr userDrawn="1"/>
        </p:nvGrpSpPr>
        <p:grpSpPr>
          <a:xfrm>
            <a:off x="-504077" y="2288"/>
            <a:ext cx="12375810" cy="7274623"/>
            <a:chOff x="-504077" y="2288"/>
            <a:chExt cx="12375810" cy="7274623"/>
          </a:xfrm>
        </p:grpSpPr>
        <p:grpSp>
          <p:nvGrpSpPr>
            <p:cNvPr id="65" name="Group 64">
              <a:extLst>
                <a:ext uri="{FF2B5EF4-FFF2-40B4-BE49-F238E27FC236}">
                  <a16:creationId xmlns:a16="http://schemas.microsoft.com/office/drawing/2014/main" id="{602DC695-7309-4A47-98FE-81FD4539FFAB}"/>
                </a:ext>
              </a:extLst>
            </p:cNvPr>
            <p:cNvGrpSpPr>
              <a:grpSpLocks noChangeAspect="1"/>
            </p:cNvGrpSpPr>
            <p:nvPr userDrawn="1"/>
          </p:nvGrpSpPr>
          <p:grpSpPr>
            <a:xfrm>
              <a:off x="5878978" y="3905088"/>
              <a:ext cx="2608365" cy="1875101"/>
              <a:chOff x="4679949" y="2971278"/>
              <a:chExt cx="3225248" cy="2318565"/>
            </a:xfrm>
          </p:grpSpPr>
          <p:sp>
            <p:nvSpPr>
              <p:cNvPr id="84" name="Hexagon 83">
                <a:extLst>
                  <a:ext uri="{FF2B5EF4-FFF2-40B4-BE49-F238E27FC236}">
                    <a16:creationId xmlns:a16="http://schemas.microsoft.com/office/drawing/2014/main" id="{BF6188DC-31CD-4A1D-98C3-8CC0F80AB648}"/>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85" name="Hexagon 84">
                <a:extLst>
                  <a:ext uri="{FF2B5EF4-FFF2-40B4-BE49-F238E27FC236}">
                    <a16:creationId xmlns:a16="http://schemas.microsoft.com/office/drawing/2014/main" id="{271DD0FB-614F-4A3A-82CC-74A2AB4DE040}"/>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66" name="Group 65">
              <a:extLst>
                <a:ext uri="{FF2B5EF4-FFF2-40B4-BE49-F238E27FC236}">
                  <a16:creationId xmlns:a16="http://schemas.microsoft.com/office/drawing/2014/main" id="{EF55DDAA-87F1-430E-9736-29055C4DB3D5}"/>
                </a:ext>
              </a:extLst>
            </p:cNvPr>
            <p:cNvGrpSpPr>
              <a:grpSpLocks noChangeAspect="1"/>
            </p:cNvGrpSpPr>
            <p:nvPr userDrawn="1"/>
          </p:nvGrpSpPr>
          <p:grpSpPr>
            <a:xfrm>
              <a:off x="8078332" y="492925"/>
              <a:ext cx="3793401" cy="1875101"/>
              <a:chOff x="4679949" y="2971278"/>
              <a:chExt cx="4690547" cy="2318565"/>
            </a:xfrm>
          </p:grpSpPr>
          <p:sp>
            <p:nvSpPr>
              <p:cNvPr id="81" name="Hexagon 80">
                <a:extLst>
                  <a:ext uri="{FF2B5EF4-FFF2-40B4-BE49-F238E27FC236}">
                    <a16:creationId xmlns:a16="http://schemas.microsoft.com/office/drawing/2014/main" id="{30BCA6ED-E3CE-4CD2-B85E-E2FB1682F95A}"/>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82" name="Hexagon 81">
                <a:extLst>
                  <a:ext uri="{FF2B5EF4-FFF2-40B4-BE49-F238E27FC236}">
                    <a16:creationId xmlns:a16="http://schemas.microsoft.com/office/drawing/2014/main" id="{F4FF9441-132F-44AE-80D5-841E21CA2A2D}"/>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83" name="Hexagon 82">
                <a:extLst>
                  <a:ext uri="{FF2B5EF4-FFF2-40B4-BE49-F238E27FC236}">
                    <a16:creationId xmlns:a16="http://schemas.microsoft.com/office/drawing/2014/main" id="{A8CC9CD5-B7C5-4011-84DE-E1710CCEAADA}"/>
                  </a:ext>
                </a:extLst>
              </p:cNvPr>
              <p:cNvSpPr/>
              <p:nvPr/>
            </p:nvSpPr>
            <p:spPr>
              <a:xfrm>
                <a:off x="7617543" y="3778678"/>
                <a:ext cx="1752953" cy="1511165"/>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67" name="Group 66">
              <a:extLst>
                <a:ext uri="{FF2B5EF4-FFF2-40B4-BE49-F238E27FC236}">
                  <a16:creationId xmlns:a16="http://schemas.microsoft.com/office/drawing/2014/main" id="{EA526118-4DCF-4A66-A5D6-A5D1E9ECC4A4}"/>
                </a:ext>
              </a:extLst>
            </p:cNvPr>
            <p:cNvGrpSpPr>
              <a:grpSpLocks noChangeAspect="1"/>
            </p:cNvGrpSpPr>
            <p:nvPr userDrawn="1"/>
          </p:nvGrpSpPr>
          <p:grpSpPr>
            <a:xfrm>
              <a:off x="9232720" y="4856316"/>
              <a:ext cx="2608365" cy="1875101"/>
              <a:chOff x="4679949" y="2971278"/>
              <a:chExt cx="3225248" cy="2318565"/>
            </a:xfrm>
          </p:grpSpPr>
          <p:sp>
            <p:nvSpPr>
              <p:cNvPr id="79" name="Hexagon 78">
                <a:extLst>
                  <a:ext uri="{FF2B5EF4-FFF2-40B4-BE49-F238E27FC236}">
                    <a16:creationId xmlns:a16="http://schemas.microsoft.com/office/drawing/2014/main" id="{84E93D76-3A69-460E-9754-E58A62A9CADC}"/>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80" name="Hexagon 79">
                <a:extLst>
                  <a:ext uri="{FF2B5EF4-FFF2-40B4-BE49-F238E27FC236}">
                    <a16:creationId xmlns:a16="http://schemas.microsoft.com/office/drawing/2014/main" id="{5F3776F0-3522-4C4A-BE7E-0396B95EF970}"/>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68" name="Group 67">
              <a:extLst>
                <a:ext uri="{FF2B5EF4-FFF2-40B4-BE49-F238E27FC236}">
                  <a16:creationId xmlns:a16="http://schemas.microsoft.com/office/drawing/2014/main" id="{07C049E8-4CB3-4438-8C9A-BA4B8D478CF4}"/>
                </a:ext>
              </a:extLst>
            </p:cNvPr>
            <p:cNvGrpSpPr>
              <a:grpSpLocks noChangeAspect="1"/>
            </p:cNvGrpSpPr>
            <p:nvPr userDrawn="1"/>
          </p:nvGrpSpPr>
          <p:grpSpPr>
            <a:xfrm>
              <a:off x="2447075" y="2288"/>
              <a:ext cx="2608365" cy="2516036"/>
              <a:chOff x="4679949" y="2971278"/>
              <a:chExt cx="3225248" cy="3111082"/>
            </a:xfrm>
          </p:grpSpPr>
          <p:sp>
            <p:nvSpPr>
              <p:cNvPr id="76" name="Hexagon 75">
                <a:extLst>
                  <a:ext uri="{FF2B5EF4-FFF2-40B4-BE49-F238E27FC236}">
                    <a16:creationId xmlns:a16="http://schemas.microsoft.com/office/drawing/2014/main" id="{4A80CD6C-09C8-4FC1-836C-D6E6C4398A9C}"/>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77" name="Hexagon 76">
                <a:extLst>
                  <a:ext uri="{FF2B5EF4-FFF2-40B4-BE49-F238E27FC236}">
                    <a16:creationId xmlns:a16="http://schemas.microsoft.com/office/drawing/2014/main" id="{B2903B3C-F985-44DC-8CC9-286E34CBB740}"/>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78" name="Hexagon 77">
                <a:extLst>
                  <a:ext uri="{FF2B5EF4-FFF2-40B4-BE49-F238E27FC236}">
                    <a16:creationId xmlns:a16="http://schemas.microsoft.com/office/drawing/2014/main" id="{77763591-5BBE-4544-A64B-3650D62456CF}"/>
                  </a:ext>
                </a:extLst>
              </p:cNvPr>
              <p:cNvSpPr/>
              <p:nvPr/>
            </p:nvSpPr>
            <p:spPr>
              <a:xfrm>
                <a:off x="6148746" y="4571195"/>
                <a:ext cx="1752953" cy="1511165"/>
              </a:xfrm>
              <a:prstGeom prst="hexagon">
                <a:avLst/>
              </a:prstGeom>
              <a:solidFill>
                <a:schemeClr val="bg1">
                  <a:alpha val="4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sp>
          <p:nvSpPr>
            <p:cNvPr id="69" name="Hexagon 68">
              <a:extLst>
                <a:ext uri="{FF2B5EF4-FFF2-40B4-BE49-F238E27FC236}">
                  <a16:creationId xmlns:a16="http://schemas.microsoft.com/office/drawing/2014/main" id="{C6B80AC6-7D7C-4F20-8D37-2DF7CFDB5D7F}"/>
                </a:ext>
              </a:extLst>
            </p:cNvPr>
            <p:cNvSpPr/>
            <p:nvPr userDrawn="1"/>
          </p:nvSpPr>
          <p:spPr>
            <a:xfrm>
              <a:off x="-504077" y="2015246"/>
              <a:ext cx="1417671" cy="1222130"/>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70" name="Hexagon 69">
              <a:extLst>
                <a:ext uri="{FF2B5EF4-FFF2-40B4-BE49-F238E27FC236}">
                  <a16:creationId xmlns:a16="http://schemas.microsoft.com/office/drawing/2014/main" id="{6503B387-62E2-4486-9383-7A5FEF58E32C}"/>
                </a:ext>
              </a:extLst>
            </p:cNvPr>
            <p:cNvSpPr/>
            <p:nvPr userDrawn="1"/>
          </p:nvSpPr>
          <p:spPr>
            <a:xfrm>
              <a:off x="-504077" y="803666"/>
              <a:ext cx="1417671" cy="1222130"/>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71" name="Hexagon 70">
              <a:extLst>
                <a:ext uri="{FF2B5EF4-FFF2-40B4-BE49-F238E27FC236}">
                  <a16:creationId xmlns:a16="http://schemas.microsoft.com/office/drawing/2014/main" id="{2E9DE235-5D29-4EDC-8D73-3E81217BC80B}"/>
                </a:ext>
              </a:extLst>
            </p:cNvPr>
            <p:cNvSpPr/>
            <p:nvPr userDrawn="1"/>
          </p:nvSpPr>
          <p:spPr>
            <a:xfrm>
              <a:off x="9881752" y="3905088"/>
              <a:ext cx="1417671" cy="1222130"/>
            </a:xfrm>
            <a:prstGeom prst="hexagon">
              <a:avLst/>
            </a:prstGeom>
            <a:solidFill>
              <a:schemeClr val="bg1">
                <a:alpha val="12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nvGrpSpPr>
            <p:cNvPr id="72" name="Group 71">
              <a:extLst>
                <a:ext uri="{FF2B5EF4-FFF2-40B4-BE49-F238E27FC236}">
                  <a16:creationId xmlns:a16="http://schemas.microsoft.com/office/drawing/2014/main" id="{8F8A40BF-8534-4ACF-A8B4-8AC8B3168101}"/>
                </a:ext>
              </a:extLst>
            </p:cNvPr>
            <p:cNvGrpSpPr>
              <a:grpSpLocks noChangeAspect="1"/>
            </p:cNvGrpSpPr>
            <p:nvPr userDrawn="1"/>
          </p:nvGrpSpPr>
          <p:grpSpPr>
            <a:xfrm>
              <a:off x="913594" y="4760875"/>
              <a:ext cx="2608365" cy="2516036"/>
              <a:chOff x="4679949" y="2971278"/>
              <a:chExt cx="3225248" cy="3111082"/>
            </a:xfrm>
          </p:grpSpPr>
          <p:sp>
            <p:nvSpPr>
              <p:cNvPr id="73" name="Hexagon 72">
                <a:extLst>
                  <a:ext uri="{FF2B5EF4-FFF2-40B4-BE49-F238E27FC236}">
                    <a16:creationId xmlns:a16="http://schemas.microsoft.com/office/drawing/2014/main" id="{EA6C441D-73C4-4371-8CFC-5071268A6CF6}"/>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74" name="Hexagon 73">
                <a:extLst>
                  <a:ext uri="{FF2B5EF4-FFF2-40B4-BE49-F238E27FC236}">
                    <a16:creationId xmlns:a16="http://schemas.microsoft.com/office/drawing/2014/main" id="{3FECAC88-60E3-48B9-8D1B-E5D50937E6A3}"/>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75" name="Hexagon 74">
                <a:extLst>
                  <a:ext uri="{FF2B5EF4-FFF2-40B4-BE49-F238E27FC236}">
                    <a16:creationId xmlns:a16="http://schemas.microsoft.com/office/drawing/2014/main" id="{76D48B00-0B10-4A75-8F8C-0C0DCF2EA3A5}"/>
                  </a:ext>
                </a:extLst>
              </p:cNvPr>
              <p:cNvSpPr/>
              <p:nvPr/>
            </p:nvSpPr>
            <p:spPr>
              <a:xfrm>
                <a:off x="6148746" y="4571195"/>
                <a:ext cx="1752953" cy="1511165"/>
              </a:xfrm>
              <a:prstGeom prst="hexagon">
                <a:avLst/>
              </a:prstGeom>
              <a:solidFill>
                <a:schemeClr val="bg1">
                  <a:alpha val="4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spTree>
    <p:extLst>
      <p:ext uri="{BB962C8B-B14F-4D97-AF65-F5344CB8AC3E}">
        <p14:creationId xmlns:p14="http://schemas.microsoft.com/office/powerpoint/2010/main" val="2488433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1_Chapter (Light)">
    <p:bg>
      <p:bgPr>
        <a:solidFill>
          <a:schemeClr val="accent1"/>
        </a:solidFill>
        <a:effectLst/>
      </p:bgPr>
    </p:bg>
    <p:spTree>
      <p:nvGrpSpPr>
        <p:cNvPr id="1" name=""/>
        <p:cNvGrpSpPr/>
        <p:nvPr/>
      </p:nvGrpSpPr>
      <p:grpSpPr>
        <a:xfrm>
          <a:off x="0" y="0"/>
          <a:ext cx="0" cy="0"/>
          <a:chOff x="0" y="0"/>
          <a:chExt cx="0" cy="0"/>
        </a:xfrm>
      </p:grpSpPr>
      <p:sp>
        <p:nvSpPr>
          <p:cNvPr id="7" name="Espace réservé du texte 17">
            <a:extLst>
              <a:ext uri="{FF2B5EF4-FFF2-40B4-BE49-F238E27FC236}">
                <a16:creationId xmlns:a16="http://schemas.microsoft.com/office/drawing/2014/main" id="{1CE40FF4-616D-467E-AEDB-B9934FB2C80A}"/>
              </a:ext>
            </a:extLst>
          </p:cNvPr>
          <p:cNvSpPr>
            <a:spLocks noGrp="1"/>
          </p:cNvSpPr>
          <p:nvPr>
            <p:ph type="body" sz="quarter" idx="22" hasCustomPrompt="1"/>
          </p:nvPr>
        </p:nvSpPr>
        <p:spPr>
          <a:xfrm>
            <a:off x="1158241" y="3020997"/>
            <a:ext cx="1118105" cy="443199"/>
          </a:xfrm>
        </p:spPr>
        <p:txBody>
          <a:bodyPr vert="horz" lIns="0" tIns="0" rIns="0" bIns="0" rtlCol="0">
            <a:noAutofit/>
          </a:bodyPr>
          <a:lstStyle>
            <a:lvl1pPr marL="0" indent="0">
              <a:buNone/>
              <a:defRPr lang="en-US" sz="3200" b="1" noProof="0" dirty="0">
                <a:solidFill>
                  <a:schemeClr val="bg1"/>
                </a:solidFill>
              </a:defRPr>
            </a:lvl1pPr>
          </a:lstStyle>
          <a:p>
            <a:pPr lvl="0" algn="r">
              <a:lnSpc>
                <a:spcPct val="90000"/>
              </a:lnSpc>
            </a:pPr>
            <a:r>
              <a:rPr lang="en-US" noProof="0" dirty="0"/>
              <a:t>00</a:t>
            </a:r>
          </a:p>
        </p:txBody>
      </p:sp>
      <p:sp>
        <p:nvSpPr>
          <p:cNvPr id="8" name="Espace réservé du texte 17">
            <a:extLst>
              <a:ext uri="{FF2B5EF4-FFF2-40B4-BE49-F238E27FC236}">
                <a16:creationId xmlns:a16="http://schemas.microsoft.com/office/drawing/2014/main" id="{2C7B456D-17FA-4CA6-A94C-1F15CC23B221}"/>
              </a:ext>
            </a:extLst>
          </p:cNvPr>
          <p:cNvSpPr>
            <a:spLocks noGrp="1"/>
          </p:cNvSpPr>
          <p:nvPr>
            <p:ph type="body" sz="quarter" idx="23"/>
          </p:nvPr>
        </p:nvSpPr>
        <p:spPr>
          <a:xfrm>
            <a:off x="2679091" y="3020997"/>
            <a:ext cx="6517348" cy="978729"/>
          </a:xfrm>
        </p:spPr>
        <p:txBody>
          <a:bodyPr/>
          <a:lstStyle>
            <a:lvl1pPr marL="0" indent="0">
              <a:lnSpc>
                <a:spcPct val="90000"/>
              </a:lnSpc>
              <a:buNone/>
              <a:defRPr lang="fr-FR" sz="3200" b="1" i="0" kern="1200" dirty="0" err="1">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800"/>
              </a:spcBef>
              <a:defRPr lang="fr-FR" sz="1867"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1067"/>
              </a:spcBef>
              <a:defRPr sz="1867" i="1">
                <a:solidFill>
                  <a:schemeClr val="bg2"/>
                </a:solidFill>
              </a:defRPr>
            </a:lvl3pPr>
            <a:lvl4pPr>
              <a:lnSpc>
                <a:spcPct val="90000"/>
              </a:lnSpc>
              <a:spcBef>
                <a:spcPts val="400"/>
              </a:spcBef>
              <a:defRPr lang="fr-FR" sz="1000" kern="1200" cap="all" baseline="0" dirty="0">
                <a:solidFill>
                  <a:schemeClr val="accent2"/>
                </a:solidFill>
                <a:latin typeface="+mn-lt"/>
                <a:ea typeface="+mn-ea"/>
                <a:cs typeface="+mn-cs"/>
              </a:defRPr>
            </a:lvl4pPr>
          </a:lstStyle>
          <a:p>
            <a:pPr lvl="0"/>
            <a:r>
              <a:rPr lang="en-US" noProof="0" dirty="0"/>
              <a:t>Click to edit Master text styles</a:t>
            </a:r>
          </a:p>
        </p:txBody>
      </p:sp>
      <p:sp>
        <p:nvSpPr>
          <p:cNvPr id="9" name="Espace réservé du texte 17">
            <a:extLst>
              <a:ext uri="{FF2B5EF4-FFF2-40B4-BE49-F238E27FC236}">
                <a16:creationId xmlns:a16="http://schemas.microsoft.com/office/drawing/2014/main" id="{A4BDC3FC-500C-4A36-AFD2-52224706F782}"/>
              </a:ext>
            </a:extLst>
          </p:cNvPr>
          <p:cNvSpPr>
            <a:spLocks noGrp="1"/>
          </p:cNvSpPr>
          <p:nvPr>
            <p:ph type="body" sz="quarter" idx="24"/>
          </p:nvPr>
        </p:nvSpPr>
        <p:spPr>
          <a:xfrm>
            <a:off x="2679091" y="3980878"/>
            <a:ext cx="6517348" cy="350930"/>
          </a:xfrm>
        </p:spPr>
        <p:txBody>
          <a:bodyPr/>
          <a:lstStyle>
            <a:lvl1pPr marL="0" indent="0">
              <a:lnSpc>
                <a:spcPct val="90000"/>
              </a:lnSpc>
              <a:buNone/>
              <a:defRPr lang="fr-FR" sz="1867" b="0" i="1" kern="1200" dirty="0" err="1">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800"/>
              </a:spcBef>
              <a:defRPr lang="fr-FR" sz="1867"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1067"/>
              </a:spcBef>
              <a:defRPr sz="1867" i="1">
                <a:solidFill>
                  <a:schemeClr val="bg2"/>
                </a:solidFill>
              </a:defRPr>
            </a:lvl3pPr>
            <a:lvl4pPr>
              <a:lnSpc>
                <a:spcPct val="90000"/>
              </a:lnSpc>
              <a:spcBef>
                <a:spcPts val="400"/>
              </a:spcBef>
              <a:defRPr lang="fr-FR" sz="1000" kern="1200" cap="all" baseline="0" dirty="0">
                <a:solidFill>
                  <a:schemeClr val="accent2"/>
                </a:solidFill>
                <a:latin typeface="+mn-lt"/>
                <a:ea typeface="+mn-ea"/>
                <a:cs typeface="+mn-cs"/>
              </a:defRPr>
            </a:lvl4pPr>
          </a:lstStyle>
          <a:p>
            <a:pPr lvl="0"/>
            <a:r>
              <a:rPr lang="en-US" noProof="0" dirty="0"/>
              <a:t>Click to edit Master text styles</a:t>
            </a:r>
          </a:p>
        </p:txBody>
      </p:sp>
      <p:sp>
        <p:nvSpPr>
          <p:cNvPr id="10" name="Espace réservé du texte 17">
            <a:extLst>
              <a:ext uri="{FF2B5EF4-FFF2-40B4-BE49-F238E27FC236}">
                <a16:creationId xmlns:a16="http://schemas.microsoft.com/office/drawing/2014/main" id="{A97CE5D1-697D-4C34-8623-6B2871AE2E2D}"/>
              </a:ext>
            </a:extLst>
          </p:cNvPr>
          <p:cNvSpPr>
            <a:spLocks noGrp="1"/>
          </p:cNvSpPr>
          <p:nvPr>
            <p:ph type="body" sz="quarter" idx="25"/>
          </p:nvPr>
        </p:nvSpPr>
        <p:spPr>
          <a:xfrm>
            <a:off x="2679091" y="3554158"/>
            <a:ext cx="6517348" cy="350930"/>
          </a:xfrm>
        </p:spPr>
        <p:txBody>
          <a:bodyPr/>
          <a:lstStyle>
            <a:lvl1pPr marL="0" indent="0">
              <a:lnSpc>
                <a:spcPct val="90000"/>
              </a:lnSpc>
              <a:buNone/>
              <a:defRPr lang="fr-FR" sz="1867" b="0" i="0" kern="1200" cap="all" baseline="0" dirty="0" err="1">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lnSpc>
                <a:spcPct val="90000"/>
              </a:lnSpc>
              <a:spcBef>
                <a:spcPts val="800"/>
              </a:spcBef>
              <a:buFont typeface="Arial" panose="020B0604020202020204" pitchFamily="34" charset="0"/>
              <a:buNone/>
              <a:defRPr lang="fr-FR" sz="1867"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1067"/>
              </a:spcBef>
              <a:defRPr sz="1867" i="1">
                <a:solidFill>
                  <a:schemeClr val="bg2"/>
                </a:solidFill>
              </a:defRPr>
            </a:lvl3pPr>
            <a:lvl4pPr>
              <a:lnSpc>
                <a:spcPct val="90000"/>
              </a:lnSpc>
              <a:spcBef>
                <a:spcPts val="400"/>
              </a:spcBef>
              <a:defRPr lang="fr-FR" sz="1000" kern="1200" cap="all" baseline="0" dirty="0">
                <a:solidFill>
                  <a:schemeClr val="accent2"/>
                </a:solidFill>
                <a:latin typeface="+mn-lt"/>
                <a:ea typeface="+mn-ea"/>
                <a:cs typeface="+mn-cs"/>
              </a:defRPr>
            </a:lvl4pPr>
          </a:lstStyle>
          <a:p>
            <a:pPr lvl="0"/>
            <a:r>
              <a:rPr lang="en-US" noProof="0" dirty="0"/>
              <a:t>Click to edit Master text styles</a:t>
            </a:r>
          </a:p>
        </p:txBody>
      </p:sp>
      <p:grpSp>
        <p:nvGrpSpPr>
          <p:cNvPr id="2" name="Group 1">
            <a:extLst>
              <a:ext uri="{FF2B5EF4-FFF2-40B4-BE49-F238E27FC236}">
                <a16:creationId xmlns:a16="http://schemas.microsoft.com/office/drawing/2014/main" id="{CCF646EA-2112-4FAC-90E5-876DA30139DA}"/>
              </a:ext>
            </a:extLst>
          </p:cNvPr>
          <p:cNvGrpSpPr/>
          <p:nvPr userDrawn="1"/>
        </p:nvGrpSpPr>
        <p:grpSpPr>
          <a:xfrm>
            <a:off x="-504077" y="2288"/>
            <a:ext cx="12375810" cy="7274623"/>
            <a:chOff x="-504077" y="2288"/>
            <a:chExt cx="12375810" cy="7274623"/>
          </a:xfrm>
        </p:grpSpPr>
        <p:grpSp>
          <p:nvGrpSpPr>
            <p:cNvPr id="13" name="Group 12">
              <a:extLst>
                <a:ext uri="{FF2B5EF4-FFF2-40B4-BE49-F238E27FC236}">
                  <a16:creationId xmlns:a16="http://schemas.microsoft.com/office/drawing/2014/main" id="{87DD4B8D-0FA8-47AF-8E58-B6C62412D88E}"/>
                </a:ext>
              </a:extLst>
            </p:cNvPr>
            <p:cNvGrpSpPr>
              <a:grpSpLocks noChangeAspect="1"/>
            </p:cNvGrpSpPr>
            <p:nvPr userDrawn="1"/>
          </p:nvGrpSpPr>
          <p:grpSpPr>
            <a:xfrm>
              <a:off x="5878978" y="3905088"/>
              <a:ext cx="2608365" cy="1875101"/>
              <a:chOff x="4679949" y="2971278"/>
              <a:chExt cx="3225248" cy="2318565"/>
            </a:xfrm>
          </p:grpSpPr>
          <p:sp>
            <p:nvSpPr>
              <p:cNvPr id="14" name="Hexagon 13">
                <a:extLst>
                  <a:ext uri="{FF2B5EF4-FFF2-40B4-BE49-F238E27FC236}">
                    <a16:creationId xmlns:a16="http://schemas.microsoft.com/office/drawing/2014/main" id="{218969D8-5B7A-417D-B458-0169F165965C}"/>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5" name="Hexagon 14">
                <a:extLst>
                  <a:ext uri="{FF2B5EF4-FFF2-40B4-BE49-F238E27FC236}">
                    <a16:creationId xmlns:a16="http://schemas.microsoft.com/office/drawing/2014/main" id="{563ED592-40D2-49B2-8E0C-C31A349B62E5}"/>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16" name="Group 15">
              <a:extLst>
                <a:ext uri="{FF2B5EF4-FFF2-40B4-BE49-F238E27FC236}">
                  <a16:creationId xmlns:a16="http://schemas.microsoft.com/office/drawing/2014/main" id="{F194C964-7BB9-421A-8985-ACCB111295A6}"/>
                </a:ext>
              </a:extLst>
            </p:cNvPr>
            <p:cNvGrpSpPr>
              <a:grpSpLocks noChangeAspect="1"/>
            </p:cNvGrpSpPr>
            <p:nvPr userDrawn="1"/>
          </p:nvGrpSpPr>
          <p:grpSpPr>
            <a:xfrm>
              <a:off x="8078332" y="492925"/>
              <a:ext cx="3793401" cy="1875101"/>
              <a:chOff x="4679949" y="2971278"/>
              <a:chExt cx="4690547" cy="2318565"/>
            </a:xfrm>
          </p:grpSpPr>
          <p:sp>
            <p:nvSpPr>
              <p:cNvPr id="17" name="Hexagon 16">
                <a:extLst>
                  <a:ext uri="{FF2B5EF4-FFF2-40B4-BE49-F238E27FC236}">
                    <a16:creationId xmlns:a16="http://schemas.microsoft.com/office/drawing/2014/main" id="{05404933-EDF6-405F-8673-A8B0E5107942}"/>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8" name="Hexagon 17">
                <a:extLst>
                  <a:ext uri="{FF2B5EF4-FFF2-40B4-BE49-F238E27FC236}">
                    <a16:creationId xmlns:a16="http://schemas.microsoft.com/office/drawing/2014/main" id="{E923C1B3-EEF8-4BCB-BBC3-39723ED98398}"/>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9" name="Hexagon 18">
                <a:extLst>
                  <a:ext uri="{FF2B5EF4-FFF2-40B4-BE49-F238E27FC236}">
                    <a16:creationId xmlns:a16="http://schemas.microsoft.com/office/drawing/2014/main" id="{BE0E7DA2-BDEC-4228-B4D7-A696E2F2D6C6}"/>
                  </a:ext>
                </a:extLst>
              </p:cNvPr>
              <p:cNvSpPr/>
              <p:nvPr/>
            </p:nvSpPr>
            <p:spPr>
              <a:xfrm>
                <a:off x="7617543" y="3778678"/>
                <a:ext cx="1752953" cy="1511165"/>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20" name="Group 19">
              <a:extLst>
                <a:ext uri="{FF2B5EF4-FFF2-40B4-BE49-F238E27FC236}">
                  <a16:creationId xmlns:a16="http://schemas.microsoft.com/office/drawing/2014/main" id="{9DAFBE25-FD08-489E-850E-08D10039E530}"/>
                </a:ext>
              </a:extLst>
            </p:cNvPr>
            <p:cNvGrpSpPr>
              <a:grpSpLocks noChangeAspect="1"/>
            </p:cNvGrpSpPr>
            <p:nvPr userDrawn="1"/>
          </p:nvGrpSpPr>
          <p:grpSpPr>
            <a:xfrm>
              <a:off x="9232720" y="4856316"/>
              <a:ext cx="2608365" cy="1875101"/>
              <a:chOff x="4679949" y="2971278"/>
              <a:chExt cx="3225248" cy="2318565"/>
            </a:xfrm>
          </p:grpSpPr>
          <p:sp>
            <p:nvSpPr>
              <p:cNvPr id="21" name="Hexagon 20">
                <a:extLst>
                  <a:ext uri="{FF2B5EF4-FFF2-40B4-BE49-F238E27FC236}">
                    <a16:creationId xmlns:a16="http://schemas.microsoft.com/office/drawing/2014/main" id="{B7F1EA3E-093A-46CA-B7D8-F5B22B8F473E}"/>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2" name="Hexagon 21">
                <a:extLst>
                  <a:ext uri="{FF2B5EF4-FFF2-40B4-BE49-F238E27FC236}">
                    <a16:creationId xmlns:a16="http://schemas.microsoft.com/office/drawing/2014/main" id="{4553F9A5-F8A1-4F90-B92C-C431B09BE604}"/>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23" name="Group 22">
              <a:extLst>
                <a:ext uri="{FF2B5EF4-FFF2-40B4-BE49-F238E27FC236}">
                  <a16:creationId xmlns:a16="http://schemas.microsoft.com/office/drawing/2014/main" id="{5BEF546C-EB14-4F34-A0F0-8C0001D84D7F}"/>
                </a:ext>
              </a:extLst>
            </p:cNvPr>
            <p:cNvGrpSpPr>
              <a:grpSpLocks noChangeAspect="1"/>
            </p:cNvGrpSpPr>
            <p:nvPr userDrawn="1"/>
          </p:nvGrpSpPr>
          <p:grpSpPr>
            <a:xfrm>
              <a:off x="2447075" y="2288"/>
              <a:ext cx="2608365" cy="2516036"/>
              <a:chOff x="4679949" y="2971278"/>
              <a:chExt cx="3225248" cy="3111082"/>
            </a:xfrm>
          </p:grpSpPr>
          <p:sp>
            <p:nvSpPr>
              <p:cNvPr id="24" name="Hexagon 23">
                <a:extLst>
                  <a:ext uri="{FF2B5EF4-FFF2-40B4-BE49-F238E27FC236}">
                    <a16:creationId xmlns:a16="http://schemas.microsoft.com/office/drawing/2014/main" id="{F89C0DA2-B59F-4CE5-B4EB-AF51D8E02C83}"/>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5" name="Hexagon 24">
                <a:extLst>
                  <a:ext uri="{FF2B5EF4-FFF2-40B4-BE49-F238E27FC236}">
                    <a16:creationId xmlns:a16="http://schemas.microsoft.com/office/drawing/2014/main" id="{1AFAF745-63C0-4E7A-BAB3-D369C4EDA0BF}"/>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6" name="Hexagon 25">
                <a:extLst>
                  <a:ext uri="{FF2B5EF4-FFF2-40B4-BE49-F238E27FC236}">
                    <a16:creationId xmlns:a16="http://schemas.microsoft.com/office/drawing/2014/main" id="{5ADF8620-FB6B-4E4E-B10D-C884BB9981B0}"/>
                  </a:ext>
                </a:extLst>
              </p:cNvPr>
              <p:cNvSpPr/>
              <p:nvPr/>
            </p:nvSpPr>
            <p:spPr>
              <a:xfrm>
                <a:off x="6148746" y="4571195"/>
                <a:ext cx="1752953" cy="1511165"/>
              </a:xfrm>
              <a:prstGeom prst="hexagon">
                <a:avLst/>
              </a:prstGeom>
              <a:solidFill>
                <a:schemeClr val="bg1">
                  <a:alpha val="4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sp>
          <p:nvSpPr>
            <p:cNvPr id="27" name="Hexagon 26">
              <a:extLst>
                <a:ext uri="{FF2B5EF4-FFF2-40B4-BE49-F238E27FC236}">
                  <a16:creationId xmlns:a16="http://schemas.microsoft.com/office/drawing/2014/main" id="{8DE0E31C-D2A1-4AE2-8C65-9D86CB64099E}"/>
                </a:ext>
              </a:extLst>
            </p:cNvPr>
            <p:cNvSpPr/>
            <p:nvPr userDrawn="1"/>
          </p:nvSpPr>
          <p:spPr>
            <a:xfrm>
              <a:off x="-504077" y="2015246"/>
              <a:ext cx="1417671" cy="1222130"/>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8" name="Hexagon 27">
              <a:extLst>
                <a:ext uri="{FF2B5EF4-FFF2-40B4-BE49-F238E27FC236}">
                  <a16:creationId xmlns:a16="http://schemas.microsoft.com/office/drawing/2014/main" id="{F6E66543-282F-4069-8C66-5B779106002E}"/>
                </a:ext>
              </a:extLst>
            </p:cNvPr>
            <p:cNvSpPr/>
            <p:nvPr userDrawn="1"/>
          </p:nvSpPr>
          <p:spPr>
            <a:xfrm>
              <a:off x="-504077" y="803666"/>
              <a:ext cx="1417671" cy="1222130"/>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9" name="Hexagon 28">
              <a:extLst>
                <a:ext uri="{FF2B5EF4-FFF2-40B4-BE49-F238E27FC236}">
                  <a16:creationId xmlns:a16="http://schemas.microsoft.com/office/drawing/2014/main" id="{26D8185E-00B1-466C-B5BB-A8F1B4543B88}"/>
                </a:ext>
              </a:extLst>
            </p:cNvPr>
            <p:cNvSpPr/>
            <p:nvPr userDrawn="1"/>
          </p:nvSpPr>
          <p:spPr>
            <a:xfrm>
              <a:off x="9881752" y="3905088"/>
              <a:ext cx="1417671" cy="1222130"/>
            </a:xfrm>
            <a:prstGeom prst="hexagon">
              <a:avLst/>
            </a:prstGeom>
            <a:solidFill>
              <a:schemeClr val="bg1">
                <a:alpha val="12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nvGrpSpPr>
            <p:cNvPr id="30" name="Group 29">
              <a:extLst>
                <a:ext uri="{FF2B5EF4-FFF2-40B4-BE49-F238E27FC236}">
                  <a16:creationId xmlns:a16="http://schemas.microsoft.com/office/drawing/2014/main" id="{4CAC720C-05D9-4B56-9AF0-EEA7B2419B3F}"/>
                </a:ext>
              </a:extLst>
            </p:cNvPr>
            <p:cNvGrpSpPr>
              <a:grpSpLocks noChangeAspect="1"/>
            </p:cNvGrpSpPr>
            <p:nvPr userDrawn="1"/>
          </p:nvGrpSpPr>
          <p:grpSpPr>
            <a:xfrm>
              <a:off x="913594" y="4760875"/>
              <a:ext cx="2608365" cy="2516036"/>
              <a:chOff x="4679949" y="2971278"/>
              <a:chExt cx="3225248" cy="3111082"/>
            </a:xfrm>
          </p:grpSpPr>
          <p:sp>
            <p:nvSpPr>
              <p:cNvPr id="31" name="Hexagon 30">
                <a:extLst>
                  <a:ext uri="{FF2B5EF4-FFF2-40B4-BE49-F238E27FC236}">
                    <a16:creationId xmlns:a16="http://schemas.microsoft.com/office/drawing/2014/main" id="{1EB3927A-D058-4404-84E2-E069D49495DA}"/>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32" name="Hexagon 31">
                <a:extLst>
                  <a:ext uri="{FF2B5EF4-FFF2-40B4-BE49-F238E27FC236}">
                    <a16:creationId xmlns:a16="http://schemas.microsoft.com/office/drawing/2014/main" id="{2FE09A27-DF6F-4349-8857-27DF4FB9F7A6}"/>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33" name="Hexagon 32">
                <a:extLst>
                  <a:ext uri="{FF2B5EF4-FFF2-40B4-BE49-F238E27FC236}">
                    <a16:creationId xmlns:a16="http://schemas.microsoft.com/office/drawing/2014/main" id="{A4E92CBA-75A4-440D-990E-999DA83D79B2}"/>
                  </a:ext>
                </a:extLst>
              </p:cNvPr>
              <p:cNvSpPr/>
              <p:nvPr/>
            </p:nvSpPr>
            <p:spPr>
              <a:xfrm>
                <a:off x="6148746" y="4571195"/>
                <a:ext cx="1752953" cy="1511165"/>
              </a:xfrm>
              <a:prstGeom prst="hexagon">
                <a:avLst/>
              </a:prstGeom>
              <a:solidFill>
                <a:schemeClr val="bg1">
                  <a:alpha val="4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spTree>
    <p:extLst>
      <p:ext uri="{BB962C8B-B14F-4D97-AF65-F5344CB8AC3E}">
        <p14:creationId xmlns:p14="http://schemas.microsoft.com/office/powerpoint/2010/main" val="1062574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Chapter (Light)">
    <p:spTree>
      <p:nvGrpSpPr>
        <p:cNvPr id="1" name=""/>
        <p:cNvGrpSpPr/>
        <p:nvPr/>
      </p:nvGrpSpPr>
      <p:grpSpPr>
        <a:xfrm>
          <a:off x="0" y="0"/>
          <a:ext cx="0" cy="0"/>
          <a:chOff x="0" y="0"/>
          <a:chExt cx="0" cy="0"/>
        </a:xfrm>
      </p:grpSpPr>
      <p:sp>
        <p:nvSpPr>
          <p:cNvPr id="34" name="Rectángulo 10">
            <a:extLst>
              <a:ext uri="{FF2B5EF4-FFF2-40B4-BE49-F238E27FC236}">
                <a16:creationId xmlns:a16="http://schemas.microsoft.com/office/drawing/2014/main" id="{A2AB0CFF-34C7-4A9F-8A1F-D3D144720BAE}"/>
              </a:ext>
            </a:extLst>
          </p:cNvPr>
          <p:cNvSpPr/>
          <p:nvPr userDrawn="1"/>
        </p:nvSpPr>
        <p:spPr>
          <a:xfrm>
            <a:off x="-2" y="24549"/>
            <a:ext cx="12192002" cy="6879294"/>
          </a:xfrm>
          <a:prstGeom prst="rect">
            <a:avLst/>
          </a:prstGeom>
          <a:gradFill flip="none" rotWithShape="1">
            <a:gsLst>
              <a:gs pos="60000">
                <a:srgbClr val="F3981A"/>
              </a:gs>
              <a:gs pos="0">
                <a:srgbClr val="882715"/>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lvl="0" algn="ctr" defTabSz="914400">
              <a:lnSpc>
                <a:spcPct val="107000"/>
              </a:lnSpc>
              <a:spcAft>
                <a:spcPts val="800"/>
              </a:spcAft>
            </a:pPr>
            <a:r>
              <a:rPr lang="es-ES" sz="1100" dirty="0">
                <a:effectLst/>
                <a:latin typeface="Verdana" panose="020B0604030504040204" pitchFamily="34" charset="0"/>
                <a:ea typeface="Verdana" panose="020B0604030504040204" pitchFamily="34" charset="0"/>
                <a:cs typeface="Arial" panose="020B0604020202020204" pitchFamily="34" charset="0"/>
              </a:rPr>
              <a:t> </a:t>
            </a:r>
          </a:p>
        </p:txBody>
      </p:sp>
      <p:sp>
        <p:nvSpPr>
          <p:cNvPr id="7" name="Espace réservé du texte 17">
            <a:extLst>
              <a:ext uri="{FF2B5EF4-FFF2-40B4-BE49-F238E27FC236}">
                <a16:creationId xmlns:a16="http://schemas.microsoft.com/office/drawing/2014/main" id="{1CE40FF4-616D-467E-AEDB-B9934FB2C80A}"/>
              </a:ext>
            </a:extLst>
          </p:cNvPr>
          <p:cNvSpPr>
            <a:spLocks noGrp="1"/>
          </p:cNvSpPr>
          <p:nvPr>
            <p:ph type="body" sz="quarter" idx="22" hasCustomPrompt="1"/>
          </p:nvPr>
        </p:nvSpPr>
        <p:spPr>
          <a:xfrm>
            <a:off x="1158241" y="3020997"/>
            <a:ext cx="1118105" cy="443199"/>
          </a:xfrm>
        </p:spPr>
        <p:txBody>
          <a:bodyPr vert="horz" lIns="0" tIns="0" rIns="0" bIns="0" rtlCol="0">
            <a:noAutofit/>
          </a:bodyPr>
          <a:lstStyle>
            <a:lvl1pPr marL="0" indent="0">
              <a:buNone/>
              <a:defRPr lang="en-US" sz="3200" b="1" noProof="0" dirty="0">
                <a:solidFill>
                  <a:schemeClr val="bg1"/>
                </a:solidFill>
              </a:defRPr>
            </a:lvl1pPr>
          </a:lstStyle>
          <a:p>
            <a:pPr lvl="0" algn="r">
              <a:lnSpc>
                <a:spcPct val="90000"/>
              </a:lnSpc>
            </a:pPr>
            <a:r>
              <a:rPr lang="en-US" noProof="0" dirty="0"/>
              <a:t>00</a:t>
            </a:r>
          </a:p>
        </p:txBody>
      </p:sp>
      <p:sp>
        <p:nvSpPr>
          <p:cNvPr id="8" name="Espace réservé du texte 17">
            <a:extLst>
              <a:ext uri="{FF2B5EF4-FFF2-40B4-BE49-F238E27FC236}">
                <a16:creationId xmlns:a16="http://schemas.microsoft.com/office/drawing/2014/main" id="{2C7B456D-17FA-4CA6-A94C-1F15CC23B221}"/>
              </a:ext>
            </a:extLst>
          </p:cNvPr>
          <p:cNvSpPr>
            <a:spLocks noGrp="1"/>
          </p:cNvSpPr>
          <p:nvPr>
            <p:ph type="body" sz="quarter" idx="23"/>
          </p:nvPr>
        </p:nvSpPr>
        <p:spPr>
          <a:xfrm>
            <a:off x="2679091" y="3020997"/>
            <a:ext cx="6517348" cy="978729"/>
          </a:xfrm>
        </p:spPr>
        <p:txBody>
          <a:bodyPr/>
          <a:lstStyle>
            <a:lvl1pPr marL="0" indent="0">
              <a:lnSpc>
                <a:spcPct val="90000"/>
              </a:lnSpc>
              <a:buNone/>
              <a:defRPr lang="fr-FR" sz="3200" b="1" i="0" kern="1200" dirty="0" err="1">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800"/>
              </a:spcBef>
              <a:defRPr lang="fr-FR" sz="1867"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1067"/>
              </a:spcBef>
              <a:defRPr sz="1867" i="1">
                <a:solidFill>
                  <a:schemeClr val="bg2"/>
                </a:solidFill>
              </a:defRPr>
            </a:lvl3pPr>
            <a:lvl4pPr>
              <a:lnSpc>
                <a:spcPct val="90000"/>
              </a:lnSpc>
              <a:spcBef>
                <a:spcPts val="400"/>
              </a:spcBef>
              <a:defRPr lang="fr-FR" sz="1000" kern="1200" cap="all" baseline="0" dirty="0">
                <a:solidFill>
                  <a:schemeClr val="accent2"/>
                </a:solidFill>
                <a:latin typeface="+mn-lt"/>
                <a:ea typeface="+mn-ea"/>
                <a:cs typeface="+mn-cs"/>
              </a:defRPr>
            </a:lvl4pPr>
          </a:lstStyle>
          <a:p>
            <a:pPr lvl="0"/>
            <a:r>
              <a:rPr lang="en-US" noProof="0" dirty="0"/>
              <a:t>Click to edit Master text styles</a:t>
            </a:r>
          </a:p>
        </p:txBody>
      </p:sp>
      <p:sp>
        <p:nvSpPr>
          <p:cNvPr id="9" name="Espace réservé du texte 17">
            <a:extLst>
              <a:ext uri="{FF2B5EF4-FFF2-40B4-BE49-F238E27FC236}">
                <a16:creationId xmlns:a16="http://schemas.microsoft.com/office/drawing/2014/main" id="{A4BDC3FC-500C-4A36-AFD2-52224706F782}"/>
              </a:ext>
            </a:extLst>
          </p:cNvPr>
          <p:cNvSpPr>
            <a:spLocks noGrp="1"/>
          </p:cNvSpPr>
          <p:nvPr>
            <p:ph type="body" sz="quarter" idx="24"/>
          </p:nvPr>
        </p:nvSpPr>
        <p:spPr>
          <a:xfrm>
            <a:off x="2679091" y="3980878"/>
            <a:ext cx="6517348" cy="350930"/>
          </a:xfrm>
        </p:spPr>
        <p:txBody>
          <a:bodyPr/>
          <a:lstStyle>
            <a:lvl1pPr marL="0" indent="0">
              <a:lnSpc>
                <a:spcPct val="90000"/>
              </a:lnSpc>
              <a:buNone/>
              <a:defRPr lang="fr-FR" sz="1867" b="0" i="1" kern="1200" dirty="0" err="1">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800"/>
              </a:spcBef>
              <a:defRPr lang="fr-FR" sz="1867"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1067"/>
              </a:spcBef>
              <a:defRPr sz="1867" i="1">
                <a:solidFill>
                  <a:schemeClr val="bg2"/>
                </a:solidFill>
              </a:defRPr>
            </a:lvl3pPr>
            <a:lvl4pPr>
              <a:lnSpc>
                <a:spcPct val="90000"/>
              </a:lnSpc>
              <a:spcBef>
                <a:spcPts val="400"/>
              </a:spcBef>
              <a:defRPr lang="fr-FR" sz="1000" kern="1200" cap="all" baseline="0" dirty="0">
                <a:solidFill>
                  <a:schemeClr val="accent2"/>
                </a:solidFill>
                <a:latin typeface="+mn-lt"/>
                <a:ea typeface="+mn-ea"/>
                <a:cs typeface="+mn-cs"/>
              </a:defRPr>
            </a:lvl4pPr>
          </a:lstStyle>
          <a:p>
            <a:pPr lvl="0"/>
            <a:r>
              <a:rPr lang="en-US" noProof="0" dirty="0"/>
              <a:t>Click to edit Master text styles</a:t>
            </a:r>
          </a:p>
        </p:txBody>
      </p:sp>
      <p:sp>
        <p:nvSpPr>
          <p:cNvPr id="10" name="Espace réservé du texte 17">
            <a:extLst>
              <a:ext uri="{FF2B5EF4-FFF2-40B4-BE49-F238E27FC236}">
                <a16:creationId xmlns:a16="http://schemas.microsoft.com/office/drawing/2014/main" id="{A97CE5D1-697D-4C34-8623-6B2871AE2E2D}"/>
              </a:ext>
            </a:extLst>
          </p:cNvPr>
          <p:cNvSpPr>
            <a:spLocks noGrp="1"/>
          </p:cNvSpPr>
          <p:nvPr>
            <p:ph type="body" sz="quarter" idx="25"/>
          </p:nvPr>
        </p:nvSpPr>
        <p:spPr>
          <a:xfrm>
            <a:off x="2679091" y="3554158"/>
            <a:ext cx="6517348" cy="350930"/>
          </a:xfrm>
        </p:spPr>
        <p:txBody>
          <a:bodyPr/>
          <a:lstStyle>
            <a:lvl1pPr marL="0" indent="0">
              <a:lnSpc>
                <a:spcPct val="90000"/>
              </a:lnSpc>
              <a:buNone/>
              <a:defRPr lang="fr-FR" sz="1867" b="0" i="0" kern="1200" cap="all" baseline="0" dirty="0" err="1">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lnSpc>
                <a:spcPct val="90000"/>
              </a:lnSpc>
              <a:spcBef>
                <a:spcPts val="800"/>
              </a:spcBef>
              <a:buFont typeface="Arial" panose="020B0604020202020204" pitchFamily="34" charset="0"/>
              <a:buNone/>
              <a:defRPr lang="fr-FR" sz="1867"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1067"/>
              </a:spcBef>
              <a:defRPr sz="1867" i="1">
                <a:solidFill>
                  <a:schemeClr val="bg2"/>
                </a:solidFill>
              </a:defRPr>
            </a:lvl3pPr>
            <a:lvl4pPr>
              <a:lnSpc>
                <a:spcPct val="90000"/>
              </a:lnSpc>
              <a:spcBef>
                <a:spcPts val="400"/>
              </a:spcBef>
              <a:defRPr lang="fr-FR" sz="1000" kern="1200" cap="all" baseline="0" dirty="0">
                <a:solidFill>
                  <a:schemeClr val="accent2"/>
                </a:solidFill>
                <a:latin typeface="+mn-lt"/>
                <a:ea typeface="+mn-ea"/>
                <a:cs typeface="+mn-cs"/>
              </a:defRPr>
            </a:lvl4pPr>
          </a:lstStyle>
          <a:p>
            <a:pPr lvl="0"/>
            <a:r>
              <a:rPr lang="en-US" noProof="0" dirty="0"/>
              <a:t>Click to edit Master text styles</a:t>
            </a:r>
          </a:p>
        </p:txBody>
      </p:sp>
      <p:grpSp>
        <p:nvGrpSpPr>
          <p:cNvPr id="2" name="Group 1">
            <a:extLst>
              <a:ext uri="{FF2B5EF4-FFF2-40B4-BE49-F238E27FC236}">
                <a16:creationId xmlns:a16="http://schemas.microsoft.com/office/drawing/2014/main" id="{CCF646EA-2112-4FAC-90E5-876DA30139DA}"/>
              </a:ext>
            </a:extLst>
          </p:cNvPr>
          <p:cNvGrpSpPr/>
          <p:nvPr userDrawn="1"/>
        </p:nvGrpSpPr>
        <p:grpSpPr>
          <a:xfrm>
            <a:off x="-504077" y="2288"/>
            <a:ext cx="12375810" cy="7274623"/>
            <a:chOff x="-504077" y="2288"/>
            <a:chExt cx="12375810" cy="7274623"/>
          </a:xfrm>
        </p:grpSpPr>
        <p:grpSp>
          <p:nvGrpSpPr>
            <p:cNvPr id="13" name="Group 12">
              <a:extLst>
                <a:ext uri="{FF2B5EF4-FFF2-40B4-BE49-F238E27FC236}">
                  <a16:creationId xmlns:a16="http://schemas.microsoft.com/office/drawing/2014/main" id="{87DD4B8D-0FA8-47AF-8E58-B6C62412D88E}"/>
                </a:ext>
              </a:extLst>
            </p:cNvPr>
            <p:cNvGrpSpPr>
              <a:grpSpLocks noChangeAspect="1"/>
            </p:cNvGrpSpPr>
            <p:nvPr userDrawn="1"/>
          </p:nvGrpSpPr>
          <p:grpSpPr>
            <a:xfrm>
              <a:off x="5878978" y="3905088"/>
              <a:ext cx="2608365" cy="1875101"/>
              <a:chOff x="4679949" y="2971278"/>
              <a:chExt cx="3225248" cy="2318565"/>
            </a:xfrm>
          </p:grpSpPr>
          <p:sp>
            <p:nvSpPr>
              <p:cNvPr id="14" name="Hexagon 13">
                <a:extLst>
                  <a:ext uri="{FF2B5EF4-FFF2-40B4-BE49-F238E27FC236}">
                    <a16:creationId xmlns:a16="http://schemas.microsoft.com/office/drawing/2014/main" id="{218969D8-5B7A-417D-B458-0169F165965C}"/>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5" name="Hexagon 14">
                <a:extLst>
                  <a:ext uri="{FF2B5EF4-FFF2-40B4-BE49-F238E27FC236}">
                    <a16:creationId xmlns:a16="http://schemas.microsoft.com/office/drawing/2014/main" id="{563ED592-40D2-49B2-8E0C-C31A349B62E5}"/>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16" name="Group 15">
              <a:extLst>
                <a:ext uri="{FF2B5EF4-FFF2-40B4-BE49-F238E27FC236}">
                  <a16:creationId xmlns:a16="http://schemas.microsoft.com/office/drawing/2014/main" id="{F194C964-7BB9-421A-8985-ACCB111295A6}"/>
                </a:ext>
              </a:extLst>
            </p:cNvPr>
            <p:cNvGrpSpPr>
              <a:grpSpLocks noChangeAspect="1"/>
            </p:cNvGrpSpPr>
            <p:nvPr userDrawn="1"/>
          </p:nvGrpSpPr>
          <p:grpSpPr>
            <a:xfrm>
              <a:off x="8078332" y="492925"/>
              <a:ext cx="3793401" cy="1875101"/>
              <a:chOff x="4679949" y="2971278"/>
              <a:chExt cx="4690547" cy="2318565"/>
            </a:xfrm>
          </p:grpSpPr>
          <p:sp>
            <p:nvSpPr>
              <p:cNvPr id="17" name="Hexagon 16">
                <a:extLst>
                  <a:ext uri="{FF2B5EF4-FFF2-40B4-BE49-F238E27FC236}">
                    <a16:creationId xmlns:a16="http://schemas.microsoft.com/office/drawing/2014/main" id="{05404933-EDF6-405F-8673-A8B0E5107942}"/>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8" name="Hexagon 17">
                <a:extLst>
                  <a:ext uri="{FF2B5EF4-FFF2-40B4-BE49-F238E27FC236}">
                    <a16:creationId xmlns:a16="http://schemas.microsoft.com/office/drawing/2014/main" id="{E923C1B3-EEF8-4BCB-BBC3-39723ED98398}"/>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9" name="Hexagon 18">
                <a:extLst>
                  <a:ext uri="{FF2B5EF4-FFF2-40B4-BE49-F238E27FC236}">
                    <a16:creationId xmlns:a16="http://schemas.microsoft.com/office/drawing/2014/main" id="{BE0E7DA2-BDEC-4228-B4D7-A696E2F2D6C6}"/>
                  </a:ext>
                </a:extLst>
              </p:cNvPr>
              <p:cNvSpPr/>
              <p:nvPr/>
            </p:nvSpPr>
            <p:spPr>
              <a:xfrm>
                <a:off x="7617543" y="3778678"/>
                <a:ext cx="1752953" cy="1511165"/>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20" name="Group 19">
              <a:extLst>
                <a:ext uri="{FF2B5EF4-FFF2-40B4-BE49-F238E27FC236}">
                  <a16:creationId xmlns:a16="http://schemas.microsoft.com/office/drawing/2014/main" id="{9DAFBE25-FD08-489E-850E-08D10039E530}"/>
                </a:ext>
              </a:extLst>
            </p:cNvPr>
            <p:cNvGrpSpPr>
              <a:grpSpLocks noChangeAspect="1"/>
            </p:cNvGrpSpPr>
            <p:nvPr userDrawn="1"/>
          </p:nvGrpSpPr>
          <p:grpSpPr>
            <a:xfrm>
              <a:off x="9232720" y="4856316"/>
              <a:ext cx="2608365" cy="1875101"/>
              <a:chOff x="4679949" y="2971278"/>
              <a:chExt cx="3225248" cy="2318565"/>
            </a:xfrm>
          </p:grpSpPr>
          <p:sp>
            <p:nvSpPr>
              <p:cNvPr id="21" name="Hexagon 20">
                <a:extLst>
                  <a:ext uri="{FF2B5EF4-FFF2-40B4-BE49-F238E27FC236}">
                    <a16:creationId xmlns:a16="http://schemas.microsoft.com/office/drawing/2014/main" id="{B7F1EA3E-093A-46CA-B7D8-F5B22B8F473E}"/>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2" name="Hexagon 21">
                <a:extLst>
                  <a:ext uri="{FF2B5EF4-FFF2-40B4-BE49-F238E27FC236}">
                    <a16:creationId xmlns:a16="http://schemas.microsoft.com/office/drawing/2014/main" id="{4553F9A5-F8A1-4F90-B92C-C431B09BE604}"/>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23" name="Group 22">
              <a:extLst>
                <a:ext uri="{FF2B5EF4-FFF2-40B4-BE49-F238E27FC236}">
                  <a16:creationId xmlns:a16="http://schemas.microsoft.com/office/drawing/2014/main" id="{5BEF546C-EB14-4F34-A0F0-8C0001D84D7F}"/>
                </a:ext>
              </a:extLst>
            </p:cNvPr>
            <p:cNvGrpSpPr>
              <a:grpSpLocks noChangeAspect="1"/>
            </p:cNvGrpSpPr>
            <p:nvPr userDrawn="1"/>
          </p:nvGrpSpPr>
          <p:grpSpPr>
            <a:xfrm>
              <a:off x="2447075" y="2288"/>
              <a:ext cx="2608365" cy="2516036"/>
              <a:chOff x="4679949" y="2971278"/>
              <a:chExt cx="3225248" cy="3111082"/>
            </a:xfrm>
          </p:grpSpPr>
          <p:sp>
            <p:nvSpPr>
              <p:cNvPr id="24" name="Hexagon 23">
                <a:extLst>
                  <a:ext uri="{FF2B5EF4-FFF2-40B4-BE49-F238E27FC236}">
                    <a16:creationId xmlns:a16="http://schemas.microsoft.com/office/drawing/2014/main" id="{F89C0DA2-B59F-4CE5-B4EB-AF51D8E02C83}"/>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5" name="Hexagon 24">
                <a:extLst>
                  <a:ext uri="{FF2B5EF4-FFF2-40B4-BE49-F238E27FC236}">
                    <a16:creationId xmlns:a16="http://schemas.microsoft.com/office/drawing/2014/main" id="{1AFAF745-63C0-4E7A-BAB3-D369C4EDA0BF}"/>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6" name="Hexagon 25">
                <a:extLst>
                  <a:ext uri="{FF2B5EF4-FFF2-40B4-BE49-F238E27FC236}">
                    <a16:creationId xmlns:a16="http://schemas.microsoft.com/office/drawing/2014/main" id="{5ADF8620-FB6B-4E4E-B10D-C884BB9981B0}"/>
                  </a:ext>
                </a:extLst>
              </p:cNvPr>
              <p:cNvSpPr/>
              <p:nvPr/>
            </p:nvSpPr>
            <p:spPr>
              <a:xfrm>
                <a:off x="6148746" y="4571195"/>
                <a:ext cx="1752953" cy="1511165"/>
              </a:xfrm>
              <a:prstGeom prst="hexagon">
                <a:avLst/>
              </a:prstGeom>
              <a:solidFill>
                <a:schemeClr val="bg1">
                  <a:alpha val="4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sp>
          <p:nvSpPr>
            <p:cNvPr id="27" name="Hexagon 26">
              <a:extLst>
                <a:ext uri="{FF2B5EF4-FFF2-40B4-BE49-F238E27FC236}">
                  <a16:creationId xmlns:a16="http://schemas.microsoft.com/office/drawing/2014/main" id="{8DE0E31C-D2A1-4AE2-8C65-9D86CB64099E}"/>
                </a:ext>
              </a:extLst>
            </p:cNvPr>
            <p:cNvSpPr/>
            <p:nvPr userDrawn="1"/>
          </p:nvSpPr>
          <p:spPr>
            <a:xfrm>
              <a:off x="-504077" y="2015246"/>
              <a:ext cx="1417671" cy="1222130"/>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8" name="Hexagon 27">
              <a:extLst>
                <a:ext uri="{FF2B5EF4-FFF2-40B4-BE49-F238E27FC236}">
                  <a16:creationId xmlns:a16="http://schemas.microsoft.com/office/drawing/2014/main" id="{F6E66543-282F-4069-8C66-5B779106002E}"/>
                </a:ext>
              </a:extLst>
            </p:cNvPr>
            <p:cNvSpPr/>
            <p:nvPr userDrawn="1"/>
          </p:nvSpPr>
          <p:spPr>
            <a:xfrm>
              <a:off x="-504077" y="803666"/>
              <a:ext cx="1417671" cy="1222130"/>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9" name="Hexagon 28">
              <a:extLst>
                <a:ext uri="{FF2B5EF4-FFF2-40B4-BE49-F238E27FC236}">
                  <a16:creationId xmlns:a16="http://schemas.microsoft.com/office/drawing/2014/main" id="{26D8185E-00B1-466C-B5BB-A8F1B4543B88}"/>
                </a:ext>
              </a:extLst>
            </p:cNvPr>
            <p:cNvSpPr/>
            <p:nvPr userDrawn="1"/>
          </p:nvSpPr>
          <p:spPr>
            <a:xfrm>
              <a:off x="9881752" y="3905088"/>
              <a:ext cx="1417671" cy="1222130"/>
            </a:xfrm>
            <a:prstGeom prst="hexagon">
              <a:avLst/>
            </a:prstGeom>
            <a:solidFill>
              <a:schemeClr val="bg1">
                <a:alpha val="12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nvGrpSpPr>
            <p:cNvPr id="30" name="Group 29">
              <a:extLst>
                <a:ext uri="{FF2B5EF4-FFF2-40B4-BE49-F238E27FC236}">
                  <a16:creationId xmlns:a16="http://schemas.microsoft.com/office/drawing/2014/main" id="{4CAC720C-05D9-4B56-9AF0-EEA7B2419B3F}"/>
                </a:ext>
              </a:extLst>
            </p:cNvPr>
            <p:cNvGrpSpPr>
              <a:grpSpLocks noChangeAspect="1"/>
            </p:cNvGrpSpPr>
            <p:nvPr userDrawn="1"/>
          </p:nvGrpSpPr>
          <p:grpSpPr>
            <a:xfrm>
              <a:off x="913594" y="4760875"/>
              <a:ext cx="2608365" cy="2516036"/>
              <a:chOff x="4679949" y="2971278"/>
              <a:chExt cx="3225248" cy="3111082"/>
            </a:xfrm>
          </p:grpSpPr>
          <p:sp>
            <p:nvSpPr>
              <p:cNvPr id="31" name="Hexagon 30">
                <a:extLst>
                  <a:ext uri="{FF2B5EF4-FFF2-40B4-BE49-F238E27FC236}">
                    <a16:creationId xmlns:a16="http://schemas.microsoft.com/office/drawing/2014/main" id="{1EB3927A-D058-4404-84E2-E069D49495DA}"/>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32" name="Hexagon 31">
                <a:extLst>
                  <a:ext uri="{FF2B5EF4-FFF2-40B4-BE49-F238E27FC236}">
                    <a16:creationId xmlns:a16="http://schemas.microsoft.com/office/drawing/2014/main" id="{2FE09A27-DF6F-4349-8857-27DF4FB9F7A6}"/>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33" name="Hexagon 32">
                <a:extLst>
                  <a:ext uri="{FF2B5EF4-FFF2-40B4-BE49-F238E27FC236}">
                    <a16:creationId xmlns:a16="http://schemas.microsoft.com/office/drawing/2014/main" id="{A4E92CBA-75A4-440D-990E-999DA83D79B2}"/>
                  </a:ext>
                </a:extLst>
              </p:cNvPr>
              <p:cNvSpPr/>
              <p:nvPr/>
            </p:nvSpPr>
            <p:spPr>
              <a:xfrm>
                <a:off x="6148746" y="4571195"/>
                <a:ext cx="1752953" cy="1511165"/>
              </a:xfrm>
              <a:prstGeom prst="hexagon">
                <a:avLst/>
              </a:prstGeom>
              <a:solidFill>
                <a:schemeClr val="bg1">
                  <a:alpha val="4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spTree>
    <p:extLst>
      <p:ext uri="{BB962C8B-B14F-4D97-AF65-F5344CB8AC3E}">
        <p14:creationId xmlns:p14="http://schemas.microsoft.com/office/powerpoint/2010/main" val="16793267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2_Chapter (Light)">
    <p:spTree>
      <p:nvGrpSpPr>
        <p:cNvPr id="1" name=""/>
        <p:cNvGrpSpPr/>
        <p:nvPr/>
      </p:nvGrpSpPr>
      <p:grpSpPr>
        <a:xfrm>
          <a:off x="0" y="0"/>
          <a:ext cx="0" cy="0"/>
          <a:chOff x="0" y="0"/>
          <a:chExt cx="0" cy="0"/>
        </a:xfrm>
      </p:grpSpPr>
      <p:sp>
        <p:nvSpPr>
          <p:cNvPr id="34" name="Rectángulo 10">
            <a:extLst>
              <a:ext uri="{FF2B5EF4-FFF2-40B4-BE49-F238E27FC236}">
                <a16:creationId xmlns:a16="http://schemas.microsoft.com/office/drawing/2014/main" id="{A2AB0CFF-34C7-4A9F-8A1F-D3D144720BAE}"/>
              </a:ext>
            </a:extLst>
          </p:cNvPr>
          <p:cNvSpPr/>
          <p:nvPr userDrawn="1"/>
        </p:nvSpPr>
        <p:spPr>
          <a:xfrm>
            <a:off x="-2" y="24549"/>
            <a:ext cx="12192002" cy="6879294"/>
          </a:xfrm>
          <a:prstGeom prst="rect">
            <a:avLst/>
          </a:prstGeom>
          <a:gradFill flip="none" rotWithShape="1">
            <a:gsLst>
              <a:gs pos="60000">
                <a:srgbClr val="F3981A"/>
              </a:gs>
              <a:gs pos="0">
                <a:srgbClr val="882715"/>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lvl="0" algn="ctr" defTabSz="914400">
              <a:lnSpc>
                <a:spcPct val="107000"/>
              </a:lnSpc>
              <a:spcAft>
                <a:spcPts val="800"/>
              </a:spcAft>
            </a:pPr>
            <a:r>
              <a:rPr lang="es-ES" sz="1100" dirty="0">
                <a:effectLst/>
                <a:latin typeface="Verdana" panose="020B0604030504040204" pitchFamily="34" charset="0"/>
                <a:ea typeface="Verdana" panose="020B0604030504040204" pitchFamily="34" charset="0"/>
                <a:cs typeface="Arial" panose="020B0604020202020204" pitchFamily="34" charset="0"/>
              </a:rPr>
              <a:t> </a:t>
            </a:r>
          </a:p>
        </p:txBody>
      </p:sp>
      <p:sp>
        <p:nvSpPr>
          <p:cNvPr id="7" name="Espace réservé du texte 17">
            <a:extLst>
              <a:ext uri="{FF2B5EF4-FFF2-40B4-BE49-F238E27FC236}">
                <a16:creationId xmlns:a16="http://schemas.microsoft.com/office/drawing/2014/main" id="{1CE40FF4-616D-467E-AEDB-B9934FB2C80A}"/>
              </a:ext>
            </a:extLst>
          </p:cNvPr>
          <p:cNvSpPr>
            <a:spLocks noGrp="1"/>
          </p:cNvSpPr>
          <p:nvPr>
            <p:ph type="body" sz="quarter" idx="22" hasCustomPrompt="1"/>
          </p:nvPr>
        </p:nvSpPr>
        <p:spPr>
          <a:xfrm>
            <a:off x="1158241" y="3020997"/>
            <a:ext cx="1118105" cy="443199"/>
          </a:xfrm>
        </p:spPr>
        <p:txBody>
          <a:bodyPr vert="horz" lIns="0" tIns="0" rIns="0" bIns="0" rtlCol="0">
            <a:noAutofit/>
          </a:bodyPr>
          <a:lstStyle>
            <a:lvl1pPr marL="0" indent="0">
              <a:buNone/>
              <a:defRPr lang="en-US" sz="3200" b="1" noProof="0" dirty="0">
                <a:solidFill>
                  <a:schemeClr val="bg1"/>
                </a:solidFill>
              </a:defRPr>
            </a:lvl1pPr>
          </a:lstStyle>
          <a:p>
            <a:pPr lvl="0" algn="r">
              <a:lnSpc>
                <a:spcPct val="90000"/>
              </a:lnSpc>
            </a:pPr>
            <a:r>
              <a:rPr lang="en-US" noProof="0" dirty="0"/>
              <a:t>00</a:t>
            </a:r>
          </a:p>
        </p:txBody>
      </p:sp>
      <p:sp>
        <p:nvSpPr>
          <p:cNvPr id="8" name="Espace réservé du texte 17">
            <a:extLst>
              <a:ext uri="{FF2B5EF4-FFF2-40B4-BE49-F238E27FC236}">
                <a16:creationId xmlns:a16="http://schemas.microsoft.com/office/drawing/2014/main" id="{2C7B456D-17FA-4CA6-A94C-1F15CC23B221}"/>
              </a:ext>
            </a:extLst>
          </p:cNvPr>
          <p:cNvSpPr>
            <a:spLocks noGrp="1"/>
          </p:cNvSpPr>
          <p:nvPr>
            <p:ph type="body" sz="quarter" idx="23"/>
          </p:nvPr>
        </p:nvSpPr>
        <p:spPr>
          <a:xfrm>
            <a:off x="2679091" y="3020997"/>
            <a:ext cx="6517348" cy="978729"/>
          </a:xfrm>
        </p:spPr>
        <p:txBody>
          <a:bodyPr/>
          <a:lstStyle>
            <a:lvl1pPr marL="0" indent="0">
              <a:lnSpc>
                <a:spcPct val="90000"/>
              </a:lnSpc>
              <a:buNone/>
              <a:defRPr lang="fr-FR" sz="3200" b="1" i="0" kern="1200" dirty="0" err="1">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800"/>
              </a:spcBef>
              <a:defRPr lang="fr-FR" sz="1867"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1067"/>
              </a:spcBef>
              <a:defRPr sz="1867" i="1">
                <a:solidFill>
                  <a:schemeClr val="bg2"/>
                </a:solidFill>
              </a:defRPr>
            </a:lvl3pPr>
            <a:lvl4pPr>
              <a:lnSpc>
                <a:spcPct val="90000"/>
              </a:lnSpc>
              <a:spcBef>
                <a:spcPts val="400"/>
              </a:spcBef>
              <a:defRPr lang="fr-FR" sz="1000" kern="1200" cap="all" baseline="0" dirty="0">
                <a:solidFill>
                  <a:schemeClr val="accent2"/>
                </a:solidFill>
                <a:latin typeface="+mn-lt"/>
                <a:ea typeface="+mn-ea"/>
                <a:cs typeface="+mn-cs"/>
              </a:defRPr>
            </a:lvl4pPr>
          </a:lstStyle>
          <a:p>
            <a:pPr lvl="0"/>
            <a:r>
              <a:rPr lang="en-US" noProof="0" dirty="0"/>
              <a:t>Click to edit Master text styles</a:t>
            </a:r>
          </a:p>
        </p:txBody>
      </p:sp>
      <p:sp>
        <p:nvSpPr>
          <p:cNvPr id="9" name="Espace réservé du texte 17">
            <a:extLst>
              <a:ext uri="{FF2B5EF4-FFF2-40B4-BE49-F238E27FC236}">
                <a16:creationId xmlns:a16="http://schemas.microsoft.com/office/drawing/2014/main" id="{A4BDC3FC-500C-4A36-AFD2-52224706F782}"/>
              </a:ext>
            </a:extLst>
          </p:cNvPr>
          <p:cNvSpPr>
            <a:spLocks noGrp="1"/>
          </p:cNvSpPr>
          <p:nvPr>
            <p:ph type="body" sz="quarter" idx="24"/>
          </p:nvPr>
        </p:nvSpPr>
        <p:spPr>
          <a:xfrm>
            <a:off x="2679091" y="3980878"/>
            <a:ext cx="6517348" cy="350930"/>
          </a:xfrm>
        </p:spPr>
        <p:txBody>
          <a:bodyPr/>
          <a:lstStyle>
            <a:lvl1pPr marL="0" indent="0">
              <a:lnSpc>
                <a:spcPct val="90000"/>
              </a:lnSpc>
              <a:buNone/>
              <a:defRPr lang="fr-FR" sz="1867" b="0" i="1" kern="1200" dirty="0" err="1">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800"/>
              </a:spcBef>
              <a:defRPr lang="fr-FR" sz="1867"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1067"/>
              </a:spcBef>
              <a:defRPr sz="1867" i="1">
                <a:solidFill>
                  <a:schemeClr val="bg2"/>
                </a:solidFill>
              </a:defRPr>
            </a:lvl3pPr>
            <a:lvl4pPr>
              <a:lnSpc>
                <a:spcPct val="90000"/>
              </a:lnSpc>
              <a:spcBef>
                <a:spcPts val="400"/>
              </a:spcBef>
              <a:defRPr lang="fr-FR" sz="1000" kern="1200" cap="all" baseline="0" dirty="0">
                <a:solidFill>
                  <a:schemeClr val="accent2"/>
                </a:solidFill>
                <a:latin typeface="+mn-lt"/>
                <a:ea typeface="+mn-ea"/>
                <a:cs typeface="+mn-cs"/>
              </a:defRPr>
            </a:lvl4pPr>
          </a:lstStyle>
          <a:p>
            <a:pPr lvl="0"/>
            <a:r>
              <a:rPr lang="en-US" noProof="0" dirty="0"/>
              <a:t>Click to edit Master text styles</a:t>
            </a:r>
          </a:p>
        </p:txBody>
      </p:sp>
      <p:sp>
        <p:nvSpPr>
          <p:cNvPr id="10" name="Espace réservé du texte 17">
            <a:extLst>
              <a:ext uri="{FF2B5EF4-FFF2-40B4-BE49-F238E27FC236}">
                <a16:creationId xmlns:a16="http://schemas.microsoft.com/office/drawing/2014/main" id="{A97CE5D1-697D-4C34-8623-6B2871AE2E2D}"/>
              </a:ext>
            </a:extLst>
          </p:cNvPr>
          <p:cNvSpPr>
            <a:spLocks noGrp="1"/>
          </p:cNvSpPr>
          <p:nvPr>
            <p:ph type="body" sz="quarter" idx="25"/>
          </p:nvPr>
        </p:nvSpPr>
        <p:spPr>
          <a:xfrm>
            <a:off x="2679091" y="3554158"/>
            <a:ext cx="6517348" cy="350930"/>
          </a:xfrm>
        </p:spPr>
        <p:txBody>
          <a:bodyPr/>
          <a:lstStyle>
            <a:lvl1pPr marL="0" indent="0">
              <a:lnSpc>
                <a:spcPct val="90000"/>
              </a:lnSpc>
              <a:buNone/>
              <a:defRPr lang="fr-FR" sz="1867" b="0" i="0" kern="1200" cap="all" baseline="0" dirty="0" err="1">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lnSpc>
                <a:spcPct val="90000"/>
              </a:lnSpc>
              <a:spcBef>
                <a:spcPts val="800"/>
              </a:spcBef>
              <a:buFont typeface="Arial" panose="020B0604020202020204" pitchFamily="34" charset="0"/>
              <a:buNone/>
              <a:defRPr lang="fr-FR" sz="1867"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1067"/>
              </a:spcBef>
              <a:defRPr sz="1867" i="1">
                <a:solidFill>
                  <a:schemeClr val="bg2"/>
                </a:solidFill>
              </a:defRPr>
            </a:lvl3pPr>
            <a:lvl4pPr>
              <a:lnSpc>
                <a:spcPct val="90000"/>
              </a:lnSpc>
              <a:spcBef>
                <a:spcPts val="400"/>
              </a:spcBef>
              <a:defRPr lang="fr-FR" sz="1000" kern="1200" cap="all" baseline="0" dirty="0">
                <a:solidFill>
                  <a:schemeClr val="accent2"/>
                </a:solidFill>
                <a:latin typeface="+mn-lt"/>
                <a:ea typeface="+mn-ea"/>
                <a:cs typeface="+mn-cs"/>
              </a:defRPr>
            </a:lvl4pPr>
          </a:lstStyle>
          <a:p>
            <a:pPr lvl="0"/>
            <a:r>
              <a:rPr lang="en-US" noProof="0" dirty="0"/>
              <a:t>Click to edit Master text styles</a:t>
            </a:r>
          </a:p>
        </p:txBody>
      </p:sp>
      <p:grpSp>
        <p:nvGrpSpPr>
          <p:cNvPr id="2" name="Group 1">
            <a:extLst>
              <a:ext uri="{FF2B5EF4-FFF2-40B4-BE49-F238E27FC236}">
                <a16:creationId xmlns:a16="http://schemas.microsoft.com/office/drawing/2014/main" id="{CCF646EA-2112-4FAC-90E5-876DA30139DA}"/>
              </a:ext>
            </a:extLst>
          </p:cNvPr>
          <p:cNvGrpSpPr/>
          <p:nvPr userDrawn="1"/>
        </p:nvGrpSpPr>
        <p:grpSpPr>
          <a:xfrm>
            <a:off x="-504077" y="2288"/>
            <a:ext cx="12375810" cy="7274623"/>
            <a:chOff x="-504077" y="2288"/>
            <a:chExt cx="12375810" cy="7274623"/>
          </a:xfrm>
        </p:grpSpPr>
        <p:grpSp>
          <p:nvGrpSpPr>
            <p:cNvPr id="13" name="Group 12">
              <a:extLst>
                <a:ext uri="{FF2B5EF4-FFF2-40B4-BE49-F238E27FC236}">
                  <a16:creationId xmlns:a16="http://schemas.microsoft.com/office/drawing/2014/main" id="{87DD4B8D-0FA8-47AF-8E58-B6C62412D88E}"/>
                </a:ext>
              </a:extLst>
            </p:cNvPr>
            <p:cNvGrpSpPr>
              <a:grpSpLocks noChangeAspect="1"/>
            </p:cNvGrpSpPr>
            <p:nvPr userDrawn="1"/>
          </p:nvGrpSpPr>
          <p:grpSpPr>
            <a:xfrm>
              <a:off x="5878978" y="3905088"/>
              <a:ext cx="2608365" cy="1875101"/>
              <a:chOff x="4679949" y="2971278"/>
              <a:chExt cx="3225248" cy="2318565"/>
            </a:xfrm>
          </p:grpSpPr>
          <p:sp>
            <p:nvSpPr>
              <p:cNvPr id="14" name="Hexagon 13">
                <a:extLst>
                  <a:ext uri="{FF2B5EF4-FFF2-40B4-BE49-F238E27FC236}">
                    <a16:creationId xmlns:a16="http://schemas.microsoft.com/office/drawing/2014/main" id="{218969D8-5B7A-417D-B458-0169F165965C}"/>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5" name="Hexagon 14">
                <a:extLst>
                  <a:ext uri="{FF2B5EF4-FFF2-40B4-BE49-F238E27FC236}">
                    <a16:creationId xmlns:a16="http://schemas.microsoft.com/office/drawing/2014/main" id="{563ED592-40D2-49B2-8E0C-C31A349B62E5}"/>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16" name="Group 15">
              <a:extLst>
                <a:ext uri="{FF2B5EF4-FFF2-40B4-BE49-F238E27FC236}">
                  <a16:creationId xmlns:a16="http://schemas.microsoft.com/office/drawing/2014/main" id="{F194C964-7BB9-421A-8985-ACCB111295A6}"/>
                </a:ext>
              </a:extLst>
            </p:cNvPr>
            <p:cNvGrpSpPr>
              <a:grpSpLocks noChangeAspect="1"/>
            </p:cNvGrpSpPr>
            <p:nvPr userDrawn="1"/>
          </p:nvGrpSpPr>
          <p:grpSpPr>
            <a:xfrm>
              <a:off x="8078332" y="492925"/>
              <a:ext cx="3793401" cy="1875101"/>
              <a:chOff x="4679949" y="2971278"/>
              <a:chExt cx="4690547" cy="2318565"/>
            </a:xfrm>
          </p:grpSpPr>
          <p:sp>
            <p:nvSpPr>
              <p:cNvPr id="17" name="Hexagon 16">
                <a:extLst>
                  <a:ext uri="{FF2B5EF4-FFF2-40B4-BE49-F238E27FC236}">
                    <a16:creationId xmlns:a16="http://schemas.microsoft.com/office/drawing/2014/main" id="{05404933-EDF6-405F-8673-A8B0E5107942}"/>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8" name="Hexagon 17">
                <a:extLst>
                  <a:ext uri="{FF2B5EF4-FFF2-40B4-BE49-F238E27FC236}">
                    <a16:creationId xmlns:a16="http://schemas.microsoft.com/office/drawing/2014/main" id="{E923C1B3-EEF8-4BCB-BBC3-39723ED98398}"/>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9" name="Hexagon 18">
                <a:extLst>
                  <a:ext uri="{FF2B5EF4-FFF2-40B4-BE49-F238E27FC236}">
                    <a16:creationId xmlns:a16="http://schemas.microsoft.com/office/drawing/2014/main" id="{BE0E7DA2-BDEC-4228-B4D7-A696E2F2D6C6}"/>
                  </a:ext>
                </a:extLst>
              </p:cNvPr>
              <p:cNvSpPr/>
              <p:nvPr/>
            </p:nvSpPr>
            <p:spPr>
              <a:xfrm>
                <a:off x="7617543" y="3778678"/>
                <a:ext cx="1752953" cy="1511165"/>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20" name="Group 19">
              <a:extLst>
                <a:ext uri="{FF2B5EF4-FFF2-40B4-BE49-F238E27FC236}">
                  <a16:creationId xmlns:a16="http://schemas.microsoft.com/office/drawing/2014/main" id="{9DAFBE25-FD08-489E-850E-08D10039E530}"/>
                </a:ext>
              </a:extLst>
            </p:cNvPr>
            <p:cNvGrpSpPr>
              <a:grpSpLocks noChangeAspect="1"/>
            </p:cNvGrpSpPr>
            <p:nvPr userDrawn="1"/>
          </p:nvGrpSpPr>
          <p:grpSpPr>
            <a:xfrm>
              <a:off x="9232720" y="4856316"/>
              <a:ext cx="2608365" cy="1875101"/>
              <a:chOff x="4679949" y="2971278"/>
              <a:chExt cx="3225248" cy="2318565"/>
            </a:xfrm>
          </p:grpSpPr>
          <p:sp>
            <p:nvSpPr>
              <p:cNvPr id="21" name="Hexagon 20">
                <a:extLst>
                  <a:ext uri="{FF2B5EF4-FFF2-40B4-BE49-F238E27FC236}">
                    <a16:creationId xmlns:a16="http://schemas.microsoft.com/office/drawing/2014/main" id="{B7F1EA3E-093A-46CA-B7D8-F5B22B8F473E}"/>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2" name="Hexagon 21">
                <a:extLst>
                  <a:ext uri="{FF2B5EF4-FFF2-40B4-BE49-F238E27FC236}">
                    <a16:creationId xmlns:a16="http://schemas.microsoft.com/office/drawing/2014/main" id="{4553F9A5-F8A1-4F90-B92C-C431B09BE604}"/>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23" name="Group 22">
              <a:extLst>
                <a:ext uri="{FF2B5EF4-FFF2-40B4-BE49-F238E27FC236}">
                  <a16:creationId xmlns:a16="http://schemas.microsoft.com/office/drawing/2014/main" id="{5BEF546C-EB14-4F34-A0F0-8C0001D84D7F}"/>
                </a:ext>
              </a:extLst>
            </p:cNvPr>
            <p:cNvGrpSpPr>
              <a:grpSpLocks noChangeAspect="1"/>
            </p:cNvGrpSpPr>
            <p:nvPr userDrawn="1"/>
          </p:nvGrpSpPr>
          <p:grpSpPr>
            <a:xfrm>
              <a:off x="2447075" y="2288"/>
              <a:ext cx="2608365" cy="2516036"/>
              <a:chOff x="4679949" y="2971278"/>
              <a:chExt cx="3225248" cy="3111082"/>
            </a:xfrm>
          </p:grpSpPr>
          <p:sp>
            <p:nvSpPr>
              <p:cNvPr id="24" name="Hexagon 23">
                <a:extLst>
                  <a:ext uri="{FF2B5EF4-FFF2-40B4-BE49-F238E27FC236}">
                    <a16:creationId xmlns:a16="http://schemas.microsoft.com/office/drawing/2014/main" id="{F89C0DA2-B59F-4CE5-B4EB-AF51D8E02C83}"/>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5" name="Hexagon 24">
                <a:extLst>
                  <a:ext uri="{FF2B5EF4-FFF2-40B4-BE49-F238E27FC236}">
                    <a16:creationId xmlns:a16="http://schemas.microsoft.com/office/drawing/2014/main" id="{1AFAF745-63C0-4E7A-BAB3-D369C4EDA0BF}"/>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6" name="Hexagon 25">
                <a:extLst>
                  <a:ext uri="{FF2B5EF4-FFF2-40B4-BE49-F238E27FC236}">
                    <a16:creationId xmlns:a16="http://schemas.microsoft.com/office/drawing/2014/main" id="{5ADF8620-FB6B-4E4E-B10D-C884BB9981B0}"/>
                  </a:ext>
                </a:extLst>
              </p:cNvPr>
              <p:cNvSpPr/>
              <p:nvPr/>
            </p:nvSpPr>
            <p:spPr>
              <a:xfrm>
                <a:off x="6148746" y="4571195"/>
                <a:ext cx="1752953" cy="1511165"/>
              </a:xfrm>
              <a:prstGeom prst="hexagon">
                <a:avLst/>
              </a:prstGeom>
              <a:solidFill>
                <a:schemeClr val="bg1">
                  <a:alpha val="4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sp>
          <p:nvSpPr>
            <p:cNvPr id="27" name="Hexagon 26">
              <a:extLst>
                <a:ext uri="{FF2B5EF4-FFF2-40B4-BE49-F238E27FC236}">
                  <a16:creationId xmlns:a16="http://schemas.microsoft.com/office/drawing/2014/main" id="{8DE0E31C-D2A1-4AE2-8C65-9D86CB64099E}"/>
                </a:ext>
              </a:extLst>
            </p:cNvPr>
            <p:cNvSpPr/>
            <p:nvPr userDrawn="1"/>
          </p:nvSpPr>
          <p:spPr>
            <a:xfrm>
              <a:off x="-504077" y="2015246"/>
              <a:ext cx="1417671" cy="1222130"/>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8" name="Hexagon 27">
              <a:extLst>
                <a:ext uri="{FF2B5EF4-FFF2-40B4-BE49-F238E27FC236}">
                  <a16:creationId xmlns:a16="http://schemas.microsoft.com/office/drawing/2014/main" id="{F6E66543-282F-4069-8C66-5B779106002E}"/>
                </a:ext>
              </a:extLst>
            </p:cNvPr>
            <p:cNvSpPr/>
            <p:nvPr userDrawn="1"/>
          </p:nvSpPr>
          <p:spPr>
            <a:xfrm>
              <a:off x="-504077" y="803666"/>
              <a:ext cx="1417671" cy="1222130"/>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9" name="Hexagon 28">
              <a:extLst>
                <a:ext uri="{FF2B5EF4-FFF2-40B4-BE49-F238E27FC236}">
                  <a16:creationId xmlns:a16="http://schemas.microsoft.com/office/drawing/2014/main" id="{26D8185E-00B1-466C-B5BB-A8F1B4543B88}"/>
                </a:ext>
              </a:extLst>
            </p:cNvPr>
            <p:cNvSpPr/>
            <p:nvPr userDrawn="1"/>
          </p:nvSpPr>
          <p:spPr>
            <a:xfrm>
              <a:off x="9881752" y="3905088"/>
              <a:ext cx="1417671" cy="1222130"/>
            </a:xfrm>
            <a:prstGeom prst="hexagon">
              <a:avLst/>
            </a:prstGeom>
            <a:solidFill>
              <a:schemeClr val="bg1">
                <a:alpha val="12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nvGrpSpPr>
            <p:cNvPr id="30" name="Group 29">
              <a:extLst>
                <a:ext uri="{FF2B5EF4-FFF2-40B4-BE49-F238E27FC236}">
                  <a16:creationId xmlns:a16="http://schemas.microsoft.com/office/drawing/2014/main" id="{4CAC720C-05D9-4B56-9AF0-EEA7B2419B3F}"/>
                </a:ext>
              </a:extLst>
            </p:cNvPr>
            <p:cNvGrpSpPr>
              <a:grpSpLocks noChangeAspect="1"/>
            </p:cNvGrpSpPr>
            <p:nvPr userDrawn="1"/>
          </p:nvGrpSpPr>
          <p:grpSpPr>
            <a:xfrm>
              <a:off x="913594" y="4760875"/>
              <a:ext cx="2608365" cy="2516036"/>
              <a:chOff x="4679949" y="2971278"/>
              <a:chExt cx="3225248" cy="3111082"/>
            </a:xfrm>
          </p:grpSpPr>
          <p:sp>
            <p:nvSpPr>
              <p:cNvPr id="31" name="Hexagon 30">
                <a:extLst>
                  <a:ext uri="{FF2B5EF4-FFF2-40B4-BE49-F238E27FC236}">
                    <a16:creationId xmlns:a16="http://schemas.microsoft.com/office/drawing/2014/main" id="{1EB3927A-D058-4404-84E2-E069D49495DA}"/>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32" name="Hexagon 31">
                <a:extLst>
                  <a:ext uri="{FF2B5EF4-FFF2-40B4-BE49-F238E27FC236}">
                    <a16:creationId xmlns:a16="http://schemas.microsoft.com/office/drawing/2014/main" id="{2FE09A27-DF6F-4349-8857-27DF4FB9F7A6}"/>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33" name="Hexagon 32">
                <a:extLst>
                  <a:ext uri="{FF2B5EF4-FFF2-40B4-BE49-F238E27FC236}">
                    <a16:creationId xmlns:a16="http://schemas.microsoft.com/office/drawing/2014/main" id="{A4E92CBA-75A4-440D-990E-999DA83D79B2}"/>
                  </a:ext>
                </a:extLst>
              </p:cNvPr>
              <p:cNvSpPr/>
              <p:nvPr/>
            </p:nvSpPr>
            <p:spPr>
              <a:xfrm>
                <a:off x="6148746" y="4571195"/>
                <a:ext cx="1752953" cy="1511165"/>
              </a:xfrm>
              <a:prstGeom prst="hexagon">
                <a:avLst/>
              </a:prstGeom>
              <a:solidFill>
                <a:schemeClr val="bg1">
                  <a:alpha val="4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spTree>
    <p:extLst>
      <p:ext uri="{BB962C8B-B14F-4D97-AF65-F5344CB8AC3E}">
        <p14:creationId xmlns:p14="http://schemas.microsoft.com/office/powerpoint/2010/main" val="1122910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Chapter (Light)">
    <p:spTree>
      <p:nvGrpSpPr>
        <p:cNvPr id="1" name=""/>
        <p:cNvGrpSpPr/>
        <p:nvPr/>
      </p:nvGrpSpPr>
      <p:grpSpPr>
        <a:xfrm>
          <a:off x="0" y="0"/>
          <a:ext cx="0" cy="0"/>
          <a:chOff x="0" y="0"/>
          <a:chExt cx="0" cy="0"/>
        </a:xfrm>
      </p:grpSpPr>
      <p:sp>
        <p:nvSpPr>
          <p:cNvPr id="7" name="Espace réservé du texte 17">
            <a:extLst>
              <a:ext uri="{FF2B5EF4-FFF2-40B4-BE49-F238E27FC236}">
                <a16:creationId xmlns:a16="http://schemas.microsoft.com/office/drawing/2014/main" id="{1CE40FF4-616D-467E-AEDB-B9934FB2C80A}"/>
              </a:ext>
            </a:extLst>
          </p:cNvPr>
          <p:cNvSpPr>
            <a:spLocks noGrp="1"/>
          </p:cNvSpPr>
          <p:nvPr>
            <p:ph type="body" sz="quarter" idx="22" hasCustomPrompt="1"/>
          </p:nvPr>
        </p:nvSpPr>
        <p:spPr>
          <a:xfrm>
            <a:off x="1158241" y="3020997"/>
            <a:ext cx="1118105" cy="443199"/>
          </a:xfrm>
        </p:spPr>
        <p:txBody>
          <a:bodyPr vert="horz" lIns="0" tIns="0" rIns="0" bIns="0" rtlCol="0">
            <a:noAutofit/>
          </a:bodyPr>
          <a:lstStyle>
            <a:lvl1pPr marL="0" indent="0">
              <a:buNone/>
              <a:defRPr lang="en-US" sz="3200" b="1" noProof="0" dirty="0">
                <a:solidFill>
                  <a:schemeClr val="accent2"/>
                </a:solidFill>
              </a:defRPr>
            </a:lvl1pPr>
          </a:lstStyle>
          <a:p>
            <a:pPr lvl="0" algn="r">
              <a:lnSpc>
                <a:spcPct val="90000"/>
              </a:lnSpc>
            </a:pPr>
            <a:r>
              <a:rPr lang="en-US" noProof="0" dirty="0"/>
              <a:t>00</a:t>
            </a:r>
          </a:p>
        </p:txBody>
      </p:sp>
      <p:sp>
        <p:nvSpPr>
          <p:cNvPr id="8" name="Espace réservé du texte 17">
            <a:extLst>
              <a:ext uri="{FF2B5EF4-FFF2-40B4-BE49-F238E27FC236}">
                <a16:creationId xmlns:a16="http://schemas.microsoft.com/office/drawing/2014/main" id="{2C7B456D-17FA-4CA6-A94C-1F15CC23B221}"/>
              </a:ext>
            </a:extLst>
          </p:cNvPr>
          <p:cNvSpPr>
            <a:spLocks noGrp="1"/>
          </p:cNvSpPr>
          <p:nvPr>
            <p:ph type="body" sz="quarter" idx="23"/>
          </p:nvPr>
        </p:nvSpPr>
        <p:spPr>
          <a:xfrm>
            <a:off x="2679091" y="3020997"/>
            <a:ext cx="6517348" cy="978729"/>
          </a:xfrm>
        </p:spPr>
        <p:txBody>
          <a:bodyPr/>
          <a:lstStyle>
            <a:lvl1pPr marL="0" indent="0">
              <a:lnSpc>
                <a:spcPct val="90000"/>
              </a:lnSpc>
              <a:buNone/>
              <a:defRPr lang="fr-FR" sz="3200" b="1" i="0" kern="120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800"/>
              </a:spcBef>
              <a:defRPr lang="fr-FR" sz="1867"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1067"/>
              </a:spcBef>
              <a:defRPr sz="1867" i="1">
                <a:solidFill>
                  <a:schemeClr val="bg2"/>
                </a:solidFill>
              </a:defRPr>
            </a:lvl3pPr>
            <a:lvl4pPr>
              <a:lnSpc>
                <a:spcPct val="90000"/>
              </a:lnSpc>
              <a:spcBef>
                <a:spcPts val="400"/>
              </a:spcBef>
              <a:defRPr lang="fr-FR" sz="1000" kern="1200" cap="all" baseline="0" dirty="0">
                <a:solidFill>
                  <a:schemeClr val="accent2"/>
                </a:solidFill>
                <a:latin typeface="+mn-lt"/>
                <a:ea typeface="+mn-ea"/>
                <a:cs typeface="+mn-cs"/>
              </a:defRPr>
            </a:lvl4pPr>
          </a:lstStyle>
          <a:p>
            <a:pPr lvl="0"/>
            <a:r>
              <a:rPr lang="en-US" noProof="0" dirty="0"/>
              <a:t>Click to edit Master text styles</a:t>
            </a:r>
          </a:p>
        </p:txBody>
      </p:sp>
      <p:sp>
        <p:nvSpPr>
          <p:cNvPr id="9" name="Espace réservé du texte 17">
            <a:extLst>
              <a:ext uri="{FF2B5EF4-FFF2-40B4-BE49-F238E27FC236}">
                <a16:creationId xmlns:a16="http://schemas.microsoft.com/office/drawing/2014/main" id="{A4BDC3FC-500C-4A36-AFD2-52224706F782}"/>
              </a:ext>
            </a:extLst>
          </p:cNvPr>
          <p:cNvSpPr>
            <a:spLocks noGrp="1"/>
          </p:cNvSpPr>
          <p:nvPr>
            <p:ph type="body" sz="quarter" idx="24"/>
          </p:nvPr>
        </p:nvSpPr>
        <p:spPr>
          <a:xfrm>
            <a:off x="2679091" y="3980878"/>
            <a:ext cx="6517348" cy="350930"/>
          </a:xfrm>
        </p:spPr>
        <p:txBody>
          <a:bodyPr/>
          <a:lstStyle>
            <a:lvl1pPr marL="0" indent="0">
              <a:lnSpc>
                <a:spcPct val="90000"/>
              </a:lnSpc>
              <a:buNone/>
              <a:defRPr lang="fr-FR" sz="1867" b="0" i="1" kern="120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800"/>
              </a:spcBef>
              <a:defRPr lang="fr-FR" sz="1867"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1067"/>
              </a:spcBef>
              <a:defRPr sz="1867" i="1">
                <a:solidFill>
                  <a:schemeClr val="bg2"/>
                </a:solidFill>
              </a:defRPr>
            </a:lvl3pPr>
            <a:lvl4pPr>
              <a:lnSpc>
                <a:spcPct val="90000"/>
              </a:lnSpc>
              <a:spcBef>
                <a:spcPts val="400"/>
              </a:spcBef>
              <a:defRPr lang="fr-FR" sz="1000" kern="1200" cap="all" baseline="0" dirty="0">
                <a:solidFill>
                  <a:schemeClr val="accent2"/>
                </a:solidFill>
                <a:latin typeface="+mn-lt"/>
                <a:ea typeface="+mn-ea"/>
                <a:cs typeface="+mn-cs"/>
              </a:defRPr>
            </a:lvl4pPr>
          </a:lstStyle>
          <a:p>
            <a:pPr lvl="0"/>
            <a:r>
              <a:rPr lang="en-US" noProof="0" dirty="0"/>
              <a:t>Click to edit Master text styles</a:t>
            </a:r>
          </a:p>
        </p:txBody>
      </p:sp>
      <p:sp>
        <p:nvSpPr>
          <p:cNvPr id="10" name="Espace réservé du texte 17">
            <a:extLst>
              <a:ext uri="{FF2B5EF4-FFF2-40B4-BE49-F238E27FC236}">
                <a16:creationId xmlns:a16="http://schemas.microsoft.com/office/drawing/2014/main" id="{A97CE5D1-697D-4C34-8623-6B2871AE2E2D}"/>
              </a:ext>
            </a:extLst>
          </p:cNvPr>
          <p:cNvSpPr>
            <a:spLocks noGrp="1"/>
          </p:cNvSpPr>
          <p:nvPr>
            <p:ph type="body" sz="quarter" idx="25"/>
          </p:nvPr>
        </p:nvSpPr>
        <p:spPr>
          <a:xfrm>
            <a:off x="2679091" y="3554158"/>
            <a:ext cx="6517348" cy="350930"/>
          </a:xfrm>
        </p:spPr>
        <p:txBody>
          <a:bodyPr/>
          <a:lstStyle>
            <a:lvl1pPr marL="0" indent="0">
              <a:lnSpc>
                <a:spcPct val="90000"/>
              </a:lnSpc>
              <a:buNone/>
              <a:defRPr lang="fr-FR" sz="1867" b="0" i="0" kern="1200" cap="all" baseline="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nSpc>
                <a:spcPct val="90000"/>
              </a:lnSpc>
              <a:spcBef>
                <a:spcPts val="800"/>
              </a:spcBef>
              <a:buFont typeface="Arial" panose="020B0604020202020204" pitchFamily="34" charset="0"/>
              <a:buNone/>
              <a:defRPr lang="fr-FR" sz="1867"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1067"/>
              </a:spcBef>
              <a:defRPr sz="1867" i="1">
                <a:solidFill>
                  <a:schemeClr val="bg2"/>
                </a:solidFill>
              </a:defRPr>
            </a:lvl3pPr>
            <a:lvl4pPr>
              <a:lnSpc>
                <a:spcPct val="90000"/>
              </a:lnSpc>
              <a:spcBef>
                <a:spcPts val="400"/>
              </a:spcBef>
              <a:defRPr lang="fr-FR" sz="1000" kern="1200" cap="all" baseline="0" dirty="0">
                <a:solidFill>
                  <a:schemeClr val="accent2"/>
                </a:solidFill>
                <a:latin typeface="+mn-lt"/>
                <a:ea typeface="+mn-ea"/>
                <a:cs typeface="+mn-cs"/>
              </a:defRPr>
            </a:lvl4pPr>
          </a:lstStyle>
          <a:p>
            <a:pPr lvl="0"/>
            <a:r>
              <a:rPr lang="en-US" noProof="0" dirty="0"/>
              <a:t>Click to edit Master text styles</a:t>
            </a:r>
          </a:p>
        </p:txBody>
      </p:sp>
      <p:grpSp>
        <p:nvGrpSpPr>
          <p:cNvPr id="2" name="Group 1">
            <a:extLst>
              <a:ext uri="{FF2B5EF4-FFF2-40B4-BE49-F238E27FC236}">
                <a16:creationId xmlns:a16="http://schemas.microsoft.com/office/drawing/2014/main" id="{CCF646EA-2112-4FAC-90E5-876DA30139DA}"/>
              </a:ext>
            </a:extLst>
          </p:cNvPr>
          <p:cNvGrpSpPr/>
          <p:nvPr userDrawn="1"/>
        </p:nvGrpSpPr>
        <p:grpSpPr>
          <a:xfrm>
            <a:off x="-504077" y="2288"/>
            <a:ext cx="12375810" cy="7274623"/>
            <a:chOff x="-504077" y="2288"/>
            <a:chExt cx="12375810" cy="7274623"/>
          </a:xfrm>
          <a:solidFill>
            <a:schemeClr val="accent4">
              <a:lumMod val="20000"/>
              <a:lumOff val="80000"/>
              <a:alpha val="60000"/>
            </a:schemeClr>
          </a:solidFill>
        </p:grpSpPr>
        <p:grpSp>
          <p:nvGrpSpPr>
            <p:cNvPr id="13" name="Group 12">
              <a:extLst>
                <a:ext uri="{FF2B5EF4-FFF2-40B4-BE49-F238E27FC236}">
                  <a16:creationId xmlns:a16="http://schemas.microsoft.com/office/drawing/2014/main" id="{87DD4B8D-0FA8-47AF-8E58-B6C62412D88E}"/>
                </a:ext>
              </a:extLst>
            </p:cNvPr>
            <p:cNvGrpSpPr>
              <a:grpSpLocks noChangeAspect="1"/>
            </p:cNvGrpSpPr>
            <p:nvPr userDrawn="1"/>
          </p:nvGrpSpPr>
          <p:grpSpPr>
            <a:xfrm>
              <a:off x="5878978" y="3905088"/>
              <a:ext cx="2608365" cy="1875101"/>
              <a:chOff x="4679949" y="2971278"/>
              <a:chExt cx="3225248" cy="2318565"/>
            </a:xfrm>
            <a:grpFill/>
          </p:grpSpPr>
          <p:sp>
            <p:nvSpPr>
              <p:cNvPr id="14" name="Hexagon 13">
                <a:extLst>
                  <a:ext uri="{FF2B5EF4-FFF2-40B4-BE49-F238E27FC236}">
                    <a16:creationId xmlns:a16="http://schemas.microsoft.com/office/drawing/2014/main" id="{218969D8-5B7A-417D-B458-0169F165965C}"/>
                  </a:ext>
                </a:extLst>
              </p:cNvPr>
              <p:cNvSpPr/>
              <p:nvPr/>
            </p:nvSpPr>
            <p:spPr>
              <a:xfrm>
                <a:off x="4679949" y="3778677"/>
                <a:ext cx="1752953" cy="1511166"/>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5" name="Hexagon 14">
                <a:extLst>
                  <a:ext uri="{FF2B5EF4-FFF2-40B4-BE49-F238E27FC236}">
                    <a16:creationId xmlns:a16="http://schemas.microsoft.com/office/drawing/2014/main" id="{563ED592-40D2-49B2-8E0C-C31A349B62E5}"/>
                  </a:ext>
                </a:extLst>
              </p:cNvPr>
              <p:cNvSpPr/>
              <p:nvPr/>
            </p:nvSpPr>
            <p:spPr>
              <a:xfrm>
                <a:off x="6152244" y="2971278"/>
                <a:ext cx="1752953" cy="1511166"/>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16" name="Group 15">
              <a:extLst>
                <a:ext uri="{FF2B5EF4-FFF2-40B4-BE49-F238E27FC236}">
                  <a16:creationId xmlns:a16="http://schemas.microsoft.com/office/drawing/2014/main" id="{F194C964-7BB9-421A-8985-ACCB111295A6}"/>
                </a:ext>
              </a:extLst>
            </p:cNvPr>
            <p:cNvGrpSpPr>
              <a:grpSpLocks noChangeAspect="1"/>
            </p:cNvGrpSpPr>
            <p:nvPr userDrawn="1"/>
          </p:nvGrpSpPr>
          <p:grpSpPr>
            <a:xfrm>
              <a:off x="8078332" y="492925"/>
              <a:ext cx="3793401" cy="1875101"/>
              <a:chOff x="4679949" y="2971278"/>
              <a:chExt cx="4690547" cy="2318565"/>
            </a:xfrm>
            <a:grpFill/>
          </p:grpSpPr>
          <p:sp>
            <p:nvSpPr>
              <p:cNvPr id="17" name="Hexagon 16">
                <a:extLst>
                  <a:ext uri="{FF2B5EF4-FFF2-40B4-BE49-F238E27FC236}">
                    <a16:creationId xmlns:a16="http://schemas.microsoft.com/office/drawing/2014/main" id="{05404933-EDF6-405F-8673-A8B0E5107942}"/>
                  </a:ext>
                </a:extLst>
              </p:cNvPr>
              <p:cNvSpPr/>
              <p:nvPr/>
            </p:nvSpPr>
            <p:spPr>
              <a:xfrm>
                <a:off x="4679949" y="3778677"/>
                <a:ext cx="1752953" cy="1511166"/>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8" name="Hexagon 17">
                <a:extLst>
                  <a:ext uri="{FF2B5EF4-FFF2-40B4-BE49-F238E27FC236}">
                    <a16:creationId xmlns:a16="http://schemas.microsoft.com/office/drawing/2014/main" id="{E923C1B3-EEF8-4BCB-BBC3-39723ED98398}"/>
                  </a:ext>
                </a:extLst>
              </p:cNvPr>
              <p:cNvSpPr/>
              <p:nvPr/>
            </p:nvSpPr>
            <p:spPr>
              <a:xfrm>
                <a:off x="6152244" y="2971278"/>
                <a:ext cx="1752953" cy="1511166"/>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9" name="Hexagon 18">
                <a:extLst>
                  <a:ext uri="{FF2B5EF4-FFF2-40B4-BE49-F238E27FC236}">
                    <a16:creationId xmlns:a16="http://schemas.microsoft.com/office/drawing/2014/main" id="{BE0E7DA2-BDEC-4228-B4D7-A696E2F2D6C6}"/>
                  </a:ext>
                </a:extLst>
              </p:cNvPr>
              <p:cNvSpPr/>
              <p:nvPr/>
            </p:nvSpPr>
            <p:spPr>
              <a:xfrm>
                <a:off x="7617543" y="3778678"/>
                <a:ext cx="1752953" cy="1511165"/>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20" name="Group 19">
              <a:extLst>
                <a:ext uri="{FF2B5EF4-FFF2-40B4-BE49-F238E27FC236}">
                  <a16:creationId xmlns:a16="http://schemas.microsoft.com/office/drawing/2014/main" id="{9DAFBE25-FD08-489E-850E-08D10039E530}"/>
                </a:ext>
              </a:extLst>
            </p:cNvPr>
            <p:cNvGrpSpPr>
              <a:grpSpLocks noChangeAspect="1"/>
            </p:cNvGrpSpPr>
            <p:nvPr userDrawn="1"/>
          </p:nvGrpSpPr>
          <p:grpSpPr>
            <a:xfrm>
              <a:off x="9232720" y="4856316"/>
              <a:ext cx="2608365" cy="1875101"/>
              <a:chOff x="4679949" y="2971278"/>
              <a:chExt cx="3225248" cy="2318565"/>
            </a:xfrm>
            <a:grpFill/>
          </p:grpSpPr>
          <p:sp>
            <p:nvSpPr>
              <p:cNvPr id="21" name="Hexagon 20">
                <a:extLst>
                  <a:ext uri="{FF2B5EF4-FFF2-40B4-BE49-F238E27FC236}">
                    <a16:creationId xmlns:a16="http://schemas.microsoft.com/office/drawing/2014/main" id="{B7F1EA3E-093A-46CA-B7D8-F5B22B8F473E}"/>
                  </a:ext>
                </a:extLst>
              </p:cNvPr>
              <p:cNvSpPr/>
              <p:nvPr/>
            </p:nvSpPr>
            <p:spPr>
              <a:xfrm>
                <a:off x="4679949" y="3778677"/>
                <a:ext cx="1752953" cy="1511166"/>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2" name="Hexagon 21">
                <a:extLst>
                  <a:ext uri="{FF2B5EF4-FFF2-40B4-BE49-F238E27FC236}">
                    <a16:creationId xmlns:a16="http://schemas.microsoft.com/office/drawing/2014/main" id="{4553F9A5-F8A1-4F90-B92C-C431B09BE604}"/>
                  </a:ext>
                </a:extLst>
              </p:cNvPr>
              <p:cNvSpPr/>
              <p:nvPr/>
            </p:nvSpPr>
            <p:spPr>
              <a:xfrm>
                <a:off x="6152244" y="2971278"/>
                <a:ext cx="1752953" cy="1511166"/>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23" name="Group 22">
              <a:extLst>
                <a:ext uri="{FF2B5EF4-FFF2-40B4-BE49-F238E27FC236}">
                  <a16:creationId xmlns:a16="http://schemas.microsoft.com/office/drawing/2014/main" id="{5BEF546C-EB14-4F34-A0F0-8C0001D84D7F}"/>
                </a:ext>
              </a:extLst>
            </p:cNvPr>
            <p:cNvGrpSpPr>
              <a:grpSpLocks noChangeAspect="1"/>
            </p:cNvGrpSpPr>
            <p:nvPr userDrawn="1"/>
          </p:nvGrpSpPr>
          <p:grpSpPr>
            <a:xfrm>
              <a:off x="2447075" y="2288"/>
              <a:ext cx="2608365" cy="2516036"/>
              <a:chOff x="4679949" y="2971278"/>
              <a:chExt cx="3225248" cy="3111082"/>
            </a:xfrm>
            <a:grpFill/>
          </p:grpSpPr>
          <p:sp>
            <p:nvSpPr>
              <p:cNvPr id="24" name="Hexagon 23">
                <a:extLst>
                  <a:ext uri="{FF2B5EF4-FFF2-40B4-BE49-F238E27FC236}">
                    <a16:creationId xmlns:a16="http://schemas.microsoft.com/office/drawing/2014/main" id="{F89C0DA2-B59F-4CE5-B4EB-AF51D8E02C83}"/>
                  </a:ext>
                </a:extLst>
              </p:cNvPr>
              <p:cNvSpPr/>
              <p:nvPr/>
            </p:nvSpPr>
            <p:spPr>
              <a:xfrm>
                <a:off x="4679949" y="3778677"/>
                <a:ext cx="1752953" cy="1511166"/>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5" name="Hexagon 24">
                <a:extLst>
                  <a:ext uri="{FF2B5EF4-FFF2-40B4-BE49-F238E27FC236}">
                    <a16:creationId xmlns:a16="http://schemas.microsoft.com/office/drawing/2014/main" id="{1AFAF745-63C0-4E7A-BAB3-D369C4EDA0BF}"/>
                  </a:ext>
                </a:extLst>
              </p:cNvPr>
              <p:cNvSpPr/>
              <p:nvPr/>
            </p:nvSpPr>
            <p:spPr>
              <a:xfrm>
                <a:off x="6152244" y="2971278"/>
                <a:ext cx="1752953" cy="1511166"/>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6" name="Hexagon 25">
                <a:extLst>
                  <a:ext uri="{FF2B5EF4-FFF2-40B4-BE49-F238E27FC236}">
                    <a16:creationId xmlns:a16="http://schemas.microsoft.com/office/drawing/2014/main" id="{5ADF8620-FB6B-4E4E-B10D-C884BB9981B0}"/>
                  </a:ext>
                </a:extLst>
              </p:cNvPr>
              <p:cNvSpPr/>
              <p:nvPr/>
            </p:nvSpPr>
            <p:spPr>
              <a:xfrm>
                <a:off x="6148746" y="4571195"/>
                <a:ext cx="1752953" cy="1511165"/>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sp>
          <p:nvSpPr>
            <p:cNvPr id="27" name="Hexagon 26">
              <a:extLst>
                <a:ext uri="{FF2B5EF4-FFF2-40B4-BE49-F238E27FC236}">
                  <a16:creationId xmlns:a16="http://schemas.microsoft.com/office/drawing/2014/main" id="{8DE0E31C-D2A1-4AE2-8C65-9D86CB64099E}"/>
                </a:ext>
              </a:extLst>
            </p:cNvPr>
            <p:cNvSpPr/>
            <p:nvPr userDrawn="1"/>
          </p:nvSpPr>
          <p:spPr>
            <a:xfrm>
              <a:off x="-504077" y="2067702"/>
              <a:ext cx="1417671" cy="1222130"/>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8" name="Hexagon 27">
              <a:extLst>
                <a:ext uri="{FF2B5EF4-FFF2-40B4-BE49-F238E27FC236}">
                  <a16:creationId xmlns:a16="http://schemas.microsoft.com/office/drawing/2014/main" id="{F6E66543-282F-4069-8C66-5B779106002E}"/>
                </a:ext>
              </a:extLst>
            </p:cNvPr>
            <p:cNvSpPr/>
            <p:nvPr userDrawn="1"/>
          </p:nvSpPr>
          <p:spPr>
            <a:xfrm>
              <a:off x="-504077" y="803666"/>
              <a:ext cx="1417671" cy="1222130"/>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9" name="Hexagon 28">
              <a:extLst>
                <a:ext uri="{FF2B5EF4-FFF2-40B4-BE49-F238E27FC236}">
                  <a16:creationId xmlns:a16="http://schemas.microsoft.com/office/drawing/2014/main" id="{26D8185E-00B1-466C-B5BB-A8F1B4543B88}"/>
                </a:ext>
              </a:extLst>
            </p:cNvPr>
            <p:cNvSpPr/>
            <p:nvPr userDrawn="1"/>
          </p:nvSpPr>
          <p:spPr>
            <a:xfrm>
              <a:off x="9881752" y="3905088"/>
              <a:ext cx="1417671" cy="1222130"/>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nvGrpSpPr>
            <p:cNvPr id="30" name="Group 29">
              <a:extLst>
                <a:ext uri="{FF2B5EF4-FFF2-40B4-BE49-F238E27FC236}">
                  <a16:creationId xmlns:a16="http://schemas.microsoft.com/office/drawing/2014/main" id="{4CAC720C-05D9-4B56-9AF0-EEA7B2419B3F}"/>
                </a:ext>
              </a:extLst>
            </p:cNvPr>
            <p:cNvGrpSpPr>
              <a:grpSpLocks noChangeAspect="1"/>
            </p:cNvGrpSpPr>
            <p:nvPr userDrawn="1"/>
          </p:nvGrpSpPr>
          <p:grpSpPr>
            <a:xfrm>
              <a:off x="913594" y="4760875"/>
              <a:ext cx="2608365" cy="2516036"/>
              <a:chOff x="4679949" y="2971278"/>
              <a:chExt cx="3225248" cy="3111082"/>
            </a:xfrm>
            <a:grpFill/>
          </p:grpSpPr>
          <p:sp>
            <p:nvSpPr>
              <p:cNvPr id="31" name="Hexagon 30">
                <a:extLst>
                  <a:ext uri="{FF2B5EF4-FFF2-40B4-BE49-F238E27FC236}">
                    <a16:creationId xmlns:a16="http://schemas.microsoft.com/office/drawing/2014/main" id="{1EB3927A-D058-4404-84E2-E069D49495DA}"/>
                  </a:ext>
                </a:extLst>
              </p:cNvPr>
              <p:cNvSpPr/>
              <p:nvPr/>
            </p:nvSpPr>
            <p:spPr>
              <a:xfrm>
                <a:off x="4679949" y="3778677"/>
                <a:ext cx="1752953" cy="1511166"/>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32" name="Hexagon 31">
                <a:extLst>
                  <a:ext uri="{FF2B5EF4-FFF2-40B4-BE49-F238E27FC236}">
                    <a16:creationId xmlns:a16="http://schemas.microsoft.com/office/drawing/2014/main" id="{2FE09A27-DF6F-4349-8857-27DF4FB9F7A6}"/>
                  </a:ext>
                </a:extLst>
              </p:cNvPr>
              <p:cNvSpPr/>
              <p:nvPr/>
            </p:nvSpPr>
            <p:spPr>
              <a:xfrm>
                <a:off x="6152244" y="2971278"/>
                <a:ext cx="1752953" cy="1511166"/>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33" name="Hexagon 32">
                <a:extLst>
                  <a:ext uri="{FF2B5EF4-FFF2-40B4-BE49-F238E27FC236}">
                    <a16:creationId xmlns:a16="http://schemas.microsoft.com/office/drawing/2014/main" id="{A4E92CBA-75A4-440D-990E-999DA83D79B2}"/>
                  </a:ext>
                </a:extLst>
              </p:cNvPr>
              <p:cNvSpPr/>
              <p:nvPr/>
            </p:nvSpPr>
            <p:spPr>
              <a:xfrm>
                <a:off x="6148746" y="4571195"/>
                <a:ext cx="1752953" cy="1511165"/>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spTree>
    <p:extLst>
      <p:ext uri="{BB962C8B-B14F-4D97-AF65-F5344CB8AC3E}">
        <p14:creationId xmlns:p14="http://schemas.microsoft.com/office/powerpoint/2010/main" val="18406127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8_Titre seul">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0"/>
          </p:nvPr>
        </p:nvSpPr>
        <p:spPr>
          <a:xfrm>
            <a:off x="401351" y="6536030"/>
            <a:ext cx="525066" cy="230832"/>
          </a:xfrm>
          <a:prstGeom prst="rect">
            <a:avLst/>
          </a:prstGeom>
        </p:spPr>
        <p:txBody>
          <a:bodyPr/>
          <a:lstStyle/>
          <a:p>
            <a:fld id="{84E72597-5FA9-473E-9DF2-B958DF9446F5}" type="slidenum">
              <a:rPr lang="fr-FR" smtClean="0">
                <a:solidFill>
                  <a:prstClr val="white"/>
                </a:solidFill>
              </a:rPr>
              <a:pPr/>
              <a:t>‹#›</a:t>
            </a:fld>
            <a:endParaRPr lang="fr-FR" dirty="0">
              <a:solidFill>
                <a:prstClr val="white"/>
              </a:solidFill>
            </a:endParaRPr>
          </a:p>
        </p:txBody>
      </p:sp>
      <p:sp>
        <p:nvSpPr>
          <p:cNvPr id="4" name="Titre 3"/>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88282013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6" name="Slide Number Placeholder 5"/>
          <p:cNvSpPr>
            <a:spLocks noGrp="1"/>
          </p:cNvSpPr>
          <p:nvPr>
            <p:ph type="sldNum" sz="quarter" idx="12"/>
          </p:nvPr>
        </p:nvSpPr>
        <p:spPr>
          <a:xfrm>
            <a:off x="401351" y="6536030"/>
            <a:ext cx="525066" cy="230832"/>
          </a:xfrm>
          <a:prstGeom prst="rect">
            <a:avLst/>
          </a:prstGeom>
        </p:spPr>
        <p:txBody>
          <a:bodyPr/>
          <a:lstStyle/>
          <a:p>
            <a:fld id="{CEC4EF0E-246F-4140-862C-D670971C4B03}" type="slidenum">
              <a:rPr lang="fr-FR" smtClean="0"/>
              <a:t>‹#›</a:t>
            </a:fld>
            <a:endParaRPr lang="fr-FR" dirty="0"/>
          </a:p>
        </p:txBody>
      </p:sp>
    </p:spTree>
    <p:extLst>
      <p:ext uri="{BB962C8B-B14F-4D97-AF65-F5344CB8AC3E}">
        <p14:creationId xmlns:p14="http://schemas.microsoft.com/office/powerpoint/2010/main" val="239342585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and Content with Image (Small)">
    <p:spTree>
      <p:nvGrpSpPr>
        <p:cNvPr id="1" name=""/>
        <p:cNvGrpSpPr/>
        <p:nvPr/>
      </p:nvGrpSpPr>
      <p:grpSpPr>
        <a:xfrm>
          <a:off x="0" y="0"/>
          <a:ext cx="0" cy="0"/>
          <a:chOff x="0" y="0"/>
          <a:chExt cx="0" cy="0"/>
        </a:xfrm>
      </p:grpSpPr>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8" name="Espace réservé pour une image  3">
            <a:extLst>
              <a:ext uri="{FF2B5EF4-FFF2-40B4-BE49-F238E27FC236}">
                <a16:creationId xmlns:a16="http://schemas.microsoft.com/office/drawing/2014/main" id="{CEC2E05F-5F9D-41D9-A40F-97C2869C7DDA}"/>
              </a:ext>
            </a:extLst>
          </p:cNvPr>
          <p:cNvSpPr>
            <a:spLocks noGrp="1"/>
          </p:cNvSpPr>
          <p:nvPr>
            <p:ph type="pic" sz="quarter" idx="23"/>
          </p:nvPr>
        </p:nvSpPr>
        <p:spPr>
          <a:xfrm>
            <a:off x="8462400" y="0"/>
            <a:ext cx="3729600" cy="6858000"/>
          </a:xfrm>
        </p:spPr>
        <p:txBody>
          <a:bodyPr>
            <a:noAutofit/>
          </a:bodyPr>
          <a:lstStyle>
            <a:lvl1pPr marL="0" indent="0">
              <a:buNone/>
              <a:defRPr>
                <a:noFill/>
              </a:defRPr>
            </a:lvl1pPr>
          </a:lstStyle>
          <a:p>
            <a:r>
              <a:rPr lang="en-US" noProof="0" dirty="0"/>
              <a:t>Click icon to add picture</a:t>
            </a:r>
          </a:p>
        </p:txBody>
      </p:sp>
      <p:sp>
        <p:nvSpPr>
          <p:cNvPr id="15" name="Espace réservé du texte 4">
            <a:extLst>
              <a:ext uri="{FF2B5EF4-FFF2-40B4-BE49-F238E27FC236}">
                <a16:creationId xmlns:a16="http://schemas.microsoft.com/office/drawing/2014/main" id="{E0A2CB60-A40E-44FE-B4B7-57EBEFEC0DF9}"/>
              </a:ext>
            </a:extLst>
          </p:cNvPr>
          <p:cNvSpPr>
            <a:spLocks noGrp="1"/>
          </p:cNvSpPr>
          <p:nvPr>
            <p:ph type="body" sz="quarter" idx="22"/>
          </p:nvPr>
        </p:nvSpPr>
        <p:spPr>
          <a:xfrm>
            <a:off x="442032" y="1049756"/>
            <a:ext cx="7647827" cy="338554"/>
          </a:xfrm>
        </p:spPr>
        <p:txBody>
          <a:bodyPr wrap="square">
            <a:spAutoFit/>
          </a:bodyPr>
          <a:lstStyle>
            <a:lvl1pPr marL="0" indent="0">
              <a:lnSpc>
                <a:spcPct val="100000"/>
              </a:lnSpc>
              <a:spcAft>
                <a:spcPts val="0"/>
              </a:spcAft>
              <a:buNone/>
              <a:defRPr sz="16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533"/>
              </a:spcBef>
              <a:buFont typeface="Arial" panose="020B0604020202020204" pitchFamily="34" charset="0"/>
              <a:buNone/>
              <a:defRPr sz="1600"/>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Click to edit Master text styles</a:t>
            </a:r>
          </a:p>
        </p:txBody>
      </p:sp>
      <p:sp>
        <p:nvSpPr>
          <p:cNvPr id="16" name="Text Placeholder 2">
            <a:extLst>
              <a:ext uri="{FF2B5EF4-FFF2-40B4-BE49-F238E27FC236}">
                <a16:creationId xmlns:a16="http://schemas.microsoft.com/office/drawing/2014/main" id="{F614E260-5FC8-4D02-8571-9C1540BB2B30}"/>
              </a:ext>
            </a:extLst>
          </p:cNvPr>
          <p:cNvSpPr>
            <a:spLocks noGrp="1"/>
          </p:cNvSpPr>
          <p:nvPr>
            <p:ph type="body" sz="quarter" idx="21"/>
          </p:nvPr>
        </p:nvSpPr>
        <p:spPr>
          <a:xfrm>
            <a:off x="442033" y="1943799"/>
            <a:ext cx="7647827" cy="1418337"/>
          </a:xfrm>
        </p:spPr>
        <p:txBody>
          <a:bodyPr/>
          <a:lstStyle>
            <a:lvl1pPr marL="0" indent="0">
              <a:buNone/>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380792EA-2F40-4220-B1A0-E938F3FB871F}"/>
              </a:ext>
            </a:extLst>
          </p:cNvPr>
          <p:cNvSpPr>
            <a:spLocks noGrp="1"/>
          </p:cNvSpPr>
          <p:nvPr>
            <p:ph type="title"/>
          </p:nvPr>
        </p:nvSpPr>
        <p:spPr>
          <a:xfrm>
            <a:off x="442032" y="371028"/>
            <a:ext cx="7647827" cy="461793"/>
          </a:xfrm>
        </p:spPr>
        <p:txBody>
          <a:bodyPr/>
          <a:lstStyle/>
          <a:p>
            <a:r>
              <a:rPr lang="en-US" dirty="0"/>
              <a:t>Click to edit Master title style</a:t>
            </a:r>
          </a:p>
        </p:txBody>
      </p:sp>
    </p:spTree>
    <p:extLst>
      <p:ext uri="{BB962C8B-B14F-4D97-AF65-F5344CB8AC3E}">
        <p14:creationId xmlns:p14="http://schemas.microsoft.com/office/powerpoint/2010/main" val="15745365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and Content with Image (Large)">
    <p:spTree>
      <p:nvGrpSpPr>
        <p:cNvPr id="1" name=""/>
        <p:cNvGrpSpPr/>
        <p:nvPr/>
      </p:nvGrpSpPr>
      <p:grpSpPr>
        <a:xfrm>
          <a:off x="0" y="0"/>
          <a:ext cx="0" cy="0"/>
          <a:chOff x="0" y="0"/>
          <a:chExt cx="0" cy="0"/>
        </a:xfrm>
      </p:grpSpPr>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9" name="Espace réservé pour une image  3">
            <a:extLst>
              <a:ext uri="{FF2B5EF4-FFF2-40B4-BE49-F238E27FC236}">
                <a16:creationId xmlns:a16="http://schemas.microsoft.com/office/drawing/2014/main" id="{7E64057C-5A6F-41C9-B888-6149A71BAD6F}"/>
              </a:ext>
            </a:extLst>
          </p:cNvPr>
          <p:cNvSpPr>
            <a:spLocks noGrp="1"/>
          </p:cNvSpPr>
          <p:nvPr>
            <p:ph type="pic" sz="quarter" idx="24"/>
          </p:nvPr>
        </p:nvSpPr>
        <p:spPr>
          <a:xfrm>
            <a:off x="6096000" y="0"/>
            <a:ext cx="6096000" cy="6858000"/>
          </a:xfrm>
        </p:spPr>
        <p:txBody>
          <a:bodyPr>
            <a:noAutofit/>
          </a:bodyPr>
          <a:lstStyle>
            <a:lvl1pPr marL="0" indent="0">
              <a:buNone/>
              <a:defRPr>
                <a:noFill/>
              </a:defRPr>
            </a:lvl1pPr>
          </a:lstStyle>
          <a:p>
            <a:r>
              <a:rPr lang="en-US" noProof="0" dirty="0"/>
              <a:t>Click icon to add picture</a:t>
            </a:r>
          </a:p>
        </p:txBody>
      </p:sp>
      <p:sp>
        <p:nvSpPr>
          <p:cNvPr id="16" name="Text Placeholder 2">
            <a:extLst>
              <a:ext uri="{FF2B5EF4-FFF2-40B4-BE49-F238E27FC236}">
                <a16:creationId xmlns:a16="http://schemas.microsoft.com/office/drawing/2014/main" id="{0AEBA920-ED61-4542-B852-868AA9D5A00B}"/>
              </a:ext>
            </a:extLst>
          </p:cNvPr>
          <p:cNvSpPr>
            <a:spLocks noGrp="1"/>
          </p:cNvSpPr>
          <p:nvPr>
            <p:ph type="body" sz="quarter" idx="21"/>
          </p:nvPr>
        </p:nvSpPr>
        <p:spPr>
          <a:xfrm>
            <a:off x="442034" y="1816799"/>
            <a:ext cx="5371001" cy="1418337"/>
          </a:xfrm>
        </p:spPr>
        <p:txBody>
          <a:bodyPr/>
          <a:lstStyle>
            <a:lvl1pPr marL="0" indent="0">
              <a:buNone/>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2">
            <a:extLst>
              <a:ext uri="{FF2B5EF4-FFF2-40B4-BE49-F238E27FC236}">
                <a16:creationId xmlns:a16="http://schemas.microsoft.com/office/drawing/2014/main" id="{1B62E878-181A-4B45-B709-990F0EC3EB82}"/>
              </a:ext>
            </a:extLst>
          </p:cNvPr>
          <p:cNvSpPr>
            <a:spLocks noGrp="1"/>
          </p:cNvSpPr>
          <p:nvPr>
            <p:ph type="title"/>
          </p:nvPr>
        </p:nvSpPr>
        <p:spPr>
          <a:xfrm>
            <a:off x="442034" y="447228"/>
            <a:ext cx="5476167" cy="461793"/>
          </a:xfrm>
        </p:spPr>
        <p:txBody>
          <a:bodyPr/>
          <a:lstStyle/>
          <a:p>
            <a:r>
              <a:rPr lang="en-US" dirty="0"/>
              <a:t>Click to edit Master title style</a:t>
            </a:r>
          </a:p>
        </p:txBody>
      </p:sp>
    </p:spTree>
    <p:extLst>
      <p:ext uri="{BB962C8B-B14F-4D97-AF65-F5344CB8AC3E}">
        <p14:creationId xmlns:p14="http://schemas.microsoft.com/office/powerpoint/2010/main" val="25960893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and Content with Chart">
    <p:spTree>
      <p:nvGrpSpPr>
        <p:cNvPr id="1" name=""/>
        <p:cNvGrpSpPr/>
        <p:nvPr/>
      </p:nvGrpSpPr>
      <p:grpSpPr>
        <a:xfrm>
          <a:off x="0" y="0"/>
          <a:ext cx="0" cy="0"/>
          <a:chOff x="0" y="0"/>
          <a:chExt cx="0" cy="0"/>
        </a:xfrm>
      </p:grpSpPr>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8" name="Espace réservé du graphique 7">
            <a:extLst>
              <a:ext uri="{FF2B5EF4-FFF2-40B4-BE49-F238E27FC236}">
                <a16:creationId xmlns:a16="http://schemas.microsoft.com/office/drawing/2014/main" id="{5740236E-B231-4B38-9B19-5CA4361809F8}"/>
              </a:ext>
            </a:extLst>
          </p:cNvPr>
          <p:cNvSpPr>
            <a:spLocks noGrp="1"/>
          </p:cNvSpPr>
          <p:nvPr>
            <p:ph type="chart" sz="quarter" idx="21" hasCustomPrompt="1"/>
          </p:nvPr>
        </p:nvSpPr>
        <p:spPr>
          <a:xfrm>
            <a:off x="3750734" y="1711236"/>
            <a:ext cx="7988300" cy="4526716"/>
          </a:xfrm>
        </p:spPr>
        <p:txBody>
          <a:bodyPr anchor="ctr">
            <a:noAutofit/>
          </a:bodyPr>
          <a:lstStyle>
            <a:lvl1pPr algn="ctr">
              <a:defRPr>
                <a:solidFill>
                  <a:schemeClr val="tx1"/>
                </a:solidFill>
              </a:defRPr>
            </a:lvl1pPr>
          </a:lstStyle>
          <a:p>
            <a:r>
              <a:rPr lang="en-US" noProof="0" dirty="0"/>
              <a:t>Chart and Table</a:t>
            </a:r>
          </a:p>
        </p:txBody>
      </p:sp>
      <p:sp>
        <p:nvSpPr>
          <p:cNvPr id="14" name="Title 1">
            <a:extLst>
              <a:ext uri="{FF2B5EF4-FFF2-40B4-BE49-F238E27FC236}">
                <a16:creationId xmlns:a16="http://schemas.microsoft.com/office/drawing/2014/main" id="{4F7F0780-2D15-471D-9496-7A64395D2FEF}"/>
              </a:ext>
            </a:extLst>
          </p:cNvPr>
          <p:cNvSpPr>
            <a:spLocks noGrp="1"/>
          </p:cNvSpPr>
          <p:nvPr>
            <p:ph type="title"/>
          </p:nvPr>
        </p:nvSpPr>
        <p:spPr>
          <a:xfrm>
            <a:off x="433874" y="390755"/>
            <a:ext cx="11294059" cy="458587"/>
          </a:xfrm>
        </p:spPr>
        <p:txBody>
          <a:bodyPr/>
          <a:lstStyle/>
          <a:p>
            <a:r>
              <a:rPr lang="en-US"/>
              <a:t>Click to edit Master title style</a:t>
            </a:r>
            <a:endParaRPr lang="en-US" dirty="0"/>
          </a:p>
        </p:txBody>
      </p:sp>
      <p:sp>
        <p:nvSpPr>
          <p:cNvPr id="16" name="Text Placeholder 2">
            <a:extLst>
              <a:ext uri="{FF2B5EF4-FFF2-40B4-BE49-F238E27FC236}">
                <a16:creationId xmlns:a16="http://schemas.microsoft.com/office/drawing/2014/main" id="{2E6DF4D0-6655-42BC-BA6C-0FF9041659BA}"/>
              </a:ext>
            </a:extLst>
          </p:cNvPr>
          <p:cNvSpPr>
            <a:spLocks noGrp="1"/>
          </p:cNvSpPr>
          <p:nvPr>
            <p:ph type="body" sz="quarter" idx="49"/>
          </p:nvPr>
        </p:nvSpPr>
        <p:spPr>
          <a:xfrm>
            <a:off x="442034" y="1711235"/>
            <a:ext cx="2827447" cy="2416240"/>
          </a:xfrm>
        </p:spPr>
        <p:txBody>
          <a:bodyPr/>
          <a:lstStyle>
            <a:lvl1pPr marL="342900" indent="-342900">
              <a:buFont typeface="Arial" panose="020B0604020202020204" pitchFamily="34" charset="0"/>
              <a:buChar char="•"/>
              <a:defRPr>
                <a:solidFill>
                  <a:schemeClr val="tx1"/>
                </a:solidFill>
              </a:defRPr>
            </a:lvl1pPr>
            <a:lvl2pPr marL="509588" indent="-339725">
              <a:buFont typeface="Arial" panose="020B0604020202020204" pitchFamily="34" charset="0"/>
              <a:buChar char="•"/>
              <a:defRPr>
                <a:solidFill>
                  <a:schemeClr val="tx1"/>
                </a:solidFill>
              </a:defRPr>
            </a:lvl2pPr>
            <a:lvl3pPr marL="914400" indent="-285750">
              <a:buFont typeface="Arial" panose="020B0604020202020204" pitchFamily="34" charset="0"/>
              <a:buChar char="•"/>
              <a:tabLst>
                <a:tab pos="1201738" algn="l"/>
              </a:tabLst>
              <a:defRPr>
                <a:solidFill>
                  <a:schemeClr val="tx1"/>
                </a:solidFill>
              </a:defRPr>
            </a:lvl3pPr>
            <a:lvl4pPr marL="1201738" indent="-287338">
              <a:buFont typeface="Arial" panose="020B0604020202020204" pitchFamily="34" charset="0"/>
              <a:buChar char="•"/>
              <a:defRPr>
                <a:solidFill>
                  <a:schemeClr val="tx1"/>
                </a:solidFill>
              </a:defRPr>
            </a:lvl4pPr>
            <a:lvl5pPr marL="1152000" indent="0">
              <a:buNone/>
              <a:defRPr>
                <a:solidFill>
                  <a:schemeClr val="tx1"/>
                </a:solidFill>
              </a:defRPr>
            </a:lvl5pPr>
          </a:lstStyle>
          <a:p>
            <a:pPr lvl="0"/>
            <a:r>
              <a:rPr lang="en-US" dirty="0"/>
              <a:t>Click to edit Master text styles</a:t>
            </a:r>
          </a:p>
          <a:p>
            <a:pPr lvl="0"/>
            <a:r>
              <a:rPr lang="en-US" dirty="0"/>
              <a:t>Second level</a:t>
            </a:r>
          </a:p>
          <a:p>
            <a:pPr lvl="1"/>
            <a:r>
              <a:rPr lang="en-US" dirty="0"/>
              <a:t>Third level</a:t>
            </a:r>
          </a:p>
          <a:p>
            <a:pPr lvl="2"/>
            <a:r>
              <a:rPr lang="en-US" dirty="0"/>
              <a:t>Fourth level</a:t>
            </a:r>
          </a:p>
          <a:p>
            <a:pPr lvl="2"/>
            <a:endParaRPr lang="en-US" dirty="0"/>
          </a:p>
          <a:p>
            <a:pPr lvl="3"/>
            <a:r>
              <a:rPr lang="en-US" dirty="0"/>
              <a:t>Fifth level</a:t>
            </a:r>
          </a:p>
        </p:txBody>
      </p:sp>
    </p:spTree>
    <p:extLst>
      <p:ext uri="{BB962C8B-B14F-4D97-AF65-F5344CB8AC3E}">
        <p14:creationId xmlns:p14="http://schemas.microsoft.com/office/powerpoint/2010/main" val="2302665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Images and Descriptions">
    <p:spTree>
      <p:nvGrpSpPr>
        <p:cNvPr id="1" name=""/>
        <p:cNvGrpSpPr/>
        <p:nvPr/>
      </p:nvGrpSpPr>
      <p:grpSpPr>
        <a:xfrm>
          <a:off x="0" y="0"/>
          <a:ext cx="0" cy="0"/>
          <a:chOff x="0" y="0"/>
          <a:chExt cx="0" cy="0"/>
        </a:xfrm>
      </p:grpSpPr>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8" name="Espace réservé du texte 4">
            <a:extLst>
              <a:ext uri="{FF2B5EF4-FFF2-40B4-BE49-F238E27FC236}">
                <a16:creationId xmlns:a16="http://schemas.microsoft.com/office/drawing/2014/main" id="{B88BFE2C-28A1-438A-960B-E93F4C5FF58C}"/>
              </a:ext>
            </a:extLst>
          </p:cNvPr>
          <p:cNvSpPr>
            <a:spLocks noGrp="1"/>
          </p:cNvSpPr>
          <p:nvPr>
            <p:ph type="body" sz="quarter" idx="43"/>
          </p:nvPr>
        </p:nvSpPr>
        <p:spPr>
          <a:xfrm>
            <a:off x="407701" y="1607902"/>
            <a:ext cx="2922291" cy="256545"/>
          </a:xfrm>
        </p:spPr>
        <p:txBody>
          <a:bodyPr/>
          <a:lstStyle>
            <a:lvl1pPr marL="0" indent="0" algn="l">
              <a:lnSpc>
                <a:spcPct val="100000"/>
              </a:lnSpc>
              <a:spcAft>
                <a:spcPts val="0"/>
              </a:spcAft>
              <a:buNone/>
              <a:defRPr sz="10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Click to edit Master text styles</a:t>
            </a:r>
          </a:p>
        </p:txBody>
      </p:sp>
      <p:sp>
        <p:nvSpPr>
          <p:cNvPr id="9" name="Espace réservé du texte 4">
            <a:extLst>
              <a:ext uri="{FF2B5EF4-FFF2-40B4-BE49-F238E27FC236}">
                <a16:creationId xmlns:a16="http://schemas.microsoft.com/office/drawing/2014/main" id="{67A3D333-F7E4-4D2F-8B90-78E621A65ABB}"/>
              </a:ext>
            </a:extLst>
          </p:cNvPr>
          <p:cNvSpPr>
            <a:spLocks noGrp="1"/>
          </p:cNvSpPr>
          <p:nvPr>
            <p:ph type="body" sz="quarter" idx="44"/>
          </p:nvPr>
        </p:nvSpPr>
        <p:spPr>
          <a:xfrm>
            <a:off x="6052377" y="1607902"/>
            <a:ext cx="2922291" cy="256545"/>
          </a:xfrm>
        </p:spPr>
        <p:txBody>
          <a:bodyPr/>
          <a:lstStyle>
            <a:lvl1pPr marL="0" indent="0" algn="l">
              <a:lnSpc>
                <a:spcPct val="100000"/>
              </a:lnSpc>
              <a:spcAft>
                <a:spcPts val="0"/>
              </a:spcAft>
              <a:buNone/>
              <a:defRPr sz="10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Click to edit Master text styles</a:t>
            </a:r>
          </a:p>
        </p:txBody>
      </p:sp>
      <p:sp>
        <p:nvSpPr>
          <p:cNvPr id="14" name="Espace réservé pour une image  3">
            <a:extLst>
              <a:ext uri="{FF2B5EF4-FFF2-40B4-BE49-F238E27FC236}">
                <a16:creationId xmlns:a16="http://schemas.microsoft.com/office/drawing/2014/main" id="{D04D9ECA-57E3-42D4-AB59-AFDFC4994F90}"/>
              </a:ext>
            </a:extLst>
          </p:cNvPr>
          <p:cNvSpPr>
            <a:spLocks noGrp="1"/>
          </p:cNvSpPr>
          <p:nvPr>
            <p:ph type="pic" sz="quarter" idx="45" hasCustomPrompt="1"/>
          </p:nvPr>
        </p:nvSpPr>
        <p:spPr>
          <a:xfrm>
            <a:off x="401351" y="1969454"/>
            <a:ext cx="2340559" cy="3622821"/>
          </a:xfrm>
        </p:spPr>
        <p:txBody>
          <a:bodyPr>
            <a:noAutofit/>
          </a:bodyPr>
          <a:lstStyle>
            <a:lvl1pPr marL="0" indent="0">
              <a:buNone/>
              <a:defRPr>
                <a:noFill/>
              </a:defRPr>
            </a:lvl1pPr>
          </a:lstStyle>
          <a:p>
            <a:r>
              <a:rPr lang="en-US" noProof="0" dirty="0"/>
              <a:t>add picture</a:t>
            </a:r>
          </a:p>
        </p:txBody>
      </p:sp>
      <p:sp>
        <p:nvSpPr>
          <p:cNvPr id="15" name="Espace réservé pour une image  3">
            <a:extLst>
              <a:ext uri="{FF2B5EF4-FFF2-40B4-BE49-F238E27FC236}">
                <a16:creationId xmlns:a16="http://schemas.microsoft.com/office/drawing/2014/main" id="{A4ACE33E-54EC-45BB-A1EF-BC5E84D636CA}"/>
              </a:ext>
            </a:extLst>
          </p:cNvPr>
          <p:cNvSpPr>
            <a:spLocks noGrp="1"/>
          </p:cNvSpPr>
          <p:nvPr>
            <p:ph type="pic" sz="quarter" idx="46" hasCustomPrompt="1"/>
          </p:nvPr>
        </p:nvSpPr>
        <p:spPr>
          <a:xfrm>
            <a:off x="6052378" y="1969454"/>
            <a:ext cx="2340559" cy="3622821"/>
          </a:xfrm>
        </p:spPr>
        <p:txBody>
          <a:bodyPr>
            <a:noAutofit/>
          </a:bodyPr>
          <a:lstStyle>
            <a:lvl1pPr marL="0" indent="0">
              <a:buNone/>
              <a:defRPr>
                <a:noFill/>
              </a:defRPr>
            </a:lvl1pPr>
          </a:lstStyle>
          <a:p>
            <a:r>
              <a:rPr lang="en-US" noProof="0" dirty="0"/>
              <a:t>lick icon to add picture</a:t>
            </a:r>
          </a:p>
        </p:txBody>
      </p:sp>
      <p:sp>
        <p:nvSpPr>
          <p:cNvPr id="18" name="Text Placeholder 2">
            <a:extLst>
              <a:ext uri="{FF2B5EF4-FFF2-40B4-BE49-F238E27FC236}">
                <a16:creationId xmlns:a16="http://schemas.microsoft.com/office/drawing/2014/main" id="{C3DEB9B5-F15A-466E-8080-C371BE1672CE}"/>
              </a:ext>
            </a:extLst>
          </p:cNvPr>
          <p:cNvSpPr>
            <a:spLocks noGrp="1"/>
          </p:cNvSpPr>
          <p:nvPr>
            <p:ph type="body" sz="quarter" idx="21"/>
          </p:nvPr>
        </p:nvSpPr>
        <p:spPr>
          <a:xfrm>
            <a:off x="8675900" y="1969454"/>
            <a:ext cx="2745600" cy="1695336"/>
          </a:xfrm>
        </p:spPr>
        <p:txBody>
          <a:bodyPr/>
          <a:lstStyle>
            <a:lvl1pPr marL="0" indent="0">
              <a:buNone/>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0" name="Text Placeholder 2">
            <a:extLst>
              <a:ext uri="{FF2B5EF4-FFF2-40B4-BE49-F238E27FC236}">
                <a16:creationId xmlns:a16="http://schemas.microsoft.com/office/drawing/2014/main" id="{53DFB714-75E9-40A1-A9E1-32341A0AB2F9}"/>
              </a:ext>
            </a:extLst>
          </p:cNvPr>
          <p:cNvSpPr>
            <a:spLocks noGrp="1"/>
          </p:cNvSpPr>
          <p:nvPr>
            <p:ph type="body" sz="quarter" idx="47"/>
          </p:nvPr>
        </p:nvSpPr>
        <p:spPr>
          <a:xfrm>
            <a:off x="3024875" y="1969454"/>
            <a:ext cx="2744537" cy="1695336"/>
          </a:xfrm>
        </p:spPr>
        <p:txBody>
          <a:bodyPr/>
          <a:lstStyle>
            <a:lvl1pPr marL="0" indent="0">
              <a:buNone/>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2">
            <a:extLst>
              <a:ext uri="{FF2B5EF4-FFF2-40B4-BE49-F238E27FC236}">
                <a16:creationId xmlns:a16="http://schemas.microsoft.com/office/drawing/2014/main" id="{53841BA8-9107-45A1-B4A7-F5FE729D4823}"/>
              </a:ext>
            </a:extLst>
          </p:cNvPr>
          <p:cNvSpPr>
            <a:spLocks noGrp="1"/>
          </p:cNvSpPr>
          <p:nvPr>
            <p:ph type="title"/>
          </p:nvPr>
        </p:nvSpPr>
        <p:spPr>
          <a:xfrm>
            <a:off x="384367" y="431661"/>
            <a:ext cx="11362660" cy="480131"/>
          </a:xfrm>
        </p:spPr>
        <p:txBody>
          <a:bodyPr/>
          <a:lstStyle/>
          <a:p>
            <a:r>
              <a:rPr lang="en-US"/>
              <a:t>Click to edit Master title style</a:t>
            </a:r>
          </a:p>
        </p:txBody>
      </p:sp>
    </p:spTree>
    <p:extLst>
      <p:ext uri="{BB962C8B-B14F-4D97-AF65-F5344CB8AC3E}">
        <p14:creationId xmlns:p14="http://schemas.microsoft.com/office/powerpoint/2010/main" val="2594178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1_Comparaison">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829340" y="1410116"/>
            <a:ext cx="5088000" cy="646331"/>
          </a:xfrm>
          <a:prstGeom prst="rect">
            <a:avLst/>
          </a:prstGeom>
          <a:no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lvl1pPr marL="0" indent="0">
              <a:buNone/>
              <a:defRPr lang="fr-FR" sz="2000" b="1" smtClean="0">
                <a:solidFill>
                  <a:schemeClr val="accent3"/>
                </a:solidFill>
                <a:latin typeface="Verdana" panose="020B0604030504040204" pitchFamily="34" charset="0"/>
              </a:defRPr>
            </a:lvl1pPr>
          </a:lstStyle>
          <a:p>
            <a:pPr marL="0" lvl="0" algn="ctr" defTabSz="914400"/>
            <a:r>
              <a:rPr lang="fr-FR" dirty="0"/>
              <a:t>Modifiez les styles du texte du masque</a:t>
            </a:r>
          </a:p>
        </p:txBody>
      </p:sp>
      <p:sp>
        <p:nvSpPr>
          <p:cNvPr id="4" name="Espace réservé du contenu 3"/>
          <p:cNvSpPr>
            <a:spLocks noGrp="1"/>
          </p:cNvSpPr>
          <p:nvPr>
            <p:ph sz="half" idx="2"/>
          </p:nvPr>
        </p:nvSpPr>
        <p:spPr>
          <a:xfrm>
            <a:off x="829340" y="2224367"/>
            <a:ext cx="5088000" cy="1109535"/>
          </a:xfrm>
        </p:spPr>
        <p:txBody>
          <a:bodyPr/>
          <a:lstStyle>
            <a:lvl1pPr>
              <a:defRPr sz="1600"/>
            </a:lvl1pPr>
            <a:lvl2pPr>
              <a:defRPr sz="1400"/>
            </a:lvl2pPr>
            <a:lvl3pPr>
              <a:defRPr sz="1400"/>
            </a:lvl3pPr>
            <a:lvl4pPr>
              <a:defRPr sz="1100"/>
            </a:lvl4pPr>
            <a:lvl5pPr>
              <a:defRPr sz="1100"/>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581252" y="1410116"/>
            <a:ext cx="5088000" cy="646331"/>
          </a:xfrm>
          <a:prstGeom prst="rect">
            <a:avLst/>
          </a:prstGeom>
          <a:no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lvl1pPr marL="0" indent="0">
              <a:buNone/>
              <a:defRPr lang="fr-FR" sz="2000" b="1" smtClean="0">
                <a:solidFill>
                  <a:schemeClr val="accent3"/>
                </a:solidFill>
                <a:latin typeface="Verdana" panose="020B0604030504040204" pitchFamily="34" charset="0"/>
              </a:defRPr>
            </a:lvl1pPr>
          </a:lstStyle>
          <a:p>
            <a:pPr marL="0" lvl="0" algn="ctr" defTabSz="914400"/>
            <a:r>
              <a:rPr lang="fr-FR" dirty="0"/>
              <a:t>Modifiez les styles du texte du masque</a:t>
            </a:r>
          </a:p>
        </p:txBody>
      </p:sp>
      <p:sp>
        <p:nvSpPr>
          <p:cNvPr id="6" name="Espace réservé du contenu 5"/>
          <p:cNvSpPr>
            <a:spLocks noGrp="1"/>
          </p:cNvSpPr>
          <p:nvPr>
            <p:ph sz="quarter" idx="4"/>
          </p:nvPr>
        </p:nvSpPr>
        <p:spPr>
          <a:xfrm>
            <a:off x="6581252" y="2224367"/>
            <a:ext cx="5088000" cy="1109535"/>
          </a:xfrm>
        </p:spPr>
        <p:txBody>
          <a:bodyPr/>
          <a:lstStyle>
            <a:lvl1pPr>
              <a:defRPr sz="1600"/>
            </a:lvl1pPr>
            <a:lvl2pPr>
              <a:defRPr sz="1400"/>
            </a:lvl2pPr>
            <a:lvl3pPr>
              <a:defRPr sz="1400"/>
            </a:lvl3pPr>
            <a:lvl4pPr>
              <a:defRPr sz="1100"/>
            </a:lvl4pPr>
            <a:lvl5pPr>
              <a:defRPr sz="1100"/>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1" name="Espace réservé du numéro de diapositive 10"/>
          <p:cNvSpPr>
            <a:spLocks noGrp="1"/>
          </p:cNvSpPr>
          <p:nvPr>
            <p:ph type="sldNum" sz="quarter" idx="10"/>
          </p:nvPr>
        </p:nvSpPr>
        <p:spPr>
          <a:xfrm>
            <a:off x="401351" y="6536030"/>
            <a:ext cx="525066" cy="230832"/>
          </a:xfrm>
          <a:prstGeom prst="rect">
            <a:avLst/>
          </a:prstGeom>
        </p:spPr>
        <p:txBody>
          <a:bodyPr/>
          <a:lstStyle/>
          <a:p>
            <a:fld id="{84E72597-5FA9-473E-9DF2-B958DF9446F5}" type="slidenum">
              <a:rPr lang="fr-FR" smtClean="0">
                <a:solidFill>
                  <a:prstClr val="white"/>
                </a:solidFill>
              </a:rPr>
              <a:pPr/>
              <a:t>‹#›</a:t>
            </a:fld>
            <a:endParaRPr lang="fr-FR" dirty="0">
              <a:solidFill>
                <a:prstClr val="white"/>
              </a:solidFill>
            </a:endParaRPr>
          </a:p>
        </p:txBody>
      </p:sp>
      <p:sp>
        <p:nvSpPr>
          <p:cNvPr id="7" name="Titre 6">
            <a:extLst>
              <a:ext uri="{FF2B5EF4-FFF2-40B4-BE49-F238E27FC236}">
                <a16:creationId xmlns:a16="http://schemas.microsoft.com/office/drawing/2014/main" id="{766AF65B-2D01-4190-8C03-F376203CA57B}"/>
              </a:ext>
            </a:extLst>
          </p:cNvPr>
          <p:cNvSpPr>
            <a:spLocks noGrp="1"/>
          </p:cNvSpPr>
          <p:nvPr>
            <p:ph type="title"/>
          </p:nvPr>
        </p:nvSpPr>
        <p:spPr/>
        <p:txBody>
          <a:bodyPr/>
          <a:lstStyle/>
          <a:p>
            <a:r>
              <a:rPr lang="fr-FR"/>
              <a:t>Modifiez le style du titre</a:t>
            </a:r>
            <a:endParaRPr lang="en-US"/>
          </a:p>
        </p:txBody>
      </p:sp>
    </p:spTree>
    <p:extLst>
      <p:ext uri="{BB962C8B-B14F-4D97-AF65-F5344CB8AC3E}">
        <p14:creationId xmlns:p14="http://schemas.microsoft.com/office/powerpoint/2010/main" val="292539718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2_Titre seul">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E6431A79-287E-46BC-9643-550632F58CE3}"/>
              </a:ext>
            </a:extLst>
          </p:cNvPr>
          <p:cNvSpPr>
            <a:spLocks noGrp="1"/>
          </p:cNvSpPr>
          <p:nvPr>
            <p:ph type="sldNum" sz="quarter" idx="12"/>
          </p:nvPr>
        </p:nvSpPr>
        <p:spPr>
          <a:xfrm>
            <a:off x="401351" y="6536030"/>
            <a:ext cx="525066" cy="230832"/>
          </a:xfrm>
          <a:prstGeom prst="rect">
            <a:avLst/>
          </a:prstGeom>
        </p:spPr>
        <p:txBody>
          <a:bodyPr/>
          <a:lstStyle/>
          <a:p>
            <a:fld id="{EF77CA45-860D-4A8C-A213-22609779EBD2}" type="slidenum">
              <a:rPr lang="fr-FR" smtClean="0"/>
              <a:t>‹#›</a:t>
            </a:fld>
            <a:endParaRPr lang="fr-FR" dirty="0"/>
          </a:p>
        </p:txBody>
      </p:sp>
      <p:sp>
        <p:nvSpPr>
          <p:cNvPr id="16" name="Picture Placeholder 2">
            <a:extLst>
              <a:ext uri="{FF2B5EF4-FFF2-40B4-BE49-F238E27FC236}">
                <a16:creationId xmlns:a16="http://schemas.microsoft.com/office/drawing/2014/main" id="{FB2A150F-DD9A-4AA5-BD57-EEC120876BDE}"/>
              </a:ext>
            </a:extLst>
          </p:cNvPr>
          <p:cNvSpPr>
            <a:spLocks noGrp="1"/>
          </p:cNvSpPr>
          <p:nvPr>
            <p:ph type="pic" sz="quarter" idx="13" hasCustomPrompt="1"/>
          </p:nvPr>
        </p:nvSpPr>
        <p:spPr>
          <a:xfrm>
            <a:off x="4359409" y="1504560"/>
            <a:ext cx="1736591" cy="4286250"/>
          </a:xfrm>
          <a:prstGeom prst="round2DiagRect">
            <a:avLst>
              <a:gd name="adj1" fmla="val 18924"/>
              <a:gd name="adj2" fmla="val 18053"/>
            </a:avLst>
          </a:prstGeom>
          <a:pattFill prst="pct5">
            <a:fgClr>
              <a:schemeClr val="accent1"/>
            </a:fgClr>
            <a:bgClr>
              <a:schemeClr val="bg1">
                <a:lumMod val="95000"/>
              </a:schemeClr>
            </a:bgClr>
          </a:pattFill>
          <a:effectLst>
            <a:outerShdw blurRad="50800" dist="38100" dir="2700000" algn="tl" rotWithShape="0">
              <a:prstClr val="black">
                <a:alpha val="40000"/>
              </a:prstClr>
            </a:outerShdw>
          </a:effectLst>
        </p:spPr>
        <p:txBody>
          <a:bodyPr anchor="ctr">
            <a:normAutofit/>
          </a:bodyPr>
          <a:lstStyle>
            <a:lvl1pPr marL="0" indent="0" algn="ctr">
              <a:buNone/>
              <a:defRPr sz="1800" baseline="0">
                <a:latin typeface="Verdana" panose="020B0604030504040204" pitchFamily="34" charset="0"/>
              </a:defRPr>
            </a:lvl1pPr>
          </a:lstStyle>
          <a:p>
            <a:r>
              <a:rPr lang="en-US" dirty="0"/>
              <a:t>Insert Image</a:t>
            </a:r>
          </a:p>
        </p:txBody>
      </p:sp>
      <p:sp>
        <p:nvSpPr>
          <p:cNvPr id="25" name="Espace réservé du texte 24">
            <a:extLst>
              <a:ext uri="{FF2B5EF4-FFF2-40B4-BE49-F238E27FC236}">
                <a16:creationId xmlns:a16="http://schemas.microsoft.com/office/drawing/2014/main" id="{F9173318-710C-4555-83E9-C33597714195}"/>
              </a:ext>
            </a:extLst>
          </p:cNvPr>
          <p:cNvSpPr>
            <a:spLocks noGrp="1"/>
          </p:cNvSpPr>
          <p:nvPr>
            <p:ph type="body" sz="quarter" idx="20" hasCustomPrompt="1"/>
          </p:nvPr>
        </p:nvSpPr>
        <p:spPr>
          <a:xfrm>
            <a:off x="829340" y="1650085"/>
            <a:ext cx="3348000" cy="400110"/>
          </a:xfrm>
        </p:spPr>
        <p:txBody>
          <a:bodyPr anchor="b"/>
          <a:lstStyle>
            <a:lvl1pPr marL="0" indent="0" algn="ctr">
              <a:lnSpc>
                <a:spcPct val="100000"/>
              </a:lnSpc>
              <a:buNone/>
              <a:defRPr b="1" cap="all" baseline="0">
                <a:solidFill>
                  <a:schemeClr val="accent3"/>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a:t>Click to edit</a:t>
            </a:r>
          </a:p>
        </p:txBody>
      </p:sp>
      <p:sp>
        <p:nvSpPr>
          <p:cNvPr id="26" name="Espace réservé du texte 24">
            <a:extLst>
              <a:ext uri="{FF2B5EF4-FFF2-40B4-BE49-F238E27FC236}">
                <a16:creationId xmlns:a16="http://schemas.microsoft.com/office/drawing/2014/main" id="{13472F6C-97CE-438E-B0ED-D1F49895FBCA}"/>
              </a:ext>
            </a:extLst>
          </p:cNvPr>
          <p:cNvSpPr>
            <a:spLocks noGrp="1"/>
          </p:cNvSpPr>
          <p:nvPr>
            <p:ph type="body" sz="quarter" idx="21" hasCustomPrompt="1"/>
          </p:nvPr>
        </p:nvSpPr>
        <p:spPr>
          <a:xfrm>
            <a:off x="8321252" y="1650085"/>
            <a:ext cx="3348000" cy="400110"/>
          </a:xfrm>
        </p:spPr>
        <p:txBody>
          <a:bodyPr anchor="b"/>
          <a:lstStyle>
            <a:lvl1pPr marL="0" indent="0" algn="ctr">
              <a:lnSpc>
                <a:spcPct val="100000"/>
              </a:lnSpc>
              <a:buNone/>
              <a:defRPr b="1" cap="all" baseline="0">
                <a:solidFill>
                  <a:schemeClr val="accent3"/>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a:t>Click to edit</a:t>
            </a:r>
          </a:p>
        </p:txBody>
      </p:sp>
      <p:sp>
        <p:nvSpPr>
          <p:cNvPr id="28" name="Espace réservé du texte 27">
            <a:extLst>
              <a:ext uri="{FF2B5EF4-FFF2-40B4-BE49-F238E27FC236}">
                <a16:creationId xmlns:a16="http://schemas.microsoft.com/office/drawing/2014/main" id="{2CD1CED1-EC36-4A31-A191-A077675D2B39}"/>
              </a:ext>
            </a:extLst>
          </p:cNvPr>
          <p:cNvSpPr>
            <a:spLocks noGrp="1"/>
          </p:cNvSpPr>
          <p:nvPr>
            <p:ph type="body" sz="quarter" idx="22"/>
          </p:nvPr>
        </p:nvSpPr>
        <p:spPr>
          <a:xfrm>
            <a:off x="829340" y="2322716"/>
            <a:ext cx="3348000" cy="3468094"/>
          </a:xfrm>
        </p:spPr>
        <p:txBody>
          <a:bodyPr>
            <a:normAutofit/>
          </a:bodyPr>
          <a:lstStyle>
            <a:lvl1pPr>
              <a:defRPr sz="1600"/>
            </a:lvl1pPr>
            <a:lvl2pPr marL="504000" indent="-216000">
              <a:defRPr sz="1600"/>
            </a:lvl2pPr>
            <a:lvl3pPr marL="756000" indent="-180000">
              <a:defRPr sz="1400"/>
            </a:lvl3pPr>
            <a:lvl4pPr marL="1116000" indent="-180000">
              <a:defRPr sz="1200"/>
            </a:lvl4pPr>
            <a:lvl5pPr marL="1440000" indent="-180000">
              <a:defRPr sz="1100"/>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29" name="Espace réservé du texte 27">
            <a:extLst>
              <a:ext uri="{FF2B5EF4-FFF2-40B4-BE49-F238E27FC236}">
                <a16:creationId xmlns:a16="http://schemas.microsoft.com/office/drawing/2014/main" id="{6CFE875D-5512-4699-AE09-5DA3CD3B2F0A}"/>
              </a:ext>
            </a:extLst>
          </p:cNvPr>
          <p:cNvSpPr>
            <a:spLocks noGrp="1"/>
          </p:cNvSpPr>
          <p:nvPr>
            <p:ph type="body" sz="quarter" idx="23"/>
          </p:nvPr>
        </p:nvSpPr>
        <p:spPr>
          <a:xfrm>
            <a:off x="8321252" y="2322716"/>
            <a:ext cx="3348000" cy="3468094"/>
          </a:xfrm>
        </p:spPr>
        <p:txBody>
          <a:bodyPr>
            <a:normAutofit/>
          </a:bodyPr>
          <a:lstStyle>
            <a:lvl1pPr>
              <a:defRPr sz="1600"/>
            </a:lvl1pPr>
            <a:lvl2pPr marL="504000" indent="-216000">
              <a:defRPr sz="1600"/>
            </a:lvl2pPr>
            <a:lvl3pPr marL="756000" indent="-180000">
              <a:defRPr sz="1400"/>
            </a:lvl3pPr>
            <a:lvl4pPr marL="1116000" indent="-180000">
              <a:defRPr sz="1200"/>
            </a:lvl4pPr>
            <a:lvl5pPr marL="1440000" indent="-180000">
              <a:defRPr sz="1100"/>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2" name="Titre 1">
            <a:extLst>
              <a:ext uri="{FF2B5EF4-FFF2-40B4-BE49-F238E27FC236}">
                <a16:creationId xmlns:a16="http://schemas.microsoft.com/office/drawing/2014/main" id="{071B7107-13D6-4DA2-ACF7-6E6FD90B41A6}"/>
              </a:ext>
            </a:extLst>
          </p:cNvPr>
          <p:cNvSpPr>
            <a:spLocks noGrp="1"/>
          </p:cNvSpPr>
          <p:nvPr>
            <p:ph type="title"/>
          </p:nvPr>
        </p:nvSpPr>
        <p:spPr/>
        <p:txBody>
          <a:bodyPr/>
          <a:lstStyle/>
          <a:p>
            <a:r>
              <a:rPr lang="fr-FR" dirty="0"/>
              <a:t>Modifiez le style du titre</a:t>
            </a:r>
            <a:endParaRPr lang="en-US" dirty="0"/>
          </a:p>
        </p:txBody>
      </p:sp>
      <p:sp>
        <p:nvSpPr>
          <p:cNvPr id="10" name="Picture Placeholder 2">
            <a:extLst>
              <a:ext uri="{FF2B5EF4-FFF2-40B4-BE49-F238E27FC236}">
                <a16:creationId xmlns:a16="http://schemas.microsoft.com/office/drawing/2014/main" id="{E21C4BCB-C256-4F63-BDC9-377F92B1C1F1}"/>
              </a:ext>
            </a:extLst>
          </p:cNvPr>
          <p:cNvSpPr>
            <a:spLocks noGrp="1"/>
          </p:cNvSpPr>
          <p:nvPr>
            <p:ph type="pic" sz="quarter" idx="24" hasCustomPrompt="1"/>
          </p:nvPr>
        </p:nvSpPr>
        <p:spPr>
          <a:xfrm>
            <a:off x="6340330" y="1504560"/>
            <a:ext cx="1736591" cy="4286250"/>
          </a:xfrm>
          <a:prstGeom prst="round2DiagRect">
            <a:avLst>
              <a:gd name="adj1" fmla="val 18924"/>
              <a:gd name="adj2" fmla="val 18053"/>
            </a:avLst>
          </a:prstGeom>
          <a:pattFill prst="pct5">
            <a:fgClr>
              <a:schemeClr val="accent1"/>
            </a:fgClr>
            <a:bgClr>
              <a:schemeClr val="bg1">
                <a:lumMod val="95000"/>
              </a:schemeClr>
            </a:bgClr>
          </a:pattFill>
          <a:effectLst>
            <a:outerShdw blurRad="50800" dist="38100" dir="2700000" algn="tl" rotWithShape="0">
              <a:prstClr val="black">
                <a:alpha val="40000"/>
              </a:prstClr>
            </a:outerShdw>
          </a:effectLst>
        </p:spPr>
        <p:txBody>
          <a:bodyPr anchor="ctr">
            <a:normAutofit/>
          </a:bodyPr>
          <a:lstStyle>
            <a:lvl1pPr marL="0" indent="0" algn="ctr">
              <a:buNone/>
              <a:defRPr sz="1800" baseline="0">
                <a:latin typeface="Verdana" panose="020B0604030504040204" pitchFamily="34" charset="0"/>
              </a:defRPr>
            </a:lvl1pPr>
          </a:lstStyle>
          <a:p>
            <a:r>
              <a:rPr lang="en-US" dirty="0"/>
              <a:t>Insert Image</a:t>
            </a:r>
          </a:p>
        </p:txBody>
      </p:sp>
    </p:spTree>
    <p:extLst>
      <p:ext uri="{BB962C8B-B14F-4D97-AF65-F5344CB8AC3E}">
        <p14:creationId xmlns:p14="http://schemas.microsoft.com/office/powerpoint/2010/main" val="2769223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hapter (Light)">
    <p:spTree>
      <p:nvGrpSpPr>
        <p:cNvPr id="1" name=""/>
        <p:cNvGrpSpPr/>
        <p:nvPr/>
      </p:nvGrpSpPr>
      <p:grpSpPr>
        <a:xfrm>
          <a:off x="0" y="0"/>
          <a:ext cx="0" cy="0"/>
          <a:chOff x="0" y="0"/>
          <a:chExt cx="0" cy="0"/>
        </a:xfrm>
      </p:grpSpPr>
      <p:sp>
        <p:nvSpPr>
          <p:cNvPr id="7" name="Espace réservé du texte 17">
            <a:extLst>
              <a:ext uri="{FF2B5EF4-FFF2-40B4-BE49-F238E27FC236}">
                <a16:creationId xmlns:a16="http://schemas.microsoft.com/office/drawing/2014/main" id="{1CE40FF4-616D-467E-AEDB-B9934FB2C80A}"/>
              </a:ext>
            </a:extLst>
          </p:cNvPr>
          <p:cNvSpPr>
            <a:spLocks noGrp="1"/>
          </p:cNvSpPr>
          <p:nvPr>
            <p:ph type="body" sz="quarter" idx="22" hasCustomPrompt="1"/>
          </p:nvPr>
        </p:nvSpPr>
        <p:spPr>
          <a:xfrm>
            <a:off x="1158241" y="3020997"/>
            <a:ext cx="1118105" cy="443199"/>
          </a:xfrm>
        </p:spPr>
        <p:txBody>
          <a:bodyPr vert="horz" lIns="0" tIns="0" rIns="0" bIns="0" rtlCol="0">
            <a:noAutofit/>
          </a:bodyPr>
          <a:lstStyle>
            <a:lvl1pPr marL="0" indent="0">
              <a:buNone/>
              <a:defRPr lang="en-US" sz="3200" b="1" noProof="0" dirty="0">
                <a:solidFill>
                  <a:schemeClr val="accent2"/>
                </a:solidFill>
              </a:defRPr>
            </a:lvl1pPr>
          </a:lstStyle>
          <a:p>
            <a:pPr lvl="0" algn="r">
              <a:lnSpc>
                <a:spcPct val="90000"/>
              </a:lnSpc>
            </a:pPr>
            <a:r>
              <a:rPr lang="en-US" noProof="0" dirty="0"/>
              <a:t>00</a:t>
            </a:r>
          </a:p>
        </p:txBody>
      </p:sp>
      <p:sp>
        <p:nvSpPr>
          <p:cNvPr id="8" name="Espace réservé du texte 17">
            <a:extLst>
              <a:ext uri="{FF2B5EF4-FFF2-40B4-BE49-F238E27FC236}">
                <a16:creationId xmlns:a16="http://schemas.microsoft.com/office/drawing/2014/main" id="{2C7B456D-17FA-4CA6-A94C-1F15CC23B221}"/>
              </a:ext>
            </a:extLst>
          </p:cNvPr>
          <p:cNvSpPr>
            <a:spLocks noGrp="1"/>
          </p:cNvSpPr>
          <p:nvPr>
            <p:ph type="body" sz="quarter" idx="23"/>
          </p:nvPr>
        </p:nvSpPr>
        <p:spPr>
          <a:xfrm>
            <a:off x="2679091" y="3020997"/>
            <a:ext cx="6517348" cy="978729"/>
          </a:xfrm>
        </p:spPr>
        <p:txBody>
          <a:bodyPr/>
          <a:lstStyle>
            <a:lvl1pPr marL="0" indent="0">
              <a:lnSpc>
                <a:spcPct val="90000"/>
              </a:lnSpc>
              <a:buNone/>
              <a:defRPr lang="fr-FR" sz="3200" b="1" i="0" kern="120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800"/>
              </a:spcBef>
              <a:defRPr lang="fr-FR" sz="1867"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1067"/>
              </a:spcBef>
              <a:defRPr sz="1867" i="1">
                <a:solidFill>
                  <a:schemeClr val="bg2"/>
                </a:solidFill>
              </a:defRPr>
            </a:lvl3pPr>
            <a:lvl4pPr>
              <a:lnSpc>
                <a:spcPct val="90000"/>
              </a:lnSpc>
              <a:spcBef>
                <a:spcPts val="400"/>
              </a:spcBef>
              <a:defRPr lang="fr-FR" sz="1000" kern="1200" cap="all" baseline="0" dirty="0">
                <a:solidFill>
                  <a:schemeClr val="accent2"/>
                </a:solidFill>
                <a:latin typeface="+mn-lt"/>
                <a:ea typeface="+mn-ea"/>
                <a:cs typeface="+mn-cs"/>
              </a:defRPr>
            </a:lvl4pPr>
          </a:lstStyle>
          <a:p>
            <a:pPr lvl="0"/>
            <a:r>
              <a:rPr lang="en-US" noProof="0" dirty="0"/>
              <a:t>Click to edit Master text styles</a:t>
            </a:r>
          </a:p>
        </p:txBody>
      </p:sp>
      <p:sp>
        <p:nvSpPr>
          <p:cNvPr id="9" name="Espace réservé du texte 17">
            <a:extLst>
              <a:ext uri="{FF2B5EF4-FFF2-40B4-BE49-F238E27FC236}">
                <a16:creationId xmlns:a16="http://schemas.microsoft.com/office/drawing/2014/main" id="{A4BDC3FC-500C-4A36-AFD2-52224706F782}"/>
              </a:ext>
            </a:extLst>
          </p:cNvPr>
          <p:cNvSpPr>
            <a:spLocks noGrp="1"/>
          </p:cNvSpPr>
          <p:nvPr>
            <p:ph type="body" sz="quarter" idx="24"/>
          </p:nvPr>
        </p:nvSpPr>
        <p:spPr>
          <a:xfrm>
            <a:off x="2679091" y="3980878"/>
            <a:ext cx="6517348" cy="350930"/>
          </a:xfrm>
        </p:spPr>
        <p:txBody>
          <a:bodyPr/>
          <a:lstStyle>
            <a:lvl1pPr marL="0" indent="0">
              <a:lnSpc>
                <a:spcPct val="90000"/>
              </a:lnSpc>
              <a:buNone/>
              <a:defRPr lang="fr-FR" sz="1867" b="0" i="1" kern="120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800"/>
              </a:spcBef>
              <a:defRPr lang="fr-FR" sz="1867"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1067"/>
              </a:spcBef>
              <a:defRPr sz="1867" i="1">
                <a:solidFill>
                  <a:schemeClr val="bg2"/>
                </a:solidFill>
              </a:defRPr>
            </a:lvl3pPr>
            <a:lvl4pPr>
              <a:lnSpc>
                <a:spcPct val="90000"/>
              </a:lnSpc>
              <a:spcBef>
                <a:spcPts val="400"/>
              </a:spcBef>
              <a:defRPr lang="fr-FR" sz="1000" kern="1200" cap="all" baseline="0" dirty="0">
                <a:solidFill>
                  <a:schemeClr val="accent2"/>
                </a:solidFill>
                <a:latin typeface="+mn-lt"/>
                <a:ea typeface="+mn-ea"/>
                <a:cs typeface="+mn-cs"/>
              </a:defRPr>
            </a:lvl4pPr>
          </a:lstStyle>
          <a:p>
            <a:pPr lvl="0"/>
            <a:r>
              <a:rPr lang="en-US" noProof="0" dirty="0"/>
              <a:t>Click to edit Master text styles</a:t>
            </a:r>
          </a:p>
        </p:txBody>
      </p:sp>
      <p:sp>
        <p:nvSpPr>
          <p:cNvPr id="10" name="Espace réservé du texte 17">
            <a:extLst>
              <a:ext uri="{FF2B5EF4-FFF2-40B4-BE49-F238E27FC236}">
                <a16:creationId xmlns:a16="http://schemas.microsoft.com/office/drawing/2014/main" id="{A97CE5D1-697D-4C34-8623-6B2871AE2E2D}"/>
              </a:ext>
            </a:extLst>
          </p:cNvPr>
          <p:cNvSpPr>
            <a:spLocks noGrp="1"/>
          </p:cNvSpPr>
          <p:nvPr>
            <p:ph type="body" sz="quarter" idx="25"/>
          </p:nvPr>
        </p:nvSpPr>
        <p:spPr>
          <a:xfrm>
            <a:off x="2679091" y="3554158"/>
            <a:ext cx="6517348" cy="350930"/>
          </a:xfrm>
        </p:spPr>
        <p:txBody>
          <a:bodyPr/>
          <a:lstStyle>
            <a:lvl1pPr marL="0" indent="0">
              <a:lnSpc>
                <a:spcPct val="90000"/>
              </a:lnSpc>
              <a:buNone/>
              <a:defRPr lang="fr-FR" sz="1867" b="0" i="0" kern="1200" cap="all" baseline="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nSpc>
                <a:spcPct val="90000"/>
              </a:lnSpc>
              <a:spcBef>
                <a:spcPts val="800"/>
              </a:spcBef>
              <a:buFont typeface="Arial" panose="020B0604020202020204" pitchFamily="34" charset="0"/>
              <a:buNone/>
              <a:defRPr lang="fr-FR" sz="1867"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1067"/>
              </a:spcBef>
              <a:defRPr sz="1867" i="1">
                <a:solidFill>
                  <a:schemeClr val="bg2"/>
                </a:solidFill>
              </a:defRPr>
            </a:lvl3pPr>
            <a:lvl4pPr>
              <a:lnSpc>
                <a:spcPct val="90000"/>
              </a:lnSpc>
              <a:spcBef>
                <a:spcPts val="400"/>
              </a:spcBef>
              <a:defRPr lang="fr-FR" sz="1000" kern="1200" cap="all" baseline="0" dirty="0">
                <a:solidFill>
                  <a:schemeClr val="accent2"/>
                </a:solidFill>
                <a:latin typeface="+mn-lt"/>
                <a:ea typeface="+mn-ea"/>
                <a:cs typeface="+mn-cs"/>
              </a:defRPr>
            </a:lvl4pPr>
          </a:lstStyle>
          <a:p>
            <a:pPr lvl="0"/>
            <a:r>
              <a:rPr lang="en-US" noProof="0" dirty="0"/>
              <a:t>Click to edit Master text styles</a:t>
            </a:r>
          </a:p>
        </p:txBody>
      </p:sp>
      <p:grpSp>
        <p:nvGrpSpPr>
          <p:cNvPr id="2" name="Group 1">
            <a:extLst>
              <a:ext uri="{FF2B5EF4-FFF2-40B4-BE49-F238E27FC236}">
                <a16:creationId xmlns:a16="http://schemas.microsoft.com/office/drawing/2014/main" id="{CCF646EA-2112-4FAC-90E5-876DA30139DA}"/>
              </a:ext>
            </a:extLst>
          </p:cNvPr>
          <p:cNvGrpSpPr/>
          <p:nvPr userDrawn="1"/>
        </p:nvGrpSpPr>
        <p:grpSpPr>
          <a:xfrm>
            <a:off x="-504077" y="2288"/>
            <a:ext cx="12375810" cy="7274623"/>
            <a:chOff x="-504077" y="2288"/>
            <a:chExt cx="12375810" cy="7274623"/>
          </a:xfrm>
          <a:solidFill>
            <a:schemeClr val="accent4">
              <a:lumMod val="20000"/>
              <a:lumOff val="80000"/>
              <a:alpha val="60000"/>
            </a:schemeClr>
          </a:solidFill>
        </p:grpSpPr>
        <p:grpSp>
          <p:nvGrpSpPr>
            <p:cNvPr id="13" name="Group 12">
              <a:extLst>
                <a:ext uri="{FF2B5EF4-FFF2-40B4-BE49-F238E27FC236}">
                  <a16:creationId xmlns:a16="http://schemas.microsoft.com/office/drawing/2014/main" id="{87DD4B8D-0FA8-47AF-8E58-B6C62412D88E}"/>
                </a:ext>
              </a:extLst>
            </p:cNvPr>
            <p:cNvGrpSpPr>
              <a:grpSpLocks noChangeAspect="1"/>
            </p:cNvGrpSpPr>
            <p:nvPr userDrawn="1"/>
          </p:nvGrpSpPr>
          <p:grpSpPr>
            <a:xfrm>
              <a:off x="5878978" y="3905088"/>
              <a:ext cx="2608365" cy="1875101"/>
              <a:chOff x="4679949" y="2971278"/>
              <a:chExt cx="3225248" cy="2318565"/>
            </a:xfrm>
            <a:grpFill/>
          </p:grpSpPr>
          <p:sp>
            <p:nvSpPr>
              <p:cNvPr id="14" name="Hexagon 13">
                <a:extLst>
                  <a:ext uri="{FF2B5EF4-FFF2-40B4-BE49-F238E27FC236}">
                    <a16:creationId xmlns:a16="http://schemas.microsoft.com/office/drawing/2014/main" id="{218969D8-5B7A-417D-B458-0169F165965C}"/>
                  </a:ext>
                </a:extLst>
              </p:cNvPr>
              <p:cNvSpPr/>
              <p:nvPr/>
            </p:nvSpPr>
            <p:spPr>
              <a:xfrm>
                <a:off x="4679949" y="3778677"/>
                <a:ext cx="1752953" cy="1511166"/>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5" name="Hexagon 14">
                <a:extLst>
                  <a:ext uri="{FF2B5EF4-FFF2-40B4-BE49-F238E27FC236}">
                    <a16:creationId xmlns:a16="http://schemas.microsoft.com/office/drawing/2014/main" id="{563ED592-40D2-49B2-8E0C-C31A349B62E5}"/>
                  </a:ext>
                </a:extLst>
              </p:cNvPr>
              <p:cNvSpPr/>
              <p:nvPr/>
            </p:nvSpPr>
            <p:spPr>
              <a:xfrm>
                <a:off x="6152244" y="2971278"/>
                <a:ext cx="1752953" cy="1511166"/>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16" name="Group 15">
              <a:extLst>
                <a:ext uri="{FF2B5EF4-FFF2-40B4-BE49-F238E27FC236}">
                  <a16:creationId xmlns:a16="http://schemas.microsoft.com/office/drawing/2014/main" id="{F194C964-7BB9-421A-8985-ACCB111295A6}"/>
                </a:ext>
              </a:extLst>
            </p:cNvPr>
            <p:cNvGrpSpPr>
              <a:grpSpLocks noChangeAspect="1"/>
            </p:cNvGrpSpPr>
            <p:nvPr userDrawn="1"/>
          </p:nvGrpSpPr>
          <p:grpSpPr>
            <a:xfrm>
              <a:off x="8078332" y="492925"/>
              <a:ext cx="3793401" cy="1875101"/>
              <a:chOff x="4679949" y="2971278"/>
              <a:chExt cx="4690547" cy="2318565"/>
            </a:xfrm>
            <a:grpFill/>
          </p:grpSpPr>
          <p:sp>
            <p:nvSpPr>
              <p:cNvPr id="17" name="Hexagon 16">
                <a:extLst>
                  <a:ext uri="{FF2B5EF4-FFF2-40B4-BE49-F238E27FC236}">
                    <a16:creationId xmlns:a16="http://schemas.microsoft.com/office/drawing/2014/main" id="{05404933-EDF6-405F-8673-A8B0E5107942}"/>
                  </a:ext>
                </a:extLst>
              </p:cNvPr>
              <p:cNvSpPr/>
              <p:nvPr/>
            </p:nvSpPr>
            <p:spPr>
              <a:xfrm>
                <a:off x="4679949" y="3778677"/>
                <a:ext cx="1752953" cy="1511166"/>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8" name="Hexagon 17">
                <a:extLst>
                  <a:ext uri="{FF2B5EF4-FFF2-40B4-BE49-F238E27FC236}">
                    <a16:creationId xmlns:a16="http://schemas.microsoft.com/office/drawing/2014/main" id="{E923C1B3-EEF8-4BCB-BBC3-39723ED98398}"/>
                  </a:ext>
                </a:extLst>
              </p:cNvPr>
              <p:cNvSpPr/>
              <p:nvPr/>
            </p:nvSpPr>
            <p:spPr>
              <a:xfrm>
                <a:off x="6152244" y="2971278"/>
                <a:ext cx="1752953" cy="1511166"/>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9" name="Hexagon 18">
                <a:extLst>
                  <a:ext uri="{FF2B5EF4-FFF2-40B4-BE49-F238E27FC236}">
                    <a16:creationId xmlns:a16="http://schemas.microsoft.com/office/drawing/2014/main" id="{BE0E7DA2-BDEC-4228-B4D7-A696E2F2D6C6}"/>
                  </a:ext>
                </a:extLst>
              </p:cNvPr>
              <p:cNvSpPr/>
              <p:nvPr/>
            </p:nvSpPr>
            <p:spPr>
              <a:xfrm>
                <a:off x="7617543" y="3778678"/>
                <a:ext cx="1752953" cy="1511165"/>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20" name="Group 19">
              <a:extLst>
                <a:ext uri="{FF2B5EF4-FFF2-40B4-BE49-F238E27FC236}">
                  <a16:creationId xmlns:a16="http://schemas.microsoft.com/office/drawing/2014/main" id="{9DAFBE25-FD08-489E-850E-08D10039E530}"/>
                </a:ext>
              </a:extLst>
            </p:cNvPr>
            <p:cNvGrpSpPr>
              <a:grpSpLocks noChangeAspect="1"/>
            </p:cNvGrpSpPr>
            <p:nvPr userDrawn="1"/>
          </p:nvGrpSpPr>
          <p:grpSpPr>
            <a:xfrm>
              <a:off x="9232720" y="4856316"/>
              <a:ext cx="2608365" cy="1875101"/>
              <a:chOff x="4679949" y="2971278"/>
              <a:chExt cx="3225248" cy="2318565"/>
            </a:xfrm>
            <a:grpFill/>
          </p:grpSpPr>
          <p:sp>
            <p:nvSpPr>
              <p:cNvPr id="21" name="Hexagon 20">
                <a:extLst>
                  <a:ext uri="{FF2B5EF4-FFF2-40B4-BE49-F238E27FC236}">
                    <a16:creationId xmlns:a16="http://schemas.microsoft.com/office/drawing/2014/main" id="{B7F1EA3E-093A-46CA-B7D8-F5B22B8F473E}"/>
                  </a:ext>
                </a:extLst>
              </p:cNvPr>
              <p:cNvSpPr/>
              <p:nvPr/>
            </p:nvSpPr>
            <p:spPr>
              <a:xfrm>
                <a:off x="4679949" y="3778677"/>
                <a:ext cx="1752953" cy="1511166"/>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2" name="Hexagon 21">
                <a:extLst>
                  <a:ext uri="{FF2B5EF4-FFF2-40B4-BE49-F238E27FC236}">
                    <a16:creationId xmlns:a16="http://schemas.microsoft.com/office/drawing/2014/main" id="{4553F9A5-F8A1-4F90-B92C-C431B09BE604}"/>
                  </a:ext>
                </a:extLst>
              </p:cNvPr>
              <p:cNvSpPr/>
              <p:nvPr/>
            </p:nvSpPr>
            <p:spPr>
              <a:xfrm>
                <a:off x="6152244" y="2971278"/>
                <a:ext cx="1752953" cy="1511166"/>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23" name="Group 22">
              <a:extLst>
                <a:ext uri="{FF2B5EF4-FFF2-40B4-BE49-F238E27FC236}">
                  <a16:creationId xmlns:a16="http://schemas.microsoft.com/office/drawing/2014/main" id="{5BEF546C-EB14-4F34-A0F0-8C0001D84D7F}"/>
                </a:ext>
              </a:extLst>
            </p:cNvPr>
            <p:cNvGrpSpPr>
              <a:grpSpLocks noChangeAspect="1"/>
            </p:cNvGrpSpPr>
            <p:nvPr userDrawn="1"/>
          </p:nvGrpSpPr>
          <p:grpSpPr>
            <a:xfrm>
              <a:off x="2447075" y="2288"/>
              <a:ext cx="2608365" cy="2516036"/>
              <a:chOff x="4679949" y="2971278"/>
              <a:chExt cx="3225248" cy="3111082"/>
            </a:xfrm>
            <a:grpFill/>
          </p:grpSpPr>
          <p:sp>
            <p:nvSpPr>
              <p:cNvPr id="24" name="Hexagon 23">
                <a:extLst>
                  <a:ext uri="{FF2B5EF4-FFF2-40B4-BE49-F238E27FC236}">
                    <a16:creationId xmlns:a16="http://schemas.microsoft.com/office/drawing/2014/main" id="{F89C0DA2-B59F-4CE5-B4EB-AF51D8E02C83}"/>
                  </a:ext>
                </a:extLst>
              </p:cNvPr>
              <p:cNvSpPr/>
              <p:nvPr/>
            </p:nvSpPr>
            <p:spPr>
              <a:xfrm>
                <a:off x="4679949" y="3778677"/>
                <a:ext cx="1752953" cy="1511166"/>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5" name="Hexagon 24">
                <a:extLst>
                  <a:ext uri="{FF2B5EF4-FFF2-40B4-BE49-F238E27FC236}">
                    <a16:creationId xmlns:a16="http://schemas.microsoft.com/office/drawing/2014/main" id="{1AFAF745-63C0-4E7A-BAB3-D369C4EDA0BF}"/>
                  </a:ext>
                </a:extLst>
              </p:cNvPr>
              <p:cNvSpPr/>
              <p:nvPr/>
            </p:nvSpPr>
            <p:spPr>
              <a:xfrm>
                <a:off x="6152244" y="2971278"/>
                <a:ext cx="1752953" cy="1511166"/>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6" name="Hexagon 25">
                <a:extLst>
                  <a:ext uri="{FF2B5EF4-FFF2-40B4-BE49-F238E27FC236}">
                    <a16:creationId xmlns:a16="http://schemas.microsoft.com/office/drawing/2014/main" id="{5ADF8620-FB6B-4E4E-B10D-C884BB9981B0}"/>
                  </a:ext>
                </a:extLst>
              </p:cNvPr>
              <p:cNvSpPr/>
              <p:nvPr/>
            </p:nvSpPr>
            <p:spPr>
              <a:xfrm>
                <a:off x="6148746" y="4571195"/>
                <a:ext cx="1752953" cy="1511165"/>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sp>
          <p:nvSpPr>
            <p:cNvPr id="27" name="Hexagon 26">
              <a:extLst>
                <a:ext uri="{FF2B5EF4-FFF2-40B4-BE49-F238E27FC236}">
                  <a16:creationId xmlns:a16="http://schemas.microsoft.com/office/drawing/2014/main" id="{8DE0E31C-D2A1-4AE2-8C65-9D86CB64099E}"/>
                </a:ext>
              </a:extLst>
            </p:cNvPr>
            <p:cNvSpPr/>
            <p:nvPr userDrawn="1"/>
          </p:nvSpPr>
          <p:spPr>
            <a:xfrm>
              <a:off x="-504077" y="2067702"/>
              <a:ext cx="1417671" cy="1222130"/>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8" name="Hexagon 27">
              <a:extLst>
                <a:ext uri="{FF2B5EF4-FFF2-40B4-BE49-F238E27FC236}">
                  <a16:creationId xmlns:a16="http://schemas.microsoft.com/office/drawing/2014/main" id="{F6E66543-282F-4069-8C66-5B779106002E}"/>
                </a:ext>
              </a:extLst>
            </p:cNvPr>
            <p:cNvSpPr/>
            <p:nvPr userDrawn="1"/>
          </p:nvSpPr>
          <p:spPr>
            <a:xfrm>
              <a:off x="-504077" y="803666"/>
              <a:ext cx="1417671" cy="1222130"/>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9" name="Hexagon 28">
              <a:extLst>
                <a:ext uri="{FF2B5EF4-FFF2-40B4-BE49-F238E27FC236}">
                  <a16:creationId xmlns:a16="http://schemas.microsoft.com/office/drawing/2014/main" id="{26D8185E-00B1-466C-B5BB-A8F1B4543B88}"/>
                </a:ext>
              </a:extLst>
            </p:cNvPr>
            <p:cNvSpPr/>
            <p:nvPr userDrawn="1"/>
          </p:nvSpPr>
          <p:spPr>
            <a:xfrm>
              <a:off x="9881752" y="3905088"/>
              <a:ext cx="1417671" cy="1222130"/>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nvGrpSpPr>
            <p:cNvPr id="30" name="Group 29">
              <a:extLst>
                <a:ext uri="{FF2B5EF4-FFF2-40B4-BE49-F238E27FC236}">
                  <a16:creationId xmlns:a16="http://schemas.microsoft.com/office/drawing/2014/main" id="{4CAC720C-05D9-4B56-9AF0-EEA7B2419B3F}"/>
                </a:ext>
              </a:extLst>
            </p:cNvPr>
            <p:cNvGrpSpPr>
              <a:grpSpLocks noChangeAspect="1"/>
            </p:cNvGrpSpPr>
            <p:nvPr userDrawn="1"/>
          </p:nvGrpSpPr>
          <p:grpSpPr>
            <a:xfrm>
              <a:off x="913594" y="4760875"/>
              <a:ext cx="2608365" cy="2516036"/>
              <a:chOff x="4679949" y="2971278"/>
              <a:chExt cx="3225248" cy="3111082"/>
            </a:xfrm>
            <a:grpFill/>
          </p:grpSpPr>
          <p:sp>
            <p:nvSpPr>
              <p:cNvPr id="31" name="Hexagon 30">
                <a:extLst>
                  <a:ext uri="{FF2B5EF4-FFF2-40B4-BE49-F238E27FC236}">
                    <a16:creationId xmlns:a16="http://schemas.microsoft.com/office/drawing/2014/main" id="{1EB3927A-D058-4404-84E2-E069D49495DA}"/>
                  </a:ext>
                </a:extLst>
              </p:cNvPr>
              <p:cNvSpPr/>
              <p:nvPr/>
            </p:nvSpPr>
            <p:spPr>
              <a:xfrm>
                <a:off x="4679949" y="3778677"/>
                <a:ext cx="1752953" cy="1511166"/>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32" name="Hexagon 31">
                <a:extLst>
                  <a:ext uri="{FF2B5EF4-FFF2-40B4-BE49-F238E27FC236}">
                    <a16:creationId xmlns:a16="http://schemas.microsoft.com/office/drawing/2014/main" id="{2FE09A27-DF6F-4349-8857-27DF4FB9F7A6}"/>
                  </a:ext>
                </a:extLst>
              </p:cNvPr>
              <p:cNvSpPr/>
              <p:nvPr/>
            </p:nvSpPr>
            <p:spPr>
              <a:xfrm>
                <a:off x="6152244" y="2971278"/>
                <a:ext cx="1752953" cy="1511166"/>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33" name="Hexagon 32">
                <a:extLst>
                  <a:ext uri="{FF2B5EF4-FFF2-40B4-BE49-F238E27FC236}">
                    <a16:creationId xmlns:a16="http://schemas.microsoft.com/office/drawing/2014/main" id="{A4E92CBA-75A4-440D-990E-999DA83D79B2}"/>
                  </a:ext>
                </a:extLst>
              </p:cNvPr>
              <p:cNvSpPr/>
              <p:nvPr/>
            </p:nvSpPr>
            <p:spPr>
              <a:xfrm>
                <a:off x="6148746" y="4571195"/>
                <a:ext cx="1752953" cy="1511165"/>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spTree>
    <p:extLst>
      <p:ext uri="{BB962C8B-B14F-4D97-AF65-F5344CB8AC3E}">
        <p14:creationId xmlns:p14="http://schemas.microsoft.com/office/powerpoint/2010/main" val="1401341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Visual &amp; Columns">
    <p:spTree>
      <p:nvGrpSpPr>
        <p:cNvPr id="1" name=""/>
        <p:cNvGrpSpPr/>
        <p:nvPr/>
      </p:nvGrpSpPr>
      <p:grpSpPr>
        <a:xfrm>
          <a:off x="0" y="0"/>
          <a:ext cx="0" cy="0"/>
          <a:chOff x="0" y="0"/>
          <a:chExt cx="0" cy="0"/>
        </a:xfrm>
      </p:grpSpPr>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25" name="Espace réservé pour une image  8">
            <a:extLst>
              <a:ext uri="{FF2B5EF4-FFF2-40B4-BE49-F238E27FC236}">
                <a16:creationId xmlns:a16="http://schemas.microsoft.com/office/drawing/2014/main" id="{C39C5CD1-48A3-4FD3-8112-25C19BD8D92B}"/>
              </a:ext>
            </a:extLst>
          </p:cNvPr>
          <p:cNvSpPr>
            <a:spLocks noGrp="1" noChangeAspect="1"/>
          </p:cNvSpPr>
          <p:nvPr>
            <p:ph type="pic" sz="quarter" idx="33"/>
          </p:nvPr>
        </p:nvSpPr>
        <p:spPr>
          <a:xfrm>
            <a:off x="444975" y="1484956"/>
            <a:ext cx="4128000" cy="4098739"/>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marL="0" indent="0">
              <a:buNone/>
              <a:defRPr>
                <a:noFill/>
              </a:defRPr>
            </a:lvl1pPr>
          </a:lstStyle>
          <a:p>
            <a:r>
              <a:rPr lang="en-US" noProof="0" dirty="0"/>
              <a:t>Click icon to add picture</a:t>
            </a:r>
          </a:p>
        </p:txBody>
      </p:sp>
      <p:sp>
        <p:nvSpPr>
          <p:cNvPr id="26" name="Espace réservé pour une image  8">
            <a:extLst>
              <a:ext uri="{FF2B5EF4-FFF2-40B4-BE49-F238E27FC236}">
                <a16:creationId xmlns:a16="http://schemas.microsoft.com/office/drawing/2014/main" id="{877CF915-392C-4C9E-9231-933278F733C0}"/>
              </a:ext>
            </a:extLst>
          </p:cNvPr>
          <p:cNvSpPr>
            <a:spLocks noGrp="1" noChangeAspect="1"/>
          </p:cNvSpPr>
          <p:nvPr>
            <p:ph type="pic" sz="quarter" idx="34"/>
          </p:nvPr>
        </p:nvSpPr>
        <p:spPr>
          <a:xfrm>
            <a:off x="5419650" y="2816877"/>
            <a:ext cx="918511" cy="912000"/>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13" name="Espace réservé pour une image  8">
            <a:extLst>
              <a:ext uri="{FF2B5EF4-FFF2-40B4-BE49-F238E27FC236}">
                <a16:creationId xmlns:a16="http://schemas.microsoft.com/office/drawing/2014/main" id="{4C7F2E51-ABA8-4F5A-9037-C8CCEEB2507A}"/>
              </a:ext>
            </a:extLst>
          </p:cNvPr>
          <p:cNvSpPr>
            <a:spLocks noGrp="1" noChangeAspect="1"/>
          </p:cNvSpPr>
          <p:nvPr>
            <p:ph type="pic" sz="quarter" idx="36"/>
          </p:nvPr>
        </p:nvSpPr>
        <p:spPr>
          <a:xfrm>
            <a:off x="7058241" y="2816877"/>
            <a:ext cx="918511" cy="912000"/>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16" name="Espace réservé pour une image  8">
            <a:extLst>
              <a:ext uri="{FF2B5EF4-FFF2-40B4-BE49-F238E27FC236}">
                <a16:creationId xmlns:a16="http://schemas.microsoft.com/office/drawing/2014/main" id="{372F035A-F8CD-4ACE-99B9-4C5DF57FF218}"/>
              </a:ext>
            </a:extLst>
          </p:cNvPr>
          <p:cNvSpPr>
            <a:spLocks noGrp="1" noChangeAspect="1"/>
          </p:cNvSpPr>
          <p:nvPr>
            <p:ph type="pic" sz="quarter" idx="38"/>
          </p:nvPr>
        </p:nvSpPr>
        <p:spPr>
          <a:xfrm>
            <a:off x="8717707" y="2816877"/>
            <a:ext cx="918511" cy="912000"/>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18" name="Espace réservé pour une image  8">
            <a:extLst>
              <a:ext uri="{FF2B5EF4-FFF2-40B4-BE49-F238E27FC236}">
                <a16:creationId xmlns:a16="http://schemas.microsoft.com/office/drawing/2014/main" id="{BFF91B72-FE8D-4E96-8F5D-0506EA882BB5}"/>
              </a:ext>
            </a:extLst>
          </p:cNvPr>
          <p:cNvSpPr>
            <a:spLocks noGrp="1" noChangeAspect="1"/>
          </p:cNvSpPr>
          <p:nvPr>
            <p:ph type="pic" sz="quarter" idx="40"/>
          </p:nvPr>
        </p:nvSpPr>
        <p:spPr>
          <a:xfrm>
            <a:off x="10356298" y="2816877"/>
            <a:ext cx="918511" cy="912000"/>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20" name="Espace réservé du texte 5">
            <a:extLst>
              <a:ext uri="{FF2B5EF4-FFF2-40B4-BE49-F238E27FC236}">
                <a16:creationId xmlns:a16="http://schemas.microsoft.com/office/drawing/2014/main" id="{2974E98B-F9E8-419E-91E4-51E3364BAFB5}"/>
              </a:ext>
            </a:extLst>
          </p:cNvPr>
          <p:cNvSpPr>
            <a:spLocks noGrp="1"/>
          </p:cNvSpPr>
          <p:nvPr>
            <p:ph type="body" sz="quarter" idx="18"/>
          </p:nvPr>
        </p:nvSpPr>
        <p:spPr>
          <a:xfrm>
            <a:off x="444973" y="425183"/>
            <a:ext cx="11304000" cy="256545"/>
          </a:xfrm>
        </p:spPr>
        <p:txBody>
          <a:bodyPr wrap="square" anchor="t" anchorCtr="0">
            <a:spAutoFit/>
          </a:bodyPr>
          <a:lstStyle>
            <a:lvl1pPr marL="0" indent="0" algn="l">
              <a:lnSpc>
                <a:spcPct val="100000"/>
              </a:lnSpc>
              <a:spcAft>
                <a:spcPts val="0"/>
              </a:spcAft>
              <a:buNone/>
              <a:defRPr lang="fr-FR" sz="1067"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400"/>
              </a:spcBef>
              <a:spcAft>
                <a:spcPts val="0"/>
              </a:spcAft>
              <a:defRPr sz="533"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400"/>
              </a:spcBef>
              <a:tabLst>
                <a:tab pos="836063" algn="l"/>
              </a:tabLst>
              <a:defRPr sz="533"/>
            </a:lvl3pPr>
          </a:lstStyle>
          <a:p>
            <a:pPr lvl="0"/>
            <a:r>
              <a:rPr lang="en-US" noProof="0" dirty="0"/>
              <a:t>Click to edit Master text styles</a:t>
            </a:r>
          </a:p>
        </p:txBody>
      </p:sp>
      <p:sp>
        <p:nvSpPr>
          <p:cNvPr id="22" name="Espace réservé du texte 4">
            <a:extLst>
              <a:ext uri="{FF2B5EF4-FFF2-40B4-BE49-F238E27FC236}">
                <a16:creationId xmlns:a16="http://schemas.microsoft.com/office/drawing/2014/main" id="{D1CABF73-739E-4F65-87EE-6E76601F2658}"/>
              </a:ext>
            </a:extLst>
          </p:cNvPr>
          <p:cNvSpPr>
            <a:spLocks noGrp="1"/>
          </p:cNvSpPr>
          <p:nvPr>
            <p:ph type="body" sz="quarter" idx="22"/>
          </p:nvPr>
        </p:nvSpPr>
        <p:spPr>
          <a:xfrm>
            <a:off x="5417825" y="1577578"/>
            <a:ext cx="6331148" cy="338554"/>
          </a:xfrm>
        </p:spPr>
        <p:txBody>
          <a:bodyPr wrap="square">
            <a:spAutoFit/>
          </a:bodyPr>
          <a:lstStyle>
            <a:lvl1pPr marL="0" indent="0">
              <a:lnSpc>
                <a:spcPct val="100000"/>
              </a:lnSpc>
              <a:spcAft>
                <a:spcPts val="0"/>
              </a:spcAft>
              <a:buNone/>
              <a:defRPr sz="16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533"/>
              </a:spcBef>
              <a:buFont typeface="Arial" panose="020B0604020202020204" pitchFamily="34" charset="0"/>
              <a:buNone/>
              <a:defRPr sz="1600"/>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Click to edit Master text styles</a:t>
            </a:r>
          </a:p>
        </p:txBody>
      </p:sp>
      <p:sp>
        <p:nvSpPr>
          <p:cNvPr id="23" name="Title 1">
            <a:extLst>
              <a:ext uri="{FF2B5EF4-FFF2-40B4-BE49-F238E27FC236}">
                <a16:creationId xmlns:a16="http://schemas.microsoft.com/office/drawing/2014/main" id="{4779AEC4-102A-4C92-BE0B-E482213D0760}"/>
              </a:ext>
            </a:extLst>
          </p:cNvPr>
          <p:cNvSpPr>
            <a:spLocks noGrp="1"/>
          </p:cNvSpPr>
          <p:nvPr>
            <p:ph type="title"/>
          </p:nvPr>
        </p:nvSpPr>
        <p:spPr>
          <a:xfrm>
            <a:off x="5417824" y="855231"/>
            <a:ext cx="6337376" cy="458587"/>
          </a:xfrm>
        </p:spPr>
        <p:txBody>
          <a:bodyPr/>
          <a:lstStyle/>
          <a:p>
            <a:r>
              <a:rPr lang="en-US"/>
              <a:t>Click to edit Master title style</a:t>
            </a:r>
            <a:endParaRPr lang="en-US" dirty="0"/>
          </a:p>
        </p:txBody>
      </p:sp>
      <p:sp>
        <p:nvSpPr>
          <p:cNvPr id="21" name="Text Placeholder 2">
            <a:extLst>
              <a:ext uri="{FF2B5EF4-FFF2-40B4-BE49-F238E27FC236}">
                <a16:creationId xmlns:a16="http://schemas.microsoft.com/office/drawing/2014/main" id="{FC8E1771-F222-47FB-AA03-2F95A1C562F4}"/>
              </a:ext>
            </a:extLst>
          </p:cNvPr>
          <p:cNvSpPr>
            <a:spLocks noGrp="1"/>
          </p:cNvSpPr>
          <p:nvPr>
            <p:ph type="body" sz="quarter" idx="41"/>
          </p:nvPr>
        </p:nvSpPr>
        <p:spPr>
          <a:xfrm>
            <a:off x="5422250" y="3906754"/>
            <a:ext cx="1390651" cy="1001556"/>
          </a:xfrm>
        </p:spPr>
        <p:txBody>
          <a:bodyPr/>
          <a:lstStyle>
            <a:lvl1pPr marL="171450" indent="-171450">
              <a:buFont typeface="Arial" panose="020B0604020202020204" pitchFamily="34" charset="0"/>
              <a:buChar char="•"/>
              <a:defRPr sz="800"/>
            </a:lvl1pPr>
            <a:lvl2pPr marL="0" indent="0">
              <a:buFont typeface="Arial" panose="020B0604020202020204" pitchFamily="34" charset="0"/>
              <a:buNone/>
              <a:defRPr sz="1200">
                <a:solidFill>
                  <a:schemeClr val="accent2"/>
                </a:solidFill>
              </a:defRPr>
            </a:lvl2pPr>
            <a:lvl3pPr marL="171450" indent="-171450" algn="l" defTabSz="914377" rtl="0" eaLnBrk="1" latinLnBrk="0" hangingPunct="1">
              <a:lnSpc>
                <a:spcPct val="125000"/>
              </a:lnSpc>
              <a:spcBef>
                <a:spcPts val="0"/>
              </a:spcBef>
              <a:buFont typeface="Arial" panose="020B0604020202020204" pitchFamily="34" charset="0"/>
              <a:buChar char="•"/>
              <a:defRPr lang="en-US" sz="8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914377" rtl="0" eaLnBrk="1" latinLnBrk="0" hangingPunct="1">
              <a:lnSpc>
                <a:spcPct val="125000"/>
              </a:lnSpc>
              <a:spcBef>
                <a:spcPts val="0"/>
              </a:spcBef>
              <a:buFontTx/>
              <a:buNone/>
              <a:defRPr lang="en-US" sz="8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914377" rtl="0" eaLnBrk="1" latinLnBrk="0" hangingPunct="1">
              <a:lnSpc>
                <a:spcPct val="125000"/>
              </a:lnSpc>
              <a:spcBef>
                <a:spcPts val="0"/>
              </a:spcBef>
              <a:buFontTx/>
              <a:buNone/>
              <a:defRPr lang="en-US" sz="800" b="0" i="0" kern="1200" dirty="0">
                <a:solidFill>
                  <a:schemeClr val="tx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US" dirty="0"/>
              <a:t>Click to edit Master text styles</a:t>
            </a:r>
          </a:p>
          <a:p>
            <a:pPr lvl="1"/>
            <a:r>
              <a:rPr lang="en-US" dirty="0"/>
              <a:t>Second level</a:t>
            </a:r>
          </a:p>
          <a:p>
            <a:pPr lvl="2"/>
            <a:r>
              <a:rPr lang="en-US" dirty="0"/>
              <a:t>Third level</a:t>
            </a:r>
          </a:p>
          <a:p>
            <a:pPr lvl="2"/>
            <a:r>
              <a:rPr lang="en-US" dirty="0"/>
              <a:t>Fourth level</a:t>
            </a:r>
          </a:p>
          <a:p>
            <a:pPr lvl="2"/>
            <a:r>
              <a:rPr lang="en-US" dirty="0"/>
              <a:t>Fifth level</a:t>
            </a:r>
          </a:p>
        </p:txBody>
      </p:sp>
      <p:sp>
        <p:nvSpPr>
          <p:cNvPr id="17" name="Text Placeholder 2">
            <a:extLst>
              <a:ext uri="{FF2B5EF4-FFF2-40B4-BE49-F238E27FC236}">
                <a16:creationId xmlns:a16="http://schemas.microsoft.com/office/drawing/2014/main" id="{E976A5FD-C10D-4945-8AFE-54AC23C616B6}"/>
              </a:ext>
            </a:extLst>
          </p:cNvPr>
          <p:cNvSpPr>
            <a:spLocks noGrp="1"/>
          </p:cNvSpPr>
          <p:nvPr>
            <p:ph type="body" sz="quarter" idx="42"/>
          </p:nvPr>
        </p:nvSpPr>
        <p:spPr>
          <a:xfrm>
            <a:off x="6966850" y="3906754"/>
            <a:ext cx="1390651" cy="1001556"/>
          </a:xfrm>
        </p:spPr>
        <p:txBody>
          <a:bodyPr/>
          <a:lstStyle>
            <a:lvl1pPr marL="171450" indent="-171450">
              <a:buFont typeface="Arial" panose="020B0604020202020204" pitchFamily="34" charset="0"/>
              <a:buChar char="•"/>
              <a:defRPr sz="800"/>
            </a:lvl1pPr>
            <a:lvl2pPr marL="0" indent="0">
              <a:buFont typeface="Arial" panose="020B0604020202020204" pitchFamily="34" charset="0"/>
              <a:buNone/>
              <a:defRPr sz="1200">
                <a:solidFill>
                  <a:schemeClr val="accent2"/>
                </a:solidFill>
              </a:defRPr>
            </a:lvl2pPr>
            <a:lvl3pPr marL="171450" indent="-171450" algn="l" defTabSz="914377" rtl="0" eaLnBrk="1" latinLnBrk="0" hangingPunct="1">
              <a:lnSpc>
                <a:spcPct val="125000"/>
              </a:lnSpc>
              <a:spcBef>
                <a:spcPts val="0"/>
              </a:spcBef>
              <a:buFont typeface="Arial" panose="020B0604020202020204" pitchFamily="34" charset="0"/>
              <a:buChar char="•"/>
              <a:defRPr lang="en-US" sz="8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914377" rtl="0" eaLnBrk="1" latinLnBrk="0" hangingPunct="1">
              <a:lnSpc>
                <a:spcPct val="125000"/>
              </a:lnSpc>
              <a:spcBef>
                <a:spcPts val="0"/>
              </a:spcBef>
              <a:buFontTx/>
              <a:buNone/>
              <a:defRPr lang="en-US" sz="8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914377" rtl="0" eaLnBrk="1" latinLnBrk="0" hangingPunct="1">
              <a:lnSpc>
                <a:spcPct val="125000"/>
              </a:lnSpc>
              <a:spcBef>
                <a:spcPts val="0"/>
              </a:spcBef>
              <a:buFontTx/>
              <a:buNone/>
              <a:defRPr lang="en-US" sz="800" b="0" i="0" kern="1200" dirty="0">
                <a:solidFill>
                  <a:schemeClr val="tx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US" dirty="0"/>
              <a:t>Click to edit Master text styles</a:t>
            </a:r>
          </a:p>
          <a:p>
            <a:pPr lvl="1"/>
            <a:r>
              <a:rPr lang="en-US" dirty="0"/>
              <a:t>Second level</a:t>
            </a:r>
          </a:p>
          <a:p>
            <a:pPr lvl="2"/>
            <a:r>
              <a:rPr lang="en-US" dirty="0"/>
              <a:t>Third level</a:t>
            </a:r>
          </a:p>
          <a:p>
            <a:pPr lvl="2"/>
            <a:r>
              <a:rPr lang="en-US" dirty="0"/>
              <a:t>Fourth level</a:t>
            </a:r>
          </a:p>
          <a:p>
            <a:pPr lvl="2"/>
            <a:r>
              <a:rPr lang="en-US" dirty="0"/>
              <a:t>Fifth level</a:t>
            </a:r>
          </a:p>
        </p:txBody>
      </p:sp>
      <p:sp>
        <p:nvSpPr>
          <p:cNvPr id="19" name="Text Placeholder 2">
            <a:extLst>
              <a:ext uri="{FF2B5EF4-FFF2-40B4-BE49-F238E27FC236}">
                <a16:creationId xmlns:a16="http://schemas.microsoft.com/office/drawing/2014/main" id="{1A6B494B-62E9-49D8-B69D-C934DB526A4D}"/>
              </a:ext>
            </a:extLst>
          </p:cNvPr>
          <p:cNvSpPr>
            <a:spLocks noGrp="1"/>
          </p:cNvSpPr>
          <p:nvPr>
            <p:ph type="body" sz="quarter" idx="43"/>
          </p:nvPr>
        </p:nvSpPr>
        <p:spPr>
          <a:xfrm>
            <a:off x="8553107" y="3906754"/>
            <a:ext cx="1390651" cy="1001556"/>
          </a:xfrm>
        </p:spPr>
        <p:txBody>
          <a:bodyPr/>
          <a:lstStyle>
            <a:lvl1pPr marL="171450" indent="-171450">
              <a:buFont typeface="Arial" panose="020B0604020202020204" pitchFamily="34" charset="0"/>
              <a:buChar char="•"/>
              <a:defRPr sz="800"/>
            </a:lvl1pPr>
            <a:lvl2pPr marL="0" indent="0">
              <a:buFont typeface="Arial" panose="020B0604020202020204" pitchFamily="34" charset="0"/>
              <a:buNone/>
              <a:defRPr sz="1200">
                <a:solidFill>
                  <a:schemeClr val="accent2"/>
                </a:solidFill>
              </a:defRPr>
            </a:lvl2pPr>
            <a:lvl3pPr marL="171450" indent="-171450" algn="l" defTabSz="914377" rtl="0" eaLnBrk="1" latinLnBrk="0" hangingPunct="1">
              <a:lnSpc>
                <a:spcPct val="125000"/>
              </a:lnSpc>
              <a:spcBef>
                <a:spcPts val="0"/>
              </a:spcBef>
              <a:buFont typeface="Arial" panose="020B0604020202020204" pitchFamily="34" charset="0"/>
              <a:buChar char="•"/>
              <a:defRPr lang="en-US" sz="8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914377" rtl="0" eaLnBrk="1" latinLnBrk="0" hangingPunct="1">
              <a:lnSpc>
                <a:spcPct val="125000"/>
              </a:lnSpc>
              <a:spcBef>
                <a:spcPts val="0"/>
              </a:spcBef>
              <a:buFontTx/>
              <a:buNone/>
              <a:defRPr lang="en-US" sz="8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914377" rtl="0" eaLnBrk="1" latinLnBrk="0" hangingPunct="1">
              <a:lnSpc>
                <a:spcPct val="125000"/>
              </a:lnSpc>
              <a:spcBef>
                <a:spcPts val="0"/>
              </a:spcBef>
              <a:buFontTx/>
              <a:buNone/>
              <a:defRPr lang="en-US" sz="800" b="0" i="0" kern="1200" dirty="0">
                <a:solidFill>
                  <a:schemeClr val="tx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US" dirty="0"/>
              <a:t>Click to edit Master text styles</a:t>
            </a:r>
          </a:p>
          <a:p>
            <a:pPr lvl="1"/>
            <a:r>
              <a:rPr lang="en-US" dirty="0"/>
              <a:t>Second level</a:t>
            </a:r>
          </a:p>
          <a:p>
            <a:pPr lvl="2"/>
            <a:r>
              <a:rPr lang="en-US" dirty="0"/>
              <a:t>Third level</a:t>
            </a:r>
          </a:p>
          <a:p>
            <a:pPr lvl="2"/>
            <a:r>
              <a:rPr lang="en-US" dirty="0"/>
              <a:t>Fourth level</a:t>
            </a:r>
          </a:p>
          <a:p>
            <a:pPr lvl="2"/>
            <a:r>
              <a:rPr lang="en-US" dirty="0"/>
              <a:t>Fifth level</a:t>
            </a:r>
          </a:p>
        </p:txBody>
      </p:sp>
      <p:sp>
        <p:nvSpPr>
          <p:cNvPr id="24" name="Text Placeholder 2">
            <a:extLst>
              <a:ext uri="{FF2B5EF4-FFF2-40B4-BE49-F238E27FC236}">
                <a16:creationId xmlns:a16="http://schemas.microsoft.com/office/drawing/2014/main" id="{2ED3CC37-D66E-4DFC-9CFF-742D557E4F1A}"/>
              </a:ext>
            </a:extLst>
          </p:cNvPr>
          <p:cNvSpPr>
            <a:spLocks noGrp="1"/>
          </p:cNvSpPr>
          <p:nvPr>
            <p:ph type="body" sz="quarter" idx="44"/>
          </p:nvPr>
        </p:nvSpPr>
        <p:spPr>
          <a:xfrm>
            <a:off x="10219304" y="3906754"/>
            <a:ext cx="1390651" cy="1001556"/>
          </a:xfrm>
        </p:spPr>
        <p:txBody>
          <a:bodyPr/>
          <a:lstStyle>
            <a:lvl1pPr marL="171450" indent="-171450">
              <a:buFont typeface="Arial" panose="020B0604020202020204" pitchFamily="34" charset="0"/>
              <a:buChar char="•"/>
              <a:defRPr sz="800"/>
            </a:lvl1pPr>
            <a:lvl2pPr marL="0" indent="0">
              <a:buFont typeface="Arial" panose="020B0604020202020204" pitchFamily="34" charset="0"/>
              <a:buNone/>
              <a:defRPr sz="1200">
                <a:solidFill>
                  <a:schemeClr val="accent2"/>
                </a:solidFill>
              </a:defRPr>
            </a:lvl2pPr>
            <a:lvl3pPr marL="171450" indent="-171450" algn="l" defTabSz="914377" rtl="0" eaLnBrk="1" latinLnBrk="0" hangingPunct="1">
              <a:lnSpc>
                <a:spcPct val="125000"/>
              </a:lnSpc>
              <a:spcBef>
                <a:spcPts val="0"/>
              </a:spcBef>
              <a:buFont typeface="Arial" panose="020B0604020202020204" pitchFamily="34" charset="0"/>
              <a:buChar char="•"/>
              <a:defRPr lang="en-US" sz="8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914377" rtl="0" eaLnBrk="1" latinLnBrk="0" hangingPunct="1">
              <a:lnSpc>
                <a:spcPct val="125000"/>
              </a:lnSpc>
              <a:spcBef>
                <a:spcPts val="0"/>
              </a:spcBef>
              <a:buFontTx/>
              <a:buNone/>
              <a:defRPr lang="en-US" sz="8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914377" rtl="0" eaLnBrk="1" latinLnBrk="0" hangingPunct="1">
              <a:lnSpc>
                <a:spcPct val="125000"/>
              </a:lnSpc>
              <a:spcBef>
                <a:spcPts val="0"/>
              </a:spcBef>
              <a:buFontTx/>
              <a:buNone/>
              <a:defRPr lang="en-US" sz="800" b="0" i="0" kern="1200" dirty="0">
                <a:solidFill>
                  <a:schemeClr val="tx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US" dirty="0"/>
              <a:t>Click to edit Master text styles</a:t>
            </a:r>
          </a:p>
          <a:p>
            <a:pPr lvl="1"/>
            <a:r>
              <a:rPr lang="en-US" dirty="0"/>
              <a:t>Second level</a:t>
            </a:r>
          </a:p>
          <a:p>
            <a:pPr lvl="2"/>
            <a:r>
              <a:rPr lang="en-US" dirty="0"/>
              <a:t>Third level</a:t>
            </a:r>
          </a:p>
          <a:p>
            <a:pPr lvl="2"/>
            <a:r>
              <a:rPr lang="en-US" dirty="0"/>
              <a:t>Fourth level</a:t>
            </a:r>
          </a:p>
          <a:p>
            <a:pPr lvl="2"/>
            <a:r>
              <a:rPr lang="en-US" dirty="0"/>
              <a:t>Fifth level</a:t>
            </a:r>
          </a:p>
        </p:txBody>
      </p:sp>
    </p:spTree>
    <p:extLst>
      <p:ext uri="{BB962C8B-B14F-4D97-AF65-F5344CB8AC3E}">
        <p14:creationId xmlns:p14="http://schemas.microsoft.com/office/powerpoint/2010/main" val="16552807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5_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DBFDC34-33AF-4C11-86EB-987BBB6E3903}"/>
              </a:ext>
            </a:extLst>
          </p:cNvPr>
          <p:cNvSpPr>
            <a:spLocks noGrp="1"/>
          </p:cNvSpPr>
          <p:nvPr>
            <p:ph type="title"/>
          </p:nvPr>
        </p:nvSpPr>
        <p:spPr>
          <a:xfrm>
            <a:off x="414670" y="241949"/>
            <a:ext cx="11362660" cy="480131"/>
          </a:xfrm>
        </p:spPr>
        <p:txBody>
          <a:bodyPr/>
          <a:lstStyle/>
          <a:p>
            <a:r>
              <a:rPr lang="fr-FR"/>
              <a:t>Modifiez le style du titre</a:t>
            </a:r>
          </a:p>
        </p:txBody>
      </p:sp>
      <p:sp>
        <p:nvSpPr>
          <p:cNvPr id="5" name="Espace réservé du numéro de diapositive 4">
            <a:extLst>
              <a:ext uri="{FF2B5EF4-FFF2-40B4-BE49-F238E27FC236}">
                <a16:creationId xmlns:a16="http://schemas.microsoft.com/office/drawing/2014/main" id="{E6431A79-287E-46BC-9643-550632F58CE3}"/>
              </a:ext>
            </a:extLst>
          </p:cNvPr>
          <p:cNvSpPr>
            <a:spLocks noGrp="1"/>
          </p:cNvSpPr>
          <p:nvPr>
            <p:ph type="sldNum" sz="quarter" idx="12"/>
          </p:nvPr>
        </p:nvSpPr>
        <p:spPr>
          <a:xfrm>
            <a:off x="401351" y="6536030"/>
            <a:ext cx="525066" cy="230832"/>
          </a:xfrm>
          <a:prstGeom prst="rect">
            <a:avLst/>
          </a:prstGeom>
        </p:spPr>
        <p:txBody>
          <a:bodyPr/>
          <a:lstStyle/>
          <a:p>
            <a:fld id="{EF77CA45-860D-4A8C-A213-22609779EBD2}" type="slidenum">
              <a:rPr lang="fr-FR" smtClean="0"/>
              <a:t>‹#›</a:t>
            </a:fld>
            <a:endParaRPr lang="fr-FR" dirty="0"/>
          </a:p>
        </p:txBody>
      </p:sp>
      <p:sp>
        <p:nvSpPr>
          <p:cNvPr id="29" name="Espace réservé du texte 27">
            <a:extLst>
              <a:ext uri="{FF2B5EF4-FFF2-40B4-BE49-F238E27FC236}">
                <a16:creationId xmlns:a16="http://schemas.microsoft.com/office/drawing/2014/main" id="{6CFE875D-5512-4699-AE09-5DA3CD3B2F0A}"/>
              </a:ext>
            </a:extLst>
          </p:cNvPr>
          <p:cNvSpPr>
            <a:spLocks noGrp="1"/>
          </p:cNvSpPr>
          <p:nvPr>
            <p:ph type="body" sz="quarter" idx="23"/>
          </p:nvPr>
        </p:nvSpPr>
        <p:spPr>
          <a:xfrm>
            <a:off x="4800600" y="1577065"/>
            <a:ext cx="6868652" cy="4286250"/>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pour une image  8">
            <a:extLst>
              <a:ext uri="{FF2B5EF4-FFF2-40B4-BE49-F238E27FC236}">
                <a16:creationId xmlns:a16="http://schemas.microsoft.com/office/drawing/2014/main" id="{02A06BFE-026F-4509-A438-F70430BBD95C}"/>
              </a:ext>
            </a:extLst>
          </p:cNvPr>
          <p:cNvSpPr>
            <a:spLocks noGrp="1" noChangeAspect="1"/>
          </p:cNvSpPr>
          <p:nvPr>
            <p:ph type="pic" sz="quarter" idx="38"/>
          </p:nvPr>
        </p:nvSpPr>
        <p:spPr>
          <a:xfrm>
            <a:off x="663884" y="1759335"/>
            <a:ext cx="3949702" cy="3921710"/>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Tree>
    <p:extLst>
      <p:ext uri="{BB962C8B-B14F-4D97-AF65-F5344CB8AC3E}">
        <p14:creationId xmlns:p14="http://schemas.microsoft.com/office/powerpoint/2010/main" val="2449538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7_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DBFDC34-33AF-4C11-86EB-987BBB6E3903}"/>
              </a:ext>
            </a:extLst>
          </p:cNvPr>
          <p:cNvSpPr>
            <a:spLocks noGrp="1"/>
          </p:cNvSpPr>
          <p:nvPr>
            <p:ph type="title"/>
          </p:nvPr>
        </p:nvSpPr>
        <p:spPr>
          <a:xfrm>
            <a:off x="505490" y="683073"/>
            <a:ext cx="11362660" cy="480131"/>
          </a:xfrm>
        </p:spPr>
        <p:txBody>
          <a:bodyPr/>
          <a:lstStyle/>
          <a:p>
            <a:r>
              <a:rPr lang="fr-FR"/>
              <a:t>Modifiez le style du titre</a:t>
            </a:r>
          </a:p>
        </p:txBody>
      </p:sp>
      <p:sp>
        <p:nvSpPr>
          <p:cNvPr id="5" name="Espace réservé du numéro de diapositive 4">
            <a:extLst>
              <a:ext uri="{FF2B5EF4-FFF2-40B4-BE49-F238E27FC236}">
                <a16:creationId xmlns:a16="http://schemas.microsoft.com/office/drawing/2014/main" id="{E6431A79-287E-46BC-9643-550632F58CE3}"/>
              </a:ext>
            </a:extLst>
          </p:cNvPr>
          <p:cNvSpPr>
            <a:spLocks noGrp="1"/>
          </p:cNvSpPr>
          <p:nvPr>
            <p:ph type="sldNum" sz="quarter" idx="12"/>
          </p:nvPr>
        </p:nvSpPr>
        <p:spPr>
          <a:xfrm>
            <a:off x="401351" y="6536030"/>
            <a:ext cx="525066" cy="230832"/>
          </a:xfrm>
          <a:prstGeom prst="rect">
            <a:avLst/>
          </a:prstGeom>
        </p:spPr>
        <p:txBody>
          <a:bodyPr/>
          <a:lstStyle/>
          <a:p>
            <a:fld id="{EF77CA45-860D-4A8C-A213-22609779EBD2}" type="slidenum">
              <a:rPr lang="fr-FR" smtClean="0"/>
              <a:t>‹#›</a:t>
            </a:fld>
            <a:endParaRPr lang="fr-FR" dirty="0"/>
          </a:p>
        </p:txBody>
      </p:sp>
      <p:sp>
        <p:nvSpPr>
          <p:cNvPr id="29" name="Espace réservé du texte 27">
            <a:extLst>
              <a:ext uri="{FF2B5EF4-FFF2-40B4-BE49-F238E27FC236}">
                <a16:creationId xmlns:a16="http://schemas.microsoft.com/office/drawing/2014/main" id="{6CFE875D-5512-4699-AE09-5DA3CD3B2F0A}"/>
              </a:ext>
            </a:extLst>
          </p:cNvPr>
          <p:cNvSpPr>
            <a:spLocks noGrp="1"/>
          </p:cNvSpPr>
          <p:nvPr>
            <p:ph type="body" sz="quarter" idx="23"/>
          </p:nvPr>
        </p:nvSpPr>
        <p:spPr>
          <a:xfrm>
            <a:off x="828000" y="1577065"/>
            <a:ext cx="6868652" cy="4286250"/>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pour une image  8">
            <a:extLst>
              <a:ext uri="{FF2B5EF4-FFF2-40B4-BE49-F238E27FC236}">
                <a16:creationId xmlns:a16="http://schemas.microsoft.com/office/drawing/2014/main" id="{B9B1F59D-0B31-4228-A6D1-7ECD6C7BBB7B}"/>
              </a:ext>
            </a:extLst>
          </p:cNvPr>
          <p:cNvSpPr>
            <a:spLocks noGrp="1" noChangeAspect="1"/>
          </p:cNvSpPr>
          <p:nvPr>
            <p:ph type="pic" sz="quarter" idx="38"/>
          </p:nvPr>
        </p:nvSpPr>
        <p:spPr>
          <a:xfrm>
            <a:off x="7918448" y="1759335"/>
            <a:ext cx="3949702" cy="3921710"/>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Tree>
    <p:extLst>
      <p:ext uri="{BB962C8B-B14F-4D97-AF65-F5344CB8AC3E}">
        <p14:creationId xmlns:p14="http://schemas.microsoft.com/office/powerpoint/2010/main" val="40146350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6_Titre seul">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E6431A79-287E-46BC-9643-550632F58CE3}"/>
              </a:ext>
            </a:extLst>
          </p:cNvPr>
          <p:cNvSpPr>
            <a:spLocks noGrp="1"/>
          </p:cNvSpPr>
          <p:nvPr>
            <p:ph type="sldNum" sz="quarter" idx="12"/>
          </p:nvPr>
        </p:nvSpPr>
        <p:spPr>
          <a:xfrm>
            <a:off x="401351" y="6536030"/>
            <a:ext cx="525066" cy="230832"/>
          </a:xfrm>
          <a:prstGeom prst="rect">
            <a:avLst/>
          </a:prstGeom>
        </p:spPr>
        <p:txBody>
          <a:bodyPr/>
          <a:lstStyle/>
          <a:p>
            <a:fld id="{EF77CA45-860D-4A8C-A213-22609779EBD2}" type="slidenum">
              <a:rPr lang="fr-FR" smtClean="0"/>
              <a:t>‹#›</a:t>
            </a:fld>
            <a:endParaRPr lang="fr-FR" dirty="0"/>
          </a:p>
        </p:txBody>
      </p:sp>
      <p:sp>
        <p:nvSpPr>
          <p:cNvPr id="12" name="Espace réservé du texte 24">
            <a:extLst>
              <a:ext uri="{FF2B5EF4-FFF2-40B4-BE49-F238E27FC236}">
                <a16:creationId xmlns:a16="http://schemas.microsoft.com/office/drawing/2014/main" id="{6360CB7B-3A71-47FB-984A-D9D32B7B619C}"/>
              </a:ext>
            </a:extLst>
          </p:cNvPr>
          <p:cNvSpPr>
            <a:spLocks noGrp="1"/>
          </p:cNvSpPr>
          <p:nvPr>
            <p:ph type="body" sz="quarter" idx="20" hasCustomPrompt="1"/>
          </p:nvPr>
        </p:nvSpPr>
        <p:spPr>
          <a:xfrm>
            <a:off x="3614644" y="3898815"/>
            <a:ext cx="2484000" cy="400110"/>
          </a:xfrm>
        </p:spPr>
        <p:txBody>
          <a:bodyPr anchor="ctr"/>
          <a:lstStyle>
            <a:lvl1pPr marL="0" indent="0" algn="ctr">
              <a:lnSpc>
                <a:spcPct val="100000"/>
              </a:lnSpc>
              <a:buNone/>
              <a:defRPr b="1" cap="all" baseline="0">
                <a:solidFill>
                  <a:schemeClr val="accent3"/>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a:t>Click to edit</a:t>
            </a:r>
          </a:p>
        </p:txBody>
      </p:sp>
      <p:sp>
        <p:nvSpPr>
          <p:cNvPr id="21" name="Espace réservé du texte 24">
            <a:extLst>
              <a:ext uri="{FF2B5EF4-FFF2-40B4-BE49-F238E27FC236}">
                <a16:creationId xmlns:a16="http://schemas.microsoft.com/office/drawing/2014/main" id="{AD5BB856-D73A-4166-A4D6-BF2374AE75F1}"/>
              </a:ext>
            </a:extLst>
          </p:cNvPr>
          <p:cNvSpPr>
            <a:spLocks noGrp="1"/>
          </p:cNvSpPr>
          <p:nvPr>
            <p:ph type="body" sz="quarter" idx="21" hasCustomPrompt="1"/>
          </p:nvPr>
        </p:nvSpPr>
        <p:spPr>
          <a:xfrm>
            <a:off x="6399948" y="3898815"/>
            <a:ext cx="2484000" cy="400110"/>
          </a:xfrm>
        </p:spPr>
        <p:txBody>
          <a:bodyPr anchor="ctr"/>
          <a:lstStyle>
            <a:lvl1pPr marL="0" indent="0" algn="ctr">
              <a:lnSpc>
                <a:spcPct val="100000"/>
              </a:lnSpc>
              <a:buNone/>
              <a:defRPr b="1" cap="all" baseline="0">
                <a:solidFill>
                  <a:schemeClr val="accent3"/>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a:t>Click to edit</a:t>
            </a:r>
          </a:p>
        </p:txBody>
      </p:sp>
      <p:sp>
        <p:nvSpPr>
          <p:cNvPr id="25" name="Espace réservé du texte 24">
            <a:extLst>
              <a:ext uri="{FF2B5EF4-FFF2-40B4-BE49-F238E27FC236}">
                <a16:creationId xmlns:a16="http://schemas.microsoft.com/office/drawing/2014/main" id="{62CC584B-4CFD-463F-9197-F7B66B70550B}"/>
              </a:ext>
            </a:extLst>
          </p:cNvPr>
          <p:cNvSpPr>
            <a:spLocks noGrp="1"/>
          </p:cNvSpPr>
          <p:nvPr>
            <p:ph type="body" sz="quarter" idx="22" hasCustomPrompt="1"/>
          </p:nvPr>
        </p:nvSpPr>
        <p:spPr>
          <a:xfrm>
            <a:off x="9192160" y="3898815"/>
            <a:ext cx="2484000" cy="400110"/>
          </a:xfrm>
        </p:spPr>
        <p:txBody>
          <a:bodyPr anchor="ctr"/>
          <a:lstStyle>
            <a:lvl1pPr marL="0" indent="0" algn="ctr">
              <a:lnSpc>
                <a:spcPct val="100000"/>
              </a:lnSpc>
              <a:buNone/>
              <a:defRPr b="1" cap="all" baseline="0">
                <a:solidFill>
                  <a:schemeClr val="accent3"/>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a:t>Click to edit</a:t>
            </a:r>
          </a:p>
        </p:txBody>
      </p:sp>
      <p:sp>
        <p:nvSpPr>
          <p:cNvPr id="27" name="Espace réservé du texte 26">
            <a:extLst>
              <a:ext uri="{FF2B5EF4-FFF2-40B4-BE49-F238E27FC236}">
                <a16:creationId xmlns:a16="http://schemas.microsoft.com/office/drawing/2014/main" id="{1E6C7E62-BC80-4978-BB9A-631D0ACBB475}"/>
              </a:ext>
            </a:extLst>
          </p:cNvPr>
          <p:cNvSpPr>
            <a:spLocks noGrp="1"/>
          </p:cNvSpPr>
          <p:nvPr>
            <p:ph type="body" sz="quarter" idx="23"/>
          </p:nvPr>
        </p:nvSpPr>
        <p:spPr>
          <a:xfrm>
            <a:off x="3614644" y="4567646"/>
            <a:ext cx="2484000" cy="480131"/>
          </a:xfrm>
        </p:spPr>
        <p:txBody>
          <a:bodyPr/>
          <a:lstStyle>
            <a:lvl1pPr marL="0" indent="0" algn="ctr">
              <a:buNone/>
              <a:defRPr sz="1400"/>
            </a:lvl1pPr>
          </a:lstStyle>
          <a:p>
            <a:pPr lvl="0"/>
            <a:r>
              <a:rPr lang="fr-FR"/>
              <a:t>Modifier les styles du texte du masque</a:t>
            </a:r>
          </a:p>
        </p:txBody>
      </p:sp>
      <p:sp>
        <p:nvSpPr>
          <p:cNvPr id="28" name="Espace réservé du texte 26">
            <a:extLst>
              <a:ext uri="{FF2B5EF4-FFF2-40B4-BE49-F238E27FC236}">
                <a16:creationId xmlns:a16="http://schemas.microsoft.com/office/drawing/2014/main" id="{6AF48078-EA28-4EC4-B59B-3B4992CD3C77}"/>
              </a:ext>
            </a:extLst>
          </p:cNvPr>
          <p:cNvSpPr>
            <a:spLocks noGrp="1"/>
          </p:cNvSpPr>
          <p:nvPr>
            <p:ph type="body" sz="quarter" idx="24"/>
          </p:nvPr>
        </p:nvSpPr>
        <p:spPr>
          <a:xfrm>
            <a:off x="6399948" y="4567646"/>
            <a:ext cx="2484000" cy="480131"/>
          </a:xfrm>
        </p:spPr>
        <p:txBody>
          <a:bodyPr/>
          <a:lstStyle>
            <a:lvl1pPr marL="0" indent="0" algn="ctr">
              <a:buNone/>
              <a:defRPr sz="1400"/>
            </a:lvl1pPr>
          </a:lstStyle>
          <a:p>
            <a:pPr lvl="0"/>
            <a:r>
              <a:rPr lang="fr-FR"/>
              <a:t>Modifier les styles du texte du masque</a:t>
            </a:r>
          </a:p>
        </p:txBody>
      </p:sp>
      <p:sp>
        <p:nvSpPr>
          <p:cNvPr id="29" name="Espace réservé du texte 26">
            <a:extLst>
              <a:ext uri="{FF2B5EF4-FFF2-40B4-BE49-F238E27FC236}">
                <a16:creationId xmlns:a16="http://schemas.microsoft.com/office/drawing/2014/main" id="{949FBC1C-F84C-420E-B284-DD374BCFE6EB}"/>
              </a:ext>
            </a:extLst>
          </p:cNvPr>
          <p:cNvSpPr>
            <a:spLocks noGrp="1"/>
          </p:cNvSpPr>
          <p:nvPr>
            <p:ph type="body" sz="quarter" idx="25"/>
          </p:nvPr>
        </p:nvSpPr>
        <p:spPr>
          <a:xfrm>
            <a:off x="9192160" y="4567646"/>
            <a:ext cx="2484000" cy="480131"/>
          </a:xfrm>
        </p:spPr>
        <p:txBody>
          <a:bodyPr/>
          <a:lstStyle>
            <a:lvl1pPr marL="0" indent="0" algn="ctr">
              <a:buNone/>
              <a:defRPr sz="1400"/>
            </a:lvl1pPr>
          </a:lstStyle>
          <a:p>
            <a:pPr lvl="0"/>
            <a:r>
              <a:rPr lang="fr-FR"/>
              <a:t>Modifier les styles du texte du masque</a:t>
            </a:r>
          </a:p>
        </p:txBody>
      </p:sp>
      <p:sp>
        <p:nvSpPr>
          <p:cNvPr id="14" name="Espace réservé du texte 24">
            <a:extLst>
              <a:ext uri="{FF2B5EF4-FFF2-40B4-BE49-F238E27FC236}">
                <a16:creationId xmlns:a16="http://schemas.microsoft.com/office/drawing/2014/main" id="{B454D097-D038-4499-A781-1FF5D6790B9A}"/>
              </a:ext>
            </a:extLst>
          </p:cNvPr>
          <p:cNvSpPr>
            <a:spLocks noGrp="1"/>
          </p:cNvSpPr>
          <p:nvPr>
            <p:ph type="body" sz="quarter" idx="27" hasCustomPrompt="1"/>
          </p:nvPr>
        </p:nvSpPr>
        <p:spPr>
          <a:xfrm>
            <a:off x="829340" y="3898815"/>
            <a:ext cx="2484000" cy="400110"/>
          </a:xfrm>
        </p:spPr>
        <p:txBody>
          <a:bodyPr anchor="ctr"/>
          <a:lstStyle>
            <a:lvl1pPr marL="0" indent="0" algn="ctr">
              <a:lnSpc>
                <a:spcPct val="100000"/>
              </a:lnSpc>
              <a:buNone/>
              <a:defRPr b="1" cap="all" baseline="0">
                <a:solidFill>
                  <a:schemeClr val="accent3"/>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a:t>Click to edit</a:t>
            </a:r>
          </a:p>
        </p:txBody>
      </p:sp>
      <p:sp>
        <p:nvSpPr>
          <p:cNvPr id="15" name="Espace réservé du texte 26">
            <a:extLst>
              <a:ext uri="{FF2B5EF4-FFF2-40B4-BE49-F238E27FC236}">
                <a16:creationId xmlns:a16="http://schemas.microsoft.com/office/drawing/2014/main" id="{BCD11B26-3F55-427E-B28B-9364E1CE947E}"/>
              </a:ext>
            </a:extLst>
          </p:cNvPr>
          <p:cNvSpPr>
            <a:spLocks noGrp="1"/>
          </p:cNvSpPr>
          <p:nvPr>
            <p:ph type="body" sz="quarter" idx="28"/>
          </p:nvPr>
        </p:nvSpPr>
        <p:spPr>
          <a:xfrm>
            <a:off x="829340" y="4567646"/>
            <a:ext cx="2484000" cy="480131"/>
          </a:xfrm>
        </p:spPr>
        <p:txBody>
          <a:bodyPr/>
          <a:lstStyle>
            <a:lvl1pPr marL="0" indent="0" algn="ctr">
              <a:buNone/>
              <a:defRPr sz="1400"/>
            </a:lvl1pPr>
          </a:lstStyle>
          <a:p>
            <a:pPr lvl="0"/>
            <a:r>
              <a:rPr lang="fr-FR"/>
              <a:t>Modifier les styles du texte du masque</a:t>
            </a:r>
          </a:p>
        </p:txBody>
      </p:sp>
      <p:cxnSp>
        <p:nvCxnSpPr>
          <p:cNvPr id="16" name="Connecteur droit 15">
            <a:extLst>
              <a:ext uri="{FF2B5EF4-FFF2-40B4-BE49-F238E27FC236}">
                <a16:creationId xmlns:a16="http://schemas.microsoft.com/office/drawing/2014/main" id="{56957A33-68BB-4834-A4ED-3815848BBCDD}"/>
              </a:ext>
            </a:extLst>
          </p:cNvPr>
          <p:cNvCxnSpPr/>
          <p:nvPr userDrawn="1"/>
        </p:nvCxnSpPr>
        <p:spPr>
          <a:xfrm>
            <a:off x="1560063" y="4431018"/>
            <a:ext cx="1022555"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7" name="Connecteur droit 16">
            <a:extLst>
              <a:ext uri="{FF2B5EF4-FFF2-40B4-BE49-F238E27FC236}">
                <a16:creationId xmlns:a16="http://schemas.microsoft.com/office/drawing/2014/main" id="{565F31C1-A8A7-4E2A-87FA-0859040A505C}"/>
              </a:ext>
            </a:extLst>
          </p:cNvPr>
          <p:cNvCxnSpPr/>
          <p:nvPr userDrawn="1"/>
        </p:nvCxnSpPr>
        <p:spPr>
          <a:xfrm>
            <a:off x="4345367" y="4431018"/>
            <a:ext cx="1022555"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8" name="Connecteur droit 17">
            <a:extLst>
              <a:ext uri="{FF2B5EF4-FFF2-40B4-BE49-F238E27FC236}">
                <a16:creationId xmlns:a16="http://schemas.microsoft.com/office/drawing/2014/main" id="{C473FAA6-6CCF-4B04-9A97-B1680E125BFB}"/>
              </a:ext>
            </a:extLst>
          </p:cNvPr>
          <p:cNvCxnSpPr/>
          <p:nvPr userDrawn="1"/>
        </p:nvCxnSpPr>
        <p:spPr>
          <a:xfrm>
            <a:off x="7130671" y="4431018"/>
            <a:ext cx="1022555"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9" name="Connecteur droit 18">
            <a:extLst>
              <a:ext uri="{FF2B5EF4-FFF2-40B4-BE49-F238E27FC236}">
                <a16:creationId xmlns:a16="http://schemas.microsoft.com/office/drawing/2014/main" id="{0F91E245-1E58-4D76-A9F1-3180C77BA96D}"/>
              </a:ext>
            </a:extLst>
          </p:cNvPr>
          <p:cNvCxnSpPr/>
          <p:nvPr userDrawn="1"/>
        </p:nvCxnSpPr>
        <p:spPr>
          <a:xfrm>
            <a:off x="9922883" y="4431018"/>
            <a:ext cx="1022555"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itre 2">
            <a:extLst>
              <a:ext uri="{FF2B5EF4-FFF2-40B4-BE49-F238E27FC236}">
                <a16:creationId xmlns:a16="http://schemas.microsoft.com/office/drawing/2014/main" id="{BF99DB2A-7819-4FF0-9BA7-554E6DC325B5}"/>
              </a:ext>
            </a:extLst>
          </p:cNvPr>
          <p:cNvSpPr>
            <a:spLocks noGrp="1"/>
          </p:cNvSpPr>
          <p:nvPr>
            <p:ph type="title"/>
          </p:nvPr>
        </p:nvSpPr>
        <p:spPr/>
        <p:txBody>
          <a:bodyPr/>
          <a:lstStyle/>
          <a:p>
            <a:r>
              <a:rPr lang="fr-FR"/>
              <a:t>Modifiez le style du titre</a:t>
            </a:r>
            <a:endParaRPr lang="en-US"/>
          </a:p>
        </p:txBody>
      </p:sp>
      <p:sp>
        <p:nvSpPr>
          <p:cNvPr id="20" name="Espace réservé pour une image  8">
            <a:extLst>
              <a:ext uri="{FF2B5EF4-FFF2-40B4-BE49-F238E27FC236}">
                <a16:creationId xmlns:a16="http://schemas.microsoft.com/office/drawing/2014/main" id="{AB6E5860-939D-455A-BAEE-2EFF3BDECAE3}"/>
              </a:ext>
            </a:extLst>
          </p:cNvPr>
          <p:cNvSpPr>
            <a:spLocks noGrp="1" noChangeAspect="1"/>
          </p:cNvSpPr>
          <p:nvPr>
            <p:ph type="pic" sz="quarter" idx="38"/>
          </p:nvPr>
        </p:nvSpPr>
        <p:spPr>
          <a:xfrm>
            <a:off x="1062869" y="1731414"/>
            <a:ext cx="1814105" cy="1801248"/>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22" name="Espace réservé pour une image  8">
            <a:extLst>
              <a:ext uri="{FF2B5EF4-FFF2-40B4-BE49-F238E27FC236}">
                <a16:creationId xmlns:a16="http://schemas.microsoft.com/office/drawing/2014/main" id="{0C75C8A6-088C-4896-BCB3-D0FC8299B78B}"/>
              </a:ext>
            </a:extLst>
          </p:cNvPr>
          <p:cNvSpPr>
            <a:spLocks noGrp="1" noChangeAspect="1"/>
          </p:cNvSpPr>
          <p:nvPr>
            <p:ph type="pic" sz="quarter" idx="39"/>
          </p:nvPr>
        </p:nvSpPr>
        <p:spPr>
          <a:xfrm>
            <a:off x="3949591" y="1731414"/>
            <a:ext cx="1814105" cy="1801248"/>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23" name="Espace réservé pour une image  8">
            <a:extLst>
              <a:ext uri="{FF2B5EF4-FFF2-40B4-BE49-F238E27FC236}">
                <a16:creationId xmlns:a16="http://schemas.microsoft.com/office/drawing/2014/main" id="{C8AB4588-AE0E-4A0A-A0A9-2C0E3D8C32E8}"/>
              </a:ext>
            </a:extLst>
          </p:cNvPr>
          <p:cNvSpPr>
            <a:spLocks noGrp="1" noChangeAspect="1"/>
          </p:cNvSpPr>
          <p:nvPr>
            <p:ph type="pic" sz="quarter" idx="40"/>
          </p:nvPr>
        </p:nvSpPr>
        <p:spPr>
          <a:xfrm>
            <a:off x="6734895" y="1722705"/>
            <a:ext cx="1814105" cy="1801248"/>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24" name="Espace réservé pour une image  8">
            <a:extLst>
              <a:ext uri="{FF2B5EF4-FFF2-40B4-BE49-F238E27FC236}">
                <a16:creationId xmlns:a16="http://schemas.microsoft.com/office/drawing/2014/main" id="{5FFE9484-6F72-467A-A34E-6C99863A22B7}"/>
              </a:ext>
            </a:extLst>
          </p:cNvPr>
          <p:cNvSpPr>
            <a:spLocks noGrp="1" noChangeAspect="1"/>
          </p:cNvSpPr>
          <p:nvPr>
            <p:ph type="pic" sz="quarter" idx="41"/>
          </p:nvPr>
        </p:nvSpPr>
        <p:spPr>
          <a:xfrm>
            <a:off x="9520199" y="1731414"/>
            <a:ext cx="1814105" cy="1801248"/>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Tree>
    <p:extLst>
      <p:ext uri="{BB962C8B-B14F-4D97-AF65-F5344CB8AC3E}">
        <p14:creationId xmlns:p14="http://schemas.microsoft.com/office/powerpoint/2010/main" val="792312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1_Titre seul">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E6431A79-287E-46BC-9643-550632F58CE3}"/>
              </a:ext>
            </a:extLst>
          </p:cNvPr>
          <p:cNvSpPr>
            <a:spLocks noGrp="1"/>
          </p:cNvSpPr>
          <p:nvPr>
            <p:ph type="sldNum" sz="quarter" idx="12"/>
          </p:nvPr>
        </p:nvSpPr>
        <p:spPr>
          <a:xfrm>
            <a:off x="401351" y="6536030"/>
            <a:ext cx="525066" cy="230832"/>
          </a:xfrm>
          <a:prstGeom prst="rect">
            <a:avLst/>
          </a:prstGeom>
        </p:spPr>
        <p:txBody>
          <a:bodyPr/>
          <a:lstStyle/>
          <a:p>
            <a:fld id="{EF77CA45-860D-4A8C-A213-22609779EBD2}" type="slidenum">
              <a:rPr lang="fr-FR" smtClean="0"/>
              <a:t>‹#›</a:t>
            </a:fld>
            <a:endParaRPr lang="fr-FR" dirty="0"/>
          </a:p>
        </p:txBody>
      </p:sp>
      <p:sp>
        <p:nvSpPr>
          <p:cNvPr id="6" name="Picture Placeholder 2">
            <a:extLst>
              <a:ext uri="{FF2B5EF4-FFF2-40B4-BE49-F238E27FC236}">
                <a16:creationId xmlns:a16="http://schemas.microsoft.com/office/drawing/2014/main" id="{50506CD9-9B3D-401E-A2A3-99F9BBD50BA6}"/>
              </a:ext>
            </a:extLst>
          </p:cNvPr>
          <p:cNvSpPr>
            <a:spLocks noGrp="1"/>
          </p:cNvSpPr>
          <p:nvPr>
            <p:ph type="pic" sz="quarter" idx="19" hasCustomPrompt="1"/>
          </p:nvPr>
        </p:nvSpPr>
        <p:spPr>
          <a:xfrm>
            <a:off x="829340" y="1536335"/>
            <a:ext cx="2556000" cy="3240000"/>
          </a:xfrm>
          <a:prstGeom prst="round2DiagRect">
            <a:avLst>
              <a:gd name="adj1" fmla="val 16667"/>
              <a:gd name="adj2" fmla="val 17887"/>
            </a:avLst>
          </a:prstGeom>
          <a:pattFill prst="pct5">
            <a:fgClr>
              <a:srgbClr val="C8143B"/>
            </a:fgClr>
            <a:bgClr>
              <a:schemeClr val="bg1">
                <a:lumMod val="95000"/>
              </a:schemeClr>
            </a:bgClr>
          </a:pattFill>
          <a:effectLst>
            <a:outerShdw blurRad="50800" dist="38100" dir="2700000" algn="tl" rotWithShape="0">
              <a:prstClr val="black">
                <a:alpha val="40000"/>
              </a:prstClr>
            </a:outerShdw>
          </a:effectLst>
        </p:spPr>
        <p:txBody>
          <a:bodyPr anchor="ctr">
            <a:normAutofit/>
          </a:bodyPr>
          <a:lstStyle>
            <a:lvl1pPr marL="0" indent="0" algn="ctr">
              <a:buNone/>
              <a:defRPr sz="1800" baseline="0">
                <a:latin typeface="Verdana" panose="020B0604030504040204" pitchFamily="34" charset="0"/>
              </a:defRPr>
            </a:lvl1pPr>
          </a:lstStyle>
          <a:p>
            <a:r>
              <a:rPr lang="en-US" dirty="0"/>
              <a:t>Insert Image</a:t>
            </a:r>
          </a:p>
        </p:txBody>
      </p:sp>
      <p:sp>
        <p:nvSpPr>
          <p:cNvPr id="10" name="Espace réservé du texte 24">
            <a:extLst>
              <a:ext uri="{FF2B5EF4-FFF2-40B4-BE49-F238E27FC236}">
                <a16:creationId xmlns:a16="http://schemas.microsoft.com/office/drawing/2014/main" id="{5FDE4121-8D92-48F0-9089-1E3BBEB570B2}"/>
              </a:ext>
            </a:extLst>
          </p:cNvPr>
          <p:cNvSpPr>
            <a:spLocks noGrp="1"/>
          </p:cNvSpPr>
          <p:nvPr>
            <p:ph type="body" sz="quarter" idx="23" hasCustomPrompt="1"/>
          </p:nvPr>
        </p:nvSpPr>
        <p:spPr>
          <a:xfrm>
            <a:off x="829340" y="4945686"/>
            <a:ext cx="2556000" cy="338554"/>
          </a:xfrm>
        </p:spPr>
        <p:txBody>
          <a:bodyPr anchor="ctr"/>
          <a:lstStyle>
            <a:lvl1pPr marL="0" indent="0" algn="ctr">
              <a:lnSpc>
                <a:spcPct val="100000"/>
              </a:lnSpc>
              <a:buNone/>
              <a:defRPr sz="1600" b="1" cap="none" baseline="0">
                <a:solidFill>
                  <a:schemeClr val="accent3"/>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a:t>Click to edit</a:t>
            </a:r>
          </a:p>
        </p:txBody>
      </p:sp>
      <p:sp>
        <p:nvSpPr>
          <p:cNvPr id="11" name="Espace réservé du texte 24">
            <a:extLst>
              <a:ext uri="{FF2B5EF4-FFF2-40B4-BE49-F238E27FC236}">
                <a16:creationId xmlns:a16="http://schemas.microsoft.com/office/drawing/2014/main" id="{F4956070-B472-4F5A-83DA-05632E23A871}"/>
              </a:ext>
            </a:extLst>
          </p:cNvPr>
          <p:cNvSpPr>
            <a:spLocks noGrp="1"/>
          </p:cNvSpPr>
          <p:nvPr>
            <p:ph type="body" sz="quarter" idx="24" hasCustomPrompt="1"/>
          </p:nvPr>
        </p:nvSpPr>
        <p:spPr>
          <a:xfrm>
            <a:off x="3590644" y="2227886"/>
            <a:ext cx="2556000" cy="338554"/>
          </a:xfrm>
        </p:spPr>
        <p:txBody>
          <a:bodyPr anchor="ctr"/>
          <a:lstStyle>
            <a:lvl1pPr marL="0" indent="0" algn="ctr">
              <a:lnSpc>
                <a:spcPct val="100000"/>
              </a:lnSpc>
              <a:buNone/>
              <a:defRPr sz="1600" b="1" cap="none" baseline="0">
                <a:solidFill>
                  <a:schemeClr val="accent3"/>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a:t>Click to edit</a:t>
            </a:r>
          </a:p>
        </p:txBody>
      </p:sp>
      <p:sp>
        <p:nvSpPr>
          <p:cNvPr id="12" name="Espace réservé du texte 24">
            <a:extLst>
              <a:ext uri="{FF2B5EF4-FFF2-40B4-BE49-F238E27FC236}">
                <a16:creationId xmlns:a16="http://schemas.microsoft.com/office/drawing/2014/main" id="{ED75993B-5E9B-47F5-9E92-97A8BE0812EF}"/>
              </a:ext>
            </a:extLst>
          </p:cNvPr>
          <p:cNvSpPr>
            <a:spLocks noGrp="1"/>
          </p:cNvSpPr>
          <p:nvPr>
            <p:ph type="body" sz="quarter" idx="25" hasCustomPrompt="1"/>
          </p:nvPr>
        </p:nvSpPr>
        <p:spPr>
          <a:xfrm>
            <a:off x="6351948" y="4945686"/>
            <a:ext cx="2556000" cy="338554"/>
          </a:xfrm>
        </p:spPr>
        <p:txBody>
          <a:bodyPr anchor="ctr"/>
          <a:lstStyle>
            <a:lvl1pPr marL="0" indent="0" algn="ctr">
              <a:lnSpc>
                <a:spcPct val="100000"/>
              </a:lnSpc>
              <a:buNone/>
              <a:defRPr sz="1600" b="1" cap="none" baseline="0">
                <a:solidFill>
                  <a:schemeClr val="accent3"/>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a:t>Click to edit</a:t>
            </a:r>
          </a:p>
        </p:txBody>
      </p:sp>
      <p:sp>
        <p:nvSpPr>
          <p:cNvPr id="13" name="Espace réservé du texte 24">
            <a:extLst>
              <a:ext uri="{FF2B5EF4-FFF2-40B4-BE49-F238E27FC236}">
                <a16:creationId xmlns:a16="http://schemas.microsoft.com/office/drawing/2014/main" id="{9F1D484A-B156-4B11-9313-CB2DD5D95201}"/>
              </a:ext>
            </a:extLst>
          </p:cNvPr>
          <p:cNvSpPr>
            <a:spLocks noGrp="1"/>
          </p:cNvSpPr>
          <p:nvPr>
            <p:ph type="body" sz="quarter" idx="26" hasCustomPrompt="1"/>
          </p:nvPr>
        </p:nvSpPr>
        <p:spPr>
          <a:xfrm>
            <a:off x="9113252" y="2227886"/>
            <a:ext cx="2556000" cy="338554"/>
          </a:xfrm>
        </p:spPr>
        <p:txBody>
          <a:bodyPr anchor="ctr"/>
          <a:lstStyle>
            <a:lvl1pPr marL="0" indent="0" algn="ctr">
              <a:lnSpc>
                <a:spcPct val="100000"/>
              </a:lnSpc>
              <a:buNone/>
              <a:defRPr sz="1600" b="1" cap="none" baseline="0">
                <a:solidFill>
                  <a:schemeClr val="accent3"/>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a:t>Click to edit</a:t>
            </a:r>
          </a:p>
        </p:txBody>
      </p:sp>
      <p:sp>
        <p:nvSpPr>
          <p:cNvPr id="3" name="Titre 2">
            <a:extLst>
              <a:ext uri="{FF2B5EF4-FFF2-40B4-BE49-F238E27FC236}">
                <a16:creationId xmlns:a16="http://schemas.microsoft.com/office/drawing/2014/main" id="{1BD675F3-A2CF-4B0C-8305-20CB697F41EE}"/>
              </a:ext>
            </a:extLst>
          </p:cNvPr>
          <p:cNvSpPr>
            <a:spLocks noGrp="1"/>
          </p:cNvSpPr>
          <p:nvPr>
            <p:ph type="title"/>
          </p:nvPr>
        </p:nvSpPr>
        <p:spPr/>
        <p:txBody>
          <a:bodyPr/>
          <a:lstStyle/>
          <a:p>
            <a:r>
              <a:rPr lang="fr-FR" dirty="0"/>
              <a:t>Modifiez le style du titre</a:t>
            </a:r>
            <a:endParaRPr lang="en-US" dirty="0"/>
          </a:p>
        </p:txBody>
      </p:sp>
      <p:sp>
        <p:nvSpPr>
          <p:cNvPr id="14" name="Picture Placeholder 2">
            <a:extLst>
              <a:ext uri="{FF2B5EF4-FFF2-40B4-BE49-F238E27FC236}">
                <a16:creationId xmlns:a16="http://schemas.microsoft.com/office/drawing/2014/main" id="{1D5EC2CB-594D-4EF4-83AD-FE85CC2055A3}"/>
              </a:ext>
            </a:extLst>
          </p:cNvPr>
          <p:cNvSpPr>
            <a:spLocks noGrp="1"/>
          </p:cNvSpPr>
          <p:nvPr>
            <p:ph type="pic" sz="quarter" idx="27" hasCustomPrompt="1"/>
          </p:nvPr>
        </p:nvSpPr>
        <p:spPr>
          <a:xfrm>
            <a:off x="3590644" y="2685434"/>
            <a:ext cx="2556000" cy="3240000"/>
          </a:xfrm>
          <a:prstGeom prst="round2DiagRect">
            <a:avLst>
              <a:gd name="adj1" fmla="val 16667"/>
              <a:gd name="adj2" fmla="val 17887"/>
            </a:avLst>
          </a:prstGeom>
          <a:pattFill prst="pct5">
            <a:fgClr>
              <a:srgbClr val="C8143B"/>
            </a:fgClr>
            <a:bgClr>
              <a:schemeClr val="bg1">
                <a:lumMod val="95000"/>
              </a:schemeClr>
            </a:bgClr>
          </a:pattFill>
          <a:effectLst>
            <a:outerShdw blurRad="50800" dist="38100" dir="2700000" algn="tl" rotWithShape="0">
              <a:prstClr val="black">
                <a:alpha val="40000"/>
              </a:prstClr>
            </a:outerShdw>
          </a:effectLst>
        </p:spPr>
        <p:txBody>
          <a:bodyPr anchor="ctr">
            <a:normAutofit/>
          </a:bodyPr>
          <a:lstStyle>
            <a:lvl1pPr marL="0" indent="0" algn="ctr">
              <a:buNone/>
              <a:defRPr sz="1800" baseline="0">
                <a:latin typeface="Verdana" panose="020B0604030504040204" pitchFamily="34" charset="0"/>
              </a:defRPr>
            </a:lvl1pPr>
          </a:lstStyle>
          <a:p>
            <a:r>
              <a:rPr lang="en-US" dirty="0"/>
              <a:t>Insert Image</a:t>
            </a:r>
          </a:p>
        </p:txBody>
      </p:sp>
      <p:sp>
        <p:nvSpPr>
          <p:cNvPr id="15" name="Picture Placeholder 2">
            <a:extLst>
              <a:ext uri="{FF2B5EF4-FFF2-40B4-BE49-F238E27FC236}">
                <a16:creationId xmlns:a16="http://schemas.microsoft.com/office/drawing/2014/main" id="{FA979F7C-ABEB-4144-A912-26EFE83E9342}"/>
              </a:ext>
            </a:extLst>
          </p:cNvPr>
          <p:cNvSpPr>
            <a:spLocks noGrp="1"/>
          </p:cNvSpPr>
          <p:nvPr>
            <p:ph type="pic" sz="quarter" idx="28" hasCustomPrompt="1"/>
          </p:nvPr>
        </p:nvSpPr>
        <p:spPr>
          <a:xfrm>
            <a:off x="6351948" y="1477238"/>
            <a:ext cx="2556000" cy="3240000"/>
          </a:xfrm>
          <a:prstGeom prst="round2DiagRect">
            <a:avLst>
              <a:gd name="adj1" fmla="val 16667"/>
              <a:gd name="adj2" fmla="val 17887"/>
            </a:avLst>
          </a:prstGeom>
          <a:pattFill prst="pct5">
            <a:fgClr>
              <a:srgbClr val="C8143B"/>
            </a:fgClr>
            <a:bgClr>
              <a:schemeClr val="bg1">
                <a:lumMod val="95000"/>
              </a:schemeClr>
            </a:bgClr>
          </a:pattFill>
          <a:effectLst>
            <a:outerShdw blurRad="50800" dist="38100" dir="2700000" algn="tl" rotWithShape="0">
              <a:prstClr val="black">
                <a:alpha val="40000"/>
              </a:prstClr>
            </a:outerShdw>
          </a:effectLst>
        </p:spPr>
        <p:txBody>
          <a:bodyPr anchor="ctr">
            <a:normAutofit/>
          </a:bodyPr>
          <a:lstStyle>
            <a:lvl1pPr marL="0" indent="0" algn="ctr">
              <a:buNone/>
              <a:defRPr sz="1800" baseline="0">
                <a:latin typeface="Verdana" panose="020B0604030504040204" pitchFamily="34" charset="0"/>
              </a:defRPr>
            </a:lvl1pPr>
          </a:lstStyle>
          <a:p>
            <a:r>
              <a:rPr lang="en-US" dirty="0"/>
              <a:t>Insert Image</a:t>
            </a:r>
          </a:p>
        </p:txBody>
      </p:sp>
      <p:sp>
        <p:nvSpPr>
          <p:cNvPr id="16" name="Picture Placeholder 2">
            <a:extLst>
              <a:ext uri="{FF2B5EF4-FFF2-40B4-BE49-F238E27FC236}">
                <a16:creationId xmlns:a16="http://schemas.microsoft.com/office/drawing/2014/main" id="{C28B03E3-DA47-4F3A-AF48-5C0E7A8151DB}"/>
              </a:ext>
            </a:extLst>
          </p:cNvPr>
          <p:cNvSpPr>
            <a:spLocks noGrp="1"/>
          </p:cNvSpPr>
          <p:nvPr>
            <p:ph type="pic" sz="quarter" idx="29" hasCustomPrompt="1"/>
          </p:nvPr>
        </p:nvSpPr>
        <p:spPr>
          <a:xfrm>
            <a:off x="9113252" y="2685434"/>
            <a:ext cx="2556000" cy="3240000"/>
          </a:xfrm>
          <a:prstGeom prst="round2DiagRect">
            <a:avLst>
              <a:gd name="adj1" fmla="val 16667"/>
              <a:gd name="adj2" fmla="val 17887"/>
            </a:avLst>
          </a:prstGeom>
          <a:pattFill prst="pct5">
            <a:fgClr>
              <a:srgbClr val="C8143B"/>
            </a:fgClr>
            <a:bgClr>
              <a:schemeClr val="bg1">
                <a:lumMod val="95000"/>
              </a:schemeClr>
            </a:bgClr>
          </a:pattFill>
          <a:effectLst>
            <a:outerShdw blurRad="50800" dist="38100" dir="2700000" algn="tl" rotWithShape="0">
              <a:prstClr val="black">
                <a:alpha val="40000"/>
              </a:prstClr>
            </a:outerShdw>
          </a:effectLst>
        </p:spPr>
        <p:txBody>
          <a:bodyPr anchor="ctr">
            <a:normAutofit/>
          </a:bodyPr>
          <a:lstStyle>
            <a:lvl1pPr marL="0" indent="0" algn="ctr">
              <a:buNone/>
              <a:defRPr sz="1800" baseline="0">
                <a:latin typeface="Verdana" panose="020B0604030504040204" pitchFamily="34" charset="0"/>
              </a:defRPr>
            </a:lvl1pPr>
          </a:lstStyle>
          <a:p>
            <a:r>
              <a:rPr lang="en-US" dirty="0"/>
              <a:t>Insert Image</a:t>
            </a:r>
          </a:p>
        </p:txBody>
      </p:sp>
    </p:spTree>
    <p:extLst>
      <p:ext uri="{BB962C8B-B14F-4D97-AF65-F5344CB8AC3E}">
        <p14:creationId xmlns:p14="http://schemas.microsoft.com/office/powerpoint/2010/main" val="2183763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Pipeline">
    <p:spTree>
      <p:nvGrpSpPr>
        <p:cNvPr id="1" name=""/>
        <p:cNvGrpSpPr/>
        <p:nvPr/>
      </p:nvGrpSpPr>
      <p:grpSpPr>
        <a:xfrm>
          <a:off x="0" y="0"/>
          <a:ext cx="0" cy="0"/>
          <a:chOff x="0" y="0"/>
          <a:chExt cx="0" cy="0"/>
        </a:xfrm>
      </p:grpSpPr>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28" name="Espace réservé du graphique SmartArt 27">
            <a:extLst>
              <a:ext uri="{FF2B5EF4-FFF2-40B4-BE49-F238E27FC236}">
                <a16:creationId xmlns:a16="http://schemas.microsoft.com/office/drawing/2014/main" id="{8D53DFC9-0862-4983-A2CD-513024C2A0A3}"/>
              </a:ext>
            </a:extLst>
          </p:cNvPr>
          <p:cNvSpPr>
            <a:spLocks noGrp="1" noChangeAspect="1"/>
          </p:cNvSpPr>
          <p:nvPr>
            <p:ph type="dgm" sz="quarter" idx="21"/>
          </p:nvPr>
        </p:nvSpPr>
        <p:spPr>
          <a:xfrm>
            <a:off x="988477" y="4541605"/>
            <a:ext cx="292772" cy="290697"/>
          </a:xfrm>
          <a:custGeom>
            <a:avLst/>
            <a:gdLst>
              <a:gd name="connsiteX0" fmla="*/ 2922939 w 3483218"/>
              <a:gd name="connsiteY0" fmla="*/ 1259365 h 3458526"/>
              <a:gd name="connsiteX1" fmla="*/ 1600525 w 3483218"/>
              <a:gd name="connsiteY1" fmla="*/ 2492535 h 3458526"/>
              <a:gd name="connsiteX2" fmla="*/ 868506 w 3483218"/>
              <a:gd name="connsiteY2" fmla="*/ 1555592 h 3458526"/>
              <a:gd name="connsiteX3" fmla="*/ 797650 w 3483218"/>
              <a:gd name="connsiteY3" fmla="*/ 1610951 h 3458526"/>
              <a:gd name="connsiteX4" fmla="*/ 1586692 w 3483218"/>
              <a:gd name="connsiteY4" fmla="*/ 2620878 h 3458526"/>
              <a:gd name="connsiteX5" fmla="*/ 1626892 w 3483218"/>
              <a:gd name="connsiteY5" fmla="*/ 2589471 h 3458526"/>
              <a:gd name="connsiteX6" fmla="*/ 1627601 w 3483218"/>
              <a:gd name="connsiteY6" fmla="*/ 2590232 h 3458526"/>
              <a:gd name="connsiteX7" fmla="*/ 1636303 w 3483218"/>
              <a:gd name="connsiteY7" fmla="*/ 2582117 h 3458526"/>
              <a:gd name="connsiteX8" fmla="*/ 1657548 w 3483218"/>
              <a:gd name="connsiteY8" fmla="*/ 2565520 h 3458526"/>
              <a:gd name="connsiteX9" fmla="*/ 1656095 w 3483218"/>
              <a:gd name="connsiteY9" fmla="*/ 2563661 h 3458526"/>
              <a:gd name="connsiteX10" fmla="*/ 2984262 w 3483218"/>
              <a:gd name="connsiteY10" fmla="*/ 1325125 h 3458526"/>
              <a:gd name="connsiteX11" fmla="*/ 1704581 w 3483218"/>
              <a:gd name="connsiteY11" fmla="*/ 1 h 3458526"/>
              <a:gd name="connsiteX12" fmla="*/ 3483218 w 3483218"/>
              <a:gd name="connsiteY12" fmla="*/ 1729247 h 3458526"/>
              <a:gd name="connsiteX13" fmla="*/ 1778716 w 3483218"/>
              <a:gd name="connsiteY13" fmla="*/ 3458526 h 3458526"/>
              <a:gd name="connsiteX14" fmla="*/ 1 w 3483218"/>
              <a:gd name="connsiteY14" fmla="*/ 1729282 h 3458526"/>
              <a:gd name="connsiteX15" fmla="*/ 1704581 w 3483218"/>
              <a:gd name="connsiteY15" fmla="*/ 1 h 3458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83218" h="3458526">
                <a:moveTo>
                  <a:pt x="2922939" y="1259365"/>
                </a:moveTo>
                <a:lnTo>
                  <a:pt x="1600525" y="2492535"/>
                </a:lnTo>
                <a:lnTo>
                  <a:pt x="868506" y="1555592"/>
                </a:lnTo>
                <a:lnTo>
                  <a:pt x="797650" y="1610951"/>
                </a:lnTo>
                <a:lnTo>
                  <a:pt x="1586692" y="2620878"/>
                </a:lnTo>
                <a:lnTo>
                  <a:pt x="1626892" y="2589471"/>
                </a:lnTo>
                <a:lnTo>
                  <a:pt x="1627601" y="2590232"/>
                </a:lnTo>
                <a:lnTo>
                  <a:pt x="1636303" y="2582117"/>
                </a:lnTo>
                <a:lnTo>
                  <a:pt x="1657548" y="2565520"/>
                </a:lnTo>
                <a:lnTo>
                  <a:pt x="1656095" y="2563661"/>
                </a:lnTo>
                <a:lnTo>
                  <a:pt x="2984262" y="1325125"/>
                </a:lnTo>
                <a:close/>
                <a:moveTo>
                  <a:pt x="1704581" y="1"/>
                </a:moveTo>
                <a:cubicBezTo>
                  <a:pt x="2791550" y="-37"/>
                  <a:pt x="3483179" y="642275"/>
                  <a:pt x="3483218" y="1729247"/>
                </a:cubicBezTo>
                <a:cubicBezTo>
                  <a:pt x="3483201" y="2791528"/>
                  <a:pt x="2791534" y="3458489"/>
                  <a:pt x="1778716" y="3458526"/>
                </a:cubicBezTo>
                <a:cubicBezTo>
                  <a:pt x="666974" y="3458540"/>
                  <a:pt x="-14" y="2791564"/>
                  <a:pt x="1" y="1729282"/>
                </a:cubicBezTo>
                <a:cubicBezTo>
                  <a:pt x="42" y="642310"/>
                  <a:pt x="666991" y="13"/>
                  <a:pt x="1704581" y="1"/>
                </a:cubicBezTo>
                <a:close/>
              </a:path>
            </a:pathLst>
          </a:custGeom>
          <a:solidFill>
            <a:schemeClr val="accent2"/>
          </a:solidFill>
        </p:spPr>
        <p:txBody>
          <a:bodyPr wrap="square">
            <a:noAutofit/>
          </a:bodyPr>
          <a:lstStyle>
            <a:lvl1pPr>
              <a:defRPr>
                <a:noFill/>
              </a:defRPr>
            </a:lvl1pPr>
          </a:lstStyle>
          <a:p>
            <a:r>
              <a:rPr lang="en-US" noProof="0" dirty="0"/>
              <a:t>Click icon to add SmartArt graphic</a:t>
            </a:r>
          </a:p>
        </p:txBody>
      </p:sp>
      <p:sp>
        <p:nvSpPr>
          <p:cNvPr id="30" name="Espace réservé du graphique SmartArt 29">
            <a:extLst>
              <a:ext uri="{FF2B5EF4-FFF2-40B4-BE49-F238E27FC236}">
                <a16:creationId xmlns:a16="http://schemas.microsoft.com/office/drawing/2014/main" id="{426C2D69-E6C0-447B-8709-F429E5524A8D}"/>
              </a:ext>
            </a:extLst>
          </p:cNvPr>
          <p:cNvSpPr>
            <a:spLocks noGrp="1" noChangeAspect="1"/>
          </p:cNvSpPr>
          <p:nvPr>
            <p:ph type="dgm" sz="quarter" idx="23"/>
          </p:nvPr>
        </p:nvSpPr>
        <p:spPr>
          <a:xfrm>
            <a:off x="2643481" y="4541605"/>
            <a:ext cx="292772" cy="290697"/>
          </a:xfrm>
          <a:custGeom>
            <a:avLst/>
            <a:gdLst>
              <a:gd name="connsiteX0" fmla="*/ 2922939 w 3483218"/>
              <a:gd name="connsiteY0" fmla="*/ 1259365 h 3458526"/>
              <a:gd name="connsiteX1" fmla="*/ 1600525 w 3483218"/>
              <a:gd name="connsiteY1" fmla="*/ 2492535 h 3458526"/>
              <a:gd name="connsiteX2" fmla="*/ 868506 w 3483218"/>
              <a:gd name="connsiteY2" fmla="*/ 1555592 h 3458526"/>
              <a:gd name="connsiteX3" fmla="*/ 797650 w 3483218"/>
              <a:gd name="connsiteY3" fmla="*/ 1610951 h 3458526"/>
              <a:gd name="connsiteX4" fmla="*/ 1586692 w 3483218"/>
              <a:gd name="connsiteY4" fmla="*/ 2620878 h 3458526"/>
              <a:gd name="connsiteX5" fmla="*/ 1626892 w 3483218"/>
              <a:gd name="connsiteY5" fmla="*/ 2589471 h 3458526"/>
              <a:gd name="connsiteX6" fmla="*/ 1627601 w 3483218"/>
              <a:gd name="connsiteY6" fmla="*/ 2590232 h 3458526"/>
              <a:gd name="connsiteX7" fmla="*/ 1636303 w 3483218"/>
              <a:gd name="connsiteY7" fmla="*/ 2582117 h 3458526"/>
              <a:gd name="connsiteX8" fmla="*/ 1657548 w 3483218"/>
              <a:gd name="connsiteY8" fmla="*/ 2565520 h 3458526"/>
              <a:gd name="connsiteX9" fmla="*/ 1656095 w 3483218"/>
              <a:gd name="connsiteY9" fmla="*/ 2563661 h 3458526"/>
              <a:gd name="connsiteX10" fmla="*/ 2984262 w 3483218"/>
              <a:gd name="connsiteY10" fmla="*/ 1325125 h 3458526"/>
              <a:gd name="connsiteX11" fmla="*/ 1704581 w 3483218"/>
              <a:gd name="connsiteY11" fmla="*/ 1 h 3458526"/>
              <a:gd name="connsiteX12" fmla="*/ 3483218 w 3483218"/>
              <a:gd name="connsiteY12" fmla="*/ 1729247 h 3458526"/>
              <a:gd name="connsiteX13" fmla="*/ 1778716 w 3483218"/>
              <a:gd name="connsiteY13" fmla="*/ 3458526 h 3458526"/>
              <a:gd name="connsiteX14" fmla="*/ 1 w 3483218"/>
              <a:gd name="connsiteY14" fmla="*/ 1729282 h 3458526"/>
              <a:gd name="connsiteX15" fmla="*/ 1704581 w 3483218"/>
              <a:gd name="connsiteY15" fmla="*/ 1 h 3458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83218" h="3458526">
                <a:moveTo>
                  <a:pt x="2922939" y="1259365"/>
                </a:moveTo>
                <a:lnTo>
                  <a:pt x="1600525" y="2492535"/>
                </a:lnTo>
                <a:lnTo>
                  <a:pt x="868506" y="1555592"/>
                </a:lnTo>
                <a:lnTo>
                  <a:pt x="797650" y="1610951"/>
                </a:lnTo>
                <a:lnTo>
                  <a:pt x="1586692" y="2620878"/>
                </a:lnTo>
                <a:lnTo>
                  <a:pt x="1626892" y="2589471"/>
                </a:lnTo>
                <a:lnTo>
                  <a:pt x="1627601" y="2590232"/>
                </a:lnTo>
                <a:lnTo>
                  <a:pt x="1636303" y="2582117"/>
                </a:lnTo>
                <a:lnTo>
                  <a:pt x="1657548" y="2565520"/>
                </a:lnTo>
                <a:lnTo>
                  <a:pt x="1656095" y="2563661"/>
                </a:lnTo>
                <a:lnTo>
                  <a:pt x="2984262" y="1325125"/>
                </a:lnTo>
                <a:close/>
                <a:moveTo>
                  <a:pt x="1704581" y="1"/>
                </a:moveTo>
                <a:cubicBezTo>
                  <a:pt x="2791550" y="-37"/>
                  <a:pt x="3483179" y="642275"/>
                  <a:pt x="3483218" y="1729247"/>
                </a:cubicBezTo>
                <a:cubicBezTo>
                  <a:pt x="3483201" y="2791528"/>
                  <a:pt x="2791534" y="3458489"/>
                  <a:pt x="1778716" y="3458526"/>
                </a:cubicBezTo>
                <a:cubicBezTo>
                  <a:pt x="666974" y="3458540"/>
                  <a:pt x="-14" y="2791564"/>
                  <a:pt x="1" y="1729282"/>
                </a:cubicBezTo>
                <a:cubicBezTo>
                  <a:pt x="42" y="642310"/>
                  <a:pt x="666991" y="13"/>
                  <a:pt x="1704581" y="1"/>
                </a:cubicBezTo>
                <a:close/>
              </a:path>
            </a:pathLst>
          </a:custGeom>
          <a:solidFill>
            <a:schemeClr val="accent2"/>
          </a:solidFill>
        </p:spPr>
        <p:txBody>
          <a:bodyPr wrap="square">
            <a:noAutofit/>
          </a:bodyPr>
          <a:lstStyle>
            <a:lvl1pPr>
              <a:defRPr>
                <a:noFill/>
              </a:defRPr>
            </a:lvl1pPr>
          </a:lstStyle>
          <a:p>
            <a:r>
              <a:rPr lang="en-US" noProof="0" dirty="0"/>
              <a:t>Click icon to add SmartArt graphic</a:t>
            </a:r>
          </a:p>
        </p:txBody>
      </p:sp>
      <p:sp>
        <p:nvSpPr>
          <p:cNvPr id="31" name="Espace réservé du graphique SmartArt 30">
            <a:extLst>
              <a:ext uri="{FF2B5EF4-FFF2-40B4-BE49-F238E27FC236}">
                <a16:creationId xmlns:a16="http://schemas.microsoft.com/office/drawing/2014/main" id="{983A806B-A7D8-4764-8E4F-9196393870B0}"/>
              </a:ext>
            </a:extLst>
          </p:cNvPr>
          <p:cNvSpPr>
            <a:spLocks noGrp="1" noChangeAspect="1"/>
          </p:cNvSpPr>
          <p:nvPr>
            <p:ph type="dgm" sz="quarter" idx="24"/>
          </p:nvPr>
        </p:nvSpPr>
        <p:spPr>
          <a:xfrm>
            <a:off x="9255749" y="4541605"/>
            <a:ext cx="292772" cy="290697"/>
          </a:xfrm>
          <a:custGeom>
            <a:avLst/>
            <a:gdLst>
              <a:gd name="connsiteX0" fmla="*/ 2922939 w 3483218"/>
              <a:gd name="connsiteY0" fmla="*/ 1259365 h 3458526"/>
              <a:gd name="connsiteX1" fmla="*/ 1600525 w 3483218"/>
              <a:gd name="connsiteY1" fmla="*/ 2492535 h 3458526"/>
              <a:gd name="connsiteX2" fmla="*/ 868506 w 3483218"/>
              <a:gd name="connsiteY2" fmla="*/ 1555592 h 3458526"/>
              <a:gd name="connsiteX3" fmla="*/ 797650 w 3483218"/>
              <a:gd name="connsiteY3" fmla="*/ 1610951 h 3458526"/>
              <a:gd name="connsiteX4" fmla="*/ 1586692 w 3483218"/>
              <a:gd name="connsiteY4" fmla="*/ 2620878 h 3458526"/>
              <a:gd name="connsiteX5" fmla="*/ 1626892 w 3483218"/>
              <a:gd name="connsiteY5" fmla="*/ 2589471 h 3458526"/>
              <a:gd name="connsiteX6" fmla="*/ 1627601 w 3483218"/>
              <a:gd name="connsiteY6" fmla="*/ 2590232 h 3458526"/>
              <a:gd name="connsiteX7" fmla="*/ 1636303 w 3483218"/>
              <a:gd name="connsiteY7" fmla="*/ 2582117 h 3458526"/>
              <a:gd name="connsiteX8" fmla="*/ 1657548 w 3483218"/>
              <a:gd name="connsiteY8" fmla="*/ 2565520 h 3458526"/>
              <a:gd name="connsiteX9" fmla="*/ 1656095 w 3483218"/>
              <a:gd name="connsiteY9" fmla="*/ 2563661 h 3458526"/>
              <a:gd name="connsiteX10" fmla="*/ 2984262 w 3483218"/>
              <a:gd name="connsiteY10" fmla="*/ 1325125 h 3458526"/>
              <a:gd name="connsiteX11" fmla="*/ 1704581 w 3483218"/>
              <a:gd name="connsiteY11" fmla="*/ 1 h 3458526"/>
              <a:gd name="connsiteX12" fmla="*/ 3483218 w 3483218"/>
              <a:gd name="connsiteY12" fmla="*/ 1729247 h 3458526"/>
              <a:gd name="connsiteX13" fmla="*/ 1778716 w 3483218"/>
              <a:gd name="connsiteY13" fmla="*/ 3458526 h 3458526"/>
              <a:gd name="connsiteX14" fmla="*/ 1 w 3483218"/>
              <a:gd name="connsiteY14" fmla="*/ 1729282 h 3458526"/>
              <a:gd name="connsiteX15" fmla="*/ 1704581 w 3483218"/>
              <a:gd name="connsiteY15" fmla="*/ 1 h 3458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83218" h="3458526">
                <a:moveTo>
                  <a:pt x="2922939" y="1259365"/>
                </a:moveTo>
                <a:lnTo>
                  <a:pt x="1600525" y="2492535"/>
                </a:lnTo>
                <a:lnTo>
                  <a:pt x="868506" y="1555592"/>
                </a:lnTo>
                <a:lnTo>
                  <a:pt x="797650" y="1610951"/>
                </a:lnTo>
                <a:lnTo>
                  <a:pt x="1586692" y="2620878"/>
                </a:lnTo>
                <a:lnTo>
                  <a:pt x="1626892" y="2589471"/>
                </a:lnTo>
                <a:lnTo>
                  <a:pt x="1627601" y="2590232"/>
                </a:lnTo>
                <a:lnTo>
                  <a:pt x="1636303" y="2582117"/>
                </a:lnTo>
                <a:lnTo>
                  <a:pt x="1657548" y="2565520"/>
                </a:lnTo>
                <a:lnTo>
                  <a:pt x="1656095" y="2563661"/>
                </a:lnTo>
                <a:lnTo>
                  <a:pt x="2984262" y="1325125"/>
                </a:lnTo>
                <a:close/>
                <a:moveTo>
                  <a:pt x="1704581" y="1"/>
                </a:moveTo>
                <a:cubicBezTo>
                  <a:pt x="2791550" y="-37"/>
                  <a:pt x="3483179" y="642275"/>
                  <a:pt x="3483218" y="1729247"/>
                </a:cubicBezTo>
                <a:cubicBezTo>
                  <a:pt x="3483201" y="2791528"/>
                  <a:pt x="2791534" y="3458489"/>
                  <a:pt x="1778716" y="3458526"/>
                </a:cubicBezTo>
                <a:cubicBezTo>
                  <a:pt x="666974" y="3458540"/>
                  <a:pt x="-14" y="2791564"/>
                  <a:pt x="1" y="1729282"/>
                </a:cubicBezTo>
                <a:cubicBezTo>
                  <a:pt x="42" y="642310"/>
                  <a:pt x="666991" y="13"/>
                  <a:pt x="1704581" y="1"/>
                </a:cubicBezTo>
                <a:close/>
              </a:path>
            </a:pathLst>
          </a:custGeom>
          <a:solidFill>
            <a:schemeClr val="accent2"/>
          </a:solidFill>
        </p:spPr>
        <p:txBody>
          <a:bodyPr wrap="square">
            <a:noAutofit/>
          </a:bodyPr>
          <a:lstStyle>
            <a:lvl1pPr>
              <a:defRPr>
                <a:noFill/>
              </a:defRPr>
            </a:lvl1pPr>
          </a:lstStyle>
          <a:p>
            <a:r>
              <a:rPr lang="en-US" noProof="0" dirty="0"/>
              <a:t>Click icon to add SmartArt graphic</a:t>
            </a:r>
          </a:p>
        </p:txBody>
      </p:sp>
      <p:sp>
        <p:nvSpPr>
          <p:cNvPr id="32" name="Espace réservé du graphique SmartArt 31">
            <a:extLst>
              <a:ext uri="{FF2B5EF4-FFF2-40B4-BE49-F238E27FC236}">
                <a16:creationId xmlns:a16="http://schemas.microsoft.com/office/drawing/2014/main" id="{B6D46D2C-9EB8-4FFE-A096-794420255959}"/>
              </a:ext>
            </a:extLst>
          </p:cNvPr>
          <p:cNvSpPr>
            <a:spLocks noGrp="1" noChangeAspect="1"/>
          </p:cNvSpPr>
          <p:nvPr>
            <p:ph type="dgm" sz="quarter" idx="25"/>
          </p:nvPr>
        </p:nvSpPr>
        <p:spPr>
          <a:xfrm>
            <a:off x="10910753" y="4541605"/>
            <a:ext cx="292772" cy="290697"/>
          </a:xfrm>
          <a:custGeom>
            <a:avLst/>
            <a:gdLst>
              <a:gd name="connsiteX0" fmla="*/ 2922939 w 3483218"/>
              <a:gd name="connsiteY0" fmla="*/ 1259365 h 3458526"/>
              <a:gd name="connsiteX1" fmla="*/ 1600525 w 3483218"/>
              <a:gd name="connsiteY1" fmla="*/ 2492535 h 3458526"/>
              <a:gd name="connsiteX2" fmla="*/ 868506 w 3483218"/>
              <a:gd name="connsiteY2" fmla="*/ 1555592 h 3458526"/>
              <a:gd name="connsiteX3" fmla="*/ 797650 w 3483218"/>
              <a:gd name="connsiteY3" fmla="*/ 1610951 h 3458526"/>
              <a:gd name="connsiteX4" fmla="*/ 1586692 w 3483218"/>
              <a:gd name="connsiteY4" fmla="*/ 2620878 h 3458526"/>
              <a:gd name="connsiteX5" fmla="*/ 1626892 w 3483218"/>
              <a:gd name="connsiteY5" fmla="*/ 2589471 h 3458526"/>
              <a:gd name="connsiteX6" fmla="*/ 1627601 w 3483218"/>
              <a:gd name="connsiteY6" fmla="*/ 2590232 h 3458526"/>
              <a:gd name="connsiteX7" fmla="*/ 1636303 w 3483218"/>
              <a:gd name="connsiteY7" fmla="*/ 2582117 h 3458526"/>
              <a:gd name="connsiteX8" fmla="*/ 1657548 w 3483218"/>
              <a:gd name="connsiteY8" fmla="*/ 2565520 h 3458526"/>
              <a:gd name="connsiteX9" fmla="*/ 1656095 w 3483218"/>
              <a:gd name="connsiteY9" fmla="*/ 2563661 h 3458526"/>
              <a:gd name="connsiteX10" fmla="*/ 2984262 w 3483218"/>
              <a:gd name="connsiteY10" fmla="*/ 1325125 h 3458526"/>
              <a:gd name="connsiteX11" fmla="*/ 1704581 w 3483218"/>
              <a:gd name="connsiteY11" fmla="*/ 1 h 3458526"/>
              <a:gd name="connsiteX12" fmla="*/ 3483218 w 3483218"/>
              <a:gd name="connsiteY12" fmla="*/ 1729247 h 3458526"/>
              <a:gd name="connsiteX13" fmla="*/ 1778716 w 3483218"/>
              <a:gd name="connsiteY13" fmla="*/ 3458526 h 3458526"/>
              <a:gd name="connsiteX14" fmla="*/ 1 w 3483218"/>
              <a:gd name="connsiteY14" fmla="*/ 1729282 h 3458526"/>
              <a:gd name="connsiteX15" fmla="*/ 1704581 w 3483218"/>
              <a:gd name="connsiteY15" fmla="*/ 1 h 3458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83218" h="3458526">
                <a:moveTo>
                  <a:pt x="2922939" y="1259365"/>
                </a:moveTo>
                <a:lnTo>
                  <a:pt x="1600525" y="2492535"/>
                </a:lnTo>
                <a:lnTo>
                  <a:pt x="868506" y="1555592"/>
                </a:lnTo>
                <a:lnTo>
                  <a:pt x="797650" y="1610951"/>
                </a:lnTo>
                <a:lnTo>
                  <a:pt x="1586692" y="2620878"/>
                </a:lnTo>
                <a:lnTo>
                  <a:pt x="1626892" y="2589471"/>
                </a:lnTo>
                <a:lnTo>
                  <a:pt x="1627601" y="2590232"/>
                </a:lnTo>
                <a:lnTo>
                  <a:pt x="1636303" y="2582117"/>
                </a:lnTo>
                <a:lnTo>
                  <a:pt x="1657548" y="2565520"/>
                </a:lnTo>
                <a:lnTo>
                  <a:pt x="1656095" y="2563661"/>
                </a:lnTo>
                <a:lnTo>
                  <a:pt x="2984262" y="1325125"/>
                </a:lnTo>
                <a:close/>
                <a:moveTo>
                  <a:pt x="1704581" y="1"/>
                </a:moveTo>
                <a:cubicBezTo>
                  <a:pt x="2791550" y="-37"/>
                  <a:pt x="3483179" y="642275"/>
                  <a:pt x="3483218" y="1729247"/>
                </a:cubicBezTo>
                <a:cubicBezTo>
                  <a:pt x="3483201" y="2791528"/>
                  <a:pt x="2791534" y="3458489"/>
                  <a:pt x="1778716" y="3458526"/>
                </a:cubicBezTo>
                <a:cubicBezTo>
                  <a:pt x="666974" y="3458540"/>
                  <a:pt x="-14" y="2791564"/>
                  <a:pt x="1" y="1729282"/>
                </a:cubicBezTo>
                <a:cubicBezTo>
                  <a:pt x="42" y="642310"/>
                  <a:pt x="666991" y="13"/>
                  <a:pt x="1704581" y="1"/>
                </a:cubicBezTo>
                <a:close/>
              </a:path>
            </a:pathLst>
          </a:custGeom>
          <a:solidFill>
            <a:schemeClr val="accent2"/>
          </a:solidFill>
        </p:spPr>
        <p:txBody>
          <a:bodyPr wrap="square">
            <a:noAutofit/>
          </a:bodyPr>
          <a:lstStyle>
            <a:lvl1pPr>
              <a:defRPr>
                <a:noFill/>
              </a:defRPr>
            </a:lvl1pPr>
          </a:lstStyle>
          <a:p>
            <a:r>
              <a:rPr lang="en-US" noProof="0" dirty="0"/>
              <a:t>Click icon to add SmartArt graphic</a:t>
            </a:r>
          </a:p>
        </p:txBody>
      </p:sp>
      <p:sp>
        <p:nvSpPr>
          <p:cNvPr id="33" name="Espace réservé du texte 4">
            <a:extLst>
              <a:ext uri="{FF2B5EF4-FFF2-40B4-BE49-F238E27FC236}">
                <a16:creationId xmlns:a16="http://schemas.microsoft.com/office/drawing/2014/main" id="{DCF4AB73-53BB-4916-832A-A1FF52F2EB8F}"/>
              </a:ext>
            </a:extLst>
          </p:cNvPr>
          <p:cNvSpPr>
            <a:spLocks noGrp="1"/>
          </p:cNvSpPr>
          <p:nvPr>
            <p:ph type="body" sz="quarter" idx="26" hasCustomPrompt="1"/>
          </p:nvPr>
        </p:nvSpPr>
        <p:spPr>
          <a:xfrm>
            <a:off x="360594" y="3934793"/>
            <a:ext cx="1548535" cy="468689"/>
          </a:xfrm>
        </p:spPr>
        <p:txBody>
          <a:bodyPr>
            <a:noAutofit/>
          </a:bodyPr>
          <a:lstStyle>
            <a:lvl1pPr marL="0" indent="0" algn="ctr">
              <a:lnSpc>
                <a:spcPct val="100000"/>
              </a:lnSpc>
              <a:spcAft>
                <a:spcPts val="0"/>
              </a:spcAft>
              <a:buNone/>
              <a:defRPr sz="1200" b="0" i="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Title goes here in Verdana 9pt</a:t>
            </a:r>
          </a:p>
        </p:txBody>
      </p:sp>
      <p:sp>
        <p:nvSpPr>
          <p:cNvPr id="34" name="Espace réservé du texte 4">
            <a:extLst>
              <a:ext uri="{FF2B5EF4-FFF2-40B4-BE49-F238E27FC236}">
                <a16:creationId xmlns:a16="http://schemas.microsoft.com/office/drawing/2014/main" id="{D32D786C-DE6F-435E-89A2-F0DBD4573699}"/>
              </a:ext>
            </a:extLst>
          </p:cNvPr>
          <p:cNvSpPr>
            <a:spLocks noGrp="1"/>
          </p:cNvSpPr>
          <p:nvPr>
            <p:ph type="body" sz="quarter" idx="27" hasCustomPrompt="1"/>
          </p:nvPr>
        </p:nvSpPr>
        <p:spPr>
          <a:xfrm>
            <a:off x="2082978" y="3934793"/>
            <a:ext cx="1407759" cy="468689"/>
          </a:xfrm>
        </p:spPr>
        <p:txBody>
          <a:bodyPr>
            <a:noAutofit/>
          </a:bodyPr>
          <a:lstStyle>
            <a:lvl1pPr marL="0" indent="0" algn="ctr">
              <a:lnSpc>
                <a:spcPct val="100000"/>
              </a:lnSpc>
              <a:spcAft>
                <a:spcPts val="0"/>
              </a:spcAft>
              <a:buNone/>
              <a:defRPr sz="1200" b="0" i="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Title goes here in Verdana 9pt</a:t>
            </a:r>
          </a:p>
        </p:txBody>
      </p:sp>
      <p:sp>
        <p:nvSpPr>
          <p:cNvPr id="35" name="Espace réservé du texte 4">
            <a:extLst>
              <a:ext uri="{FF2B5EF4-FFF2-40B4-BE49-F238E27FC236}">
                <a16:creationId xmlns:a16="http://schemas.microsoft.com/office/drawing/2014/main" id="{9C501E4B-3A14-4B9B-B61B-DC6381B9AA7C}"/>
              </a:ext>
            </a:extLst>
          </p:cNvPr>
          <p:cNvSpPr>
            <a:spLocks noGrp="1"/>
          </p:cNvSpPr>
          <p:nvPr>
            <p:ph type="body" sz="quarter" idx="28" hasCustomPrompt="1"/>
          </p:nvPr>
        </p:nvSpPr>
        <p:spPr>
          <a:xfrm>
            <a:off x="3740330" y="3936413"/>
            <a:ext cx="1407759" cy="471247"/>
          </a:xfrm>
        </p:spPr>
        <p:txBody>
          <a:bodyPr>
            <a:noAutofit/>
          </a:bodyPr>
          <a:lstStyle>
            <a:lvl1pPr marL="0" indent="0" algn="ctr">
              <a:lnSpc>
                <a:spcPct val="100000"/>
              </a:lnSpc>
              <a:spcAft>
                <a:spcPts val="0"/>
              </a:spcAft>
              <a:buNone/>
              <a:defRPr sz="1200" b="0" i="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Title goes here in Verdana 9pt</a:t>
            </a:r>
          </a:p>
        </p:txBody>
      </p:sp>
      <p:sp>
        <p:nvSpPr>
          <p:cNvPr id="36" name="Espace réservé du texte 4">
            <a:extLst>
              <a:ext uri="{FF2B5EF4-FFF2-40B4-BE49-F238E27FC236}">
                <a16:creationId xmlns:a16="http://schemas.microsoft.com/office/drawing/2014/main" id="{9C742B60-DBF9-4074-B1A9-8F6E74E9D9E7}"/>
              </a:ext>
            </a:extLst>
          </p:cNvPr>
          <p:cNvSpPr>
            <a:spLocks noGrp="1"/>
          </p:cNvSpPr>
          <p:nvPr>
            <p:ph type="body" sz="quarter" idx="29" hasCustomPrompt="1"/>
          </p:nvPr>
        </p:nvSpPr>
        <p:spPr>
          <a:xfrm>
            <a:off x="5392119" y="3925153"/>
            <a:ext cx="1407759" cy="478329"/>
          </a:xfrm>
        </p:spPr>
        <p:txBody>
          <a:bodyPr>
            <a:noAutofit/>
          </a:bodyPr>
          <a:lstStyle>
            <a:lvl1pPr marL="0" indent="0" algn="ctr">
              <a:lnSpc>
                <a:spcPct val="100000"/>
              </a:lnSpc>
              <a:spcAft>
                <a:spcPts val="0"/>
              </a:spcAft>
              <a:buNone/>
              <a:defRPr sz="1200" b="0" i="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Title goes here in Verdana 9pt</a:t>
            </a:r>
          </a:p>
        </p:txBody>
      </p:sp>
      <p:sp>
        <p:nvSpPr>
          <p:cNvPr id="37" name="Espace réservé du texte 4">
            <a:extLst>
              <a:ext uri="{FF2B5EF4-FFF2-40B4-BE49-F238E27FC236}">
                <a16:creationId xmlns:a16="http://schemas.microsoft.com/office/drawing/2014/main" id="{5FD15E1D-688D-409E-9AD0-74ABF227C223}"/>
              </a:ext>
            </a:extLst>
          </p:cNvPr>
          <p:cNvSpPr>
            <a:spLocks noGrp="1"/>
          </p:cNvSpPr>
          <p:nvPr>
            <p:ph type="body" sz="quarter" idx="30" hasCustomPrompt="1"/>
          </p:nvPr>
        </p:nvSpPr>
        <p:spPr>
          <a:xfrm>
            <a:off x="7043909" y="3913892"/>
            <a:ext cx="1407759" cy="489589"/>
          </a:xfrm>
        </p:spPr>
        <p:txBody>
          <a:bodyPr>
            <a:noAutofit/>
          </a:bodyPr>
          <a:lstStyle>
            <a:lvl1pPr marL="0" indent="0" algn="ctr">
              <a:lnSpc>
                <a:spcPct val="100000"/>
              </a:lnSpc>
              <a:spcAft>
                <a:spcPts val="0"/>
              </a:spcAft>
              <a:buNone/>
              <a:defRPr sz="1200" b="0" i="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Title goes here in Verdana 9pt</a:t>
            </a:r>
          </a:p>
        </p:txBody>
      </p:sp>
      <p:sp>
        <p:nvSpPr>
          <p:cNvPr id="38" name="Espace réservé du texte 4">
            <a:extLst>
              <a:ext uri="{FF2B5EF4-FFF2-40B4-BE49-F238E27FC236}">
                <a16:creationId xmlns:a16="http://schemas.microsoft.com/office/drawing/2014/main" id="{3D55ECC2-F335-44B9-9DDE-2AE845F32B16}"/>
              </a:ext>
            </a:extLst>
          </p:cNvPr>
          <p:cNvSpPr>
            <a:spLocks noGrp="1"/>
          </p:cNvSpPr>
          <p:nvPr>
            <p:ph type="body" sz="quarter" idx="31" hasCustomPrompt="1"/>
          </p:nvPr>
        </p:nvSpPr>
        <p:spPr>
          <a:xfrm>
            <a:off x="8695698" y="3902633"/>
            <a:ext cx="1407759" cy="500847"/>
          </a:xfrm>
        </p:spPr>
        <p:txBody>
          <a:bodyPr>
            <a:noAutofit/>
          </a:bodyPr>
          <a:lstStyle>
            <a:lvl1pPr marL="0" indent="0" algn="ctr">
              <a:lnSpc>
                <a:spcPct val="100000"/>
              </a:lnSpc>
              <a:spcAft>
                <a:spcPts val="0"/>
              </a:spcAft>
              <a:buNone/>
              <a:defRPr sz="1200" b="0" i="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Title goes here in Verdana 9pt</a:t>
            </a:r>
          </a:p>
        </p:txBody>
      </p:sp>
      <p:sp>
        <p:nvSpPr>
          <p:cNvPr id="39" name="Espace réservé du texte 4">
            <a:extLst>
              <a:ext uri="{FF2B5EF4-FFF2-40B4-BE49-F238E27FC236}">
                <a16:creationId xmlns:a16="http://schemas.microsoft.com/office/drawing/2014/main" id="{D9015B19-D4D5-4F3C-934C-E2A9B54E71FF}"/>
              </a:ext>
            </a:extLst>
          </p:cNvPr>
          <p:cNvSpPr>
            <a:spLocks noGrp="1"/>
          </p:cNvSpPr>
          <p:nvPr>
            <p:ph type="body" sz="quarter" idx="32" hasCustomPrompt="1"/>
          </p:nvPr>
        </p:nvSpPr>
        <p:spPr>
          <a:xfrm>
            <a:off x="10353258" y="3902631"/>
            <a:ext cx="1407759" cy="514404"/>
          </a:xfrm>
        </p:spPr>
        <p:txBody>
          <a:bodyPr>
            <a:noAutofit/>
          </a:bodyPr>
          <a:lstStyle>
            <a:lvl1pPr marL="0" indent="0" algn="ctr">
              <a:lnSpc>
                <a:spcPct val="100000"/>
              </a:lnSpc>
              <a:spcAft>
                <a:spcPts val="0"/>
              </a:spcAft>
              <a:buNone/>
              <a:defRPr sz="1200" b="0" i="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Title goes here in Verdana 9pt</a:t>
            </a:r>
          </a:p>
        </p:txBody>
      </p:sp>
      <p:sp>
        <p:nvSpPr>
          <p:cNvPr id="40" name="Espace réservé du texte 4">
            <a:extLst>
              <a:ext uri="{FF2B5EF4-FFF2-40B4-BE49-F238E27FC236}">
                <a16:creationId xmlns:a16="http://schemas.microsoft.com/office/drawing/2014/main" id="{7CB0C600-717D-4628-8BB6-411A6709E1AA}"/>
              </a:ext>
            </a:extLst>
          </p:cNvPr>
          <p:cNvSpPr>
            <a:spLocks noGrp="1"/>
          </p:cNvSpPr>
          <p:nvPr>
            <p:ph type="body" sz="quarter" idx="33" hasCustomPrompt="1"/>
          </p:nvPr>
        </p:nvSpPr>
        <p:spPr>
          <a:xfrm>
            <a:off x="360594" y="5183547"/>
            <a:ext cx="1548533" cy="720000"/>
          </a:xfrm>
        </p:spPr>
        <p:txBody>
          <a:bodyPr>
            <a:noAutofit/>
          </a:bodyPr>
          <a:lstStyle>
            <a:lvl1pPr marL="0" indent="0" algn="ctr">
              <a:lnSpc>
                <a:spcPct val="125000"/>
              </a:lnSpc>
              <a:spcAft>
                <a:spcPts val="0"/>
              </a:spcAft>
              <a:buNone/>
              <a:defRPr sz="933"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Body copy goes here in Verdana 7pt</a:t>
            </a:r>
          </a:p>
        </p:txBody>
      </p:sp>
      <p:sp>
        <p:nvSpPr>
          <p:cNvPr id="41" name="Espace réservé du texte 4">
            <a:extLst>
              <a:ext uri="{FF2B5EF4-FFF2-40B4-BE49-F238E27FC236}">
                <a16:creationId xmlns:a16="http://schemas.microsoft.com/office/drawing/2014/main" id="{CA06A69C-FC71-47B5-A2D0-336941212B15}"/>
              </a:ext>
            </a:extLst>
          </p:cNvPr>
          <p:cNvSpPr>
            <a:spLocks noGrp="1"/>
          </p:cNvSpPr>
          <p:nvPr>
            <p:ph type="body" sz="quarter" idx="34" hasCustomPrompt="1"/>
          </p:nvPr>
        </p:nvSpPr>
        <p:spPr>
          <a:xfrm>
            <a:off x="2012590" y="5183549"/>
            <a:ext cx="1548533" cy="720000"/>
          </a:xfrm>
        </p:spPr>
        <p:txBody>
          <a:bodyPr>
            <a:noAutofit/>
          </a:bodyPr>
          <a:lstStyle>
            <a:lvl1pPr marL="0" indent="0" algn="ctr">
              <a:lnSpc>
                <a:spcPct val="125000"/>
              </a:lnSpc>
              <a:spcAft>
                <a:spcPts val="0"/>
              </a:spcAft>
              <a:buNone/>
              <a:defRPr sz="933"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Body copy goes here in Verdana 7pt</a:t>
            </a:r>
          </a:p>
        </p:txBody>
      </p:sp>
      <p:sp>
        <p:nvSpPr>
          <p:cNvPr id="42" name="Espace réservé du texte 4">
            <a:extLst>
              <a:ext uri="{FF2B5EF4-FFF2-40B4-BE49-F238E27FC236}">
                <a16:creationId xmlns:a16="http://schemas.microsoft.com/office/drawing/2014/main" id="{09AF6B2D-FE1E-4067-9129-C4B5676FF75B}"/>
              </a:ext>
            </a:extLst>
          </p:cNvPr>
          <p:cNvSpPr>
            <a:spLocks noGrp="1"/>
          </p:cNvSpPr>
          <p:nvPr>
            <p:ph type="body" sz="quarter" idx="35" hasCustomPrompt="1"/>
          </p:nvPr>
        </p:nvSpPr>
        <p:spPr>
          <a:xfrm>
            <a:off x="5321731" y="5183549"/>
            <a:ext cx="1548533" cy="720000"/>
          </a:xfrm>
        </p:spPr>
        <p:txBody>
          <a:bodyPr>
            <a:noAutofit/>
          </a:bodyPr>
          <a:lstStyle>
            <a:lvl1pPr marL="0" indent="0" algn="ctr">
              <a:lnSpc>
                <a:spcPct val="125000"/>
              </a:lnSpc>
              <a:spcAft>
                <a:spcPts val="0"/>
              </a:spcAft>
              <a:buNone/>
              <a:defRPr sz="933"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Body copy goes here in Verdana 7pt</a:t>
            </a:r>
          </a:p>
        </p:txBody>
      </p:sp>
      <p:sp>
        <p:nvSpPr>
          <p:cNvPr id="43" name="Espace réservé du texte 4">
            <a:extLst>
              <a:ext uri="{FF2B5EF4-FFF2-40B4-BE49-F238E27FC236}">
                <a16:creationId xmlns:a16="http://schemas.microsoft.com/office/drawing/2014/main" id="{CF14C971-4FFC-440B-9E09-17D67217DA4D}"/>
              </a:ext>
            </a:extLst>
          </p:cNvPr>
          <p:cNvSpPr>
            <a:spLocks noGrp="1"/>
          </p:cNvSpPr>
          <p:nvPr>
            <p:ph type="body" sz="quarter" idx="36" hasCustomPrompt="1"/>
          </p:nvPr>
        </p:nvSpPr>
        <p:spPr>
          <a:xfrm>
            <a:off x="8625310" y="5183548"/>
            <a:ext cx="1548533" cy="720000"/>
          </a:xfrm>
        </p:spPr>
        <p:txBody>
          <a:bodyPr>
            <a:noAutofit/>
          </a:bodyPr>
          <a:lstStyle>
            <a:lvl1pPr marL="0" indent="0" algn="ctr">
              <a:lnSpc>
                <a:spcPct val="125000"/>
              </a:lnSpc>
              <a:spcAft>
                <a:spcPts val="0"/>
              </a:spcAft>
              <a:buNone/>
              <a:defRPr sz="933"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Body copy goes here in Verdana 7pt</a:t>
            </a:r>
          </a:p>
        </p:txBody>
      </p:sp>
      <p:sp>
        <p:nvSpPr>
          <p:cNvPr id="44" name="Espace réservé du texte 4">
            <a:extLst>
              <a:ext uri="{FF2B5EF4-FFF2-40B4-BE49-F238E27FC236}">
                <a16:creationId xmlns:a16="http://schemas.microsoft.com/office/drawing/2014/main" id="{83FECD87-649A-4C86-9EE3-E68666E5077C}"/>
              </a:ext>
            </a:extLst>
          </p:cNvPr>
          <p:cNvSpPr>
            <a:spLocks noGrp="1"/>
          </p:cNvSpPr>
          <p:nvPr>
            <p:ph type="body" sz="quarter" idx="37" hasCustomPrompt="1"/>
          </p:nvPr>
        </p:nvSpPr>
        <p:spPr>
          <a:xfrm>
            <a:off x="10282870" y="5183548"/>
            <a:ext cx="1548533" cy="720000"/>
          </a:xfrm>
        </p:spPr>
        <p:txBody>
          <a:bodyPr>
            <a:noAutofit/>
          </a:bodyPr>
          <a:lstStyle>
            <a:lvl1pPr marL="0" indent="0" algn="ctr">
              <a:lnSpc>
                <a:spcPct val="125000"/>
              </a:lnSpc>
              <a:spcAft>
                <a:spcPts val="0"/>
              </a:spcAft>
              <a:buNone/>
              <a:defRPr sz="933"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Body copy goes here in Verdana 7pt</a:t>
            </a:r>
          </a:p>
        </p:txBody>
      </p:sp>
      <p:sp>
        <p:nvSpPr>
          <p:cNvPr id="45" name="Espace réservé pour une image  8">
            <a:extLst>
              <a:ext uri="{FF2B5EF4-FFF2-40B4-BE49-F238E27FC236}">
                <a16:creationId xmlns:a16="http://schemas.microsoft.com/office/drawing/2014/main" id="{CC5C9632-E14B-4BCC-B960-B235737C8F5E}"/>
              </a:ext>
            </a:extLst>
          </p:cNvPr>
          <p:cNvSpPr>
            <a:spLocks noGrp="1" noChangeAspect="1"/>
          </p:cNvSpPr>
          <p:nvPr>
            <p:ph type="pic" sz="quarter" idx="38"/>
          </p:nvPr>
        </p:nvSpPr>
        <p:spPr>
          <a:xfrm>
            <a:off x="523592" y="2275343"/>
            <a:ext cx="1222537" cy="1213872"/>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46" name="Espace réservé pour une image  8">
            <a:extLst>
              <a:ext uri="{FF2B5EF4-FFF2-40B4-BE49-F238E27FC236}">
                <a16:creationId xmlns:a16="http://schemas.microsoft.com/office/drawing/2014/main" id="{84EE3C86-4DFD-490F-A50B-B0BEE6298C43}"/>
              </a:ext>
            </a:extLst>
          </p:cNvPr>
          <p:cNvSpPr>
            <a:spLocks noGrp="1" noChangeAspect="1"/>
          </p:cNvSpPr>
          <p:nvPr>
            <p:ph type="pic" sz="quarter" idx="39"/>
          </p:nvPr>
        </p:nvSpPr>
        <p:spPr>
          <a:xfrm>
            <a:off x="2175588" y="2275343"/>
            <a:ext cx="1222537" cy="1213872"/>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47" name="Espace réservé pour une image  8">
            <a:extLst>
              <a:ext uri="{FF2B5EF4-FFF2-40B4-BE49-F238E27FC236}">
                <a16:creationId xmlns:a16="http://schemas.microsoft.com/office/drawing/2014/main" id="{77D5A709-E29B-43D2-A12D-DECB5EE31488}"/>
              </a:ext>
            </a:extLst>
          </p:cNvPr>
          <p:cNvSpPr>
            <a:spLocks noGrp="1" noChangeAspect="1"/>
          </p:cNvSpPr>
          <p:nvPr>
            <p:ph type="pic" sz="quarter" idx="40"/>
          </p:nvPr>
        </p:nvSpPr>
        <p:spPr>
          <a:xfrm>
            <a:off x="3827584" y="2275343"/>
            <a:ext cx="1222537" cy="1213872"/>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48" name="Espace réservé pour une image  8">
            <a:extLst>
              <a:ext uri="{FF2B5EF4-FFF2-40B4-BE49-F238E27FC236}">
                <a16:creationId xmlns:a16="http://schemas.microsoft.com/office/drawing/2014/main" id="{A2BF4A97-13DA-4E9F-8ACB-59EB15D77A1E}"/>
              </a:ext>
            </a:extLst>
          </p:cNvPr>
          <p:cNvSpPr>
            <a:spLocks noGrp="1" noChangeAspect="1"/>
          </p:cNvSpPr>
          <p:nvPr>
            <p:ph type="pic" sz="quarter" idx="41"/>
          </p:nvPr>
        </p:nvSpPr>
        <p:spPr>
          <a:xfrm>
            <a:off x="5479580" y="2275343"/>
            <a:ext cx="1222537" cy="1213872"/>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49" name="Espace réservé pour une image  8">
            <a:extLst>
              <a:ext uri="{FF2B5EF4-FFF2-40B4-BE49-F238E27FC236}">
                <a16:creationId xmlns:a16="http://schemas.microsoft.com/office/drawing/2014/main" id="{B3001942-C22D-4695-956D-BB43AA2F9E26}"/>
              </a:ext>
            </a:extLst>
          </p:cNvPr>
          <p:cNvSpPr>
            <a:spLocks noGrp="1" noChangeAspect="1"/>
          </p:cNvSpPr>
          <p:nvPr>
            <p:ph type="pic" sz="quarter" idx="42"/>
          </p:nvPr>
        </p:nvSpPr>
        <p:spPr>
          <a:xfrm>
            <a:off x="7131576" y="2275343"/>
            <a:ext cx="1222537" cy="1213872"/>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50" name="Espace réservé pour une image  8">
            <a:extLst>
              <a:ext uri="{FF2B5EF4-FFF2-40B4-BE49-F238E27FC236}">
                <a16:creationId xmlns:a16="http://schemas.microsoft.com/office/drawing/2014/main" id="{779AA997-FB2D-45EA-9288-E6142EF3D61B}"/>
              </a:ext>
            </a:extLst>
          </p:cNvPr>
          <p:cNvSpPr>
            <a:spLocks noGrp="1" noChangeAspect="1"/>
          </p:cNvSpPr>
          <p:nvPr>
            <p:ph type="pic" sz="quarter" idx="43"/>
          </p:nvPr>
        </p:nvSpPr>
        <p:spPr>
          <a:xfrm>
            <a:off x="8783572" y="2275343"/>
            <a:ext cx="1222537" cy="1213872"/>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51" name="Espace réservé pour une image  8">
            <a:extLst>
              <a:ext uri="{FF2B5EF4-FFF2-40B4-BE49-F238E27FC236}">
                <a16:creationId xmlns:a16="http://schemas.microsoft.com/office/drawing/2014/main" id="{0604BCBF-1C62-4840-B2BA-6AAA4AEAFBD9}"/>
              </a:ext>
            </a:extLst>
          </p:cNvPr>
          <p:cNvSpPr>
            <a:spLocks noGrp="1" noChangeAspect="1"/>
          </p:cNvSpPr>
          <p:nvPr>
            <p:ph type="pic" sz="quarter" idx="44"/>
          </p:nvPr>
        </p:nvSpPr>
        <p:spPr>
          <a:xfrm>
            <a:off x="10435568" y="2275343"/>
            <a:ext cx="1222537" cy="1213872"/>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52" name="Espace réservé du graphique SmartArt 29">
            <a:extLst>
              <a:ext uri="{FF2B5EF4-FFF2-40B4-BE49-F238E27FC236}">
                <a16:creationId xmlns:a16="http://schemas.microsoft.com/office/drawing/2014/main" id="{FA8235AD-5B9A-4575-82DB-8CE0D777263C}"/>
              </a:ext>
            </a:extLst>
          </p:cNvPr>
          <p:cNvSpPr>
            <a:spLocks noGrp="1" noChangeAspect="1"/>
          </p:cNvSpPr>
          <p:nvPr>
            <p:ph type="dgm" sz="quarter" idx="45"/>
          </p:nvPr>
        </p:nvSpPr>
        <p:spPr>
          <a:xfrm>
            <a:off x="4294610" y="4541605"/>
            <a:ext cx="292772" cy="290697"/>
          </a:xfrm>
          <a:custGeom>
            <a:avLst/>
            <a:gdLst>
              <a:gd name="connsiteX0" fmla="*/ 2922939 w 3483218"/>
              <a:gd name="connsiteY0" fmla="*/ 1259365 h 3458526"/>
              <a:gd name="connsiteX1" fmla="*/ 1600525 w 3483218"/>
              <a:gd name="connsiteY1" fmla="*/ 2492535 h 3458526"/>
              <a:gd name="connsiteX2" fmla="*/ 868506 w 3483218"/>
              <a:gd name="connsiteY2" fmla="*/ 1555592 h 3458526"/>
              <a:gd name="connsiteX3" fmla="*/ 797650 w 3483218"/>
              <a:gd name="connsiteY3" fmla="*/ 1610951 h 3458526"/>
              <a:gd name="connsiteX4" fmla="*/ 1586692 w 3483218"/>
              <a:gd name="connsiteY4" fmla="*/ 2620878 h 3458526"/>
              <a:gd name="connsiteX5" fmla="*/ 1626892 w 3483218"/>
              <a:gd name="connsiteY5" fmla="*/ 2589471 h 3458526"/>
              <a:gd name="connsiteX6" fmla="*/ 1627601 w 3483218"/>
              <a:gd name="connsiteY6" fmla="*/ 2590232 h 3458526"/>
              <a:gd name="connsiteX7" fmla="*/ 1636303 w 3483218"/>
              <a:gd name="connsiteY7" fmla="*/ 2582117 h 3458526"/>
              <a:gd name="connsiteX8" fmla="*/ 1657548 w 3483218"/>
              <a:gd name="connsiteY8" fmla="*/ 2565520 h 3458526"/>
              <a:gd name="connsiteX9" fmla="*/ 1656095 w 3483218"/>
              <a:gd name="connsiteY9" fmla="*/ 2563661 h 3458526"/>
              <a:gd name="connsiteX10" fmla="*/ 2984262 w 3483218"/>
              <a:gd name="connsiteY10" fmla="*/ 1325125 h 3458526"/>
              <a:gd name="connsiteX11" fmla="*/ 1704581 w 3483218"/>
              <a:gd name="connsiteY11" fmla="*/ 1 h 3458526"/>
              <a:gd name="connsiteX12" fmla="*/ 3483218 w 3483218"/>
              <a:gd name="connsiteY12" fmla="*/ 1729247 h 3458526"/>
              <a:gd name="connsiteX13" fmla="*/ 1778716 w 3483218"/>
              <a:gd name="connsiteY13" fmla="*/ 3458526 h 3458526"/>
              <a:gd name="connsiteX14" fmla="*/ 1 w 3483218"/>
              <a:gd name="connsiteY14" fmla="*/ 1729282 h 3458526"/>
              <a:gd name="connsiteX15" fmla="*/ 1704581 w 3483218"/>
              <a:gd name="connsiteY15" fmla="*/ 1 h 3458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83218" h="3458526">
                <a:moveTo>
                  <a:pt x="2922939" y="1259365"/>
                </a:moveTo>
                <a:lnTo>
                  <a:pt x="1600525" y="2492535"/>
                </a:lnTo>
                <a:lnTo>
                  <a:pt x="868506" y="1555592"/>
                </a:lnTo>
                <a:lnTo>
                  <a:pt x="797650" y="1610951"/>
                </a:lnTo>
                <a:lnTo>
                  <a:pt x="1586692" y="2620878"/>
                </a:lnTo>
                <a:lnTo>
                  <a:pt x="1626892" y="2589471"/>
                </a:lnTo>
                <a:lnTo>
                  <a:pt x="1627601" y="2590232"/>
                </a:lnTo>
                <a:lnTo>
                  <a:pt x="1636303" y="2582117"/>
                </a:lnTo>
                <a:lnTo>
                  <a:pt x="1657548" y="2565520"/>
                </a:lnTo>
                <a:lnTo>
                  <a:pt x="1656095" y="2563661"/>
                </a:lnTo>
                <a:lnTo>
                  <a:pt x="2984262" y="1325125"/>
                </a:lnTo>
                <a:close/>
                <a:moveTo>
                  <a:pt x="1704581" y="1"/>
                </a:moveTo>
                <a:cubicBezTo>
                  <a:pt x="2791550" y="-37"/>
                  <a:pt x="3483179" y="642275"/>
                  <a:pt x="3483218" y="1729247"/>
                </a:cubicBezTo>
                <a:cubicBezTo>
                  <a:pt x="3483201" y="2791528"/>
                  <a:pt x="2791534" y="3458489"/>
                  <a:pt x="1778716" y="3458526"/>
                </a:cubicBezTo>
                <a:cubicBezTo>
                  <a:pt x="666974" y="3458540"/>
                  <a:pt x="-14" y="2791564"/>
                  <a:pt x="1" y="1729282"/>
                </a:cubicBezTo>
                <a:cubicBezTo>
                  <a:pt x="42" y="642310"/>
                  <a:pt x="666991" y="13"/>
                  <a:pt x="1704581" y="1"/>
                </a:cubicBezTo>
                <a:close/>
              </a:path>
            </a:pathLst>
          </a:custGeom>
          <a:solidFill>
            <a:schemeClr val="accent2"/>
          </a:solidFill>
        </p:spPr>
        <p:txBody>
          <a:bodyPr wrap="square">
            <a:noAutofit/>
          </a:bodyPr>
          <a:lstStyle>
            <a:lvl1pPr>
              <a:defRPr>
                <a:noFill/>
              </a:defRPr>
            </a:lvl1pPr>
          </a:lstStyle>
          <a:p>
            <a:r>
              <a:rPr lang="en-US" noProof="0" dirty="0"/>
              <a:t>Click icon to add SmartArt graphic</a:t>
            </a:r>
          </a:p>
        </p:txBody>
      </p:sp>
      <p:sp>
        <p:nvSpPr>
          <p:cNvPr id="53" name="Espace réservé du graphique SmartArt 29">
            <a:extLst>
              <a:ext uri="{FF2B5EF4-FFF2-40B4-BE49-F238E27FC236}">
                <a16:creationId xmlns:a16="http://schemas.microsoft.com/office/drawing/2014/main" id="{7DBF2C70-2304-418B-A045-58A1900F2C79}"/>
              </a:ext>
            </a:extLst>
          </p:cNvPr>
          <p:cNvSpPr>
            <a:spLocks noGrp="1" noChangeAspect="1"/>
          </p:cNvSpPr>
          <p:nvPr>
            <p:ph type="dgm" sz="quarter" idx="46" hasCustomPrompt="1"/>
          </p:nvPr>
        </p:nvSpPr>
        <p:spPr>
          <a:xfrm>
            <a:off x="5945739" y="4541605"/>
            <a:ext cx="292772" cy="290697"/>
          </a:xfrm>
          <a:custGeom>
            <a:avLst/>
            <a:gdLst>
              <a:gd name="connsiteX0" fmla="*/ 2922939 w 3483218"/>
              <a:gd name="connsiteY0" fmla="*/ 1259365 h 3458526"/>
              <a:gd name="connsiteX1" fmla="*/ 1600525 w 3483218"/>
              <a:gd name="connsiteY1" fmla="*/ 2492535 h 3458526"/>
              <a:gd name="connsiteX2" fmla="*/ 868506 w 3483218"/>
              <a:gd name="connsiteY2" fmla="*/ 1555592 h 3458526"/>
              <a:gd name="connsiteX3" fmla="*/ 797650 w 3483218"/>
              <a:gd name="connsiteY3" fmla="*/ 1610951 h 3458526"/>
              <a:gd name="connsiteX4" fmla="*/ 1586692 w 3483218"/>
              <a:gd name="connsiteY4" fmla="*/ 2620878 h 3458526"/>
              <a:gd name="connsiteX5" fmla="*/ 1626892 w 3483218"/>
              <a:gd name="connsiteY5" fmla="*/ 2589471 h 3458526"/>
              <a:gd name="connsiteX6" fmla="*/ 1627601 w 3483218"/>
              <a:gd name="connsiteY6" fmla="*/ 2590232 h 3458526"/>
              <a:gd name="connsiteX7" fmla="*/ 1636303 w 3483218"/>
              <a:gd name="connsiteY7" fmla="*/ 2582117 h 3458526"/>
              <a:gd name="connsiteX8" fmla="*/ 1657548 w 3483218"/>
              <a:gd name="connsiteY8" fmla="*/ 2565520 h 3458526"/>
              <a:gd name="connsiteX9" fmla="*/ 1656095 w 3483218"/>
              <a:gd name="connsiteY9" fmla="*/ 2563661 h 3458526"/>
              <a:gd name="connsiteX10" fmla="*/ 2984262 w 3483218"/>
              <a:gd name="connsiteY10" fmla="*/ 1325125 h 3458526"/>
              <a:gd name="connsiteX11" fmla="*/ 1704581 w 3483218"/>
              <a:gd name="connsiteY11" fmla="*/ 1 h 3458526"/>
              <a:gd name="connsiteX12" fmla="*/ 3483218 w 3483218"/>
              <a:gd name="connsiteY12" fmla="*/ 1729247 h 3458526"/>
              <a:gd name="connsiteX13" fmla="*/ 1778716 w 3483218"/>
              <a:gd name="connsiteY13" fmla="*/ 3458526 h 3458526"/>
              <a:gd name="connsiteX14" fmla="*/ 1 w 3483218"/>
              <a:gd name="connsiteY14" fmla="*/ 1729282 h 3458526"/>
              <a:gd name="connsiteX15" fmla="*/ 1704581 w 3483218"/>
              <a:gd name="connsiteY15" fmla="*/ 1 h 3458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83218" h="3458526">
                <a:moveTo>
                  <a:pt x="2922939" y="1259365"/>
                </a:moveTo>
                <a:lnTo>
                  <a:pt x="1600525" y="2492535"/>
                </a:lnTo>
                <a:lnTo>
                  <a:pt x="868506" y="1555592"/>
                </a:lnTo>
                <a:lnTo>
                  <a:pt x="797650" y="1610951"/>
                </a:lnTo>
                <a:lnTo>
                  <a:pt x="1586692" y="2620878"/>
                </a:lnTo>
                <a:lnTo>
                  <a:pt x="1626892" y="2589471"/>
                </a:lnTo>
                <a:lnTo>
                  <a:pt x="1627601" y="2590232"/>
                </a:lnTo>
                <a:lnTo>
                  <a:pt x="1636303" y="2582117"/>
                </a:lnTo>
                <a:lnTo>
                  <a:pt x="1657548" y="2565520"/>
                </a:lnTo>
                <a:lnTo>
                  <a:pt x="1656095" y="2563661"/>
                </a:lnTo>
                <a:lnTo>
                  <a:pt x="2984262" y="1325125"/>
                </a:lnTo>
                <a:close/>
                <a:moveTo>
                  <a:pt x="1704581" y="1"/>
                </a:moveTo>
                <a:cubicBezTo>
                  <a:pt x="2791550" y="-37"/>
                  <a:pt x="3483179" y="642275"/>
                  <a:pt x="3483218" y="1729247"/>
                </a:cubicBezTo>
                <a:cubicBezTo>
                  <a:pt x="3483201" y="2791528"/>
                  <a:pt x="2791534" y="3458489"/>
                  <a:pt x="1778716" y="3458526"/>
                </a:cubicBezTo>
                <a:cubicBezTo>
                  <a:pt x="666974" y="3458540"/>
                  <a:pt x="-14" y="2791564"/>
                  <a:pt x="1" y="1729282"/>
                </a:cubicBezTo>
                <a:cubicBezTo>
                  <a:pt x="42" y="642310"/>
                  <a:pt x="666991" y="13"/>
                  <a:pt x="1704581" y="1"/>
                </a:cubicBezTo>
                <a:close/>
              </a:path>
            </a:pathLst>
          </a:custGeom>
          <a:solidFill>
            <a:schemeClr val="accent2"/>
          </a:solidFill>
        </p:spPr>
        <p:txBody>
          <a:bodyPr wrap="square">
            <a:noAutofit/>
          </a:bodyPr>
          <a:lstStyle>
            <a:lvl1pPr>
              <a:defRPr>
                <a:noFill/>
              </a:defRPr>
            </a:lvl1pPr>
          </a:lstStyle>
          <a:p>
            <a:pPr lvl="0"/>
            <a:r>
              <a:rPr lang="en-US" noProof="0" dirty="0"/>
              <a:t>Body copy goes here in Verdana 7pt</a:t>
            </a:r>
          </a:p>
        </p:txBody>
      </p:sp>
      <p:sp>
        <p:nvSpPr>
          <p:cNvPr id="54" name="Espace réservé du graphique SmartArt 29">
            <a:extLst>
              <a:ext uri="{FF2B5EF4-FFF2-40B4-BE49-F238E27FC236}">
                <a16:creationId xmlns:a16="http://schemas.microsoft.com/office/drawing/2014/main" id="{6F45D7C0-81AA-4419-9BD5-BC22EF4DA055}"/>
              </a:ext>
            </a:extLst>
          </p:cNvPr>
          <p:cNvSpPr>
            <a:spLocks noGrp="1" noChangeAspect="1"/>
          </p:cNvSpPr>
          <p:nvPr>
            <p:ph type="dgm" sz="quarter" idx="47"/>
          </p:nvPr>
        </p:nvSpPr>
        <p:spPr>
          <a:xfrm>
            <a:off x="7596869" y="4541605"/>
            <a:ext cx="292772" cy="290697"/>
          </a:xfrm>
          <a:custGeom>
            <a:avLst/>
            <a:gdLst>
              <a:gd name="connsiteX0" fmla="*/ 2922939 w 3483218"/>
              <a:gd name="connsiteY0" fmla="*/ 1259365 h 3458526"/>
              <a:gd name="connsiteX1" fmla="*/ 1600525 w 3483218"/>
              <a:gd name="connsiteY1" fmla="*/ 2492535 h 3458526"/>
              <a:gd name="connsiteX2" fmla="*/ 868506 w 3483218"/>
              <a:gd name="connsiteY2" fmla="*/ 1555592 h 3458526"/>
              <a:gd name="connsiteX3" fmla="*/ 797650 w 3483218"/>
              <a:gd name="connsiteY3" fmla="*/ 1610951 h 3458526"/>
              <a:gd name="connsiteX4" fmla="*/ 1586692 w 3483218"/>
              <a:gd name="connsiteY4" fmla="*/ 2620878 h 3458526"/>
              <a:gd name="connsiteX5" fmla="*/ 1626892 w 3483218"/>
              <a:gd name="connsiteY5" fmla="*/ 2589471 h 3458526"/>
              <a:gd name="connsiteX6" fmla="*/ 1627601 w 3483218"/>
              <a:gd name="connsiteY6" fmla="*/ 2590232 h 3458526"/>
              <a:gd name="connsiteX7" fmla="*/ 1636303 w 3483218"/>
              <a:gd name="connsiteY7" fmla="*/ 2582117 h 3458526"/>
              <a:gd name="connsiteX8" fmla="*/ 1657548 w 3483218"/>
              <a:gd name="connsiteY8" fmla="*/ 2565520 h 3458526"/>
              <a:gd name="connsiteX9" fmla="*/ 1656095 w 3483218"/>
              <a:gd name="connsiteY9" fmla="*/ 2563661 h 3458526"/>
              <a:gd name="connsiteX10" fmla="*/ 2984262 w 3483218"/>
              <a:gd name="connsiteY10" fmla="*/ 1325125 h 3458526"/>
              <a:gd name="connsiteX11" fmla="*/ 1704581 w 3483218"/>
              <a:gd name="connsiteY11" fmla="*/ 1 h 3458526"/>
              <a:gd name="connsiteX12" fmla="*/ 3483218 w 3483218"/>
              <a:gd name="connsiteY12" fmla="*/ 1729247 h 3458526"/>
              <a:gd name="connsiteX13" fmla="*/ 1778716 w 3483218"/>
              <a:gd name="connsiteY13" fmla="*/ 3458526 h 3458526"/>
              <a:gd name="connsiteX14" fmla="*/ 1 w 3483218"/>
              <a:gd name="connsiteY14" fmla="*/ 1729282 h 3458526"/>
              <a:gd name="connsiteX15" fmla="*/ 1704581 w 3483218"/>
              <a:gd name="connsiteY15" fmla="*/ 1 h 3458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83218" h="3458526">
                <a:moveTo>
                  <a:pt x="2922939" y="1259365"/>
                </a:moveTo>
                <a:lnTo>
                  <a:pt x="1600525" y="2492535"/>
                </a:lnTo>
                <a:lnTo>
                  <a:pt x="868506" y="1555592"/>
                </a:lnTo>
                <a:lnTo>
                  <a:pt x="797650" y="1610951"/>
                </a:lnTo>
                <a:lnTo>
                  <a:pt x="1586692" y="2620878"/>
                </a:lnTo>
                <a:lnTo>
                  <a:pt x="1626892" y="2589471"/>
                </a:lnTo>
                <a:lnTo>
                  <a:pt x="1627601" y="2590232"/>
                </a:lnTo>
                <a:lnTo>
                  <a:pt x="1636303" y="2582117"/>
                </a:lnTo>
                <a:lnTo>
                  <a:pt x="1657548" y="2565520"/>
                </a:lnTo>
                <a:lnTo>
                  <a:pt x="1656095" y="2563661"/>
                </a:lnTo>
                <a:lnTo>
                  <a:pt x="2984262" y="1325125"/>
                </a:lnTo>
                <a:close/>
                <a:moveTo>
                  <a:pt x="1704581" y="1"/>
                </a:moveTo>
                <a:cubicBezTo>
                  <a:pt x="2791550" y="-37"/>
                  <a:pt x="3483179" y="642275"/>
                  <a:pt x="3483218" y="1729247"/>
                </a:cubicBezTo>
                <a:cubicBezTo>
                  <a:pt x="3483201" y="2791528"/>
                  <a:pt x="2791534" y="3458489"/>
                  <a:pt x="1778716" y="3458526"/>
                </a:cubicBezTo>
                <a:cubicBezTo>
                  <a:pt x="666974" y="3458540"/>
                  <a:pt x="-14" y="2791564"/>
                  <a:pt x="1" y="1729282"/>
                </a:cubicBezTo>
                <a:cubicBezTo>
                  <a:pt x="42" y="642310"/>
                  <a:pt x="666991" y="13"/>
                  <a:pt x="1704581" y="1"/>
                </a:cubicBezTo>
                <a:close/>
              </a:path>
            </a:pathLst>
          </a:custGeom>
          <a:solidFill>
            <a:schemeClr val="accent2"/>
          </a:solidFill>
        </p:spPr>
        <p:txBody>
          <a:bodyPr wrap="square">
            <a:noAutofit/>
          </a:bodyPr>
          <a:lstStyle>
            <a:lvl1pPr>
              <a:defRPr>
                <a:noFill/>
              </a:defRPr>
            </a:lvl1pPr>
          </a:lstStyle>
          <a:p>
            <a:r>
              <a:rPr lang="en-US" noProof="0" dirty="0"/>
              <a:t>Click icon to add SmartArt graphic</a:t>
            </a:r>
          </a:p>
        </p:txBody>
      </p:sp>
      <p:sp>
        <p:nvSpPr>
          <p:cNvPr id="56" name="Espace réservé du texte 4">
            <a:extLst>
              <a:ext uri="{FF2B5EF4-FFF2-40B4-BE49-F238E27FC236}">
                <a16:creationId xmlns:a16="http://schemas.microsoft.com/office/drawing/2014/main" id="{FC6B0F1C-7055-324B-98C6-0177CD4AD1B4}"/>
              </a:ext>
            </a:extLst>
          </p:cNvPr>
          <p:cNvSpPr>
            <a:spLocks noGrp="1"/>
          </p:cNvSpPr>
          <p:nvPr>
            <p:ph type="body" sz="quarter" idx="48" hasCustomPrompt="1"/>
          </p:nvPr>
        </p:nvSpPr>
        <p:spPr>
          <a:xfrm>
            <a:off x="3664584" y="5183548"/>
            <a:ext cx="1548533" cy="720000"/>
          </a:xfrm>
        </p:spPr>
        <p:txBody>
          <a:bodyPr>
            <a:noAutofit/>
          </a:bodyPr>
          <a:lstStyle>
            <a:lvl1pPr marL="0" indent="0" algn="ctr">
              <a:lnSpc>
                <a:spcPct val="125000"/>
              </a:lnSpc>
              <a:spcAft>
                <a:spcPts val="0"/>
              </a:spcAft>
              <a:buNone/>
              <a:defRPr sz="933"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Body copy goes here in Verdana 7pt</a:t>
            </a:r>
          </a:p>
        </p:txBody>
      </p:sp>
      <p:sp>
        <p:nvSpPr>
          <p:cNvPr id="57" name="Espace réservé du texte 4">
            <a:extLst>
              <a:ext uri="{FF2B5EF4-FFF2-40B4-BE49-F238E27FC236}">
                <a16:creationId xmlns:a16="http://schemas.microsoft.com/office/drawing/2014/main" id="{CC765C58-0238-9A4D-B57F-E8B0921FD688}"/>
              </a:ext>
            </a:extLst>
          </p:cNvPr>
          <p:cNvSpPr>
            <a:spLocks noGrp="1"/>
          </p:cNvSpPr>
          <p:nvPr>
            <p:ph type="body" sz="quarter" idx="49" hasCustomPrompt="1"/>
          </p:nvPr>
        </p:nvSpPr>
        <p:spPr>
          <a:xfrm>
            <a:off x="7058438" y="5183547"/>
            <a:ext cx="1548533" cy="720000"/>
          </a:xfrm>
        </p:spPr>
        <p:txBody>
          <a:bodyPr>
            <a:noAutofit/>
          </a:bodyPr>
          <a:lstStyle>
            <a:lvl1pPr marL="0" indent="0" algn="ctr">
              <a:lnSpc>
                <a:spcPct val="125000"/>
              </a:lnSpc>
              <a:spcAft>
                <a:spcPts val="0"/>
              </a:spcAft>
              <a:buNone/>
              <a:defRPr sz="933"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Body copy goes here in Verdana 7pt</a:t>
            </a:r>
          </a:p>
        </p:txBody>
      </p:sp>
      <p:sp>
        <p:nvSpPr>
          <p:cNvPr id="60" name="Title 1">
            <a:extLst>
              <a:ext uri="{FF2B5EF4-FFF2-40B4-BE49-F238E27FC236}">
                <a16:creationId xmlns:a16="http://schemas.microsoft.com/office/drawing/2014/main" id="{DB609FE6-0339-4B6E-86E1-9513AF7B37AA}"/>
              </a:ext>
            </a:extLst>
          </p:cNvPr>
          <p:cNvSpPr>
            <a:spLocks noGrp="1"/>
          </p:cNvSpPr>
          <p:nvPr>
            <p:ph type="title"/>
          </p:nvPr>
        </p:nvSpPr>
        <p:spPr>
          <a:xfrm>
            <a:off x="444974" y="338144"/>
            <a:ext cx="11294059" cy="458587"/>
          </a:xfrm>
        </p:spPr>
        <p:txBody>
          <a:bodyPr/>
          <a:lstStyle/>
          <a:p>
            <a:r>
              <a:rPr lang="en-US"/>
              <a:t>Click to edit Master title style</a:t>
            </a:r>
            <a:endParaRPr lang="en-US" dirty="0"/>
          </a:p>
        </p:txBody>
      </p:sp>
    </p:spTree>
    <p:extLst>
      <p:ext uri="{BB962C8B-B14F-4D97-AF65-F5344CB8AC3E}">
        <p14:creationId xmlns:p14="http://schemas.microsoft.com/office/powerpoint/2010/main" val="3467162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imeline">
    <p:bg>
      <p:bgPr>
        <a:solidFill>
          <a:srgbClr val="FFFFDE">
            <a:alpha val="72000"/>
          </a:srgbClr>
        </a:solidFill>
        <a:effectLst/>
      </p:bgPr>
    </p:bg>
    <p:spTree>
      <p:nvGrpSpPr>
        <p:cNvPr id="1" name=""/>
        <p:cNvGrpSpPr/>
        <p:nvPr/>
      </p:nvGrpSpPr>
      <p:grpSpPr>
        <a:xfrm>
          <a:off x="0" y="0"/>
          <a:ext cx="0" cy="0"/>
          <a:chOff x="0" y="0"/>
          <a:chExt cx="0" cy="0"/>
        </a:xfrm>
      </p:grpSpPr>
      <p:cxnSp>
        <p:nvCxnSpPr>
          <p:cNvPr id="12" name="Connecteur droit 11">
            <a:extLst>
              <a:ext uri="{FF2B5EF4-FFF2-40B4-BE49-F238E27FC236}">
                <a16:creationId xmlns:a16="http://schemas.microsoft.com/office/drawing/2014/main" id="{7E70A040-45DC-4C4F-9C35-9C8855F2FADC}"/>
              </a:ext>
            </a:extLst>
          </p:cNvPr>
          <p:cNvCxnSpPr>
            <a:cxnSpLocks/>
          </p:cNvCxnSpPr>
          <p:nvPr userDrawn="1"/>
        </p:nvCxnSpPr>
        <p:spPr>
          <a:xfrm>
            <a:off x="456000" y="3919321"/>
            <a:ext cx="11280000"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53" name="Espace réservé du graphique SmartArt 11">
            <a:extLst>
              <a:ext uri="{FF2B5EF4-FFF2-40B4-BE49-F238E27FC236}">
                <a16:creationId xmlns:a16="http://schemas.microsoft.com/office/drawing/2014/main" id="{27C8F47C-3200-4352-B957-F47C1A5FCAFC}"/>
              </a:ext>
            </a:extLst>
          </p:cNvPr>
          <p:cNvSpPr>
            <a:spLocks noGrp="1" noChangeAspect="1"/>
          </p:cNvSpPr>
          <p:nvPr>
            <p:ph type="dgm" sz="quarter" idx="14"/>
          </p:nvPr>
        </p:nvSpPr>
        <p:spPr>
          <a:xfrm>
            <a:off x="1079875" y="3871321"/>
            <a:ext cx="96687" cy="96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sz="133">
                <a:noFill/>
              </a:defRPr>
            </a:lvl1pPr>
          </a:lstStyle>
          <a:p>
            <a:r>
              <a:rPr lang="en-US" noProof="0" dirty="0"/>
              <a:t>Click icon to add SmartArt graphic</a:t>
            </a:r>
          </a:p>
        </p:txBody>
      </p:sp>
      <p:sp>
        <p:nvSpPr>
          <p:cNvPr id="58" name="Espace réservé du texte 57">
            <a:extLst>
              <a:ext uri="{FF2B5EF4-FFF2-40B4-BE49-F238E27FC236}">
                <a16:creationId xmlns:a16="http://schemas.microsoft.com/office/drawing/2014/main" id="{A0A44F60-C67D-46ED-9CCB-CDD8B11F957F}"/>
              </a:ext>
            </a:extLst>
          </p:cNvPr>
          <p:cNvSpPr>
            <a:spLocks noGrp="1"/>
          </p:cNvSpPr>
          <p:nvPr>
            <p:ph type="body" sz="quarter" idx="36" hasCustomPrompt="1"/>
          </p:nvPr>
        </p:nvSpPr>
        <p:spPr>
          <a:xfrm>
            <a:off x="431905" y="2250270"/>
            <a:ext cx="1392631" cy="1383383"/>
          </a:xfrm>
          <a:custGeom>
            <a:avLst/>
            <a:gdLst>
              <a:gd name="connsiteX0" fmla="*/ 522269 w 1044473"/>
              <a:gd name="connsiteY0" fmla="*/ 171 h 1037537"/>
              <a:gd name="connsiteX1" fmla="*/ 1044299 w 1044473"/>
              <a:gd name="connsiteY1" fmla="*/ 530013 h 1037537"/>
              <a:gd name="connsiteX2" fmla="*/ 522269 w 1044473"/>
              <a:gd name="connsiteY2" fmla="*/ 1037382 h 1037537"/>
              <a:gd name="connsiteX3" fmla="*/ 175 w 1044473"/>
              <a:gd name="connsiteY3" fmla="*/ 507603 h 1037537"/>
              <a:gd name="connsiteX4" fmla="*/ 522269 w 1044473"/>
              <a:gd name="connsiteY4" fmla="*/ 171 h 1037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4473" h="1037537">
                <a:moveTo>
                  <a:pt x="522269" y="171"/>
                </a:moveTo>
                <a:cubicBezTo>
                  <a:pt x="848049" y="7150"/>
                  <a:pt x="1051279" y="204168"/>
                  <a:pt x="1044299" y="530013"/>
                </a:cubicBezTo>
                <a:cubicBezTo>
                  <a:pt x="1037512" y="848431"/>
                  <a:pt x="825831" y="1043849"/>
                  <a:pt x="522269" y="1037382"/>
                </a:cubicBezTo>
                <a:cubicBezTo>
                  <a:pt x="188997" y="1030211"/>
                  <a:pt x="-6676" y="826021"/>
                  <a:pt x="175" y="507603"/>
                </a:cubicBezTo>
                <a:cubicBezTo>
                  <a:pt x="7154" y="181758"/>
                  <a:pt x="211215" y="-6488"/>
                  <a:pt x="522269" y="171"/>
                </a:cubicBezTo>
                <a:close/>
              </a:path>
            </a:pathLst>
          </a:custGeom>
          <a:solidFill>
            <a:srgbClr val="FFFFDE">
              <a:alpha val="72000"/>
            </a:srgbClr>
          </a:solidFill>
        </p:spPr>
        <p:txBody>
          <a:bodyPr wrap="square" anchor="ctr" anchorCtr="1">
            <a:noAutofit/>
          </a:bodyPr>
          <a:lstStyle>
            <a:lvl1pPr marL="0" indent="0" algn="ctr">
              <a:lnSpc>
                <a:spcPct val="100000"/>
              </a:lnSpc>
              <a:spcAft>
                <a:spcPts val="267"/>
              </a:spcAft>
              <a:buNone/>
              <a:defRPr sz="160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sz="933">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Year/Date</a:t>
            </a:r>
          </a:p>
          <a:p>
            <a:pPr lvl="1"/>
            <a:r>
              <a:rPr lang="en-US" noProof="0" dirty="0"/>
              <a:t>Body copy goes here </a:t>
            </a:r>
          </a:p>
          <a:p>
            <a:pPr lvl="1"/>
            <a:r>
              <a:rPr lang="en-US" noProof="0" dirty="0"/>
              <a:t>in </a:t>
            </a:r>
            <a:r>
              <a:rPr lang="en-US" noProof="0" dirty="0" err="1"/>
              <a:t>verdana</a:t>
            </a:r>
            <a:r>
              <a:rPr lang="en-US" noProof="0" dirty="0"/>
              <a:t> 7pt</a:t>
            </a:r>
          </a:p>
        </p:txBody>
      </p:sp>
      <p:sp>
        <p:nvSpPr>
          <p:cNvPr id="62" name="Espace réservé du graphique SmartArt 11">
            <a:extLst>
              <a:ext uri="{FF2B5EF4-FFF2-40B4-BE49-F238E27FC236}">
                <a16:creationId xmlns:a16="http://schemas.microsoft.com/office/drawing/2014/main" id="{CE16E605-DFA7-4CED-8CBF-0542C7698DF9}"/>
              </a:ext>
            </a:extLst>
          </p:cNvPr>
          <p:cNvSpPr>
            <a:spLocks noGrp="1" noChangeAspect="1"/>
          </p:cNvSpPr>
          <p:nvPr>
            <p:ph type="dgm" sz="quarter" idx="40"/>
          </p:nvPr>
        </p:nvSpPr>
        <p:spPr>
          <a:xfrm>
            <a:off x="2733698" y="3871321"/>
            <a:ext cx="96687" cy="96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sz="133">
                <a:noFill/>
              </a:defRPr>
            </a:lvl1pPr>
          </a:lstStyle>
          <a:p>
            <a:r>
              <a:rPr lang="en-US" noProof="0" dirty="0"/>
              <a:t>Click icon to add SmartArt graphic</a:t>
            </a:r>
          </a:p>
        </p:txBody>
      </p:sp>
      <p:sp>
        <p:nvSpPr>
          <p:cNvPr id="63" name="Espace réservé du graphique SmartArt 11">
            <a:extLst>
              <a:ext uri="{FF2B5EF4-FFF2-40B4-BE49-F238E27FC236}">
                <a16:creationId xmlns:a16="http://schemas.microsoft.com/office/drawing/2014/main" id="{5A796DFE-A231-4181-AD26-E6261F7463D2}"/>
              </a:ext>
            </a:extLst>
          </p:cNvPr>
          <p:cNvSpPr>
            <a:spLocks noGrp="1" noChangeAspect="1"/>
          </p:cNvSpPr>
          <p:nvPr>
            <p:ph type="dgm" sz="quarter" idx="41"/>
          </p:nvPr>
        </p:nvSpPr>
        <p:spPr>
          <a:xfrm>
            <a:off x="4387521" y="3871321"/>
            <a:ext cx="96687" cy="96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sz="133">
                <a:noFill/>
              </a:defRPr>
            </a:lvl1pPr>
          </a:lstStyle>
          <a:p>
            <a:r>
              <a:rPr lang="en-US" noProof="0" dirty="0"/>
              <a:t>Click icon to add SmartArt graphic</a:t>
            </a:r>
          </a:p>
        </p:txBody>
      </p:sp>
      <p:sp>
        <p:nvSpPr>
          <p:cNvPr id="64" name="Espace réservé du graphique SmartArt 11">
            <a:extLst>
              <a:ext uri="{FF2B5EF4-FFF2-40B4-BE49-F238E27FC236}">
                <a16:creationId xmlns:a16="http://schemas.microsoft.com/office/drawing/2014/main" id="{4AF62F43-58B0-40EE-BBAF-40FAE44E0A13}"/>
              </a:ext>
            </a:extLst>
          </p:cNvPr>
          <p:cNvSpPr>
            <a:spLocks noGrp="1" noChangeAspect="1"/>
          </p:cNvSpPr>
          <p:nvPr>
            <p:ph type="dgm" sz="quarter" idx="42"/>
          </p:nvPr>
        </p:nvSpPr>
        <p:spPr>
          <a:xfrm>
            <a:off x="6041343" y="3871321"/>
            <a:ext cx="96687" cy="96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sz="133">
                <a:noFill/>
              </a:defRPr>
            </a:lvl1pPr>
          </a:lstStyle>
          <a:p>
            <a:r>
              <a:rPr lang="en-US" noProof="0" dirty="0"/>
              <a:t>Click icon to add SmartArt graphic</a:t>
            </a:r>
          </a:p>
        </p:txBody>
      </p:sp>
      <p:sp>
        <p:nvSpPr>
          <p:cNvPr id="65" name="Espace réservé du graphique SmartArt 11">
            <a:extLst>
              <a:ext uri="{FF2B5EF4-FFF2-40B4-BE49-F238E27FC236}">
                <a16:creationId xmlns:a16="http://schemas.microsoft.com/office/drawing/2014/main" id="{EA159B1B-69A6-4A2A-8825-3CE557B1A745}"/>
              </a:ext>
            </a:extLst>
          </p:cNvPr>
          <p:cNvSpPr>
            <a:spLocks noGrp="1" noChangeAspect="1"/>
          </p:cNvSpPr>
          <p:nvPr>
            <p:ph type="dgm" sz="quarter" idx="43"/>
          </p:nvPr>
        </p:nvSpPr>
        <p:spPr>
          <a:xfrm>
            <a:off x="7695166" y="3871321"/>
            <a:ext cx="96687" cy="96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sz="133">
                <a:noFill/>
              </a:defRPr>
            </a:lvl1pPr>
          </a:lstStyle>
          <a:p>
            <a:r>
              <a:rPr lang="en-US" noProof="0" dirty="0"/>
              <a:t>Click icon to add SmartArt graphic</a:t>
            </a:r>
          </a:p>
        </p:txBody>
      </p:sp>
      <p:sp>
        <p:nvSpPr>
          <p:cNvPr id="66" name="Espace réservé du graphique SmartArt 11">
            <a:extLst>
              <a:ext uri="{FF2B5EF4-FFF2-40B4-BE49-F238E27FC236}">
                <a16:creationId xmlns:a16="http://schemas.microsoft.com/office/drawing/2014/main" id="{46A4C6F1-FE20-48BF-A8EC-70436EAC5DE4}"/>
              </a:ext>
            </a:extLst>
          </p:cNvPr>
          <p:cNvSpPr>
            <a:spLocks noGrp="1" noChangeAspect="1"/>
          </p:cNvSpPr>
          <p:nvPr>
            <p:ph type="dgm" sz="quarter" idx="44"/>
          </p:nvPr>
        </p:nvSpPr>
        <p:spPr>
          <a:xfrm>
            <a:off x="9348989" y="3871321"/>
            <a:ext cx="96687" cy="96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sz="133">
                <a:noFill/>
              </a:defRPr>
            </a:lvl1pPr>
          </a:lstStyle>
          <a:p>
            <a:r>
              <a:rPr lang="en-US" noProof="0" dirty="0"/>
              <a:t>Click icon to add SmartArt graphic</a:t>
            </a:r>
          </a:p>
        </p:txBody>
      </p:sp>
      <p:sp>
        <p:nvSpPr>
          <p:cNvPr id="67" name="Espace réservé du graphique SmartArt 11">
            <a:extLst>
              <a:ext uri="{FF2B5EF4-FFF2-40B4-BE49-F238E27FC236}">
                <a16:creationId xmlns:a16="http://schemas.microsoft.com/office/drawing/2014/main" id="{2AD47857-C65A-440C-9B23-312C1566BFFB}"/>
              </a:ext>
            </a:extLst>
          </p:cNvPr>
          <p:cNvSpPr>
            <a:spLocks noGrp="1" noChangeAspect="1"/>
          </p:cNvSpPr>
          <p:nvPr>
            <p:ph type="dgm" sz="quarter" idx="45"/>
          </p:nvPr>
        </p:nvSpPr>
        <p:spPr>
          <a:xfrm>
            <a:off x="11002811" y="3871321"/>
            <a:ext cx="96687" cy="96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sz="133">
                <a:noFill/>
              </a:defRPr>
            </a:lvl1pPr>
          </a:lstStyle>
          <a:p>
            <a:r>
              <a:rPr lang="en-US" noProof="0" dirty="0"/>
              <a:t>Click icon to add SmartArt graphic</a:t>
            </a:r>
          </a:p>
        </p:txBody>
      </p:sp>
      <p:sp>
        <p:nvSpPr>
          <p:cNvPr id="35" name="Espace réservé du texte 57">
            <a:extLst>
              <a:ext uri="{FF2B5EF4-FFF2-40B4-BE49-F238E27FC236}">
                <a16:creationId xmlns:a16="http://schemas.microsoft.com/office/drawing/2014/main" id="{428D303E-DDAF-3641-B132-0379E658A1EE}"/>
              </a:ext>
            </a:extLst>
          </p:cNvPr>
          <p:cNvSpPr>
            <a:spLocks noGrp="1"/>
          </p:cNvSpPr>
          <p:nvPr>
            <p:ph type="body" sz="quarter" idx="52" hasCustomPrompt="1"/>
          </p:nvPr>
        </p:nvSpPr>
        <p:spPr>
          <a:xfrm>
            <a:off x="3743433" y="2250270"/>
            <a:ext cx="1392631" cy="1383383"/>
          </a:xfrm>
          <a:custGeom>
            <a:avLst/>
            <a:gdLst>
              <a:gd name="connsiteX0" fmla="*/ 522269 w 1044473"/>
              <a:gd name="connsiteY0" fmla="*/ 171 h 1037537"/>
              <a:gd name="connsiteX1" fmla="*/ 1044299 w 1044473"/>
              <a:gd name="connsiteY1" fmla="*/ 530013 h 1037537"/>
              <a:gd name="connsiteX2" fmla="*/ 522269 w 1044473"/>
              <a:gd name="connsiteY2" fmla="*/ 1037382 h 1037537"/>
              <a:gd name="connsiteX3" fmla="*/ 175 w 1044473"/>
              <a:gd name="connsiteY3" fmla="*/ 507603 h 1037537"/>
              <a:gd name="connsiteX4" fmla="*/ 522269 w 1044473"/>
              <a:gd name="connsiteY4" fmla="*/ 171 h 1037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4473" h="1037537">
                <a:moveTo>
                  <a:pt x="522269" y="171"/>
                </a:moveTo>
                <a:cubicBezTo>
                  <a:pt x="848049" y="7150"/>
                  <a:pt x="1051279" y="204168"/>
                  <a:pt x="1044299" y="530013"/>
                </a:cubicBezTo>
                <a:cubicBezTo>
                  <a:pt x="1037512" y="848431"/>
                  <a:pt x="825831" y="1043849"/>
                  <a:pt x="522269" y="1037382"/>
                </a:cubicBezTo>
                <a:cubicBezTo>
                  <a:pt x="188997" y="1030211"/>
                  <a:pt x="-6676" y="826021"/>
                  <a:pt x="175" y="507603"/>
                </a:cubicBezTo>
                <a:cubicBezTo>
                  <a:pt x="7154" y="181758"/>
                  <a:pt x="211215" y="-6488"/>
                  <a:pt x="522269" y="171"/>
                </a:cubicBezTo>
                <a:close/>
              </a:path>
            </a:pathLst>
          </a:custGeom>
          <a:solidFill>
            <a:srgbClr val="FFFFDE">
              <a:alpha val="72000"/>
            </a:srgbClr>
          </a:solidFill>
        </p:spPr>
        <p:txBody>
          <a:bodyPr wrap="square" anchor="ctr" anchorCtr="1">
            <a:noAutofit/>
          </a:bodyPr>
          <a:lstStyle>
            <a:lvl1pPr marL="0" indent="0" algn="ctr">
              <a:lnSpc>
                <a:spcPct val="100000"/>
              </a:lnSpc>
              <a:spcAft>
                <a:spcPts val="267"/>
              </a:spcAft>
              <a:buNone/>
              <a:defRPr sz="1467">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sz="933">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Year/Date</a:t>
            </a:r>
          </a:p>
          <a:p>
            <a:pPr lvl="1"/>
            <a:r>
              <a:rPr lang="en-US" noProof="0" dirty="0"/>
              <a:t>Body copy goes here </a:t>
            </a:r>
          </a:p>
          <a:p>
            <a:pPr lvl="1"/>
            <a:r>
              <a:rPr lang="en-US" noProof="0" dirty="0"/>
              <a:t>in </a:t>
            </a:r>
            <a:r>
              <a:rPr lang="en-US" noProof="0" dirty="0" err="1"/>
              <a:t>verdana</a:t>
            </a:r>
            <a:r>
              <a:rPr lang="en-US" noProof="0" dirty="0"/>
              <a:t> 7pt</a:t>
            </a:r>
          </a:p>
        </p:txBody>
      </p:sp>
      <p:sp>
        <p:nvSpPr>
          <p:cNvPr id="37" name="Espace réservé du texte 57">
            <a:extLst>
              <a:ext uri="{FF2B5EF4-FFF2-40B4-BE49-F238E27FC236}">
                <a16:creationId xmlns:a16="http://schemas.microsoft.com/office/drawing/2014/main" id="{842F84FC-333E-1F4F-8881-03E7346E6856}"/>
              </a:ext>
            </a:extLst>
          </p:cNvPr>
          <p:cNvSpPr>
            <a:spLocks noGrp="1"/>
          </p:cNvSpPr>
          <p:nvPr>
            <p:ph type="body" sz="quarter" idx="53" hasCustomPrompt="1"/>
          </p:nvPr>
        </p:nvSpPr>
        <p:spPr>
          <a:xfrm>
            <a:off x="10366490" y="2250270"/>
            <a:ext cx="1392631" cy="1383383"/>
          </a:xfrm>
          <a:custGeom>
            <a:avLst/>
            <a:gdLst>
              <a:gd name="connsiteX0" fmla="*/ 522269 w 1044473"/>
              <a:gd name="connsiteY0" fmla="*/ 171 h 1037537"/>
              <a:gd name="connsiteX1" fmla="*/ 1044299 w 1044473"/>
              <a:gd name="connsiteY1" fmla="*/ 530013 h 1037537"/>
              <a:gd name="connsiteX2" fmla="*/ 522269 w 1044473"/>
              <a:gd name="connsiteY2" fmla="*/ 1037382 h 1037537"/>
              <a:gd name="connsiteX3" fmla="*/ 175 w 1044473"/>
              <a:gd name="connsiteY3" fmla="*/ 507603 h 1037537"/>
              <a:gd name="connsiteX4" fmla="*/ 522269 w 1044473"/>
              <a:gd name="connsiteY4" fmla="*/ 171 h 1037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4473" h="1037537">
                <a:moveTo>
                  <a:pt x="522269" y="171"/>
                </a:moveTo>
                <a:cubicBezTo>
                  <a:pt x="848049" y="7150"/>
                  <a:pt x="1051279" y="204168"/>
                  <a:pt x="1044299" y="530013"/>
                </a:cubicBezTo>
                <a:cubicBezTo>
                  <a:pt x="1037512" y="848431"/>
                  <a:pt x="825831" y="1043849"/>
                  <a:pt x="522269" y="1037382"/>
                </a:cubicBezTo>
                <a:cubicBezTo>
                  <a:pt x="188997" y="1030211"/>
                  <a:pt x="-6676" y="826021"/>
                  <a:pt x="175" y="507603"/>
                </a:cubicBezTo>
                <a:cubicBezTo>
                  <a:pt x="7154" y="181758"/>
                  <a:pt x="211215" y="-6488"/>
                  <a:pt x="522269" y="171"/>
                </a:cubicBezTo>
                <a:close/>
              </a:path>
            </a:pathLst>
          </a:custGeom>
          <a:solidFill>
            <a:srgbClr val="FFFFDE">
              <a:alpha val="72000"/>
            </a:srgbClr>
          </a:solidFill>
        </p:spPr>
        <p:txBody>
          <a:bodyPr wrap="square" anchor="ctr" anchorCtr="1">
            <a:noAutofit/>
          </a:bodyPr>
          <a:lstStyle>
            <a:lvl1pPr marL="0" indent="0" algn="ctr">
              <a:lnSpc>
                <a:spcPct val="100000"/>
              </a:lnSpc>
              <a:spcAft>
                <a:spcPts val="267"/>
              </a:spcAft>
              <a:buNone/>
              <a:defRPr sz="160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sz="933">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Year/Date</a:t>
            </a:r>
          </a:p>
          <a:p>
            <a:pPr lvl="1"/>
            <a:r>
              <a:rPr lang="en-US" noProof="0" dirty="0"/>
              <a:t>Body copy goes here </a:t>
            </a:r>
          </a:p>
          <a:p>
            <a:pPr lvl="1"/>
            <a:r>
              <a:rPr lang="en-US" noProof="0" dirty="0"/>
              <a:t>in </a:t>
            </a:r>
            <a:r>
              <a:rPr lang="en-US" noProof="0" dirty="0" err="1"/>
              <a:t>verdana</a:t>
            </a:r>
            <a:r>
              <a:rPr lang="en-US" noProof="0" dirty="0"/>
              <a:t> 7pt</a:t>
            </a:r>
          </a:p>
        </p:txBody>
      </p:sp>
      <p:sp>
        <p:nvSpPr>
          <p:cNvPr id="39" name="Espace réservé du texte 57">
            <a:extLst>
              <a:ext uri="{FF2B5EF4-FFF2-40B4-BE49-F238E27FC236}">
                <a16:creationId xmlns:a16="http://schemas.microsoft.com/office/drawing/2014/main" id="{44621C0C-848F-154C-A0BE-F77AB0303EDE}"/>
              </a:ext>
            </a:extLst>
          </p:cNvPr>
          <p:cNvSpPr>
            <a:spLocks noGrp="1"/>
          </p:cNvSpPr>
          <p:nvPr>
            <p:ph type="body" sz="quarter" idx="54" hasCustomPrompt="1"/>
          </p:nvPr>
        </p:nvSpPr>
        <p:spPr>
          <a:xfrm>
            <a:off x="7054961" y="2250270"/>
            <a:ext cx="1392631" cy="1383383"/>
          </a:xfrm>
          <a:custGeom>
            <a:avLst/>
            <a:gdLst>
              <a:gd name="connsiteX0" fmla="*/ 522269 w 1044473"/>
              <a:gd name="connsiteY0" fmla="*/ 171 h 1037537"/>
              <a:gd name="connsiteX1" fmla="*/ 1044299 w 1044473"/>
              <a:gd name="connsiteY1" fmla="*/ 530013 h 1037537"/>
              <a:gd name="connsiteX2" fmla="*/ 522269 w 1044473"/>
              <a:gd name="connsiteY2" fmla="*/ 1037382 h 1037537"/>
              <a:gd name="connsiteX3" fmla="*/ 175 w 1044473"/>
              <a:gd name="connsiteY3" fmla="*/ 507603 h 1037537"/>
              <a:gd name="connsiteX4" fmla="*/ 522269 w 1044473"/>
              <a:gd name="connsiteY4" fmla="*/ 171 h 1037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4473" h="1037537">
                <a:moveTo>
                  <a:pt x="522269" y="171"/>
                </a:moveTo>
                <a:cubicBezTo>
                  <a:pt x="848049" y="7150"/>
                  <a:pt x="1051279" y="204168"/>
                  <a:pt x="1044299" y="530013"/>
                </a:cubicBezTo>
                <a:cubicBezTo>
                  <a:pt x="1037512" y="848431"/>
                  <a:pt x="825831" y="1043849"/>
                  <a:pt x="522269" y="1037382"/>
                </a:cubicBezTo>
                <a:cubicBezTo>
                  <a:pt x="188997" y="1030211"/>
                  <a:pt x="-6676" y="826021"/>
                  <a:pt x="175" y="507603"/>
                </a:cubicBezTo>
                <a:cubicBezTo>
                  <a:pt x="7154" y="181758"/>
                  <a:pt x="211215" y="-6488"/>
                  <a:pt x="522269" y="171"/>
                </a:cubicBezTo>
                <a:close/>
              </a:path>
            </a:pathLst>
          </a:custGeom>
          <a:solidFill>
            <a:srgbClr val="FFFFDE">
              <a:alpha val="72000"/>
            </a:srgbClr>
          </a:solidFill>
        </p:spPr>
        <p:txBody>
          <a:bodyPr wrap="square" anchor="ctr" anchorCtr="1">
            <a:noAutofit/>
          </a:bodyPr>
          <a:lstStyle>
            <a:lvl1pPr marL="0" indent="0" algn="ctr">
              <a:lnSpc>
                <a:spcPct val="100000"/>
              </a:lnSpc>
              <a:spcAft>
                <a:spcPts val="267"/>
              </a:spcAft>
              <a:buNone/>
              <a:defRPr sz="160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sz="933">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Year/Date</a:t>
            </a:r>
          </a:p>
          <a:p>
            <a:pPr lvl="1"/>
            <a:r>
              <a:rPr lang="en-US" noProof="0" dirty="0"/>
              <a:t>Body copy goes here </a:t>
            </a:r>
          </a:p>
          <a:p>
            <a:pPr lvl="1"/>
            <a:r>
              <a:rPr lang="en-US" noProof="0" dirty="0"/>
              <a:t>in </a:t>
            </a:r>
            <a:r>
              <a:rPr lang="en-US" noProof="0" dirty="0" err="1"/>
              <a:t>verdana</a:t>
            </a:r>
            <a:r>
              <a:rPr lang="en-US" noProof="0" dirty="0"/>
              <a:t> 7pt</a:t>
            </a:r>
          </a:p>
        </p:txBody>
      </p:sp>
      <p:sp>
        <p:nvSpPr>
          <p:cNvPr id="41" name="Espace réservé du texte 57">
            <a:extLst>
              <a:ext uri="{FF2B5EF4-FFF2-40B4-BE49-F238E27FC236}">
                <a16:creationId xmlns:a16="http://schemas.microsoft.com/office/drawing/2014/main" id="{5C884832-94C5-EC48-AD59-0BFF5B9292F1}"/>
              </a:ext>
            </a:extLst>
          </p:cNvPr>
          <p:cNvSpPr>
            <a:spLocks noGrp="1"/>
          </p:cNvSpPr>
          <p:nvPr>
            <p:ph type="body" sz="quarter" idx="55" hasCustomPrompt="1"/>
          </p:nvPr>
        </p:nvSpPr>
        <p:spPr>
          <a:xfrm>
            <a:off x="2085727" y="4252321"/>
            <a:ext cx="1392631" cy="1383383"/>
          </a:xfrm>
          <a:custGeom>
            <a:avLst/>
            <a:gdLst>
              <a:gd name="connsiteX0" fmla="*/ 522269 w 1044473"/>
              <a:gd name="connsiteY0" fmla="*/ 171 h 1037537"/>
              <a:gd name="connsiteX1" fmla="*/ 1044299 w 1044473"/>
              <a:gd name="connsiteY1" fmla="*/ 530013 h 1037537"/>
              <a:gd name="connsiteX2" fmla="*/ 522269 w 1044473"/>
              <a:gd name="connsiteY2" fmla="*/ 1037382 h 1037537"/>
              <a:gd name="connsiteX3" fmla="*/ 175 w 1044473"/>
              <a:gd name="connsiteY3" fmla="*/ 507603 h 1037537"/>
              <a:gd name="connsiteX4" fmla="*/ 522269 w 1044473"/>
              <a:gd name="connsiteY4" fmla="*/ 171 h 1037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4473" h="1037537">
                <a:moveTo>
                  <a:pt x="522269" y="171"/>
                </a:moveTo>
                <a:cubicBezTo>
                  <a:pt x="848049" y="7150"/>
                  <a:pt x="1051279" y="204168"/>
                  <a:pt x="1044299" y="530013"/>
                </a:cubicBezTo>
                <a:cubicBezTo>
                  <a:pt x="1037512" y="848431"/>
                  <a:pt x="825831" y="1043849"/>
                  <a:pt x="522269" y="1037382"/>
                </a:cubicBezTo>
                <a:cubicBezTo>
                  <a:pt x="188997" y="1030211"/>
                  <a:pt x="-6676" y="826021"/>
                  <a:pt x="175" y="507603"/>
                </a:cubicBezTo>
                <a:cubicBezTo>
                  <a:pt x="7154" y="181758"/>
                  <a:pt x="211215" y="-6488"/>
                  <a:pt x="522269" y="171"/>
                </a:cubicBezTo>
                <a:close/>
              </a:path>
            </a:pathLst>
          </a:custGeom>
          <a:solidFill>
            <a:srgbClr val="FFFFDE">
              <a:alpha val="72000"/>
            </a:srgbClr>
          </a:solidFill>
        </p:spPr>
        <p:txBody>
          <a:bodyPr wrap="square" anchor="ctr" anchorCtr="1">
            <a:noAutofit/>
          </a:bodyPr>
          <a:lstStyle>
            <a:lvl1pPr marL="0" indent="0" algn="ctr">
              <a:lnSpc>
                <a:spcPct val="100000"/>
              </a:lnSpc>
              <a:spcAft>
                <a:spcPts val="267"/>
              </a:spcAft>
              <a:buNone/>
              <a:defRPr sz="160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sz="933">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Year/Date</a:t>
            </a:r>
          </a:p>
          <a:p>
            <a:pPr lvl="1"/>
            <a:r>
              <a:rPr lang="en-US" noProof="0" dirty="0"/>
              <a:t>Body copy goes here </a:t>
            </a:r>
          </a:p>
          <a:p>
            <a:pPr lvl="1"/>
            <a:r>
              <a:rPr lang="en-US" noProof="0" dirty="0"/>
              <a:t>in </a:t>
            </a:r>
            <a:r>
              <a:rPr lang="en-US" noProof="0" dirty="0" err="1"/>
              <a:t>verdana</a:t>
            </a:r>
            <a:r>
              <a:rPr lang="en-US" noProof="0" dirty="0"/>
              <a:t> 7pt</a:t>
            </a:r>
          </a:p>
        </p:txBody>
      </p:sp>
      <p:sp>
        <p:nvSpPr>
          <p:cNvPr id="43" name="Espace réservé du texte 57">
            <a:extLst>
              <a:ext uri="{FF2B5EF4-FFF2-40B4-BE49-F238E27FC236}">
                <a16:creationId xmlns:a16="http://schemas.microsoft.com/office/drawing/2014/main" id="{55EE616D-CD9C-F747-B3C1-7E058D1739B3}"/>
              </a:ext>
            </a:extLst>
          </p:cNvPr>
          <p:cNvSpPr>
            <a:spLocks noGrp="1"/>
          </p:cNvSpPr>
          <p:nvPr>
            <p:ph type="body" sz="quarter" idx="56" hasCustomPrompt="1"/>
          </p:nvPr>
        </p:nvSpPr>
        <p:spPr>
          <a:xfrm>
            <a:off x="5392643" y="4252321"/>
            <a:ext cx="1392631" cy="1383383"/>
          </a:xfrm>
          <a:custGeom>
            <a:avLst/>
            <a:gdLst>
              <a:gd name="connsiteX0" fmla="*/ 522269 w 1044473"/>
              <a:gd name="connsiteY0" fmla="*/ 171 h 1037537"/>
              <a:gd name="connsiteX1" fmla="*/ 1044299 w 1044473"/>
              <a:gd name="connsiteY1" fmla="*/ 530013 h 1037537"/>
              <a:gd name="connsiteX2" fmla="*/ 522269 w 1044473"/>
              <a:gd name="connsiteY2" fmla="*/ 1037382 h 1037537"/>
              <a:gd name="connsiteX3" fmla="*/ 175 w 1044473"/>
              <a:gd name="connsiteY3" fmla="*/ 507603 h 1037537"/>
              <a:gd name="connsiteX4" fmla="*/ 522269 w 1044473"/>
              <a:gd name="connsiteY4" fmla="*/ 171 h 1037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4473" h="1037537">
                <a:moveTo>
                  <a:pt x="522269" y="171"/>
                </a:moveTo>
                <a:cubicBezTo>
                  <a:pt x="848049" y="7150"/>
                  <a:pt x="1051279" y="204168"/>
                  <a:pt x="1044299" y="530013"/>
                </a:cubicBezTo>
                <a:cubicBezTo>
                  <a:pt x="1037512" y="848431"/>
                  <a:pt x="825831" y="1043849"/>
                  <a:pt x="522269" y="1037382"/>
                </a:cubicBezTo>
                <a:cubicBezTo>
                  <a:pt x="188997" y="1030211"/>
                  <a:pt x="-6676" y="826021"/>
                  <a:pt x="175" y="507603"/>
                </a:cubicBezTo>
                <a:cubicBezTo>
                  <a:pt x="7154" y="181758"/>
                  <a:pt x="211215" y="-6488"/>
                  <a:pt x="522269" y="171"/>
                </a:cubicBezTo>
                <a:close/>
              </a:path>
            </a:pathLst>
          </a:custGeom>
          <a:solidFill>
            <a:srgbClr val="FFFFDE">
              <a:alpha val="72000"/>
            </a:srgbClr>
          </a:solidFill>
        </p:spPr>
        <p:txBody>
          <a:bodyPr wrap="square" anchor="ctr" anchorCtr="1">
            <a:noAutofit/>
          </a:bodyPr>
          <a:lstStyle>
            <a:lvl1pPr marL="0" indent="0" algn="ctr">
              <a:lnSpc>
                <a:spcPct val="100000"/>
              </a:lnSpc>
              <a:spcAft>
                <a:spcPts val="267"/>
              </a:spcAft>
              <a:buNone/>
              <a:defRPr sz="160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sz="933">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Year/Date</a:t>
            </a:r>
          </a:p>
          <a:p>
            <a:pPr lvl="1"/>
            <a:r>
              <a:rPr lang="en-US" noProof="0" dirty="0"/>
              <a:t>Body copy goes here </a:t>
            </a:r>
          </a:p>
          <a:p>
            <a:pPr lvl="1"/>
            <a:r>
              <a:rPr lang="en-US" noProof="0" dirty="0"/>
              <a:t>in </a:t>
            </a:r>
            <a:r>
              <a:rPr lang="en-US" noProof="0" dirty="0" err="1"/>
              <a:t>verdana</a:t>
            </a:r>
            <a:r>
              <a:rPr lang="en-US" noProof="0" dirty="0"/>
              <a:t> 7pt</a:t>
            </a:r>
          </a:p>
        </p:txBody>
      </p:sp>
      <p:sp>
        <p:nvSpPr>
          <p:cNvPr id="45" name="Espace réservé du texte 57">
            <a:extLst>
              <a:ext uri="{FF2B5EF4-FFF2-40B4-BE49-F238E27FC236}">
                <a16:creationId xmlns:a16="http://schemas.microsoft.com/office/drawing/2014/main" id="{EE1276C9-7673-0445-9714-7351552FC1F9}"/>
              </a:ext>
            </a:extLst>
          </p:cNvPr>
          <p:cNvSpPr>
            <a:spLocks noGrp="1"/>
          </p:cNvSpPr>
          <p:nvPr>
            <p:ph type="body" sz="quarter" idx="57" hasCustomPrompt="1"/>
          </p:nvPr>
        </p:nvSpPr>
        <p:spPr>
          <a:xfrm>
            <a:off x="8699559" y="4252321"/>
            <a:ext cx="1392631" cy="1383383"/>
          </a:xfrm>
          <a:custGeom>
            <a:avLst/>
            <a:gdLst>
              <a:gd name="connsiteX0" fmla="*/ 522269 w 1044473"/>
              <a:gd name="connsiteY0" fmla="*/ 171 h 1037537"/>
              <a:gd name="connsiteX1" fmla="*/ 1044299 w 1044473"/>
              <a:gd name="connsiteY1" fmla="*/ 530013 h 1037537"/>
              <a:gd name="connsiteX2" fmla="*/ 522269 w 1044473"/>
              <a:gd name="connsiteY2" fmla="*/ 1037382 h 1037537"/>
              <a:gd name="connsiteX3" fmla="*/ 175 w 1044473"/>
              <a:gd name="connsiteY3" fmla="*/ 507603 h 1037537"/>
              <a:gd name="connsiteX4" fmla="*/ 522269 w 1044473"/>
              <a:gd name="connsiteY4" fmla="*/ 171 h 1037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4473" h="1037537">
                <a:moveTo>
                  <a:pt x="522269" y="171"/>
                </a:moveTo>
                <a:cubicBezTo>
                  <a:pt x="848049" y="7150"/>
                  <a:pt x="1051279" y="204168"/>
                  <a:pt x="1044299" y="530013"/>
                </a:cubicBezTo>
                <a:cubicBezTo>
                  <a:pt x="1037512" y="848431"/>
                  <a:pt x="825831" y="1043849"/>
                  <a:pt x="522269" y="1037382"/>
                </a:cubicBezTo>
                <a:cubicBezTo>
                  <a:pt x="188997" y="1030211"/>
                  <a:pt x="-6676" y="826021"/>
                  <a:pt x="175" y="507603"/>
                </a:cubicBezTo>
                <a:cubicBezTo>
                  <a:pt x="7154" y="181758"/>
                  <a:pt x="211215" y="-6488"/>
                  <a:pt x="522269" y="171"/>
                </a:cubicBezTo>
                <a:close/>
              </a:path>
            </a:pathLst>
          </a:custGeom>
          <a:solidFill>
            <a:srgbClr val="FFFFDE">
              <a:alpha val="72000"/>
            </a:srgbClr>
          </a:solidFill>
        </p:spPr>
        <p:txBody>
          <a:bodyPr wrap="square" anchor="ctr" anchorCtr="1">
            <a:noAutofit/>
          </a:bodyPr>
          <a:lstStyle>
            <a:lvl1pPr marL="0" indent="0" algn="ctr">
              <a:lnSpc>
                <a:spcPct val="100000"/>
              </a:lnSpc>
              <a:spcAft>
                <a:spcPts val="267"/>
              </a:spcAft>
              <a:buNone/>
              <a:defRPr sz="160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sz="933">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Year/Date</a:t>
            </a:r>
          </a:p>
          <a:p>
            <a:pPr lvl="1"/>
            <a:r>
              <a:rPr lang="en-US" noProof="0" dirty="0"/>
              <a:t>Body copy goes here </a:t>
            </a:r>
          </a:p>
          <a:p>
            <a:pPr lvl="1"/>
            <a:r>
              <a:rPr lang="en-US" noProof="0" dirty="0"/>
              <a:t>in </a:t>
            </a:r>
            <a:r>
              <a:rPr lang="en-US" noProof="0" dirty="0" err="1"/>
              <a:t>verdana</a:t>
            </a:r>
            <a:r>
              <a:rPr lang="en-US" noProof="0" dirty="0"/>
              <a:t> 7pt</a:t>
            </a:r>
          </a:p>
        </p:txBody>
      </p:sp>
      <p:sp>
        <p:nvSpPr>
          <p:cNvPr id="25" name="Title 1">
            <a:extLst>
              <a:ext uri="{FF2B5EF4-FFF2-40B4-BE49-F238E27FC236}">
                <a16:creationId xmlns:a16="http://schemas.microsoft.com/office/drawing/2014/main" id="{44FAF710-3D2C-4EA6-A787-F566ABCC0C09}"/>
              </a:ext>
            </a:extLst>
          </p:cNvPr>
          <p:cNvSpPr>
            <a:spLocks noGrp="1"/>
          </p:cNvSpPr>
          <p:nvPr>
            <p:ph type="title"/>
          </p:nvPr>
        </p:nvSpPr>
        <p:spPr>
          <a:xfrm>
            <a:off x="465062" y="370690"/>
            <a:ext cx="11294059" cy="458587"/>
          </a:xfrm>
        </p:spPr>
        <p:txBody>
          <a:bodyPr/>
          <a:lstStyle/>
          <a:p>
            <a:r>
              <a:rPr lang="en-US"/>
              <a:t>Click to edit Master title style</a:t>
            </a:r>
            <a:endParaRPr lang="en-US" dirty="0"/>
          </a:p>
        </p:txBody>
      </p:sp>
    </p:spTree>
    <p:extLst>
      <p:ext uri="{BB962C8B-B14F-4D97-AF65-F5344CB8AC3E}">
        <p14:creationId xmlns:p14="http://schemas.microsoft.com/office/powerpoint/2010/main" val="3241494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hree Subjects">
    <p:spTree>
      <p:nvGrpSpPr>
        <p:cNvPr id="1" name=""/>
        <p:cNvGrpSpPr/>
        <p:nvPr/>
      </p:nvGrpSpPr>
      <p:grpSpPr>
        <a:xfrm>
          <a:off x="0" y="0"/>
          <a:ext cx="0" cy="0"/>
          <a:chOff x="0" y="0"/>
          <a:chExt cx="0" cy="0"/>
        </a:xfrm>
      </p:grpSpPr>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45" name="Espace réservé pour une image  8">
            <a:extLst>
              <a:ext uri="{FF2B5EF4-FFF2-40B4-BE49-F238E27FC236}">
                <a16:creationId xmlns:a16="http://schemas.microsoft.com/office/drawing/2014/main" id="{CC5C9632-E14B-4BCC-B960-B235737C8F5E}"/>
              </a:ext>
            </a:extLst>
          </p:cNvPr>
          <p:cNvSpPr>
            <a:spLocks noGrp="1" noChangeAspect="1"/>
          </p:cNvSpPr>
          <p:nvPr>
            <p:ph type="pic" sz="quarter" idx="38"/>
          </p:nvPr>
        </p:nvSpPr>
        <p:spPr>
          <a:xfrm>
            <a:off x="1885829" y="2275343"/>
            <a:ext cx="1814105" cy="1801248"/>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52" name="Espace réservé pour une image  8">
            <a:extLst>
              <a:ext uri="{FF2B5EF4-FFF2-40B4-BE49-F238E27FC236}">
                <a16:creationId xmlns:a16="http://schemas.microsoft.com/office/drawing/2014/main" id="{D248539B-6296-41E2-B2A7-32CAFE749EF1}"/>
              </a:ext>
            </a:extLst>
          </p:cNvPr>
          <p:cNvSpPr>
            <a:spLocks noGrp="1" noChangeAspect="1"/>
          </p:cNvSpPr>
          <p:nvPr>
            <p:ph type="pic" sz="quarter" idx="39"/>
          </p:nvPr>
        </p:nvSpPr>
        <p:spPr>
          <a:xfrm>
            <a:off x="5242862" y="2275343"/>
            <a:ext cx="1814105" cy="1801248"/>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53" name="Espace réservé pour une image  8">
            <a:extLst>
              <a:ext uri="{FF2B5EF4-FFF2-40B4-BE49-F238E27FC236}">
                <a16:creationId xmlns:a16="http://schemas.microsoft.com/office/drawing/2014/main" id="{C99700F4-131B-4BC3-9911-BC47E4952A9B}"/>
              </a:ext>
            </a:extLst>
          </p:cNvPr>
          <p:cNvSpPr>
            <a:spLocks noGrp="1" noChangeAspect="1"/>
          </p:cNvSpPr>
          <p:nvPr>
            <p:ph type="pic" sz="quarter" idx="40"/>
          </p:nvPr>
        </p:nvSpPr>
        <p:spPr>
          <a:xfrm>
            <a:off x="8608996" y="2275343"/>
            <a:ext cx="1814105" cy="1801248"/>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57" name="Espace réservé du texte 4">
            <a:extLst>
              <a:ext uri="{FF2B5EF4-FFF2-40B4-BE49-F238E27FC236}">
                <a16:creationId xmlns:a16="http://schemas.microsoft.com/office/drawing/2014/main" id="{99EBFDD5-74E4-455D-9724-A19D96C2041E}"/>
              </a:ext>
            </a:extLst>
          </p:cNvPr>
          <p:cNvSpPr>
            <a:spLocks noGrp="1"/>
          </p:cNvSpPr>
          <p:nvPr>
            <p:ph type="body" sz="quarter" idx="43" hasCustomPrompt="1"/>
          </p:nvPr>
        </p:nvSpPr>
        <p:spPr>
          <a:xfrm>
            <a:off x="887121" y="6074874"/>
            <a:ext cx="10417759" cy="276999"/>
          </a:xfrm>
        </p:spPr>
        <p:txBody>
          <a:bodyPr/>
          <a:lstStyle>
            <a:lvl1pPr marL="0" indent="0" algn="ctr">
              <a:lnSpc>
                <a:spcPct val="100000"/>
              </a:lnSpc>
              <a:spcAft>
                <a:spcPts val="0"/>
              </a:spcAft>
              <a:buNone/>
              <a:defRPr sz="1200" b="0" i="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Overarching subtext goes here in Verdana 7pt – if text box necessary</a:t>
            </a:r>
          </a:p>
        </p:txBody>
      </p:sp>
      <p:sp>
        <p:nvSpPr>
          <p:cNvPr id="18" name="Espace réservé du texte 4">
            <a:extLst>
              <a:ext uri="{FF2B5EF4-FFF2-40B4-BE49-F238E27FC236}">
                <a16:creationId xmlns:a16="http://schemas.microsoft.com/office/drawing/2014/main" id="{5C1F33E9-9CFD-C248-B455-84A70176E550}"/>
              </a:ext>
            </a:extLst>
          </p:cNvPr>
          <p:cNvSpPr>
            <a:spLocks noGrp="1"/>
          </p:cNvSpPr>
          <p:nvPr>
            <p:ph type="body" sz="quarter" idx="46" hasCustomPrompt="1"/>
          </p:nvPr>
        </p:nvSpPr>
        <p:spPr>
          <a:xfrm>
            <a:off x="1443789" y="4457406"/>
            <a:ext cx="2698183" cy="1387431"/>
          </a:xfrm>
        </p:spPr>
        <p:txBody>
          <a:bodyPr/>
          <a:lstStyle>
            <a:lvl1pPr marL="0" indent="0" algn="ctr">
              <a:lnSpc>
                <a:spcPct val="100000"/>
              </a:lnSpc>
              <a:spcAft>
                <a:spcPts val="667"/>
              </a:spcAft>
              <a:buClr>
                <a:schemeClr val="accent2"/>
              </a:buClr>
              <a:buFont typeface="Wingdings 2" panose="05020102010507070707" pitchFamily="18" charset="2"/>
              <a:buNone/>
              <a:defRPr sz="2000" b="0">
                <a:solidFill>
                  <a:schemeClr val="accent2"/>
                </a:solidFill>
              </a:defRPr>
            </a:lvl1pPr>
            <a:lvl2pPr marL="0" indent="0" algn="ctr">
              <a:lnSpc>
                <a:spcPct val="125000"/>
              </a:lnSpc>
              <a:spcAft>
                <a:spcPts val="0"/>
              </a:spcAft>
              <a:buFont typeface="Arial" panose="020B0604020202020204" pitchFamily="34" charset="0"/>
              <a:buNone/>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110000"/>
              </a:lnSpc>
              <a:defRPr sz="1067">
                <a:latin typeface="+mj-lt"/>
              </a:defRPr>
            </a:lvl3pPr>
            <a:lvl4pPr>
              <a:defRPr sz="1333"/>
            </a:lvl4pPr>
            <a:lvl5pPr>
              <a:defRPr sz="1333"/>
            </a:lvl5pPr>
          </a:lstStyle>
          <a:p>
            <a:pPr lvl="0"/>
            <a:r>
              <a:rPr lang="en-US" noProof="0" dirty="0"/>
              <a:t>Header Verd. 15pt</a:t>
            </a:r>
          </a:p>
          <a:p>
            <a:pPr lvl="1"/>
            <a:r>
              <a:rPr lang="en-US" noProof="0" dirty="0"/>
              <a:t>Body copy goes here in 9pt</a:t>
            </a:r>
          </a:p>
          <a:p>
            <a:pPr lvl="1"/>
            <a:r>
              <a:rPr lang="en-US" noProof="0" dirty="0"/>
              <a:t>Line 2</a:t>
            </a:r>
          </a:p>
          <a:p>
            <a:pPr lvl="1"/>
            <a:r>
              <a:rPr lang="en-US" noProof="0" dirty="0"/>
              <a:t>Line 3</a:t>
            </a:r>
          </a:p>
        </p:txBody>
      </p:sp>
      <p:sp>
        <p:nvSpPr>
          <p:cNvPr id="20" name="Espace réservé du texte 4">
            <a:extLst>
              <a:ext uri="{FF2B5EF4-FFF2-40B4-BE49-F238E27FC236}">
                <a16:creationId xmlns:a16="http://schemas.microsoft.com/office/drawing/2014/main" id="{07B91730-598B-3A45-B533-0E89A10E5ABF}"/>
              </a:ext>
            </a:extLst>
          </p:cNvPr>
          <p:cNvSpPr>
            <a:spLocks noGrp="1"/>
          </p:cNvSpPr>
          <p:nvPr>
            <p:ph type="body" sz="quarter" idx="47" hasCustomPrompt="1"/>
          </p:nvPr>
        </p:nvSpPr>
        <p:spPr>
          <a:xfrm>
            <a:off x="8175609" y="4457406"/>
            <a:ext cx="2698183" cy="1387431"/>
          </a:xfrm>
        </p:spPr>
        <p:txBody>
          <a:bodyPr/>
          <a:lstStyle>
            <a:lvl1pPr marL="0" indent="0" algn="ctr">
              <a:lnSpc>
                <a:spcPct val="100000"/>
              </a:lnSpc>
              <a:spcAft>
                <a:spcPts val="667"/>
              </a:spcAft>
              <a:buClr>
                <a:schemeClr val="accent2"/>
              </a:buClr>
              <a:buFont typeface="Wingdings 2" panose="05020102010507070707" pitchFamily="18" charset="2"/>
              <a:buNone/>
              <a:defRPr sz="2000" b="0">
                <a:solidFill>
                  <a:schemeClr val="accent2"/>
                </a:solidFill>
              </a:defRPr>
            </a:lvl1pPr>
            <a:lvl2pPr marL="0" indent="0" algn="ctr">
              <a:lnSpc>
                <a:spcPct val="125000"/>
              </a:lnSpc>
              <a:spcAft>
                <a:spcPts val="0"/>
              </a:spcAft>
              <a:buFont typeface="Arial" panose="020B0604020202020204" pitchFamily="34" charset="0"/>
              <a:buNone/>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110000"/>
              </a:lnSpc>
              <a:defRPr sz="1067">
                <a:latin typeface="+mj-lt"/>
              </a:defRPr>
            </a:lvl3pPr>
            <a:lvl4pPr>
              <a:defRPr sz="1333"/>
            </a:lvl4pPr>
            <a:lvl5pPr>
              <a:defRPr sz="1333"/>
            </a:lvl5pPr>
          </a:lstStyle>
          <a:p>
            <a:pPr lvl="0"/>
            <a:r>
              <a:rPr lang="en-US" noProof="0" dirty="0"/>
              <a:t>Header Verd. 15pt</a:t>
            </a:r>
          </a:p>
          <a:p>
            <a:pPr lvl="1"/>
            <a:r>
              <a:rPr lang="en-US" noProof="0" dirty="0"/>
              <a:t>Body copy goes here in 9pt</a:t>
            </a:r>
          </a:p>
          <a:p>
            <a:pPr lvl="1"/>
            <a:r>
              <a:rPr lang="en-US" noProof="0" dirty="0"/>
              <a:t>Line 2</a:t>
            </a:r>
          </a:p>
          <a:p>
            <a:pPr lvl="1"/>
            <a:r>
              <a:rPr lang="en-US" noProof="0" dirty="0"/>
              <a:t>Line 3</a:t>
            </a:r>
          </a:p>
        </p:txBody>
      </p:sp>
      <p:sp>
        <p:nvSpPr>
          <p:cNvPr id="21" name="Espace réservé du texte 4">
            <a:extLst>
              <a:ext uri="{FF2B5EF4-FFF2-40B4-BE49-F238E27FC236}">
                <a16:creationId xmlns:a16="http://schemas.microsoft.com/office/drawing/2014/main" id="{ED327B16-2D28-E74D-80D9-FCA946C04984}"/>
              </a:ext>
            </a:extLst>
          </p:cNvPr>
          <p:cNvSpPr>
            <a:spLocks noGrp="1"/>
          </p:cNvSpPr>
          <p:nvPr>
            <p:ph type="body" sz="quarter" idx="48" hasCustomPrompt="1"/>
          </p:nvPr>
        </p:nvSpPr>
        <p:spPr>
          <a:xfrm>
            <a:off x="4809698" y="4457406"/>
            <a:ext cx="2698183" cy="1387431"/>
          </a:xfrm>
        </p:spPr>
        <p:txBody>
          <a:bodyPr/>
          <a:lstStyle>
            <a:lvl1pPr marL="0" indent="0" algn="ctr">
              <a:lnSpc>
                <a:spcPct val="100000"/>
              </a:lnSpc>
              <a:spcAft>
                <a:spcPts val="667"/>
              </a:spcAft>
              <a:buClr>
                <a:schemeClr val="accent2"/>
              </a:buClr>
              <a:buFont typeface="Wingdings 2" panose="05020102010507070707" pitchFamily="18" charset="2"/>
              <a:buNone/>
              <a:defRPr sz="2000" b="0">
                <a:solidFill>
                  <a:schemeClr val="accent2"/>
                </a:solidFill>
              </a:defRPr>
            </a:lvl1pPr>
            <a:lvl2pPr marL="0" indent="0" algn="ctr">
              <a:lnSpc>
                <a:spcPct val="125000"/>
              </a:lnSpc>
              <a:spcAft>
                <a:spcPts val="0"/>
              </a:spcAft>
              <a:buFont typeface="Arial" panose="020B0604020202020204" pitchFamily="34" charset="0"/>
              <a:buNone/>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110000"/>
              </a:lnSpc>
              <a:defRPr sz="1067">
                <a:latin typeface="+mj-lt"/>
              </a:defRPr>
            </a:lvl3pPr>
            <a:lvl4pPr>
              <a:defRPr sz="1333"/>
            </a:lvl4pPr>
            <a:lvl5pPr>
              <a:defRPr sz="1333"/>
            </a:lvl5pPr>
          </a:lstStyle>
          <a:p>
            <a:pPr lvl="0"/>
            <a:r>
              <a:rPr lang="en-US" noProof="0" dirty="0"/>
              <a:t>Header Verd. 15pt</a:t>
            </a:r>
          </a:p>
          <a:p>
            <a:pPr lvl="1"/>
            <a:r>
              <a:rPr lang="en-US" noProof="0" dirty="0"/>
              <a:t>Body copy goes here in 9pt</a:t>
            </a:r>
          </a:p>
          <a:p>
            <a:pPr lvl="1"/>
            <a:r>
              <a:rPr lang="en-US" noProof="0" dirty="0"/>
              <a:t>Line 2</a:t>
            </a:r>
          </a:p>
          <a:p>
            <a:pPr lvl="1"/>
            <a:r>
              <a:rPr lang="en-US" noProof="0" dirty="0"/>
              <a:t>Line 3</a:t>
            </a:r>
          </a:p>
        </p:txBody>
      </p:sp>
      <p:sp>
        <p:nvSpPr>
          <p:cNvPr id="16" name="Title 1">
            <a:extLst>
              <a:ext uri="{FF2B5EF4-FFF2-40B4-BE49-F238E27FC236}">
                <a16:creationId xmlns:a16="http://schemas.microsoft.com/office/drawing/2014/main" id="{2BD92977-6456-4F81-9A2E-322E82DBEFCA}"/>
              </a:ext>
            </a:extLst>
          </p:cNvPr>
          <p:cNvSpPr>
            <a:spLocks noGrp="1"/>
          </p:cNvSpPr>
          <p:nvPr>
            <p:ph type="title"/>
          </p:nvPr>
        </p:nvSpPr>
        <p:spPr>
          <a:xfrm>
            <a:off x="502884" y="365753"/>
            <a:ext cx="11294059" cy="458587"/>
          </a:xfrm>
        </p:spPr>
        <p:txBody>
          <a:bodyPr/>
          <a:lstStyle/>
          <a:p>
            <a:r>
              <a:rPr lang="en-US"/>
              <a:t>Click to edit Master title style</a:t>
            </a:r>
            <a:endParaRPr lang="en-US" dirty="0"/>
          </a:p>
        </p:txBody>
      </p:sp>
    </p:spTree>
    <p:extLst>
      <p:ext uri="{BB962C8B-B14F-4D97-AF65-F5344CB8AC3E}">
        <p14:creationId xmlns:p14="http://schemas.microsoft.com/office/powerpoint/2010/main" val="34549880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06.Body_Text&amp;Visual_2columns">
    <p:spTree>
      <p:nvGrpSpPr>
        <p:cNvPr id="1" name=""/>
        <p:cNvGrpSpPr/>
        <p:nvPr/>
      </p:nvGrpSpPr>
      <p:grpSpPr>
        <a:xfrm>
          <a:off x="0" y="0"/>
          <a:ext cx="0" cy="0"/>
          <a:chOff x="0" y="0"/>
          <a:chExt cx="0" cy="0"/>
        </a:xfrm>
      </p:grpSpPr>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57" name="Espace réservé du texte 4">
            <a:extLst>
              <a:ext uri="{FF2B5EF4-FFF2-40B4-BE49-F238E27FC236}">
                <a16:creationId xmlns:a16="http://schemas.microsoft.com/office/drawing/2014/main" id="{99EBFDD5-74E4-455D-9724-A19D96C2041E}"/>
              </a:ext>
            </a:extLst>
          </p:cNvPr>
          <p:cNvSpPr>
            <a:spLocks noGrp="1"/>
          </p:cNvSpPr>
          <p:nvPr>
            <p:ph type="body" sz="quarter" idx="43" hasCustomPrompt="1"/>
          </p:nvPr>
        </p:nvSpPr>
        <p:spPr>
          <a:xfrm>
            <a:off x="451323" y="2023118"/>
            <a:ext cx="5387175" cy="338554"/>
          </a:xfrm>
        </p:spPr>
        <p:txBody>
          <a:bodyPr/>
          <a:lstStyle>
            <a:lvl1pPr algn="l">
              <a:lnSpc>
                <a:spcPct val="100000"/>
              </a:lnSpc>
              <a:spcAft>
                <a:spcPts val="0"/>
              </a:spcAft>
              <a:defRPr sz="1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Header IN ALLCAPS VERDANA 12PT</a:t>
            </a:r>
          </a:p>
        </p:txBody>
      </p:sp>
      <p:sp>
        <p:nvSpPr>
          <p:cNvPr id="15" name="Espace réservé du texte 4">
            <a:extLst>
              <a:ext uri="{FF2B5EF4-FFF2-40B4-BE49-F238E27FC236}">
                <a16:creationId xmlns:a16="http://schemas.microsoft.com/office/drawing/2014/main" id="{102EE37F-49C7-4E9B-9C3D-B4ED45E94718}"/>
              </a:ext>
            </a:extLst>
          </p:cNvPr>
          <p:cNvSpPr>
            <a:spLocks noGrp="1"/>
          </p:cNvSpPr>
          <p:nvPr>
            <p:ph type="body" sz="quarter" idx="44" hasCustomPrompt="1"/>
          </p:nvPr>
        </p:nvSpPr>
        <p:spPr>
          <a:xfrm>
            <a:off x="6095999" y="2023118"/>
            <a:ext cx="5387175" cy="338554"/>
          </a:xfrm>
        </p:spPr>
        <p:txBody>
          <a:bodyPr/>
          <a:lstStyle>
            <a:lvl1pPr algn="l">
              <a:lnSpc>
                <a:spcPct val="100000"/>
              </a:lnSpc>
              <a:spcAft>
                <a:spcPts val="0"/>
              </a:spcAft>
              <a:defRPr sz="1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Header IN ALLCAPS VERDANA 12PT</a:t>
            </a:r>
          </a:p>
        </p:txBody>
      </p:sp>
      <p:sp>
        <p:nvSpPr>
          <p:cNvPr id="16" name="Espace réservé pour une image  3">
            <a:extLst>
              <a:ext uri="{FF2B5EF4-FFF2-40B4-BE49-F238E27FC236}">
                <a16:creationId xmlns:a16="http://schemas.microsoft.com/office/drawing/2014/main" id="{53ACCDE3-920E-4B07-97C0-4268A8816D7F}"/>
              </a:ext>
            </a:extLst>
          </p:cNvPr>
          <p:cNvSpPr>
            <a:spLocks noGrp="1"/>
          </p:cNvSpPr>
          <p:nvPr>
            <p:ph type="pic" sz="quarter" idx="45"/>
          </p:nvPr>
        </p:nvSpPr>
        <p:spPr>
          <a:xfrm>
            <a:off x="444974" y="2384670"/>
            <a:ext cx="2340559" cy="3622821"/>
          </a:xfrm>
        </p:spPr>
        <p:txBody>
          <a:bodyPr>
            <a:noAutofit/>
          </a:bodyPr>
          <a:lstStyle>
            <a:lvl1pPr>
              <a:defRPr>
                <a:noFill/>
              </a:defRPr>
            </a:lvl1pPr>
          </a:lstStyle>
          <a:p>
            <a:r>
              <a:rPr lang="en-US" noProof="0" dirty="0"/>
              <a:t>Click icon to add picture</a:t>
            </a:r>
          </a:p>
        </p:txBody>
      </p:sp>
      <p:sp>
        <p:nvSpPr>
          <p:cNvPr id="17" name="Espace réservé pour une image  3">
            <a:extLst>
              <a:ext uri="{FF2B5EF4-FFF2-40B4-BE49-F238E27FC236}">
                <a16:creationId xmlns:a16="http://schemas.microsoft.com/office/drawing/2014/main" id="{BA1D5B65-0ABB-49CE-B750-F373B8CD7F3C}"/>
              </a:ext>
            </a:extLst>
          </p:cNvPr>
          <p:cNvSpPr>
            <a:spLocks noGrp="1"/>
          </p:cNvSpPr>
          <p:nvPr>
            <p:ph type="pic" sz="quarter" idx="46"/>
          </p:nvPr>
        </p:nvSpPr>
        <p:spPr>
          <a:xfrm>
            <a:off x="6096001" y="2384670"/>
            <a:ext cx="2340559" cy="3622821"/>
          </a:xfrm>
        </p:spPr>
        <p:txBody>
          <a:bodyPr>
            <a:noAutofit/>
          </a:bodyPr>
          <a:lstStyle>
            <a:lvl1pPr>
              <a:defRPr>
                <a:noFill/>
              </a:defRPr>
            </a:lvl1pPr>
          </a:lstStyle>
          <a:p>
            <a:r>
              <a:rPr lang="en-US" noProof="0" dirty="0"/>
              <a:t>Click icon to add picture</a:t>
            </a:r>
          </a:p>
        </p:txBody>
      </p:sp>
      <p:sp>
        <p:nvSpPr>
          <p:cNvPr id="14" name="Espace réservé du texte 4">
            <a:extLst>
              <a:ext uri="{FF2B5EF4-FFF2-40B4-BE49-F238E27FC236}">
                <a16:creationId xmlns:a16="http://schemas.microsoft.com/office/drawing/2014/main" id="{70B13997-CC8E-4CA7-BC9F-1E2FE9781D8B}"/>
              </a:ext>
            </a:extLst>
          </p:cNvPr>
          <p:cNvSpPr>
            <a:spLocks noGrp="1"/>
          </p:cNvSpPr>
          <p:nvPr>
            <p:ph type="body" sz="quarter" idx="20" hasCustomPrompt="1"/>
          </p:nvPr>
        </p:nvSpPr>
        <p:spPr>
          <a:xfrm>
            <a:off x="3056143" y="2410069"/>
            <a:ext cx="2782356" cy="3838102"/>
          </a:xfrm>
        </p:spPr>
        <p:txBody>
          <a:bodyPr wrap="square">
            <a:spAutoFit/>
          </a:bodyPr>
          <a:lstStyle>
            <a:lvl1pPr>
              <a:lnSpc>
                <a:spcPct val="125000"/>
              </a:lnSpc>
              <a:spcAft>
                <a:spcPts val="0"/>
              </a:spcAft>
              <a:defRPr lang="en-US" sz="16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marR="0" indent="-171450" algn="l" defTabSz="914377" rtl="0" eaLnBrk="1" fontAlgn="auto" latinLnBrk="0" hangingPunct="1">
              <a:lnSpc>
                <a:spcPct val="110000"/>
              </a:lnSpc>
              <a:spcBef>
                <a:spcPts val="0"/>
              </a:spcBef>
              <a:spcAft>
                <a:spcPts val="400"/>
              </a:spcAft>
              <a:buClr>
                <a:schemeClr val="accent2"/>
              </a:buClr>
              <a:buSzPct val="90000"/>
              <a:buFont typeface="Arial" panose="020B0604020202020204" pitchFamily="34" charset="0"/>
              <a:buChar char="•"/>
              <a:tabLs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110000"/>
              </a:lnSpc>
              <a:spcAft>
                <a:spcPts val="2400"/>
              </a:spcAft>
              <a:defRPr lang="en-US" sz="1200" b="0" i="0" kern="1200" dirty="0"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a:defRPr sz="1333"/>
            </a:lvl4pPr>
            <a:lvl5pPr>
              <a:defRPr sz="1333"/>
            </a:lvl5pPr>
          </a:lstStyle>
          <a:p>
            <a:pPr lvl="0"/>
            <a:r>
              <a:rPr lang="en-US" noProof="0" dirty="0"/>
              <a:t>Body copy goes here in Verdana 12pt</a:t>
            </a:r>
            <a:br>
              <a:rPr lang="en-US" noProof="0" dirty="0"/>
            </a:br>
            <a:r>
              <a:rPr lang="en-US" noProof="0" dirty="0"/>
              <a:t>Line 2</a:t>
            </a:r>
            <a:br>
              <a:rPr lang="en-US" noProof="0" dirty="0"/>
            </a:br>
            <a:r>
              <a:rPr lang="en-US" noProof="0" dirty="0"/>
              <a:t>Line 3</a:t>
            </a:r>
          </a:p>
          <a:p>
            <a:pPr lvl="0"/>
            <a:endParaRPr lang="en-US" noProof="0" dirty="0"/>
          </a:p>
          <a:p>
            <a:pPr lvl="1"/>
            <a:r>
              <a:rPr lang="en-US" noProof="0" dirty="0"/>
              <a:t>Bullet point level in Verdana 9pt</a:t>
            </a:r>
          </a:p>
          <a:p>
            <a:pPr lvl="1"/>
            <a:r>
              <a:rPr lang="en-US" noProof="0" dirty="0"/>
              <a:t>Bullet point 2</a:t>
            </a:r>
          </a:p>
          <a:p>
            <a:pPr lvl="1"/>
            <a:r>
              <a:rPr lang="en-US" noProof="0" dirty="0"/>
              <a:t>Bullet point 3</a:t>
            </a:r>
          </a:p>
          <a:p>
            <a:pPr lvl="1"/>
            <a:endParaRPr lang="en-US" noProof="0" dirty="0"/>
          </a:p>
          <a:p>
            <a:pPr lvl="2"/>
            <a:r>
              <a:rPr lang="en-US" noProof="0" dirty="0"/>
              <a:t>Body copy goes here in Verdana 9pt</a:t>
            </a:r>
            <a:br>
              <a:rPr lang="en-US" noProof="0" dirty="0"/>
            </a:br>
            <a:r>
              <a:rPr lang="en-US" noProof="0" dirty="0"/>
              <a:t>Line 2</a:t>
            </a:r>
            <a:br>
              <a:rPr lang="en-US" noProof="0" dirty="0"/>
            </a:br>
            <a:r>
              <a:rPr lang="en-US" noProof="0" dirty="0"/>
              <a:t>Line 3</a:t>
            </a:r>
          </a:p>
        </p:txBody>
      </p:sp>
      <p:sp>
        <p:nvSpPr>
          <p:cNvPr id="18" name="Espace réservé du texte 4">
            <a:extLst>
              <a:ext uri="{FF2B5EF4-FFF2-40B4-BE49-F238E27FC236}">
                <a16:creationId xmlns:a16="http://schemas.microsoft.com/office/drawing/2014/main" id="{2F116EA8-5445-47B3-947A-920077D67D8D}"/>
              </a:ext>
            </a:extLst>
          </p:cNvPr>
          <p:cNvSpPr>
            <a:spLocks noGrp="1"/>
          </p:cNvSpPr>
          <p:nvPr>
            <p:ph type="body" sz="quarter" idx="52" hasCustomPrompt="1"/>
          </p:nvPr>
        </p:nvSpPr>
        <p:spPr>
          <a:xfrm>
            <a:off x="8719525" y="2410069"/>
            <a:ext cx="2782356" cy="3838102"/>
          </a:xfrm>
        </p:spPr>
        <p:txBody>
          <a:bodyPr wrap="square">
            <a:spAutoFit/>
          </a:bodyPr>
          <a:lstStyle>
            <a:lvl1pPr>
              <a:lnSpc>
                <a:spcPct val="125000"/>
              </a:lnSpc>
              <a:spcAft>
                <a:spcPts val="0"/>
              </a:spcAft>
              <a:defRPr lang="en-US" sz="16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marR="0" indent="-171450" algn="l" defTabSz="914377" rtl="0" eaLnBrk="1" fontAlgn="auto" latinLnBrk="0" hangingPunct="1">
              <a:lnSpc>
                <a:spcPct val="110000"/>
              </a:lnSpc>
              <a:spcBef>
                <a:spcPts val="0"/>
              </a:spcBef>
              <a:spcAft>
                <a:spcPts val="400"/>
              </a:spcAft>
              <a:buClr>
                <a:schemeClr val="accent2"/>
              </a:buClr>
              <a:buSzPct val="90000"/>
              <a:buFont typeface="Arial" panose="020B0604020202020204" pitchFamily="34" charset="0"/>
              <a:buChar char="•"/>
              <a:tabLs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110000"/>
              </a:lnSpc>
              <a:spcAft>
                <a:spcPts val="2400"/>
              </a:spcAft>
              <a:defRPr lang="en-US" sz="1200" b="0" i="0" kern="1200" dirty="0"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a:defRPr sz="1333"/>
            </a:lvl4pPr>
            <a:lvl5pPr>
              <a:defRPr sz="1333"/>
            </a:lvl5pPr>
          </a:lstStyle>
          <a:p>
            <a:pPr lvl="0"/>
            <a:r>
              <a:rPr lang="en-US" noProof="0" dirty="0"/>
              <a:t>Body copy goes here in Verdana 12pt</a:t>
            </a:r>
            <a:br>
              <a:rPr lang="en-US" noProof="0" dirty="0"/>
            </a:br>
            <a:r>
              <a:rPr lang="en-US" noProof="0" dirty="0"/>
              <a:t>Line 2</a:t>
            </a:r>
            <a:br>
              <a:rPr lang="en-US" noProof="0" dirty="0"/>
            </a:br>
            <a:r>
              <a:rPr lang="en-US" noProof="0" dirty="0"/>
              <a:t>Line 3</a:t>
            </a:r>
          </a:p>
          <a:p>
            <a:pPr lvl="0"/>
            <a:endParaRPr lang="en-US" noProof="0" dirty="0"/>
          </a:p>
          <a:p>
            <a:pPr lvl="1"/>
            <a:r>
              <a:rPr lang="en-US" noProof="0" dirty="0"/>
              <a:t>Bullet point level in Verdana 9pt</a:t>
            </a:r>
          </a:p>
          <a:p>
            <a:pPr lvl="1"/>
            <a:r>
              <a:rPr lang="en-US" noProof="0" dirty="0"/>
              <a:t>Bullet point 2</a:t>
            </a:r>
          </a:p>
          <a:p>
            <a:pPr lvl="1"/>
            <a:r>
              <a:rPr lang="en-US" noProof="0" dirty="0"/>
              <a:t>Bullet point 3</a:t>
            </a:r>
          </a:p>
          <a:p>
            <a:pPr lvl="1"/>
            <a:endParaRPr lang="en-US" noProof="0" dirty="0"/>
          </a:p>
          <a:p>
            <a:pPr lvl="2"/>
            <a:r>
              <a:rPr lang="en-US" noProof="0" dirty="0"/>
              <a:t>Body copy goes here in Verdana 9pt</a:t>
            </a:r>
            <a:br>
              <a:rPr lang="en-US" noProof="0" dirty="0"/>
            </a:br>
            <a:r>
              <a:rPr lang="en-US" noProof="0" dirty="0"/>
              <a:t>Line 2</a:t>
            </a:r>
            <a:br>
              <a:rPr lang="en-US" noProof="0" dirty="0"/>
            </a:br>
            <a:r>
              <a:rPr lang="en-US" noProof="0" dirty="0"/>
              <a:t>Line 3</a:t>
            </a:r>
          </a:p>
        </p:txBody>
      </p:sp>
      <p:sp>
        <p:nvSpPr>
          <p:cNvPr id="21" name="Title 1">
            <a:extLst>
              <a:ext uri="{FF2B5EF4-FFF2-40B4-BE49-F238E27FC236}">
                <a16:creationId xmlns:a16="http://schemas.microsoft.com/office/drawing/2014/main" id="{C5999050-FEA1-4953-AD6B-0FD3F03707E4}"/>
              </a:ext>
            </a:extLst>
          </p:cNvPr>
          <p:cNvSpPr>
            <a:spLocks noGrp="1"/>
          </p:cNvSpPr>
          <p:nvPr>
            <p:ph type="title"/>
          </p:nvPr>
        </p:nvSpPr>
        <p:spPr>
          <a:xfrm>
            <a:off x="448969" y="380535"/>
            <a:ext cx="11294059" cy="458587"/>
          </a:xfrm>
        </p:spPr>
        <p:txBody>
          <a:bodyPr/>
          <a:lstStyle/>
          <a:p>
            <a:r>
              <a:rPr lang="en-US"/>
              <a:t>Click to edit Master title style</a:t>
            </a:r>
            <a:endParaRPr lang="en-US" dirty="0"/>
          </a:p>
        </p:txBody>
      </p:sp>
    </p:spTree>
    <p:extLst>
      <p:ext uri="{BB962C8B-B14F-4D97-AF65-F5344CB8AC3E}">
        <p14:creationId xmlns:p14="http://schemas.microsoft.com/office/powerpoint/2010/main" val="1659154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09.Series_Pictograms">
    <p:spTree>
      <p:nvGrpSpPr>
        <p:cNvPr id="1" name=""/>
        <p:cNvGrpSpPr/>
        <p:nvPr/>
      </p:nvGrpSpPr>
      <p:grpSpPr>
        <a:xfrm>
          <a:off x="0" y="0"/>
          <a:ext cx="0" cy="0"/>
          <a:chOff x="0" y="0"/>
          <a:chExt cx="0" cy="0"/>
        </a:xfrm>
      </p:grpSpPr>
      <p:sp>
        <p:nvSpPr>
          <p:cNvPr id="43" name="Espace réservé du texte 4">
            <a:extLst>
              <a:ext uri="{FF2B5EF4-FFF2-40B4-BE49-F238E27FC236}">
                <a16:creationId xmlns:a16="http://schemas.microsoft.com/office/drawing/2014/main" id="{D6A66775-D99C-FB4D-B9BA-F866BE69C75A}"/>
              </a:ext>
            </a:extLst>
          </p:cNvPr>
          <p:cNvSpPr>
            <a:spLocks noGrp="1"/>
          </p:cNvSpPr>
          <p:nvPr>
            <p:ph type="body" sz="quarter" idx="58" hasCustomPrompt="1"/>
          </p:nvPr>
        </p:nvSpPr>
        <p:spPr>
          <a:xfrm>
            <a:off x="4412369" y="5249293"/>
            <a:ext cx="1585275" cy="1130951"/>
          </a:xfrm>
        </p:spPr>
        <p:txBody>
          <a:bodyPr/>
          <a:lstStyle>
            <a:lvl1pPr marL="0" indent="0" algn="ctr">
              <a:lnSpc>
                <a:spcPct val="100000"/>
              </a:lnSpc>
              <a:spcAft>
                <a:spcPts val="0"/>
              </a:spcAft>
              <a:buClr>
                <a:schemeClr val="accent2"/>
              </a:buClr>
              <a:buFont typeface="Wingdings 2" panose="05020102010507070707" pitchFamily="18" charset="2"/>
              <a:buNone/>
              <a:defRPr sz="16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lang="en-US" sz="14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ctr">
              <a:lnSpc>
                <a:spcPct val="100000"/>
              </a:lnSpc>
              <a:spcBef>
                <a:spcPts val="133"/>
              </a:spcBef>
              <a:spcAft>
                <a:spcPts val="0"/>
              </a:spcAft>
              <a:buFont typeface="Arial" panose="020B0604020202020204" pitchFamily="34" charset="0"/>
              <a:buNone/>
              <a:defRPr lang="en-US" sz="933"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a:defRPr sz="1333"/>
            </a:lvl4pPr>
            <a:lvl5pPr>
              <a:defRPr sz="1333"/>
            </a:lvl5pPr>
          </a:lstStyle>
          <a:p>
            <a:pPr lvl="0"/>
            <a:r>
              <a:rPr lang="en-US" noProof="0" dirty="0"/>
              <a:t>Icon header in Verdana 12</a:t>
            </a:r>
          </a:p>
          <a:p>
            <a:pPr lvl="2"/>
            <a:r>
              <a:rPr lang="en-US" noProof="0" dirty="0"/>
              <a:t>Subtext level Verdana 6pt</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9" name="Espace réservé pour une image  8">
            <a:extLst>
              <a:ext uri="{FF2B5EF4-FFF2-40B4-BE49-F238E27FC236}">
                <a16:creationId xmlns:a16="http://schemas.microsoft.com/office/drawing/2014/main" id="{168A2321-51C0-44B8-85CC-82C00400516F}"/>
              </a:ext>
            </a:extLst>
          </p:cNvPr>
          <p:cNvSpPr>
            <a:spLocks noGrp="1" noChangeAspect="1"/>
          </p:cNvSpPr>
          <p:nvPr>
            <p:ph type="pic" sz="quarter" idx="38"/>
          </p:nvPr>
        </p:nvSpPr>
        <p:spPr>
          <a:xfrm>
            <a:off x="4846823" y="2266949"/>
            <a:ext cx="705803" cy="700800"/>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14" name="Espace réservé pour une image  8">
            <a:extLst>
              <a:ext uri="{FF2B5EF4-FFF2-40B4-BE49-F238E27FC236}">
                <a16:creationId xmlns:a16="http://schemas.microsoft.com/office/drawing/2014/main" id="{6749475C-69E4-4BE9-A38D-7241DCB89E86}"/>
              </a:ext>
            </a:extLst>
          </p:cNvPr>
          <p:cNvSpPr>
            <a:spLocks noGrp="1" noChangeAspect="1"/>
          </p:cNvSpPr>
          <p:nvPr>
            <p:ph type="pic" sz="quarter" idx="39"/>
          </p:nvPr>
        </p:nvSpPr>
        <p:spPr>
          <a:xfrm>
            <a:off x="7555773" y="2266949"/>
            <a:ext cx="705803" cy="700800"/>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15" name="Espace réservé pour une image  8">
            <a:extLst>
              <a:ext uri="{FF2B5EF4-FFF2-40B4-BE49-F238E27FC236}">
                <a16:creationId xmlns:a16="http://schemas.microsoft.com/office/drawing/2014/main" id="{53004C71-88FB-4D84-AF67-163F0A8F5713}"/>
              </a:ext>
            </a:extLst>
          </p:cNvPr>
          <p:cNvSpPr>
            <a:spLocks noGrp="1" noChangeAspect="1"/>
          </p:cNvSpPr>
          <p:nvPr>
            <p:ph type="pic" sz="quarter" idx="40"/>
          </p:nvPr>
        </p:nvSpPr>
        <p:spPr>
          <a:xfrm>
            <a:off x="10264724" y="2266949"/>
            <a:ext cx="705803" cy="700800"/>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16" name="Espace réservé pour une image  8">
            <a:extLst>
              <a:ext uri="{FF2B5EF4-FFF2-40B4-BE49-F238E27FC236}">
                <a16:creationId xmlns:a16="http://schemas.microsoft.com/office/drawing/2014/main" id="{2DBF61FA-A35E-4273-8034-DAAC1ECD9D13}"/>
              </a:ext>
            </a:extLst>
          </p:cNvPr>
          <p:cNvSpPr>
            <a:spLocks noGrp="1" noChangeAspect="1"/>
          </p:cNvSpPr>
          <p:nvPr>
            <p:ph type="pic" sz="quarter" idx="41"/>
          </p:nvPr>
        </p:nvSpPr>
        <p:spPr>
          <a:xfrm>
            <a:off x="4846823" y="4381911"/>
            <a:ext cx="705803" cy="700800"/>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17" name="Espace réservé pour une image  8">
            <a:extLst>
              <a:ext uri="{FF2B5EF4-FFF2-40B4-BE49-F238E27FC236}">
                <a16:creationId xmlns:a16="http://schemas.microsoft.com/office/drawing/2014/main" id="{2789384D-EA94-4052-B57F-95DE218737E1}"/>
              </a:ext>
            </a:extLst>
          </p:cNvPr>
          <p:cNvSpPr>
            <a:spLocks noGrp="1" noChangeAspect="1"/>
          </p:cNvSpPr>
          <p:nvPr>
            <p:ph type="pic" sz="quarter" idx="42"/>
          </p:nvPr>
        </p:nvSpPr>
        <p:spPr>
          <a:xfrm>
            <a:off x="7555773" y="4381911"/>
            <a:ext cx="705803" cy="700800"/>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18" name="Espace réservé pour une image  8">
            <a:extLst>
              <a:ext uri="{FF2B5EF4-FFF2-40B4-BE49-F238E27FC236}">
                <a16:creationId xmlns:a16="http://schemas.microsoft.com/office/drawing/2014/main" id="{A400283B-48F4-4D29-A5D4-EF54E4DEE830}"/>
              </a:ext>
            </a:extLst>
          </p:cNvPr>
          <p:cNvSpPr>
            <a:spLocks noGrp="1" noChangeAspect="1"/>
          </p:cNvSpPr>
          <p:nvPr>
            <p:ph type="pic" sz="quarter" idx="43"/>
          </p:nvPr>
        </p:nvSpPr>
        <p:spPr>
          <a:xfrm>
            <a:off x="10264724" y="4381911"/>
            <a:ext cx="705803" cy="700800"/>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19" name="Espace réservé du texte 4">
            <a:extLst>
              <a:ext uri="{FF2B5EF4-FFF2-40B4-BE49-F238E27FC236}">
                <a16:creationId xmlns:a16="http://schemas.microsoft.com/office/drawing/2014/main" id="{42CCC6AE-5AF4-4691-BF67-CE2AE425B9A1}"/>
              </a:ext>
            </a:extLst>
          </p:cNvPr>
          <p:cNvSpPr>
            <a:spLocks noGrp="1"/>
          </p:cNvSpPr>
          <p:nvPr>
            <p:ph type="body" sz="quarter" idx="44" hasCustomPrompt="1"/>
          </p:nvPr>
        </p:nvSpPr>
        <p:spPr>
          <a:xfrm>
            <a:off x="4412369" y="3132079"/>
            <a:ext cx="1585275" cy="966931"/>
          </a:xfrm>
        </p:spPr>
        <p:txBody>
          <a:bodyPr/>
          <a:lstStyle>
            <a:lvl1pPr marL="0" indent="0" algn="ctr">
              <a:lnSpc>
                <a:spcPct val="100000"/>
              </a:lnSpc>
              <a:spcAft>
                <a:spcPts val="0"/>
              </a:spcAft>
              <a:buClr>
                <a:schemeClr val="accent2"/>
              </a:buClr>
              <a:buFont typeface="Wingdings 2" panose="05020102010507070707" pitchFamily="18" charset="2"/>
              <a:buNone/>
              <a:defRPr sz="16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lang="en-US" sz="14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ctr">
              <a:lnSpc>
                <a:spcPct val="100000"/>
              </a:lnSpc>
              <a:spcBef>
                <a:spcPts val="133"/>
              </a:spcBef>
              <a:spcAft>
                <a:spcPts val="0"/>
              </a:spcAft>
              <a:buFont typeface="Arial" panose="020B0604020202020204" pitchFamily="34" charset="0"/>
              <a:buNone/>
              <a:defRPr lang="en-US" sz="8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a:defRPr sz="1333"/>
            </a:lvl4pPr>
            <a:lvl5pPr>
              <a:defRPr sz="1333"/>
            </a:lvl5pPr>
          </a:lstStyle>
          <a:p>
            <a:pPr lvl="0"/>
            <a:r>
              <a:rPr lang="en-US" noProof="0" dirty="0"/>
              <a:t>Icon header in Verdana 12</a:t>
            </a:r>
          </a:p>
          <a:p>
            <a:pPr lvl="2"/>
            <a:r>
              <a:rPr lang="en-US" noProof="0" dirty="0"/>
              <a:t>Subtext level Verdana 6pt</a:t>
            </a:r>
          </a:p>
        </p:txBody>
      </p:sp>
      <p:sp>
        <p:nvSpPr>
          <p:cNvPr id="38" name="Espace réservé du texte 4">
            <a:extLst>
              <a:ext uri="{FF2B5EF4-FFF2-40B4-BE49-F238E27FC236}">
                <a16:creationId xmlns:a16="http://schemas.microsoft.com/office/drawing/2014/main" id="{6D6398C9-77BD-0246-B4C7-E8636466B435}"/>
              </a:ext>
            </a:extLst>
          </p:cNvPr>
          <p:cNvSpPr>
            <a:spLocks noGrp="1"/>
          </p:cNvSpPr>
          <p:nvPr>
            <p:ph type="body" sz="quarter" idx="56" hasCustomPrompt="1"/>
          </p:nvPr>
        </p:nvSpPr>
        <p:spPr>
          <a:xfrm>
            <a:off x="9826711" y="3132079"/>
            <a:ext cx="1585275" cy="1130951"/>
          </a:xfrm>
        </p:spPr>
        <p:txBody>
          <a:bodyPr/>
          <a:lstStyle>
            <a:lvl1pPr marL="0" indent="0" algn="ctr">
              <a:lnSpc>
                <a:spcPct val="100000"/>
              </a:lnSpc>
              <a:spcAft>
                <a:spcPts val="0"/>
              </a:spcAft>
              <a:buClr>
                <a:schemeClr val="accent2"/>
              </a:buClr>
              <a:buFont typeface="Wingdings 2" panose="05020102010507070707" pitchFamily="18" charset="2"/>
              <a:buNone/>
              <a:defRPr sz="16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lang="en-US" sz="14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ctr">
              <a:lnSpc>
                <a:spcPct val="100000"/>
              </a:lnSpc>
              <a:spcBef>
                <a:spcPts val="133"/>
              </a:spcBef>
              <a:spcAft>
                <a:spcPts val="0"/>
              </a:spcAft>
              <a:buFont typeface="Arial" panose="020B0604020202020204" pitchFamily="34" charset="0"/>
              <a:buNone/>
              <a:defRPr lang="en-US" sz="933"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a:defRPr sz="1333"/>
            </a:lvl4pPr>
            <a:lvl5pPr>
              <a:defRPr sz="1333"/>
            </a:lvl5pPr>
          </a:lstStyle>
          <a:p>
            <a:pPr lvl="0"/>
            <a:r>
              <a:rPr lang="en-US" noProof="0" dirty="0"/>
              <a:t>Icon header in Verdana 12</a:t>
            </a:r>
          </a:p>
          <a:p>
            <a:pPr lvl="2"/>
            <a:r>
              <a:rPr lang="en-US" noProof="0" dirty="0"/>
              <a:t>Subtext level Verdana 6pt</a:t>
            </a:r>
          </a:p>
        </p:txBody>
      </p:sp>
      <p:sp>
        <p:nvSpPr>
          <p:cNvPr id="39" name="Espace réservé du texte 4">
            <a:extLst>
              <a:ext uri="{FF2B5EF4-FFF2-40B4-BE49-F238E27FC236}">
                <a16:creationId xmlns:a16="http://schemas.microsoft.com/office/drawing/2014/main" id="{F64D3D11-BDB5-D647-AE1B-75549238F3C3}"/>
              </a:ext>
            </a:extLst>
          </p:cNvPr>
          <p:cNvSpPr>
            <a:spLocks noGrp="1"/>
          </p:cNvSpPr>
          <p:nvPr>
            <p:ph type="body" sz="quarter" idx="57" hasCustomPrompt="1"/>
          </p:nvPr>
        </p:nvSpPr>
        <p:spPr>
          <a:xfrm>
            <a:off x="7119540" y="3132079"/>
            <a:ext cx="1585275" cy="1130951"/>
          </a:xfrm>
        </p:spPr>
        <p:txBody>
          <a:bodyPr/>
          <a:lstStyle>
            <a:lvl1pPr marL="0" indent="0" algn="ctr">
              <a:lnSpc>
                <a:spcPct val="100000"/>
              </a:lnSpc>
              <a:spcAft>
                <a:spcPts val="0"/>
              </a:spcAft>
              <a:buClr>
                <a:schemeClr val="accent2"/>
              </a:buClr>
              <a:buFont typeface="Wingdings 2" panose="05020102010507070707" pitchFamily="18" charset="2"/>
              <a:buNone/>
              <a:defRPr sz="16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lang="en-US" sz="14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ctr">
              <a:lnSpc>
                <a:spcPct val="100000"/>
              </a:lnSpc>
              <a:spcBef>
                <a:spcPts val="133"/>
              </a:spcBef>
              <a:spcAft>
                <a:spcPts val="0"/>
              </a:spcAft>
              <a:buFont typeface="Arial" panose="020B0604020202020204" pitchFamily="34" charset="0"/>
              <a:buNone/>
              <a:defRPr lang="en-US" sz="933"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a:defRPr sz="1333"/>
            </a:lvl4pPr>
            <a:lvl5pPr>
              <a:defRPr sz="1333"/>
            </a:lvl5pPr>
          </a:lstStyle>
          <a:p>
            <a:pPr lvl="0"/>
            <a:r>
              <a:rPr lang="en-US" noProof="0" dirty="0"/>
              <a:t>Icon header in Verdana 12</a:t>
            </a:r>
          </a:p>
          <a:p>
            <a:pPr lvl="2"/>
            <a:r>
              <a:rPr lang="en-US" noProof="0" dirty="0"/>
              <a:t>Subtext level Verdana 6pt</a:t>
            </a:r>
          </a:p>
        </p:txBody>
      </p:sp>
      <p:sp>
        <p:nvSpPr>
          <p:cNvPr id="44" name="Espace réservé du texte 4">
            <a:extLst>
              <a:ext uri="{FF2B5EF4-FFF2-40B4-BE49-F238E27FC236}">
                <a16:creationId xmlns:a16="http://schemas.microsoft.com/office/drawing/2014/main" id="{4E9486BD-46D7-254F-A584-B651B6D8D437}"/>
              </a:ext>
            </a:extLst>
          </p:cNvPr>
          <p:cNvSpPr>
            <a:spLocks noGrp="1"/>
          </p:cNvSpPr>
          <p:nvPr>
            <p:ph type="body" sz="quarter" idx="59" hasCustomPrompt="1"/>
          </p:nvPr>
        </p:nvSpPr>
        <p:spPr>
          <a:xfrm>
            <a:off x="9826711" y="5249293"/>
            <a:ext cx="1585275" cy="1130951"/>
          </a:xfrm>
        </p:spPr>
        <p:txBody>
          <a:bodyPr/>
          <a:lstStyle>
            <a:lvl1pPr marL="0" indent="0" algn="ctr">
              <a:lnSpc>
                <a:spcPct val="100000"/>
              </a:lnSpc>
              <a:spcAft>
                <a:spcPts val="0"/>
              </a:spcAft>
              <a:buClr>
                <a:schemeClr val="accent2"/>
              </a:buClr>
              <a:buFont typeface="Wingdings 2" panose="05020102010507070707" pitchFamily="18" charset="2"/>
              <a:buNone/>
              <a:defRPr sz="16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lang="en-US" sz="14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ctr">
              <a:lnSpc>
                <a:spcPct val="100000"/>
              </a:lnSpc>
              <a:spcBef>
                <a:spcPts val="133"/>
              </a:spcBef>
              <a:spcAft>
                <a:spcPts val="0"/>
              </a:spcAft>
              <a:buFont typeface="Arial" panose="020B0604020202020204" pitchFamily="34" charset="0"/>
              <a:buNone/>
              <a:defRPr lang="en-US" sz="933"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a:defRPr sz="1333"/>
            </a:lvl4pPr>
            <a:lvl5pPr>
              <a:defRPr sz="1333"/>
            </a:lvl5pPr>
          </a:lstStyle>
          <a:p>
            <a:pPr lvl="0"/>
            <a:r>
              <a:rPr lang="en-US" noProof="0" dirty="0"/>
              <a:t>Icon header in Verdana 12</a:t>
            </a:r>
          </a:p>
          <a:p>
            <a:pPr lvl="2"/>
            <a:r>
              <a:rPr lang="en-US" noProof="0" dirty="0"/>
              <a:t>Subtext level Verdana 6pt</a:t>
            </a:r>
          </a:p>
        </p:txBody>
      </p:sp>
      <p:sp>
        <p:nvSpPr>
          <p:cNvPr id="45" name="Espace réservé du texte 4">
            <a:extLst>
              <a:ext uri="{FF2B5EF4-FFF2-40B4-BE49-F238E27FC236}">
                <a16:creationId xmlns:a16="http://schemas.microsoft.com/office/drawing/2014/main" id="{95667BD6-1D89-BF44-9AC0-03B52EFC58E3}"/>
              </a:ext>
            </a:extLst>
          </p:cNvPr>
          <p:cNvSpPr>
            <a:spLocks noGrp="1"/>
          </p:cNvSpPr>
          <p:nvPr>
            <p:ph type="body" sz="quarter" idx="60" hasCustomPrompt="1"/>
          </p:nvPr>
        </p:nvSpPr>
        <p:spPr>
          <a:xfrm>
            <a:off x="7119540" y="5249293"/>
            <a:ext cx="1585275" cy="1130951"/>
          </a:xfrm>
        </p:spPr>
        <p:txBody>
          <a:bodyPr/>
          <a:lstStyle>
            <a:lvl1pPr marL="0" indent="0" algn="ctr">
              <a:lnSpc>
                <a:spcPct val="100000"/>
              </a:lnSpc>
              <a:spcAft>
                <a:spcPts val="0"/>
              </a:spcAft>
              <a:buClr>
                <a:schemeClr val="accent2"/>
              </a:buClr>
              <a:buFont typeface="Wingdings 2" panose="05020102010507070707" pitchFamily="18" charset="2"/>
              <a:buNone/>
              <a:defRPr sz="16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lang="en-US" sz="14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ctr">
              <a:lnSpc>
                <a:spcPct val="100000"/>
              </a:lnSpc>
              <a:spcBef>
                <a:spcPts val="133"/>
              </a:spcBef>
              <a:spcAft>
                <a:spcPts val="0"/>
              </a:spcAft>
              <a:buFont typeface="Arial" panose="020B0604020202020204" pitchFamily="34" charset="0"/>
              <a:buNone/>
              <a:defRPr lang="en-US" sz="933"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a:defRPr sz="1333"/>
            </a:lvl4pPr>
            <a:lvl5pPr>
              <a:defRPr sz="1333"/>
            </a:lvl5pPr>
          </a:lstStyle>
          <a:p>
            <a:pPr lvl="0"/>
            <a:r>
              <a:rPr lang="en-US" noProof="0" dirty="0"/>
              <a:t>Icon header in Verdana 12</a:t>
            </a:r>
          </a:p>
          <a:p>
            <a:pPr lvl="2"/>
            <a:r>
              <a:rPr lang="en-US" noProof="0" dirty="0"/>
              <a:t>Subtext level Verdana 6pt</a:t>
            </a:r>
          </a:p>
        </p:txBody>
      </p:sp>
      <p:sp>
        <p:nvSpPr>
          <p:cNvPr id="23" name="Title 1">
            <a:extLst>
              <a:ext uri="{FF2B5EF4-FFF2-40B4-BE49-F238E27FC236}">
                <a16:creationId xmlns:a16="http://schemas.microsoft.com/office/drawing/2014/main" id="{BA265111-C2ED-45CD-9BC6-C950D268BAC8}"/>
              </a:ext>
            </a:extLst>
          </p:cNvPr>
          <p:cNvSpPr>
            <a:spLocks noGrp="1"/>
          </p:cNvSpPr>
          <p:nvPr>
            <p:ph type="title"/>
          </p:nvPr>
        </p:nvSpPr>
        <p:spPr>
          <a:xfrm>
            <a:off x="516881" y="427295"/>
            <a:ext cx="11294059" cy="458587"/>
          </a:xfrm>
        </p:spPr>
        <p:txBody>
          <a:bodyPr/>
          <a:lstStyle/>
          <a:p>
            <a:r>
              <a:rPr lang="en-US"/>
              <a:t>Click to edit Master title style</a:t>
            </a:r>
            <a:endParaRPr lang="en-US" dirty="0"/>
          </a:p>
        </p:txBody>
      </p:sp>
      <p:sp>
        <p:nvSpPr>
          <p:cNvPr id="20" name="Text Placeholder 2">
            <a:extLst>
              <a:ext uri="{FF2B5EF4-FFF2-40B4-BE49-F238E27FC236}">
                <a16:creationId xmlns:a16="http://schemas.microsoft.com/office/drawing/2014/main" id="{94217EF9-0D5E-427F-84CE-0FEB371DB547}"/>
              </a:ext>
            </a:extLst>
          </p:cNvPr>
          <p:cNvSpPr>
            <a:spLocks noGrp="1"/>
          </p:cNvSpPr>
          <p:nvPr>
            <p:ph type="body" sz="quarter" idx="49"/>
          </p:nvPr>
        </p:nvSpPr>
        <p:spPr>
          <a:xfrm>
            <a:off x="442034" y="1711235"/>
            <a:ext cx="2827447" cy="2416240"/>
          </a:xfrm>
        </p:spPr>
        <p:txBody>
          <a:bodyPr/>
          <a:lstStyle>
            <a:lvl1pPr marL="342900" indent="-342900">
              <a:buFont typeface="Arial" panose="020B0604020202020204" pitchFamily="34" charset="0"/>
              <a:buChar char="•"/>
              <a:defRPr>
                <a:solidFill>
                  <a:schemeClr val="tx1"/>
                </a:solidFill>
              </a:defRPr>
            </a:lvl1pPr>
            <a:lvl2pPr marL="509588" indent="-339725">
              <a:buFont typeface="Arial" panose="020B0604020202020204" pitchFamily="34" charset="0"/>
              <a:buChar char="•"/>
              <a:defRPr>
                <a:solidFill>
                  <a:schemeClr val="tx1"/>
                </a:solidFill>
              </a:defRPr>
            </a:lvl2pPr>
            <a:lvl3pPr marL="914400" indent="-285750">
              <a:buFont typeface="Arial" panose="020B0604020202020204" pitchFamily="34" charset="0"/>
              <a:buChar char="•"/>
              <a:tabLst>
                <a:tab pos="1201738" algn="l"/>
              </a:tabLst>
              <a:defRPr>
                <a:solidFill>
                  <a:schemeClr val="tx1"/>
                </a:solidFill>
              </a:defRPr>
            </a:lvl3pPr>
            <a:lvl4pPr marL="1201738" indent="-287338">
              <a:buFont typeface="Arial" panose="020B0604020202020204" pitchFamily="34" charset="0"/>
              <a:buChar char="•"/>
              <a:defRPr>
                <a:solidFill>
                  <a:schemeClr val="tx1"/>
                </a:solidFill>
              </a:defRPr>
            </a:lvl4pPr>
            <a:lvl5pPr marL="1152000" indent="0">
              <a:buNone/>
              <a:defRPr>
                <a:solidFill>
                  <a:schemeClr val="tx1"/>
                </a:solidFill>
              </a:defRPr>
            </a:lvl5pPr>
          </a:lstStyle>
          <a:p>
            <a:pPr lvl="0"/>
            <a:r>
              <a:rPr lang="en-US" dirty="0"/>
              <a:t>Click to edit Master text styles</a:t>
            </a:r>
          </a:p>
          <a:p>
            <a:pPr lvl="0"/>
            <a:r>
              <a:rPr lang="en-US" dirty="0"/>
              <a:t>Second level</a:t>
            </a:r>
          </a:p>
          <a:p>
            <a:pPr lvl="1"/>
            <a:r>
              <a:rPr lang="en-US" dirty="0"/>
              <a:t>Third level</a:t>
            </a:r>
          </a:p>
          <a:p>
            <a:pPr lvl="2"/>
            <a:r>
              <a:rPr lang="en-US" dirty="0"/>
              <a:t>Fourth level</a:t>
            </a:r>
          </a:p>
          <a:p>
            <a:pPr lvl="2"/>
            <a:endParaRPr lang="en-US" dirty="0"/>
          </a:p>
          <a:p>
            <a:pPr lvl="3"/>
            <a:r>
              <a:rPr lang="en-US" dirty="0"/>
              <a:t>Fifth level</a:t>
            </a:r>
          </a:p>
        </p:txBody>
      </p:sp>
    </p:spTree>
    <p:extLst>
      <p:ext uri="{BB962C8B-B14F-4D97-AF65-F5344CB8AC3E}">
        <p14:creationId xmlns:p14="http://schemas.microsoft.com/office/powerpoint/2010/main" val="1786965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_Titre seul">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0"/>
          </p:nvPr>
        </p:nvSpPr>
        <p:spPr>
          <a:xfrm>
            <a:off x="11440653" y="6465470"/>
            <a:ext cx="525066" cy="230832"/>
          </a:xfrm>
          <a:prstGeom prst="rect">
            <a:avLst/>
          </a:prstGeom>
        </p:spPr>
        <p:txBody>
          <a:bodyPr/>
          <a:lstStyle>
            <a:lvl1pPr>
              <a:defRPr>
                <a:solidFill>
                  <a:schemeClr val="tx1"/>
                </a:solidFill>
              </a:defRPr>
            </a:lvl1pPr>
          </a:lstStyle>
          <a:p>
            <a:fld id="{84E72597-5FA9-473E-9DF2-B958DF9446F5}" type="slidenum">
              <a:rPr lang="fr-FR" smtClean="0"/>
              <a:pPr/>
              <a:t>‹#›</a:t>
            </a:fld>
            <a:endParaRPr lang="fr-FR" dirty="0"/>
          </a:p>
        </p:txBody>
      </p:sp>
      <p:sp>
        <p:nvSpPr>
          <p:cNvPr id="4" name="Titre 3"/>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382392064"/>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itle, Content and Number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372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noProof="0" dirty="0">
              <a:latin typeface="Verdana" panose="020B0604030504040204" pitchFamily="34" charset="0"/>
            </a:endParaRP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16" name="Espace réservé pour une image  15">
            <a:extLst>
              <a:ext uri="{FF2B5EF4-FFF2-40B4-BE49-F238E27FC236}">
                <a16:creationId xmlns:a16="http://schemas.microsoft.com/office/drawing/2014/main" id="{8BEDC788-81F2-409E-8CE9-FF2A15A91919}"/>
              </a:ext>
            </a:extLst>
          </p:cNvPr>
          <p:cNvSpPr>
            <a:spLocks noGrp="1"/>
          </p:cNvSpPr>
          <p:nvPr>
            <p:ph type="pic" sz="quarter" idx="17"/>
          </p:nvPr>
        </p:nvSpPr>
        <p:spPr>
          <a:xfrm>
            <a:off x="5402083" y="2468972"/>
            <a:ext cx="1379716" cy="1819200"/>
          </a:xfrm>
        </p:spPr>
        <p:txBody>
          <a:bodyPr>
            <a:noAutofit/>
          </a:bodyPr>
          <a:lstStyle>
            <a:lvl1pPr marL="0" indent="0">
              <a:buNone/>
              <a:defRPr>
                <a:noFill/>
              </a:defRPr>
            </a:lvl1pPr>
          </a:lstStyle>
          <a:p>
            <a:r>
              <a:rPr lang="en-US" noProof="0" dirty="0"/>
              <a:t>Click icon to add picture</a:t>
            </a:r>
          </a:p>
        </p:txBody>
      </p:sp>
      <p:sp>
        <p:nvSpPr>
          <p:cNvPr id="17" name="Espace réservé du texte 4">
            <a:extLst>
              <a:ext uri="{FF2B5EF4-FFF2-40B4-BE49-F238E27FC236}">
                <a16:creationId xmlns:a16="http://schemas.microsoft.com/office/drawing/2014/main" id="{D96EF966-14FD-41BC-A600-7421C0981677}"/>
              </a:ext>
            </a:extLst>
          </p:cNvPr>
          <p:cNvSpPr>
            <a:spLocks noGrp="1"/>
          </p:cNvSpPr>
          <p:nvPr>
            <p:ph type="body" sz="quarter" idx="23" hasCustomPrompt="1"/>
          </p:nvPr>
        </p:nvSpPr>
        <p:spPr>
          <a:xfrm>
            <a:off x="5402082" y="1584820"/>
            <a:ext cx="1379716"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01</a:t>
            </a:r>
          </a:p>
        </p:txBody>
      </p:sp>
      <p:sp>
        <p:nvSpPr>
          <p:cNvPr id="18" name="Espace réservé du texte 4">
            <a:extLst>
              <a:ext uri="{FF2B5EF4-FFF2-40B4-BE49-F238E27FC236}">
                <a16:creationId xmlns:a16="http://schemas.microsoft.com/office/drawing/2014/main" id="{09C6DAE5-28F5-4BE0-9DAE-75B6B0AC968B}"/>
              </a:ext>
            </a:extLst>
          </p:cNvPr>
          <p:cNvSpPr>
            <a:spLocks noGrp="1"/>
          </p:cNvSpPr>
          <p:nvPr>
            <p:ph type="body" sz="quarter" idx="24"/>
          </p:nvPr>
        </p:nvSpPr>
        <p:spPr>
          <a:xfrm>
            <a:off x="4033427" y="1519091"/>
            <a:ext cx="1178053" cy="531256"/>
          </a:xfrm>
        </p:spPr>
        <p:txBody>
          <a:bodyPr anchor="b">
            <a:noAutofit/>
          </a:bodyPr>
          <a:lstStyle>
            <a:lvl1pPr marL="0" indent="0" algn="r">
              <a:lnSpc>
                <a:spcPct val="110000"/>
              </a:lnSpc>
              <a:buNone/>
              <a:defRPr sz="1067" cap="all" baseline="0">
                <a:solidFill>
                  <a:schemeClr val="tx1"/>
                </a:solidFill>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19" name="Espace réservé du texte 4">
            <a:extLst>
              <a:ext uri="{FF2B5EF4-FFF2-40B4-BE49-F238E27FC236}">
                <a16:creationId xmlns:a16="http://schemas.microsoft.com/office/drawing/2014/main" id="{DB385219-3623-4C80-90CB-E73147176A63}"/>
              </a:ext>
            </a:extLst>
          </p:cNvPr>
          <p:cNvSpPr>
            <a:spLocks noGrp="1"/>
          </p:cNvSpPr>
          <p:nvPr>
            <p:ph type="body" sz="quarter" idx="25"/>
          </p:nvPr>
        </p:nvSpPr>
        <p:spPr>
          <a:xfrm>
            <a:off x="5402083"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20" name="Espace réservé pour une image  15">
            <a:extLst>
              <a:ext uri="{FF2B5EF4-FFF2-40B4-BE49-F238E27FC236}">
                <a16:creationId xmlns:a16="http://schemas.microsoft.com/office/drawing/2014/main" id="{E7DD041E-74AB-4E79-8DE2-875A9F1E7DB5}"/>
              </a:ext>
            </a:extLst>
          </p:cNvPr>
          <p:cNvSpPr>
            <a:spLocks noGrp="1"/>
          </p:cNvSpPr>
          <p:nvPr>
            <p:ph type="pic" sz="quarter" idx="26" hasCustomPrompt="1"/>
          </p:nvPr>
        </p:nvSpPr>
        <p:spPr>
          <a:xfrm>
            <a:off x="7061999" y="2468972"/>
            <a:ext cx="1379716" cy="1819200"/>
          </a:xfrm>
        </p:spPr>
        <p:txBody>
          <a:bodyPr>
            <a:noAutofit/>
          </a:bodyPr>
          <a:lstStyle>
            <a:lvl1pPr marL="0" indent="0">
              <a:buNone/>
              <a:defRPr>
                <a:noFill/>
              </a:defRPr>
            </a:lvl1pPr>
          </a:lstStyle>
          <a:p>
            <a:r>
              <a:rPr lang="en-US" noProof="0" dirty="0"/>
              <a:t>o add picture</a:t>
            </a:r>
          </a:p>
        </p:txBody>
      </p:sp>
      <p:sp>
        <p:nvSpPr>
          <p:cNvPr id="21" name="Espace réservé du texte 4">
            <a:extLst>
              <a:ext uri="{FF2B5EF4-FFF2-40B4-BE49-F238E27FC236}">
                <a16:creationId xmlns:a16="http://schemas.microsoft.com/office/drawing/2014/main" id="{065977EE-862D-4B7C-8337-FDC6002343A7}"/>
              </a:ext>
            </a:extLst>
          </p:cNvPr>
          <p:cNvSpPr>
            <a:spLocks noGrp="1"/>
          </p:cNvSpPr>
          <p:nvPr>
            <p:ph type="body" sz="quarter" idx="27" hasCustomPrompt="1"/>
          </p:nvPr>
        </p:nvSpPr>
        <p:spPr>
          <a:xfrm>
            <a:off x="7061999" y="1584820"/>
            <a:ext cx="1379715"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02</a:t>
            </a:r>
          </a:p>
        </p:txBody>
      </p:sp>
      <p:sp>
        <p:nvSpPr>
          <p:cNvPr id="23" name="Espace réservé pour une image  15">
            <a:extLst>
              <a:ext uri="{FF2B5EF4-FFF2-40B4-BE49-F238E27FC236}">
                <a16:creationId xmlns:a16="http://schemas.microsoft.com/office/drawing/2014/main" id="{F89C23CF-B6A6-47AA-A07B-24B1AE35C570}"/>
              </a:ext>
            </a:extLst>
          </p:cNvPr>
          <p:cNvSpPr>
            <a:spLocks noGrp="1"/>
          </p:cNvSpPr>
          <p:nvPr>
            <p:ph type="pic" sz="quarter" idx="29"/>
          </p:nvPr>
        </p:nvSpPr>
        <p:spPr>
          <a:xfrm>
            <a:off x="8721915" y="2468972"/>
            <a:ext cx="1379716" cy="1819200"/>
          </a:xfrm>
        </p:spPr>
        <p:txBody>
          <a:bodyPr>
            <a:noAutofit/>
          </a:bodyPr>
          <a:lstStyle>
            <a:lvl1pPr marL="0" indent="0">
              <a:buNone/>
              <a:defRPr>
                <a:noFill/>
              </a:defRPr>
            </a:lvl1pPr>
          </a:lstStyle>
          <a:p>
            <a:r>
              <a:rPr lang="en-US" noProof="0" dirty="0"/>
              <a:t>Click icon to add picture</a:t>
            </a:r>
          </a:p>
        </p:txBody>
      </p:sp>
      <p:sp>
        <p:nvSpPr>
          <p:cNvPr id="24" name="Espace réservé du texte 4">
            <a:extLst>
              <a:ext uri="{FF2B5EF4-FFF2-40B4-BE49-F238E27FC236}">
                <a16:creationId xmlns:a16="http://schemas.microsoft.com/office/drawing/2014/main" id="{637D886D-DA77-4D52-A839-266F7AEEBCE1}"/>
              </a:ext>
            </a:extLst>
          </p:cNvPr>
          <p:cNvSpPr>
            <a:spLocks noGrp="1"/>
          </p:cNvSpPr>
          <p:nvPr>
            <p:ph type="body" sz="quarter" idx="30" hasCustomPrompt="1"/>
          </p:nvPr>
        </p:nvSpPr>
        <p:spPr>
          <a:xfrm>
            <a:off x="8721914" y="1584820"/>
            <a:ext cx="1379713"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03</a:t>
            </a:r>
          </a:p>
        </p:txBody>
      </p:sp>
      <p:sp>
        <p:nvSpPr>
          <p:cNvPr id="26" name="Espace réservé pour une image  15">
            <a:extLst>
              <a:ext uri="{FF2B5EF4-FFF2-40B4-BE49-F238E27FC236}">
                <a16:creationId xmlns:a16="http://schemas.microsoft.com/office/drawing/2014/main" id="{4D28439E-7746-4AA1-A924-0AEC11614B84}"/>
              </a:ext>
            </a:extLst>
          </p:cNvPr>
          <p:cNvSpPr>
            <a:spLocks noGrp="1"/>
          </p:cNvSpPr>
          <p:nvPr>
            <p:ph type="pic" sz="quarter" idx="32"/>
          </p:nvPr>
        </p:nvSpPr>
        <p:spPr>
          <a:xfrm>
            <a:off x="10381831" y="2468972"/>
            <a:ext cx="1379716" cy="1819200"/>
          </a:xfrm>
        </p:spPr>
        <p:txBody>
          <a:bodyPr>
            <a:noAutofit/>
          </a:bodyPr>
          <a:lstStyle>
            <a:lvl1pPr marL="0" indent="0">
              <a:buNone/>
              <a:defRPr>
                <a:noFill/>
              </a:defRPr>
            </a:lvl1pPr>
          </a:lstStyle>
          <a:p>
            <a:r>
              <a:rPr lang="en-US" noProof="0" dirty="0"/>
              <a:t>Click icon to add picture</a:t>
            </a:r>
          </a:p>
        </p:txBody>
      </p:sp>
      <p:sp>
        <p:nvSpPr>
          <p:cNvPr id="27" name="Espace réservé du texte 4">
            <a:extLst>
              <a:ext uri="{FF2B5EF4-FFF2-40B4-BE49-F238E27FC236}">
                <a16:creationId xmlns:a16="http://schemas.microsoft.com/office/drawing/2014/main" id="{40E34842-79F1-492E-A94C-F1F0DECB7DB2}"/>
              </a:ext>
            </a:extLst>
          </p:cNvPr>
          <p:cNvSpPr>
            <a:spLocks noGrp="1"/>
          </p:cNvSpPr>
          <p:nvPr>
            <p:ph type="body" sz="quarter" idx="33" hasCustomPrompt="1"/>
          </p:nvPr>
        </p:nvSpPr>
        <p:spPr>
          <a:xfrm>
            <a:off x="10381830" y="1584820"/>
            <a:ext cx="1379713"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04</a:t>
            </a:r>
          </a:p>
        </p:txBody>
      </p:sp>
      <p:sp>
        <p:nvSpPr>
          <p:cNvPr id="33" name="Espace réservé du texte 4">
            <a:extLst>
              <a:ext uri="{FF2B5EF4-FFF2-40B4-BE49-F238E27FC236}">
                <a16:creationId xmlns:a16="http://schemas.microsoft.com/office/drawing/2014/main" id="{3DDB0039-9DEF-41FA-9376-CCCD184F46B0}"/>
              </a:ext>
            </a:extLst>
          </p:cNvPr>
          <p:cNvSpPr>
            <a:spLocks noGrp="1"/>
          </p:cNvSpPr>
          <p:nvPr>
            <p:ph type="body" sz="quarter" idx="35"/>
          </p:nvPr>
        </p:nvSpPr>
        <p:spPr>
          <a:xfrm>
            <a:off x="5406142"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4" name="Espace réservé du texte 4">
            <a:extLst>
              <a:ext uri="{FF2B5EF4-FFF2-40B4-BE49-F238E27FC236}">
                <a16:creationId xmlns:a16="http://schemas.microsoft.com/office/drawing/2014/main" id="{9F3CCA0F-99FD-49EB-AD69-BB3D91D198E7}"/>
              </a:ext>
            </a:extLst>
          </p:cNvPr>
          <p:cNvSpPr>
            <a:spLocks noGrp="1"/>
          </p:cNvSpPr>
          <p:nvPr>
            <p:ph type="body" sz="quarter" idx="36"/>
          </p:nvPr>
        </p:nvSpPr>
        <p:spPr>
          <a:xfrm>
            <a:off x="7061998"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5" name="Espace réservé du texte 4">
            <a:extLst>
              <a:ext uri="{FF2B5EF4-FFF2-40B4-BE49-F238E27FC236}">
                <a16:creationId xmlns:a16="http://schemas.microsoft.com/office/drawing/2014/main" id="{2E47962C-C9E2-4FED-BEA8-B8A7A8DD496C}"/>
              </a:ext>
            </a:extLst>
          </p:cNvPr>
          <p:cNvSpPr>
            <a:spLocks noGrp="1"/>
          </p:cNvSpPr>
          <p:nvPr>
            <p:ph type="body" sz="quarter" idx="37"/>
          </p:nvPr>
        </p:nvSpPr>
        <p:spPr>
          <a:xfrm>
            <a:off x="7066057"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6" name="Espace réservé du texte 4">
            <a:extLst>
              <a:ext uri="{FF2B5EF4-FFF2-40B4-BE49-F238E27FC236}">
                <a16:creationId xmlns:a16="http://schemas.microsoft.com/office/drawing/2014/main" id="{4F25B19E-3945-49B3-BEAB-C69BF39E2303}"/>
              </a:ext>
            </a:extLst>
          </p:cNvPr>
          <p:cNvSpPr>
            <a:spLocks noGrp="1"/>
          </p:cNvSpPr>
          <p:nvPr>
            <p:ph type="body" sz="quarter" idx="38"/>
          </p:nvPr>
        </p:nvSpPr>
        <p:spPr>
          <a:xfrm>
            <a:off x="8721911"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7" name="Espace réservé du texte 4">
            <a:extLst>
              <a:ext uri="{FF2B5EF4-FFF2-40B4-BE49-F238E27FC236}">
                <a16:creationId xmlns:a16="http://schemas.microsoft.com/office/drawing/2014/main" id="{39A64BFA-75AB-499E-A131-9140B81690A0}"/>
              </a:ext>
            </a:extLst>
          </p:cNvPr>
          <p:cNvSpPr>
            <a:spLocks noGrp="1"/>
          </p:cNvSpPr>
          <p:nvPr>
            <p:ph type="body" sz="quarter" idx="39"/>
          </p:nvPr>
        </p:nvSpPr>
        <p:spPr>
          <a:xfrm>
            <a:off x="8725970"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8" name="Espace réservé du texte 4">
            <a:extLst>
              <a:ext uri="{FF2B5EF4-FFF2-40B4-BE49-F238E27FC236}">
                <a16:creationId xmlns:a16="http://schemas.microsoft.com/office/drawing/2014/main" id="{3B5F3F20-0254-4AB0-8E67-4CD251DE7CC0}"/>
              </a:ext>
            </a:extLst>
          </p:cNvPr>
          <p:cNvSpPr>
            <a:spLocks noGrp="1"/>
          </p:cNvSpPr>
          <p:nvPr>
            <p:ph type="body" sz="quarter" idx="40"/>
          </p:nvPr>
        </p:nvSpPr>
        <p:spPr>
          <a:xfrm>
            <a:off x="10381823"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9" name="Espace réservé du texte 4">
            <a:extLst>
              <a:ext uri="{FF2B5EF4-FFF2-40B4-BE49-F238E27FC236}">
                <a16:creationId xmlns:a16="http://schemas.microsoft.com/office/drawing/2014/main" id="{71337317-15B9-4EF3-81D5-FE9D001892D3}"/>
              </a:ext>
            </a:extLst>
          </p:cNvPr>
          <p:cNvSpPr>
            <a:spLocks noGrp="1"/>
          </p:cNvSpPr>
          <p:nvPr>
            <p:ph type="body" sz="quarter" idx="41"/>
          </p:nvPr>
        </p:nvSpPr>
        <p:spPr>
          <a:xfrm>
            <a:off x="10385882"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28" name="Espace réservé du texte 5">
            <a:extLst>
              <a:ext uri="{FF2B5EF4-FFF2-40B4-BE49-F238E27FC236}">
                <a16:creationId xmlns:a16="http://schemas.microsoft.com/office/drawing/2014/main" id="{D7CFAE1A-FA8C-4F51-A655-9E0F02F24118}"/>
              </a:ext>
            </a:extLst>
          </p:cNvPr>
          <p:cNvSpPr>
            <a:spLocks noGrp="1"/>
          </p:cNvSpPr>
          <p:nvPr>
            <p:ph type="body" sz="quarter" idx="18"/>
          </p:nvPr>
        </p:nvSpPr>
        <p:spPr>
          <a:xfrm>
            <a:off x="4033427" y="425183"/>
            <a:ext cx="7715547" cy="256545"/>
          </a:xfrm>
        </p:spPr>
        <p:txBody>
          <a:bodyPr wrap="square" anchor="t" anchorCtr="0">
            <a:spAutoFit/>
          </a:bodyPr>
          <a:lstStyle>
            <a:lvl1pPr marL="0" indent="0" algn="l">
              <a:lnSpc>
                <a:spcPct val="100000"/>
              </a:lnSpc>
              <a:spcAft>
                <a:spcPts val="0"/>
              </a:spcAft>
              <a:buNone/>
              <a:defRPr lang="fr-FR" sz="1067"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400"/>
              </a:spcBef>
              <a:spcAft>
                <a:spcPts val="0"/>
              </a:spcAft>
              <a:defRPr sz="533"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400"/>
              </a:spcBef>
              <a:tabLst>
                <a:tab pos="836063" algn="l"/>
              </a:tabLst>
              <a:defRPr sz="533"/>
            </a:lvl3pPr>
          </a:lstStyle>
          <a:p>
            <a:pPr lvl="0"/>
            <a:r>
              <a:rPr lang="en-US" noProof="0" dirty="0"/>
              <a:t>Click to edit Master text styles</a:t>
            </a:r>
          </a:p>
        </p:txBody>
      </p:sp>
      <p:sp>
        <p:nvSpPr>
          <p:cNvPr id="29" name="Espace réservé du texte 4">
            <a:extLst>
              <a:ext uri="{FF2B5EF4-FFF2-40B4-BE49-F238E27FC236}">
                <a16:creationId xmlns:a16="http://schemas.microsoft.com/office/drawing/2014/main" id="{5114C6CE-4866-474F-BF86-38E09FF9D45B}"/>
              </a:ext>
            </a:extLst>
          </p:cNvPr>
          <p:cNvSpPr>
            <a:spLocks noGrp="1"/>
          </p:cNvSpPr>
          <p:nvPr>
            <p:ph type="body" sz="quarter" idx="22"/>
          </p:nvPr>
        </p:nvSpPr>
        <p:spPr>
          <a:xfrm>
            <a:off x="430457" y="1604793"/>
            <a:ext cx="2824073" cy="584775"/>
          </a:xfrm>
        </p:spPr>
        <p:txBody>
          <a:bodyPr wrap="square">
            <a:spAutoFit/>
          </a:bodyPr>
          <a:lstStyle>
            <a:lvl1pPr marL="0" indent="0">
              <a:lnSpc>
                <a:spcPct val="100000"/>
              </a:lnSpc>
              <a:spcAft>
                <a:spcPts val="0"/>
              </a:spcAft>
              <a:buNone/>
              <a:defRPr sz="16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533"/>
              </a:spcBef>
              <a:buFont typeface="Arial" panose="020B0604020202020204" pitchFamily="34" charset="0"/>
              <a:buNone/>
              <a:defRPr sz="1600"/>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Click to edit Master text styles</a:t>
            </a:r>
          </a:p>
        </p:txBody>
      </p:sp>
      <p:sp>
        <p:nvSpPr>
          <p:cNvPr id="30" name="Text Placeholder 2">
            <a:extLst>
              <a:ext uri="{FF2B5EF4-FFF2-40B4-BE49-F238E27FC236}">
                <a16:creationId xmlns:a16="http://schemas.microsoft.com/office/drawing/2014/main" id="{351B796C-D9CF-43FC-A477-86A208BBE8F2}"/>
              </a:ext>
            </a:extLst>
          </p:cNvPr>
          <p:cNvSpPr>
            <a:spLocks noGrp="1"/>
          </p:cNvSpPr>
          <p:nvPr>
            <p:ph type="body" sz="quarter" idx="21"/>
          </p:nvPr>
        </p:nvSpPr>
        <p:spPr>
          <a:xfrm>
            <a:off x="451293" y="2329204"/>
            <a:ext cx="2827013" cy="1695336"/>
          </a:xfrm>
        </p:spPr>
        <p:txBody>
          <a:bodyPr/>
          <a:lstStyle>
            <a:lvl1pPr marL="0" indent="0">
              <a:buNone/>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AA7C93D6-412D-42D2-B4F0-861F3AFA4F71}"/>
              </a:ext>
            </a:extLst>
          </p:cNvPr>
          <p:cNvSpPr>
            <a:spLocks noGrp="1"/>
          </p:cNvSpPr>
          <p:nvPr>
            <p:ph type="title"/>
          </p:nvPr>
        </p:nvSpPr>
        <p:spPr>
          <a:xfrm>
            <a:off x="441600" y="670501"/>
            <a:ext cx="2827447" cy="828047"/>
          </a:xfrm>
        </p:spPr>
        <p:txBody>
          <a:bodyPr/>
          <a:lstStyle>
            <a:lvl1pPr>
              <a:defRPr>
                <a:solidFill>
                  <a:schemeClr val="bg1"/>
                </a:solidFill>
              </a:defRPr>
            </a:lvl1pPr>
          </a:lstStyle>
          <a:p>
            <a:r>
              <a:rPr lang="en-US" dirty="0"/>
              <a:t>Click to edit Master title style</a:t>
            </a:r>
          </a:p>
        </p:txBody>
      </p:sp>
      <p:grpSp>
        <p:nvGrpSpPr>
          <p:cNvPr id="52" name="Graphique 7">
            <a:extLst>
              <a:ext uri="{FF2B5EF4-FFF2-40B4-BE49-F238E27FC236}">
                <a16:creationId xmlns:a16="http://schemas.microsoft.com/office/drawing/2014/main" id="{9B64CDE9-406F-49D7-BEB2-063D90776C2B}"/>
              </a:ext>
            </a:extLst>
          </p:cNvPr>
          <p:cNvGrpSpPr>
            <a:grpSpLocks noChangeAspect="1"/>
          </p:cNvGrpSpPr>
          <p:nvPr userDrawn="1"/>
        </p:nvGrpSpPr>
        <p:grpSpPr>
          <a:xfrm>
            <a:off x="442166" y="6329527"/>
            <a:ext cx="1071853" cy="275084"/>
            <a:chOff x="4768103" y="-471733"/>
            <a:chExt cx="744723" cy="191124"/>
          </a:xfrm>
          <a:solidFill>
            <a:schemeClr val="bg1"/>
          </a:solidFill>
        </p:grpSpPr>
        <p:sp>
          <p:nvSpPr>
            <p:cNvPr id="53" name="Forme libre : forme 9">
              <a:extLst>
                <a:ext uri="{FF2B5EF4-FFF2-40B4-BE49-F238E27FC236}">
                  <a16:creationId xmlns:a16="http://schemas.microsoft.com/office/drawing/2014/main" id="{F6976D5A-B55E-4E69-A52E-25E4A63064EE}"/>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sp>
          <p:nvSpPr>
            <p:cNvPr id="54" name="Forme libre : forme 10">
              <a:extLst>
                <a:ext uri="{FF2B5EF4-FFF2-40B4-BE49-F238E27FC236}">
                  <a16:creationId xmlns:a16="http://schemas.microsoft.com/office/drawing/2014/main" id="{5451173D-1ED5-49C5-AE67-A42E97242950}"/>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2400" dirty="0">
                <a:solidFill>
                  <a:schemeClr val="accent2"/>
                </a:solidFill>
                <a:latin typeface="Verdana" panose="020B0604030504040204" pitchFamily="34" charset="0"/>
              </a:endParaRPr>
            </a:p>
          </p:txBody>
        </p:sp>
        <p:sp>
          <p:nvSpPr>
            <p:cNvPr id="55" name="Forme libre : forme 11">
              <a:extLst>
                <a:ext uri="{FF2B5EF4-FFF2-40B4-BE49-F238E27FC236}">
                  <a16:creationId xmlns:a16="http://schemas.microsoft.com/office/drawing/2014/main" id="{442566DB-B6FC-4B7A-A79D-932C4CDCF7A9}"/>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grpSp>
    </p:spTree>
    <p:extLst>
      <p:ext uri="{BB962C8B-B14F-4D97-AF65-F5344CB8AC3E}">
        <p14:creationId xmlns:p14="http://schemas.microsoft.com/office/powerpoint/2010/main" val="4164343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2_Title, Content and Number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37296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noProof="0" dirty="0">
              <a:latin typeface="Verdana" panose="020B0604030504040204" pitchFamily="34" charset="0"/>
            </a:endParaRP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16" name="Espace réservé pour une image  15">
            <a:extLst>
              <a:ext uri="{FF2B5EF4-FFF2-40B4-BE49-F238E27FC236}">
                <a16:creationId xmlns:a16="http://schemas.microsoft.com/office/drawing/2014/main" id="{8BEDC788-81F2-409E-8CE9-FF2A15A91919}"/>
              </a:ext>
            </a:extLst>
          </p:cNvPr>
          <p:cNvSpPr>
            <a:spLocks noGrp="1"/>
          </p:cNvSpPr>
          <p:nvPr>
            <p:ph type="pic" sz="quarter" idx="17"/>
          </p:nvPr>
        </p:nvSpPr>
        <p:spPr>
          <a:xfrm>
            <a:off x="5402083" y="2468972"/>
            <a:ext cx="1379716" cy="1819200"/>
          </a:xfrm>
        </p:spPr>
        <p:txBody>
          <a:bodyPr>
            <a:noAutofit/>
          </a:bodyPr>
          <a:lstStyle>
            <a:lvl1pPr marL="0" indent="0">
              <a:buNone/>
              <a:defRPr>
                <a:noFill/>
              </a:defRPr>
            </a:lvl1pPr>
          </a:lstStyle>
          <a:p>
            <a:r>
              <a:rPr lang="en-US" noProof="0" dirty="0"/>
              <a:t>Click icon to add picture</a:t>
            </a:r>
          </a:p>
        </p:txBody>
      </p:sp>
      <p:sp>
        <p:nvSpPr>
          <p:cNvPr id="17" name="Espace réservé du texte 4">
            <a:extLst>
              <a:ext uri="{FF2B5EF4-FFF2-40B4-BE49-F238E27FC236}">
                <a16:creationId xmlns:a16="http://schemas.microsoft.com/office/drawing/2014/main" id="{D96EF966-14FD-41BC-A600-7421C0981677}"/>
              </a:ext>
            </a:extLst>
          </p:cNvPr>
          <p:cNvSpPr>
            <a:spLocks noGrp="1"/>
          </p:cNvSpPr>
          <p:nvPr>
            <p:ph type="body" sz="quarter" idx="23" hasCustomPrompt="1"/>
          </p:nvPr>
        </p:nvSpPr>
        <p:spPr>
          <a:xfrm>
            <a:off x="5402082" y="1584820"/>
            <a:ext cx="1379716"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01</a:t>
            </a:r>
          </a:p>
        </p:txBody>
      </p:sp>
      <p:sp>
        <p:nvSpPr>
          <p:cNvPr id="18" name="Espace réservé du texte 4">
            <a:extLst>
              <a:ext uri="{FF2B5EF4-FFF2-40B4-BE49-F238E27FC236}">
                <a16:creationId xmlns:a16="http://schemas.microsoft.com/office/drawing/2014/main" id="{09C6DAE5-28F5-4BE0-9DAE-75B6B0AC968B}"/>
              </a:ext>
            </a:extLst>
          </p:cNvPr>
          <p:cNvSpPr>
            <a:spLocks noGrp="1"/>
          </p:cNvSpPr>
          <p:nvPr>
            <p:ph type="body" sz="quarter" idx="24"/>
          </p:nvPr>
        </p:nvSpPr>
        <p:spPr>
          <a:xfrm>
            <a:off x="4033427" y="1519091"/>
            <a:ext cx="1178053" cy="531256"/>
          </a:xfrm>
        </p:spPr>
        <p:txBody>
          <a:bodyPr anchor="b">
            <a:noAutofit/>
          </a:bodyPr>
          <a:lstStyle>
            <a:lvl1pPr marL="0" indent="0" algn="r">
              <a:lnSpc>
                <a:spcPct val="110000"/>
              </a:lnSpc>
              <a:buNone/>
              <a:defRPr sz="1067" cap="all" baseline="0">
                <a:solidFill>
                  <a:schemeClr val="tx1"/>
                </a:solidFill>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19" name="Espace réservé du texte 4">
            <a:extLst>
              <a:ext uri="{FF2B5EF4-FFF2-40B4-BE49-F238E27FC236}">
                <a16:creationId xmlns:a16="http://schemas.microsoft.com/office/drawing/2014/main" id="{DB385219-3623-4C80-90CB-E73147176A63}"/>
              </a:ext>
            </a:extLst>
          </p:cNvPr>
          <p:cNvSpPr>
            <a:spLocks noGrp="1"/>
          </p:cNvSpPr>
          <p:nvPr>
            <p:ph type="body" sz="quarter" idx="25"/>
          </p:nvPr>
        </p:nvSpPr>
        <p:spPr>
          <a:xfrm>
            <a:off x="5402083"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20" name="Espace réservé pour une image  15">
            <a:extLst>
              <a:ext uri="{FF2B5EF4-FFF2-40B4-BE49-F238E27FC236}">
                <a16:creationId xmlns:a16="http://schemas.microsoft.com/office/drawing/2014/main" id="{E7DD041E-74AB-4E79-8DE2-875A9F1E7DB5}"/>
              </a:ext>
            </a:extLst>
          </p:cNvPr>
          <p:cNvSpPr>
            <a:spLocks noGrp="1"/>
          </p:cNvSpPr>
          <p:nvPr>
            <p:ph type="pic" sz="quarter" idx="26" hasCustomPrompt="1"/>
          </p:nvPr>
        </p:nvSpPr>
        <p:spPr>
          <a:xfrm>
            <a:off x="7061999" y="2468972"/>
            <a:ext cx="1379716" cy="1819200"/>
          </a:xfrm>
        </p:spPr>
        <p:txBody>
          <a:bodyPr>
            <a:noAutofit/>
          </a:bodyPr>
          <a:lstStyle>
            <a:lvl1pPr marL="0" indent="0">
              <a:buNone/>
              <a:defRPr>
                <a:noFill/>
              </a:defRPr>
            </a:lvl1pPr>
          </a:lstStyle>
          <a:p>
            <a:r>
              <a:rPr lang="en-US" noProof="0" dirty="0"/>
              <a:t>o add picture</a:t>
            </a:r>
          </a:p>
        </p:txBody>
      </p:sp>
      <p:sp>
        <p:nvSpPr>
          <p:cNvPr id="21" name="Espace réservé du texte 4">
            <a:extLst>
              <a:ext uri="{FF2B5EF4-FFF2-40B4-BE49-F238E27FC236}">
                <a16:creationId xmlns:a16="http://schemas.microsoft.com/office/drawing/2014/main" id="{065977EE-862D-4B7C-8337-FDC6002343A7}"/>
              </a:ext>
            </a:extLst>
          </p:cNvPr>
          <p:cNvSpPr>
            <a:spLocks noGrp="1"/>
          </p:cNvSpPr>
          <p:nvPr>
            <p:ph type="body" sz="quarter" idx="27" hasCustomPrompt="1"/>
          </p:nvPr>
        </p:nvSpPr>
        <p:spPr>
          <a:xfrm>
            <a:off x="7061999" y="1584820"/>
            <a:ext cx="1379715"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02</a:t>
            </a:r>
          </a:p>
        </p:txBody>
      </p:sp>
      <p:sp>
        <p:nvSpPr>
          <p:cNvPr id="23" name="Espace réservé pour une image  15">
            <a:extLst>
              <a:ext uri="{FF2B5EF4-FFF2-40B4-BE49-F238E27FC236}">
                <a16:creationId xmlns:a16="http://schemas.microsoft.com/office/drawing/2014/main" id="{F89C23CF-B6A6-47AA-A07B-24B1AE35C570}"/>
              </a:ext>
            </a:extLst>
          </p:cNvPr>
          <p:cNvSpPr>
            <a:spLocks noGrp="1"/>
          </p:cNvSpPr>
          <p:nvPr>
            <p:ph type="pic" sz="quarter" idx="29"/>
          </p:nvPr>
        </p:nvSpPr>
        <p:spPr>
          <a:xfrm>
            <a:off x="8721915" y="2468972"/>
            <a:ext cx="1379716" cy="1819200"/>
          </a:xfrm>
        </p:spPr>
        <p:txBody>
          <a:bodyPr>
            <a:noAutofit/>
          </a:bodyPr>
          <a:lstStyle>
            <a:lvl1pPr marL="0" indent="0">
              <a:buNone/>
              <a:defRPr>
                <a:noFill/>
              </a:defRPr>
            </a:lvl1pPr>
          </a:lstStyle>
          <a:p>
            <a:r>
              <a:rPr lang="en-US" noProof="0" dirty="0"/>
              <a:t>Click icon to add picture</a:t>
            </a:r>
          </a:p>
        </p:txBody>
      </p:sp>
      <p:sp>
        <p:nvSpPr>
          <p:cNvPr id="24" name="Espace réservé du texte 4">
            <a:extLst>
              <a:ext uri="{FF2B5EF4-FFF2-40B4-BE49-F238E27FC236}">
                <a16:creationId xmlns:a16="http://schemas.microsoft.com/office/drawing/2014/main" id="{637D886D-DA77-4D52-A839-266F7AEEBCE1}"/>
              </a:ext>
            </a:extLst>
          </p:cNvPr>
          <p:cNvSpPr>
            <a:spLocks noGrp="1"/>
          </p:cNvSpPr>
          <p:nvPr>
            <p:ph type="body" sz="quarter" idx="30" hasCustomPrompt="1"/>
          </p:nvPr>
        </p:nvSpPr>
        <p:spPr>
          <a:xfrm>
            <a:off x="8721914" y="1584820"/>
            <a:ext cx="1379713"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03</a:t>
            </a:r>
          </a:p>
        </p:txBody>
      </p:sp>
      <p:sp>
        <p:nvSpPr>
          <p:cNvPr id="26" name="Espace réservé pour une image  15">
            <a:extLst>
              <a:ext uri="{FF2B5EF4-FFF2-40B4-BE49-F238E27FC236}">
                <a16:creationId xmlns:a16="http://schemas.microsoft.com/office/drawing/2014/main" id="{4D28439E-7746-4AA1-A924-0AEC11614B84}"/>
              </a:ext>
            </a:extLst>
          </p:cNvPr>
          <p:cNvSpPr>
            <a:spLocks noGrp="1"/>
          </p:cNvSpPr>
          <p:nvPr>
            <p:ph type="pic" sz="quarter" idx="32"/>
          </p:nvPr>
        </p:nvSpPr>
        <p:spPr>
          <a:xfrm>
            <a:off x="10381831" y="2468972"/>
            <a:ext cx="1379716" cy="1819200"/>
          </a:xfrm>
        </p:spPr>
        <p:txBody>
          <a:bodyPr>
            <a:noAutofit/>
          </a:bodyPr>
          <a:lstStyle>
            <a:lvl1pPr marL="0" indent="0">
              <a:buNone/>
              <a:defRPr>
                <a:noFill/>
              </a:defRPr>
            </a:lvl1pPr>
          </a:lstStyle>
          <a:p>
            <a:r>
              <a:rPr lang="en-US" noProof="0" dirty="0"/>
              <a:t>Click icon to add picture</a:t>
            </a:r>
          </a:p>
        </p:txBody>
      </p:sp>
      <p:sp>
        <p:nvSpPr>
          <p:cNvPr id="27" name="Espace réservé du texte 4">
            <a:extLst>
              <a:ext uri="{FF2B5EF4-FFF2-40B4-BE49-F238E27FC236}">
                <a16:creationId xmlns:a16="http://schemas.microsoft.com/office/drawing/2014/main" id="{40E34842-79F1-492E-A94C-F1F0DECB7DB2}"/>
              </a:ext>
            </a:extLst>
          </p:cNvPr>
          <p:cNvSpPr>
            <a:spLocks noGrp="1"/>
          </p:cNvSpPr>
          <p:nvPr>
            <p:ph type="body" sz="quarter" idx="33" hasCustomPrompt="1"/>
          </p:nvPr>
        </p:nvSpPr>
        <p:spPr>
          <a:xfrm>
            <a:off x="10381830" y="1584820"/>
            <a:ext cx="1379713"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04</a:t>
            </a:r>
          </a:p>
        </p:txBody>
      </p:sp>
      <p:sp>
        <p:nvSpPr>
          <p:cNvPr id="33" name="Espace réservé du texte 4">
            <a:extLst>
              <a:ext uri="{FF2B5EF4-FFF2-40B4-BE49-F238E27FC236}">
                <a16:creationId xmlns:a16="http://schemas.microsoft.com/office/drawing/2014/main" id="{3DDB0039-9DEF-41FA-9376-CCCD184F46B0}"/>
              </a:ext>
            </a:extLst>
          </p:cNvPr>
          <p:cNvSpPr>
            <a:spLocks noGrp="1"/>
          </p:cNvSpPr>
          <p:nvPr>
            <p:ph type="body" sz="quarter" idx="35"/>
          </p:nvPr>
        </p:nvSpPr>
        <p:spPr>
          <a:xfrm>
            <a:off x="5406142"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4" name="Espace réservé du texte 4">
            <a:extLst>
              <a:ext uri="{FF2B5EF4-FFF2-40B4-BE49-F238E27FC236}">
                <a16:creationId xmlns:a16="http://schemas.microsoft.com/office/drawing/2014/main" id="{9F3CCA0F-99FD-49EB-AD69-BB3D91D198E7}"/>
              </a:ext>
            </a:extLst>
          </p:cNvPr>
          <p:cNvSpPr>
            <a:spLocks noGrp="1"/>
          </p:cNvSpPr>
          <p:nvPr>
            <p:ph type="body" sz="quarter" idx="36"/>
          </p:nvPr>
        </p:nvSpPr>
        <p:spPr>
          <a:xfrm>
            <a:off x="7061998"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5" name="Espace réservé du texte 4">
            <a:extLst>
              <a:ext uri="{FF2B5EF4-FFF2-40B4-BE49-F238E27FC236}">
                <a16:creationId xmlns:a16="http://schemas.microsoft.com/office/drawing/2014/main" id="{2E47962C-C9E2-4FED-BEA8-B8A7A8DD496C}"/>
              </a:ext>
            </a:extLst>
          </p:cNvPr>
          <p:cNvSpPr>
            <a:spLocks noGrp="1"/>
          </p:cNvSpPr>
          <p:nvPr>
            <p:ph type="body" sz="quarter" idx="37"/>
          </p:nvPr>
        </p:nvSpPr>
        <p:spPr>
          <a:xfrm>
            <a:off x="7066057"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6" name="Espace réservé du texte 4">
            <a:extLst>
              <a:ext uri="{FF2B5EF4-FFF2-40B4-BE49-F238E27FC236}">
                <a16:creationId xmlns:a16="http://schemas.microsoft.com/office/drawing/2014/main" id="{4F25B19E-3945-49B3-BEAB-C69BF39E2303}"/>
              </a:ext>
            </a:extLst>
          </p:cNvPr>
          <p:cNvSpPr>
            <a:spLocks noGrp="1"/>
          </p:cNvSpPr>
          <p:nvPr>
            <p:ph type="body" sz="quarter" idx="38"/>
          </p:nvPr>
        </p:nvSpPr>
        <p:spPr>
          <a:xfrm>
            <a:off x="8721911"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7" name="Espace réservé du texte 4">
            <a:extLst>
              <a:ext uri="{FF2B5EF4-FFF2-40B4-BE49-F238E27FC236}">
                <a16:creationId xmlns:a16="http://schemas.microsoft.com/office/drawing/2014/main" id="{39A64BFA-75AB-499E-A131-9140B81690A0}"/>
              </a:ext>
            </a:extLst>
          </p:cNvPr>
          <p:cNvSpPr>
            <a:spLocks noGrp="1"/>
          </p:cNvSpPr>
          <p:nvPr>
            <p:ph type="body" sz="quarter" idx="39"/>
          </p:nvPr>
        </p:nvSpPr>
        <p:spPr>
          <a:xfrm>
            <a:off x="8725970"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8" name="Espace réservé du texte 4">
            <a:extLst>
              <a:ext uri="{FF2B5EF4-FFF2-40B4-BE49-F238E27FC236}">
                <a16:creationId xmlns:a16="http://schemas.microsoft.com/office/drawing/2014/main" id="{3B5F3F20-0254-4AB0-8E67-4CD251DE7CC0}"/>
              </a:ext>
            </a:extLst>
          </p:cNvPr>
          <p:cNvSpPr>
            <a:spLocks noGrp="1"/>
          </p:cNvSpPr>
          <p:nvPr>
            <p:ph type="body" sz="quarter" idx="40"/>
          </p:nvPr>
        </p:nvSpPr>
        <p:spPr>
          <a:xfrm>
            <a:off x="10381823"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9" name="Espace réservé du texte 4">
            <a:extLst>
              <a:ext uri="{FF2B5EF4-FFF2-40B4-BE49-F238E27FC236}">
                <a16:creationId xmlns:a16="http://schemas.microsoft.com/office/drawing/2014/main" id="{71337317-15B9-4EF3-81D5-FE9D001892D3}"/>
              </a:ext>
            </a:extLst>
          </p:cNvPr>
          <p:cNvSpPr>
            <a:spLocks noGrp="1"/>
          </p:cNvSpPr>
          <p:nvPr>
            <p:ph type="body" sz="quarter" idx="41"/>
          </p:nvPr>
        </p:nvSpPr>
        <p:spPr>
          <a:xfrm>
            <a:off x="10385882"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28" name="Espace réservé du texte 5">
            <a:extLst>
              <a:ext uri="{FF2B5EF4-FFF2-40B4-BE49-F238E27FC236}">
                <a16:creationId xmlns:a16="http://schemas.microsoft.com/office/drawing/2014/main" id="{D7CFAE1A-FA8C-4F51-A655-9E0F02F24118}"/>
              </a:ext>
            </a:extLst>
          </p:cNvPr>
          <p:cNvSpPr>
            <a:spLocks noGrp="1"/>
          </p:cNvSpPr>
          <p:nvPr>
            <p:ph type="body" sz="quarter" idx="18"/>
          </p:nvPr>
        </p:nvSpPr>
        <p:spPr>
          <a:xfrm>
            <a:off x="4033427" y="425183"/>
            <a:ext cx="7715547" cy="256545"/>
          </a:xfrm>
        </p:spPr>
        <p:txBody>
          <a:bodyPr wrap="square" anchor="t" anchorCtr="0">
            <a:spAutoFit/>
          </a:bodyPr>
          <a:lstStyle>
            <a:lvl1pPr marL="0" indent="0" algn="l">
              <a:lnSpc>
                <a:spcPct val="100000"/>
              </a:lnSpc>
              <a:spcAft>
                <a:spcPts val="0"/>
              </a:spcAft>
              <a:buNone/>
              <a:defRPr lang="fr-FR" sz="1067"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400"/>
              </a:spcBef>
              <a:spcAft>
                <a:spcPts val="0"/>
              </a:spcAft>
              <a:defRPr sz="533"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400"/>
              </a:spcBef>
              <a:tabLst>
                <a:tab pos="836063" algn="l"/>
              </a:tabLst>
              <a:defRPr sz="533"/>
            </a:lvl3pPr>
          </a:lstStyle>
          <a:p>
            <a:pPr lvl="0"/>
            <a:r>
              <a:rPr lang="en-US" noProof="0" dirty="0"/>
              <a:t>Click to edit Master text styles</a:t>
            </a:r>
          </a:p>
        </p:txBody>
      </p:sp>
      <p:sp>
        <p:nvSpPr>
          <p:cNvPr id="29" name="Espace réservé du texte 4">
            <a:extLst>
              <a:ext uri="{FF2B5EF4-FFF2-40B4-BE49-F238E27FC236}">
                <a16:creationId xmlns:a16="http://schemas.microsoft.com/office/drawing/2014/main" id="{5114C6CE-4866-474F-BF86-38E09FF9D45B}"/>
              </a:ext>
            </a:extLst>
          </p:cNvPr>
          <p:cNvSpPr>
            <a:spLocks noGrp="1"/>
          </p:cNvSpPr>
          <p:nvPr>
            <p:ph type="body" sz="quarter" idx="22"/>
          </p:nvPr>
        </p:nvSpPr>
        <p:spPr>
          <a:xfrm>
            <a:off x="430457" y="1604793"/>
            <a:ext cx="2824073" cy="584775"/>
          </a:xfrm>
        </p:spPr>
        <p:txBody>
          <a:bodyPr wrap="square">
            <a:spAutoFit/>
          </a:bodyPr>
          <a:lstStyle>
            <a:lvl1pPr marL="0" indent="0">
              <a:lnSpc>
                <a:spcPct val="100000"/>
              </a:lnSpc>
              <a:spcAft>
                <a:spcPts val="0"/>
              </a:spcAft>
              <a:buNone/>
              <a:defRPr sz="16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533"/>
              </a:spcBef>
              <a:buFont typeface="Arial" panose="020B0604020202020204" pitchFamily="34" charset="0"/>
              <a:buNone/>
              <a:defRPr sz="1600"/>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Click to edit Master text styles</a:t>
            </a:r>
          </a:p>
        </p:txBody>
      </p:sp>
      <p:sp>
        <p:nvSpPr>
          <p:cNvPr id="30" name="Text Placeholder 2">
            <a:extLst>
              <a:ext uri="{FF2B5EF4-FFF2-40B4-BE49-F238E27FC236}">
                <a16:creationId xmlns:a16="http://schemas.microsoft.com/office/drawing/2014/main" id="{351B796C-D9CF-43FC-A477-86A208BBE8F2}"/>
              </a:ext>
            </a:extLst>
          </p:cNvPr>
          <p:cNvSpPr>
            <a:spLocks noGrp="1"/>
          </p:cNvSpPr>
          <p:nvPr>
            <p:ph type="body" sz="quarter" idx="21"/>
          </p:nvPr>
        </p:nvSpPr>
        <p:spPr>
          <a:xfrm>
            <a:off x="451293" y="2329204"/>
            <a:ext cx="2827013" cy="1695336"/>
          </a:xfrm>
        </p:spPr>
        <p:txBody>
          <a:bodyPr/>
          <a:lstStyle>
            <a:lvl1pPr marL="0" indent="0">
              <a:buNone/>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AA7C93D6-412D-42D2-B4F0-861F3AFA4F71}"/>
              </a:ext>
            </a:extLst>
          </p:cNvPr>
          <p:cNvSpPr>
            <a:spLocks noGrp="1"/>
          </p:cNvSpPr>
          <p:nvPr>
            <p:ph type="title"/>
          </p:nvPr>
        </p:nvSpPr>
        <p:spPr>
          <a:xfrm>
            <a:off x="441600" y="670501"/>
            <a:ext cx="2827447" cy="828047"/>
          </a:xfrm>
        </p:spPr>
        <p:txBody>
          <a:bodyPr/>
          <a:lstStyle>
            <a:lvl1pPr>
              <a:defRPr>
                <a:solidFill>
                  <a:schemeClr val="bg1"/>
                </a:solidFill>
              </a:defRPr>
            </a:lvl1pPr>
          </a:lstStyle>
          <a:p>
            <a:r>
              <a:rPr lang="en-US" dirty="0"/>
              <a:t>Click to edit Master title style</a:t>
            </a:r>
          </a:p>
        </p:txBody>
      </p:sp>
      <p:grpSp>
        <p:nvGrpSpPr>
          <p:cNvPr id="52" name="Graphique 7">
            <a:extLst>
              <a:ext uri="{FF2B5EF4-FFF2-40B4-BE49-F238E27FC236}">
                <a16:creationId xmlns:a16="http://schemas.microsoft.com/office/drawing/2014/main" id="{9B64CDE9-406F-49D7-BEB2-063D90776C2B}"/>
              </a:ext>
            </a:extLst>
          </p:cNvPr>
          <p:cNvGrpSpPr>
            <a:grpSpLocks noChangeAspect="1"/>
          </p:cNvGrpSpPr>
          <p:nvPr userDrawn="1"/>
        </p:nvGrpSpPr>
        <p:grpSpPr>
          <a:xfrm>
            <a:off x="442166" y="6329527"/>
            <a:ext cx="1071853" cy="275084"/>
            <a:chOff x="4768103" y="-471733"/>
            <a:chExt cx="744723" cy="191124"/>
          </a:xfrm>
          <a:solidFill>
            <a:schemeClr val="bg1"/>
          </a:solidFill>
        </p:grpSpPr>
        <p:sp>
          <p:nvSpPr>
            <p:cNvPr id="53" name="Forme libre : forme 9">
              <a:extLst>
                <a:ext uri="{FF2B5EF4-FFF2-40B4-BE49-F238E27FC236}">
                  <a16:creationId xmlns:a16="http://schemas.microsoft.com/office/drawing/2014/main" id="{F6976D5A-B55E-4E69-A52E-25E4A63064EE}"/>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sp>
          <p:nvSpPr>
            <p:cNvPr id="54" name="Forme libre : forme 10">
              <a:extLst>
                <a:ext uri="{FF2B5EF4-FFF2-40B4-BE49-F238E27FC236}">
                  <a16:creationId xmlns:a16="http://schemas.microsoft.com/office/drawing/2014/main" id="{5451173D-1ED5-49C5-AE67-A42E97242950}"/>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2400" dirty="0">
                <a:solidFill>
                  <a:schemeClr val="accent2"/>
                </a:solidFill>
                <a:latin typeface="Verdana" panose="020B0604030504040204" pitchFamily="34" charset="0"/>
              </a:endParaRPr>
            </a:p>
          </p:txBody>
        </p:sp>
        <p:sp>
          <p:nvSpPr>
            <p:cNvPr id="55" name="Forme libre : forme 11">
              <a:extLst>
                <a:ext uri="{FF2B5EF4-FFF2-40B4-BE49-F238E27FC236}">
                  <a16:creationId xmlns:a16="http://schemas.microsoft.com/office/drawing/2014/main" id="{442566DB-B6FC-4B7A-A79D-932C4CDCF7A9}"/>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grpSp>
    </p:spTree>
    <p:extLst>
      <p:ext uri="{BB962C8B-B14F-4D97-AF65-F5344CB8AC3E}">
        <p14:creationId xmlns:p14="http://schemas.microsoft.com/office/powerpoint/2010/main" val="260759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3_Title, Content and Number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37296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noProof="0" dirty="0">
              <a:latin typeface="Verdana" panose="020B0604030504040204" pitchFamily="34" charset="0"/>
            </a:endParaRP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16" name="Espace réservé pour une image  15">
            <a:extLst>
              <a:ext uri="{FF2B5EF4-FFF2-40B4-BE49-F238E27FC236}">
                <a16:creationId xmlns:a16="http://schemas.microsoft.com/office/drawing/2014/main" id="{8BEDC788-81F2-409E-8CE9-FF2A15A91919}"/>
              </a:ext>
            </a:extLst>
          </p:cNvPr>
          <p:cNvSpPr>
            <a:spLocks noGrp="1"/>
          </p:cNvSpPr>
          <p:nvPr>
            <p:ph type="pic" sz="quarter" idx="17"/>
          </p:nvPr>
        </p:nvSpPr>
        <p:spPr>
          <a:xfrm>
            <a:off x="5402083" y="2468972"/>
            <a:ext cx="1379716" cy="1819200"/>
          </a:xfrm>
        </p:spPr>
        <p:txBody>
          <a:bodyPr>
            <a:noAutofit/>
          </a:bodyPr>
          <a:lstStyle>
            <a:lvl1pPr marL="0" indent="0">
              <a:buNone/>
              <a:defRPr>
                <a:noFill/>
              </a:defRPr>
            </a:lvl1pPr>
          </a:lstStyle>
          <a:p>
            <a:r>
              <a:rPr lang="en-US" noProof="0" dirty="0"/>
              <a:t>Click icon to add picture</a:t>
            </a:r>
          </a:p>
        </p:txBody>
      </p:sp>
      <p:sp>
        <p:nvSpPr>
          <p:cNvPr id="17" name="Espace réservé du texte 4">
            <a:extLst>
              <a:ext uri="{FF2B5EF4-FFF2-40B4-BE49-F238E27FC236}">
                <a16:creationId xmlns:a16="http://schemas.microsoft.com/office/drawing/2014/main" id="{D96EF966-14FD-41BC-A600-7421C0981677}"/>
              </a:ext>
            </a:extLst>
          </p:cNvPr>
          <p:cNvSpPr>
            <a:spLocks noGrp="1"/>
          </p:cNvSpPr>
          <p:nvPr>
            <p:ph type="body" sz="quarter" idx="23" hasCustomPrompt="1"/>
          </p:nvPr>
        </p:nvSpPr>
        <p:spPr>
          <a:xfrm>
            <a:off x="5402082" y="1584820"/>
            <a:ext cx="1379716"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01</a:t>
            </a:r>
          </a:p>
        </p:txBody>
      </p:sp>
      <p:sp>
        <p:nvSpPr>
          <p:cNvPr id="18" name="Espace réservé du texte 4">
            <a:extLst>
              <a:ext uri="{FF2B5EF4-FFF2-40B4-BE49-F238E27FC236}">
                <a16:creationId xmlns:a16="http://schemas.microsoft.com/office/drawing/2014/main" id="{09C6DAE5-28F5-4BE0-9DAE-75B6B0AC968B}"/>
              </a:ext>
            </a:extLst>
          </p:cNvPr>
          <p:cNvSpPr>
            <a:spLocks noGrp="1"/>
          </p:cNvSpPr>
          <p:nvPr>
            <p:ph type="body" sz="quarter" idx="24"/>
          </p:nvPr>
        </p:nvSpPr>
        <p:spPr>
          <a:xfrm>
            <a:off x="4033427" y="1519091"/>
            <a:ext cx="1178053" cy="531256"/>
          </a:xfrm>
        </p:spPr>
        <p:txBody>
          <a:bodyPr anchor="b">
            <a:noAutofit/>
          </a:bodyPr>
          <a:lstStyle>
            <a:lvl1pPr marL="0" indent="0" algn="r">
              <a:lnSpc>
                <a:spcPct val="110000"/>
              </a:lnSpc>
              <a:buNone/>
              <a:defRPr sz="1067" cap="all" baseline="0">
                <a:solidFill>
                  <a:schemeClr val="tx1"/>
                </a:solidFill>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19" name="Espace réservé du texte 4">
            <a:extLst>
              <a:ext uri="{FF2B5EF4-FFF2-40B4-BE49-F238E27FC236}">
                <a16:creationId xmlns:a16="http://schemas.microsoft.com/office/drawing/2014/main" id="{DB385219-3623-4C80-90CB-E73147176A63}"/>
              </a:ext>
            </a:extLst>
          </p:cNvPr>
          <p:cNvSpPr>
            <a:spLocks noGrp="1"/>
          </p:cNvSpPr>
          <p:nvPr>
            <p:ph type="body" sz="quarter" idx="25"/>
          </p:nvPr>
        </p:nvSpPr>
        <p:spPr>
          <a:xfrm>
            <a:off x="5402083"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20" name="Espace réservé pour une image  15">
            <a:extLst>
              <a:ext uri="{FF2B5EF4-FFF2-40B4-BE49-F238E27FC236}">
                <a16:creationId xmlns:a16="http://schemas.microsoft.com/office/drawing/2014/main" id="{E7DD041E-74AB-4E79-8DE2-875A9F1E7DB5}"/>
              </a:ext>
            </a:extLst>
          </p:cNvPr>
          <p:cNvSpPr>
            <a:spLocks noGrp="1"/>
          </p:cNvSpPr>
          <p:nvPr>
            <p:ph type="pic" sz="quarter" idx="26" hasCustomPrompt="1"/>
          </p:nvPr>
        </p:nvSpPr>
        <p:spPr>
          <a:xfrm>
            <a:off x="7061999" y="2468972"/>
            <a:ext cx="1379716" cy="1819200"/>
          </a:xfrm>
        </p:spPr>
        <p:txBody>
          <a:bodyPr>
            <a:noAutofit/>
          </a:bodyPr>
          <a:lstStyle>
            <a:lvl1pPr marL="0" indent="0">
              <a:buNone/>
              <a:defRPr>
                <a:noFill/>
              </a:defRPr>
            </a:lvl1pPr>
          </a:lstStyle>
          <a:p>
            <a:r>
              <a:rPr lang="en-US" noProof="0" dirty="0"/>
              <a:t>o add picture</a:t>
            </a:r>
          </a:p>
        </p:txBody>
      </p:sp>
      <p:sp>
        <p:nvSpPr>
          <p:cNvPr id="21" name="Espace réservé du texte 4">
            <a:extLst>
              <a:ext uri="{FF2B5EF4-FFF2-40B4-BE49-F238E27FC236}">
                <a16:creationId xmlns:a16="http://schemas.microsoft.com/office/drawing/2014/main" id="{065977EE-862D-4B7C-8337-FDC6002343A7}"/>
              </a:ext>
            </a:extLst>
          </p:cNvPr>
          <p:cNvSpPr>
            <a:spLocks noGrp="1"/>
          </p:cNvSpPr>
          <p:nvPr>
            <p:ph type="body" sz="quarter" idx="27" hasCustomPrompt="1"/>
          </p:nvPr>
        </p:nvSpPr>
        <p:spPr>
          <a:xfrm>
            <a:off x="7061999" y="1584820"/>
            <a:ext cx="1379715"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02</a:t>
            </a:r>
          </a:p>
        </p:txBody>
      </p:sp>
      <p:sp>
        <p:nvSpPr>
          <p:cNvPr id="23" name="Espace réservé pour une image  15">
            <a:extLst>
              <a:ext uri="{FF2B5EF4-FFF2-40B4-BE49-F238E27FC236}">
                <a16:creationId xmlns:a16="http://schemas.microsoft.com/office/drawing/2014/main" id="{F89C23CF-B6A6-47AA-A07B-24B1AE35C570}"/>
              </a:ext>
            </a:extLst>
          </p:cNvPr>
          <p:cNvSpPr>
            <a:spLocks noGrp="1"/>
          </p:cNvSpPr>
          <p:nvPr>
            <p:ph type="pic" sz="quarter" idx="29"/>
          </p:nvPr>
        </p:nvSpPr>
        <p:spPr>
          <a:xfrm>
            <a:off x="8721915" y="2468972"/>
            <a:ext cx="1379716" cy="1819200"/>
          </a:xfrm>
        </p:spPr>
        <p:txBody>
          <a:bodyPr>
            <a:noAutofit/>
          </a:bodyPr>
          <a:lstStyle>
            <a:lvl1pPr marL="0" indent="0">
              <a:buNone/>
              <a:defRPr>
                <a:noFill/>
              </a:defRPr>
            </a:lvl1pPr>
          </a:lstStyle>
          <a:p>
            <a:r>
              <a:rPr lang="en-US" noProof="0" dirty="0"/>
              <a:t>Click icon to add picture</a:t>
            </a:r>
          </a:p>
        </p:txBody>
      </p:sp>
      <p:sp>
        <p:nvSpPr>
          <p:cNvPr id="24" name="Espace réservé du texte 4">
            <a:extLst>
              <a:ext uri="{FF2B5EF4-FFF2-40B4-BE49-F238E27FC236}">
                <a16:creationId xmlns:a16="http://schemas.microsoft.com/office/drawing/2014/main" id="{637D886D-DA77-4D52-A839-266F7AEEBCE1}"/>
              </a:ext>
            </a:extLst>
          </p:cNvPr>
          <p:cNvSpPr>
            <a:spLocks noGrp="1"/>
          </p:cNvSpPr>
          <p:nvPr>
            <p:ph type="body" sz="quarter" idx="30" hasCustomPrompt="1"/>
          </p:nvPr>
        </p:nvSpPr>
        <p:spPr>
          <a:xfrm>
            <a:off x="8721914" y="1584820"/>
            <a:ext cx="1379713"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03</a:t>
            </a:r>
          </a:p>
        </p:txBody>
      </p:sp>
      <p:sp>
        <p:nvSpPr>
          <p:cNvPr id="26" name="Espace réservé pour une image  15">
            <a:extLst>
              <a:ext uri="{FF2B5EF4-FFF2-40B4-BE49-F238E27FC236}">
                <a16:creationId xmlns:a16="http://schemas.microsoft.com/office/drawing/2014/main" id="{4D28439E-7746-4AA1-A924-0AEC11614B84}"/>
              </a:ext>
            </a:extLst>
          </p:cNvPr>
          <p:cNvSpPr>
            <a:spLocks noGrp="1"/>
          </p:cNvSpPr>
          <p:nvPr>
            <p:ph type="pic" sz="quarter" idx="32"/>
          </p:nvPr>
        </p:nvSpPr>
        <p:spPr>
          <a:xfrm>
            <a:off x="10381831" y="2468972"/>
            <a:ext cx="1379716" cy="1819200"/>
          </a:xfrm>
        </p:spPr>
        <p:txBody>
          <a:bodyPr>
            <a:noAutofit/>
          </a:bodyPr>
          <a:lstStyle>
            <a:lvl1pPr marL="0" indent="0">
              <a:buNone/>
              <a:defRPr>
                <a:noFill/>
              </a:defRPr>
            </a:lvl1pPr>
          </a:lstStyle>
          <a:p>
            <a:r>
              <a:rPr lang="en-US" noProof="0" dirty="0"/>
              <a:t>Click icon to add picture</a:t>
            </a:r>
          </a:p>
        </p:txBody>
      </p:sp>
      <p:sp>
        <p:nvSpPr>
          <p:cNvPr id="27" name="Espace réservé du texte 4">
            <a:extLst>
              <a:ext uri="{FF2B5EF4-FFF2-40B4-BE49-F238E27FC236}">
                <a16:creationId xmlns:a16="http://schemas.microsoft.com/office/drawing/2014/main" id="{40E34842-79F1-492E-A94C-F1F0DECB7DB2}"/>
              </a:ext>
            </a:extLst>
          </p:cNvPr>
          <p:cNvSpPr>
            <a:spLocks noGrp="1"/>
          </p:cNvSpPr>
          <p:nvPr>
            <p:ph type="body" sz="quarter" idx="33" hasCustomPrompt="1"/>
          </p:nvPr>
        </p:nvSpPr>
        <p:spPr>
          <a:xfrm>
            <a:off x="10381830" y="1584820"/>
            <a:ext cx="1379713"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04</a:t>
            </a:r>
          </a:p>
        </p:txBody>
      </p:sp>
      <p:sp>
        <p:nvSpPr>
          <p:cNvPr id="33" name="Espace réservé du texte 4">
            <a:extLst>
              <a:ext uri="{FF2B5EF4-FFF2-40B4-BE49-F238E27FC236}">
                <a16:creationId xmlns:a16="http://schemas.microsoft.com/office/drawing/2014/main" id="{3DDB0039-9DEF-41FA-9376-CCCD184F46B0}"/>
              </a:ext>
            </a:extLst>
          </p:cNvPr>
          <p:cNvSpPr>
            <a:spLocks noGrp="1"/>
          </p:cNvSpPr>
          <p:nvPr>
            <p:ph type="body" sz="quarter" idx="35"/>
          </p:nvPr>
        </p:nvSpPr>
        <p:spPr>
          <a:xfrm>
            <a:off x="5406142"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4" name="Espace réservé du texte 4">
            <a:extLst>
              <a:ext uri="{FF2B5EF4-FFF2-40B4-BE49-F238E27FC236}">
                <a16:creationId xmlns:a16="http://schemas.microsoft.com/office/drawing/2014/main" id="{9F3CCA0F-99FD-49EB-AD69-BB3D91D198E7}"/>
              </a:ext>
            </a:extLst>
          </p:cNvPr>
          <p:cNvSpPr>
            <a:spLocks noGrp="1"/>
          </p:cNvSpPr>
          <p:nvPr>
            <p:ph type="body" sz="quarter" idx="36"/>
          </p:nvPr>
        </p:nvSpPr>
        <p:spPr>
          <a:xfrm>
            <a:off x="7061998"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5" name="Espace réservé du texte 4">
            <a:extLst>
              <a:ext uri="{FF2B5EF4-FFF2-40B4-BE49-F238E27FC236}">
                <a16:creationId xmlns:a16="http://schemas.microsoft.com/office/drawing/2014/main" id="{2E47962C-C9E2-4FED-BEA8-B8A7A8DD496C}"/>
              </a:ext>
            </a:extLst>
          </p:cNvPr>
          <p:cNvSpPr>
            <a:spLocks noGrp="1"/>
          </p:cNvSpPr>
          <p:nvPr>
            <p:ph type="body" sz="quarter" idx="37"/>
          </p:nvPr>
        </p:nvSpPr>
        <p:spPr>
          <a:xfrm>
            <a:off x="7066057"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6" name="Espace réservé du texte 4">
            <a:extLst>
              <a:ext uri="{FF2B5EF4-FFF2-40B4-BE49-F238E27FC236}">
                <a16:creationId xmlns:a16="http://schemas.microsoft.com/office/drawing/2014/main" id="{4F25B19E-3945-49B3-BEAB-C69BF39E2303}"/>
              </a:ext>
            </a:extLst>
          </p:cNvPr>
          <p:cNvSpPr>
            <a:spLocks noGrp="1"/>
          </p:cNvSpPr>
          <p:nvPr>
            <p:ph type="body" sz="quarter" idx="38"/>
          </p:nvPr>
        </p:nvSpPr>
        <p:spPr>
          <a:xfrm>
            <a:off x="8721911"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7" name="Espace réservé du texte 4">
            <a:extLst>
              <a:ext uri="{FF2B5EF4-FFF2-40B4-BE49-F238E27FC236}">
                <a16:creationId xmlns:a16="http://schemas.microsoft.com/office/drawing/2014/main" id="{39A64BFA-75AB-499E-A131-9140B81690A0}"/>
              </a:ext>
            </a:extLst>
          </p:cNvPr>
          <p:cNvSpPr>
            <a:spLocks noGrp="1"/>
          </p:cNvSpPr>
          <p:nvPr>
            <p:ph type="body" sz="quarter" idx="39"/>
          </p:nvPr>
        </p:nvSpPr>
        <p:spPr>
          <a:xfrm>
            <a:off x="8725970"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8" name="Espace réservé du texte 4">
            <a:extLst>
              <a:ext uri="{FF2B5EF4-FFF2-40B4-BE49-F238E27FC236}">
                <a16:creationId xmlns:a16="http://schemas.microsoft.com/office/drawing/2014/main" id="{3B5F3F20-0254-4AB0-8E67-4CD251DE7CC0}"/>
              </a:ext>
            </a:extLst>
          </p:cNvPr>
          <p:cNvSpPr>
            <a:spLocks noGrp="1"/>
          </p:cNvSpPr>
          <p:nvPr>
            <p:ph type="body" sz="quarter" idx="40"/>
          </p:nvPr>
        </p:nvSpPr>
        <p:spPr>
          <a:xfrm>
            <a:off x="10381823"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9" name="Espace réservé du texte 4">
            <a:extLst>
              <a:ext uri="{FF2B5EF4-FFF2-40B4-BE49-F238E27FC236}">
                <a16:creationId xmlns:a16="http://schemas.microsoft.com/office/drawing/2014/main" id="{71337317-15B9-4EF3-81D5-FE9D001892D3}"/>
              </a:ext>
            </a:extLst>
          </p:cNvPr>
          <p:cNvSpPr>
            <a:spLocks noGrp="1"/>
          </p:cNvSpPr>
          <p:nvPr>
            <p:ph type="body" sz="quarter" idx="41"/>
          </p:nvPr>
        </p:nvSpPr>
        <p:spPr>
          <a:xfrm>
            <a:off x="10385882"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28" name="Espace réservé du texte 5">
            <a:extLst>
              <a:ext uri="{FF2B5EF4-FFF2-40B4-BE49-F238E27FC236}">
                <a16:creationId xmlns:a16="http://schemas.microsoft.com/office/drawing/2014/main" id="{D7CFAE1A-FA8C-4F51-A655-9E0F02F24118}"/>
              </a:ext>
            </a:extLst>
          </p:cNvPr>
          <p:cNvSpPr>
            <a:spLocks noGrp="1"/>
          </p:cNvSpPr>
          <p:nvPr>
            <p:ph type="body" sz="quarter" idx="18"/>
          </p:nvPr>
        </p:nvSpPr>
        <p:spPr>
          <a:xfrm>
            <a:off x="4033427" y="425183"/>
            <a:ext cx="7715547" cy="256545"/>
          </a:xfrm>
        </p:spPr>
        <p:txBody>
          <a:bodyPr wrap="square" anchor="t" anchorCtr="0">
            <a:spAutoFit/>
          </a:bodyPr>
          <a:lstStyle>
            <a:lvl1pPr marL="0" indent="0" algn="l">
              <a:lnSpc>
                <a:spcPct val="100000"/>
              </a:lnSpc>
              <a:spcAft>
                <a:spcPts val="0"/>
              </a:spcAft>
              <a:buNone/>
              <a:defRPr lang="fr-FR" sz="1067"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400"/>
              </a:spcBef>
              <a:spcAft>
                <a:spcPts val="0"/>
              </a:spcAft>
              <a:defRPr sz="533"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400"/>
              </a:spcBef>
              <a:tabLst>
                <a:tab pos="836063" algn="l"/>
              </a:tabLst>
              <a:defRPr sz="533"/>
            </a:lvl3pPr>
          </a:lstStyle>
          <a:p>
            <a:pPr lvl="0"/>
            <a:r>
              <a:rPr lang="en-US" noProof="0" dirty="0"/>
              <a:t>Click to edit Master text styles</a:t>
            </a:r>
          </a:p>
        </p:txBody>
      </p:sp>
      <p:sp>
        <p:nvSpPr>
          <p:cNvPr id="29" name="Espace réservé du texte 4">
            <a:extLst>
              <a:ext uri="{FF2B5EF4-FFF2-40B4-BE49-F238E27FC236}">
                <a16:creationId xmlns:a16="http://schemas.microsoft.com/office/drawing/2014/main" id="{5114C6CE-4866-474F-BF86-38E09FF9D45B}"/>
              </a:ext>
            </a:extLst>
          </p:cNvPr>
          <p:cNvSpPr>
            <a:spLocks noGrp="1"/>
          </p:cNvSpPr>
          <p:nvPr>
            <p:ph type="body" sz="quarter" idx="22"/>
          </p:nvPr>
        </p:nvSpPr>
        <p:spPr>
          <a:xfrm>
            <a:off x="430457" y="1604793"/>
            <a:ext cx="2824073" cy="584775"/>
          </a:xfrm>
        </p:spPr>
        <p:txBody>
          <a:bodyPr wrap="square">
            <a:spAutoFit/>
          </a:bodyPr>
          <a:lstStyle>
            <a:lvl1pPr marL="0" indent="0">
              <a:lnSpc>
                <a:spcPct val="100000"/>
              </a:lnSpc>
              <a:spcAft>
                <a:spcPts val="0"/>
              </a:spcAft>
              <a:buNone/>
              <a:defRPr sz="16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533"/>
              </a:spcBef>
              <a:buFont typeface="Arial" panose="020B0604020202020204" pitchFamily="34" charset="0"/>
              <a:buNone/>
              <a:defRPr sz="1600"/>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Click to edit Master text styles</a:t>
            </a:r>
          </a:p>
        </p:txBody>
      </p:sp>
      <p:sp>
        <p:nvSpPr>
          <p:cNvPr id="30" name="Text Placeholder 2">
            <a:extLst>
              <a:ext uri="{FF2B5EF4-FFF2-40B4-BE49-F238E27FC236}">
                <a16:creationId xmlns:a16="http://schemas.microsoft.com/office/drawing/2014/main" id="{351B796C-D9CF-43FC-A477-86A208BBE8F2}"/>
              </a:ext>
            </a:extLst>
          </p:cNvPr>
          <p:cNvSpPr>
            <a:spLocks noGrp="1"/>
          </p:cNvSpPr>
          <p:nvPr>
            <p:ph type="body" sz="quarter" idx="21"/>
          </p:nvPr>
        </p:nvSpPr>
        <p:spPr>
          <a:xfrm>
            <a:off x="451293" y="2329204"/>
            <a:ext cx="2827013" cy="1695336"/>
          </a:xfrm>
        </p:spPr>
        <p:txBody>
          <a:bodyPr/>
          <a:lstStyle>
            <a:lvl1pPr marL="0" indent="0">
              <a:buNone/>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AA7C93D6-412D-42D2-B4F0-861F3AFA4F71}"/>
              </a:ext>
            </a:extLst>
          </p:cNvPr>
          <p:cNvSpPr>
            <a:spLocks noGrp="1"/>
          </p:cNvSpPr>
          <p:nvPr>
            <p:ph type="title"/>
          </p:nvPr>
        </p:nvSpPr>
        <p:spPr>
          <a:xfrm>
            <a:off x="441600" y="670501"/>
            <a:ext cx="2827447" cy="828047"/>
          </a:xfrm>
        </p:spPr>
        <p:txBody>
          <a:bodyPr/>
          <a:lstStyle>
            <a:lvl1pPr>
              <a:defRPr>
                <a:solidFill>
                  <a:schemeClr val="bg1"/>
                </a:solidFill>
              </a:defRPr>
            </a:lvl1pPr>
          </a:lstStyle>
          <a:p>
            <a:r>
              <a:rPr lang="en-US" dirty="0"/>
              <a:t>Click to edit Master title style</a:t>
            </a:r>
          </a:p>
        </p:txBody>
      </p:sp>
      <p:grpSp>
        <p:nvGrpSpPr>
          <p:cNvPr id="52" name="Graphique 7">
            <a:extLst>
              <a:ext uri="{FF2B5EF4-FFF2-40B4-BE49-F238E27FC236}">
                <a16:creationId xmlns:a16="http://schemas.microsoft.com/office/drawing/2014/main" id="{9B64CDE9-406F-49D7-BEB2-063D90776C2B}"/>
              </a:ext>
            </a:extLst>
          </p:cNvPr>
          <p:cNvGrpSpPr>
            <a:grpSpLocks noChangeAspect="1"/>
          </p:cNvGrpSpPr>
          <p:nvPr userDrawn="1"/>
        </p:nvGrpSpPr>
        <p:grpSpPr>
          <a:xfrm>
            <a:off x="442166" y="6329527"/>
            <a:ext cx="1071853" cy="275084"/>
            <a:chOff x="4768103" y="-471733"/>
            <a:chExt cx="744723" cy="191124"/>
          </a:xfrm>
          <a:solidFill>
            <a:schemeClr val="bg1"/>
          </a:solidFill>
        </p:grpSpPr>
        <p:sp>
          <p:nvSpPr>
            <p:cNvPr id="53" name="Forme libre : forme 9">
              <a:extLst>
                <a:ext uri="{FF2B5EF4-FFF2-40B4-BE49-F238E27FC236}">
                  <a16:creationId xmlns:a16="http://schemas.microsoft.com/office/drawing/2014/main" id="{F6976D5A-B55E-4E69-A52E-25E4A63064EE}"/>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sp>
          <p:nvSpPr>
            <p:cNvPr id="54" name="Forme libre : forme 10">
              <a:extLst>
                <a:ext uri="{FF2B5EF4-FFF2-40B4-BE49-F238E27FC236}">
                  <a16:creationId xmlns:a16="http://schemas.microsoft.com/office/drawing/2014/main" id="{5451173D-1ED5-49C5-AE67-A42E97242950}"/>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2400" dirty="0">
                <a:solidFill>
                  <a:schemeClr val="accent2"/>
                </a:solidFill>
                <a:latin typeface="Verdana" panose="020B0604030504040204" pitchFamily="34" charset="0"/>
              </a:endParaRPr>
            </a:p>
          </p:txBody>
        </p:sp>
        <p:sp>
          <p:nvSpPr>
            <p:cNvPr id="55" name="Forme libre : forme 11">
              <a:extLst>
                <a:ext uri="{FF2B5EF4-FFF2-40B4-BE49-F238E27FC236}">
                  <a16:creationId xmlns:a16="http://schemas.microsoft.com/office/drawing/2014/main" id="{442566DB-B6FC-4B7A-A79D-932C4CDCF7A9}"/>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grpSp>
    </p:spTree>
    <p:extLst>
      <p:ext uri="{BB962C8B-B14F-4D97-AF65-F5344CB8AC3E}">
        <p14:creationId xmlns:p14="http://schemas.microsoft.com/office/powerpoint/2010/main" val="1307251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4_Title, Content and Number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37296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noProof="0" dirty="0">
              <a:latin typeface="Verdana" panose="020B0604030504040204" pitchFamily="34" charset="0"/>
            </a:endParaRP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16" name="Espace réservé pour une image  15">
            <a:extLst>
              <a:ext uri="{FF2B5EF4-FFF2-40B4-BE49-F238E27FC236}">
                <a16:creationId xmlns:a16="http://schemas.microsoft.com/office/drawing/2014/main" id="{8BEDC788-81F2-409E-8CE9-FF2A15A91919}"/>
              </a:ext>
            </a:extLst>
          </p:cNvPr>
          <p:cNvSpPr>
            <a:spLocks noGrp="1"/>
          </p:cNvSpPr>
          <p:nvPr>
            <p:ph type="pic" sz="quarter" idx="17"/>
          </p:nvPr>
        </p:nvSpPr>
        <p:spPr>
          <a:xfrm>
            <a:off x="5402083" y="2468972"/>
            <a:ext cx="1379716" cy="1819200"/>
          </a:xfrm>
        </p:spPr>
        <p:txBody>
          <a:bodyPr>
            <a:noAutofit/>
          </a:bodyPr>
          <a:lstStyle>
            <a:lvl1pPr marL="0" indent="0">
              <a:buNone/>
              <a:defRPr>
                <a:noFill/>
              </a:defRPr>
            </a:lvl1pPr>
          </a:lstStyle>
          <a:p>
            <a:r>
              <a:rPr lang="en-US" noProof="0" dirty="0"/>
              <a:t>Click icon to add picture</a:t>
            </a:r>
          </a:p>
        </p:txBody>
      </p:sp>
      <p:sp>
        <p:nvSpPr>
          <p:cNvPr id="17" name="Espace réservé du texte 4">
            <a:extLst>
              <a:ext uri="{FF2B5EF4-FFF2-40B4-BE49-F238E27FC236}">
                <a16:creationId xmlns:a16="http://schemas.microsoft.com/office/drawing/2014/main" id="{D96EF966-14FD-41BC-A600-7421C0981677}"/>
              </a:ext>
            </a:extLst>
          </p:cNvPr>
          <p:cNvSpPr>
            <a:spLocks noGrp="1"/>
          </p:cNvSpPr>
          <p:nvPr>
            <p:ph type="body" sz="quarter" idx="23" hasCustomPrompt="1"/>
          </p:nvPr>
        </p:nvSpPr>
        <p:spPr>
          <a:xfrm>
            <a:off x="5402082" y="1584820"/>
            <a:ext cx="1379716"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01</a:t>
            </a:r>
          </a:p>
        </p:txBody>
      </p:sp>
      <p:sp>
        <p:nvSpPr>
          <p:cNvPr id="18" name="Espace réservé du texte 4">
            <a:extLst>
              <a:ext uri="{FF2B5EF4-FFF2-40B4-BE49-F238E27FC236}">
                <a16:creationId xmlns:a16="http://schemas.microsoft.com/office/drawing/2014/main" id="{09C6DAE5-28F5-4BE0-9DAE-75B6B0AC968B}"/>
              </a:ext>
            </a:extLst>
          </p:cNvPr>
          <p:cNvSpPr>
            <a:spLocks noGrp="1"/>
          </p:cNvSpPr>
          <p:nvPr>
            <p:ph type="body" sz="quarter" idx="24"/>
          </p:nvPr>
        </p:nvSpPr>
        <p:spPr>
          <a:xfrm>
            <a:off x="4033427" y="1519091"/>
            <a:ext cx="1178053" cy="531256"/>
          </a:xfrm>
        </p:spPr>
        <p:txBody>
          <a:bodyPr anchor="b">
            <a:noAutofit/>
          </a:bodyPr>
          <a:lstStyle>
            <a:lvl1pPr marL="0" indent="0" algn="r">
              <a:lnSpc>
                <a:spcPct val="110000"/>
              </a:lnSpc>
              <a:buNone/>
              <a:defRPr sz="1067" cap="all" baseline="0">
                <a:solidFill>
                  <a:schemeClr val="tx1"/>
                </a:solidFill>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19" name="Espace réservé du texte 4">
            <a:extLst>
              <a:ext uri="{FF2B5EF4-FFF2-40B4-BE49-F238E27FC236}">
                <a16:creationId xmlns:a16="http://schemas.microsoft.com/office/drawing/2014/main" id="{DB385219-3623-4C80-90CB-E73147176A63}"/>
              </a:ext>
            </a:extLst>
          </p:cNvPr>
          <p:cNvSpPr>
            <a:spLocks noGrp="1"/>
          </p:cNvSpPr>
          <p:nvPr>
            <p:ph type="body" sz="quarter" idx="25"/>
          </p:nvPr>
        </p:nvSpPr>
        <p:spPr>
          <a:xfrm>
            <a:off x="5402083"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20" name="Espace réservé pour une image  15">
            <a:extLst>
              <a:ext uri="{FF2B5EF4-FFF2-40B4-BE49-F238E27FC236}">
                <a16:creationId xmlns:a16="http://schemas.microsoft.com/office/drawing/2014/main" id="{E7DD041E-74AB-4E79-8DE2-875A9F1E7DB5}"/>
              </a:ext>
            </a:extLst>
          </p:cNvPr>
          <p:cNvSpPr>
            <a:spLocks noGrp="1"/>
          </p:cNvSpPr>
          <p:nvPr>
            <p:ph type="pic" sz="quarter" idx="26" hasCustomPrompt="1"/>
          </p:nvPr>
        </p:nvSpPr>
        <p:spPr>
          <a:xfrm>
            <a:off x="7061999" y="2468972"/>
            <a:ext cx="1379716" cy="1819200"/>
          </a:xfrm>
        </p:spPr>
        <p:txBody>
          <a:bodyPr>
            <a:noAutofit/>
          </a:bodyPr>
          <a:lstStyle>
            <a:lvl1pPr marL="0" indent="0">
              <a:buNone/>
              <a:defRPr>
                <a:noFill/>
              </a:defRPr>
            </a:lvl1pPr>
          </a:lstStyle>
          <a:p>
            <a:r>
              <a:rPr lang="en-US" noProof="0" dirty="0"/>
              <a:t>o add picture</a:t>
            </a:r>
          </a:p>
        </p:txBody>
      </p:sp>
      <p:sp>
        <p:nvSpPr>
          <p:cNvPr id="21" name="Espace réservé du texte 4">
            <a:extLst>
              <a:ext uri="{FF2B5EF4-FFF2-40B4-BE49-F238E27FC236}">
                <a16:creationId xmlns:a16="http://schemas.microsoft.com/office/drawing/2014/main" id="{065977EE-862D-4B7C-8337-FDC6002343A7}"/>
              </a:ext>
            </a:extLst>
          </p:cNvPr>
          <p:cNvSpPr>
            <a:spLocks noGrp="1"/>
          </p:cNvSpPr>
          <p:nvPr>
            <p:ph type="body" sz="quarter" idx="27" hasCustomPrompt="1"/>
          </p:nvPr>
        </p:nvSpPr>
        <p:spPr>
          <a:xfrm>
            <a:off x="7061999" y="1584820"/>
            <a:ext cx="1379715"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02</a:t>
            </a:r>
          </a:p>
        </p:txBody>
      </p:sp>
      <p:sp>
        <p:nvSpPr>
          <p:cNvPr id="23" name="Espace réservé pour une image  15">
            <a:extLst>
              <a:ext uri="{FF2B5EF4-FFF2-40B4-BE49-F238E27FC236}">
                <a16:creationId xmlns:a16="http://schemas.microsoft.com/office/drawing/2014/main" id="{F89C23CF-B6A6-47AA-A07B-24B1AE35C570}"/>
              </a:ext>
            </a:extLst>
          </p:cNvPr>
          <p:cNvSpPr>
            <a:spLocks noGrp="1"/>
          </p:cNvSpPr>
          <p:nvPr>
            <p:ph type="pic" sz="quarter" idx="29"/>
          </p:nvPr>
        </p:nvSpPr>
        <p:spPr>
          <a:xfrm>
            <a:off x="8721915" y="2468972"/>
            <a:ext cx="1379716" cy="1819200"/>
          </a:xfrm>
        </p:spPr>
        <p:txBody>
          <a:bodyPr>
            <a:noAutofit/>
          </a:bodyPr>
          <a:lstStyle>
            <a:lvl1pPr marL="0" indent="0">
              <a:buNone/>
              <a:defRPr>
                <a:noFill/>
              </a:defRPr>
            </a:lvl1pPr>
          </a:lstStyle>
          <a:p>
            <a:r>
              <a:rPr lang="en-US" noProof="0" dirty="0"/>
              <a:t>Click icon to add picture</a:t>
            </a:r>
          </a:p>
        </p:txBody>
      </p:sp>
      <p:sp>
        <p:nvSpPr>
          <p:cNvPr id="24" name="Espace réservé du texte 4">
            <a:extLst>
              <a:ext uri="{FF2B5EF4-FFF2-40B4-BE49-F238E27FC236}">
                <a16:creationId xmlns:a16="http://schemas.microsoft.com/office/drawing/2014/main" id="{637D886D-DA77-4D52-A839-266F7AEEBCE1}"/>
              </a:ext>
            </a:extLst>
          </p:cNvPr>
          <p:cNvSpPr>
            <a:spLocks noGrp="1"/>
          </p:cNvSpPr>
          <p:nvPr>
            <p:ph type="body" sz="quarter" idx="30" hasCustomPrompt="1"/>
          </p:nvPr>
        </p:nvSpPr>
        <p:spPr>
          <a:xfrm>
            <a:off x="8721914" y="1584820"/>
            <a:ext cx="1379713"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03</a:t>
            </a:r>
          </a:p>
        </p:txBody>
      </p:sp>
      <p:sp>
        <p:nvSpPr>
          <p:cNvPr id="26" name="Espace réservé pour une image  15">
            <a:extLst>
              <a:ext uri="{FF2B5EF4-FFF2-40B4-BE49-F238E27FC236}">
                <a16:creationId xmlns:a16="http://schemas.microsoft.com/office/drawing/2014/main" id="{4D28439E-7746-4AA1-A924-0AEC11614B84}"/>
              </a:ext>
            </a:extLst>
          </p:cNvPr>
          <p:cNvSpPr>
            <a:spLocks noGrp="1"/>
          </p:cNvSpPr>
          <p:nvPr>
            <p:ph type="pic" sz="quarter" idx="32"/>
          </p:nvPr>
        </p:nvSpPr>
        <p:spPr>
          <a:xfrm>
            <a:off x="10381831" y="2468972"/>
            <a:ext cx="1379716" cy="1819200"/>
          </a:xfrm>
        </p:spPr>
        <p:txBody>
          <a:bodyPr>
            <a:noAutofit/>
          </a:bodyPr>
          <a:lstStyle>
            <a:lvl1pPr marL="0" indent="0">
              <a:buNone/>
              <a:defRPr>
                <a:noFill/>
              </a:defRPr>
            </a:lvl1pPr>
          </a:lstStyle>
          <a:p>
            <a:r>
              <a:rPr lang="en-US" noProof="0" dirty="0"/>
              <a:t>Click icon to add picture</a:t>
            </a:r>
          </a:p>
        </p:txBody>
      </p:sp>
      <p:sp>
        <p:nvSpPr>
          <p:cNvPr id="27" name="Espace réservé du texte 4">
            <a:extLst>
              <a:ext uri="{FF2B5EF4-FFF2-40B4-BE49-F238E27FC236}">
                <a16:creationId xmlns:a16="http://schemas.microsoft.com/office/drawing/2014/main" id="{40E34842-79F1-492E-A94C-F1F0DECB7DB2}"/>
              </a:ext>
            </a:extLst>
          </p:cNvPr>
          <p:cNvSpPr>
            <a:spLocks noGrp="1"/>
          </p:cNvSpPr>
          <p:nvPr>
            <p:ph type="body" sz="quarter" idx="33" hasCustomPrompt="1"/>
          </p:nvPr>
        </p:nvSpPr>
        <p:spPr>
          <a:xfrm>
            <a:off x="10381830" y="1584820"/>
            <a:ext cx="1379713"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04</a:t>
            </a:r>
          </a:p>
        </p:txBody>
      </p:sp>
      <p:sp>
        <p:nvSpPr>
          <p:cNvPr id="33" name="Espace réservé du texte 4">
            <a:extLst>
              <a:ext uri="{FF2B5EF4-FFF2-40B4-BE49-F238E27FC236}">
                <a16:creationId xmlns:a16="http://schemas.microsoft.com/office/drawing/2014/main" id="{3DDB0039-9DEF-41FA-9376-CCCD184F46B0}"/>
              </a:ext>
            </a:extLst>
          </p:cNvPr>
          <p:cNvSpPr>
            <a:spLocks noGrp="1"/>
          </p:cNvSpPr>
          <p:nvPr>
            <p:ph type="body" sz="quarter" idx="35"/>
          </p:nvPr>
        </p:nvSpPr>
        <p:spPr>
          <a:xfrm>
            <a:off x="5406142"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4" name="Espace réservé du texte 4">
            <a:extLst>
              <a:ext uri="{FF2B5EF4-FFF2-40B4-BE49-F238E27FC236}">
                <a16:creationId xmlns:a16="http://schemas.microsoft.com/office/drawing/2014/main" id="{9F3CCA0F-99FD-49EB-AD69-BB3D91D198E7}"/>
              </a:ext>
            </a:extLst>
          </p:cNvPr>
          <p:cNvSpPr>
            <a:spLocks noGrp="1"/>
          </p:cNvSpPr>
          <p:nvPr>
            <p:ph type="body" sz="quarter" idx="36"/>
          </p:nvPr>
        </p:nvSpPr>
        <p:spPr>
          <a:xfrm>
            <a:off x="7061998"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5" name="Espace réservé du texte 4">
            <a:extLst>
              <a:ext uri="{FF2B5EF4-FFF2-40B4-BE49-F238E27FC236}">
                <a16:creationId xmlns:a16="http://schemas.microsoft.com/office/drawing/2014/main" id="{2E47962C-C9E2-4FED-BEA8-B8A7A8DD496C}"/>
              </a:ext>
            </a:extLst>
          </p:cNvPr>
          <p:cNvSpPr>
            <a:spLocks noGrp="1"/>
          </p:cNvSpPr>
          <p:nvPr>
            <p:ph type="body" sz="quarter" idx="37"/>
          </p:nvPr>
        </p:nvSpPr>
        <p:spPr>
          <a:xfrm>
            <a:off x="7066057"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6" name="Espace réservé du texte 4">
            <a:extLst>
              <a:ext uri="{FF2B5EF4-FFF2-40B4-BE49-F238E27FC236}">
                <a16:creationId xmlns:a16="http://schemas.microsoft.com/office/drawing/2014/main" id="{4F25B19E-3945-49B3-BEAB-C69BF39E2303}"/>
              </a:ext>
            </a:extLst>
          </p:cNvPr>
          <p:cNvSpPr>
            <a:spLocks noGrp="1"/>
          </p:cNvSpPr>
          <p:nvPr>
            <p:ph type="body" sz="quarter" idx="38"/>
          </p:nvPr>
        </p:nvSpPr>
        <p:spPr>
          <a:xfrm>
            <a:off x="8721911"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7" name="Espace réservé du texte 4">
            <a:extLst>
              <a:ext uri="{FF2B5EF4-FFF2-40B4-BE49-F238E27FC236}">
                <a16:creationId xmlns:a16="http://schemas.microsoft.com/office/drawing/2014/main" id="{39A64BFA-75AB-499E-A131-9140B81690A0}"/>
              </a:ext>
            </a:extLst>
          </p:cNvPr>
          <p:cNvSpPr>
            <a:spLocks noGrp="1"/>
          </p:cNvSpPr>
          <p:nvPr>
            <p:ph type="body" sz="quarter" idx="39"/>
          </p:nvPr>
        </p:nvSpPr>
        <p:spPr>
          <a:xfrm>
            <a:off x="8725970"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8" name="Espace réservé du texte 4">
            <a:extLst>
              <a:ext uri="{FF2B5EF4-FFF2-40B4-BE49-F238E27FC236}">
                <a16:creationId xmlns:a16="http://schemas.microsoft.com/office/drawing/2014/main" id="{3B5F3F20-0254-4AB0-8E67-4CD251DE7CC0}"/>
              </a:ext>
            </a:extLst>
          </p:cNvPr>
          <p:cNvSpPr>
            <a:spLocks noGrp="1"/>
          </p:cNvSpPr>
          <p:nvPr>
            <p:ph type="body" sz="quarter" idx="40"/>
          </p:nvPr>
        </p:nvSpPr>
        <p:spPr>
          <a:xfrm>
            <a:off x="10381823"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9" name="Espace réservé du texte 4">
            <a:extLst>
              <a:ext uri="{FF2B5EF4-FFF2-40B4-BE49-F238E27FC236}">
                <a16:creationId xmlns:a16="http://schemas.microsoft.com/office/drawing/2014/main" id="{71337317-15B9-4EF3-81D5-FE9D001892D3}"/>
              </a:ext>
            </a:extLst>
          </p:cNvPr>
          <p:cNvSpPr>
            <a:spLocks noGrp="1"/>
          </p:cNvSpPr>
          <p:nvPr>
            <p:ph type="body" sz="quarter" idx="41"/>
          </p:nvPr>
        </p:nvSpPr>
        <p:spPr>
          <a:xfrm>
            <a:off x="10385882"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28" name="Espace réservé du texte 5">
            <a:extLst>
              <a:ext uri="{FF2B5EF4-FFF2-40B4-BE49-F238E27FC236}">
                <a16:creationId xmlns:a16="http://schemas.microsoft.com/office/drawing/2014/main" id="{D7CFAE1A-FA8C-4F51-A655-9E0F02F24118}"/>
              </a:ext>
            </a:extLst>
          </p:cNvPr>
          <p:cNvSpPr>
            <a:spLocks noGrp="1"/>
          </p:cNvSpPr>
          <p:nvPr>
            <p:ph type="body" sz="quarter" idx="18"/>
          </p:nvPr>
        </p:nvSpPr>
        <p:spPr>
          <a:xfrm>
            <a:off x="4033427" y="425183"/>
            <a:ext cx="7715547" cy="256545"/>
          </a:xfrm>
        </p:spPr>
        <p:txBody>
          <a:bodyPr wrap="square" anchor="t" anchorCtr="0">
            <a:spAutoFit/>
          </a:bodyPr>
          <a:lstStyle>
            <a:lvl1pPr marL="0" indent="0" algn="l">
              <a:lnSpc>
                <a:spcPct val="100000"/>
              </a:lnSpc>
              <a:spcAft>
                <a:spcPts val="0"/>
              </a:spcAft>
              <a:buNone/>
              <a:defRPr lang="fr-FR" sz="1067"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400"/>
              </a:spcBef>
              <a:spcAft>
                <a:spcPts val="0"/>
              </a:spcAft>
              <a:defRPr sz="533"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400"/>
              </a:spcBef>
              <a:tabLst>
                <a:tab pos="836063" algn="l"/>
              </a:tabLst>
              <a:defRPr sz="533"/>
            </a:lvl3pPr>
          </a:lstStyle>
          <a:p>
            <a:pPr lvl="0"/>
            <a:r>
              <a:rPr lang="en-US" noProof="0" dirty="0"/>
              <a:t>Click to edit Master text styles</a:t>
            </a:r>
          </a:p>
        </p:txBody>
      </p:sp>
      <p:sp>
        <p:nvSpPr>
          <p:cNvPr id="29" name="Espace réservé du texte 4">
            <a:extLst>
              <a:ext uri="{FF2B5EF4-FFF2-40B4-BE49-F238E27FC236}">
                <a16:creationId xmlns:a16="http://schemas.microsoft.com/office/drawing/2014/main" id="{5114C6CE-4866-474F-BF86-38E09FF9D45B}"/>
              </a:ext>
            </a:extLst>
          </p:cNvPr>
          <p:cNvSpPr>
            <a:spLocks noGrp="1"/>
          </p:cNvSpPr>
          <p:nvPr>
            <p:ph type="body" sz="quarter" idx="22"/>
          </p:nvPr>
        </p:nvSpPr>
        <p:spPr>
          <a:xfrm>
            <a:off x="430457" y="1604793"/>
            <a:ext cx="2824073" cy="584775"/>
          </a:xfrm>
        </p:spPr>
        <p:txBody>
          <a:bodyPr wrap="square">
            <a:spAutoFit/>
          </a:bodyPr>
          <a:lstStyle>
            <a:lvl1pPr marL="0" indent="0">
              <a:lnSpc>
                <a:spcPct val="100000"/>
              </a:lnSpc>
              <a:spcAft>
                <a:spcPts val="0"/>
              </a:spcAft>
              <a:buNone/>
              <a:defRPr sz="16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533"/>
              </a:spcBef>
              <a:buFont typeface="Arial" panose="020B0604020202020204" pitchFamily="34" charset="0"/>
              <a:buNone/>
              <a:defRPr sz="1600"/>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Click to edit Master text styles</a:t>
            </a:r>
          </a:p>
        </p:txBody>
      </p:sp>
      <p:sp>
        <p:nvSpPr>
          <p:cNvPr id="30" name="Text Placeholder 2">
            <a:extLst>
              <a:ext uri="{FF2B5EF4-FFF2-40B4-BE49-F238E27FC236}">
                <a16:creationId xmlns:a16="http://schemas.microsoft.com/office/drawing/2014/main" id="{351B796C-D9CF-43FC-A477-86A208BBE8F2}"/>
              </a:ext>
            </a:extLst>
          </p:cNvPr>
          <p:cNvSpPr>
            <a:spLocks noGrp="1"/>
          </p:cNvSpPr>
          <p:nvPr>
            <p:ph type="body" sz="quarter" idx="21"/>
          </p:nvPr>
        </p:nvSpPr>
        <p:spPr>
          <a:xfrm>
            <a:off x="451293" y="2329204"/>
            <a:ext cx="2827013" cy="1695336"/>
          </a:xfrm>
        </p:spPr>
        <p:txBody>
          <a:bodyPr/>
          <a:lstStyle>
            <a:lvl1pPr marL="0" indent="0">
              <a:buNone/>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AA7C93D6-412D-42D2-B4F0-861F3AFA4F71}"/>
              </a:ext>
            </a:extLst>
          </p:cNvPr>
          <p:cNvSpPr>
            <a:spLocks noGrp="1"/>
          </p:cNvSpPr>
          <p:nvPr>
            <p:ph type="title"/>
          </p:nvPr>
        </p:nvSpPr>
        <p:spPr>
          <a:xfrm>
            <a:off x="441600" y="670501"/>
            <a:ext cx="2827447" cy="828047"/>
          </a:xfrm>
        </p:spPr>
        <p:txBody>
          <a:bodyPr/>
          <a:lstStyle>
            <a:lvl1pPr>
              <a:defRPr>
                <a:solidFill>
                  <a:schemeClr val="bg1"/>
                </a:solidFill>
              </a:defRPr>
            </a:lvl1pPr>
          </a:lstStyle>
          <a:p>
            <a:r>
              <a:rPr lang="en-US" dirty="0"/>
              <a:t>Click to edit Master title style</a:t>
            </a:r>
          </a:p>
        </p:txBody>
      </p:sp>
      <p:grpSp>
        <p:nvGrpSpPr>
          <p:cNvPr id="52" name="Graphique 7">
            <a:extLst>
              <a:ext uri="{FF2B5EF4-FFF2-40B4-BE49-F238E27FC236}">
                <a16:creationId xmlns:a16="http://schemas.microsoft.com/office/drawing/2014/main" id="{9B64CDE9-406F-49D7-BEB2-063D90776C2B}"/>
              </a:ext>
            </a:extLst>
          </p:cNvPr>
          <p:cNvGrpSpPr>
            <a:grpSpLocks noChangeAspect="1"/>
          </p:cNvGrpSpPr>
          <p:nvPr userDrawn="1"/>
        </p:nvGrpSpPr>
        <p:grpSpPr>
          <a:xfrm>
            <a:off x="442166" y="6329527"/>
            <a:ext cx="1071853" cy="275084"/>
            <a:chOff x="4768103" y="-471733"/>
            <a:chExt cx="744723" cy="191124"/>
          </a:xfrm>
          <a:solidFill>
            <a:schemeClr val="bg1"/>
          </a:solidFill>
        </p:grpSpPr>
        <p:sp>
          <p:nvSpPr>
            <p:cNvPr id="53" name="Forme libre : forme 9">
              <a:extLst>
                <a:ext uri="{FF2B5EF4-FFF2-40B4-BE49-F238E27FC236}">
                  <a16:creationId xmlns:a16="http://schemas.microsoft.com/office/drawing/2014/main" id="{F6976D5A-B55E-4E69-A52E-25E4A63064EE}"/>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sp>
          <p:nvSpPr>
            <p:cNvPr id="54" name="Forme libre : forme 10">
              <a:extLst>
                <a:ext uri="{FF2B5EF4-FFF2-40B4-BE49-F238E27FC236}">
                  <a16:creationId xmlns:a16="http://schemas.microsoft.com/office/drawing/2014/main" id="{5451173D-1ED5-49C5-AE67-A42E97242950}"/>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2400" dirty="0">
                <a:solidFill>
                  <a:schemeClr val="accent2"/>
                </a:solidFill>
                <a:latin typeface="Verdana" panose="020B0604030504040204" pitchFamily="34" charset="0"/>
              </a:endParaRPr>
            </a:p>
          </p:txBody>
        </p:sp>
        <p:sp>
          <p:nvSpPr>
            <p:cNvPr id="55" name="Forme libre : forme 11">
              <a:extLst>
                <a:ext uri="{FF2B5EF4-FFF2-40B4-BE49-F238E27FC236}">
                  <a16:creationId xmlns:a16="http://schemas.microsoft.com/office/drawing/2014/main" id="{442566DB-B6FC-4B7A-A79D-932C4CDCF7A9}"/>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grpSp>
    </p:spTree>
    <p:extLst>
      <p:ext uri="{BB962C8B-B14F-4D97-AF65-F5344CB8AC3E}">
        <p14:creationId xmlns:p14="http://schemas.microsoft.com/office/powerpoint/2010/main" val="2430517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Content and Numbers (Alternative) (Ligh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37296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noProof="0" dirty="0">
              <a:latin typeface="Verdana" panose="020B0604030504040204" pitchFamily="34" charset="0"/>
            </a:endParaRP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29" name="Espace réservé du texte 4">
            <a:extLst>
              <a:ext uri="{FF2B5EF4-FFF2-40B4-BE49-F238E27FC236}">
                <a16:creationId xmlns:a16="http://schemas.microsoft.com/office/drawing/2014/main" id="{EFA975DA-1F61-4E92-847F-881A6B959F18}"/>
              </a:ext>
            </a:extLst>
          </p:cNvPr>
          <p:cNvSpPr>
            <a:spLocks noGrp="1"/>
          </p:cNvSpPr>
          <p:nvPr>
            <p:ph type="body" sz="quarter" idx="21" hasCustomPrompt="1"/>
          </p:nvPr>
        </p:nvSpPr>
        <p:spPr>
          <a:xfrm>
            <a:off x="4352279" y="2220014"/>
            <a:ext cx="1440683" cy="1013611"/>
          </a:xfrm>
        </p:spPr>
        <p:txBody>
          <a:bodyPr wrap="square">
            <a:spAutoFit/>
          </a:bodyPr>
          <a:lstStyle>
            <a:lvl1pPr marL="0" indent="0" algn="l">
              <a:lnSpc>
                <a:spcPct val="110000"/>
              </a:lnSpc>
              <a:buNone/>
              <a:defRPr sz="60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01</a:t>
            </a:r>
          </a:p>
        </p:txBody>
      </p:sp>
      <p:sp>
        <p:nvSpPr>
          <p:cNvPr id="30" name="Espace réservé du texte 4">
            <a:extLst>
              <a:ext uri="{FF2B5EF4-FFF2-40B4-BE49-F238E27FC236}">
                <a16:creationId xmlns:a16="http://schemas.microsoft.com/office/drawing/2014/main" id="{F6E50AC3-1EA3-493F-A0D3-634DA300E233}"/>
              </a:ext>
            </a:extLst>
          </p:cNvPr>
          <p:cNvSpPr>
            <a:spLocks noGrp="1"/>
          </p:cNvSpPr>
          <p:nvPr>
            <p:ph type="body" sz="quarter" idx="22"/>
          </p:nvPr>
        </p:nvSpPr>
        <p:spPr>
          <a:xfrm>
            <a:off x="4352279" y="1577578"/>
            <a:ext cx="7143092" cy="338041"/>
          </a:xfrm>
        </p:spPr>
        <p:txBody>
          <a:bodyPr wrap="square">
            <a:spAutoFit/>
          </a:bodyPr>
          <a:lstStyle>
            <a:lvl1pPr marL="0" indent="0" algn="l">
              <a:lnSpc>
                <a:spcPct val="110000"/>
              </a:lnSpc>
              <a:buNone/>
              <a:defRPr sz="1600">
                <a:solidFill>
                  <a:schemeClr val="tx1"/>
                </a:solidFill>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1" name="Espace réservé du texte 4">
            <a:extLst>
              <a:ext uri="{FF2B5EF4-FFF2-40B4-BE49-F238E27FC236}">
                <a16:creationId xmlns:a16="http://schemas.microsoft.com/office/drawing/2014/main" id="{0E2314AF-F33D-4B84-8412-DF73ECC51E6B}"/>
              </a:ext>
            </a:extLst>
          </p:cNvPr>
          <p:cNvSpPr>
            <a:spLocks noGrp="1"/>
          </p:cNvSpPr>
          <p:nvPr>
            <p:ph type="body" sz="quarter" idx="25" hasCustomPrompt="1"/>
          </p:nvPr>
        </p:nvSpPr>
        <p:spPr>
          <a:xfrm>
            <a:off x="6253081" y="2220014"/>
            <a:ext cx="1336439" cy="1013611"/>
          </a:xfrm>
        </p:spPr>
        <p:txBody>
          <a:bodyPr wrap="square">
            <a:spAutoFit/>
          </a:bodyPr>
          <a:lstStyle>
            <a:lvl1pPr marL="0" indent="0" algn="l">
              <a:lnSpc>
                <a:spcPct val="110000"/>
              </a:lnSpc>
              <a:buNone/>
              <a:defRPr sz="60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02</a:t>
            </a:r>
          </a:p>
        </p:txBody>
      </p:sp>
      <p:sp>
        <p:nvSpPr>
          <p:cNvPr id="32" name="Espace réservé du texte 4">
            <a:extLst>
              <a:ext uri="{FF2B5EF4-FFF2-40B4-BE49-F238E27FC236}">
                <a16:creationId xmlns:a16="http://schemas.microsoft.com/office/drawing/2014/main" id="{8444AA6E-9EC0-4895-8FC6-4351D2BEE032}"/>
              </a:ext>
            </a:extLst>
          </p:cNvPr>
          <p:cNvSpPr>
            <a:spLocks noGrp="1"/>
          </p:cNvSpPr>
          <p:nvPr>
            <p:ph type="body" sz="quarter" idx="28" hasCustomPrompt="1"/>
          </p:nvPr>
        </p:nvSpPr>
        <p:spPr>
          <a:xfrm>
            <a:off x="8153884" y="2220014"/>
            <a:ext cx="1336439" cy="1013611"/>
          </a:xfrm>
        </p:spPr>
        <p:txBody>
          <a:bodyPr wrap="square">
            <a:spAutoFit/>
          </a:bodyPr>
          <a:lstStyle>
            <a:lvl1pPr marL="0" indent="0" algn="l">
              <a:lnSpc>
                <a:spcPct val="110000"/>
              </a:lnSpc>
              <a:buNone/>
              <a:defRPr sz="60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03</a:t>
            </a:r>
          </a:p>
        </p:txBody>
      </p:sp>
      <p:sp>
        <p:nvSpPr>
          <p:cNvPr id="33" name="Espace réservé du texte 4">
            <a:extLst>
              <a:ext uri="{FF2B5EF4-FFF2-40B4-BE49-F238E27FC236}">
                <a16:creationId xmlns:a16="http://schemas.microsoft.com/office/drawing/2014/main" id="{E3BC2BD0-41C8-4C7A-BC1B-E444A392D03A}"/>
              </a:ext>
            </a:extLst>
          </p:cNvPr>
          <p:cNvSpPr>
            <a:spLocks noGrp="1"/>
          </p:cNvSpPr>
          <p:nvPr>
            <p:ph type="body" sz="quarter" idx="31" hasCustomPrompt="1"/>
          </p:nvPr>
        </p:nvSpPr>
        <p:spPr>
          <a:xfrm>
            <a:off x="10054688" y="2220014"/>
            <a:ext cx="1440683" cy="1013611"/>
          </a:xfrm>
        </p:spPr>
        <p:txBody>
          <a:bodyPr wrap="square">
            <a:spAutoFit/>
          </a:bodyPr>
          <a:lstStyle>
            <a:lvl1pPr marL="0" indent="0" algn="l">
              <a:lnSpc>
                <a:spcPct val="110000"/>
              </a:lnSpc>
              <a:buNone/>
              <a:defRPr sz="60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04</a:t>
            </a:r>
          </a:p>
        </p:txBody>
      </p:sp>
      <p:sp>
        <p:nvSpPr>
          <p:cNvPr id="38" name="Espace réservé du texte 4">
            <a:extLst>
              <a:ext uri="{FF2B5EF4-FFF2-40B4-BE49-F238E27FC236}">
                <a16:creationId xmlns:a16="http://schemas.microsoft.com/office/drawing/2014/main" id="{E6118210-A598-4833-8C53-BBA66CF5796F}"/>
              </a:ext>
            </a:extLst>
          </p:cNvPr>
          <p:cNvSpPr>
            <a:spLocks noGrp="1"/>
          </p:cNvSpPr>
          <p:nvPr>
            <p:ph type="body" sz="quarter" idx="40"/>
          </p:nvPr>
        </p:nvSpPr>
        <p:spPr>
          <a:xfrm>
            <a:off x="4352279" y="4036973"/>
            <a:ext cx="1694284" cy="981294"/>
          </a:xfrm>
        </p:spPr>
        <p:txBody>
          <a:bodyPr/>
          <a:lstStyle>
            <a:lvl1pPr algn="l">
              <a:lnSpc>
                <a:spcPct val="125000"/>
              </a:lnSpc>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140FC0A1-6231-4649-9573-C6772F9B84BC}"/>
              </a:ext>
            </a:extLst>
          </p:cNvPr>
          <p:cNvSpPr>
            <a:spLocks noGrp="1"/>
          </p:cNvSpPr>
          <p:nvPr>
            <p:ph type="body" sz="quarter" idx="41"/>
          </p:nvPr>
        </p:nvSpPr>
        <p:spPr>
          <a:xfrm>
            <a:off x="4352279" y="3429000"/>
            <a:ext cx="1694284" cy="479875"/>
          </a:xfrm>
        </p:spPr>
        <p:txBody>
          <a:bodyPr/>
          <a:lstStyle>
            <a:lvl1pPr algn="l">
              <a:lnSpc>
                <a:spcPct val="125000"/>
              </a:lnSpc>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40" name="Espace réservé du texte 4">
            <a:extLst>
              <a:ext uri="{FF2B5EF4-FFF2-40B4-BE49-F238E27FC236}">
                <a16:creationId xmlns:a16="http://schemas.microsoft.com/office/drawing/2014/main" id="{2DAC1528-CEDA-41B5-AAAF-B8FF60A576A9}"/>
              </a:ext>
            </a:extLst>
          </p:cNvPr>
          <p:cNvSpPr>
            <a:spLocks noGrp="1"/>
          </p:cNvSpPr>
          <p:nvPr>
            <p:ph type="body" sz="quarter" idx="42"/>
          </p:nvPr>
        </p:nvSpPr>
        <p:spPr>
          <a:xfrm>
            <a:off x="6253082" y="4036973"/>
            <a:ext cx="1694284" cy="981294"/>
          </a:xfrm>
        </p:spPr>
        <p:txBody>
          <a:bodyPr/>
          <a:lstStyle>
            <a:lvl1pPr algn="l">
              <a:lnSpc>
                <a:spcPct val="125000"/>
              </a:lnSpc>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a:t>Click to edit Master text styles</a:t>
            </a:r>
          </a:p>
        </p:txBody>
      </p:sp>
      <p:sp>
        <p:nvSpPr>
          <p:cNvPr id="41" name="Espace réservé du texte 4">
            <a:extLst>
              <a:ext uri="{FF2B5EF4-FFF2-40B4-BE49-F238E27FC236}">
                <a16:creationId xmlns:a16="http://schemas.microsoft.com/office/drawing/2014/main" id="{5FFDA929-E8A8-4AC0-99CE-44C3C6910AE5}"/>
              </a:ext>
            </a:extLst>
          </p:cNvPr>
          <p:cNvSpPr>
            <a:spLocks noGrp="1"/>
          </p:cNvSpPr>
          <p:nvPr>
            <p:ph type="body" sz="quarter" idx="43"/>
          </p:nvPr>
        </p:nvSpPr>
        <p:spPr>
          <a:xfrm>
            <a:off x="6253082" y="3429000"/>
            <a:ext cx="1694284" cy="479875"/>
          </a:xfrm>
        </p:spPr>
        <p:txBody>
          <a:bodyPr/>
          <a:lstStyle>
            <a:lvl1pPr algn="l">
              <a:lnSpc>
                <a:spcPct val="125000"/>
              </a:lnSpc>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a:t>Click to edit Master text styles</a:t>
            </a:r>
          </a:p>
        </p:txBody>
      </p:sp>
      <p:sp>
        <p:nvSpPr>
          <p:cNvPr id="42" name="Espace réservé du texte 4">
            <a:extLst>
              <a:ext uri="{FF2B5EF4-FFF2-40B4-BE49-F238E27FC236}">
                <a16:creationId xmlns:a16="http://schemas.microsoft.com/office/drawing/2014/main" id="{9709CCCA-F00B-45D4-9788-1FBC4F09AA09}"/>
              </a:ext>
            </a:extLst>
          </p:cNvPr>
          <p:cNvSpPr>
            <a:spLocks noGrp="1"/>
          </p:cNvSpPr>
          <p:nvPr>
            <p:ph type="body" sz="quarter" idx="44"/>
          </p:nvPr>
        </p:nvSpPr>
        <p:spPr>
          <a:xfrm>
            <a:off x="8153886" y="4036973"/>
            <a:ext cx="1694284" cy="981294"/>
          </a:xfrm>
        </p:spPr>
        <p:txBody>
          <a:bodyPr/>
          <a:lstStyle>
            <a:lvl1pPr algn="l">
              <a:lnSpc>
                <a:spcPct val="125000"/>
              </a:lnSpc>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a:t>Click to edit Master text styles</a:t>
            </a:r>
          </a:p>
        </p:txBody>
      </p:sp>
      <p:sp>
        <p:nvSpPr>
          <p:cNvPr id="43" name="Espace réservé du texte 4">
            <a:extLst>
              <a:ext uri="{FF2B5EF4-FFF2-40B4-BE49-F238E27FC236}">
                <a16:creationId xmlns:a16="http://schemas.microsoft.com/office/drawing/2014/main" id="{B5E93FAA-61CE-40AC-8738-0DE2C5E1F424}"/>
              </a:ext>
            </a:extLst>
          </p:cNvPr>
          <p:cNvSpPr>
            <a:spLocks noGrp="1"/>
          </p:cNvSpPr>
          <p:nvPr>
            <p:ph type="body" sz="quarter" idx="45"/>
          </p:nvPr>
        </p:nvSpPr>
        <p:spPr>
          <a:xfrm>
            <a:off x="8153886" y="3429000"/>
            <a:ext cx="1694284" cy="479875"/>
          </a:xfrm>
        </p:spPr>
        <p:txBody>
          <a:bodyPr/>
          <a:lstStyle>
            <a:lvl1pPr algn="l">
              <a:lnSpc>
                <a:spcPct val="125000"/>
              </a:lnSpc>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a:t>Click to edit Master text styles</a:t>
            </a:r>
          </a:p>
        </p:txBody>
      </p:sp>
      <p:sp>
        <p:nvSpPr>
          <p:cNvPr id="44" name="Espace réservé du texte 4">
            <a:extLst>
              <a:ext uri="{FF2B5EF4-FFF2-40B4-BE49-F238E27FC236}">
                <a16:creationId xmlns:a16="http://schemas.microsoft.com/office/drawing/2014/main" id="{14A4C1F7-829A-4567-999B-287472F1F401}"/>
              </a:ext>
            </a:extLst>
          </p:cNvPr>
          <p:cNvSpPr>
            <a:spLocks noGrp="1"/>
          </p:cNvSpPr>
          <p:nvPr>
            <p:ph type="body" sz="quarter" idx="46"/>
          </p:nvPr>
        </p:nvSpPr>
        <p:spPr>
          <a:xfrm>
            <a:off x="10054690" y="4036973"/>
            <a:ext cx="1694284" cy="981294"/>
          </a:xfrm>
        </p:spPr>
        <p:txBody>
          <a:bodyPr/>
          <a:lstStyle>
            <a:lvl1pPr algn="l">
              <a:lnSpc>
                <a:spcPct val="125000"/>
              </a:lnSpc>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45" name="Espace réservé du texte 4">
            <a:extLst>
              <a:ext uri="{FF2B5EF4-FFF2-40B4-BE49-F238E27FC236}">
                <a16:creationId xmlns:a16="http://schemas.microsoft.com/office/drawing/2014/main" id="{A4030E47-E75C-4A3D-9FAD-95FD358BD577}"/>
              </a:ext>
            </a:extLst>
          </p:cNvPr>
          <p:cNvSpPr>
            <a:spLocks noGrp="1"/>
          </p:cNvSpPr>
          <p:nvPr>
            <p:ph type="body" sz="quarter" idx="47"/>
          </p:nvPr>
        </p:nvSpPr>
        <p:spPr>
          <a:xfrm>
            <a:off x="10054690" y="3429000"/>
            <a:ext cx="1694284" cy="479875"/>
          </a:xfrm>
        </p:spPr>
        <p:txBody>
          <a:bodyPr/>
          <a:lstStyle>
            <a:lvl1pPr algn="l">
              <a:lnSpc>
                <a:spcPct val="125000"/>
              </a:lnSpc>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a:t>Click to edit Master text styles</a:t>
            </a:r>
          </a:p>
        </p:txBody>
      </p:sp>
      <p:sp>
        <p:nvSpPr>
          <p:cNvPr id="23" name="Espace réservé du texte 5">
            <a:extLst>
              <a:ext uri="{FF2B5EF4-FFF2-40B4-BE49-F238E27FC236}">
                <a16:creationId xmlns:a16="http://schemas.microsoft.com/office/drawing/2014/main" id="{7FA14FD7-95C9-4327-B716-189176F2E3E3}"/>
              </a:ext>
            </a:extLst>
          </p:cNvPr>
          <p:cNvSpPr>
            <a:spLocks noGrp="1"/>
          </p:cNvSpPr>
          <p:nvPr>
            <p:ph type="body" sz="quarter" idx="18"/>
          </p:nvPr>
        </p:nvSpPr>
        <p:spPr>
          <a:xfrm>
            <a:off x="4033427" y="425183"/>
            <a:ext cx="7715547" cy="256545"/>
          </a:xfrm>
        </p:spPr>
        <p:txBody>
          <a:bodyPr wrap="square" anchor="t" anchorCtr="0">
            <a:spAutoFit/>
          </a:bodyPr>
          <a:lstStyle>
            <a:lvl1pPr marL="0" indent="0" algn="l">
              <a:lnSpc>
                <a:spcPct val="100000"/>
              </a:lnSpc>
              <a:spcAft>
                <a:spcPts val="0"/>
              </a:spcAft>
              <a:buNone/>
              <a:defRPr lang="fr-FR" sz="1067"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400"/>
              </a:spcBef>
              <a:spcAft>
                <a:spcPts val="0"/>
              </a:spcAft>
              <a:defRPr sz="533"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400"/>
              </a:spcBef>
              <a:tabLst>
                <a:tab pos="836063" algn="l"/>
              </a:tabLst>
              <a:defRPr sz="533"/>
            </a:lvl3pPr>
          </a:lstStyle>
          <a:p>
            <a:pPr lvl="0"/>
            <a:r>
              <a:rPr lang="en-US" noProof="0" dirty="0"/>
              <a:t>Click to edit Master text styles</a:t>
            </a:r>
          </a:p>
        </p:txBody>
      </p:sp>
      <p:sp>
        <p:nvSpPr>
          <p:cNvPr id="26" name="Espace réservé du texte 4">
            <a:extLst>
              <a:ext uri="{FF2B5EF4-FFF2-40B4-BE49-F238E27FC236}">
                <a16:creationId xmlns:a16="http://schemas.microsoft.com/office/drawing/2014/main" id="{5FC8935F-F5EA-4DB5-90D3-9384F30C82AF}"/>
              </a:ext>
            </a:extLst>
          </p:cNvPr>
          <p:cNvSpPr>
            <a:spLocks noGrp="1"/>
          </p:cNvSpPr>
          <p:nvPr>
            <p:ph type="body" sz="quarter" idx="48"/>
          </p:nvPr>
        </p:nvSpPr>
        <p:spPr>
          <a:xfrm>
            <a:off x="441589" y="1674843"/>
            <a:ext cx="2824073" cy="584775"/>
          </a:xfrm>
        </p:spPr>
        <p:txBody>
          <a:bodyPr wrap="square">
            <a:spAutoFit/>
          </a:bodyPr>
          <a:lstStyle>
            <a:lvl1pPr marL="0" indent="0">
              <a:lnSpc>
                <a:spcPct val="100000"/>
              </a:lnSpc>
              <a:spcAft>
                <a:spcPts val="0"/>
              </a:spcAft>
              <a:buNone/>
              <a:defRPr sz="16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533"/>
              </a:spcBef>
              <a:buFont typeface="Arial" panose="020B0604020202020204" pitchFamily="34" charset="0"/>
              <a:buNone/>
              <a:defRPr sz="1600"/>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Click to edit Master text styles</a:t>
            </a:r>
          </a:p>
        </p:txBody>
      </p:sp>
      <p:sp>
        <p:nvSpPr>
          <p:cNvPr id="27" name="Text Placeholder 2">
            <a:extLst>
              <a:ext uri="{FF2B5EF4-FFF2-40B4-BE49-F238E27FC236}">
                <a16:creationId xmlns:a16="http://schemas.microsoft.com/office/drawing/2014/main" id="{4596FBAD-4CB5-4D66-A5F6-908C981D1CB3}"/>
              </a:ext>
            </a:extLst>
          </p:cNvPr>
          <p:cNvSpPr>
            <a:spLocks noGrp="1"/>
          </p:cNvSpPr>
          <p:nvPr>
            <p:ph type="body" sz="quarter" idx="49"/>
          </p:nvPr>
        </p:nvSpPr>
        <p:spPr>
          <a:xfrm>
            <a:off x="469084" y="2513023"/>
            <a:ext cx="2827447" cy="1695336"/>
          </a:xfrm>
        </p:spPr>
        <p:txBody>
          <a:bodyPr/>
          <a:lstStyle>
            <a:lvl1pPr marL="0" indent="0">
              <a:buNone/>
              <a:defRPr>
                <a:solidFill>
                  <a:schemeClr val="bg1"/>
                </a:solidFill>
              </a:defRPr>
            </a:lvl1pPr>
            <a:lvl2pPr marL="302392" indent="-302392">
              <a:buFontTx/>
              <a:buBlip>
                <a:blip r:embed="rId4"/>
              </a:buBlip>
              <a:defRPr>
                <a:solidFill>
                  <a:schemeClr val="bg1"/>
                </a:solidFill>
              </a:defRPr>
            </a:lvl2pPr>
            <a:lvl3pPr marL="609585" indent="-302392">
              <a:buFontTx/>
              <a:buBlip>
                <a:blip r:embed="rId4"/>
              </a:buBlip>
              <a:defRPr>
                <a:solidFill>
                  <a:schemeClr val="bg1"/>
                </a:solidFill>
              </a:defRPr>
            </a:lvl3pPr>
            <a:lvl4pPr marL="911977" indent="-302392">
              <a:buFontTx/>
              <a:buBlip>
                <a:blip r:embed="rId4"/>
              </a:buBlip>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Title 1">
            <a:extLst>
              <a:ext uri="{FF2B5EF4-FFF2-40B4-BE49-F238E27FC236}">
                <a16:creationId xmlns:a16="http://schemas.microsoft.com/office/drawing/2014/main" id="{3DFF01B2-F39C-498F-AD84-0EA02C0F874F}"/>
              </a:ext>
            </a:extLst>
          </p:cNvPr>
          <p:cNvSpPr>
            <a:spLocks noGrp="1"/>
          </p:cNvSpPr>
          <p:nvPr>
            <p:ph type="title"/>
          </p:nvPr>
        </p:nvSpPr>
        <p:spPr>
          <a:xfrm>
            <a:off x="441600" y="670501"/>
            <a:ext cx="2827447" cy="828047"/>
          </a:xfrm>
        </p:spPr>
        <p:txBody>
          <a:bodyPr/>
          <a:lstStyle>
            <a:lvl1pPr>
              <a:defRPr>
                <a:solidFill>
                  <a:schemeClr val="bg1"/>
                </a:solidFill>
              </a:defRPr>
            </a:lvl1pPr>
          </a:lstStyle>
          <a:p>
            <a:r>
              <a:rPr lang="en-US"/>
              <a:t>Click to edit Master title style</a:t>
            </a:r>
            <a:endParaRPr lang="en-US" dirty="0"/>
          </a:p>
        </p:txBody>
      </p:sp>
      <p:grpSp>
        <p:nvGrpSpPr>
          <p:cNvPr id="34" name="Graphique 7">
            <a:extLst>
              <a:ext uri="{FF2B5EF4-FFF2-40B4-BE49-F238E27FC236}">
                <a16:creationId xmlns:a16="http://schemas.microsoft.com/office/drawing/2014/main" id="{E8290A22-F381-46FE-ADAB-99EA161EACA3}"/>
              </a:ext>
            </a:extLst>
          </p:cNvPr>
          <p:cNvGrpSpPr>
            <a:grpSpLocks noChangeAspect="1"/>
          </p:cNvGrpSpPr>
          <p:nvPr userDrawn="1"/>
        </p:nvGrpSpPr>
        <p:grpSpPr>
          <a:xfrm>
            <a:off x="442166" y="6329527"/>
            <a:ext cx="1071853" cy="275084"/>
            <a:chOff x="4768103" y="-471733"/>
            <a:chExt cx="744723" cy="191124"/>
          </a:xfrm>
          <a:solidFill>
            <a:schemeClr val="bg1"/>
          </a:solidFill>
        </p:grpSpPr>
        <p:sp>
          <p:nvSpPr>
            <p:cNvPr id="46" name="Forme libre : forme 9">
              <a:extLst>
                <a:ext uri="{FF2B5EF4-FFF2-40B4-BE49-F238E27FC236}">
                  <a16:creationId xmlns:a16="http://schemas.microsoft.com/office/drawing/2014/main" id="{80FA3ABE-3B7B-4847-8146-1133F3B4FFD6}"/>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sp>
          <p:nvSpPr>
            <p:cNvPr id="48" name="Forme libre : forme 10">
              <a:extLst>
                <a:ext uri="{FF2B5EF4-FFF2-40B4-BE49-F238E27FC236}">
                  <a16:creationId xmlns:a16="http://schemas.microsoft.com/office/drawing/2014/main" id="{F3A8C72A-E85D-4023-B5E7-85DFA2D798B3}"/>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2400" dirty="0">
                <a:solidFill>
                  <a:schemeClr val="accent2"/>
                </a:solidFill>
                <a:latin typeface="Verdana" panose="020B0604030504040204" pitchFamily="34" charset="0"/>
              </a:endParaRPr>
            </a:p>
          </p:txBody>
        </p:sp>
        <p:sp>
          <p:nvSpPr>
            <p:cNvPr id="49" name="Forme libre : forme 11">
              <a:extLst>
                <a:ext uri="{FF2B5EF4-FFF2-40B4-BE49-F238E27FC236}">
                  <a16:creationId xmlns:a16="http://schemas.microsoft.com/office/drawing/2014/main" id="{1E1E3265-C7FB-4CA8-915C-7BBD15632FC7}"/>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grpSp>
    </p:spTree>
    <p:extLst>
      <p:ext uri="{BB962C8B-B14F-4D97-AF65-F5344CB8AC3E}">
        <p14:creationId xmlns:p14="http://schemas.microsoft.com/office/powerpoint/2010/main" val="2880902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07.ColumnTitle+3columns_NoVisual_Color3">
    <p:spTree>
      <p:nvGrpSpPr>
        <p:cNvPr id="1" name=""/>
        <p:cNvGrpSpPr/>
        <p:nvPr/>
      </p:nvGrpSpPr>
      <p:grpSpPr>
        <a:xfrm>
          <a:off x="0" y="0"/>
          <a:ext cx="0" cy="0"/>
          <a:chOff x="0" y="0"/>
          <a:chExt cx="0" cy="0"/>
        </a:xfrm>
      </p:grpSpPr>
      <p:sp>
        <p:nvSpPr>
          <p:cNvPr id="32" name="Rectangle 31">
            <a:extLst>
              <a:ext uri="{FF2B5EF4-FFF2-40B4-BE49-F238E27FC236}">
                <a16:creationId xmlns:a16="http://schemas.microsoft.com/office/drawing/2014/main" id="{DBD28644-31E5-42EB-A359-94FBB151C4BA}"/>
              </a:ext>
            </a:extLst>
          </p:cNvPr>
          <p:cNvSpPr/>
          <p:nvPr userDrawn="1"/>
        </p:nvSpPr>
        <p:spPr>
          <a:xfrm>
            <a:off x="0" y="0"/>
            <a:ext cx="372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noProof="0" dirty="0">
              <a:latin typeface="Verdana" panose="020B0604030504040204" pitchFamily="34" charset="0"/>
            </a:endParaRP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12" name="Espace réservé du texte 5">
            <a:extLst>
              <a:ext uri="{FF2B5EF4-FFF2-40B4-BE49-F238E27FC236}">
                <a16:creationId xmlns:a16="http://schemas.microsoft.com/office/drawing/2014/main" id="{9A2CA514-4233-4338-B4D8-DECD377FF6DF}"/>
              </a:ext>
            </a:extLst>
          </p:cNvPr>
          <p:cNvSpPr>
            <a:spLocks noGrp="1"/>
          </p:cNvSpPr>
          <p:nvPr>
            <p:ph type="body" sz="quarter" idx="13" hasCustomPrompt="1"/>
          </p:nvPr>
        </p:nvSpPr>
        <p:spPr>
          <a:xfrm>
            <a:off x="4522911" y="1943800"/>
            <a:ext cx="1841499" cy="780873"/>
          </a:xfrm>
          <a:solidFill>
            <a:schemeClr val="accent1"/>
          </a:solidFill>
        </p:spPr>
        <p:txBody>
          <a:bodyPr anchor="ctr">
            <a:noAutofit/>
          </a:bodyPr>
          <a:lstStyle>
            <a:lvl1pPr algn="ctr">
              <a:defRPr sz="1600" b="0" cap="none" baseline="0">
                <a:solidFill>
                  <a:schemeClr val="bg1"/>
                </a:solidFill>
                <a:latin typeface="Verdana" panose="020B0604030504040204" pitchFamily="34" charset="0"/>
              </a:defRPr>
            </a:lvl1pPr>
            <a:lvl2pPr>
              <a:defRPr sz="1333">
                <a:latin typeface="LOREAL Royale" pitchFamily="2" charset="0"/>
              </a:defRPr>
            </a:lvl2pPr>
            <a:lvl3pPr>
              <a:defRPr sz="1733" cap="none" baseline="0">
                <a:latin typeface="LOREAL Royale" pitchFamily="2" charset="0"/>
              </a:defRPr>
            </a:lvl3pPr>
            <a:lvl4pPr>
              <a:defRPr sz="1067" cap="none" baseline="0">
                <a:latin typeface="LOREAL Essentielle Light" pitchFamily="2" charset="0"/>
              </a:defRPr>
            </a:lvl4pPr>
          </a:lstStyle>
          <a:p>
            <a:pPr lvl="0"/>
            <a:r>
              <a:rPr lang="en-US" noProof="0" dirty="0"/>
              <a:t>Lorem </a:t>
            </a:r>
          </a:p>
          <a:p>
            <a:pPr lvl="0"/>
            <a:r>
              <a:rPr lang="en-US" noProof="0" dirty="0"/>
              <a:t>ipsum </a:t>
            </a:r>
          </a:p>
        </p:txBody>
      </p:sp>
      <p:sp>
        <p:nvSpPr>
          <p:cNvPr id="14" name="Espace réservé du graphique SmartArt 10">
            <a:extLst>
              <a:ext uri="{FF2B5EF4-FFF2-40B4-BE49-F238E27FC236}">
                <a16:creationId xmlns:a16="http://schemas.microsoft.com/office/drawing/2014/main" id="{19B0CBA6-8D91-40B7-A08B-3172CF7A8299}"/>
              </a:ext>
            </a:extLst>
          </p:cNvPr>
          <p:cNvSpPr>
            <a:spLocks noGrp="1"/>
          </p:cNvSpPr>
          <p:nvPr>
            <p:ph type="dgm" sz="quarter" idx="44"/>
          </p:nvPr>
        </p:nvSpPr>
        <p:spPr>
          <a:xfrm rot="5400000">
            <a:off x="5393937" y="1853646"/>
            <a:ext cx="99444" cy="1841497"/>
          </a:xfrm>
          <a:solidFill>
            <a:schemeClr val="accent2"/>
          </a:solidFill>
        </p:spPr>
        <p:txBody>
          <a:bodyPr>
            <a:noAutofit/>
          </a:bodyPr>
          <a:lstStyle>
            <a:lvl1pPr>
              <a:defRPr sz="133">
                <a:noFill/>
              </a:defRPr>
            </a:lvl1pPr>
          </a:lstStyle>
          <a:p>
            <a:r>
              <a:rPr lang="en-US" noProof="0" dirty="0"/>
              <a:t>Click icon to add SmartArt graphic</a:t>
            </a:r>
          </a:p>
        </p:txBody>
      </p:sp>
      <p:sp>
        <p:nvSpPr>
          <p:cNvPr id="15" name="Espace réservé du texte 5">
            <a:extLst>
              <a:ext uri="{FF2B5EF4-FFF2-40B4-BE49-F238E27FC236}">
                <a16:creationId xmlns:a16="http://schemas.microsoft.com/office/drawing/2014/main" id="{299C77F5-F32E-41C3-BEFC-25D7AC59AB7A}"/>
              </a:ext>
            </a:extLst>
          </p:cNvPr>
          <p:cNvSpPr>
            <a:spLocks noGrp="1"/>
          </p:cNvSpPr>
          <p:nvPr>
            <p:ph type="body" sz="quarter" idx="57" hasCustomPrompt="1"/>
          </p:nvPr>
        </p:nvSpPr>
        <p:spPr>
          <a:xfrm>
            <a:off x="4522910" y="4600059"/>
            <a:ext cx="1841497" cy="1073147"/>
          </a:xfrm>
          <a:noFill/>
          <a:ln w="9525">
            <a:solidFill>
              <a:schemeClr val="accent2"/>
            </a:solidFill>
          </a:ln>
        </p:spPr>
        <p:txBody>
          <a:bodyPr lIns="0" anchor="ctr">
            <a:noAutofit/>
          </a:bodyPr>
          <a:lstStyle>
            <a:lvl1pPr algn="ctr">
              <a:lnSpc>
                <a:spcPct val="90000"/>
              </a:lnSpc>
              <a:defRPr sz="1200" b="0" cap="none" baseline="0">
                <a:solidFill>
                  <a:schemeClr val="tx1"/>
                </a:solidFill>
                <a:latin typeface="Verdana" panose="020B0604030504040204" pitchFamily="34" charset="0"/>
              </a:defRPr>
            </a:lvl1pPr>
            <a:lvl2pPr marL="0" indent="0" algn="ctr">
              <a:lnSpc>
                <a:spcPct val="90000"/>
              </a:lnSpc>
              <a:buNone/>
              <a:defRPr kumimoji="0" lang="fr-FR" sz="1667" b="0" i="0" u="none" strike="noStrike" kern="0" cap="none" spc="0" normalizeH="0" baseline="0" dirty="0" smtClean="0">
                <a:ln>
                  <a:noFill/>
                </a:ln>
                <a:solidFill>
                  <a:schemeClr val="accent1"/>
                </a:solidFill>
                <a:effectLst/>
                <a:uLnTx/>
                <a:uFillTx/>
                <a:latin typeface="LOREAL Royale" pitchFamily="2" charset="0"/>
                <a:ea typeface="+mn-ea"/>
                <a:cs typeface="+mn-cs"/>
              </a:defRPr>
            </a:lvl2pPr>
            <a:lvl3pPr>
              <a:defRPr sz="1733" cap="none" baseline="0">
                <a:latin typeface="LOREAL Royale" pitchFamily="2" charset="0"/>
              </a:defRPr>
            </a:lvl3pPr>
            <a:lvl4pPr>
              <a:defRPr sz="1067" cap="none" baseline="0">
                <a:latin typeface="LOREAL Essentielle Light" pitchFamily="2" charset="0"/>
              </a:defRPr>
            </a:lvl4pPr>
          </a:lstStyle>
          <a:p>
            <a:pPr lvl="0"/>
            <a:r>
              <a:rPr lang="en-US" noProof="0" dirty="0"/>
              <a:t>Lorem ipsum dolor</a:t>
            </a:r>
          </a:p>
          <a:p>
            <a:pPr lvl="0"/>
            <a:r>
              <a:rPr lang="en-US" noProof="0" dirty="0"/>
              <a:t>sit </a:t>
            </a:r>
            <a:r>
              <a:rPr lang="en-US" noProof="0" dirty="0" err="1"/>
              <a:t>amet</a:t>
            </a:r>
            <a:r>
              <a:rPr lang="en-US" noProof="0" dirty="0"/>
              <a:t>, </a:t>
            </a:r>
            <a:r>
              <a:rPr lang="en-US" noProof="0" dirty="0" err="1"/>
              <a:t>consecte</a:t>
            </a:r>
            <a:r>
              <a:rPr lang="en-US" noProof="0" dirty="0"/>
              <a:t>-</a:t>
            </a:r>
          </a:p>
          <a:p>
            <a:pPr lvl="0"/>
            <a:r>
              <a:rPr lang="en-US" noProof="0" dirty="0" err="1"/>
              <a:t>tuer</a:t>
            </a:r>
            <a:r>
              <a:rPr lang="en-US" noProof="0" dirty="0"/>
              <a:t> </a:t>
            </a:r>
            <a:r>
              <a:rPr lang="en-US" noProof="0" dirty="0" err="1"/>
              <a:t>adipiscing</a:t>
            </a:r>
            <a:endParaRPr lang="en-US" noProof="0" dirty="0"/>
          </a:p>
        </p:txBody>
      </p:sp>
      <p:sp>
        <p:nvSpPr>
          <p:cNvPr id="16" name="Espace réservé du graphique SmartArt 47">
            <a:extLst>
              <a:ext uri="{FF2B5EF4-FFF2-40B4-BE49-F238E27FC236}">
                <a16:creationId xmlns:a16="http://schemas.microsoft.com/office/drawing/2014/main" id="{92E82BE4-7D85-4A10-9D30-E2BA20C54B67}"/>
              </a:ext>
            </a:extLst>
          </p:cNvPr>
          <p:cNvSpPr>
            <a:spLocks noGrp="1" noChangeAspect="1"/>
          </p:cNvSpPr>
          <p:nvPr>
            <p:ph type="dgm" sz="quarter" idx="70"/>
          </p:nvPr>
        </p:nvSpPr>
        <p:spPr>
          <a:xfrm rot="5400000">
            <a:off x="5349433" y="4067684"/>
            <a:ext cx="188448" cy="361955"/>
          </a:xfrm>
          <a:custGeom>
            <a:avLst/>
            <a:gdLst>
              <a:gd name="connsiteX0" fmla="*/ 6561 w 141336"/>
              <a:gd name="connsiteY0" fmla="*/ 211367 h 221456"/>
              <a:gd name="connsiteX1" fmla="*/ 132807 w 141336"/>
              <a:gd name="connsiteY1" fmla="*/ 110734 h 221456"/>
              <a:gd name="connsiteX2" fmla="*/ 6561 w 141336"/>
              <a:gd name="connsiteY2" fmla="*/ 10089 h 221456"/>
              <a:gd name="connsiteX3" fmla="*/ 0 w 141336"/>
              <a:gd name="connsiteY3" fmla="*/ 218178 h 221456"/>
              <a:gd name="connsiteX4" fmla="*/ 0 w 141336"/>
              <a:gd name="connsiteY4" fmla="*/ 3279 h 221456"/>
              <a:gd name="connsiteX5" fmla="*/ 1863 w 141336"/>
              <a:gd name="connsiteY5" fmla="*/ 327 h 221456"/>
              <a:gd name="connsiteX6" fmla="*/ 5327 w 141336"/>
              <a:gd name="connsiteY6" fmla="*/ 720 h 221456"/>
              <a:gd name="connsiteX7" fmla="*/ 140103 w 141336"/>
              <a:gd name="connsiteY7" fmla="*/ 108162 h 221456"/>
              <a:gd name="connsiteX8" fmla="*/ 141336 w 141336"/>
              <a:gd name="connsiteY8" fmla="*/ 110734 h 221456"/>
              <a:gd name="connsiteX9" fmla="*/ 140103 w 141336"/>
              <a:gd name="connsiteY9" fmla="*/ 113293 h 221456"/>
              <a:gd name="connsiteX10" fmla="*/ 5327 w 141336"/>
              <a:gd name="connsiteY10" fmla="*/ 220749 h 221456"/>
              <a:gd name="connsiteX11" fmla="*/ 1863 w 141336"/>
              <a:gd name="connsiteY11" fmla="*/ 221130 h 221456"/>
              <a:gd name="connsiteX12" fmla="*/ 0 w 141336"/>
              <a:gd name="connsiteY12" fmla="*/ 218178 h 221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1336" h="221456">
                <a:moveTo>
                  <a:pt x="6561" y="211367"/>
                </a:moveTo>
                <a:lnTo>
                  <a:pt x="132807" y="110734"/>
                </a:lnTo>
                <a:lnTo>
                  <a:pt x="6561" y="10089"/>
                </a:lnTo>
                <a:close/>
                <a:moveTo>
                  <a:pt x="0" y="218178"/>
                </a:moveTo>
                <a:lnTo>
                  <a:pt x="0" y="3279"/>
                </a:lnTo>
                <a:cubicBezTo>
                  <a:pt x="0" y="2019"/>
                  <a:pt x="721" y="878"/>
                  <a:pt x="1863" y="327"/>
                </a:cubicBezTo>
                <a:cubicBezTo>
                  <a:pt x="2992" y="-225"/>
                  <a:pt x="4330" y="-67"/>
                  <a:pt x="5327" y="720"/>
                </a:cubicBezTo>
                <a:lnTo>
                  <a:pt x="140103" y="108162"/>
                </a:lnTo>
                <a:cubicBezTo>
                  <a:pt x="140890" y="108793"/>
                  <a:pt x="141336" y="109724"/>
                  <a:pt x="141336" y="110734"/>
                </a:cubicBezTo>
                <a:cubicBezTo>
                  <a:pt x="141336" y="111732"/>
                  <a:pt x="140890" y="112677"/>
                  <a:pt x="140103" y="113293"/>
                </a:cubicBezTo>
                <a:lnTo>
                  <a:pt x="5327" y="220749"/>
                </a:lnTo>
                <a:cubicBezTo>
                  <a:pt x="4330" y="221523"/>
                  <a:pt x="2992" y="221681"/>
                  <a:pt x="1863" y="221130"/>
                </a:cubicBezTo>
                <a:cubicBezTo>
                  <a:pt x="721" y="220592"/>
                  <a:pt x="0" y="219437"/>
                  <a:pt x="0" y="218178"/>
                </a:cubicBezTo>
                <a:close/>
              </a:path>
            </a:pathLst>
          </a:custGeom>
          <a:solidFill>
            <a:schemeClr val="accent2"/>
          </a:solidFill>
          <a:ln w="6350">
            <a:noFill/>
          </a:ln>
        </p:spPr>
        <p:txBody>
          <a:bodyPr wrap="square">
            <a:noAutofit/>
          </a:bodyPr>
          <a:lstStyle>
            <a:lvl1pPr>
              <a:defRPr sz="133">
                <a:noFill/>
              </a:defRPr>
            </a:lvl1pPr>
          </a:lstStyle>
          <a:p>
            <a:r>
              <a:rPr lang="en-US" noProof="0" dirty="0"/>
              <a:t>Click icon to add SmartArt graphic</a:t>
            </a:r>
          </a:p>
        </p:txBody>
      </p:sp>
      <p:sp>
        <p:nvSpPr>
          <p:cNvPr id="17" name="Espace réservé du texte 18">
            <a:extLst>
              <a:ext uri="{FF2B5EF4-FFF2-40B4-BE49-F238E27FC236}">
                <a16:creationId xmlns:a16="http://schemas.microsoft.com/office/drawing/2014/main" id="{40A17507-5CAB-41A8-8654-A943A0B8BB45}"/>
              </a:ext>
            </a:extLst>
          </p:cNvPr>
          <p:cNvSpPr>
            <a:spLocks noGrp="1"/>
          </p:cNvSpPr>
          <p:nvPr>
            <p:ph type="body" sz="quarter" idx="42" hasCustomPrompt="1"/>
          </p:nvPr>
        </p:nvSpPr>
        <p:spPr>
          <a:xfrm>
            <a:off x="4522910" y="2824117"/>
            <a:ext cx="1841497" cy="1073148"/>
          </a:xfrm>
          <a:custGeom>
            <a:avLst/>
            <a:gdLst>
              <a:gd name="connsiteX0" fmla="*/ 0 w 1744470"/>
              <a:gd name="connsiteY0" fmla="*/ 0 h 1095374"/>
              <a:gd name="connsiteX1" fmla="*/ 1744470 w 1744470"/>
              <a:gd name="connsiteY1" fmla="*/ 0 h 1095374"/>
              <a:gd name="connsiteX2" fmla="*/ 1744470 w 1744470"/>
              <a:gd name="connsiteY2" fmla="*/ 1095374 h 1095374"/>
              <a:gd name="connsiteX3" fmla="*/ 0 w 1744470"/>
              <a:gd name="connsiteY3" fmla="*/ 1095374 h 1095374"/>
            </a:gdLst>
            <a:ahLst/>
            <a:cxnLst>
              <a:cxn ang="0">
                <a:pos x="connsiteX0" y="connsiteY0"/>
              </a:cxn>
              <a:cxn ang="0">
                <a:pos x="connsiteX1" y="connsiteY1"/>
              </a:cxn>
              <a:cxn ang="0">
                <a:pos x="connsiteX2" y="connsiteY2"/>
              </a:cxn>
              <a:cxn ang="0">
                <a:pos x="connsiteX3" y="connsiteY3"/>
              </a:cxn>
            </a:cxnLst>
            <a:rect l="l" t="t" r="r" b="b"/>
            <a:pathLst>
              <a:path w="1744470" h="1095374">
                <a:moveTo>
                  <a:pt x="0" y="0"/>
                </a:moveTo>
                <a:lnTo>
                  <a:pt x="1744470" y="0"/>
                </a:lnTo>
                <a:lnTo>
                  <a:pt x="1744470" y="1095374"/>
                </a:lnTo>
                <a:lnTo>
                  <a:pt x="0" y="1095374"/>
                </a:lnTo>
                <a:close/>
              </a:path>
            </a:pathLst>
          </a:custGeom>
          <a:solidFill>
            <a:srgbClr val="F5F3F8"/>
          </a:solidFill>
        </p:spPr>
        <p:txBody>
          <a:bodyPr wrap="square" lIns="0" tIns="0" rIns="0" bIns="0" numCol="1" spcCol="108000" anchor="ctr" anchorCtr="0">
            <a:noAutofit/>
          </a:bodyPr>
          <a:lstStyle>
            <a:lvl1pPr algn="ctr">
              <a:lnSpc>
                <a:spcPct val="113000"/>
              </a:lnSpc>
              <a:defRPr sz="1200">
                <a:solidFill>
                  <a:schemeClr val="tx1"/>
                </a:solidFill>
              </a:defRPr>
            </a:lvl1pPr>
            <a:lvl2pPr algn="ctr">
              <a:lnSpc>
                <a:spcPct val="113000"/>
              </a:lnSpc>
              <a:buClr>
                <a:schemeClr val="accent1"/>
              </a:buClr>
              <a:defRPr sz="1200" b="1">
                <a:solidFill>
                  <a:schemeClr val="tx1"/>
                </a:solidFill>
              </a:defRPr>
            </a:lvl2pPr>
            <a:lvl3pPr>
              <a:lnSpc>
                <a:spcPct val="113000"/>
              </a:lnSpc>
              <a:defRPr sz="1000" b="1">
                <a:solidFill>
                  <a:schemeClr val="tx1"/>
                </a:solidFill>
                <a:latin typeface="+mn-lt"/>
              </a:defRPr>
            </a:lvl3pPr>
            <a:lvl4pPr>
              <a:lnSpc>
                <a:spcPct val="113000"/>
              </a:lnSpc>
              <a:defRPr sz="1000">
                <a:solidFill>
                  <a:sysClr val="windowText" lastClr="000000"/>
                </a:solidFill>
              </a:defRPr>
            </a:lvl4pPr>
            <a:lvl5pPr>
              <a:defRPr>
                <a:solidFill>
                  <a:sysClr val="windowText" lastClr="000000"/>
                </a:solidFill>
              </a:defRPr>
            </a:lvl5pPr>
          </a:lstStyle>
          <a:p>
            <a:pPr lvl="0"/>
            <a:r>
              <a:rPr lang="en-US" noProof="0" dirty="0"/>
              <a:t>Lorem ipsum dolor</a:t>
            </a:r>
          </a:p>
          <a:p>
            <a:pPr lvl="0"/>
            <a:r>
              <a:rPr lang="en-US" noProof="0" dirty="0"/>
              <a:t>sit </a:t>
            </a:r>
            <a:r>
              <a:rPr lang="en-US" noProof="0" dirty="0" err="1"/>
              <a:t>amet</a:t>
            </a:r>
            <a:r>
              <a:rPr lang="en-US" noProof="0" dirty="0"/>
              <a:t>, </a:t>
            </a:r>
            <a:r>
              <a:rPr lang="en-US" noProof="0" dirty="0" err="1"/>
              <a:t>consecte</a:t>
            </a:r>
            <a:r>
              <a:rPr lang="en-US" noProof="0" dirty="0"/>
              <a:t>-</a:t>
            </a:r>
          </a:p>
          <a:p>
            <a:pPr lvl="0"/>
            <a:r>
              <a:rPr lang="en-US" noProof="0" dirty="0" err="1"/>
              <a:t>tuer</a:t>
            </a:r>
            <a:r>
              <a:rPr lang="en-US" noProof="0" dirty="0"/>
              <a:t> </a:t>
            </a:r>
            <a:r>
              <a:rPr lang="en-US" noProof="0" dirty="0" err="1"/>
              <a:t>adipiscing</a:t>
            </a:r>
            <a:endParaRPr lang="en-US" noProof="0" dirty="0"/>
          </a:p>
          <a:p>
            <a:pPr lvl="1"/>
            <a:r>
              <a:rPr lang="en-US" noProof="0" dirty="0"/>
              <a:t>Et </a:t>
            </a:r>
            <a:r>
              <a:rPr lang="en-US" noProof="0" dirty="0" err="1"/>
              <a:t>fuga</a:t>
            </a:r>
            <a:endParaRPr lang="en-US" noProof="0" dirty="0"/>
          </a:p>
        </p:txBody>
      </p:sp>
      <p:sp>
        <p:nvSpPr>
          <p:cNvPr id="18" name="Espace réservé du texte 5">
            <a:extLst>
              <a:ext uri="{FF2B5EF4-FFF2-40B4-BE49-F238E27FC236}">
                <a16:creationId xmlns:a16="http://schemas.microsoft.com/office/drawing/2014/main" id="{ACDFF36C-2E3B-4F84-8FD6-D84E5419FB83}"/>
              </a:ext>
            </a:extLst>
          </p:cNvPr>
          <p:cNvSpPr>
            <a:spLocks noGrp="1"/>
          </p:cNvSpPr>
          <p:nvPr>
            <p:ph type="body" sz="quarter" idx="71" hasCustomPrompt="1"/>
          </p:nvPr>
        </p:nvSpPr>
        <p:spPr>
          <a:xfrm>
            <a:off x="7016329" y="1943800"/>
            <a:ext cx="1841499" cy="780873"/>
          </a:xfrm>
          <a:solidFill>
            <a:schemeClr val="accent1"/>
          </a:solidFill>
        </p:spPr>
        <p:txBody>
          <a:bodyPr anchor="ctr">
            <a:noAutofit/>
          </a:bodyPr>
          <a:lstStyle>
            <a:lvl1pPr algn="ctr">
              <a:defRPr sz="1600" b="0" cap="none" baseline="0">
                <a:solidFill>
                  <a:schemeClr val="bg1"/>
                </a:solidFill>
                <a:latin typeface="Verdana" panose="020B0604030504040204" pitchFamily="34" charset="0"/>
              </a:defRPr>
            </a:lvl1pPr>
            <a:lvl2pPr>
              <a:defRPr sz="1333">
                <a:latin typeface="LOREAL Royale" pitchFamily="2" charset="0"/>
              </a:defRPr>
            </a:lvl2pPr>
            <a:lvl3pPr>
              <a:defRPr sz="1733" cap="none" baseline="0">
                <a:latin typeface="LOREAL Royale" pitchFamily="2" charset="0"/>
              </a:defRPr>
            </a:lvl3pPr>
            <a:lvl4pPr>
              <a:defRPr sz="1067" cap="none" baseline="0">
                <a:latin typeface="LOREAL Essentielle Light" pitchFamily="2" charset="0"/>
              </a:defRPr>
            </a:lvl4pPr>
          </a:lstStyle>
          <a:p>
            <a:pPr lvl="0"/>
            <a:r>
              <a:rPr lang="en-US" noProof="0" dirty="0"/>
              <a:t>Lorem </a:t>
            </a:r>
          </a:p>
          <a:p>
            <a:pPr lvl="0"/>
            <a:r>
              <a:rPr lang="en-US" noProof="0" dirty="0"/>
              <a:t>ipsum </a:t>
            </a:r>
          </a:p>
        </p:txBody>
      </p:sp>
      <p:sp>
        <p:nvSpPr>
          <p:cNvPr id="19" name="Espace réservé du graphique SmartArt 10">
            <a:extLst>
              <a:ext uri="{FF2B5EF4-FFF2-40B4-BE49-F238E27FC236}">
                <a16:creationId xmlns:a16="http://schemas.microsoft.com/office/drawing/2014/main" id="{4AEDDBF7-5EA9-4A49-8B8C-79110C43EB76}"/>
              </a:ext>
            </a:extLst>
          </p:cNvPr>
          <p:cNvSpPr>
            <a:spLocks noGrp="1"/>
          </p:cNvSpPr>
          <p:nvPr>
            <p:ph type="dgm" sz="quarter" idx="72"/>
          </p:nvPr>
        </p:nvSpPr>
        <p:spPr>
          <a:xfrm rot="5400000">
            <a:off x="7887355" y="1853646"/>
            <a:ext cx="99444" cy="1841497"/>
          </a:xfrm>
          <a:solidFill>
            <a:schemeClr val="accent2"/>
          </a:solidFill>
        </p:spPr>
        <p:txBody>
          <a:bodyPr>
            <a:noAutofit/>
          </a:bodyPr>
          <a:lstStyle>
            <a:lvl1pPr>
              <a:defRPr sz="133">
                <a:noFill/>
              </a:defRPr>
            </a:lvl1pPr>
          </a:lstStyle>
          <a:p>
            <a:r>
              <a:rPr lang="en-US" noProof="0" dirty="0"/>
              <a:t>Click icon to add SmartArt graphic</a:t>
            </a:r>
          </a:p>
        </p:txBody>
      </p:sp>
      <p:sp>
        <p:nvSpPr>
          <p:cNvPr id="20" name="Espace réservé du texte 5">
            <a:extLst>
              <a:ext uri="{FF2B5EF4-FFF2-40B4-BE49-F238E27FC236}">
                <a16:creationId xmlns:a16="http://schemas.microsoft.com/office/drawing/2014/main" id="{DA3F9611-A7F0-42CE-AE25-854FF5FA6DEB}"/>
              </a:ext>
            </a:extLst>
          </p:cNvPr>
          <p:cNvSpPr>
            <a:spLocks noGrp="1"/>
          </p:cNvSpPr>
          <p:nvPr>
            <p:ph type="body" sz="quarter" idx="73" hasCustomPrompt="1"/>
          </p:nvPr>
        </p:nvSpPr>
        <p:spPr>
          <a:xfrm>
            <a:off x="7016329" y="4600059"/>
            <a:ext cx="1841497" cy="1073147"/>
          </a:xfrm>
          <a:noFill/>
          <a:ln w="9525">
            <a:solidFill>
              <a:schemeClr val="accent2"/>
            </a:solidFill>
          </a:ln>
        </p:spPr>
        <p:txBody>
          <a:bodyPr lIns="0" anchor="ctr">
            <a:noAutofit/>
          </a:bodyPr>
          <a:lstStyle>
            <a:lvl1pPr algn="ctr">
              <a:lnSpc>
                <a:spcPct val="90000"/>
              </a:lnSpc>
              <a:defRPr sz="1200" b="0" cap="none" baseline="0">
                <a:solidFill>
                  <a:schemeClr val="tx1"/>
                </a:solidFill>
                <a:latin typeface="Verdana" panose="020B0604030504040204" pitchFamily="34" charset="0"/>
              </a:defRPr>
            </a:lvl1pPr>
            <a:lvl2pPr marL="0" indent="0" algn="ctr">
              <a:lnSpc>
                <a:spcPct val="90000"/>
              </a:lnSpc>
              <a:buNone/>
              <a:defRPr kumimoji="0" lang="fr-FR" sz="1667" b="0" i="0" u="none" strike="noStrike" kern="0" cap="none" spc="0" normalizeH="0" baseline="0" dirty="0" smtClean="0">
                <a:ln>
                  <a:noFill/>
                </a:ln>
                <a:solidFill>
                  <a:schemeClr val="accent1"/>
                </a:solidFill>
                <a:effectLst/>
                <a:uLnTx/>
                <a:uFillTx/>
                <a:latin typeface="LOREAL Royale" pitchFamily="2" charset="0"/>
                <a:ea typeface="+mn-ea"/>
                <a:cs typeface="+mn-cs"/>
              </a:defRPr>
            </a:lvl2pPr>
            <a:lvl3pPr>
              <a:defRPr sz="1733" cap="none" baseline="0">
                <a:latin typeface="LOREAL Royale" pitchFamily="2" charset="0"/>
              </a:defRPr>
            </a:lvl3pPr>
            <a:lvl4pPr>
              <a:defRPr sz="1067" cap="none" baseline="0">
                <a:latin typeface="LOREAL Essentielle Light" pitchFamily="2" charset="0"/>
              </a:defRPr>
            </a:lvl4pPr>
          </a:lstStyle>
          <a:p>
            <a:pPr lvl="0"/>
            <a:r>
              <a:rPr lang="en-US" noProof="0" dirty="0"/>
              <a:t>Lorem ipsum dolor</a:t>
            </a:r>
          </a:p>
          <a:p>
            <a:pPr lvl="0"/>
            <a:r>
              <a:rPr lang="en-US" noProof="0" dirty="0"/>
              <a:t>sit </a:t>
            </a:r>
            <a:r>
              <a:rPr lang="en-US" noProof="0" dirty="0" err="1"/>
              <a:t>amet</a:t>
            </a:r>
            <a:r>
              <a:rPr lang="en-US" noProof="0" dirty="0"/>
              <a:t>, </a:t>
            </a:r>
            <a:r>
              <a:rPr lang="en-US" noProof="0" dirty="0" err="1"/>
              <a:t>consecte</a:t>
            </a:r>
            <a:r>
              <a:rPr lang="en-US" noProof="0" dirty="0"/>
              <a:t>-</a:t>
            </a:r>
          </a:p>
          <a:p>
            <a:pPr lvl="0"/>
            <a:r>
              <a:rPr lang="en-US" noProof="0" dirty="0" err="1"/>
              <a:t>tuer</a:t>
            </a:r>
            <a:r>
              <a:rPr lang="en-US" noProof="0" dirty="0"/>
              <a:t> </a:t>
            </a:r>
            <a:r>
              <a:rPr lang="en-US" noProof="0" dirty="0" err="1"/>
              <a:t>adipiscing</a:t>
            </a:r>
            <a:endParaRPr lang="en-US" noProof="0" dirty="0"/>
          </a:p>
        </p:txBody>
      </p:sp>
      <p:sp>
        <p:nvSpPr>
          <p:cNvPr id="21" name="Espace réservé du graphique SmartArt 47">
            <a:extLst>
              <a:ext uri="{FF2B5EF4-FFF2-40B4-BE49-F238E27FC236}">
                <a16:creationId xmlns:a16="http://schemas.microsoft.com/office/drawing/2014/main" id="{4FAF97D0-F2E0-4F84-94DB-1F8CA6FFD747}"/>
              </a:ext>
            </a:extLst>
          </p:cNvPr>
          <p:cNvSpPr>
            <a:spLocks noGrp="1" noChangeAspect="1"/>
          </p:cNvSpPr>
          <p:nvPr>
            <p:ph type="dgm" sz="quarter" idx="74"/>
          </p:nvPr>
        </p:nvSpPr>
        <p:spPr>
          <a:xfrm rot="5400000">
            <a:off x="7842852" y="4067684"/>
            <a:ext cx="188448" cy="361955"/>
          </a:xfrm>
          <a:custGeom>
            <a:avLst/>
            <a:gdLst>
              <a:gd name="connsiteX0" fmla="*/ 6561 w 141336"/>
              <a:gd name="connsiteY0" fmla="*/ 211367 h 221456"/>
              <a:gd name="connsiteX1" fmla="*/ 132807 w 141336"/>
              <a:gd name="connsiteY1" fmla="*/ 110734 h 221456"/>
              <a:gd name="connsiteX2" fmla="*/ 6561 w 141336"/>
              <a:gd name="connsiteY2" fmla="*/ 10089 h 221456"/>
              <a:gd name="connsiteX3" fmla="*/ 0 w 141336"/>
              <a:gd name="connsiteY3" fmla="*/ 218178 h 221456"/>
              <a:gd name="connsiteX4" fmla="*/ 0 w 141336"/>
              <a:gd name="connsiteY4" fmla="*/ 3279 h 221456"/>
              <a:gd name="connsiteX5" fmla="*/ 1863 w 141336"/>
              <a:gd name="connsiteY5" fmla="*/ 327 h 221456"/>
              <a:gd name="connsiteX6" fmla="*/ 5327 w 141336"/>
              <a:gd name="connsiteY6" fmla="*/ 720 h 221456"/>
              <a:gd name="connsiteX7" fmla="*/ 140103 w 141336"/>
              <a:gd name="connsiteY7" fmla="*/ 108162 h 221456"/>
              <a:gd name="connsiteX8" fmla="*/ 141336 w 141336"/>
              <a:gd name="connsiteY8" fmla="*/ 110734 h 221456"/>
              <a:gd name="connsiteX9" fmla="*/ 140103 w 141336"/>
              <a:gd name="connsiteY9" fmla="*/ 113293 h 221456"/>
              <a:gd name="connsiteX10" fmla="*/ 5327 w 141336"/>
              <a:gd name="connsiteY10" fmla="*/ 220749 h 221456"/>
              <a:gd name="connsiteX11" fmla="*/ 1863 w 141336"/>
              <a:gd name="connsiteY11" fmla="*/ 221130 h 221456"/>
              <a:gd name="connsiteX12" fmla="*/ 0 w 141336"/>
              <a:gd name="connsiteY12" fmla="*/ 218178 h 221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1336" h="221456">
                <a:moveTo>
                  <a:pt x="6561" y="211367"/>
                </a:moveTo>
                <a:lnTo>
                  <a:pt x="132807" y="110734"/>
                </a:lnTo>
                <a:lnTo>
                  <a:pt x="6561" y="10089"/>
                </a:lnTo>
                <a:close/>
                <a:moveTo>
                  <a:pt x="0" y="218178"/>
                </a:moveTo>
                <a:lnTo>
                  <a:pt x="0" y="3279"/>
                </a:lnTo>
                <a:cubicBezTo>
                  <a:pt x="0" y="2019"/>
                  <a:pt x="721" y="878"/>
                  <a:pt x="1863" y="327"/>
                </a:cubicBezTo>
                <a:cubicBezTo>
                  <a:pt x="2992" y="-225"/>
                  <a:pt x="4330" y="-67"/>
                  <a:pt x="5327" y="720"/>
                </a:cubicBezTo>
                <a:lnTo>
                  <a:pt x="140103" y="108162"/>
                </a:lnTo>
                <a:cubicBezTo>
                  <a:pt x="140890" y="108793"/>
                  <a:pt x="141336" y="109724"/>
                  <a:pt x="141336" y="110734"/>
                </a:cubicBezTo>
                <a:cubicBezTo>
                  <a:pt x="141336" y="111732"/>
                  <a:pt x="140890" y="112677"/>
                  <a:pt x="140103" y="113293"/>
                </a:cubicBezTo>
                <a:lnTo>
                  <a:pt x="5327" y="220749"/>
                </a:lnTo>
                <a:cubicBezTo>
                  <a:pt x="4330" y="221523"/>
                  <a:pt x="2992" y="221681"/>
                  <a:pt x="1863" y="221130"/>
                </a:cubicBezTo>
                <a:cubicBezTo>
                  <a:pt x="721" y="220592"/>
                  <a:pt x="0" y="219437"/>
                  <a:pt x="0" y="218178"/>
                </a:cubicBezTo>
                <a:close/>
              </a:path>
            </a:pathLst>
          </a:custGeom>
          <a:solidFill>
            <a:schemeClr val="accent2"/>
          </a:solidFill>
          <a:ln w="6350">
            <a:noFill/>
          </a:ln>
        </p:spPr>
        <p:txBody>
          <a:bodyPr wrap="square">
            <a:noAutofit/>
          </a:bodyPr>
          <a:lstStyle>
            <a:lvl1pPr>
              <a:defRPr sz="133">
                <a:noFill/>
              </a:defRPr>
            </a:lvl1pPr>
          </a:lstStyle>
          <a:p>
            <a:r>
              <a:rPr lang="en-US" noProof="0" dirty="0"/>
              <a:t>Click icon to add SmartArt graphic</a:t>
            </a:r>
          </a:p>
        </p:txBody>
      </p:sp>
      <p:sp>
        <p:nvSpPr>
          <p:cNvPr id="22" name="Espace réservé du texte 18">
            <a:extLst>
              <a:ext uri="{FF2B5EF4-FFF2-40B4-BE49-F238E27FC236}">
                <a16:creationId xmlns:a16="http://schemas.microsoft.com/office/drawing/2014/main" id="{0628E42C-71C0-48AF-8906-B29B4465CE3A}"/>
              </a:ext>
            </a:extLst>
          </p:cNvPr>
          <p:cNvSpPr>
            <a:spLocks noGrp="1"/>
          </p:cNvSpPr>
          <p:nvPr>
            <p:ph type="body" sz="quarter" idx="75" hasCustomPrompt="1"/>
          </p:nvPr>
        </p:nvSpPr>
        <p:spPr>
          <a:xfrm>
            <a:off x="7016329" y="2824117"/>
            <a:ext cx="1841497" cy="1073148"/>
          </a:xfrm>
          <a:custGeom>
            <a:avLst/>
            <a:gdLst>
              <a:gd name="connsiteX0" fmla="*/ 0 w 1744470"/>
              <a:gd name="connsiteY0" fmla="*/ 0 h 1095374"/>
              <a:gd name="connsiteX1" fmla="*/ 1744470 w 1744470"/>
              <a:gd name="connsiteY1" fmla="*/ 0 h 1095374"/>
              <a:gd name="connsiteX2" fmla="*/ 1744470 w 1744470"/>
              <a:gd name="connsiteY2" fmla="*/ 1095374 h 1095374"/>
              <a:gd name="connsiteX3" fmla="*/ 0 w 1744470"/>
              <a:gd name="connsiteY3" fmla="*/ 1095374 h 1095374"/>
            </a:gdLst>
            <a:ahLst/>
            <a:cxnLst>
              <a:cxn ang="0">
                <a:pos x="connsiteX0" y="connsiteY0"/>
              </a:cxn>
              <a:cxn ang="0">
                <a:pos x="connsiteX1" y="connsiteY1"/>
              </a:cxn>
              <a:cxn ang="0">
                <a:pos x="connsiteX2" y="connsiteY2"/>
              </a:cxn>
              <a:cxn ang="0">
                <a:pos x="connsiteX3" y="connsiteY3"/>
              </a:cxn>
            </a:cxnLst>
            <a:rect l="l" t="t" r="r" b="b"/>
            <a:pathLst>
              <a:path w="1744470" h="1095374">
                <a:moveTo>
                  <a:pt x="0" y="0"/>
                </a:moveTo>
                <a:lnTo>
                  <a:pt x="1744470" y="0"/>
                </a:lnTo>
                <a:lnTo>
                  <a:pt x="1744470" y="1095374"/>
                </a:lnTo>
                <a:lnTo>
                  <a:pt x="0" y="1095374"/>
                </a:lnTo>
                <a:close/>
              </a:path>
            </a:pathLst>
          </a:custGeom>
          <a:solidFill>
            <a:srgbClr val="F5F3F8"/>
          </a:solidFill>
        </p:spPr>
        <p:txBody>
          <a:bodyPr wrap="square" lIns="0" tIns="0" rIns="0" bIns="0" numCol="1" spcCol="108000" anchor="ctr" anchorCtr="0">
            <a:noAutofit/>
          </a:bodyPr>
          <a:lstStyle>
            <a:lvl1pPr algn="ctr">
              <a:lnSpc>
                <a:spcPct val="113000"/>
              </a:lnSpc>
              <a:defRPr sz="1200">
                <a:solidFill>
                  <a:schemeClr val="tx1"/>
                </a:solidFill>
              </a:defRPr>
            </a:lvl1pPr>
            <a:lvl2pPr algn="ctr">
              <a:lnSpc>
                <a:spcPct val="113000"/>
              </a:lnSpc>
              <a:buClr>
                <a:schemeClr val="accent1"/>
              </a:buClr>
              <a:defRPr sz="1200" b="1">
                <a:solidFill>
                  <a:schemeClr val="tx1"/>
                </a:solidFill>
              </a:defRPr>
            </a:lvl2pPr>
            <a:lvl3pPr>
              <a:lnSpc>
                <a:spcPct val="113000"/>
              </a:lnSpc>
              <a:defRPr sz="1000" b="1">
                <a:solidFill>
                  <a:schemeClr val="tx1"/>
                </a:solidFill>
                <a:latin typeface="+mn-lt"/>
              </a:defRPr>
            </a:lvl3pPr>
            <a:lvl4pPr>
              <a:lnSpc>
                <a:spcPct val="113000"/>
              </a:lnSpc>
              <a:defRPr sz="1000">
                <a:solidFill>
                  <a:sysClr val="windowText" lastClr="000000"/>
                </a:solidFill>
              </a:defRPr>
            </a:lvl4pPr>
            <a:lvl5pPr>
              <a:defRPr>
                <a:solidFill>
                  <a:sysClr val="windowText" lastClr="000000"/>
                </a:solidFill>
              </a:defRPr>
            </a:lvl5pPr>
          </a:lstStyle>
          <a:p>
            <a:pPr lvl="0"/>
            <a:r>
              <a:rPr lang="en-US" noProof="0" dirty="0"/>
              <a:t>Lorem ipsum dolor</a:t>
            </a:r>
          </a:p>
          <a:p>
            <a:pPr lvl="0"/>
            <a:r>
              <a:rPr lang="en-US" noProof="0" dirty="0"/>
              <a:t>sit </a:t>
            </a:r>
            <a:r>
              <a:rPr lang="en-US" noProof="0" dirty="0" err="1"/>
              <a:t>amet</a:t>
            </a:r>
            <a:r>
              <a:rPr lang="en-US" noProof="0" dirty="0"/>
              <a:t>, </a:t>
            </a:r>
            <a:r>
              <a:rPr lang="en-US" noProof="0" dirty="0" err="1"/>
              <a:t>consecte</a:t>
            </a:r>
            <a:r>
              <a:rPr lang="en-US" noProof="0" dirty="0"/>
              <a:t>-</a:t>
            </a:r>
          </a:p>
          <a:p>
            <a:pPr lvl="0"/>
            <a:r>
              <a:rPr lang="en-US" noProof="0" dirty="0" err="1"/>
              <a:t>tuer</a:t>
            </a:r>
            <a:r>
              <a:rPr lang="en-US" noProof="0" dirty="0"/>
              <a:t> </a:t>
            </a:r>
            <a:r>
              <a:rPr lang="en-US" noProof="0" dirty="0" err="1"/>
              <a:t>adipiscing</a:t>
            </a:r>
            <a:endParaRPr lang="en-US" noProof="0" dirty="0"/>
          </a:p>
          <a:p>
            <a:pPr lvl="1"/>
            <a:r>
              <a:rPr lang="en-US" noProof="0" dirty="0"/>
              <a:t>Et </a:t>
            </a:r>
            <a:r>
              <a:rPr lang="en-US" noProof="0" dirty="0" err="1"/>
              <a:t>fuga</a:t>
            </a:r>
            <a:endParaRPr lang="en-US" noProof="0" dirty="0"/>
          </a:p>
        </p:txBody>
      </p:sp>
      <p:sp>
        <p:nvSpPr>
          <p:cNvPr id="23" name="Espace réservé du texte 5">
            <a:extLst>
              <a:ext uri="{FF2B5EF4-FFF2-40B4-BE49-F238E27FC236}">
                <a16:creationId xmlns:a16="http://schemas.microsoft.com/office/drawing/2014/main" id="{7014C5F2-20B9-4C76-BD18-8D3A07248228}"/>
              </a:ext>
            </a:extLst>
          </p:cNvPr>
          <p:cNvSpPr>
            <a:spLocks noGrp="1"/>
          </p:cNvSpPr>
          <p:nvPr>
            <p:ph type="body" sz="quarter" idx="76" hasCustomPrompt="1"/>
          </p:nvPr>
        </p:nvSpPr>
        <p:spPr>
          <a:xfrm>
            <a:off x="9509757" y="1943800"/>
            <a:ext cx="1841499" cy="780873"/>
          </a:xfrm>
          <a:solidFill>
            <a:schemeClr val="accent1"/>
          </a:solidFill>
        </p:spPr>
        <p:txBody>
          <a:bodyPr anchor="ctr">
            <a:noAutofit/>
          </a:bodyPr>
          <a:lstStyle>
            <a:lvl1pPr algn="ctr">
              <a:defRPr sz="1600" b="0" cap="none" baseline="0">
                <a:solidFill>
                  <a:schemeClr val="bg1"/>
                </a:solidFill>
                <a:latin typeface="Verdana" panose="020B0604030504040204" pitchFamily="34" charset="0"/>
              </a:defRPr>
            </a:lvl1pPr>
            <a:lvl2pPr>
              <a:defRPr sz="1333">
                <a:latin typeface="LOREAL Royale" pitchFamily="2" charset="0"/>
              </a:defRPr>
            </a:lvl2pPr>
            <a:lvl3pPr>
              <a:defRPr sz="1733" cap="none" baseline="0">
                <a:latin typeface="LOREAL Royale" pitchFamily="2" charset="0"/>
              </a:defRPr>
            </a:lvl3pPr>
            <a:lvl4pPr>
              <a:defRPr sz="1067" cap="none" baseline="0">
                <a:latin typeface="LOREAL Essentielle Light" pitchFamily="2" charset="0"/>
              </a:defRPr>
            </a:lvl4pPr>
          </a:lstStyle>
          <a:p>
            <a:pPr lvl="0"/>
            <a:r>
              <a:rPr lang="en-US" noProof="0" dirty="0"/>
              <a:t>Lorem </a:t>
            </a:r>
          </a:p>
          <a:p>
            <a:pPr lvl="0"/>
            <a:r>
              <a:rPr lang="en-US" noProof="0" dirty="0"/>
              <a:t>ipsum </a:t>
            </a:r>
          </a:p>
        </p:txBody>
      </p:sp>
      <p:sp>
        <p:nvSpPr>
          <p:cNvPr id="24" name="Espace réservé du graphique SmartArt 10">
            <a:extLst>
              <a:ext uri="{FF2B5EF4-FFF2-40B4-BE49-F238E27FC236}">
                <a16:creationId xmlns:a16="http://schemas.microsoft.com/office/drawing/2014/main" id="{2F86B678-A609-4B17-9715-9C6B93348626}"/>
              </a:ext>
            </a:extLst>
          </p:cNvPr>
          <p:cNvSpPr>
            <a:spLocks noGrp="1"/>
          </p:cNvSpPr>
          <p:nvPr>
            <p:ph type="dgm" sz="quarter" idx="77"/>
          </p:nvPr>
        </p:nvSpPr>
        <p:spPr>
          <a:xfrm rot="5400000">
            <a:off x="10380783" y="1853646"/>
            <a:ext cx="99444" cy="1841497"/>
          </a:xfrm>
          <a:solidFill>
            <a:schemeClr val="accent2"/>
          </a:solidFill>
        </p:spPr>
        <p:txBody>
          <a:bodyPr>
            <a:noAutofit/>
          </a:bodyPr>
          <a:lstStyle>
            <a:lvl1pPr>
              <a:defRPr sz="133">
                <a:noFill/>
              </a:defRPr>
            </a:lvl1pPr>
          </a:lstStyle>
          <a:p>
            <a:r>
              <a:rPr lang="en-US" noProof="0" dirty="0"/>
              <a:t>Click icon to add SmartArt graphic</a:t>
            </a:r>
          </a:p>
        </p:txBody>
      </p:sp>
      <p:sp>
        <p:nvSpPr>
          <p:cNvPr id="25" name="Espace réservé du texte 5">
            <a:extLst>
              <a:ext uri="{FF2B5EF4-FFF2-40B4-BE49-F238E27FC236}">
                <a16:creationId xmlns:a16="http://schemas.microsoft.com/office/drawing/2014/main" id="{CB15E812-EEBF-45E0-9F03-1A12E6B4DFD8}"/>
              </a:ext>
            </a:extLst>
          </p:cNvPr>
          <p:cNvSpPr>
            <a:spLocks noGrp="1"/>
          </p:cNvSpPr>
          <p:nvPr>
            <p:ph type="body" sz="quarter" idx="78" hasCustomPrompt="1"/>
          </p:nvPr>
        </p:nvSpPr>
        <p:spPr>
          <a:xfrm>
            <a:off x="9509757" y="4600059"/>
            <a:ext cx="1841497" cy="1073147"/>
          </a:xfrm>
          <a:noFill/>
          <a:ln w="9525">
            <a:solidFill>
              <a:schemeClr val="accent2"/>
            </a:solidFill>
          </a:ln>
        </p:spPr>
        <p:txBody>
          <a:bodyPr lIns="0" anchor="ctr">
            <a:noAutofit/>
          </a:bodyPr>
          <a:lstStyle>
            <a:lvl1pPr algn="ctr">
              <a:lnSpc>
                <a:spcPct val="90000"/>
              </a:lnSpc>
              <a:defRPr sz="1200" b="0" cap="none" baseline="0">
                <a:solidFill>
                  <a:schemeClr val="tx1"/>
                </a:solidFill>
                <a:latin typeface="Verdana" panose="020B0604030504040204" pitchFamily="34" charset="0"/>
              </a:defRPr>
            </a:lvl1pPr>
            <a:lvl2pPr marL="0" indent="0" algn="ctr">
              <a:lnSpc>
                <a:spcPct val="90000"/>
              </a:lnSpc>
              <a:buNone/>
              <a:defRPr kumimoji="0" lang="fr-FR" sz="1667" b="0" i="0" u="none" strike="noStrike" kern="0" cap="none" spc="0" normalizeH="0" baseline="0" dirty="0" smtClean="0">
                <a:ln>
                  <a:noFill/>
                </a:ln>
                <a:solidFill>
                  <a:schemeClr val="accent1"/>
                </a:solidFill>
                <a:effectLst/>
                <a:uLnTx/>
                <a:uFillTx/>
                <a:latin typeface="LOREAL Royale" pitchFamily="2" charset="0"/>
                <a:ea typeface="+mn-ea"/>
                <a:cs typeface="+mn-cs"/>
              </a:defRPr>
            </a:lvl2pPr>
            <a:lvl3pPr>
              <a:defRPr sz="1733" cap="none" baseline="0">
                <a:latin typeface="LOREAL Royale" pitchFamily="2" charset="0"/>
              </a:defRPr>
            </a:lvl3pPr>
            <a:lvl4pPr>
              <a:defRPr sz="1067" cap="none" baseline="0">
                <a:latin typeface="LOREAL Essentielle Light" pitchFamily="2" charset="0"/>
              </a:defRPr>
            </a:lvl4pPr>
          </a:lstStyle>
          <a:p>
            <a:pPr lvl="0"/>
            <a:r>
              <a:rPr lang="en-US" noProof="0" dirty="0"/>
              <a:t>Lorem ipsum dolor</a:t>
            </a:r>
          </a:p>
          <a:p>
            <a:pPr lvl="0"/>
            <a:r>
              <a:rPr lang="en-US" noProof="0" dirty="0"/>
              <a:t>sit </a:t>
            </a:r>
            <a:r>
              <a:rPr lang="en-US" noProof="0" dirty="0" err="1"/>
              <a:t>amet</a:t>
            </a:r>
            <a:r>
              <a:rPr lang="en-US" noProof="0" dirty="0"/>
              <a:t>, </a:t>
            </a:r>
            <a:r>
              <a:rPr lang="en-US" noProof="0" dirty="0" err="1"/>
              <a:t>consecte</a:t>
            </a:r>
            <a:r>
              <a:rPr lang="en-US" noProof="0" dirty="0"/>
              <a:t>-</a:t>
            </a:r>
          </a:p>
          <a:p>
            <a:pPr lvl="0"/>
            <a:r>
              <a:rPr lang="en-US" noProof="0" dirty="0" err="1"/>
              <a:t>tuer</a:t>
            </a:r>
            <a:r>
              <a:rPr lang="en-US" noProof="0" dirty="0"/>
              <a:t> </a:t>
            </a:r>
            <a:r>
              <a:rPr lang="en-US" noProof="0" dirty="0" err="1"/>
              <a:t>adipiscing</a:t>
            </a:r>
            <a:endParaRPr lang="en-US" noProof="0" dirty="0"/>
          </a:p>
        </p:txBody>
      </p:sp>
      <p:sp>
        <p:nvSpPr>
          <p:cNvPr id="26" name="Espace réservé du graphique SmartArt 47">
            <a:extLst>
              <a:ext uri="{FF2B5EF4-FFF2-40B4-BE49-F238E27FC236}">
                <a16:creationId xmlns:a16="http://schemas.microsoft.com/office/drawing/2014/main" id="{6DFE7F26-F772-41BC-BA39-2787B3898D0F}"/>
              </a:ext>
            </a:extLst>
          </p:cNvPr>
          <p:cNvSpPr>
            <a:spLocks noGrp="1" noChangeAspect="1"/>
          </p:cNvSpPr>
          <p:nvPr>
            <p:ph type="dgm" sz="quarter" idx="79"/>
          </p:nvPr>
        </p:nvSpPr>
        <p:spPr>
          <a:xfrm rot="5400000">
            <a:off x="10336280" y="4067684"/>
            <a:ext cx="188448" cy="361955"/>
          </a:xfrm>
          <a:custGeom>
            <a:avLst/>
            <a:gdLst>
              <a:gd name="connsiteX0" fmla="*/ 6561 w 141336"/>
              <a:gd name="connsiteY0" fmla="*/ 211367 h 221456"/>
              <a:gd name="connsiteX1" fmla="*/ 132807 w 141336"/>
              <a:gd name="connsiteY1" fmla="*/ 110734 h 221456"/>
              <a:gd name="connsiteX2" fmla="*/ 6561 w 141336"/>
              <a:gd name="connsiteY2" fmla="*/ 10089 h 221456"/>
              <a:gd name="connsiteX3" fmla="*/ 0 w 141336"/>
              <a:gd name="connsiteY3" fmla="*/ 218178 h 221456"/>
              <a:gd name="connsiteX4" fmla="*/ 0 w 141336"/>
              <a:gd name="connsiteY4" fmla="*/ 3279 h 221456"/>
              <a:gd name="connsiteX5" fmla="*/ 1863 w 141336"/>
              <a:gd name="connsiteY5" fmla="*/ 327 h 221456"/>
              <a:gd name="connsiteX6" fmla="*/ 5327 w 141336"/>
              <a:gd name="connsiteY6" fmla="*/ 720 h 221456"/>
              <a:gd name="connsiteX7" fmla="*/ 140103 w 141336"/>
              <a:gd name="connsiteY7" fmla="*/ 108162 h 221456"/>
              <a:gd name="connsiteX8" fmla="*/ 141336 w 141336"/>
              <a:gd name="connsiteY8" fmla="*/ 110734 h 221456"/>
              <a:gd name="connsiteX9" fmla="*/ 140103 w 141336"/>
              <a:gd name="connsiteY9" fmla="*/ 113293 h 221456"/>
              <a:gd name="connsiteX10" fmla="*/ 5327 w 141336"/>
              <a:gd name="connsiteY10" fmla="*/ 220749 h 221456"/>
              <a:gd name="connsiteX11" fmla="*/ 1863 w 141336"/>
              <a:gd name="connsiteY11" fmla="*/ 221130 h 221456"/>
              <a:gd name="connsiteX12" fmla="*/ 0 w 141336"/>
              <a:gd name="connsiteY12" fmla="*/ 218178 h 221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1336" h="221456">
                <a:moveTo>
                  <a:pt x="6561" y="211367"/>
                </a:moveTo>
                <a:lnTo>
                  <a:pt x="132807" y="110734"/>
                </a:lnTo>
                <a:lnTo>
                  <a:pt x="6561" y="10089"/>
                </a:lnTo>
                <a:close/>
                <a:moveTo>
                  <a:pt x="0" y="218178"/>
                </a:moveTo>
                <a:lnTo>
                  <a:pt x="0" y="3279"/>
                </a:lnTo>
                <a:cubicBezTo>
                  <a:pt x="0" y="2019"/>
                  <a:pt x="721" y="878"/>
                  <a:pt x="1863" y="327"/>
                </a:cubicBezTo>
                <a:cubicBezTo>
                  <a:pt x="2992" y="-225"/>
                  <a:pt x="4330" y="-67"/>
                  <a:pt x="5327" y="720"/>
                </a:cubicBezTo>
                <a:lnTo>
                  <a:pt x="140103" y="108162"/>
                </a:lnTo>
                <a:cubicBezTo>
                  <a:pt x="140890" y="108793"/>
                  <a:pt x="141336" y="109724"/>
                  <a:pt x="141336" y="110734"/>
                </a:cubicBezTo>
                <a:cubicBezTo>
                  <a:pt x="141336" y="111732"/>
                  <a:pt x="140890" y="112677"/>
                  <a:pt x="140103" y="113293"/>
                </a:cubicBezTo>
                <a:lnTo>
                  <a:pt x="5327" y="220749"/>
                </a:lnTo>
                <a:cubicBezTo>
                  <a:pt x="4330" y="221523"/>
                  <a:pt x="2992" y="221681"/>
                  <a:pt x="1863" y="221130"/>
                </a:cubicBezTo>
                <a:cubicBezTo>
                  <a:pt x="721" y="220592"/>
                  <a:pt x="0" y="219437"/>
                  <a:pt x="0" y="218178"/>
                </a:cubicBezTo>
                <a:close/>
              </a:path>
            </a:pathLst>
          </a:custGeom>
          <a:solidFill>
            <a:schemeClr val="accent2"/>
          </a:solidFill>
          <a:ln w="6350">
            <a:noFill/>
          </a:ln>
        </p:spPr>
        <p:txBody>
          <a:bodyPr wrap="square">
            <a:noAutofit/>
          </a:bodyPr>
          <a:lstStyle>
            <a:lvl1pPr>
              <a:defRPr sz="133">
                <a:noFill/>
              </a:defRPr>
            </a:lvl1pPr>
          </a:lstStyle>
          <a:p>
            <a:r>
              <a:rPr lang="en-US" noProof="0" dirty="0"/>
              <a:t>Click icon to add SmartArt graphic</a:t>
            </a:r>
          </a:p>
        </p:txBody>
      </p:sp>
      <p:sp>
        <p:nvSpPr>
          <p:cNvPr id="27" name="Espace réservé du texte 18">
            <a:extLst>
              <a:ext uri="{FF2B5EF4-FFF2-40B4-BE49-F238E27FC236}">
                <a16:creationId xmlns:a16="http://schemas.microsoft.com/office/drawing/2014/main" id="{CB7B9BBB-2B07-4086-9024-DEE22312457F}"/>
              </a:ext>
            </a:extLst>
          </p:cNvPr>
          <p:cNvSpPr>
            <a:spLocks noGrp="1"/>
          </p:cNvSpPr>
          <p:nvPr>
            <p:ph type="body" sz="quarter" idx="80" hasCustomPrompt="1"/>
          </p:nvPr>
        </p:nvSpPr>
        <p:spPr>
          <a:xfrm>
            <a:off x="9509757" y="2824117"/>
            <a:ext cx="1841497" cy="1073148"/>
          </a:xfrm>
          <a:custGeom>
            <a:avLst/>
            <a:gdLst>
              <a:gd name="connsiteX0" fmla="*/ 0 w 1744470"/>
              <a:gd name="connsiteY0" fmla="*/ 0 h 1095374"/>
              <a:gd name="connsiteX1" fmla="*/ 1744470 w 1744470"/>
              <a:gd name="connsiteY1" fmla="*/ 0 h 1095374"/>
              <a:gd name="connsiteX2" fmla="*/ 1744470 w 1744470"/>
              <a:gd name="connsiteY2" fmla="*/ 1095374 h 1095374"/>
              <a:gd name="connsiteX3" fmla="*/ 0 w 1744470"/>
              <a:gd name="connsiteY3" fmla="*/ 1095374 h 1095374"/>
            </a:gdLst>
            <a:ahLst/>
            <a:cxnLst>
              <a:cxn ang="0">
                <a:pos x="connsiteX0" y="connsiteY0"/>
              </a:cxn>
              <a:cxn ang="0">
                <a:pos x="connsiteX1" y="connsiteY1"/>
              </a:cxn>
              <a:cxn ang="0">
                <a:pos x="connsiteX2" y="connsiteY2"/>
              </a:cxn>
              <a:cxn ang="0">
                <a:pos x="connsiteX3" y="connsiteY3"/>
              </a:cxn>
            </a:cxnLst>
            <a:rect l="l" t="t" r="r" b="b"/>
            <a:pathLst>
              <a:path w="1744470" h="1095374">
                <a:moveTo>
                  <a:pt x="0" y="0"/>
                </a:moveTo>
                <a:lnTo>
                  <a:pt x="1744470" y="0"/>
                </a:lnTo>
                <a:lnTo>
                  <a:pt x="1744470" y="1095374"/>
                </a:lnTo>
                <a:lnTo>
                  <a:pt x="0" y="1095374"/>
                </a:lnTo>
                <a:close/>
              </a:path>
            </a:pathLst>
          </a:custGeom>
          <a:solidFill>
            <a:srgbClr val="F5F3F8"/>
          </a:solidFill>
        </p:spPr>
        <p:txBody>
          <a:bodyPr wrap="square" lIns="0" tIns="0" rIns="0" bIns="0" numCol="1" spcCol="108000" anchor="ctr" anchorCtr="0">
            <a:noAutofit/>
          </a:bodyPr>
          <a:lstStyle>
            <a:lvl1pPr algn="ctr">
              <a:lnSpc>
                <a:spcPct val="113000"/>
              </a:lnSpc>
              <a:defRPr sz="1200">
                <a:solidFill>
                  <a:schemeClr val="tx1"/>
                </a:solidFill>
              </a:defRPr>
            </a:lvl1pPr>
            <a:lvl2pPr algn="ctr">
              <a:lnSpc>
                <a:spcPct val="113000"/>
              </a:lnSpc>
              <a:buClr>
                <a:schemeClr val="accent1"/>
              </a:buClr>
              <a:defRPr sz="1200" b="1">
                <a:solidFill>
                  <a:schemeClr val="tx1"/>
                </a:solidFill>
              </a:defRPr>
            </a:lvl2pPr>
            <a:lvl3pPr>
              <a:lnSpc>
                <a:spcPct val="113000"/>
              </a:lnSpc>
              <a:defRPr sz="1000" b="1">
                <a:solidFill>
                  <a:schemeClr val="tx1"/>
                </a:solidFill>
                <a:latin typeface="+mn-lt"/>
              </a:defRPr>
            </a:lvl3pPr>
            <a:lvl4pPr>
              <a:lnSpc>
                <a:spcPct val="113000"/>
              </a:lnSpc>
              <a:defRPr sz="1000">
                <a:solidFill>
                  <a:sysClr val="windowText" lastClr="000000"/>
                </a:solidFill>
              </a:defRPr>
            </a:lvl4pPr>
            <a:lvl5pPr>
              <a:defRPr>
                <a:solidFill>
                  <a:sysClr val="windowText" lastClr="000000"/>
                </a:solidFill>
              </a:defRPr>
            </a:lvl5pPr>
          </a:lstStyle>
          <a:p>
            <a:pPr lvl="0"/>
            <a:r>
              <a:rPr lang="en-US" noProof="0" dirty="0"/>
              <a:t>Lorem ipsum dolor</a:t>
            </a:r>
          </a:p>
          <a:p>
            <a:pPr lvl="0"/>
            <a:r>
              <a:rPr lang="en-US" noProof="0" dirty="0"/>
              <a:t>sit </a:t>
            </a:r>
            <a:r>
              <a:rPr lang="en-US" noProof="0" dirty="0" err="1"/>
              <a:t>amet</a:t>
            </a:r>
            <a:r>
              <a:rPr lang="en-US" noProof="0" dirty="0"/>
              <a:t>, </a:t>
            </a:r>
            <a:r>
              <a:rPr lang="en-US" noProof="0" dirty="0" err="1"/>
              <a:t>consecte</a:t>
            </a:r>
            <a:r>
              <a:rPr lang="en-US" noProof="0" dirty="0"/>
              <a:t>-</a:t>
            </a:r>
          </a:p>
          <a:p>
            <a:pPr lvl="0"/>
            <a:r>
              <a:rPr lang="en-US" noProof="0" dirty="0" err="1"/>
              <a:t>tuer</a:t>
            </a:r>
            <a:r>
              <a:rPr lang="en-US" noProof="0" dirty="0"/>
              <a:t> </a:t>
            </a:r>
            <a:r>
              <a:rPr lang="en-US" noProof="0" dirty="0" err="1"/>
              <a:t>adipiscing</a:t>
            </a:r>
            <a:endParaRPr lang="en-US" noProof="0" dirty="0"/>
          </a:p>
          <a:p>
            <a:pPr lvl="1"/>
            <a:r>
              <a:rPr lang="en-US" noProof="0" dirty="0"/>
              <a:t>Et </a:t>
            </a:r>
            <a:r>
              <a:rPr lang="en-US" noProof="0" dirty="0" err="1"/>
              <a:t>fuga</a:t>
            </a:r>
            <a:endParaRPr lang="en-US" noProof="0" dirty="0"/>
          </a:p>
        </p:txBody>
      </p:sp>
      <p:sp>
        <p:nvSpPr>
          <p:cNvPr id="35" name="Espace réservé du texte 4">
            <a:extLst>
              <a:ext uri="{FF2B5EF4-FFF2-40B4-BE49-F238E27FC236}">
                <a16:creationId xmlns:a16="http://schemas.microsoft.com/office/drawing/2014/main" id="{5C842C5C-9AC3-448B-960C-704DDA9F4EF9}"/>
              </a:ext>
            </a:extLst>
          </p:cNvPr>
          <p:cNvSpPr>
            <a:spLocks noGrp="1"/>
          </p:cNvSpPr>
          <p:nvPr>
            <p:ph type="body" sz="quarter" idx="48"/>
          </p:nvPr>
        </p:nvSpPr>
        <p:spPr>
          <a:xfrm>
            <a:off x="441589" y="1674843"/>
            <a:ext cx="2824073" cy="584775"/>
          </a:xfrm>
        </p:spPr>
        <p:txBody>
          <a:bodyPr wrap="square">
            <a:spAutoFit/>
          </a:bodyPr>
          <a:lstStyle>
            <a:lvl1pPr marL="0" indent="0">
              <a:lnSpc>
                <a:spcPct val="100000"/>
              </a:lnSpc>
              <a:spcAft>
                <a:spcPts val="0"/>
              </a:spcAft>
              <a:buNone/>
              <a:defRPr sz="16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533"/>
              </a:spcBef>
              <a:buFont typeface="Arial" panose="020B0604020202020204" pitchFamily="34" charset="0"/>
              <a:buNone/>
              <a:defRPr sz="1600"/>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Click to edit Master text styles</a:t>
            </a:r>
          </a:p>
        </p:txBody>
      </p:sp>
      <p:sp>
        <p:nvSpPr>
          <p:cNvPr id="36" name="Text Placeholder 2">
            <a:extLst>
              <a:ext uri="{FF2B5EF4-FFF2-40B4-BE49-F238E27FC236}">
                <a16:creationId xmlns:a16="http://schemas.microsoft.com/office/drawing/2014/main" id="{8BD41B43-AC57-4D2B-895A-D6C42B2C6DBC}"/>
              </a:ext>
            </a:extLst>
          </p:cNvPr>
          <p:cNvSpPr>
            <a:spLocks noGrp="1"/>
          </p:cNvSpPr>
          <p:nvPr>
            <p:ph type="body" sz="quarter" idx="49"/>
          </p:nvPr>
        </p:nvSpPr>
        <p:spPr>
          <a:xfrm>
            <a:off x="469084" y="2513023"/>
            <a:ext cx="2827447" cy="1695336"/>
          </a:xfrm>
        </p:spPr>
        <p:txBody>
          <a:bodyPr/>
          <a:lstStyle>
            <a:lvl1pPr marL="0" indent="0">
              <a:buNone/>
              <a:defRPr>
                <a:solidFill>
                  <a:schemeClr val="bg1"/>
                </a:solidFill>
              </a:defRPr>
            </a:lvl1pPr>
            <a:lvl2pPr marL="302392" indent="-302392">
              <a:buFontTx/>
              <a:buBlip>
                <a:blip r:embed="rId2"/>
              </a:buBlip>
              <a:defRPr>
                <a:solidFill>
                  <a:schemeClr val="bg1"/>
                </a:solidFill>
              </a:defRPr>
            </a:lvl2pPr>
            <a:lvl3pPr marL="609585" indent="-302392">
              <a:buFontTx/>
              <a:buBlip>
                <a:blip r:embed="rId2"/>
              </a:buBlip>
              <a:defRPr>
                <a:solidFill>
                  <a:schemeClr val="bg1"/>
                </a:solidFill>
              </a:defRPr>
            </a:lvl3pPr>
            <a:lvl4pPr marL="911977" indent="-302392">
              <a:buFontTx/>
              <a:buBlip>
                <a:blip r:embed="rId2"/>
              </a:buBlip>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7" name="Title 1">
            <a:extLst>
              <a:ext uri="{FF2B5EF4-FFF2-40B4-BE49-F238E27FC236}">
                <a16:creationId xmlns:a16="http://schemas.microsoft.com/office/drawing/2014/main" id="{41F219FC-0C17-41D8-A025-7B19D0B2C5E4}"/>
              </a:ext>
            </a:extLst>
          </p:cNvPr>
          <p:cNvSpPr>
            <a:spLocks noGrp="1"/>
          </p:cNvSpPr>
          <p:nvPr>
            <p:ph type="title"/>
          </p:nvPr>
        </p:nvSpPr>
        <p:spPr>
          <a:xfrm>
            <a:off x="441600" y="670501"/>
            <a:ext cx="2827447" cy="828047"/>
          </a:xfrm>
        </p:spPr>
        <p:txBody>
          <a:bodyPr/>
          <a:lstStyle>
            <a:lvl1pPr>
              <a:defRPr>
                <a:solidFill>
                  <a:schemeClr val="bg1"/>
                </a:solidFill>
              </a:defRPr>
            </a:lvl1pPr>
          </a:lstStyle>
          <a:p>
            <a:r>
              <a:rPr lang="en-US"/>
              <a:t>Click to edit Master title style</a:t>
            </a:r>
            <a:endParaRPr lang="en-US" dirty="0"/>
          </a:p>
        </p:txBody>
      </p:sp>
      <p:sp>
        <p:nvSpPr>
          <p:cNvPr id="38" name="Espace réservé du texte 5">
            <a:extLst>
              <a:ext uri="{FF2B5EF4-FFF2-40B4-BE49-F238E27FC236}">
                <a16:creationId xmlns:a16="http://schemas.microsoft.com/office/drawing/2014/main" id="{F0A95EBF-507C-4A4F-B6AB-97F42EE2FA1D}"/>
              </a:ext>
            </a:extLst>
          </p:cNvPr>
          <p:cNvSpPr>
            <a:spLocks noGrp="1"/>
          </p:cNvSpPr>
          <p:nvPr>
            <p:ph type="body" sz="quarter" idx="18"/>
          </p:nvPr>
        </p:nvSpPr>
        <p:spPr>
          <a:xfrm>
            <a:off x="4033427" y="425183"/>
            <a:ext cx="7715547" cy="256545"/>
          </a:xfrm>
        </p:spPr>
        <p:txBody>
          <a:bodyPr wrap="square" anchor="t" anchorCtr="0">
            <a:spAutoFit/>
          </a:bodyPr>
          <a:lstStyle>
            <a:lvl1pPr algn="l">
              <a:lnSpc>
                <a:spcPct val="100000"/>
              </a:lnSpc>
              <a:spcAft>
                <a:spcPts val="0"/>
              </a:spcAft>
              <a:defRPr lang="fr-FR" sz="1067"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400"/>
              </a:spcBef>
              <a:spcAft>
                <a:spcPts val="0"/>
              </a:spcAft>
              <a:defRPr sz="533"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400"/>
              </a:spcBef>
              <a:tabLst>
                <a:tab pos="836063" algn="l"/>
              </a:tabLst>
              <a:defRPr sz="533"/>
            </a:lvl3pPr>
          </a:lstStyle>
          <a:p>
            <a:pPr lvl="0"/>
            <a:r>
              <a:rPr lang="en-US" noProof="0"/>
              <a:t>Click to edit Master text styles</a:t>
            </a:r>
          </a:p>
        </p:txBody>
      </p:sp>
      <p:grpSp>
        <p:nvGrpSpPr>
          <p:cNvPr id="39" name="Graphique 7">
            <a:extLst>
              <a:ext uri="{FF2B5EF4-FFF2-40B4-BE49-F238E27FC236}">
                <a16:creationId xmlns:a16="http://schemas.microsoft.com/office/drawing/2014/main" id="{C27C04FF-DE6C-4072-8BF4-5EC4DDBD662B}"/>
              </a:ext>
            </a:extLst>
          </p:cNvPr>
          <p:cNvGrpSpPr>
            <a:grpSpLocks noChangeAspect="1"/>
          </p:cNvGrpSpPr>
          <p:nvPr userDrawn="1"/>
        </p:nvGrpSpPr>
        <p:grpSpPr>
          <a:xfrm>
            <a:off x="442166" y="6329527"/>
            <a:ext cx="1071853" cy="275084"/>
            <a:chOff x="4768103" y="-471733"/>
            <a:chExt cx="744723" cy="191124"/>
          </a:xfrm>
          <a:solidFill>
            <a:schemeClr val="bg1"/>
          </a:solidFill>
        </p:grpSpPr>
        <p:sp>
          <p:nvSpPr>
            <p:cNvPr id="40" name="Forme libre : forme 9">
              <a:extLst>
                <a:ext uri="{FF2B5EF4-FFF2-40B4-BE49-F238E27FC236}">
                  <a16:creationId xmlns:a16="http://schemas.microsoft.com/office/drawing/2014/main" id="{212E5D6A-36AC-4C11-B9FC-882015D3F3E8}"/>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sp>
          <p:nvSpPr>
            <p:cNvPr id="41" name="Forme libre : forme 10">
              <a:extLst>
                <a:ext uri="{FF2B5EF4-FFF2-40B4-BE49-F238E27FC236}">
                  <a16:creationId xmlns:a16="http://schemas.microsoft.com/office/drawing/2014/main" id="{D6348C0A-6CEA-4E8E-B679-84C9BC1345CF}"/>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2400" dirty="0">
                <a:solidFill>
                  <a:schemeClr val="accent2"/>
                </a:solidFill>
                <a:latin typeface="Verdana" panose="020B0604030504040204" pitchFamily="34" charset="0"/>
              </a:endParaRPr>
            </a:p>
          </p:txBody>
        </p:sp>
        <p:sp>
          <p:nvSpPr>
            <p:cNvPr id="42" name="Forme libre : forme 11">
              <a:extLst>
                <a:ext uri="{FF2B5EF4-FFF2-40B4-BE49-F238E27FC236}">
                  <a16:creationId xmlns:a16="http://schemas.microsoft.com/office/drawing/2014/main" id="{3CB09C3A-78E1-4A35-9F27-91D8336A84CB}"/>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grpSp>
    </p:spTree>
    <p:extLst>
      <p:ext uri="{BB962C8B-B14F-4D97-AF65-F5344CB8AC3E}">
        <p14:creationId xmlns:p14="http://schemas.microsoft.com/office/powerpoint/2010/main" val="1751030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Custom Chart">
    <p:spTree>
      <p:nvGrpSpPr>
        <p:cNvPr id="1" name=""/>
        <p:cNvGrpSpPr/>
        <p:nvPr/>
      </p:nvGrpSpPr>
      <p:grpSpPr>
        <a:xfrm>
          <a:off x="0" y="0"/>
          <a:ext cx="0" cy="0"/>
          <a:chOff x="0" y="0"/>
          <a:chExt cx="0" cy="0"/>
        </a:xfrm>
      </p:grpSpPr>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4" name="Espace réservé du texte 3">
            <a:extLst>
              <a:ext uri="{FF2B5EF4-FFF2-40B4-BE49-F238E27FC236}">
                <a16:creationId xmlns:a16="http://schemas.microsoft.com/office/drawing/2014/main" id="{9BA057E7-5A0F-4AE0-9351-1A58DB294C4E}"/>
              </a:ext>
            </a:extLst>
          </p:cNvPr>
          <p:cNvSpPr>
            <a:spLocks noGrp="1"/>
          </p:cNvSpPr>
          <p:nvPr>
            <p:ph type="body" sz="quarter" idx="21" hasCustomPrompt="1"/>
          </p:nvPr>
        </p:nvSpPr>
        <p:spPr>
          <a:xfrm>
            <a:off x="3752851" y="1942729"/>
            <a:ext cx="3365500" cy="4295223"/>
          </a:xfrm>
          <a:solidFill>
            <a:schemeClr val="accent1"/>
          </a:solidFill>
        </p:spPr>
        <p:txBody>
          <a:bodyPr anchor="ctr">
            <a:noAutofit/>
          </a:bodyPr>
          <a:lstStyle>
            <a:lvl1pPr marL="0" indent="0" algn="ctr">
              <a:lnSpc>
                <a:spcPct val="100000"/>
              </a:lnSpc>
              <a:buNone/>
              <a:defRPr sz="4267"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4267" b="0" i="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a:buFont typeface="Arial" panose="020B0604020202020204" pitchFamily="34" charset="0"/>
              <a:buNone/>
              <a:defRPr sz="800">
                <a:solidFill>
                  <a:schemeClr val="tx1"/>
                </a:solidFill>
              </a:defRPr>
            </a:lvl3pPr>
          </a:lstStyle>
          <a:p>
            <a:pPr lvl="0"/>
            <a:r>
              <a:rPr lang="en-US" noProof="0" dirty="0"/>
              <a:t>8</a:t>
            </a:r>
          </a:p>
          <a:p>
            <a:pPr lvl="2"/>
            <a:r>
              <a:rPr lang="en-US" noProof="0" dirty="0"/>
              <a:t>NAFLD</a:t>
            </a:r>
          </a:p>
        </p:txBody>
      </p:sp>
      <p:sp>
        <p:nvSpPr>
          <p:cNvPr id="12" name="Espace réservé du texte 3">
            <a:extLst>
              <a:ext uri="{FF2B5EF4-FFF2-40B4-BE49-F238E27FC236}">
                <a16:creationId xmlns:a16="http://schemas.microsoft.com/office/drawing/2014/main" id="{D1DC7E5E-9E41-496F-A46A-10D60378AF45}"/>
              </a:ext>
            </a:extLst>
          </p:cNvPr>
          <p:cNvSpPr>
            <a:spLocks noGrp="1"/>
          </p:cNvSpPr>
          <p:nvPr>
            <p:ph type="body" sz="quarter" idx="22" hasCustomPrompt="1"/>
          </p:nvPr>
        </p:nvSpPr>
        <p:spPr>
          <a:xfrm>
            <a:off x="7239003" y="1942729"/>
            <a:ext cx="1657349" cy="2057772"/>
          </a:xfrm>
          <a:solidFill>
            <a:schemeClr val="accent2"/>
          </a:solidFill>
        </p:spPr>
        <p:txBody>
          <a:bodyPr anchor="ctr">
            <a:noAutofit/>
          </a:bodyPr>
          <a:lstStyle>
            <a:lvl1pPr marL="0" indent="0" algn="ctr">
              <a:lnSpc>
                <a:spcPct val="100000"/>
              </a:lnSpc>
              <a:buNone/>
              <a:defRPr sz="4267"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4267" b="0" i="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a:buFont typeface="Arial" panose="020B0604020202020204" pitchFamily="34" charset="0"/>
              <a:buNone/>
              <a:defRPr sz="800">
                <a:solidFill>
                  <a:schemeClr val="tx1"/>
                </a:solidFill>
              </a:defRPr>
            </a:lvl3pPr>
          </a:lstStyle>
          <a:p>
            <a:pPr lvl="0"/>
            <a:r>
              <a:rPr lang="en-US" noProof="0" dirty="0"/>
              <a:t>2</a:t>
            </a:r>
          </a:p>
          <a:p>
            <a:pPr lvl="2"/>
            <a:r>
              <a:rPr lang="en-US" noProof="0" dirty="0"/>
              <a:t>Neurology</a:t>
            </a:r>
          </a:p>
        </p:txBody>
      </p:sp>
      <p:sp>
        <p:nvSpPr>
          <p:cNvPr id="14" name="Espace réservé du texte 3">
            <a:extLst>
              <a:ext uri="{FF2B5EF4-FFF2-40B4-BE49-F238E27FC236}">
                <a16:creationId xmlns:a16="http://schemas.microsoft.com/office/drawing/2014/main" id="{3CA8CA11-934D-49F7-A929-1D1F6E6171E8}"/>
              </a:ext>
            </a:extLst>
          </p:cNvPr>
          <p:cNvSpPr>
            <a:spLocks noGrp="1"/>
          </p:cNvSpPr>
          <p:nvPr>
            <p:ph type="body" sz="quarter" idx="24" hasCustomPrompt="1"/>
          </p:nvPr>
        </p:nvSpPr>
        <p:spPr>
          <a:xfrm>
            <a:off x="10795006" y="1942727"/>
            <a:ext cx="952020" cy="4295223"/>
          </a:xfrm>
          <a:solidFill>
            <a:schemeClr val="accent6"/>
          </a:solidFill>
        </p:spPr>
        <p:txBody>
          <a:bodyPr anchor="ctr">
            <a:noAutofit/>
          </a:bodyPr>
          <a:lstStyle>
            <a:lvl1pPr marL="0" indent="0" algn="ctr">
              <a:lnSpc>
                <a:spcPct val="80000"/>
              </a:lnSpc>
              <a:buNone/>
              <a:defRPr sz="4267"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a:lnSpc>
                <a:spcPct val="80000"/>
              </a:lnSpc>
              <a:defRPr sz="4267" b="0" i="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a:buFont typeface="Arial" panose="020B0604020202020204" pitchFamily="34" charset="0"/>
              <a:buNone/>
              <a:defRPr sz="800">
                <a:solidFill>
                  <a:schemeClr val="tx1"/>
                </a:solidFill>
              </a:defRPr>
            </a:lvl3pPr>
          </a:lstStyle>
          <a:p>
            <a:pPr lvl="0"/>
            <a:r>
              <a:rPr lang="en-US" noProof="0" dirty="0"/>
              <a:t>2</a:t>
            </a:r>
          </a:p>
          <a:p>
            <a:pPr lvl="2"/>
            <a:r>
              <a:rPr lang="en-US" noProof="0" dirty="0"/>
              <a:t>Rare diseases</a:t>
            </a:r>
          </a:p>
        </p:txBody>
      </p:sp>
      <p:sp>
        <p:nvSpPr>
          <p:cNvPr id="15" name="Espace réservé du texte 3">
            <a:extLst>
              <a:ext uri="{FF2B5EF4-FFF2-40B4-BE49-F238E27FC236}">
                <a16:creationId xmlns:a16="http://schemas.microsoft.com/office/drawing/2014/main" id="{E2A95B96-5606-44FB-9A28-BF7F82AE0AEA}"/>
              </a:ext>
            </a:extLst>
          </p:cNvPr>
          <p:cNvSpPr>
            <a:spLocks noGrp="1"/>
          </p:cNvSpPr>
          <p:nvPr>
            <p:ph type="body" sz="quarter" idx="25" hasCustomPrompt="1"/>
          </p:nvPr>
        </p:nvSpPr>
        <p:spPr>
          <a:xfrm>
            <a:off x="7239001" y="4124871"/>
            <a:ext cx="3435352" cy="1298029"/>
          </a:xfrm>
          <a:solidFill>
            <a:schemeClr val="accent5"/>
          </a:solidFill>
        </p:spPr>
        <p:txBody>
          <a:bodyPr bIns="108000" anchor="ctr">
            <a:noAutofit/>
          </a:bodyPr>
          <a:lstStyle>
            <a:lvl1pPr marL="0" indent="0" algn="ctr">
              <a:lnSpc>
                <a:spcPct val="100000"/>
              </a:lnSpc>
              <a:spcBef>
                <a:spcPts val="0"/>
              </a:spcBef>
              <a:buNone/>
              <a:defRPr sz="4267"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Bef>
                <a:spcPts val="400"/>
              </a:spcBef>
              <a:buFont typeface="Arial" panose="020B0604020202020204" pitchFamily="34" charset="0"/>
              <a:buNone/>
              <a:defRPr sz="800" b="0" i="0">
                <a:solidFill>
                  <a:schemeClr val="tx1"/>
                </a:solidFill>
                <a:latin typeface="Verdana" panose="020B0604030504040204" pitchFamily="34" charset="0"/>
                <a:ea typeface="Verdana" panose="020B0604030504040204" pitchFamily="34" charset="0"/>
                <a:cs typeface="Verdana" panose="020B0604030504040204" pitchFamily="34" charset="0"/>
              </a:defRPr>
            </a:lvl2pPr>
          </a:lstStyle>
          <a:p>
            <a:pPr lvl="0"/>
            <a:r>
              <a:rPr lang="en-US" noProof="0" dirty="0"/>
              <a:t>3</a:t>
            </a:r>
          </a:p>
          <a:p>
            <a:pPr lvl="1"/>
            <a:r>
              <a:rPr lang="en-US" noProof="0" dirty="0"/>
              <a:t>Rare blood disorders</a:t>
            </a:r>
          </a:p>
        </p:txBody>
      </p:sp>
      <p:sp>
        <p:nvSpPr>
          <p:cNvPr id="16" name="Espace réservé du texte 3">
            <a:extLst>
              <a:ext uri="{FF2B5EF4-FFF2-40B4-BE49-F238E27FC236}">
                <a16:creationId xmlns:a16="http://schemas.microsoft.com/office/drawing/2014/main" id="{563A6F80-C740-4630-B53A-0571C25D9BC9}"/>
              </a:ext>
            </a:extLst>
          </p:cNvPr>
          <p:cNvSpPr>
            <a:spLocks noGrp="1"/>
          </p:cNvSpPr>
          <p:nvPr>
            <p:ph type="body" sz="quarter" idx="26" hasCustomPrompt="1"/>
          </p:nvPr>
        </p:nvSpPr>
        <p:spPr>
          <a:xfrm>
            <a:off x="7239001" y="5547270"/>
            <a:ext cx="3435352" cy="675405"/>
          </a:xfrm>
          <a:solidFill>
            <a:schemeClr val="accent4"/>
          </a:solidFill>
        </p:spPr>
        <p:txBody>
          <a:bodyPr tIns="36000" bIns="36000" anchor="ctr">
            <a:noAutofit/>
          </a:bodyPr>
          <a:lstStyle>
            <a:lvl1pPr marL="0" indent="0" algn="ctr">
              <a:lnSpc>
                <a:spcPct val="75000"/>
              </a:lnSpc>
              <a:buNone/>
              <a:defRPr sz="4267"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a:lnSpc>
                <a:spcPct val="80000"/>
              </a:lnSpc>
              <a:defRPr sz="4267" b="0" i="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a:buFont typeface="Arial" panose="020B0604020202020204" pitchFamily="34" charset="0"/>
              <a:buNone/>
              <a:defRPr sz="800">
                <a:solidFill>
                  <a:schemeClr val="tx1"/>
                </a:solidFill>
              </a:defRPr>
            </a:lvl3pPr>
          </a:lstStyle>
          <a:p>
            <a:pPr lvl="0"/>
            <a:r>
              <a:rPr lang="en-US" noProof="0" dirty="0"/>
              <a:t>1</a:t>
            </a:r>
          </a:p>
          <a:p>
            <a:pPr lvl="2"/>
            <a:r>
              <a:rPr lang="en-US" noProof="0" dirty="0" err="1"/>
              <a:t>Immunologie</a:t>
            </a:r>
            <a:endParaRPr lang="en-US" noProof="0" dirty="0"/>
          </a:p>
        </p:txBody>
      </p:sp>
      <p:sp>
        <p:nvSpPr>
          <p:cNvPr id="22" name="Espace réservé du texte 3">
            <a:extLst>
              <a:ext uri="{FF2B5EF4-FFF2-40B4-BE49-F238E27FC236}">
                <a16:creationId xmlns:a16="http://schemas.microsoft.com/office/drawing/2014/main" id="{03CC539B-EFCF-4F4C-B1A5-A69F32F5CE14}"/>
              </a:ext>
            </a:extLst>
          </p:cNvPr>
          <p:cNvSpPr>
            <a:spLocks noGrp="1"/>
          </p:cNvSpPr>
          <p:nvPr>
            <p:ph type="body" sz="quarter" idx="30" hasCustomPrompt="1"/>
          </p:nvPr>
        </p:nvSpPr>
        <p:spPr>
          <a:xfrm>
            <a:off x="9015363" y="1942729"/>
            <a:ext cx="1657349" cy="2057772"/>
          </a:xfrm>
          <a:solidFill>
            <a:schemeClr val="accent4"/>
          </a:solidFill>
        </p:spPr>
        <p:txBody>
          <a:bodyPr anchor="ctr">
            <a:noAutofit/>
          </a:bodyPr>
          <a:lstStyle>
            <a:lvl1pPr marL="0" indent="0" algn="ctr">
              <a:lnSpc>
                <a:spcPct val="100000"/>
              </a:lnSpc>
              <a:buNone/>
              <a:defRPr sz="4267"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4267" b="0" i="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a:buFont typeface="Arial" panose="020B0604020202020204" pitchFamily="34" charset="0"/>
              <a:buNone/>
              <a:defRPr sz="800">
                <a:solidFill>
                  <a:schemeClr val="tx1"/>
                </a:solidFill>
              </a:defRPr>
            </a:lvl3pPr>
          </a:lstStyle>
          <a:p>
            <a:pPr lvl="0"/>
            <a:r>
              <a:rPr lang="en-US" noProof="0" dirty="0"/>
              <a:t>2</a:t>
            </a:r>
          </a:p>
          <a:p>
            <a:pPr lvl="2"/>
            <a:r>
              <a:rPr lang="en-US" noProof="0" dirty="0"/>
              <a:t>Rare diseases</a:t>
            </a:r>
          </a:p>
        </p:txBody>
      </p:sp>
      <p:sp>
        <p:nvSpPr>
          <p:cNvPr id="20" name="Title 1">
            <a:extLst>
              <a:ext uri="{FF2B5EF4-FFF2-40B4-BE49-F238E27FC236}">
                <a16:creationId xmlns:a16="http://schemas.microsoft.com/office/drawing/2014/main" id="{874F34E5-E51A-4313-AC90-F67C509F31A5}"/>
              </a:ext>
            </a:extLst>
          </p:cNvPr>
          <p:cNvSpPr>
            <a:spLocks noGrp="1"/>
          </p:cNvSpPr>
          <p:nvPr>
            <p:ph type="title"/>
          </p:nvPr>
        </p:nvSpPr>
        <p:spPr>
          <a:xfrm>
            <a:off x="452967" y="379770"/>
            <a:ext cx="11294059" cy="458587"/>
          </a:xfrm>
        </p:spPr>
        <p:txBody>
          <a:bodyPr/>
          <a:lstStyle/>
          <a:p>
            <a:r>
              <a:rPr lang="en-US"/>
              <a:t>Click to edit Master title style</a:t>
            </a:r>
            <a:endParaRPr lang="en-US" dirty="0"/>
          </a:p>
        </p:txBody>
      </p:sp>
      <p:sp>
        <p:nvSpPr>
          <p:cNvPr id="19" name="Text Placeholder 2">
            <a:extLst>
              <a:ext uri="{FF2B5EF4-FFF2-40B4-BE49-F238E27FC236}">
                <a16:creationId xmlns:a16="http://schemas.microsoft.com/office/drawing/2014/main" id="{393EF705-EFFB-4BD7-8595-42C8B7EFEF28}"/>
              </a:ext>
            </a:extLst>
          </p:cNvPr>
          <p:cNvSpPr>
            <a:spLocks noGrp="1"/>
          </p:cNvSpPr>
          <p:nvPr>
            <p:ph type="body" sz="quarter" idx="49"/>
          </p:nvPr>
        </p:nvSpPr>
        <p:spPr>
          <a:xfrm>
            <a:off x="442034" y="1711235"/>
            <a:ext cx="2827447" cy="2416240"/>
          </a:xfrm>
        </p:spPr>
        <p:txBody>
          <a:bodyPr/>
          <a:lstStyle>
            <a:lvl1pPr marL="342900" indent="-342900">
              <a:buFont typeface="Arial" panose="020B0604020202020204" pitchFamily="34" charset="0"/>
              <a:buChar char="•"/>
              <a:defRPr>
                <a:solidFill>
                  <a:schemeClr val="tx1"/>
                </a:solidFill>
              </a:defRPr>
            </a:lvl1pPr>
            <a:lvl2pPr marL="509588" indent="-339725">
              <a:buFont typeface="Arial" panose="020B0604020202020204" pitchFamily="34" charset="0"/>
              <a:buChar char="•"/>
              <a:defRPr>
                <a:solidFill>
                  <a:schemeClr val="tx1"/>
                </a:solidFill>
              </a:defRPr>
            </a:lvl2pPr>
            <a:lvl3pPr marL="914400" indent="-285750">
              <a:buFont typeface="Arial" panose="020B0604020202020204" pitchFamily="34" charset="0"/>
              <a:buChar char="•"/>
              <a:tabLst>
                <a:tab pos="1201738" algn="l"/>
              </a:tabLst>
              <a:defRPr>
                <a:solidFill>
                  <a:schemeClr val="tx1"/>
                </a:solidFill>
              </a:defRPr>
            </a:lvl3pPr>
            <a:lvl4pPr marL="1201738" indent="-287338">
              <a:buFont typeface="Arial" panose="020B0604020202020204" pitchFamily="34" charset="0"/>
              <a:buChar char="•"/>
              <a:defRPr>
                <a:solidFill>
                  <a:schemeClr val="tx1"/>
                </a:solidFill>
              </a:defRPr>
            </a:lvl4pPr>
            <a:lvl5pPr marL="1152000" indent="0">
              <a:buNone/>
              <a:defRPr>
                <a:solidFill>
                  <a:schemeClr val="tx1"/>
                </a:solidFill>
              </a:defRPr>
            </a:lvl5pPr>
          </a:lstStyle>
          <a:p>
            <a:pPr lvl="0"/>
            <a:r>
              <a:rPr lang="en-US" dirty="0"/>
              <a:t>Click to edit Master text styles</a:t>
            </a:r>
          </a:p>
          <a:p>
            <a:pPr lvl="0"/>
            <a:r>
              <a:rPr lang="en-US" dirty="0"/>
              <a:t>Second level</a:t>
            </a:r>
          </a:p>
          <a:p>
            <a:pPr lvl="1"/>
            <a:r>
              <a:rPr lang="en-US" dirty="0"/>
              <a:t>Third level</a:t>
            </a:r>
          </a:p>
          <a:p>
            <a:pPr lvl="2"/>
            <a:r>
              <a:rPr lang="en-US" dirty="0"/>
              <a:t>Fourth level</a:t>
            </a:r>
          </a:p>
          <a:p>
            <a:pPr lvl="2"/>
            <a:endParaRPr lang="en-US" dirty="0"/>
          </a:p>
          <a:p>
            <a:pPr lvl="3"/>
            <a:r>
              <a:rPr lang="en-US" dirty="0"/>
              <a:t>Fifth level</a:t>
            </a:r>
          </a:p>
        </p:txBody>
      </p:sp>
    </p:spTree>
    <p:extLst>
      <p:ext uri="{BB962C8B-B14F-4D97-AF65-F5344CB8AC3E}">
        <p14:creationId xmlns:p14="http://schemas.microsoft.com/office/powerpoint/2010/main" val="678951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End slid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2984036"/>
            <a:ext cx="9144000" cy="889928"/>
          </a:xfrm>
        </p:spPr>
        <p:txBody>
          <a:bodyPr anchor="ctr">
            <a:normAutofit/>
          </a:bodyPr>
          <a:lstStyle>
            <a:lvl1pPr algn="ctr">
              <a:defRPr sz="5333">
                <a:solidFill>
                  <a:schemeClr val="bg2"/>
                </a:solidFill>
              </a:defRPr>
            </a:lvl1pPr>
          </a:lstStyle>
          <a:p>
            <a:r>
              <a:rPr lang="en-US" noProof="0" dirty="0"/>
              <a:t>Thank you</a:t>
            </a:r>
          </a:p>
        </p:txBody>
      </p:sp>
      <p:sp>
        <p:nvSpPr>
          <p:cNvPr id="19" name="Espace réservé du graphique SmartArt 18">
            <a:extLst>
              <a:ext uri="{FF2B5EF4-FFF2-40B4-BE49-F238E27FC236}">
                <a16:creationId xmlns:a16="http://schemas.microsoft.com/office/drawing/2014/main" id="{B25D5AC7-4546-4A74-B36B-BA1B41C598C1}"/>
              </a:ext>
            </a:extLst>
          </p:cNvPr>
          <p:cNvSpPr>
            <a:spLocks noGrp="1" noChangeAspect="1"/>
          </p:cNvSpPr>
          <p:nvPr>
            <p:ph type="dgm" sz="quarter" idx="13"/>
          </p:nvPr>
        </p:nvSpPr>
        <p:spPr>
          <a:xfrm>
            <a:off x="6011445" y="4346936"/>
            <a:ext cx="169113" cy="16791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marL="0" indent="0">
              <a:buNone/>
              <a:defRPr>
                <a:noFill/>
              </a:defRPr>
            </a:lvl1pPr>
          </a:lstStyle>
          <a:p>
            <a:endParaRPr lang="en-US" noProof="0" dirty="0"/>
          </a:p>
        </p:txBody>
      </p:sp>
      <p:sp>
        <p:nvSpPr>
          <p:cNvPr id="20" name="Espace réservé du graphique SmartArt 19">
            <a:extLst>
              <a:ext uri="{FF2B5EF4-FFF2-40B4-BE49-F238E27FC236}">
                <a16:creationId xmlns:a16="http://schemas.microsoft.com/office/drawing/2014/main" id="{FE783EC5-36F3-4916-B0D5-15355CAD8B2D}"/>
              </a:ext>
            </a:extLst>
          </p:cNvPr>
          <p:cNvSpPr>
            <a:spLocks noGrp="1" noChangeAspect="1"/>
          </p:cNvSpPr>
          <p:nvPr>
            <p:ph type="dgm" sz="quarter" idx="14"/>
          </p:nvPr>
        </p:nvSpPr>
        <p:spPr>
          <a:xfrm>
            <a:off x="6011445" y="2362265"/>
            <a:ext cx="169113" cy="16791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marL="0" indent="0">
              <a:buNone/>
              <a:defRPr>
                <a:noFill/>
              </a:defRPr>
            </a:lvl1pPr>
          </a:lstStyle>
          <a:p>
            <a:endParaRPr lang="en-US" noProof="0" dirty="0"/>
          </a:p>
        </p:txBody>
      </p:sp>
      <p:sp>
        <p:nvSpPr>
          <p:cNvPr id="18" name="Forme libre : forme 9">
            <a:extLst>
              <a:ext uri="{FF2B5EF4-FFF2-40B4-BE49-F238E27FC236}">
                <a16:creationId xmlns:a16="http://schemas.microsoft.com/office/drawing/2014/main" id="{9BDDF620-0779-479D-AEB4-C14EF8564C01}"/>
              </a:ext>
            </a:extLst>
          </p:cNvPr>
          <p:cNvSpPr>
            <a:spLocks noChangeAspect="1"/>
          </p:cNvSpPr>
          <p:nvPr userDrawn="1"/>
        </p:nvSpPr>
        <p:spPr>
          <a:xfrm>
            <a:off x="5559496" y="6014679"/>
            <a:ext cx="1073008" cy="2736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bg1"/>
          </a:solidFill>
          <a:ln w="7833" cap="flat">
            <a:noFill/>
            <a:prstDash val="solid"/>
            <a:round/>
          </a:ln>
        </p:spPr>
        <p:txBody>
          <a:bodyPr rtlCol="0" anchor="ctr"/>
          <a:lstStyle/>
          <a:p>
            <a:endParaRPr lang="en-US" sz="2400" noProof="0" dirty="0">
              <a:latin typeface="Verdana" panose="020B0604030504040204" pitchFamily="34" charset="0"/>
            </a:endParaRPr>
          </a:p>
        </p:txBody>
      </p:sp>
      <p:grpSp>
        <p:nvGrpSpPr>
          <p:cNvPr id="21" name="Graphique 7">
            <a:extLst>
              <a:ext uri="{FF2B5EF4-FFF2-40B4-BE49-F238E27FC236}">
                <a16:creationId xmlns:a16="http://schemas.microsoft.com/office/drawing/2014/main" id="{CCF15C7E-6A99-4286-A9D8-5CFB7F6C2F2D}"/>
              </a:ext>
            </a:extLst>
          </p:cNvPr>
          <p:cNvGrpSpPr>
            <a:grpSpLocks noChangeAspect="1"/>
          </p:cNvGrpSpPr>
          <p:nvPr userDrawn="1"/>
        </p:nvGrpSpPr>
        <p:grpSpPr>
          <a:xfrm>
            <a:off x="5560063" y="6013890"/>
            <a:ext cx="1071853" cy="275084"/>
            <a:chOff x="4768103" y="-471733"/>
            <a:chExt cx="744723" cy="191124"/>
          </a:xfrm>
          <a:solidFill>
            <a:schemeClr val="bg1"/>
          </a:solidFill>
        </p:grpSpPr>
        <p:sp>
          <p:nvSpPr>
            <p:cNvPr id="22" name="Forme libre : forme 9">
              <a:extLst>
                <a:ext uri="{FF2B5EF4-FFF2-40B4-BE49-F238E27FC236}">
                  <a16:creationId xmlns:a16="http://schemas.microsoft.com/office/drawing/2014/main" id="{6694094C-70CE-4AC8-A396-70F4CAC44E42}"/>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sp>
          <p:nvSpPr>
            <p:cNvPr id="23" name="Forme libre : forme 10">
              <a:extLst>
                <a:ext uri="{FF2B5EF4-FFF2-40B4-BE49-F238E27FC236}">
                  <a16:creationId xmlns:a16="http://schemas.microsoft.com/office/drawing/2014/main" id="{F0CC9C0D-B090-476A-A414-384A1818254E}"/>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2400" dirty="0">
                <a:solidFill>
                  <a:schemeClr val="accent2"/>
                </a:solidFill>
                <a:latin typeface="Verdana" panose="020B0604030504040204" pitchFamily="34" charset="0"/>
              </a:endParaRPr>
            </a:p>
          </p:txBody>
        </p:sp>
        <p:sp>
          <p:nvSpPr>
            <p:cNvPr id="24" name="Forme libre : forme 11">
              <a:extLst>
                <a:ext uri="{FF2B5EF4-FFF2-40B4-BE49-F238E27FC236}">
                  <a16:creationId xmlns:a16="http://schemas.microsoft.com/office/drawing/2014/main" id="{6DE4ADDB-0CA9-4651-BF0C-18EF0C881B3A}"/>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grpSp>
    </p:spTree>
    <p:extLst>
      <p:ext uri="{BB962C8B-B14F-4D97-AF65-F5344CB8AC3E}">
        <p14:creationId xmlns:p14="http://schemas.microsoft.com/office/powerpoint/2010/main" val="3374504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1_End slide">
    <p:bg>
      <p:bgPr>
        <a:solidFill>
          <a:schemeClr val="accent1"/>
        </a:solidFill>
        <a:effectLst/>
      </p:bgPr>
    </p:bg>
    <p:spTree>
      <p:nvGrpSpPr>
        <p:cNvPr id="1" name=""/>
        <p:cNvGrpSpPr/>
        <p:nvPr/>
      </p:nvGrpSpPr>
      <p:grpSpPr>
        <a:xfrm>
          <a:off x="0" y="0"/>
          <a:ext cx="0" cy="0"/>
          <a:chOff x="0" y="0"/>
          <a:chExt cx="0" cy="0"/>
        </a:xfrm>
      </p:grpSpPr>
      <p:sp>
        <p:nvSpPr>
          <p:cNvPr id="10" name="Rectángulo 10">
            <a:extLst>
              <a:ext uri="{FF2B5EF4-FFF2-40B4-BE49-F238E27FC236}">
                <a16:creationId xmlns:a16="http://schemas.microsoft.com/office/drawing/2014/main" id="{CDE3C905-9E7B-4D62-90F9-CA013945F90B}"/>
              </a:ext>
            </a:extLst>
          </p:cNvPr>
          <p:cNvSpPr/>
          <p:nvPr userDrawn="1"/>
        </p:nvSpPr>
        <p:spPr>
          <a:xfrm>
            <a:off x="-2" y="-21294"/>
            <a:ext cx="12192002" cy="6879294"/>
          </a:xfrm>
          <a:prstGeom prst="rect">
            <a:avLst/>
          </a:prstGeom>
          <a:gradFill flip="none" rotWithShape="1">
            <a:gsLst>
              <a:gs pos="60000">
                <a:srgbClr val="F3981A"/>
              </a:gs>
              <a:gs pos="0">
                <a:srgbClr val="882715"/>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lvl="0" algn="ctr" defTabSz="914400">
              <a:lnSpc>
                <a:spcPct val="107000"/>
              </a:lnSpc>
              <a:spcAft>
                <a:spcPts val="800"/>
              </a:spcAft>
            </a:pPr>
            <a:r>
              <a:rPr lang="es-ES" sz="1100" dirty="0">
                <a:effectLst/>
                <a:latin typeface="Verdana" panose="020B0604030504040204" pitchFamily="34" charset="0"/>
                <a:ea typeface="Verdana" panose="020B0604030504040204" pitchFamily="34" charset="0"/>
                <a:cs typeface="Arial" panose="020B0604020202020204" pitchFamily="34" charset="0"/>
              </a:rPr>
              <a:t> </a:t>
            </a:r>
          </a:p>
        </p:txBody>
      </p:sp>
      <p:sp>
        <p:nvSpPr>
          <p:cNvPr id="2" name="Title 1"/>
          <p:cNvSpPr>
            <a:spLocks noGrp="1"/>
          </p:cNvSpPr>
          <p:nvPr>
            <p:ph type="ctrTitle" hasCustomPrompt="1"/>
          </p:nvPr>
        </p:nvSpPr>
        <p:spPr>
          <a:xfrm>
            <a:off x="1524000" y="2984036"/>
            <a:ext cx="9144000" cy="889928"/>
          </a:xfrm>
        </p:spPr>
        <p:txBody>
          <a:bodyPr anchor="ctr">
            <a:normAutofit/>
          </a:bodyPr>
          <a:lstStyle>
            <a:lvl1pPr algn="ctr">
              <a:defRPr sz="5333">
                <a:solidFill>
                  <a:schemeClr val="bg2"/>
                </a:solidFill>
              </a:defRPr>
            </a:lvl1pPr>
          </a:lstStyle>
          <a:p>
            <a:r>
              <a:rPr lang="en-US" noProof="0" dirty="0"/>
              <a:t>Thank you</a:t>
            </a:r>
          </a:p>
        </p:txBody>
      </p:sp>
      <p:sp>
        <p:nvSpPr>
          <p:cNvPr id="19" name="Espace réservé du graphique SmartArt 18">
            <a:extLst>
              <a:ext uri="{FF2B5EF4-FFF2-40B4-BE49-F238E27FC236}">
                <a16:creationId xmlns:a16="http://schemas.microsoft.com/office/drawing/2014/main" id="{B25D5AC7-4546-4A74-B36B-BA1B41C598C1}"/>
              </a:ext>
            </a:extLst>
          </p:cNvPr>
          <p:cNvSpPr>
            <a:spLocks noGrp="1" noChangeAspect="1"/>
          </p:cNvSpPr>
          <p:nvPr>
            <p:ph type="dgm" sz="quarter" idx="13"/>
          </p:nvPr>
        </p:nvSpPr>
        <p:spPr>
          <a:xfrm>
            <a:off x="6011445" y="4346936"/>
            <a:ext cx="169113" cy="16791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marL="0" indent="0">
              <a:buNone/>
              <a:defRPr>
                <a:noFill/>
              </a:defRPr>
            </a:lvl1pPr>
          </a:lstStyle>
          <a:p>
            <a:endParaRPr lang="en-US" noProof="0" dirty="0"/>
          </a:p>
        </p:txBody>
      </p:sp>
      <p:sp>
        <p:nvSpPr>
          <p:cNvPr id="20" name="Espace réservé du graphique SmartArt 19">
            <a:extLst>
              <a:ext uri="{FF2B5EF4-FFF2-40B4-BE49-F238E27FC236}">
                <a16:creationId xmlns:a16="http://schemas.microsoft.com/office/drawing/2014/main" id="{FE783EC5-36F3-4916-B0D5-15355CAD8B2D}"/>
              </a:ext>
            </a:extLst>
          </p:cNvPr>
          <p:cNvSpPr>
            <a:spLocks noGrp="1" noChangeAspect="1"/>
          </p:cNvSpPr>
          <p:nvPr>
            <p:ph type="dgm" sz="quarter" idx="14"/>
          </p:nvPr>
        </p:nvSpPr>
        <p:spPr>
          <a:xfrm>
            <a:off x="6011445" y="2362265"/>
            <a:ext cx="169113" cy="16791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marL="0" indent="0">
              <a:buNone/>
              <a:defRPr>
                <a:noFill/>
              </a:defRPr>
            </a:lvl1pPr>
          </a:lstStyle>
          <a:p>
            <a:endParaRPr lang="en-US" noProof="0" dirty="0"/>
          </a:p>
        </p:txBody>
      </p:sp>
      <p:sp>
        <p:nvSpPr>
          <p:cNvPr id="18" name="Forme libre : forme 9">
            <a:extLst>
              <a:ext uri="{FF2B5EF4-FFF2-40B4-BE49-F238E27FC236}">
                <a16:creationId xmlns:a16="http://schemas.microsoft.com/office/drawing/2014/main" id="{9BDDF620-0779-479D-AEB4-C14EF8564C01}"/>
              </a:ext>
            </a:extLst>
          </p:cNvPr>
          <p:cNvSpPr>
            <a:spLocks noChangeAspect="1"/>
          </p:cNvSpPr>
          <p:nvPr userDrawn="1"/>
        </p:nvSpPr>
        <p:spPr>
          <a:xfrm>
            <a:off x="5559496" y="6014679"/>
            <a:ext cx="1073008" cy="2736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bg1"/>
          </a:solidFill>
          <a:ln w="7833" cap="flat">
            <a:noFill/>
            <a:prstDash val="solid"/>
            <a:round/>
          </a:ln>
        </p:spPr>
        <p:txBody>
          <a:bodyPr rtlCol="0" anchor="ctr"/>
          <a:lstStyle/>
          <a:p>
            <a:endParaRPr lang="en-US" sz="2400" noProof="0" dirty="0">
              <a:latin typeface="Verdana" panose="020B0604030504040204" pitchFamily="34" charset="0"/>
            </a:endParaRPr>
          </a:p>
        </p:txBody>
      </p:sp>
      <p:grpSp>
        <p:nvGrpSpPr>
          <p:cNvPr id="21" name="Graphique 7">
            <a:extLst>
              <a:ext uri="{FF2B5EF4-FFF2-40B4-BE49-F238E27FC236}">
                <a16:creationId xmlns:a16="http://schemas.microsoft.com/office/drawing/2014/main" id="{CCF15C7E-6A99-4286-A9D8-5CFB7F6C2F2D}"/>
              </a:ext>
            </a:extLst>
          </p:cNvPr>
          <p:cNvGrpSpPr>
            <a:grpSpLocks noChangeAspect="1"/>
          </p:cNvGrpSpPr>
          <p:nvPr userDrawn="1"/>
        </p:nvGrpSpPr>
        <p:grpSpPr>
          <a:xfrm>
            <a:off x="5560063" y="6013890"/>
            <a:ext cx="1071853" cy="275084"/>
            <a:chOff x="4768103" y="-471733"/>
            <a:chExt cx="744723" cy="191124"/>
          </a:xfrm>
          <a:solidFill>
            <a:schemeClr val="bg1"/>
          </a:solidFill>
        </p:grpSpPr>
        <p:sp>
          <p:nvSpPr>
            <p:cNvPr id="22" name="Forme libre : forme 9">
              <a:extLst>
                <a:ext uri="{FF2B5EF4-FFF2-40B4-BE49-F238E27FC236}">
                  <a16:creationId xmlns:a16="http://schemas.microsoft.com/office/drawing/2014/main" id="{6694094C-70CE-4AC8-A396-70F4CAC44E42}"/>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sp>
          <p:nvSpPr>
            <p:cNvPr id="23" name="Forme libre : forme 10">
              <a:extLst>
                <a:ext uri="{FF2B5EF4-FFF2-40B4-BE49-F238E27FC236}">
                  <a16:creationId xmlns:a16="http://schemas.microsoft.com/office/drawing/2014/main" id="{F0CC9C0D-B090-476A-A414-384A1818254E}"/>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2400" dirty="0">
                <a:solidFill>
                  <a:schemeClr val="accent2"/>
                </a:solidFill>
                <a:latin typeface="Verdana" panose="020B0604030504040204" pitchFamily="34" charset="0"/>
              </a:endParaRPr>
            </a:p>
          </p:txBody>
        </p:sp>
        <p:sp>
          <p:nvSpPr>
            <p:cNvPr id="24" name="Forme libre : forme 11">
              <a:extLst>
                <a:ext uri="{FF2B5EF4-FFF2-40B4-BE49-F238E27FC236}">
                  <a16:creationId xmlns:a16="http://schemas.microsoft.com/office/drawing/2014/main" id="{6DE4ADDB-0CA9-4651-BF0C-18EF0C881B3A}"/>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grpSp>
    </p:spTree>
    <p:extLst>
      <p:ext uri="{BB962C8B-B14F-4D97-AF65-F5344CB8AC3E}">
        <p14:creationId xmlns:p14="http://schemas.microsoft.com/office/powerpoint/2010/main" val="3201044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userDrawn="1">
  <p:cSld name="Título y objetos">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29840" y="1016000"/>
            <a:ext cx="11146224" cy="720725"/>
          </a:xfrm>
          <a:prstGeom prst="rect">
            <a:avLst/>
          </a:prstGeom>
        </p:spPr>
        <p:txBody>
          <a:bodyPr/>
          <a:lstStyle>
            <a:lvl1pPr marL="0" indent="0">
              <a:buNone/>
              <a:defRPr b="1">
                <a:solidFill>
                  <a:srgbClr val="B15218"/>
                </a:solidFill>
                <a:latin typeface="Verdana" panose="020B0604030504040204" pitchFamily="34" charset="0"/>
              </a:defRPr>
            </a:lvl1pPr>
            <a:lvl2pPr marL="457200" indent="0">
              <a:buNone/>
              <a:defRPr b="1">
                <a:solidFill>
                  <a:srgbClr val="B15218"/>
                </a:solidFill>
              </a:defRPr>
            </a:lvl2pPr>
            <a:lvl3pPr marL="914400" indent="0">
              <a:buNone/>
              <a:defRPr b="1">
                <a:solidFill>
                  <a:srgbClr val="B15218"/>
                </a:solidFill>
              </a:defRPr>
            </a:lvl3pPr>
            <a:lvl4pPr marL="1371600" indent="0">
              <a:buNone/>
              <a:defRPr b="1">
                <a:solidFill>
                  <a:srgbClr val="B15218"/>
                </a:solidFill>
              </a:defRPr>
            </a:lvl4pPr>
            <a:lvl5pPr marL="1828800" indent="0">
              <a:buNone/>
              <a:defRPr b="1">
                <a:solidFill>
                  <a:srgbClr val="B15218"/>
                </a:solidFill>
              </a:defRPr>
            </a:lvl5pPr>
          </a:lstStyle>
          <a:p>
            <a:pPr lvl="0"/>
            <a:r>
              <a:rPr lang="en-US" dirty="0"/>
              <a:t>Edit Master text styles</a:t>
            </a:r>
          </a:p>
        </p:txBody>
      </p:sp>
      <p:sp>
        <p:nvSpPr>
          <p:cNvPr id="7" name="Text Placeholder 6"/>
          <p:cNvSpPr>
            <a:spLocks noGrp="1"/>
          </p:cNvSpPr>
          <p:nvPr>
            <p:ph type="body" sz="quarter" idx="11"/>
          </p:nvPr>
        </p:nvSpPr>
        <p:spPr>
          <a:xfrm>
            <a:off x="529840" y="1844675"/>
            <a:ext cx="11146223" cy="3744913"/>
          </a:xfrm>
          <a:prstGeom prst="rect">
            <a:avLst/>
          </a:prstGeom>
        </p:spPr>
        <p:txBody>
          <a:bodyPr/>
          <a:lstStyle>
            <a:lvl1pPr>
              <a:defRPr sz="2000">
                <a:solidFill>
                  <a:schemeClr val="tx1"/>
                </a:solidFill>
                <a:latin typeface="Verdana" panose="020B0604030504040204" pitchFamily="34" charset="0"/>
              </a:defRPr>
            </a:lvl1pPr>
            <a:lvl2pPr>
              <a:defRPr sz="1800">
                <a:solidFill>
                  <a:schemeClr val="tx1"/>
                </a:solidFill>
                <a:latin typeface="Verdana" panose="020B0604030504040204" pitchFamily="34" charset="0"/>
              </a:defRPr>
            </a:lvl2pPr>
            <a:lvl3pPr>
              <a:defRPr sz="1600">
                <a:solidFill>
                  <a:schemeClr val="tx1"/>
                </a:solidFill>
                <a:latin typeface="Verdana" panose="020B0604030504040204" pitchFamily="34" charset="0"/>
              </a:defRPr>
            </a:lvl3pPr>
            <a:lvl4pPr>
              <a:defRPr sz="1400">
                <a:solidFill>
                  <a:schemeClr val="tx1"/>
                </a:solidFill>
                <a:latin typeface="Verdana" panose="020B0604030504040204" pitchFamily="34" charset="0"/>
              </a:defRPr>
            </a:lvl4pPr>
            <a:lvl5pPr>
              <a:defRPr sz="1400">
                <a:solidFill>
                  <a:schemeClr val="tx1"/>
                </a:solidFill>
                <a:latin typeface="Verdana" panose="020B060403050404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8"/>
          <p:cNvSpPr>
            <a:spLocks noGrp="1"/>
          </p:cNvSpPr>
          <p:nvPr>
            <p:ph type="body" sz="quarter" idx="12"/>
          </p:nvPr>
        </p:nvSpPr>
        <p:spPr>
          <a:xfrm>
            <a:off x="529840" y="5697538"/>
            <a:ext cx="11145600" cy="333375"/>
          </a:xfrm>
          <a:prstGeom prst="rect">
            <a:avLst/>
          </a:prstGeom>
        </p:spPr>
        <p:txBody>
          <a:bodyPr anchor="b"/>
          <a:lstStyle>
            <a:lvl1pPr marL="0" indent="0">
              <a:buNone/>
              <a:defRPr sz="1000">
                <a:solidFill>
                  <a:schemeClr val="tx1"/>
                </a:solidFill>
                <a:latin typeface="Verdana" panose="020B0604030504040204" pitchFamily="34" charset="0"/>
              </a:defRPr>
            </a:lvl1pPr>
            <a:lvl2pPr marL="457200" indent="0">
              <a:buNone/>
              <a:defRPr sz="1000">
                <a:solidFill>
                  <a:schemeClr val="tx1"/>
                </a:solidFill>
              </a:defRPr>
            </a:lvl2pPr>
            <a:lvl3pPr marL="914400" indent="0">
              <a:buNone/>
              <a:defRPr sz="1000">
                <a:solidFill>
                  <a:schemeClr val="tx1"/>
                </a:solidFill>
              </a:defRPr>
            </a:lvl3pPr>
            <a:lvl4pPr marL="1371600" indent="0">
              <a:buNone/>
              <a:defRPr sz="1000">
                <a:solidFill>
                  <a:schemeClr val="tx1"/>
                </a:solidFill>
              </a:defRPr>
            </a:lvl4pPr>
            <a:lvl5pPr marL="1828800" indent="0">
              <a:buNone/>
              <a:defRPr sz="1000">
                <a:solidFill>
                  <a:schemeClr val="tx1"/>
                </a:solidFill>
              </a:defRPr>
            </a:lvl5pPr>
          </a:lstStyle>
          <a:p>
            <a:pPr lvl="0"/>
            <a:r>
              <a:rPr lang="en-US" dirty="0"/>
              <a:t>Edit Master text styles</a:t>
            </a:r>
          </a:p>
        </p:txBody>
      </p:sp>
    </p:spTree>
    <p:extLst>
      <p:ext uri="{BB962C8B-B14F-4D97-AF65-F5344CB8AC3E}">
        <p14:creationId xmlns:p14="http://schemas.microsoft.com/office/powerpoint/2010/main" val="159540920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4" pos="325">
          <p15:clr>
            <a:srgbClr val="FBAE40"/>
          </p15:clr>
        </p15:guide>
        <p15:guide id="5" pos="7355">
          <p15:clr>
            <a:srgbClr val="FBAE40"/>
          </p15:clr>
        </p15:guide>
        <p15:guide id="6" orient="horz" pos="640">
          <p15:clr>
            <a:srgbClr val="FBAE40"/>
          </p15:clr>
        </p15:guide>
        <p15:guide id="7" orient="horz" pos="1094">
          <p15:clr>
            <a:srgbClr val="FBAE40"/>
          </p15:clr>
        </p15:guide>
        <p15:guide id="8" orient="horz" pos="1162">
          <p15:clr>
            <a:srgbClr val="FBAE40"/>
          </p15:clr>
        </p15:guide>
        <p15:guide id="9" orient="horz" pos="352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6" name="Slide Number Placeholder 5"/>
          <p:cNvSpPr>
            <a:spLocks noGrp="1"/>
          </p:cNvSpPr>
          <p:nvPr>
            <p:ph type="sldNum" sz="quarter" idx="12"/>
          </p:nvPr>
        </p:nvSpPr>
        <p:spPr>
          <a:xfrm>
            <a:off x="401351" y="6536030"/>
            <a:ext cx="525066" cy="230832"/>
          </a:xfrm>
          <a:prstGeom prst="rect">
            <a:avLst/>
          </a:prstGeom>
        </p:spPr>
        <p:txBody>
          <a:bodyPr/>
          <a:lstStyle/>
          <a:p>
            <a:fld id="{CEC4EF0E-246F-4140-862C-D670971C4B03}" type="slidenum">
              <a:rPr lang="fr-FR" smtClean="0"/>
              <a:t>‹#›</a:t>
            </a:fld>
            <a:endParaRPr lang="fr-FR" dirty="0"/>
          </a:p>
        </p:txBody>
      </p:sp>
    </p:spTree>
    <p:extLst>
      <p:ext uri="{BB962C8B-B14F-4D97-AF65-F5344CB8AC3E}">
        <p14:creationId xmlns:p14="http://schemas.microsoft.com/office/powerpoint/2010/main" val="786736948"/>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userDrawn="1">
  <p:cSld name="Titre seul">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0"/>
          </p:nvPr>
        </p:nvSpPr>
        <p:spPr/>
        <p:txBody>
          <a:bodyPr/>
          <a:lstStyle/>
          <a:p>
            <a:fld id="{84E72597-5FA9-473E-9DF2-B958DF9446F5}" type="slidenum">
              <a:rPr lang="fr-FR" smtClean="0">
                <a:solidFill>
                  <a:prstClr val="white"/>
                </a:solidFill>
              </a:rPr>
              <a:pPr/>
              <a:t>‹#›</a:t>
            </a:fld>
            <a:endParaRPr lang="fr-FR" dirty="0">
              <a:solidFill>
                <a:prstClr val="white"/>
              </a:solidFill>
            </a:endParaRPr>
          </a:p>
        </p:txBody>
      </p:sp>
      <p:sp>
        <p:nvSpPr>
          <p:cNvPr id="4" name="Titre 3"/>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915108801"/>
      </p:ext>
    </p:extLst>
  </p:cSld>
  <p:clrMapOvr>
    <a:masterClrMapping/>
  </p:clrMapOvr>
  <p:extLst>
    <p:ext uri="{DCECCB84-F9BA-43D5-87BE-67443E8EF086}">
      <p15:sldGuideLst xmlns:p15="http://schemas.microsoft.com/office/powerpoint/2012/main">
        <p15:guide id="1" pos="533">
          <p15:clr>
            <a:srgbClr val="FBAE40"/>
          </p15:clr>
        </p15:guide>
        <p15:guide id="2" pos="7477">
          <p15:clr>
            <a:srgbClr val="FBAE40"/>
          </p15:clr>
        </p15:guide>
        <p15:guide id="3" pos="3840">
          <p15:clr>
            <a:srgbClr val="FBAE40"/>
          </p15:clr>
        </p15:guide>
        <p15:guide id="4" orient="horz" pos="877">
          <p15:clr>
            <a:srgbClr val="FBAE40"/>
          </p15:clr>
        </p15:guide>
        <p15:guide id="5" orient="horz" pos="3607">
          <p15:clr>
            <a:srgbClr val="FBAE40"/>
          </p15:clr>
        </p15:guide>
      </p15:sldGuideLst>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29840" y="1016000"/>
            <a:ext cx="11146224" cy="720725"/>
          </a:xfrm>
          <a:prstGeom prst="rect">
            <a:avLst/>
          </a:prstGeom>
        </p:spPr>
        <p:txBody>
          <a:bodyPr/>
          <a:lstStyle>
            <a:lvl1pPr marL="0" indent="0">
              <a:buNone/>
              <a:defRPr b="1">
                <a:solidFill>
                  <a:srgbClr val="B15218"/>
                </a:solidFill>
              </a:defRPr>
            </a:lvl1pPr>
            <a:lvl2pPr marL="457200" indent="0">
              <a:buNone/>
              <a:defRPr b="1">
                <a:solidFill>
                  <a:srgbClr val="B15218"/>
                </a:solidFill>
              </a:defRPr>
            </a:lvl2pPr>
            <a:lvl3pPr marL="914400" indent="0">
              <a:buNone/>
              <a:defRPr b="1">
                <a:solidFill>
                  <a:srgbClr val="B15218"/>
                </a:solidFill>
              </a:defRPr>
            </a:lvl3pPr>
            <a:lvl4pPr marL="1371600" indent="0">
              <a:buNone/>
              <a:defRPr b="1">
                <a:solidFill>
                  <a:srgbClr val="B15218"/>
                </a:solidFill>
              </a:defRPr>
            </a:lvl4pPr>
            <a:lvl5pPr marL="1828800" indent="0">
              <a:buNone/>
              <a:defRPr b="1">
                <a:solidFill>
                  <a:srgbClr val="B15218"/>
                </a:solidFill>
              </a:defRPr>
            </a:lvl5pPr>
          </a:lstStyle>
          <a:p>
            <a:pPr lvl="0"/>
            <a:r>
              <a:rPr lang="en-US" dirty="0"/>
              <a:t>Edit Master text styles</a:t>
            </a:r>
          </a:p>
        </p:txBody>
      </p:sp>
      <p:sp>
        <p:nvSpPr>
          <p:cNvPr id="7" name="Text Placeholder 6"/>
          <p:cNvSpPr>
            <a:spLocks noGrp="1"/>
          </p:cNvSpPr>
          <p:nvPr>
            <p:ph type="body" sz="quarter" idx="11"/>
          </p:nvPr>
        </p:nvSpPr>
        <p:spPr>
          <a:xfrm>
            <a:off x="529840" y="1844675"/>
            <a:ext cx="11146223" cy="3744913"/>
          </a:xfrm>
          <a:prstGeom prst="rect">
            <a:avLst/>
          </a:prstGeom>
        </p:spPr>
        <p:txBody>
          <a:bodyPr/>
          <a:lstStyle>
            <a:lvl1pPr>
              <a:defRPr sz="2000">
                <a:solidFill>
                  <a:schemeClr val="tx1"/>
                </a:solidFill>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400">
                <a:solidFill>
                  <a:schemeClr val="tx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8"/>
          <p:cNvSpPr>
            <a:spLocks noGrp="1"/>
          </p:cNvSpPr>
          <p:nvPr>
            <p:ph type="body" sz="quarter" idx="12"/>
          </p:nvPr>
        </p:nvSpPr>
        <p:spPr>
          <a:xfrm>
            <a:off x="529840" y="5697538"/>
            <a:ext cx="6297998" cy="333375"/>
          </a:xfrm>
          <a:prstGeom prst="rect">
            <a:avLst/>
          </a:prstGeom>
        </p:spPr>
        <p:txBody>
          <a:bodyPr anchor="b"/>
          <a:lstStyle>
            <a:lvl1pPr marL="0" indent="0">
              <a:buNone/>
              <a:defRPr sz="1000">
                <a:solidFill>
                  <a:schemeClr val="tx1"/>
                </a:solidFill>
              </a:defRPr>
            </a:lvl1pPr>
            <a:lvl2pPr marL="457200" indent="0">
              <a:buNone/>
              <a:defRPr sz="1000">
                <a:solidFill>
                  <a:schemeClr val="tx1"/>
                </a:solidFill>
              </a:defRPr>
            </a:lvl2pPr>
            <a:lvl3pPr marL="914400" indent="0">
              <a:buNone/>
              <a:defRPr sz="1000">
                <a:solidFill>
                  <a:schemeClr val="tx1"/>
                </a:solidFill>
              </a:defRPr>
            </a:lvl3pPr>
            <a:lvl4pPr marL="1371600" indent="0">
              <a:buNone/>
              <a:defRPr sz="1000">
                <a:solidFill>
                  <a:schemeClr val="tx1"/>
                </a:solidFill>
              </a:defRPr>
            </a:lvl4pPr>
            <a:lvl5pPr marL="1828800" indent="0">
              <a:buNone/>
              <a:defRPr sz="1000">
                <a:solidFill>
                  <a:schemeClr val="tx1"/>
                </a:solidFill>
              </a:defRPr>
            </a:lvl5pPr>
          </a:lstStyle>
          <a:p>
            <a:pPr lvl="0"/>
            <a:r>
              <a:rPr lang="en-US" dirty="0"/>
              <a:t>Edit Master text styles</a:t>
            </a:r>
          </a:p>
        </p:txBody>
      </p:sp>
    </p:spTree>
    <p:extLst>
      <p:ext uri="{BB962C8B-B14F-4D97-AF65-F5344CB8AC3E}">
        <p14:creationId xmlns:p14="http://schemas.microsoft.com/office/powerpoint/2010/main" val="328278305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4" pos="325">
          <p15:clr>
            <a:srgbClr val="FBAE40"/>
          </p15:clr>
        </p15:guide>
        <p15:guide id="5" pos="7355">
          <p15:clr>
            <a:srgbClr val="FBAE40"/>
          </p15:clr>
        </p15:guide>
        <p15:guide id="6" orient="horz" pos="640">
          <p15:clr>
            <a:srgbClr val="FBAE40"/>
          </p15:clr>
        </p15:guide>
        <p15:guide id="7" orient="horz" pos="1094">
          <p15:clr>
            <a:srgbClr val="FBAE40"/>
          </p15:clr>
        </p15:guide>
        <p15:guide id="8" orient="horz" pos="1162">
          <p15:clr>
            <a:srgbClr val="FBAE40"/>
          </p15:clr>
        </p15:guide>
        <p15:guide id="9" orient="horz" pos="3521">
          <p15:clr>
            <a:srgbClr val="FBAE40"/>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37.xml"/><Relationship Id="rId2" Type="http://schemas.openxmlformats.org/officeDocument/2006/relationships/slideLayout" Target="../slideLayouts/slideLayout36.xml"/><Relationship Id="rId1" Type="http://schemas.openxmlformats.org/officeDocument/2006/relationships/slideLayout" Target="../slideLayouts/slideLayout35.xml"/><Relationship Id="rId5" Type="http://schemas.openxmlformats.org/officeDocument/2006/relationships/image" Target="../media/image4.pn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theme" Target="../theme/theme3.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_rels/slideMaster4.xml.rels><?xml version="1.0" encoding="UTF-8" standalone="yes"?>
<Relationships xmlns="http://schemas.openxmlformats.org/package/2006/relationships"><Relationship Id="rId8" Type="http://schemas.openxmlformats.org/officeDocument/2006/relationships/tags" Target="../tags/tag1.xml"/><Relationship Id="rId3" Type="http://schemas.openxmlformats.org/officeDocument/2006/relationships/slideLayout" Target="../slideLayouts/slideLayout51.xml"/><Relationship Id="rId7" Type="http://schemas.openxmlformats.org/officeDocument/2006/relationships/theme" Target="../theme/theme4.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5" Type="http://schemas.openxmlformats.org/officeDocument/2006/relationships/slideLayout" Target="../slideLayouts/slideLayout53.xml"/><Relationship Id="rId4" Type="http://schemas.openxmlformats.org/officeDocument/2006/relationships/slideLayout" Target="../slideLayouts/slideLayout52.xml"/></Relationships>
</file>

<file path=ppt/slideMasters/_rels/slideMaster5.xml.rels><?xml version="1.0" encoding="UTF-8" standalone="yes"?>
<Relationships xmlns="http://schemas.openxmlformats.org/package/2006/relationships"><Relationship Id="rId13" Type="http://schemas.openxmlformats.org/officeDocument/2006/relationships/slideLayout" Target="../slideLayouts/slideLayout67.xml"/><Relationship Id="rId18" Type="http://schemas.openxmlformats.org/officeDocument/2006/relationships/slideLayout" Target="../slideLayouts/slideLayout72.xml"/><Relationship Id="rId26" Type="http://schemas.openxmlformats.org/officeDocument/2006/relationships/slideLayout" Target="../slideLayouts/slideLayout80.xml"/><Relationship Id="rId21" Type="http://schemas.openxmlformats.org/officeDocument/2006/relationships/slideLayout" Target="../slideLayouts/slideLayout75.xml"/><Relationship Id="rId34" Type="http://schemas.openxmlformats.org/officeDocument/2006/relationships/slideLayout" Target="../slideLayouts/slideLayout88.xml"/><Relationship Id="rId7" Type="http://schemas.openxmlformats.org/officeDocument/2006/relationships/slideLayout" Target="../slideLayouts/slideLayout61.xml"/><Relationship Id="rId12" Type="http://schemas.openxmlformats.org/officeDocument/2006/relationships/slideLayout" Target="../slideLayouts/slideLayout66.xml"/><Relationship Id="rId17" Type="http://schemas.openxmlformats.org/officeDocument/2006/relationships/slideLayout" Target="../slideLayouts/slideLayout71.xml"/><Relationship Id="rId25" Type="http://schemas.openxmlformats.org/officeDocument/2006/relationships/slideLayout" Target="../slideLayouts/slideLayout79.xml"/><Relationship Id="rId33" Type="http://schemas.openxmlformats.org/officeDocument/2006/relationships/slideLayout" Target="../slideLayouts/slideLayout87.xml"/><Relationship Id="rId38" Type="http://schemas.openxmlformats.org/officeDocument/2006/relationships/image" Target="../media/image7.png"/><Relationship Id="rId2" Type="http://schemas.openxmlformats.org/officeDocument/2006/relationships/slideLayout" Target="../slideLayouts/slideLayout56.xml"/><Relationship Id="rId16" Type="http://schemas.openxmlformats.org/officeDocument/2006/relationships/slideLayout" Target="../slideLayouts/slideLayout70.xml"/><Relationship Id="rId20" Type="http://schemas.openxmlformats.org/officeDocument/2006/relationships/slideLayout" Target="../slideLayouts/slideLayout74.xml"/><Relationship Id="rId29" Type="http://schemas.openxmlformats.org/officeDocument/2006/relationships/slideLayout" Target="../slideLayouts/slideLayout83.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24" Type="http://schemas.openxmlformats.org/officeDocument/2006/relationships/slideLayout" Target="../slideLayouts/slideLayout78.xml"/><Relationship Id="rId32" Type="http://schemas.openxmlformats.org/officeDocument/2006/relationships/slideLayout" Target="../slideLayouts/slideLayout86.xml"/><Relationship Id="rId37" Type="http://schemas.openxmlformats.org/officeDocument/2006/relationships/theme" Target="../theme/theme5.xml"/><Relationship Id="rId5" Type="http://schemas.openxmlformats.org/officeDocument/2006/relationships/slideLayout" Target="../slideLayouts/slideLayout59.xml"/><Relationship Id="rId15" Type="http://schemas.openxmlformats.org/officeDocument/2006/relationships/slideLayout" Target="../slideLayouts/slideLayout69.xml"/><Relationship Id="rId23" Type="http://schemas.openxmlformats.org/officeDocument/2006/relationships/slideLayout" Target="../slideLayouts/slideLayout77.xml"/><Relationship Id="rId28" Type="http://schemas.openxmlformats.org/officeDocument/2006/relationships/slideLayout" Target="../slideLayouts/slideLayout82.xml"/><Relationship Id="rId36" Type="http://schemas.openxmlformats.org/officeDocument/2006/relationships/slideLayout" Target="../slideLayouts/slideLayout90.xml"/><Relationship Id="rId10" Type="http://schemas.openxmlformats.org/officeDocument/2006/relationships/slideLayout" Target="../slideLayouts/slideLayout64.xml"/><Relationship Id="rId19" Type="http://schemas.openxmlformats.org/officeDocument/2006/relationships/slideLayout" Target="../slideLayouts/slideLayout73.xml"/><Relationship Id="rId31" Type="http://schemas.openxmlformats.org/officeDocument/2006/relationships/slideLayout" Target="../slideLayouts/slideLayout85.xml"/><Relationship Id="rId4" Type="http://schemas.openxmlformats.org/officeDocument/2006/relationships/slideLayout" Target="../slideLayouts/slideLayout58.xml"/><Relationship Id="rId9" Type="http://schemas.openxmlformats.org/officeDocument/2006/relationships/slideLayout" Target="../slideLayouts/slideLayout63.xml"/><Relationship Id="rId14" Type="http://schemas.openxmlformats.org/officeDocument/2006/relationships/slideLayout" Target="../slideLayouts/slideLayout68.xml"/><Relationship Id="rId22" Type="http://schemas.openxmlformats.org/officeDocument/2006/relationships/slideLayout" Target="../slideLayouts/slideLayout76.xml"/><Relationship Id="rId27" Type="http://schemas.openxmlformats.org/officeDocument/2006/relationships/slideLayout" Target="../slideLayouts/slideLayout81.xml"/><Relationship Id="rId30" Type="http://schemas.openxmlformats.org/officeDocument/2006/relationships/slideLayout" Target="../slideLayouts/slideLayout84.xml"/><Relationship Id="rId35" Type="http://schemas.openxmlformats.org/officeDocument/2006/relationships/slideLayout" Target="../slideLayouts/slideLayout89.xml"/><Relationship Id="rId8" Type="http://schemas.openxmlformats.org/officeDocument/2006/relationships/slideLayout" Target="../slideLayouts/slideLayout62.xml"/><Relationship Id="rId3"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theme" Target="../theme/theme6.xml"/><Relationship Id="rId1" Type="http://schemas.openxmlformats.org/officeDocument/2006/relationships/slideLayout" Target="../slideLayouts/slideLayout9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DE">
            <a:alpha val="72000"/>
          </a:srgbClr>
        </a:solidFill>
        <a:effectLst/>
      </p:bgPr>
    </p:bg>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401351" y="1569084"/>
            <a:ext cx="11362660" cy="1418337"/>
          </a:xfrm>
          <a:prstGeom prst="rect">
            <a:avLst/>
          </a:prstGeom>
        </p:spPr>
        <p:txBody>
          <a:bodyPr vert="horz" wrap="square" lIns="91440" tIns="45720" rIns="91440" bIns="45720" rtlCol="0">
            <a:sp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2" name="Espace réservé du titre 1"/>
          <p:cNvSpPr>
            <a:spLocks noGrp="1"/>
          </p:cNvSpPr>
          <p:nvPr>
            <p:ph type="title"/>
          </p:nvPr>
        </p:nvSpPr>
        <p:spPr>
          <a:xfrm>
            <a:off x="401351" y="392530"/>
            <a:ext cx="11362660" cy="458587"/>
          </a:xfrm>
          <a:prstGeom prst="rect">
            <a:avLst/>
          </a:prstGeom>
        </p:spPr>
        <p:txBody>
          <a:bodyPr vert="horz" wrap="square" lIns="91440" tIns="45720" rIns="91440" bIns="45720" rtlCol="0" anchor="ctr">
            <a:spAutoFit/>
          </a:bodyPr>
          <a:lstStyle/>
          <a:p>
            <a:r>
              <a:rPr lang="fr-FR" dirty="0"/>
              <a:t>Modifiez le style du titre</a:t>
            </a:r>
          </a:p>
        </p:txBody>
      </p:sp>
      <p:sp>
        <p:nvSpPr>
          <p:cNvPr id="6" name="Espace réservé du numéro de diapositive 5"/>
          <p:cNvSpPr>
            <a:spLocks noGrp="1"/>
          </p:cNvSpPr>
          <p:nvPr>
            <p:ph type="sldNum" sz="quarter" idx="4"/>
          </p:nvPr>
        </p:nvSpPr>
        <p:spPr>
          <a:xfrm>
            <a:off x="11238945" y="6374976"/>
            <a:ext cx="525066" cy="230832"/>
          </a:xfrm>
          <a:prstGeom prst="rect">
            <a:avLst/>
          </a:prstGeom>
        </p:spPr>
        <p:txBody>
          <a:bodyPr vert="horz" wrap="square" lIns="91440" tIns="45720" rIns="91440" bIns="45720" rtlCol="0" anchor="ctr">
            <a:spAutoFit/>
          </a:bodyPr>
          <a:lstStyle>
            <a:lvl1pPr algn="ctr">
              <a:defRPr sz="900">
                <a:solidFill>
                  <a:schemeClr val="bg1"/>
                </a:solidFill>
                <a:latin typeface="Verdana" panose="020B0604030504040204" pitchFamily="34" charset="0"/>
              </a:defRPr>
            </a:lvl1pPr>
          </a:lstStyle>
          <a:p>
            <a:fld id="{84E72597-5FA9-473E-9DF2-B958DF9446F5}" type="slidenum">
              <a:rPr lang="fr-FR" smtClean="0"/>
              <a:pPr/>
              <a:t>‹#›</a:t>
            </a:fld>
            <a:endParaRPr lang="fr-FR" dirty="0"/>
          </a:p>
        </p:txBody>
      </p:sp>
      <p:grpSp>
        <p:nvGrpSpPr>
          <p:cNvPr id="4" name="Graphic 9">
            <a:extLst>
              <a:ext uri="{FF2B5EF4-FFF2-40B4-BE49-F238E27FC236}">
                <a16:creationId xmlns:a16="http://schemas.microsoft.com/office/drawing/2014/main" id="{7585CE12-DB45-4135-A6B3-F5F84AAF0B45}"/>
              </a:ext>
            </a:extLst>
          </p:cNvPr>
          <p:cNvGrpSpPr/>
          <p:nvPr userDrawn="1"/>
        </p:nvGrpSpPr>
        <p:grpSpPr>
          <a:xfrm>
            <a:off x="401351" y="6415570"/>
            <a:ext cx="919228" cy="236142"/>
            <a:chOff x="11168862" y="6538265"/>
            <a:chExt cx="762585" cy="195902"/>
          </a:xfrm>
        </p:grpSpPr>
        <p:sp>
          <p:nvSpPr>
            <p:cNvPr id="5" name="Freeform: Shape 4">
              <a:extLst>
                <a:ext uri="{FF2B5EF4-FFF2-40B4-BE49-F238E27FC236}">
                  <a16:creationId xmlns:a16="http://schemas.microsoft.com/office/drawing/2014/main" id="{861DFBA9-06E9-4668-9046-982010660768}"/>
                </a:ext>
              </a:extLst>
            </p:cNvPr>
            <p:cNvSpPr/>
            <p:nvPr/>
          </p:nvSpPr>
          <p:spPr>
            <a:xfrm>
              <a:off x="11314403" y="6590689"/>
              <a:ext cx="132150" cy="143465"/>
            </a:xfrm>
            <a:custGeom>
              <a:avLst/>
              <a:gdLst>
                <a:gd name="connsiteX0" fmla="*/ 125254 w 132150"/>
                <a:gd name="connsiteY0" fmla="*/ 10204 h 143465"/>
                <a:gd name="connsiteX1" fmla="*/ 70902 w 132150"/>
                <a:gd name="connsiteY1" fmla="*/ 0 h 143465"/>
                <a:gd name="connsiteX2" fmla="*/ 0 w 132150"/>
                <a:gd name="connsiteY2" fmla="*/ 71733 h 143465"/>
                <a:gd name="connsiteX3" fmla="*/ 70353 w 132150"/>
                <a:gd name="connsiteY3" fmla="*/ 143465 h 143465"/>
                <a:gd name="connsiteX4" fmla="*/ 125254 w 132150"/>
                <a:gd name="connsiteY4" fmla="*/ 132431 h 143465"/>
                <a:gd name="connsiteX5" fmla="*/ 132150 w 132150"/>
                <a:gd name="connsiteY5" fmla="*/ 121398 h 143465"/>
                <a:gd name="connsiteX6" fmla="*/ 132150 w 132150"/>
                <a:gd name="connsiteY6" fmla="*/ 21237 h 143465"/>
                <a:gd name="connsiteX7" fmla="*/ 125254 w 132150"/>
                <a:gd name="connsiteY7" fmla="*/ 10204 h 143465"/>
                <a:gd name="connsiteX8" fmla="*/ 96277 w 132150"/>
                <a:gd name="connsiteY8" fmla="*/ 100428 h 143465"/>
                <a:gd name="connsiteX9" fmla="*/ 89381 w 132150"/>
                <a:gd name="connsiteY9" fmla="*/ 107873 h 143465"/>
                <a:gd name="connsiteX10" fmla="*/ 70621 w 132150"/>
                <a:gd name="connsiteY10" fmla="*/ 110351 h 143465"/>
                <a:gd name="connsiteX11" fmla="*/ 36409 w 132150"/>
                <a:gd name="connsiteY11" fmla="*/ 71719 h 143465"/>
                <a:gd name="connsiteX12" fmla="*/ 70621 w 132150"/>
                <a:gd name="connsiteY12" fmla="*/ 33088 h 143465"/>
                <a:gd name="connsiteX13" fmla="*/ 89381 w 132150"/>
                <a:gd name="connsiteY13" fmla="*/ 35565 h 143465"/>
                <a:gd name="connsiteX14" fmla="*/ 96277 w 132150"/>
                <a:gd name="connsiteY14" fmla="*/ 43010 h 143465"/>
                <a:gd name="connsiteX15" fmla="*/ 96277 w 132150"/>
                <a:gd name="connsiteY15" fmla="*/ 100428 h 143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2150" h="143465">
                  <a:moveTo>
                    <a:pt x="125254" y="10204"/>
                  </a:moveTo>
                  <a:cubicBezTo>
                    <a:pt x="107043" y="3307"/>
                    <a:pt x="89944" y="0"/>
                    <a:pt x="70902" y="0"/>
                  </a:cubicBezTo>
                  <a:cubicBezTo>
                    <a:pt x="29245" y="0"/>
                    <a:pt x="0" y="27866"/>
                    <a:pt x="0" y="71733"/>
                  </a:cubicBezTo>
                  <a:cubicBezTo>
                    <a:pt x="0" y="116149"/>
                    <a:pt x="25388" y="143465"/>
                    <a:pt x="70353" y="143465"/>
                  </a:cubicBezTo>
                  <a:cubicBezTo>
                    <a:pt x="88564" y="143465"/>
                    <a:pt x="106226" y="140426"/>
                    <a:pt x="125254" y="132431"/>
                  </a:cubicBezTo>
                  <a:cubicBezTo>
                    <a:pt x="129673" y="130503"/>
                    <a:pt x="132150" y="127464"/>
                    <a:pt x="132150" y="121398"/>
                  </a:cubicBezTo>
                  <a:lnTo>
                    <a:pt x="132150" y="21237"/>
                  </a:lnTo>
                  <a:cubicBezTo>
                    <a:pt x="132150" y="14890"/>
                    <a:pt x="129660" y="11864"/>
                    <a:pt x="125254" y="10204"/>
                  </a:cubicBezTo>
                  <a:close/>
                  <a:moveTo>
                    <a:pt x="96277" y="100428"/>
                  </a:moveTo>
                  <a:cubicBezTo>
                    <a:pt x="96277" y="104566"/>
                    <a:pt x="94068" y="106494"/>
                    <a:pt x="89381" y="107873"/>
                  </a:cubicBezTo>
                  <a:cubicBezTo>
                    <a:pt x="83315" y="109534"/>
                    <a:pt x="78066" y="110351"/>
                    <a:pt x="70621" y="110351"/>
                  </a:cubicBezTo>
                  <a:cubicBezTo>
                    <a:pt x="52959" y="110351"/>
                    <a:pt x="36409" y="99866"/>
                    <a:pt x="36409" y="71719"/>
                  </a:cubicBezTo>
                  <a:cubicBezTo>
                    <a:pt x="36409" y="43572"/>
                    <a:pt x="52959" y="33088"/>
                    <a:pt x="70621" y="33088"/>
                  </a:cubicBezTo>
                  <a:cubicBezTo>
                    <a:pt x="78066" y="33088"/>
                    <a:pt x="83315" y="33918"/>
                    <a:pt x="89381" y="35565"/>
                  </a:cubicBezTo>
                  <a:cubicBezTo>
                    <a:pt x="94068" y="36944"/>
                    <a:pt x="96277" y="38872"/>
                    <a:pt x="96277" y="43010"/>
                  </a:cubicBezTo>
                  <a:lnTo>
                    <a:pt x="96277" y="100428"/>
                  </a:lnTo>
                  <a:close/>
                </a:path>
              </a:pathLst>
            </a:custGeom>
            <a:solidFill>
              <a:srgbClr val="000000"/>
            </a:solidFill>
            <a:ln w="1335" cap="flat">
              <a:noFill/>
              <a:prstDash val="solid"/>
              <a:miter/>
            </a:ln>
          </p:spPr>
          <p:txBody>
            <a:bodyPr rtlCol="0" anchor="ctr"/>
            <a:lstStyle/>
            <a:p>
              <a:endParaRPr lang="fr-FR" dirty="0">
                <a:latin typeface="Verdana" panose="020B0604030504040204" pitchFamily="34" charset="0"/>
              </a:endParaRPr>
            </a:p>
          </p:txBody>
        </p:sp>
        <p:sp>
          <p:nvSpPr>
            <p:cNvPr id="7" name="Freeform: Shape 6">
              <a:extLst>
                <a:ext uri="{FF2B5EF4-FFF2-40B4-BE49-F238E27FC236}">
                  <a16:creationId xmlns:a16="http://schemas.microsoft.com/office/drawing/2014/main" id="{F80EC731-3C7C-469E-A29F-55EF0789940F}"/>
                </a:ext>
              </a:extLst>
            </p:cNvPr>
            <p:cNvSpPr/>
            <p:nvPr/>
          </p:nvSpPr>
          <p:spPr>
            <a:xfrm>
              <a:off x="11170924" y="6589591"/>
              <a:ext cx="125254" cy="141804"/>
            </a:xfrm>
            <a:custGeom>
              <a:avLst/>
              <a:gdLst>
                <a:gd name="connsiteX0" fmla="*/ 36422 w 125254"/>
                <a:gd name="connsiteY0" fmla="*/ 47175 h 141804"/>
                <a:gd name="connsiteX1" fmla="*/ 59601 w 125254"/>
                <a:gd name="connsiteY1" fmla="*/ 33382 h 141804"/>
                <a:gd name="connsiteX2" fmla="*/ 101258 w 125254"/>
                <a:gd name="connsiteY2" fmla="*/ 45795 h 141804"/>
                <a:gd name="connsiteX3" fmla="*/ 105396 w 125254"/>
                <a:gd name="connsiteY3" fmla="*/ 46893 h 141804"/>
                <a:gd name="connsiteX4" fmla="*/ 111462 w 125254"/>
                <a:gd name="connsiteY4" fmla="*/ 43037 h 141804"/>
                <a:gd name="connsiteX5" fmla="*/ 120018 w 125254"/>
                <a:gd name="connsiteY5" fmla="*/ 24826 h 141804"/>
                <a:gd name="connsiteX6" fmla="*/ 121116 w 125254"/>
                <a:gd name="connsiteY6" fmla="*/ 20139 h 141804"/>
                <a:gd name="connsiteX7" fmla="*/ 117809 w 125254"/>
                <a:gd name="connsiteY7" fmla="*/ 14622 h 141804"/>
                <a:gd name="connsiteX8" fmla="*/ 60699 w 125254"/>
                <a:gd name="connsiteY8" fmla="*/ 0 h 141804"/>
                <a:gd name="connsiteX9" fmla="*/ 0 w 125254"/>
                <a:gd name="connsiteY9" fmla="*/ 49665 h 141804"/>
                <a:gd name="connsiteX10" fmla="*/ 88846 w 125254"/>
                <a:gd name="connsiteY10" fmla="*/ 126084 h 141804"/>
                <a:gd name="connsiteX11" fmla="*/ 87185 w 125254"/>
                <a:gd name="connsiteY11" fmla="*/ 136288 h 141804"/>
                <a:gd name="connsiteX12" fmla="*/ 86904 w 125254"/>
                <a:gd name="connsiteY12" fmla="*/ 137948 h 141804"/>
                <a:gd name="connsiteX13" fmla="*/ 91042 w 125254"/>
                <a:gd name="connsiteY13" fmla="*/ 141805 h 141804"/>
                <a:gd name="connsiteX14" fmla="*/ 115867 w 125254"/>
                <a:gd name="connsiteY14" fmla="*/ 141805 h 141804"/>
                <a:gd name="connsiteX15" fmla="*/ 123045 w 125254"/>
                <a:gd name="connsiteY15" fmla="*/ 136288 h 141804"/>
                <a:gd name="connsiteX16" fmla="*/ 125254 w 125254"/>
                <a:gd name="connsiteY16" fmla="*/ 120568 h 141804"/>
                <a:gd name="connsiteX17" fmla="*/ 36422 w 125254"/>
                <a:gd name="connsiteY17" fmla="*/ 47175 h 141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5254" h="141804">
                  <a:moveTo>
                    <a:pt x="36422" y="47175"/>
                  </a:moveTo>
                  <a:cubicBezTo>
                    <a:pt x="36422" y="38725"/>
                    <a:pt x="44978" y="33382"/>
                    <a:pt x="59601" y="33382"/>
                  </a:cubicBezTo>
                  <a:cubicBezTo>
                    <a:pt x="73674" y="33382"/>
                    <a:pt x="87185" y="38069"/>
                    <a:pt x="101258" y="45795"/>
                  </a:cubicBezTo>
                  <a:cubicBezTo>
                    <a:pt x="102638" y="46626"/>
                    <a:pt x="104017" y="46893"/>
                    <a:pt x="105396" y="46893"/>
                  </a:cubicBezTo>
                  <a:cubicBezTo>
                    <a:pt x="107873" y="46893"/>
                    <a:pt x="110243" y="45313"/>
                    <a:pt x="111462" y="43037"/>
                  </a:cubicBezTo>
                  <a:lnTo>
                    <a:pt x="120018" y="24826"/>
                  </a:lnTo>
                  <a:cubicBezTo>
                    <a:pt x="120808" y="23125"/>
                    <a:pt x="121116" y="21518"/>
                    <a:pt x="121116" y="20139"/>
                  </a:cubicBezTo>
                  <a:cubicBezTo>
                    <a:pt x="121116" y="17930"/>
                    <a:pt x="119965" y="15881"/>
                    <a:pt x="117809" y="14622"/>
                  </a:cubicBezTo>
                  <a:cubicBezTo>
                    <a:pt x="100709" y="4687"/>
                    <a:pt x="80289" y="0"/>
                    <a:pt x="60699" y="0"/>
                  </a:cubicBezTo>
                  <a:cubicBezTo>
                    <a:pt x="23728" y="0"/>
                    <a:pt x="0" y="19871"/>
                    <a:pt x="0" y="49665"/>
                  </a:cubicBezTo>
                  <a:cubicBezTo>
                    <a:pt x="0" y="108155"/>
                    <a:pt x="88846" y="85511"/>
                    <a:pt x="88846" y="126084"/>
                  </a:cubicBezTo>
                  <a:cubicBezTo>
                    <a:pt x="88846" y="130222"/>
                    <a:pt x="88297" y="132699"/>
                    <a:pt x="87185" y="136288"/>
                  </a:cubicBezTo>
                  <a:cubicBezTo>
                    <a:pt x="87024" y="136824"/>
                    <a:pt x="86904" y="137386"/>
                    <a:pt x="86904" y="137948"/>
                  </a:cubicBezTo>
                  <a:cubicBezTo>
                    <a:pt x="86904" y="140158"/>
                    <a:pt x="88283" y="141805"/>
                    <a:pt x="91042" y="141805"/>
                  </a:cubicBezTo>
                  <a:lnTo>
                    <a:pt x="115867" y="141805"/>
                  </a:lnTo>
                  <a:cubicBezTo>
                    <a:pt x="120005" y="141805"/>
                    <a:pt x="121665" y="140426"/>
                    <a:pt x="123045" y="136288"/>
                  </a:cubicBezTo>
                  <a:cubicBezTo>
                    <a:pt x="124705" y="131601"/>
                    <a:pt x="125254" y="125254"/>
                    <a:pt x="125254" y="120568"/>
                  </a:cubicBezTo>
                  <a:cubicBezTo>
                    <a:pt x="125254" y="57927"/>
                    <a:pt x="36422" y="73005"/>
                    <a:pt x="36422" y="47175"/>
                  </a:cubicBezTo>
                  <a:close/>
                </a:path>
              </a:pathLst>
            </a:custGeom>
            <a:solidFill>
              <a:srgbClr val="000000"/>
            </a:solidFill>
            <a:ln w="1335" cap="flat">
              <a:noFill/>
              <a:prstDash val="solid"/>
              <a:miter/>
            </a:ln>
          </p:spPr>
          <p:txBody>
            <a:bodyPr rtlCol="0" anchor="ctr"/>
            <a:lstStyle/>
            <a:p>
              <a:endParaRPr lang="fr-FR" dirty="0">
                <a:latin typeface="Verdana" panose="020B0604030504040204" pitchFamily="34" charset="0"/>
              </a:endParaRPr>
            </a:p>
          </p:txBody>
        </p:sp>
        <p:sp>
          <p:nvSpPr>
            <p:cNvPr id="9" name="Freeform: Shape 8">
              <a:extLst>
                <a:ext uri="{FF2B5EF4-FFF2-40B4-BE49-F238E27FC236}">
                  <a16:creationId xmlns:a16="http://schemas.microsoft.com/office/drawing/2014/main" id="{52C495E3-228D-4C05-8E34-3CC6BC5872B8}"/>
                </a:ext>
              </a:extLst>
            </p:cNvPr>
            <p:cNvSpPr/>
            <p:nvPr/>
          </p:nvSpPr>
          <p:spPr>
            <a:xfrm>
              <a:off x="11480216" y="6590689"/>
              <a:ext cx="125535" cy="140706"/>
            </a:xfrm>
            <a:custGeom>
              <a:avLst/>
              <a:gdLst>
                <a:gd name="connsiteX0" fmla="*/ 62346 w 125535"/>
                <a:gd name="connsiteY0" fmla="*/ 0 h 140706"/>
                <a:gd name="connsiteX1" fmla="*/ 6896 w 125535"/>
                <a:gd name="connsiteY1" fmla="*/ 9936 h 140706"/>
                <a:gd name="connsiteX2" fmla="*/ 0 w 125535"/>
                <a:gd name="connsiteY2" fmla="*/ 20969 h 140706"/>
                <a:gd name="connsiteX3" fmla="*/ 0 w 125535"/>
                <a:gd name="connsiteY3" fmla="*/ 135190 h 140706"/>
                <a:gd name="connsiteX4" fmla="*/ 5517 w 125535"/>
                <a:gd name="connsiteY4" fmla="*/ 140707 h 140706"/>
                <a:gd name="connsiteX5" fmla="*/ 30343 w 125535"/>
                <a:gd name="connsiteY5" fmla="*/ 140707 h 140706"/>
                <a:gd name="connsiteX6" fmla="*/ 35860 w 125535"/>
                <a:gd name="connsiteY6" fmla="*/ 135190 h 140706"/>
                <a:gd name="connsiteX7" fmla="*/ 35860 w 125535"/>
                <a:gd name="connsiteY7" fmla="*/ 42488 h 140706"/>
                <a:gd name="connsiteX8" fmla="*/ 42488 w 125535"/>
                <a:gd name="connsiteY8" fmla="*/ 35311 h 140706"/>
                <a:gd name="connsiteX9" fmla="*/ 62908 w 125535"/>
                <a:gd name="connsiteY9" fmla="*/ 33101 h 140706"/>
                <a:gd name="connsiteX10" fmla="*/ 89676 w 125535"/>
                <a:gd name="connsiteY10" fmla="*/ 56548 h 140706"/>
                <a:gd name="connsiteX11" fmla="*/ 89676 w 125535"/>
                <a:gd name="connsiteY11" fmla="*/ 135177 h 140706"/>
                <a:gd name="connsiteX12" fmla="*/ 95193 w 125535"/>
                <a:gd name="connsiteY12" fmla="*/ 140693 h 140706"/>
                <a:gd name="connsiteX13" fmla="*/ 120018 w 125535"/>
                <a:gd name="connsiteY13" fmla="*/ 140693 h 140706"/>
                <a:gd name="connsiteX14" fmla="*/ 125535 w 125535"/>
                <a:gd name="connsiteY14" fmla="*/ 135177 h 140706"/>
                <a:gd name="connsiteX15" fmla="*/ 125535 w 125535"/>
                <a:gd name="connsiteY15" fmla="*/ 51861 h 140706"/>
                <a:gd name="connsiteX16" fmla="*/ 62346 w 125535"/>
                <a:gd name="connsiteY16" fmla="*/ 0 h 14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5535" h="140706">
                  <a:moveTo>
                    <a:pt x="62346" y="0"/>
                  </a:moveTo>
                  <a:cubicBezTo>
                    <a:pt x="46063" y="0"/>
                    <a:pt x="27035" y="2758"/>
                    <a:pt x="6896" y="9936"/>
                  </a:cubicBezTo>
                  <a:cubicBezTo>
                    <a:pt x="3040" y="11315"/>
                    <a:pt x="0" y="14622"/>
                    <a:pt x="0" y="20969"/>
                  </a:cubicBezTo>
                  <a:lnTo>
                    <a:pt x="0" y="135190"/>
                  </a:lnTo>
                  <a:cubicBezTo>
                    <a:pt x="0" y="138497"/>
                    <a:pt x="2209" y="140707"/>
                    <a:pt x="5517" y="140707"/>
                  </a:cubicBezTo>
                  <a:lnTo>
                    <a:pt x="30343" y="140707"/>
                  </a:lnTo>
                  <a:cubicBezTo>
                    <a:pt x="33650" y="140707"/>
                    <a:pt x="35860" y="138497"/>
                    <a:pt x="35860" y="135190"/>
                  </a:cubicBezTo>
                  <a:lnTo>
                    <a:pt x="35860" y="42488"/>
                  </a:lnTo>
                  <a:cubicBezTo>
                    <a:pt x="35860" y="38350"/>
                    <a:pt x="38069" y="36422"/>
                    <a:pt x="42488" y="35311"/>
                  </a:cubicBezTo>
                  <a:cubicBezTo>
                    <a:pt x="49665" y="33650"/>
                    <a:pt x="54352" y="33101"/>
                    <a:pt x="62908" y="33101"/>
                  </a:cubicBezTo>
                  <a:cubicBezTo>
                    <a:pt x="77812" y="33101"/>
                    <a:pt x="89676" y="39997"/>
                    <a:pt x="89676" y="56548"/>
                  </a:cubicBezTo>
                  <a:lnTo>
                    <a:pt x="89676" y="135177"/>
                  </a:lnTo>
                  <a:cubicBezTo>
                    <a:pt x="89676" y="138484"/>
                    <a:pt x="91885" y="140693"/>
                    <a:pt x="95193" y="140693"/>
                  </a:cubicBezTo>
                  <a:lnTo>
                    <a:pt x="120018" y="140693"/>
                  </a:lnTo>
                  <a:cubicBezTo>
                    <a:pt x="123326" y="140693"/>
                    <a:pt x="125535" y="138484"/>
                    <a:pt x="125535" y="135177"/>
                  </a:cubicBezTo>
                  <a:lnTo>
                    <a:pt x="125535" y="51861"/>
                  </a:lnTo>
                  <a:cubicBezTo>
                    <a:pt x="125522" y="18211"/>
                    <a:pt x="104834" y="0"/>
                    <a:pt x="62346" y="0"/>
                  </a:cubicBezTo>
                  <a:close/>
                </a:path>
              </a:pathLst>
            </a:custGeom>
            <a:solidFill>
              <a:srgbClr val="000000"/>
            </a:solidFill>
            <a:ln w="1335" cap="flat">
              <a:noFill/>
              <a:prstDash val="solid"/>
              <a:miter/>
            </a:ln>
          </p:spPr>
          <p:txBody>
            <a:bodyPr rtlCol="0" anchor="ctr"/>
            <a:lstStyle/>
            <a:p>
              <a:endParaRPr lang="fr-FR" dirty="0">
                <a:latin typeface="Verdana" panose="020B0604030504040204" pitchFamily="34" charset="0"/>
              </a:endParaRPr>
            </a:p>
          </p:txBody>
        </p:sp>
        <p:sp>
          <p:nvSpPr>
            <p:cNvPr id="11" name="Freeform: Shape 10">
              <a:extLst>
                <a:ext uri="{FF2B5EF4-FFF2-40B4-BE49-F238E27FC236}">
                  <a16:creationId xmlns:a16="http://schemas.microsoft.com/office/drawing/2014/main" id="{0955D3D2-BB61-4A1A-AF6C-A470CBEAD0FD}"/>
                </a:ext>
              </a:extLst>
            </p:cNvPr>
            <p:cNvSpPr/>
            <p:nvPr/>
          </p:nvSpPr>
          <p:spPr>
            <a:xfrm>
              <a:off x="11632225" y="6590689"/>
              <a:ext cx="138778" cy="143465"/>
            </a:xfrm>
            <a:custGeom>
              <a:avLst/>
              <a:gdLst>
                <a:gd name="connsiteX0" fmla="*/ 68425 w 138778"/>
                <a:gd name="connsiteY0" fmla="*/ 0 h 143465"/>
                <a:gd name="connsiteX1" fmla="*/ 0 w 138778"/>
                <a:gd name="connsiteY1" fmla="*/ 71733 h 143465"/>
                <a:gd name="connsiteX2" fmla="*/ 70353 w 138778"/>
                <a:gd name="connsiteY2" fmla="*/ 143465 h 143465"/>
                <a:gd name="connsiteX3" fmla="*/ 138778 w 138778"/>
                <a:gd name="connsiteY3" fmla="*/ 71733 h 143465"/>
                <a:gd name="connsiteX4" fmla="*/ 68425 w 138778"/>
                <a:gd name="connsiteY4" fmla="*/ 0 h 143465"/>
                <a:gd name="connsiteX5" fmla="*/ 70367 w 138778"/>
                <a:gd name="connsiteY5" fmla="*/ 110351 h 143465"/>
                <a:gd name="connsiteX6" fmla="*/ 36435 w 138778"/>
                <a:gd name="connsiteY6" fmla="*/ 71719 h 143465"/>
                <a:gd name="connsiteX7" fmla="*/ 68438 w 138778"/>
                <a:gd name="connsiteY7" fmla="*/ 33088 h 143465"/>
                <a:gd name="connsiteX8" fmla="*/ 102370 w 138778"/>
                <a:gd name="connsiteY8" fmla="*/ 71719 h 143465"/>
                <a:gd name="connsiteX9" fmla="*/ 70367 w 138778"/>
                <a:gd name="connsiteY9" fmla="*/ 110351 h 143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8778" h="143465">
                  <a:moveTo>
                    <a:pt x="68425" y="0"/>
                  </a:moveTo>
                  <a:cubicBezTo>
                    <a:pt x="27035" y="0"/>
                    <a:pt x="0" y="30075"/>
                    <a:pt x="0" y="71733"/>
                  </a:cubicBezTo>
                  <a:cubicBezTo>
                    <a:pt x="0" y="113390"/>
                    <a:pt x="27035" y="143465"/>
                    <a:pt x="70353" y="143465"/>
                  </a:cubicBezTo>
                  <a:cubicBezTo>
                    <a:pt x="111743" y="143465"/>
                    <a:pt x="138778" y="113390"/>
                    <a:pt x="138778" y="71733"/>
                  </a:cubicBezTo>
                  <a:cubicBezTo>
                    <a:pt x="138778" y="30075"/>
                    <a:pt x="111743" y="0"/>
                    <a:pt x="68425" y="0"/>
                  </a:cubicBezTo>
                  <a:close/>
                  <a:moveTo>
                    <a:pt x="70367" y="110351"/>
                  </a:moveTo>
                  <a:cubicBezTo>
                    <a:pt x="49946" y="110351"/>
                    <a:pt x="36435" y="97107"/>
                    <a:pt x="36435" y="71719"/>
                  </a:cubicBezTo>
                  <a:cubicBezTo>
                    <a:pt x="36435" y="46331"/>
                    <a:pt x="49960" y="33088"/>
                    <a:pt x="68438" y="33088"/>
                  </a:cubicBezTo>
                  <a:cubicBezTo>
                    <a:pt x="88859" y="33088"/>
                    <a:pt x="102370" y="46331"/>
                    <a:pt x="102370" y="71719"/>
                  </a:cubicBezTo>
                  <a:cubicBezTo>
                    <a:pt x="102370" y="97107"/>
                    <a:pt x="88845" y="110351"/>
                    <a:pt x="70367" y="110351"/>
                  </a:cubicBezTo>
                  <a:close/>
                </a:path>
              </a:pathLst>
            </a:custGeom>
            <a:solidFill>
              <a:srgbClr val="000000"/>
            </a:solidFill>
            <a:ln w="1335" cap="flat">
              <a:noFill/>
              <a:prstDash val="solid"/>
              <a:miter/>
            </a:ln>
          </p:spPr>
          <p:txBody>
            <a:bodyPr rtlCol="0" anchor="ctr"/>
            <a:lstStyle/>
            <a:p>
              <a:endParaRPr lang="fr-FR" dirty="0">
                <a:latin typeface="Verdana" panose="020B0604030504040204" pitchFamily="34" charset="0"/>
              </a:endParaRPr>
            </a:p>
          </p:txBody>
        </p:sp>
        <p:sp>
          <p:nvSpPr>
            <p:cNvPr id="12" name="Freeform: Shape 11">
              <a:extLst>
                <a:ext uri="{FF2B5EF4-FFF2-40B4-BE49-F238E27FC236}">
                  <a16:creationId xmlns:a16="http://schemas.microsoft.com/office/drawing/2014/main" id="{3DE51453-4B37-4549-8E13-8806F7295D7C}"/>
                </a:ext>
              </a:extLst>
            </p:cNvPr>
            <p:cNvSpPr/>
            <p:nvPr/>
          </p:nvSpPr>
          <p:spPr>
            <a:xfrm>
              <a:off x="11894342" y="6593447"/>
              <a:ext cx="35859" cy="137948"/>
            </a:xfrm>
            <a:custGeom>
              <a:avLst/>
              <a:gdLst>
                <a:gd name="connsiteX0" fmla="*/ 30343 w 35859"/>
                <a:gd name="connsiteY0" fmla="*/ 0 h 137948"/>
                <a:gd name="connsiteX1" fmla="*/ 5517 w 35859"/>
                <a:gd name="connsiteY1" fmla="*/ 0 h 137948"/>
                <a:gd name="connsiteX2" fmla="*/ 0 w 35859"/>
                <a:gd name="connsiteY2" fmla="*/ 5517 h 137948"/>
                <a:gd name="connsiteX3" fmla="*/ 0 w 35859"/>
                <a:gd name="connsiteY3" fmla="*/ 132431 h 137948"/>
                <a:gd name="connsiteX4" fmla="*/ 5517 w 35859"/>
                <a:gd name="connsiteY4" fmla="*/ 137948 h 137948"/>
                <a:gd name="connsiteX5" fmla="*/ 30343 w 35859"/>
                <a:gd name="connsiteY5" fmla="*/ 137948 h 137948"/>
                <a:gd name="connsiteX6" fmla="*/ 35860 w 35859"/>
                <a:gd name="connsiteY6" fmla="*/ 132431 h 137948"/>
                <a:gd name="connsiteX7" fmla="*/ 35860 w 35859"/>
                <a:gd name="connsiteY7" fmla="*/ 5517 h 137948"/>
                <a:gd name="connsiteX8" fmla="*/ 30343 w 35859"/>
                <a:gd name="connsiteY8" fmla="*/ 0 h 137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859" h="137948">
                  <a:moveTo>
                    <a:pt x="30343" y="0"/>
                  </a:moveTo>
                  <a:lnTo>
                    <a:pt x="5517" y="0"/>
                  </a:lnTo>
                  <a:cubicBezTo>
                    <a:pt x="2209" y="0"/>
                    <a:pt x="0" y="2209"/>
                    <a:pt x="0" y="5517"/>
                  </a:cubicBezTo>
                  <a:lnTo>
                    <a:pt x="0" y="132431"/>
                  </a:lnTo>
                  <a:cubicBezTo>
                    <a:pt x="0" y="135739"/>
                    <a:pt x="2209" y="137948"/>
                    <a:pt x="5517" y="137948"/>
                  </a:cubicBezTo>
                  <a:lnTo>
                    <a:pt x="30343" y="137948"/>
                  </a:lnTo>
                  <a:cubicBezTo>
                    <a:pt x="33650" y="137948"/>
                    <a:pt x="35860" y="135739"/>
                    <a:pt x="35860" y="132431"/>
                  </a:cubicBezTo>
                  <a:lnTo>
                    <a:pt x="35860" y="5517"/>
                  </a:lnTo>
                  <a:cubicBezTo>
                    <a:pt x="35860" y="2209"/>
                    <a:pt x="33650" y="0"/>
                    <a:pt x="30343" y="0"/>
                  </a:cubicBezTo>
                  <a:close/>
                </a:path>
              </a:pathLst>
            </a:custGeom>
            <a:solidFill>
              <a:srgbClr val="000000"/>
            </a:solidFill>
            <a:ln w="1335" cap="flat">
              <a:noFill/>
              <a:prstDash val="solid"/>
              <a:miter/>
            </a:ln>
          </p:spPr>
          <p:txBody>
            <a:bodyPr rtlCol="0" anchor="ctr"/>
            <a:lstStyle/>
            <a:p>
              <a:endParaRPr lang="fr-FR" dirty="0">
                <a:latin typeface="Verdana" panose="020B0604030504040204" pitchFamily="34" charset="0"/>
              </a:endParaRPr>
            </a:p>
          </p:txBody>
        </p:sp>
        <p:sp>
          <p:nvSpPr>
            <p:cNvPr id="13" name="Freeform: Shape 12">
              <a:extLst>
                <a:ext uri="{FF2B5EF4-FFF2-40B4-BE49-F238E27FC236}">
                  <a16:creationId xmlns:a16="http://schemas.microsoft.com/office/drawing/2014/main" id="{FCC3B946-15BE-46E9-8AC3-C1976D9ADD0B}"/>
                </a:ext>
              </a:extLst>
            </p:cNvPr>
            <p:cNvSpPr/>
            <p:nvPr/>
          </p:nvSpPr>
          <p:spPr>
            <a:xfrm>
              <a:off x="11797770" y="6538265"/>
              <a:ext cx="79458" cy="193130"/>
            </a:xfrm>
            <a:custGeom>
              <a:avLst/>
              <a:gdLst>
                <a:gd name="connsiteX0" fmla="*/ 73942 w 79458"/>
                <a:gd name="connsiteY0" fmla="*/ 1928 h 193130"/>
                <a:gd name="connsiteX1" fmla="*/ 56561 w 79458"/>
                <a:gd name="connsiteY1" fmla="*/ 0 h 193130"/>
                <a:gd name="connsiteX2" fmla="*/ 0 w 79458"/>
                <a:gd name="connsiteY2" fmla="*/ 57940 h 193130"/>
                <a:gd name="connsiteX3" fmla="*/ 0 w 79458"/>
                <a:gd name="connsiteY3" fmla="*/ 187613 h 193130"/>
                <a:gd name="connsiteX4" fmla="*/ 5517 w 79458"/>
                <a:gd name="connsiteY4" fmla="*/ 193130 h 193130"/>
                <a:gd name="connsiteX5" fmla="*/ 30075 w 79458"/>
                <a:gd name="connsiteY5" fmla="*/ 193130 h 193130"/>
                <a:gd name="connsiteX6" fmla="*/ 35592 w 79458"/>
                <a:gd name="connsiteY6" fmla="*/ 187613 h 193130"/>
                <a:gd name="connsiteX7" fmla="*/ 35592 w 79458"/>
                <a:gd name="connsiteY7" fmla="*/ 85525 h 193130"/>
                <a:gd name="connsiteX8" fmla="*/ 70635 w 79458"/>
                <a:gd name="connsiteY8" fmla="*/ 85525 h 193130"/>
                <a:gd name="connsiteX9" fmla="*/ 76151 w 79458"/>
                <a:gd name="connsiteY9" fmla="*/ 80008 h 193130"/>
                <a:gd name="connsiteX10" fmla="*/ 76151 w 79458"/>
                <a:gd name="connsiteY10" fmla="*/ 60967 h 193130"/>
                <a:gd name="connsiteX11" fmla="*/ 70635 w 79458"/>
                <a:gd name="connsiteY11" fmla="*/ 55169 h 193130"/>
                <a:gd name="connsiteX12" fmla="*/ 35592 w 79458"/>
                <a:gd name="connsiteY12" fmla="*/ 55169 h 193130"/>
                <a:gd name="connsiteX13" fmla="*/ 35592 w 79458"/>
                <a:gd name="connsiteY13" fmla="*/ 52129 h 193130"/>
                <a:gd name="connsiteX14" fmla="*/ 57391 w 79458"/>
                <a:gd name="connsiteY14" fmla="*/ 29231 h 193130"/>
                <a:gd name="connsiteX15" fmla="*/ 70916 w 79458"/>
                <a:gd name="connsiteY15" fmla="*/ 30611 h 193130"/>
                <a:gd name="connsiteX16" fmla="*/ 76151 w 79458"/>
                <a:gd name="connsiteY16" fmla="*/ 25375 h 193130"/>
                <a:gd name="connsiteX17" fmla="*/ 78910 w 79458"/>
                <a:gd name="connsiteY17" fmla="*/ 11034 h 193130"/>
                <a:gd name="connsiteX18" fmla="*/ 79459 w 79458"/>
                <a:gd name="connsiteY18" fmla="*/ 7445 h 193130"/>
                <a:gd name="connsiteX19" fmla="*/ 73942 w 79458"/>
                <a:gd name="connsiteY19" fmla="*/ 1928 h 193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458" h="193130">
                  <a:moveTo>
                    <a:pt x="73942" y="1928"/>
                  </a:moveTo>
                  <a:cubicBezTo>
                    <a:pt x="68425" y="549"/>
                    <a:pt x="62440" y="0"/>
                    <a:pt x="56561" y="0"/>
                  </a:cubicBezTo>
                  <a:cubicBezTo>
                    <a:pt x="22349" y="0"/>
                    <a:pt x="0" y="18211"/>
                    <a:pt x="0" y="57940"/>
                  </a:cubicBezTo>
                  <a:lnTo>
                    <a:pt x="0" y="187613"/>
                  </a:lnTo>
                  <a:cubicBezTo>
                    <a:pt x="0" y="190921"/>
                    <a:pt x="2209" y="193130"/>
                    <a:pt x="5517" y="193130"/>
                  </a:cubicBezTo>
                  <a:lnTo>
                    <a:pt x="30075" y="193130"/>
                  </a:lnTo>
                  <a:cubicBezTo>
                    <a:pt x="33382" y="193130"/>
                    <a:pt x="35592" y="190921"/>
                    <a:pt x="35592" y="187613"/>
                  </a:cubicBezTo>
                  <a:lnTo>
                    <a:pt x="35592" y="85525"/>
                  </a:lnTo>
                  <a:lnTo>
                    <a:pt x="70635" y="85525"/>
                  </a:lnTo>
                  <a:cubicBezTo>
                    <a:pt x="74223" y="85525"/>
                    <a:pt x="76151" y="83315"/>
                    <a:pt x="76151" y="80008"/>
                  </a:cubicBezTo>
                  <a:lnTo>
                    <a:pt x="76151" y="60967"/>
                  </a:lnTo>
                  <a:cubicBezTo>
                    <a:pt x="76151" y="57378"/>
                    <a:pt x="74223" y="55169"/>
                    <a:pt x="70635" y="55169"/>
                  </a:cubicBezTo>
                  <a:lnTo>
                    <a:pt x="35592" y="55169"/>
                  </a:lnTo>
                  <a:lnTo>
                    <a:pt x="35592" y="52129"/>
                  </a:lnTo>
                  <a:cubicBezTo>
                    <a:pt x="35592" y="36958"/>
                    <a:pt x="42207" y="29231"/>
                    <a:pt x="57391" y="29231"/>
                  </a:cubicBezTo>
                  <a:cubicBezTo>
                    <a:pt x="62908" y="29231"/>
                    <a:pt x="68854" y="30611"/>
                    <a:pt x="70916" y="30611"/>
                  </a:cubicBezTo>
                  <a:cubicBezTo>
                    <a:pt x="74223" y="30611"/>
                    <a:pt x="75602" y="28682"/>
                    <a:pt x="76151" y="25375"/>
                  </a:cubicBezTo>
                  <a:lnTo>
                    <a:pt x="78910" y="11034"/>
                  </a:lnTo>
                  <a:cubicBezTo>
                    <a:pt x="79151" y="9762"/>
                    <a:pt x="79459" y="8637"/>
                    <a:pt x="79459" y="7445"/>
                  </a:cubicBezTo>
                  <a:cubicBezTo>
                    <a:pt x="79459" y="4379"/>
                    <a:pt x="77798" y="2758"/>
                    <a:pt x="73942" y="1928"/>
                  </a:cubicBezTo>
                  <a:close/>
                </a:path>
              </a:pathLst>
            </a:custGeom>
            <a:solidFill>
              <a:srgbClr val="000000"/>
            </a:solidFill>
            <a:ln w="1335" cap="flat">
              <a:noFill/>
              <a:prstDash val="solid"/>
              <a:miter/>
            </a:ln>
          </p:spPr>
          <p:txBody>
            <a:bodyPr rtlCol="0" anchor="ctr"/>
            <a:lstStyle/>
            <a:p>
              <a:endParaRPr lang="fr-FR" dirty="0">
                <a:latin typeface="Verdana" panose="020B0604030504040204" pitchFamily="34" charset="0"/>
              </a:endParaRPr>
            </a:p>
          </p:txBody>
        </p:sp>
        <p:sp>
          <p:nvSpPr>
            <p:cNvPr id="14" name="Freeform: Shape 13">
              <a:extLst>
                <a:ext uri="{FF2B5EF4-FFF2-40B4-BE49-F238E27FC236}">
                  <a16:creationId xmlns:a16="http://schemas.microsoft.com/office/drawing/2014/main" id="{19905020-CD0B-4A46-939E-1EAE9F95FCC5}"/>
                </a:ext>
              </a:extLst>
            </p:cNvPr>
            <p:cNvSpPr/>
            <p:nvPr/>
          </p:nvSpPr>
          <p:spPr>
            <a:xfrm>
              <a:off x="11168862" y="6696085"/>
              <a:ext cx="38350" cy="38082"/>
            </a:xfrm>
            <a:custGeom>
              <a:avLst/>
              <a:gdLst>
                <a:gd name="connsiteX0" fmla="*/ 18760 w 38350"/>
                <a:gd name="connsiteY0" fmla="*/ 0 h 38082"/>
                <a:gd name="connsiteX1" fmla="*/ 0 w 38350"/>
                <a:gd name="connsiteY1" fmla="*/ 19041 h 38082"/>
                <a:gd name="connsiteX2" fmla="*/ 19590 w 38350"/>
                <a:gd name="connsiteY2" fmla="*/ 38082 h 38082"/>
                <a:gd name="connsiteX3" fmla="*/ 38350 w 38350"/>
                <a:gd name="connsiteY3" fmla="*/ 19041 h 38082"/>
                <a:gd name="connsiteX4" fmla="*/ 18760 w 38350"/>
                <a:gd name="connsiteY4" fmla="*/ 0 h 38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350" h="38082">
                  <a:moveTo>
                    <a:pt x="18760" y="0"/>
                  </a:moveTo>
                  <a:cubicBezTo>
                    <a:pt x="7445" y="0"/>
                    <a:pt x="0" y="7177"/>
                    <a:pt x="0" y="19041"/>
                  </a:cubicBezTo>
                  <a:cubicBezTo>
                    <a:pt x="0" y="30624"/>
                    <a:pt x="7445" y="38082"/>
                    <a:pt x="19590" y="38082"/>
                  </a:cubicBezTo>
                  <a:cubicBezTo>
                    <a:pt x="30905" y="38082"/>
                    <a:pt x="38350" y="30637"/>
                    <a:pt x="38350" y="19041"/>
                  </a:cubicBezTo>
                  <a:cubicBezTo>
                    <a:pt x="38350" y="7164"/>
                    <a:pt x="30892" y="0"/>
                    <a:pt x="18760" y="0"/>
                  </a:cubicBezTo>
                  <a:close/>
                </a:path>
              </a:pathLst>
            </a:custGeom>
            <a:solidFill>
              <a:srgbClr val="7A00E6"/>
            </a:solidFill>
            <a:ln w="1335" cap="flat">
              <a:noFill/>
              <a:prstDash val="solid"/>
              <a:miter/>
            </a:ln>
          </p:spPr>
          <p:txBody>
            <a:bodyPr rtlCol="0" anchor="ctr"/>
            <a:lstStyle/>
            <a:p>
              <a:endParaRPr lang="fr-FR" dirty="0">
                <a:latin typeface="Verdana" panose="020B0604030504040204" pitchFamily="34" charset="0"/>
              </a:endParaRPr>
            </a:p>
          </p:txBody>
        </p:sp>
        <p:sp>
          <p:nvSpPr>
            <p:cNvPr id="15" name="Freeform: Shape 14">
              <a:extLst>
                <a:ext uri="{FF2B5EF4-FFF2-40B4-BE49-F238E27FC236}">
                  <a16:creationId xmlns:a16="http://schemas.microsoft.com/office/drawing/2014/main" id="{5E24F810-F334-445F-8BE8-AA5119DFE7ED}"/>
                </a:ext>
              </a:extLst>
            </p:cNvPr>
            <p:cNvSpPr/>
            <p:nvPr/>
          </p:nvSpPr>
          <p:spPr>
            <a:xfrm>
              <a:off x="11893097" y="6538319"/>
              <a:ext cx="38350" cy="38082"/>
            </a:xfrm>
            <a:custGeom>
              <a:avLst/>
              <a:gdLst>
                <a:gd name="connsiteX0" fmla="*/ 18760 w 38350"/>
                <a:gd name="connsiteY0" fmla="*/ 0 h 38082"/>
                <a:gd name="connsiteX1" fmla="*/ 0 w 38350"/>
                <a:gd name="connsiteY1" fmla="*/ 19041 h 38082"/>
                <a:gd name="connsiteX2" fmla="*/ 19590 w 38350"/>
                <a:gd name="connsiteY2" fmla="*/ 38082 h 38082"/>
                <a:gd name="connsiteX3" fmla="*/ 38350 w 38350"/>
                <a:gd name="connsiteY3" fmla="*/ 19041 h 38082"/>
                <a:gd name="connsiteX4" fmla="*/ 18760 w 38350"/>
                <a:gd name="connsiteY4" fmla="*/ 0 h 38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350" h="38082">
                  <a:moveTo>
                    <a:pt x="18760" y="0"/>
                  </a:moveTo>
                  <a:cubicBezTo>
                    <a:pt x="7445" y="0"/>
                    <a:pt x="0" y="7177"/>
                    <a:pt x="0" y="19041"/>
                  </a:cubicBezTo>
                  <a:cubicBezTo>
                    <a:pt x="0" y="30624"/>
                    <a:pt x="7445" y="38082"/>
                    <a:pt x="19590" y="38082"/>
                  </a:cubicBezTo>
                  <a:cubicBezTo>
                    <a:pt x="30905" y="38082"/>
                    <a:pt x="38350" y="30637"/>
                    <a:pt x="38350" y="19041"/>
                  </a:cubicBezTo>
                  <a:cubicBezTo>
                    <a:pt x="38350" y="7164"/>
                    <a:pt x="30892" y="0"/>
                    <a:pt x="18760" y="0"/>
                  </a:cubicBezTo>
                  <a:close/>
                </a:path>
              </a:pathLst>
            </a:custGeom>
            <a:solidFill>
              <a:srgbClr val="7A00E6"/>
            </a:solidFill>
            <a:ln w="1335" cap="flat">
              <a:noFill/>
              <a:prstDash val="solid"/>
              <a:miter/>
            </a:ln>
          </p:spPr>
          <p:txBody>
            <a:bodyPr rtlCol="0" anchor="ctr"/>
            <a:lstStyle/>
            <a:p>
              <a:endParaRPr lang="fr-FR" dirty="0">
                <a:latin typeface="Verdana" panose="020B0604030504040204" pitchFamily="34" charset="0"/>
              </a:endParaRPr>
            </a:p>
          </p:txBody>
        </p:sp>
      </p:grpSp>
      <p:sp>
        <p:nvSpPr>
          <p:cNvPr id="10" name="TextBox 9">
            <a:extLst>
              <a:ext uri="{FF2B5EF4-FFF2-40B4-BE49-F238E27FC236}">
                <a16:creationId xmlns:a16="http://schemas.microsoft.com/office/drawing/2014/main" id="{A57529EA-4DB8-9419-9E0A-A6C15A1C85C2}"/>
              </a:ext>
            </a:extLst>
          </p:cNvPr>
          <p:cNvSpPr txBox="1"/>
          <p:nvPr>
            <p:extLst>
              <p:ext uri="{1162E1C5-73C7-4A58-AE30-91384D911F3F}">
                <p184:classification xmlns:p184="http://schemas.microsoft.com/office/powerpoint/2018/4/main" val="hdr"/>
              </p:ext>
            </p:extLst>
          </p:nvPr>
        </p:nvSpPr>
        <p:spPr>
          <a:xfrm>
            <a:off x="5893562" y="63500"/>
            <a:ext cx="433388" cy="152400"/>
          </a:xfrm>
          <a:prstGeom prst="rect">
            <a:avLst/>
          </a:prstGeom>
        </p:spPr>
        <p:txBody>
          <a:bodyPr horzOverflow="overflow" lIns="0" tIns="0" rIns="0" bIns="0">
            <a:spAutoFit/>
          </a:bodyPr>
          <a:lstStyle/>
          <a:p>
            <a:pPr algn="l"/>
            <a:r>
              <a:rPr lang="en-US" sz="1000">
                <a:solidFill>
                  <a:srgbClr val="4A569E"/>
                </a:solidFill>
                <a:latin typeface="Calibri" panose="020F0502020204030204" pitchFamily="34" charset="0"/>
                <a:cs typeface="Calibri" panose="020F0502020204030204" pitchFamily="34" charset="0"/>
              </a:rPr>
              <a:t>Internal</a:t>
            </a:r>
          </a:p>
        </p:txBody>
      </p:sp>
    </p:spTree>
    <p:extLst>
      <p:ext uri="{BB962C8B-B14F-4D97-AF65-F5344CB8AC3E}">
        <p14:creationId xmlns:p14="http://schemas.microsoft.com/office/powerpoint/2010/main" val="38061247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Lst>
  <p:hf hdr="0" ftr="0" dt="0"/>
  <p:txStyles>
    <p:titleStyle>
      <a:lvl1pPr algn="l" defTabSz="685800" rtl="0" eaLnBrk="1" latinLnBrk="0" hangingPunct="1">
        <a:lnSpc>
          <a:spcPct val="85000"/>
        </a:lnSpc>
        <a:spcBef>
          <a:spcPct val="0"/>
        </a:spcBef>
        <a:buNone/>
        <a:defRPr sz="2800" b="0" kern="1200" cap="none" baseline="0">
          <a:solidFill>
            <a:schemeClr val="accent2"/>
          </a:solidFill>
          <a:latin typeface="Verdana" panose="020B0604030504040204" pitchFamily="34" charset="0"/>
          <a:ea typeface="Verdana" panose="020B0604030504040204" pitchFamily="34" charset="0"/>
          <a:cs typeface="+mj-cs"/>
        </a:defRPr>
      </a:lvl1pPr>
    </p:titleStyle>
    <p:bodyStyle>
      <a:lvl1pPr marL="216000" indent="-216000" algn="l" defTabSz="685800" rtl="0" eaLnBrk="1" latinLnBrk="0" hangingPunct="1">
        <a:lnSpc>
          <a:spcPct val="90000"/>
        </a:lnSpc>
        <a:spcBef>
          <a:spcPts val="1200"/>
        </a:spcBef>
        <a:buClr>
          <a:schemeClr val="accent2"/>
        </a:buClr>
        <a:buSzPct val="100000"/>
        <a:buFont typeface="Calibri" panose="020F0502020204030204" pitchFamily="34" charset="0"/>
        <a:buChar char="•"/>
        <a:defRPr sz="2000" b="0" kern="1200">
          <a:solidFill>
            <a:schemeClr val="tx1">
              <a:lumMod val="75000"/>
              <a:lumOff val="25000"/>
            </a:schemeClr>
          </a:solidFill>
          <a:latin typeface="Verdana" panose="020B0604030504040204" pitchFamily="34" charset="0"/>
          <a:ea typeface="Verdana" panose="020B0604030504040204" pitchFamily="34" charset="0"/>
          <a:cs typeface="+mn-cs"/>
        </a:defRPr>
      </a:lvl1pPr>
      <a:lvl2pPr marL="504000" indent="-180000" algn="l" defTabSz="685800" rtl="0" eaLnBrk="1" latinLnBrk="0" hangingPunct="1">
        <a:lnSpc>
          <a:spcPct val="90000"/>
        </a:lnSpc>
        <a:spcBef>
          <a:spcPts val="600"/>
        </a:spcBef>
        <a:buClr>
          <a:schemeClr val="accent1"/>
        </a:buClr>
        <a:buFont typeface="Calibri" panose="020F0502020204030204" pitchFamily="34" charset="0"/>
        <a:buChar char="‒"/>
        <a:defRPr sz="1800" b="0" kern="1200">
          <a:solidFill>
            <a:schemeClr val="tx1">
              <a:lumMod val="75000"/>
              <a:lumOff val="25000"/>
            </a:schemeClr>
          </a:solidFill>
          <a:latin typeface="Verdana" panose="020B0604030504040204" pitchFamily="34" charset="0"/>
          <a:ea typeface="Verdana" panose="020B0604030504040204" pitchFamily="34" charset="0"/>
          <a:cs typeface="+mn-cs"/>
        </a:defRPr>
      </a:lvl2pPr>
      <a:lvl3pPr marL="792000" indent="-171450" algn="l" defTabSz="685800" rtl="0" eaLnBrk="1" latinLnBrk="0" hangingPunct="1">
        <a:lnSpc>
          <a:spcPct val="90000"/>
        </a:lnSpc>
        <a:spcBef>
          <a:spcPts val="300"/>
        </a:spcBef>
        <a:buClr>
          <a:schemeClr val="accent1"/>
        </a:buClr>
        <a:buFont typeface="Calibri" panose="020F0502020204030204" pitchFamily="34" charset="0"/>
        <a:buChar char="–"/>
        <a:defRPr sz="1600" b="0" kern="1200">
          <a:solidFill>
            <a:schemeClr val="tx1">
              <a:lumMod val="75000"/>
              <a:lumOff val="25000"/>
            </a:schemeClr>
          </a:solidFill>
          <a:latin typeface="Verdana" panose="020B0604030504040204" pitchFamily="34" charset="0"/>
          <a:ea typeface="Verdana" panose="020B0604030504040204" pitchFamily="34" charset="0"/>
          <a:cs typeface="+mn-cs"/>
        </a:defRPr>
      </a:lvl3pPr>
      <a:lvl4pPr marL="1044000" indent="-144000" algn="l" defTabSz="685800" rtl="0" eaLnBrk="1" latinLnBrk="0" hangingPunct="1">
        <a:lnSpc>
          <a:spcPct val="90000"/>
        </a:lnSpc>
        <a:spcBef>
          <a:spcPts val="400"/>
        </a:spcBef>
        <a:buClr>
          <a:schemeClr val="accent1"/>
        </a:buClr>
        <a:buFont typeface="Arial" panose="020B0604020202020204" pitchFamily="34" charset="0"/>
        <a:buChar char="•"/>
        <a:defRPr sz="1400" b="0" kern="1200">
          <a:solidFill>
            <a:schemeClr val="tx1">
              <a:lumMod val="75000"/>
              <a:lumOff val="25000"/>
            </a:schemeClr>
          </a:solidFill>
          <a:latin typeface="Verdana" panose="020B0604030504040204" pitchFamily="34" charset="0"/>
          <a:ea typeface="Verdana" panose="020B0604030504040204" pitchFamily="34" charset="0"/>
          <a:cs typeface="+mn-cs"/>
        </a:defRPr>
      </a:lvl4pPr>
      <a:lvl5pPr marL="1296000" indent="-144000" algn="l" defTabSz="685800" rtl="0" eaLnBrk="1" latinLnBrk="0" hangingPunct="1">
        <a:lnSpc>
          <a:spcPct val="90000"/>
        </a:lnSpc>
        <a:spcBef>
          <a:spcPts val="400"/>
        </a:spcBef>
        <a:buClr>
          <a:schemeClr val="accent1"/>
        </a:buClr>
        <a:buFont typeface="Arial" panose="020B0604020202020204" pitchFamily="34" charset="0"/>
        <a:buChar char="•"/>
        <a:defRPr sz="1200" b="0" kern="1200">
          <a:solidFill>
            <a:schemeClr val="tx1">
              <a:lumMod val="75000"/>
              <a:lumOff val="25000"/>
            </a:schemeClr>
          </a:solidFill>
          <a:latin typeface="Verdana" panose="020B0604030504040204" pitchFamily="34" charset="0"/>
          <a:ea typeface="Verdana" panose="020B0604030504040204" pitchFamily="34"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ángulo 8">
            <a:extLst>
              <a:ext uri="{FF2B5EF4-FFF2-40B4-BE49-F238E27FC236}">
                <a16:creationId xmlns:a16="http://schemas.microsoft.com/office/drawing/2014/main" id="{2EB5C131-D422-F74F-96AB-2333C46A1F01}"/>
              </a:ext>
            </a:extLst>
          </p:cNvPr>
          <p:cNvSpPr/>
          <p:nvPr userDrawn="1"/>
        </p:nvSpPr>
        <p:spPr>
          <a:xfrm>
            <a:off x="-1" y="6243939"/>
            <a:ext cx="12192001" cy="638553"/>
          </a:xfrm>
          <a:prstGeom prst="rect">
            <a:avLst/>
          </a:prstGeom>
          <a:gradFill flip="none" rotWithShape="1">
            <a:gsLst>
              <a:gs pos="63000">
                <a:srgbClr val="F8D80E"/>
              </a:gs>
              <a:gs pos="78000">
                <a:srgbClr val="F3981A"/>
              </a:gs>
              <a:gs pos="31000">
                <a:schemeClr val="bg1"/>
              </a:gs>
              <a:gs pos="100000">
                <a:srgbClr val="882715"/>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s-ES" sz="1100" dirty="0">
                <a:effectLst/>
                <a:ea typeface="Calibri" panose="020F0502020204030204" pitchFamily="34" charset="0"/>
                <a:cs typeface="Arial" panose="020B0604020202020204" pitchFamily="34" charset="0"/>
              </a:rPr>
              <a:t> </a:t>
            </a:r>
          </a:p>
        </p:txBody>
      </p:sp>
      <p:sp>
        <p:nvSpPr>
          <p:cNvPr id="10" name="Rectángulo 9">
            <a:extLst>
              <a:ext uri="{FF2B5EF4-FFF2-40B4-BE49-F238E27FC236}">
                <a16:creationId xmlns:a16="http://schemas.microsoft.com/office/drawing/2014/main" id="{A8EAAEBA-9344-FD47-BF52-E24F06568454}"/>
              </a:ext>
            </a:extLst>
          </p:cNvPr>
          <p:cNvSpPr/>
          <p:nvPr userDrawn="1"/>
        </p:nvSpPr>
        <p:spPr>
          <a:xfrm>
            <a:off x="-1" y="6228448"/>
            <a:ext cx="12192001" cy="60594"/>
          </a:xfrm>
          <a:prstGeom prst="rect">
            <a:avLst/>
          </a:prstGeom>
          <a:gradFill>
            <a:gsLst>
              <a:gs pos="65000">
                <a:srgbClr val="CDAA62"/>
              </a:gs>
              <a:gs pos="31000">
                <a:schemeClr val="bg1"/>
              </a:gs>
              <a:gs pos="100000">
                <a:srgbClr val="CDAA62"/>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s-ES" sz="1100" dirty="0">
                <a:solidFill>
                  <a:srgbClr val="CAA966"/>
                </a:solidFill>
                <a:effectLst/>
                <a:ea typeface="Calibri" panose="020F0502020204030204" pitchFamily="34" charset="0"/>
                <a:cs typeface="Arial" panose="020B0604020202020204" pitchFamily="34" charset="0"/>
              </a:rPr>
              <a:t> </a:t>
            </a:r>
            <a:endParaRPr lang="es-ES" sz="1100" dirty="0">
              <a:effectLst/>
              <a:ea typeface="Calibri" panose="020F0502020204030204" pitchFamily="34" charset="0"/>
              <a:cs typeface="Arial" panose="020B0604020202020204" pitchFamily="34" charset="0"/>
            </a:endParaRPr>
          </a:p>
        </p:txBody>
      </p:sp>
      <p:pic>
        <p:nvPicPr>
          <p:cNvPr id="3" name="Imagen 2" descr="Imagen que contiene reloj, señal&#10;&#10;Descripción generada automáticamente">
            <a:extLst>
              <a:ext uri="{FF2B5EF4-FFF2-40B4-BE49-F238E27FC236}">
                <a16:creationId xmlns:a16="http://schemas.microsoft.com/office/drawing/2014/main" id="{CA05F630-B313-8440-A83A-34C2AEA176CA}"/>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1055" y="6416056"/>
            <a:ext cx="1440537" cy="307234"/>
          </a:xfrm>
          <a:prstGeom prst="rect">
            <a:avLst/>
          </a:prstGeom>
        </p:spPr>
      </p:pic>
      <p:sp>
        <p:nvSpPr>
          <p:cNvPr id="11" name="Rectángulo 10">
            <a:extLst>
              <a:ext uri="{FF2B5EF4-FFF2-40B4-BE49-F238E27FC236}">
                <a16:creationId xmlns:a16="http://schemas.microsoft.com/office/drawing/2014/main" id="{EEB5B1FE-8DD2-554C-AD04-14F925C26065}"/>
              </a:ext>
            </a:extLst>
          </p:cNvPr>
          <p:cNvSpPr/>
          <p:nvPr userDrawn="1"/>
        </p:nvSpPr>
        <p:spPr>
          <a:xfrm>
            <a:off x="0" y="-90017"/>
            <a:ext cx="12192000" cy="537899"/>
          </a:xfrm>
          <a:prstGeom prst="rect">
            <a:avLst/>
          </a:prstGeom>
          <a:gradFill flip="none" rotWithShape="1">
            <a:gsLst>
              <a:gs pos="100000">
                <a:srgbClr val="F8D80E"/>
              </a:gs>
              <a:gs pos="26000">
                <a:srgbClr val="F3981A"/>
              </a:gs>
              <a:gs pos="0">
                <a:srgbClr val="882715"/>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s-ES" sz="1100">
                <a:effectLst/>
                <a:ea typeface="Calibri" panose="020F0502020204030204" pitchFamily="34" charset="0"/>
                <a:cs typeface="Arial" panose="020B0604020202020204" pitchFamily="34" charset="0"/>
              </a:rPr>
              <a:t> </a:t>
            </a:r>
          </a:p>
        </p:txBody>
      </p:sp>
      <p:sp>
        <p:nvSpPr>
          <p:cNvPr id="12" name="Rectángulo 11">
            <a:extLst>
              <a:ext uri="{FF2B5EF4-FFF2-40B4-BE49-F238E27FC236}">
                <a16:creationId xmlns:a16="http://schemas.microsoft.com/office/drawing/2014/main" id="{91939B00-C7FF-8243-AFEB-B4C026DDCD03}"/>
              </a:ext>
            </a:extLst>
          </p:cNvPr>
          <p:cNvSpPr/>
          <p:nvPr userDrawn="1"/>
        </p:nvSpPr>
        <p:spPr>
          <a:xfrm>
            <a:off x="-1" y="399728"/>
            <a:ext cx="12192001" cy="60594"/>
          </a:xfrm>
          <a:prstGeom prst="rect">
            <a:avLst/>
          </a:prstGeom>
          <a:solidFill>
            <a:srgbClr val="CAA966">
              <a:alpha val="9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s-ES" sz="1100" dirty="0">
                <a:solidFill>
                  <a:srgbClr val="CAA966"/>
                </a:solidFill>
                <a:effectLst/>
                <a:ea typeface="Calibri" panose="020F0502020204030204" pitchFamily="34" charset="0"/>
                <a:cs typeface="Arial" panose="020B0604020202020204" pitchFamily="34" charset="0"/>
              </a:rPr>
              <a:t> </a:t>
            </a:r>
            <a:endParaRPr lang="es-ES" sz="1100" dirty="0">
              <a:effectLst/>
              <a:ea typeface="Calibri" panose="020F0502020204030204" pitchFamily="34" charset="0"/>
              <a:cs typeface="Arial" panose="020B0604020202020204" pitchFamily="34" charset="0"/>
            </a:endParaRPr>
          </a:p>
        </p:txBody>
      </p:sp>
      <p:sp>
        <p:nvSpPr>
          <p:cNvPr id="4" name="TextBox 3">
            <a:extLst>
              <a:ext uri="{FF2B5EF4-FFF2-40B4-BE49-F238E27FC236}">
                <a16:creationId xmlns:a16="http://schemas.microsoft.com/office/drawing/2014/main" id="{0774D881-8FAD-A896-A4C3-0EA95EE0A6ED}"/>
              </a:ext>
            </a:extLst>
          </p:cNvPr>
          <p:cNvSpPr txBox="1"/>
          <p:nvPr>
            <p:extLst>
              <p:ext uri="{1162E1C5-73C7-4A58-AE30-91384D911F3F}">
                <p184:classification xmlns:p184="http://schemas.microsoft.com/office/powerpoint/2018/4/main" val="hdr"/>
              </p:ext>
            </p:extLst>
          </p:nvPr>
        </p:nvSpPr>
        <p:spPr>
          <a:xfrm>
            <a:off x="5893562" y="63500"/>
            <a:ext cx="433388" cy="152400"/>
          </a:xfrm>
          <a:prstGeom prst="rect">
            <a:avLst/>
          </a:prstGeom>
        </p:spPr>
        <p:txBody>
          <a:bodyPr horzOverflow="overflow" lIns="0" tIns="0" rIns="0" bIns="0">
            <a:spAutoFit/>
          </a:bodyPr>
          <a:lstStyle/>
          <a:p>
            <a:pPr algn="l"/>
            <a:r>
              <a:rPr lang="en-US" sz="1000">
                <a:solidFill>
                  <a:srgbClr val="4A569E"/>
                </a:solidFill>
                <a:latin typeface="Calibri" panose="020F0502020204030204" pitchFamily="34" charset="0"/>
                <a:cs typeface="Calibri" panose="020F0502020204030204" pitchFamily="34" charset="0"/>
              </a:rPr>
              <a:t>Internal</a:t>
            </a:r>
          </a:p>
        </p:txBody>
      </p:sp>
    </p:spTree>
    <p:extLst>
      <p:ext uri="{BB962C8B-B14F-4D97-AF65-F5344CB8AC3E}">
        <p14:creationId xmlns:p14="http://schemas.microsoft.com/office/powerpoint/2010/main" val="2552472124"/>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80000" y="384001"/>
            <a:ext cx="11328400" cy="1059105"/>
          </a:xfrm>
          <a:prstGeom prst="rect">
            <a:avLst/>
          </a:prstGeom>
        </p:spPr>
        <p:txBody>
          <a:bodyPr vert="horz" lIns="0" tIns="45720" rIns="91440" bIns="0" rtlCol="0" anchor="t" anchorCtr="0">
            <a:noAutofit/>
          </a:bodyPr>
          <a:lstStyle/>
          <a:p>
            <a:r>
              <a:rPr lang="en-US" dirty="0"/>
              <a:t>Click to edit master title style</a:t>
            </a:r>
            <a:endParaRPr lang="en-GB" dirty="0"/>
          </a:p>
        </p:txBody>
      </p:sp>
      <p:sp>
        <p:nvSpPr>
          <p:cNvPr id="3" name="Text Placeholder 2"/>
          <p:cNvSpPr>
            <a:spLocks noGrp="1"/>
          </p:cNvSpPr>
          <p:nvPr>
            <p:ph type="body" idx="1"/>
          </p:nvPr>
        </p:nvSpPr>
        <p:spPr>
          <a:xfrm>
            <a:off x="480000" y="1665288"/>
            <a:ext cx="11328400" cy="4230688"/>
          </a:xfrm>
          <a:prstGeom prst="rect">
            <a:avLst/>
          </a:prstGeom>
        </p:spPr>
        <p:txBody>
          <a:bodyPr vert="horz" lIns="0" tIns="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Slide Number Placeholder 16">
            <a:extLst>
              <a:ext uri="{FF2B5EF4-FFF2-40B4-BE49-F238E27FC236}">
                <a16:creationId xmlns:a16="http://schemas.microsoft.com/office/drawing/2014/main" id="{653F784A-7CE3-AE47-840E-4A94F5CB7245}"/>
              </a:ext>
            </a:extLst>
          </p:cNvPr>
          <p:cNvSpPr>
            <a:spLocks noGrp="1"/>
          </p:cNvSpPr>
          <p:nvPr>
            <p:ph type="sldNum" sz="quarter" idx="4"/>
          </p:nvPr>
        </p:nvSpPr>
        <p:spPr>
          <a:xfrm>
            <a:off x="9081100" y="6416449"/>
            <a:ext cx="2743200" cy="366183"/>
          </a:xfrm>
          <a:prstGeom prst="rect">
            <a:avLst/>
          </a:prstGeom>
        </p:spPr>
        <p:txBody>
          <a:bodyPr vert="horz" lIns="0" tIns="0" rIns="0" bIns="0" rtlCol="0" anchor="ctr"/>
          <a:lstStyle>
            <a:lvl1pPr algn="r">
              <a:defRPr sz="1000">
                <a:solidFill>
                  <a:schemeClr val="accent2"/>
                </a:solidFill>
                <a:latin typeface="Calibri" panose="020F0502020204030204" pitchFamily="34" charset="0"/>
                <a:cs typeface="Calibri" panose="020F0502020204030204" pitchFamily="34" charset="0"/>
              </a:defRPr>
            </a:lvl1pPr>
          </a:lstStyle>
          <a:p>
            <a:fld id="{295380D7-F70E-D542-9E47-2FCE34D66B54}" type="slidenum">
              <a:rPr lang="en-US" smtClean="0"/>
              <a:pPr/>
              <a:t>‹#›</a:t>
            </a:fld>
            <a:endParaRPr lang="en-US" dirty="0"/>
          </a:p>
        </p:txBody>
      </p:sp>
      <p:sp>
        <p:nvSpPr>
          <p:cNvPr id="5" name="TextBox 4">
            <a:extLst>
              <a:ext uri="{FF2B5EF4-FFF2-40B4-BE49-F238E27FC236}">
                <a16:creationId xmlns:a16="http://schemas.microsoft.com/office/drawing/2014/main" id="{F7DC8472-CFF8-03C0-AA5E-0C39D4994B06}"/>
              </a:ext>
            </a:extLst>
          </p:cNvPr>
          <p:cNvSpPr txBox="1"/>
          <p:nvPr>
            <p:extLst>
              <p:ext uri="{1162E1C5-73C7-4A58-AE30-91384D911F3F}">
                <p184:classification xmlns:p184="http://schemas.microsoft.com/office/powerpoint/2018/4/main" val="hdr"/>
              </p:ext>
            </p:extLst>
          </p:nvPr>
        </p:nvSpPr>
        <p:spPr>
          <a:xfrm>
            <a:off x="5893562" y="63500"/>
            <a:ext cx="433388" cy="152400"/>
          </a:xfrm>
          <a:prstGeom prst="rect">
            <a:avLst/>
          </a:prstGeom>
        </p:spPr>
        <p:txBody>
          <a:bodyPr horzOverflow="overflow" lIns="0" tIns="0" rIns="0" bIns="0">
            <a:spAutoFit/>
          </a:bodyPr>
          <a:lstStyle/>
          <a:p>
            <a:pPr algn="l"/>
            <a:r>
              <a:rPr lang="en-US" sz="1000">
                <a:solidFill>
                  <a:srgbClr val="4A569E"/>
                </a:solidFill>
                <a:latin typeface="Calibri" panose="020F0502020204030204" pitchFamily="34" charset="0"/>
                <a:cs typeface="Calibri" panose="020F0502020204030204" pitchFamily="34" charset="0"/>
              </a:rPr>
              <a:t>Internal</a:t>
            </a:r>
          </a:p>
        </p:txBody>
      </p:sp>
    </p:spTree>
    <p:extLst>
      <p:ext uri="{BB962C8B-B14F-4D97-AF65-F5344CB8AC3E}">
        <p14:creationId xmlns:p14="http://schemas.microsoft.com/office/powerpoint/2010/main" val="1723931003"/>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1219170" rtl="0" eaLnBrk="1" latinLnBrk="0" hangingPunct="1">
        <a:spcBef>
          <a:spcPct val="0"/>
        </a:spcBef>
        <a:buNone/>
        <a:defRPr sz="3467" b="1" kern="1200" cap="none" baseline="0">
          <a:solidFill>
            <a:schemeClr val="accent2"/>
          </a:solidFill>
          <a:latin typeface="Poppins" panose="00000500000000000000" pitchFamily="2" charset="0"/>
          <a:ea typeface="+mj-ea"/>
          <a:cs typeface="Poppins" panose="00000500000000000000" pitchFamily="2" charset="0"/>
        </a:defRPr>
      </a:lvl1pPr>
    </p:titleStyle>
    <p:bodyStyle>
      <a:lvl1pPr marL="237061" indent="-237061" algn="l" defTabSz="1219170" rtl="0" eaLnBrk="1" latinLnBrk="0" hangingPunct="1">
        <a:spcBef>
          <a:spcPts val="0"/>
        </a:spcBef>
        <a:spcAft>
          <a:spcPts val="400"/>
        </a:spcAft>
        <a:buClr>
          <a:schemeClr val="accent2"/>
        </a:buClr>
        <a:buFont typeface="Arial" panose="020B0604020202020204" pitchFamily="34" charset="0"/>
        <a:buChar char="•"/>
        <a:defRPr sz="2133" kern="1200">
          <a:solidFill>
            <a:schemeClr val="tx2"/>
          </a:solidFill>
          <a:latin typeface="Calibri" panose="020F0502020204030204" pitchFamily="34" charset="0"/>
          <a:ea typeface="+mn-ea"/>
          <a:cs typeface="Calibri" panose="020F0502020204030204" pitchFamily="34" charset="0"/>
        </a:defRPr>
      </a:lvl1pPr>
      <a:lvl2pPr marL="480472" indent="-243411" algn="l" defTabSz="1219170" rtl="0" eaLnBrk="1" latinLnBrk="0" hangingPunct="1">
        <a:spcBef>
          <a:spcPts val="0"/>
        </a:spcBef>
        <a:spcAft>
          <a:spcPts val="400"/>
        </a:spcAft>
        <a:buFont typeface="Arial" panose="020B0604020202020204" pitchFamily="34" charset="0"/>
        <a:buChar char="–"/>
        <a:defRPr sz="1867" kern="1200">
          <a:solidFill>
            <a:schemeClr val="tx2"/>
          </a:solidFill>
          <a:latin typeface="Calibri" panose="020F0502020204030204" pitchFamily="34" charset="0"/>
          <a:ea typeface="+mn-ea"/>
          <a:cs typeface="Calibri" panose="020F0502020204030204" pitchFamily="34" charset="0"/>
        </a:defRPr>
      </a:lvl2pPr>
      <a:lvl3pPr marL="715415" indent="-234945" algn="l" defTabSz="1219170" rtl="0" eaLnBrk="1" latinLnBrk="0" hangingPunct="1">
        <a:spcBef>
          <a:spcPts val="0"/>
        </a:spcBef>
        <a:spcAft>
          <a:spcPts val="400"/>
        </a:spcAft>
        <a:buFont typeface="Arial" panose="020B0604020202020204" pitchFamily="34" charset="0"/>
        <a:buChar char="•"/>
        <a:defRPr sz="1600" kern="1200">
          <a:solidFill>
            <a:schemeClr val="tx2"/>
          </a:solidFill>
          <a:latin typeface="Calibri" panose="020F0502020204030204" pitchFamily="34" charset="0"/>
          <a:ea typeface="+mn-ea"/>
          <a:cs typeface="Calibri" panose="020F0502020204030204" pitchFamily="34" charset="0"/>
        </a:defRPr>
      </a:lvl3pPr>
      <a:lvl4pPr marL="984226" indent="-268811" algn="l" defTabSz="1219170" rtl="0" eaLnBrk="1" latinLnBrk="0" hangingPunct="1">
        <a:spcBef>
          <a:spcPts val="0"/>
        </a:spcBef>
        <a:spcAft>
          <a:spcPts val="400"/>
        </a:spcAft>
        <a:buFont typeface="Arial" panose="020B0604020202020204" pitchFamily="34" charset="0"/>
        <a:buChar char="–"/>
        <a:tabLst/>
        <a:defRPr sz="1467" kern="1200" baseline="0">
          <a:solidFill>
            <a:schemeClr val="tx2"/>
          </a:solidFill>
          <a:latin typeface="Calibri" panose="020F0502020204030204" pitchFamily="34" charset="0"/>
          <a:ea typeface="+mn-ea"/>
          <a:cs typeface="Calibri" panose="020F0502020204030204" pitchFamily="34" charset="0"/>
        </a:defRPr>
      </a:lvl4pPr>
      <a:lvl5pPr marL="1297485" indent="-289977" algn="l" defTabSz="1219170" rtl="0" eaLnBrk="1" latinLnBrk="0" hangingPunct="1">
        <a:spcBef>
          <a:spcPts val="0"/>
        </a:spcBef>
        <a:spcAft>
          <a:spcPts val="400"/>
        </a:spcAft>
        <a:buFont typeface="Arial" panose="020B0604020202020204" pitchFamily="34" charset="0"/>
        <a:buChar char="»"/>
        <a:defRPr sz="1467" kern="1200">
          <a:solidFill>
            <a:schemeClr val="tx1"/>
          </a:solidFill>
          <a:latin typeface="Calibri" panose="020F0502020204030204" pitchFamily="34" charset="0"/>
          <a:ea typeface="+mn-ea"/>
          <a:cs typeface="Calibri" panose="020F0502020204030204" pitchFamily="34" charset="0"/>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632A746-4B8D-4CF4-A583-A8AD958DCCF5}"/>
              </a:ext>
            </a:extLst>
          </p:cNvPr>
          <p:cNvSpPr>
            <a:spLocks noGrp="1"/>
          </p:cNvSpPr>
          <p:nvPr>
            <p:ph type="title"/>
          </p:nvPr>
        </p:nvSpPr>
        <p:spPr>
          <a:xfrm>
            <a:off x="720725" y="421200"/>
            <a:ext cx="9058276" cy="443198"/>
          </a:xfrm>
          <a:prstGeom prst="rect">
            <a:avLst/>
          </a:prstGeom>
        </p:spPr>
        <p:txBody>
          <a:bodyPr vert="horz" lIns="0" tIns="0" rIns="0" bIns="0" rtlCol="0" anchor="t">
            <a:sp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45497ED0-41E8-4919-83BD-A69852B3B309}"/>
              </a:ext>
            </a:extLst>
          </p:cNvPr>
          <p:cNvSpPr>
            <a:spLocks noGrp="1"/>
          </p:cNvSpPr>
          <p:nvPr>
            <p:ph type="body" idx="1"/>
          </p:nvPr>
        </p:nvSpPr>
        <p:spPr>
          <a:xfrm>
            <a:off x="720724" y="1647370"/>
            <a:ext cx="10730377" cy="4730570"/>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Text Placeholder 3">
            <a:extLst>
              <a:ext uri="{FF2B5EF4-FFF2-40B4-BE49-F238E27FC236}">
                <a16:creationId xmlns:a16="http://schemas.microsoft.com/office/drawing/2014/main" id="{8CB2BC17-5DCC-414B-8B31-46AA75DA6F52}"/>
              </a:ext>
            </a:extLst>
          </p:cNvPr>
          <p:cNvSpPr txBox="1">
            <a:spLocks/>
          </p:cNvSpPr>
          <p:nvPr/>
        </p:nvSpPr>
        <p:spPr>
          <a:xfrm>
            <a:off x="11892679" y="6629979"/>
            <a:ext cx="160544" cy="215444"/>
          </a:xfrm>
          <a:prstGeom prst="rect">
            <a:avLst/>
          </a:prstGeom>
        </p:spPr>
        <p:txBody>
          <a:bodyPr lIns="0" rIns="0" anchor="ctr" anchorCtr="0">
            <a:spAutoFit/>
          </a:bodyPr>
          <a:lstStyle>
            <a:lvl1pPr marL="0" indent="0" algn="r" defTabSz="914400" rtl="0" eaLnBrk="1" latinLnBrk="0" hangingPunct="1">
              <a:lnSpc>
                <a:spcPct val="100000"/>
              </a:lnSpc>
              <a:spcBef>
                <a:spcPts val="0"/>
              </a:spcBef>
              <a:spcAft>
                <a:spcPts val="300"/>
              </a:spcAft>
              <a:buClr>
                <a:schemeClr val="accent1"/>
              </a:buClr>
              <a:buFont typeface="Arial" panose="020B0604020202020204" pitchFamily="34" charset="0"/>
              <a:buNone/>
              <a:defRPr lang="en-GB" sz="800" b="0" i="0" u="none" strike="noStrike" kern="1200" spc="0" baseline="0" smtClean="0">
                <a:solidFill>
                  <a:schemeClr val="accent2"/>
                </a:solidFill>
                <a:latin typeface="+mn-lt"/>
                <a:ea typeface="+mn-ea"/>
                <a:cs typeface="+mn-cs"/>
              </a:defRPr>
            </a:lvl1pPr>
            <a:lvl2pPr marL="406400" indent="-215900" algn="l" defTabSz="914400" rtl="0" eaLnBrk="1" latinLnBrk="0" hangingPunct="1">
              <a:lnSpc>
                <a:spcPct val="100000"/>
              </a:lnSpc>
              <a:spcBef>
                <a:spcPts val="0"/>
              </a:spcBef>
              <a:spcAft>
                <a:spcPts val="300"/>
              </a:spcAft>
              <a:buClr>
                <a:schemeClr val="accent1"/>
              </a:buClr>
              <a:buFont typeface="Calibri Light" panose="020F0302020204030204" pitchFamily="34" charset="0"/>
              <a:buChar char="–"/>
              <a:defRPr sz="1600" kern="1200" spc="-50" baseline="0">
                <a:solidFill>
                  <a:srgbClr val="1B1C20"/>
                </a:solidFill>
                <a:latin typeface="+mn-lt"/>
                <a:ea typeface="+mn-ea"/>
                <a:cs typeface="+mn-cs"/>
              </a:defRPr>
            </a:lvl2pPr>
            <a:lvl3pPr marL="552450" indent="-152400" algn="l" defTabSz="914400" rtl="0" eaLnBrk="1" latinLnBrk="0" hangingPunct="1">
              <a:lnSpc>
                <a:spcPct val="100000"/>
              </a:lnSpc>
              <a:spcBef>
                <a:spcPts val="0"/>
              </a:spcBef>
              <a:spcAft>
                <a:spcPts val="300"/>
              </a:spcAft>
              <a:buClr>
                <a:schemeClr val="accent1"/>
              </a:buClr>
              <a:buFont typeface="Arial" panose="020B0604020202020204" pitchFamily="34" charset="0"/>
              <a:buChar char="•"/>
              <a:defRPr sz="1600" kern="1200" spc="-50" baseline="0">
                <a:solidFill>
                  <a:srgbClr val="1B1C20"/>
                </a:solidFill>
                <a:latin typeface="+mn-lt"/>
                <a:ea typeface="+mn-ea"/>
                <a:cs typeface="+mn-cs"/>
              </a:defRPr>
            </a:lvl3pPr>
            <a:lvl4pPr marL="819150" indent="-234950" algn="l" defTabSz="914400" rtl="0" eaLnBrk="1" latinLnBrk="0" hangingPunct="1">
              <a:lnSpc>
                <a:spcPct val="90000"/>
              </a:lnSpc>
              <a:spcBef>
                <a:spcPts val="500"/>
              </a:spcBef>
              <a:buFont typeface="Arial" panose="020B0604020202020204" pitchFamily="34" charset="0"/>
              <a:buChar char="•"/>
              <a:defRPr sz="1600" kern="1200" spc="-50" baseline="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spc="-5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fld id="{F444D58D-4FC6-4ECF-88CB-5E160FD2D26F}" type="slidenum">
              <a:rPr lang="en-GB" smtClean="0">
                <a:solidFill>
                  <a:schemeClr val="tx1"/>
                </a:solidFill>
              </a:rPr>
              <a:pPr algn="l"/>
              <a:t>‹#›</a:t>
            </a:fld>
            <a:endParaRPr lang="en-GB" dirty="0">
              <a:solidFill>
                <a:schemeClr val="tx1"/>
              </a:solidFill>
            </a:endParaRPr>
          </a:p>
        </p:txBody>
      </p:sp>
      <p:sp>
        <p:nvSpPr>
          <p:cNvPr id="9" name="Text Placeholder 3">
            <a:extLst>
              <a:ext uri="{FF2B5EF4-FFF2-40B4-BE49-F238E27FC236}">
                <a16:creationId xmlns:a16="http://schemas.microsoft.com/office/drawing/2014/main" id="{8DC0DEC2-8D5A-40EB-A3FE-326596B6716E}"/>
              </a:ext>
            </a:extLst>
          </p:cNvPr>
          <p:cNvSpPr txBox="1">
            <a:spLocks/>
          </p:cNvSpPr>
          <p:nvPr/>
        </p:nvSpPr>
        <p:spPr>
          <a:xfrm>
            <a:off x="9911636" y="6645368"/>
            <a:ext cx="1750697" cy="212632"/>
          </a:xfrm>
          <a:prstGeom prst="rect">
            <a:avLst/>
          </a:prstGeom>
        </p:spPr>
        <p:txBody>
          <a:bodyPr lIns="0" rIns="0"/>
          <a:lstStyle>
            <a:lvl1pPr marL="0" indent="0" algn="r" defTabSz="914400" rtl="0" eaLnBrk="1" latinLnBrk="0" hangingPunct="1">
              <a:lnSpc>
                <a:spcPct val="100000"/>
              </a:lnSpc>
              <a:spcBef>
                <a:spcPts val="0"/>
              </a:spcBef>
              <a:spcAft>
                <a:spcPts val="300"/>
              </a:spcAft>
              <a:buClr>
                <a:schemeClr val="accent1"/>
              </a:buClr>
              <a:buFont typeface="Arial" panose="020B0604020202020204" pitchFamily="34" charset="0"/>
              <a:buNone/>
              <a:defRPr lang="en-GB" sz="800" b="0" i="0" u="none" strike="noStrike" kern="1200" spc="0" baseline="0" smtClean="0">
                <a:solidFill>
                  <a:schemeClr val="accent2"/>
                </a:solidFill>
                <a:latin typeface="+mn-lt"/>
                <a:ea typeface="+mn-ea"/>
                <a:cs typeface="+mn-cs"/>
              </a:defRPr>
            </a:lvl1pPr>
            <a:lvl2pPr marL="406400" indent="-215900" algn="l" defTabSz="914400" rtl="0" eaLnBrk="1" latinLnBrk="0" hangingPunct="1">
              <a:lnSpc>
                <a:spcPct val="100000"/>
              </a:lnSpc>
              <a:spcBef>
                <a:spcPts val="0"/>
              </a:spcBef>
              <a:spcAft>
                <a:spcPts val="300"/>
              </a:spcAft>
              <a:buClr>
                <a:schemeClr val="accent1"/>
              </a:buClr>
              <a:buFont typeface="Calibri Light" panose="020F0302020204030204" pitchFamily="34" charset="0"/>
              <a:buChar char="–"/>
              <a:defRPr sz="1600" kern="1200" spc="-50" baseline="0">
                <a:solidFill>
                  <a:srgbClr val="1B1C20"/>
                </a:solidFill>
                <a:latin typeface="+mn-lt"/>
                <a:ea typeface="+mn-ea"/>
                <a:cs typeface="+mn-cs"/>
              </a:defRPr>
            </a:lvl2pPr>
            <a:lvl3pPr marL="552450" indent="-152400" algn="l" defTabSz="914400" rtl="0" eaLnBrk="1" latinLnBrk="0" hangingPunct="1">
              <a:lnSpc>
                <a:spcPct val="100000"/>
              </a:lnSpc>
              <a:spcBef>
                <a:spcPts val="0"/>
              </a:spcBef>
              <a:spcAft>
                <a:spcPts val="300"/>
              </a:spcAft>
              <a:buClr>
                <a:schemeClr val="accent1"/>
              </a:buClr>
              <a:buFont typeface="Arial" panose="020B0604020202020204" pitchFamily="34" charset="0"/>
              <a:buChar char="•"/>
              <a:defRPr sz="1600" kern="1200" spc="-50" baseline="0">
                <a:solidFill>
                  <a:srgbClr val="1B1C20"/>
                </a:solidFill>
                <a:latin typeface="+mn-lt"/>
                <a:ea typeface="+mn-ea"/>
                <a:cs typeface="+mn-cs"/>
              </a:defRPr>
            </a:lvl3pPr>
            <a:lvl4pPr marL="819150" indent="-234950" algn="l" defTabSz="914400" rtl="0" eaLnBrk="1" latinLnBrk="0" hangingPunct="1">
              <a:lnSpc>
                <a:spcPct val="90000"/>
              </a:lnSpc>
              <a:spcBef>
                <a:spcPts val="500"/>
              </a:spcBef>
              <a:buFont typeface="Arial" panose="020B0604020202020204" pitchFamily="34" charset="0"/>
              <a:buChar char="•"/>
              <a:defRPr sz="1600" kern="1200" spc="-50" baseline="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spc="-5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a:solidFill>
                <a:schemeClr val="tx1"/>
              </a:solidFill>
            </a:endParaRPr>
          </a:p>
        </p:txBody>
      </p:sp>
      <p:cxnSp>
        <p:nvCxnSpPr>
          <p:cNvPr id="12" name="Straight Connector 11">
            <a:extLst>
              <a:ext uri="{FF2B5EF4-FFF2-40B4-BE49-F238E27FC236}">
                <a16:creationId xmlns:a16="http://schemas.microsoft.com/office/drawing/2014/main" id="{09A55A04-60F4-47ED-A659-47C418900EA0}"/>
              </a:ext>
            </a:extLst>
          </p:cNvPr>
          <p:cNvCxnSpPr>
            <a:cxnSpLocks/>
          </p:cNvCxnSpPr>
          <p:nvPr/>
        </p:nvCxnSpPr>
        <p:spPr>
          <a:xfrm>
            <a:off x="11777506" y="6621354"/>
            <a:ext cx="0" cy="23664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AutoShape 3">
            <a:extLst>
              <a:ext uri="{FF2B5EF4-FFF2-40B4-BE49-F238E27FC236}">
                <a16:creationId xmlns:a16="http://schemas.microsoft.com/office/drawing/2014/main" id="{D4701447-C785-4D37-9F2F-A5E8BDC67FBA}"/>
              </a:ext>
            </a:extLst>
          </p:cNvPr>
          <p:cNvSpPr>
            <a:spLocks noChangeAspect="1" noChangeArrowheads="1" noTextEdit="1"/>
          </p:cNvSpPr>
          <p:nvPr userDrawn="1"/>
        </p:nvSpPr>
        <p:spPr bwMode="auto">
          <a:xfrm>
            <a:off x="-8466" y="-939795"/>
            <a:ext cx="12194117" cy="7804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17" tIns="60958" rIns="121917" bIns="60958" numCol="1" anchor="t" anchorCtr="0" compatLnSpc="1">
            <a:prstTxWarp prst="textNoShape">
              <a:avLst/>
            </a:prstTxWarp>
          </a:bodyPr>
          <a:lstStyle/>
          <a:p>
            <a:endParaRPr lang="en-GB" sz="1800" dirty="0">
              <a:solidFill>
                <a:srgbClr val="002E43"/>
              </a:solidFill>
            </a:endParaRPr>
          </a:p>
        </p:txBody>
      </p:sp>
      <p:sp>
        <p:nvSpPr>
          <p:cNvPr id="5" name="TextBox 4">
            <a:extLst>
              <a:ext uri="{FF2B5EF4-FFF2-40B4-BE49-F238E27FC236}">
                <a16:creationId xmlns:a16="http://schemas.microsoft.com/office/drawing/2014/main" id="{374CF169-7875-7DBB-954E-5997FE37DD93}"/>
              </a:ext>
            </a:extLst>
          </p:cNvPr>
          <p:cNvSpPr txBox="1"/>
          <p:nvPr>
            <p:extLst>
              <p:ext uri="{1162E1C5-73C7-4A58-AE30-91384D911F3F}">
                <p184:classification xmlns:p184="http://schemas.microsoft.com/office/powerpoint/2018/4/main" val="hdr"/>
              </p:ext>
            </p:extLst>
          </p:nvPr>
        </p:nvSpPr>
        <p:spPr>
          <a:xfrm>
            <a:off x="5893562" y="63500"/>
            <a:ext cx="433388" cy="152400"/>
          </a:xfrm>
          <a:prstGeom prst="rect">
            <a:avLst/>
          </a:prstGeom>
        </p:spPr>
        <p:txBody>
          <a:bodyPr horzOverflow="overflow" lIns="0" tIns="0" rIns="0" bIns="0">
            <a:spAutoFit/>
          </a:bodyPr>
          <a:lstStyle/>
          <a:p>
            <a:pPr algn="l"/>
            <a:r>
              <a:rPr lang="en-US" sz="1000">
                <a:solidFill>
                  <a:srgbClr val="4A569E"/>
                </a:solidFill>
                <a:latin typeface="Calibri" panose="020F0502020204030204" pitchFamily="34" charset="0"/>
                <a:cs typeface="Calibri" panose="020F0502020204030204" pitchFamily="34" charset="0"/>
              </a:rPr>
              <a:t>Internal</a:t>
            </a:r>
          </a:p>
        </p:txBody>
      </p:sp>
    </p:spTree>
    <p:custDataLst>
      <p:tags r:id="rId8"/>
    </p:custDataLst>
    <p:extLst>
      <p:ext uri="{BB962C8B-B14F-4D97-AF65-F5344CB8AC3E}">
        <p14:creationId xmlns:p14="http://schemas.microsoft.com/office/powerpoint/2010/main" val="301982495"/>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3200" kern="1200" spc="0" baseline="0">
          <a:solidFill>
            <a:schemeClr val="tx1"/>
          </a:solidFill>
          <a:latin typeface="Calibri" panose="020F0502020204030204" pitchFamily="34" charset="0"/>
          <a:ea typeface="+mj-ea"/>
          <a:cs typeface="Calibri" panose="020F0502020204030204" pitchFamily="34" charset="0"/>
        </a:defRPr>
      </a:lvl1pPr>
    </p:titleStyle>
    <p:bodyStyle>
      <a:lvl1pPr marL="177800" indent="-177800" algn="l" defTabSz="914400" rtl="0" eaLnBrk="1" latinLnBrk="0" hangingPunct="1">
        <a:lnSpc>
          <a:spcPct val="100000"/>
        </a:lnSpc>
        <a:spcBef>
          <a:spcPts val="0"/>
        </a:spcBef>
        <a:spcAft>
          <a:spcPts val="600"/>
        </a:spcAft>
        <a:buClr>
          <a:schemeClr val="tx1"/>
        </a:buClr>
        <a:buFont typeface="Wingdings" panose="05000000000000000000" pitchFamily="2" charset="2"/>
        <a:buChar char="§"/>
        <a:defRPr lang="en-US" sz="1600" kern="1200" spc="0" baseline="0" dirty="0" smtClean="0">
          <a:solidFill>
            <a:schemeClr val="tx1"/>
          </a:solidFill>
          <a:latin typeface="+mn-lt"/>
          <a:ea typeface="+mn-ea"/>
          <a:cs typeface="+mn-cs"/>
        </a:defRPr>
      </a:lvl1pPr>
      <a:lvl2pPr marL="177800" indent="-177800" algn="l" defTabSz="914400" rtl="0" eaLnBrk="1" latinLnBrk="0" hangingPunct="1">
        <a:lnSpc>
          <a:spcPct val="100000"/>
        </a:lnSpc>
        <a:spcBef>
          <a:spcPts val="0"/>
        </a:spcBef>
        <a:spcAft>
          <a:spcPts val="600"/>
        </a:spcAft>
        <a:buClr>
          <a:schemeClr val="tx1"/>
        </a:buClr>
        <a:buFont typeface="Wingdings" panose="05000000000000000000" pitchFamily="2" charset="2"/>
        <a:buChar char="§"/>
        <a:defRPr lang="en-US" sz="1600" kern="1200" spc="0" baseline="0" dirty="0">
          <a:solidFill>
            <a:schemeClr val="tx1"/>
          </a:solidFill>
          <a:latin typeface="+mn-lt"/>
          <a:ea typeface="+mn-ea"/>
          <a:cs typeface="+mn-cs"/>
        </a:defRPr>
      </a:lvl2pPr>
      <a:lvl3pPr marL="177800" indent="-177800" algn="l" defTabSz="914400" rtl="0" eaLnBrk="1" latinLnBrk="0" hangingPunct="1">
        <a:lnSpc>
          <a:spcPct val="100000"/>
        </a:lnSpc>
        <a:spcBef>
          <a:spcPts val="0"/>
        </a:spcBef>
        <a:spcAft>
          <a:spcPts val="600"/>
        </a:spcAft>
        <a:buClr>
          <a:schemeClr val="tx1"/>
        </a:buClr>
        <a:buFont typeface="Wingdings" panose="05000000000000000000" pitchFamily="2" charset="2"/>
        <a:buChar char="§"/>
        <a:defRPr lang="en-US" sz="1600" kern="1200" spc="0" baseline="0" dirty="0">
          <a:solidFill>
            <a:schemeClr val="tx1"/>
          </a:solidFill>
          <a:latin typeface="+mn-lt"/>
          <a:ea typeface="+mn-ea"/>
          <a:cs typeface="+mn-cs"/>
        </a:defRPr>
      </a:lvl3pPr>
      <a:lvl4pPr marL="360363" indent="-180975" algn="l" defTabSz="914400" rtl="0" eaLnBrk="1" latinLnBrk="0" hangingPunct="1">
        <a:lnSpc>
          <a:spcPct val="90000"/>
        </a:lnSpc>
        <a:spcBef>
          <a:spcPts val="0"/>
        </a:spcBef>
        <a:spcAft>
          <a:spcPts val="300"/>
        </a:spcAft>
        <a:buFont typeface="Calibri" panose="020F0502020204030204" pitchFamily="34" charset="0"/>
        <a:buChar char="‒"/>
        <a:defRPr lang="en-US" sz="1600" kern="1200" spc="0" baseline="0" dirty="0" smtClean="0">
          <a:solidFill>
            <a:schemeClr val="tx1"/>
          </a:solidFill>
          <a:latin typeface="+mn-lt"/>
          <a:ea typeface="+mn-ea"/>
          <a:cs typeface="+mn-cs"/>
        </a:defRPr>
      </a:lvl4pPr>
      <a:lvl5pPr marL="539750" indent="-180975" algn="l" defTabSz="914400" rtl="0" eaLnBrk="1" latinLnBrk="0" hangingPunct="1">
        <a:lnSpc>
          <a:spcPct val="90000"/>
        </a:lnSpc>
        <a:spcBef>
          <a:spcPts val="0"/>
        </a:spcBef>
        <a:spcAft>
          <a:spcPts val="300"/>
        </a:spcAft>
        <a:buFont typeface="Wingdings" panose="05000000000000000000" pitchFamily="2" charset="2"/>
        <a:buChar char="§"/>
        <a:defRPr lang="en-US" sz="1400" kern="1200" spc="0" baseline="0" dirty="0" smtClean="0">
          <a:solidFill>
            <a:schemeClr val="tx1"/>
          </a:solidFill>
          <a:latin typeface="+mn-lt"/>
          <a:ea typeface="+mn-ea"/>
          <a:cs typeface="+mn-cs"/>
        </a:defRPr>
      </a:lvl5pPr>
      <a:lvl6pPr marL="720725" indent="-180975" algn="l" defTabSz="914400" rtl="0" eaLnBrk="1" latinLnBrk="0" hangingPunct="1">
        <a:lnSpc>
          <a:spcPct val="90000"/>
        </a:lnSpc>
        <a:spcBef>
          <a:spcPts val="0"/>
        </a:spcBef>
        <a:spcAft>
          <a:spcPts val="300"/>
        </a:spcAft>
        <a:buFont typeface="Calibri" panose="020F0502020204030204" pitchFamily="34" charset="0"/>
        <a:buChar char="‒"/>
        <a:defRPr lang="en-US" sz="1400" kern="1200" spc="0" baseline="0" dirty="0" smtClean="0">
          <a:solidFill>
            <a:schemeClr val="tx1"/>
          </a:solidFill>
          <a:latin typeface="+mn-lt"/>
          <a:ea typeface="+mn-ea"/>
          <a:cs typeface="+mn-cs"/>
        </a:defRPr>
      </a:lvl6pPr>
      <a:lvl7pPr marL="900113" indent="-180975" algn="l" defTabSz="914400" rtl="0" eaLnBrk="1" latinLnBrk="0" hangingPunct="1">
        <a:lnSpc>
          <a:spcPct val="90000"/>
        </a:lnSpc>
        <a:spcBef>
          <a:spcPts val="0"/>
        </a:spcBef>
        <a:spcAft>
          <a:spcPts val="1200"/>
        </a:spcAft>
        <a:buFont typeface="Wingdings" panose="05000000000000000000" pitchFamily="2" charset="2"/>
        <a:buChar char="§"/>
        <a:defRPr lang="en-GB" sz="1400" kern="1200" spc="0" baseline="0" dirty="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54">
          <p15:clr>
            <a:srgbClr val="F26B43"/>
          </p15:clr>
        </p15:guide>
        <p15:guide id="2" pos="7220">
          <p15:clr>
            <a:srgbClr val="F26B43"/>
          </p15:clr>
        </p15:guide>
        <p15:guide id="3" orient="horz" pos="4020">
          <p15:clr>
            <a:srgbClr val="F26B43"/>
          </p15:clr>
        </p15:guide>
        <p15:guide id="4" pos="6076">
          <p15:clr>
            <a:srgbClr val="F26B43"/>
          </p15:clr>
        </p15:guide>
        <p15:guide id="5" pos="6160">
          <p15:clr>
            <a:srgbClr val="F26B43"/>
          </p15:clr>
        </p15:guide>
        <p15:guide id="6" pos="5019">
          <p15:clr>
            <a:srgbClr val="F26B43"/>
          </p15:clr>
        </p15:guide>
        <p15:guide id="7" pos="4929">
          <p15:clr>
            <a:srgbClr val="F26B43"/>
          </p15:clr>
        </p15:guide>
        <p15:guide id="8" pos="2648">
          <p15:clr>
            <a:srgbClr val="F26B43"/>
          </p15:clr>
        </p15:guide>
        <p15:guide id="9" pos="3877">
          <p15:clr>
            <a:srgbClr val="F26B43"/>
          </p15:clr>
        </p15:guide>
        <p15:guide id="10" pos="1590">
          <p15:clr>
            <a:srgbClr val="F26B43"/>
          </p15:clr>
        </p15:guide>
        <p15:guide id="11" pos="1481">
          <p15:clr>
            <a:srgbClr val="F26B43"/>
          </p15:clr>
        </p15:guide>
        <p15:guide id="12" pos="2729">
          <p15:clr>
            <a:srgbClr val="F26B43"/>
          </p15:clr>
        </p15:guide>
        <p15:guide id="13" pos="3790">
          <p15:clr>
            <a:srgbClr val="F26B43"/>
          </p15:clr>
        </p15:guide>
        <p15:guide id="14" orient="horz" pos="2632">
          <p15:clr>
            <a:srgbClr val="F26B43"/>
          </p15:clr>
        </p15:guide>
        <p15:guide id="15" orient="horz" pos="2738">
          <p15:clr>
            <a:srgbClr val="F26B43"/>
          </p15:clr>
        </p15:guide>
        <p15:guide id="16" orient="horz" pos="1525">
          <p15:clr>
            <a:srgbClr val="F26B43"/>
          </p15:clr>
        </p15:guide>
        <p15:guide id="17" orient="horz" pos="1661">
          <p15:clr>
            <a:srgbClr val="F26B43"/>
          </p15:clr>
        </p15:guide>
        <p15:guide id="18" orient="horz" pos="300">
          <p15:clr>
            <a:srgbClr val="F26B43"/>
          </p15:clr>
        </p15:guide>
        <p15:guide id="19" orient="horz" pos="1034">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FFFFDE">
            <a:alpha val="72000"/>
          </a:srgbClr>
        </a:solidFill>
        <a:effectLst/>
      </p:bgPr>
    </p:bg>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401351" y="1569084"/>
            <a:ext cx="11362660" cy="1418337"/>
          </a:xfrm>
          <a:prstGeom prst="rect">
            <a:avLst/>
          </a:prstGeom>
        </p:spPr>
        <p:txBody>
          <a:bodyPr vert="horz" wrap="square" lIns="91440" tIns="45720" rIns="91440" bIns="45720" rtlCol="0">
            <a:sp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2" name="Espace réservé du titre 1"/>
          <p:cNvSpPr>
            <a:spLocks noGrp="1"/>
          </p:cNvSpPr>
          <p:nvPr>
            <p:ph type="title"/>
          </p:nvPr>
        </p:nvSpPr>
        <p:spPr>
          <a:xfrm>
            <a:off x="401351" y="392530"/>
            <a:ext cx="11362660" cy="458587"/>
          </a:xfrm>
          <a:prstGeom prst="rect">
            <a:avLst/>
          </a:prstGeom>
        </p:spPr>
        <p:txBody>
          <a:bodyPr vert="horz" wrap="square" lIns="91440" tIns="45720" rIns="91440" bIns="45720" rtlCol="0" anchor="ctr">
            <a:spAutoFit/>
          </a:bodyPr>
          <a:lstStyle/>
          <a:p>
            <a:r>
              <a:rPr lang="fr-FR" dirty="0"/>
              <a:t>Modifiez le style du titre</a:t>
            </a:r>
          </a:p>
        </p:txBody>
      </p:sp>
      <p:sp>
        <p:nvSpPr>
          <p:cNvPr id="6" name="Espace réservé du numéro de diapositive 5"/>
          <p:cNvSpPr>
            <a:spLocks noGrp="1"/>
          </p:cNvSpPr>
          <p:nvPr>
            <p:ph type="sldNum" sz="quarter" idx="4"/>
          </p:nvPr>
        </p:nvSpPr>
        <p:spPr>
          <a:xfrm>
            <a:off x="11238945" y="6374976"/>
            <a:ext cx="525066" cy="230832"/>
          </a:xfrm>
          <a:prstGeom prst="rect">
            <a:avLst/>
          </a:prstGeom>
        </p:spPr>
        <p:txBody>
          <a:bodyPr vert="horz" wrap="square" lIns="91440" tIns="45720" rIns="91440" bIns="45720" rtlCol="0" anchor="ctr">
            <a:spAutoFit/>
          </a:bodyPr>
          <a:lstStyle>
            <a:lvl1pPr algn="ctr">
              <a:defRPr sz="900">
                <a:solidFill>
                  <a:schemeClr val="bg1"/>
                </a:solidFill>
                <a:latin typeface="Verdana" panose="020B0604030504040204" pitchFamily="34" charset="0"/>
              </a:defRPr>
            </a:lvl1pPr>
          </a:lstStyle>
          <a:p>
            <a:fld id="{84E72597-5FA9-473E-9DF2-B958DF9446F5}" type="slidenum">
              <a:rPr lang="fr-FR" smtClean="0"/>
              <a:pPr/>
              <a:t>‹#›</a:t>
            </a:fld>
            <a:endParaRPr lang="fr-FR" dirty="0"/>
          </a:p>
        </p:txBody>
      </p:sp>
      <p:grpSp>
        <p:nvGrpSpPr>
          <p:cNvPr id="4" name="Graphic 9">
            <a:extLst>
              <a:ext uri="{FF2B5EF4-FFF2-40B4-BE49-F238E27FC236}">
                <a16:creationId xmlns:a16="http://schemas.microsoft.com/office/drawing/2014/main" id="{7585CE12-DB45-4135-A6B3-F5F84AAF0B45}"/>
              </a:ext>
            </a:extLst>
          </p:cNvPr>
          <p:cNvGrpSpPr/>
          <p:nvPr userDrawn="1"/>
        </p:nvGrpSpPr>
        <p:grpSpPr>
          <a:xfrm>
            <a:off x="401351" y="6415570"/>
            <a:ext cx="919228" cy="236142"/>
            <a:chOff x="11168862" y="6538265"/>
            <a:chExt cx="762585" cy="195902"/>
          </a:xfrm>
        </p:grpSpPr>
        <p:sp>
          <p:nvSpPr>
            <p:cNvPr id="5" name="Freeform: Shape 4">
              <a:extLst>
                <a:ext uri="{FF2B5EF4-FFF2-40B4-BE49-F238E27FC236}">
                  <a16:creationId xmlns:a16="http://schemas.microsoft.com/office/drawing/2014/main" id="{861DFBA9-06E9-4668-9046-982010660768}"/>
                </a:ext>
              </a:extLst>
            </p:cNvPr>
            <p:cNvSpPr/>
            <p:nvPr/>
          </p:nvSpPr>
          <p:spPr>
            <a:xfrm>
              <a:off x="11314403" y="6590689"/>
              <a:ext cx="132150" cy="143465"/>
            </a:xfrm>
            <a:custGeom>
              <a:avLst/>
              <a:gdLst>
                <a:gd name="connsiteX0" fmla="*/ 125254 w 132150"/>
                <a:gd name="connsiteY0" fmla="*/ 10204 h 143465"/>
                <a:gd name="connsiteX1" fmla="*/ 70902 w 132150"/>
                <a:gd name="connsiteY1" fmla="*/ 0 h 143465"/>
                <a:gd name="connsiteX2" fmla="*/ 0 w 132150"/>
                <a:gd name="connsiteY2" fmla="*/ 71733 h 143465"/>
                <a:gd name="connsiteX3" fmla="*/ 70353 w 132150"/>
                <a:gd name="connsiteY3" fmla="*/ 143465 h 143465"/>
                <a:gd name="connsiteX4" fmla="*/ 125254 w 132150"/>
                <a:gd name="connsiteY4" fmla="*/ 132431 h 143465"/>
                <a:gd name="connsiteX5" fmla="*/ 132150 w 132150"/>
                <a:gd name="connsiteY5" fmla="*/ 121398 h 143465"/>
                <a:gd name="connsiteX6" fmla="*/ 132150 w 132150"/>
                <a:gd name="connsiteY6" fmla="*/ 21237 h 143465"/>
                <a:gd name="connsiteX7" fmla="*/ 125254 w 132150"/>
                <a:gd name="connsiteY7" fmla="*/ 10204 h 143465"/>
                <a:gd name="connsiteX8" fmla="*/ 96277 w 132150"/>
                <a:gd name="connsiteY8" fmla="*/ 100428 h 143465"/>
                <a:gd name="connsiteX9" fmla="*/ 89381 w 132150"/>
                <a:gd name="connsiteY9" fmla="*/ 107873 h 143465"/>
                <a:gd name="connsiteX10" fmla="*/ 70621 w 132150"/>
                <a:gd name="connsiteY10" fmla="*/ 110351 h 143465"/>
                <a:gd name="connsiteX11" fmla="*/ 36409 w 132150"/>
                <a:gd name="connsiteY11" fmla="*/ 71719 h 143465"/>
                <a:gd name="connsiteX12" fmla="*/ 70621 w 132150"/>
                <a:gd name="connsiteY12" fmla="*/ 33088 h 143465"/>
                <a:gd name="connsiteX13" fmla="*/ 89381 w 132150"/>
                <a:gd name="connsiteY13" fmla="*/ 35565 h 143465"/>
                <a:gd name="connsiteX14" fmla="*/ 96277 w 132150"/>
                <a:gd name="connsiteY14" fmla="*/ 43010 h 143465"/>
                <a:gd name="connsiteX15" fmla="*/ 96277 w 132150"/>
                <a:gd name="connsiteY15" fmla="*/ 100428 h 143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2150" h="143465">
                  <a:moveTo>
                    <a:pt x="125254" y="10204"/>
                  </a:moveTo>
                  <a:cubicBezTo>
                    <a:pt x="107043" y="3307"/>
                    <a:pt x="89944" y="0"/>
                    <a:pt x="70902" y="0"/>
                  </a:cubicBezTo>
                  <a:cubicBezTo>
                    <a:pt x="29245" y="0"/>
                    <a:pt x="0" y="27866"/>
                    <a:pt x="0" y="71733"/>
                  </a:cubicBezTo>
                  <a:cubicBezTo>
                    <a:pt x="0" y="116149"/>
                    <a:pt x="25388" y="143465"/>
                    <a:pt x="70353" y="143465"/>
                  </a:cubicBezTo>
                  <a:cubicBezTo>
                    <a:pt x="88564" y="143465"/>
                    <a:pt x="106226" y="140426"/>
                    <a:pt x="125254" y="132431"/>
                  </a:cubicBezTo>
                  <a:cubicBezTo>
                    <a:pt x="129673" y="130503"/>
                    <a:pt x="132150" y="127464"/>
                    <a:pt x="132150" y="121398"/>
                  </a:cubicBezTo>
                  <a:lnTo>
                    <a:pt x="132150" y="21237"/>
                  </a:lnTo>
                  <a:cubicBezTo>
                    <a:pt x="132150" y="14890"/>
                    <a:pt x="129660" y="11864"/>
                    <a:pt x="125254" y="10204"/>
                  </a:cubicBezTo>
                  <a:close/>
                  <a:moveTo>
                    <a:pt x="96277" y="100428"/>
                  </a:moveTo>
                  <a:cubicBezTo>
                    <a:pt x="96277" y="104566"/>
                    <a:pt x="94068" y="106494"/>
                    <a:pt x="89381" y="107873"/>
                  </a:cubicBezTo>
                  <a:cubicBezTo>
                    <a:pt x="83315" y="109534"/>
                    <a:pt x="78066" y="110351"/>
                    <a:pt x="70621" y="110351"/>
                  </a:cubicBezTo>
                  <a:cubicBezTo>
                    <a:pt x="52959" y="110351"/>
                    <a:pt x="36409" y="99866"/>
                    <a:pt x="36409" y="71719"/>
                  </a:cubicBezTo>
                  <a:cubicBezTo>
                    <a:pt x="36409" y="43572"/>
                    <a:pt x="52959" y="33088"/>
                    <a:pt x="70621" y="33088"/>
                  </a:cubicBezTo>
                  <a:cubicBezTo>
                    <a:pt x="78066" y="33088"/>
                    <a:pt x="83315" y="33918"/>
                    <a:pt x="89381" y="35565"/>
                  </a:cubicBezTo>
                  <a:cubicBezTo>
                    <a:pt x="94068" y="36944"/>
                    <a:pt x="96277" y="38872"/>
                    <a:pt x="96277" y="43010"/>
                  </a:cubicBezTo>
                  <a:lnTo>
                    <a:pt x="96277" y="100428"/>
                  </a:lnTo>
                  <a:close/>
                </a:path>
              </a:pathLst>
            </a:custGeom>
            <a:solidFill>
              <a:srgbClr val="000000"/>
            </a:solidFill>
            <a:ln w="1335" cap="flat">
              <a:noFill/>
              <a:prstDash val="solid"/>
              <a:miter/>
            </a:ln>
          </p:spPr>
          <p:txBody>
            <a:bodyPr rtlCol="0" anchor="ctr"/>
            <a:lstStyle/>
            <a:p>
              <a:endParaRPr lang="fr-FR" dirty="0">
                <a:latin typeface="Verdana" panose="020B0604030504040204" pitchFamily="34" charset="0"/>
              </a:endParaRPr>
            </a:p>
          </p:txBody>
        </p:sp>
        <p:sp>
          <p:nvSpPr>
            <p:cNvPr id="7" name="Freeform: Shape 6">
              <a:extLst>
                <a:ext uri="{FF2B5EF4-FFF2-40B4-BE49-F238E27FC236}">
                  <a16:creationId xmlns:a16="http://schemas.microsoft.com/office/drawing/2014/main" id="{F80EC731-3C7C-469E-A29F-55EF0789940F}"/>
                </a:ext>
              </a:extLst>
            </p:cNvPr>
            <p:cNvSpPr/>
            <p:nvPr/>
          </p:nvSpPr>
          <p:spPr>
            <a:xfrm>
              <a:off x="11170924" y="6589591"/>
              <a:ext cx="125254" cy="141804"/>
            </a:xfrm>
            <a:custGeom>
              <a:avLst/>
              <a:gdLst>
                <a:gd name="connsiteX0" fmla="*/ 36422 w 125254"/>
                <a:gd name="connsiteY0" fmla="*/ 47175 h 141804"/>
                <a:gd name="connsiteX1" fmla="*/ 59601 w 125254"/>
                <a:gd name="connsiteY1" fmla="*/ 33382 h 141804"/>
                <a:gd name="connsiteX2" fmla="*/ 101258 w 125254"/>
                <a:gd name="connsiteY2" fmla="*/ 45795 h 141804"/>
                <a:gd name="connsiteX3" fmla="*/ 105396 w 125254"/>
                <a:gd name="connsiteY3" fmla="*/ 46893 h 141804"/>
                <a:gd name="connsiteX4" fmla="*/ 111462 w 125254"/>
                <a:gd name="connsiteY4" fmla="*/ 43037 h 141804"/>
                <a:gd name="connsiteX5" fmla="*/ 120018 w 125254"/>
                <a:gd name="connsiteY5" fmla="*/ 24826 h 141804"/>
                <a:gd name="connsiteX6" fmla="*/ 121116 w 125254"/>
                <a:gd name="connsiteY6" fmla="*/ 20139 h 141804"/>
                <a:gd name="connsiteX7" fmla="*/ 117809 w 125254"/>
                <a:gd name="connsiteY7" fmla="*/ 14622 h 141804"/>
                <a:gd name="connsiteX8" fmla="*/ 60699 w 125254"/>
                <a:gd name="connsiteY8" fmla="*/ 0 h 141804"/>
                <a:gd name="connsiteX9" fmla="*/ 0 w 125254"/>
                <a:gd name="connsiteY9" fmla="*/ 49665 h 141804"/>
                <a:gd name="connsiteX10" fmla="*/ 88846 w 125254"/>
                <a:gd name="connsiteY10" fmla="*/ 126084 h 141804"/>
                <a:gd name="connsiteX11" fmla="*/ 87185 w 125254"/>
                <a:gd name="connsiteY11" fmla="*/ 136288 h 141804"/>
                <a:gd name="connsiteX12" fmla="*/ 86904 w 125254"/>
                <a:gd name="connsiteY12" fmla="*/ 137948 h 141804"/>
                <a:gd name="connsiteX13" fmla="*/ 91042 w 125254"/>
                <a:gd name="connsiteY13" fmla="*/ 141805 h 141804"/>
                <a:gd name="connsiteX14" fmla="*/ 115867 w 125254"/>
                <a:gd name="connsiteY14" fmla="*/ 141805 h 141804"/>
                <a:gd name="connsiteX15" fmla="*/ 123045 w 125254"/>
                <a:gd name="connsiteY15" fmla="*/ 136288 h 141804"/>
                <a:gd name="connsiteX16" fmla="*/ 125254 w 125254"/>
                <a:gd name="connsiteY16" fmla="*/ 120568 h 141804"/>
                <a:gd name="connsiteX17" fmla="*/ 36422 w 125254"/>
                <a:gd name="connsiteY17" fmla="*/ 47175 h 141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5254" h="141804">
                  <a:moveTo>
                    <a:pt x="36422" y="47175"/>
                  </a:moveTo>
                  <a:cubicBezTo>
                    <a:pt x="36422" y="38725"/>
                    <a:pt x="44978" y="33382"/>
                    <a:pt x="59601" y="33382"/>
                  </a:cubicBezTo>
                  <a:cubicBezTo>
                    <a:pt x="73674" y="33382"/>
                    <a:pt x="87185" y="38069"/>
                    <a:pt x="101258" y="45795"/>
                  </a:cubicBezTo>
                  <a:cubicBezTo>
                    <a:pt x="102638" y="46626"/>
                    <a:pt x="104017" y="46893"/>
                    <a:pt x="105396" y="46893"/>
                  </a:cubicBezTo>
                  <a:cubicBezTo>
                    <a:pt x="107873" y="46893"/>
                    <a:pt x="110243" y="45313"/>
                    <a:pt x="111462" y="43037"/>
                  </a:cubicBezTo>
                  <a:lnTo>
                    <a:pt x="120018" y="24826"/>
                  </a:lnTo>
                  <a:cubicBezTo>
                    <a:pt x="120808" y="23125"/>
                    <a:pt x="121116" y="21518"/>
                    <a:pt x="121116" y="20139"/>
                  </a:cubicBezTo>
                  <a:cubicBezTo>
                    <a:pt x="121116" y="17930"/>
                    <a:pt x="119965" y="15881"/>
                    <a:pt x="117809" y="14622"/>
                  </a:cubicBezTo>
                  <a:cubicBezTo>
                    <a:pt x="100709" y="4687"/>
                    <a:pt x="80289" y="0"/>
                    <a:pt x="60699" y="0"/>
                  </a:cubicBezTo>
                  <a:cubicBezTo>
                    <a:pt x="23728" y="0"/>
                    <a:pt x="0" y="19871"/>
                    <a:pt x="0" y="49665"/>
                  </a:cubicBezTo>
                  <a:cubicBezTo>
                    <a:pt x="0" y="108155"/>
                    <a:pt x="88846" y="85511"/>
                    <a:pt x="88846" y="126084"/>
                  </a:cubicBezTo>
                  <a:cubicBezTo>
                    <a:pt x="88846" y="130222"/>
                    <a:pt x="88297" y="132699"/>
                    <a:pt x="87185" y="136288"/>
                  </a:cubicBezTo>
                  <a:cubicBezTo>
                    <a:pt x="87024" y="136824"/>
                    <a:pt x="86904" y="137386"/>
                    <a:pt x="86904" y="137948"/>
                  </a:cubicBezTo>
                  <a:cubicBezTo>
                    <a:pt x="86904" y="140158"/>
                    <a:pt x="88283" y="141805"/>
                    <a:pt x="91042" y="141805"/>
                  </a:cubicBezTo>
                  <a:lnTo>
                    <a:pt x="115867" y="141805"/>
                  </a:lnTo>
                  <a:cubicBezTo>
                    <a:pt x="120005" y="141805"/>
                    <a:pt x="121665" y="140426"/>
                    <a:pt x="123045" y="136288"/>
                  </a:cubicBezTo>
                  <a:cubicBezTo>
                    <a:pt x="124705" y="131601"/>
                    <a:pt x="125254" y="125254"/>
                    <a:pt x="125254" y="120568"/>
                  </a:cubicBezTo>
                  <a:cubicBezTo>
                    <a:pt x="125254" y="57927"/>
                    <a:pt x="36422" y="73005"/>
                    <a:pt x="36422" y="47175"/>
                  </a:cubicBezTo>
                  <a:close/>
                </a:path>
              </a:pathLst>
            </a:custGeom>
            <a:solidFill>
              <a:srgbClr val="000000"/>
            </a:solidFill>
            <a:ln w="1335" cap="flat">
              <a:noFill/>
              <a:prstDash val="solid"/>
              <a:miter/>
            </a:ln>
          </p:spPr>
          <p:txBody>
            <a:bodyPr rtlCol="0" anchor="ctr"/>
            <a:lstStyle/>
            <a:p>
              <a:endParaRPr lang="fr-FR" dirty="0">
                <a:latin typeface="Verdana" panose="020B0604030504040204" pitchFamily="34" charset="0"/>
              </a:endParaRPr>
            </a:p>
          </p:txBody>
        </p:sp>
        <p:sp>
          <p:nvSpPr>
            <p:cNvPr id="9" name="Freeform: Shape 8">
              <a:extLst>
                <a:ext uri="{FF2B5EF4-FFF2-40B4-BE49-F238E27FC236}">
                  <a16:creationId xmlns:a16="http://schemas.microsoft.com/office/drawing/2014/main" id="{52C495E3-228D-4C05-8E34-3CC6BC5872B8}"/>
                </a:ext>
              </a:extLst>
            </p:cNvPr>
            <p:cNvSpPr/>
            <p:nvPr/>
          </p:nvSpPr>
          <p:spPr>
            <a:xfrm>
              <a:off x="11480216" y="6590689"/>
              <a:ext cx="125535" cy="140706"/>
            </a:xfrm>
            <a:custGeom>
              <a:avLst/>
              <a:gdLst>
                <a:gd name="connsiteX0" fmla="*/ 62346 w 125535"/>
                <a:gd name="connsiteY0" fmla="*/ 0 h 140706"/>
                <a:gd name="connsiteX1" fmla="*/ 6896 w 125535"/>
                <a:gd name="connsiteY1" fmla="*/ 9936 h 140706"/>
                <a:gd name="connsiteX2" fmla="*/ 0 w 125535"/>
                <a:gd name="connsiteY2" fmla="*/ 20969 h 140706"/>
                <a:gd name="connsiteX3" fmla="*/ 0 w 125535"/>
                <a:gd name="connsiteY3" fmla="*/ 135190 h 140706"/>
                <a:gd name="connsiteX4" fmla="*/ 5517 w 125535"/>
                <a:gd name="connsiteY4" fmla="*/ 140707 h 140706"/>
                <a:gd name="connsiteX5" fmla="*/ 30343 w 125535"/>
                <a:gd name="connsiteY5" fmla="*/ 140707 h 140706"/>
                <a:gd name="connsiteX6" fmla="*/ 35860 w 125535"/>
                <a:gd name="connsiteY6" fmla="*/ 135190 h 140706"/>
                <a:gd name="connsiteX7" fmla="*/ 35860 w 125535"/>
                <a:gd name="connsiteY7" fmla="*/ 42488 h 140706"/>
                <a:gd name="connsiteX8" fmla="*/ 42488 w 125535"/>
                <a:gd name="connsiteY8" fmla="*/ 35311 h 140706"/>
                <a:gd name="connsiteX9" fmla="*/ 62908 w 125535"/>
                <a:gd name="connsiteY9" fmla="*/ 33101 h 140706"/>
                <a:gd name="connsiteX10" fmla="*/ 89676 w 125535"/>
                <a:gd name="connsiteY10" fmla="*/ 56548 h 140706"/>
                <a:gd name="connsiteX11" fmla="*/ 89676 w 125535"/>
                <a:gd name="connsiteY11" fmla="*/ 135177 h 140706"/>
                <a:gd name="connsiteX12" fmla="*/ 95193 w 125535"/>
                <a:gd name="connsiteY12" fmla="*/ 140693 h 140706"/>
                <a:gd name="connsiteX13" fmla="*/ 120018 w 125535"/>
                <a:gd name="connsiteY13" fmla="*/ 140693 h 140706"/>
                <a:gd name="connsiteX14" fmla="*/ 125535 w 125535"/>
                <a:gd name="connsiteY14" fmla="*/ 135177 h 140706"/>
                <a:gd name="connsiteX15" fmla="*/ 125535 w 125535"/>
                <a:gd name="connsiteY15" fmla="*/ 51861 h 140706"/>
                <a:gd name="connsiteX16" fmla="*/ 62346 w 125535"/>
                <a:gd name="connsiteY16" fmla="*/ 0 h 14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5535" h="140706">
                  <a:moveTo>
                    <a:pt x="62346" y="0"/>
                  </a:moveTo>
                  <a:cubicBezTo>
                    <a:pt x="46063" y="0"/>
                    <a:pt x="27035" y="2758"/>
                    <a:pt x="6896" y="9936"/>
                  </a:cubicBezTo>
                  <a:cubicBezTo>
                    <a:pt x="3040" y="11315"/>
                    <a:pt x="0" y="14622"/>
                    <a:pt x="0" y="20969"/>
                  </a:cubicBezTo>
                  <a:lnTo>
                    <a:pt x="0" y="135190"/>
                  </a:lnTo>
                  <a:cubicBezTo>
                    <a:pt x="0" y="138497"/>
                    <a:pt x="2209" y="140707"/>
                    <a:pt x="5517" y="140707"/>
                  </a:cubicBezTo>
                  <a:lnTo>
                    <a:pt x="30343" y="140707"/>
                  </a:lnTo>
                  <a:cubicBezTo>
                    <a:pt x="33650" y="140707"/>
                    <a:pt x="35860" y="138497"/>
                    <a:pt x="35860" y="135190"/>
                  </a:cubicBezTo>
                  <a:lnTo>
                    <a:pt x="35860" y="42488"/>
                  </a:lnTo>
                  <a:cubicBezTo>
                    <a:pt x="35860" y="38350"/>
                    <a:pt x="38069" y="36422"/>
                    <a:pt x="42488" y="35311"/>
                  </a:cubicBezTo>
                  <a:cubicBezTo>
                    <a:pt x="49665" y="33650"/>
                    <a:pt x="54352" y="33101"/>
                    <a:pt x="62908" y="33101"/>
                  </a:cubicBezTo>
                  <a:cubicBezTo>
                    <a:pt x="77812" y="33101"/>
                    <a:pt x="89676" y="39997"/>
                    <a:pt x="89676" y="56548"/>
                  </a:cubicBezTo>
                  <a:lnTo>
                    <a:pt x="89676" y="135177"/>
                  </a:lnTo>
                  <a:cubicBezTo>
                    <a:pt x="89676" y="138484"/>
                    <a:pt x="91885" y="140693"/>
                    <a:pt x="95193" y="140693"/>
                  </a:cubicBezTo>
                  <a:lnTo>
                    <a:pt x="120018" y="140693"/>
                  </a:lnTo>
                  <a:cubicBezTo>
                    <a:pt x="123326" y="140693"/>
                    <a:pt x="125535" y="138484"/>
                    <a:pt x="125535" y="135177"/>
                  </a:cubicBezTo>
                  <a:lnTo>
                    <a:pt x="125535" y="51861"/>
                  </a:lnTo>
                  <a:cubicBezTo>
                    <a:pt x="125522" y="18211"/>
                    <a:pt x="104834" y="0"/>
                    <a:pt x="62346" y="0"/>
                  </a:cubicBezTo>
                  <a:close/>
                </a:path>
              </a:pathLst>
            </a:custGeom>
            <a:solidFill>
              <a:srgbClr val="000000"/>
            </a:solidFill>
            <a:ln w="1335" cap="flat">
              <a:noFill/>
              <a:prstDash val="solid"/>
              <a:miter/>
            </a:ln>
          </p:spPr>
          <p:txBody>
            <a:bodyPr rtlCol="0" anchor="ctr"/>
            <a:lstStyle/>
            <a:p>
              <a:endParaRPr lang="fr-FR" dirty="0">
                <a:latin typeface="Verdana" panose="020B0604030504040204" pitchFamily="34" charset="0"/>
              </a:endParaRPr>
            </a:p>
          </p:txBody>
        </p:sp>
        <p:sp>
          <p:nvSpPr>
            <p:cNvPr id="11" name="Freeform: Shape 10">
              <a:extLst>
                <a:ext uri="{FF2B5EF4-FFF2-40B4-BE49-F238E27FC236}">
                  <a16:creationId xmlns:a16="http://schemas.microsoft.com/office/drawing/2014/main" id="{0955D3D2-BB61-4A1A-AF6C-A470CBEAD0FD}"/>
                </a:ext>
              </a:extLst>
            </p:cNvPr>
            <p:cNvSpPr/>
            <p:nvPr/>
          </p:nvSpPr>
          <p:spPr>
            <a:xfrm>
              <a:off x="11632225" y="6590689"/>
              <a:ext cx="138778" cy="143465"/>
            </a:xfrm>
            <a:custGeom>
              <a:avLst/>
              <a:gdLst>
                <a:gd name="connsiteX0" fmla="*/ 68425 w 138778"/>
                <a:gd name="connsiteY0" fmla="*/ 0 h 143465"/>
                <a:gd name="connsiteX1" fmla="*/ 0 w 138778"/>
                <a:gd name="connsiteY1" fmla="*/ 71733 h 143465"/>
                <a:gd name="connsiteX2" fmla="*/ 70353 w 138778"/>
                <a:gd name="connsiteY2" fmla="*/ 143465 h 143465"/>
                <a:gd name="connsiteX3" fmla="*/ 138778 w 138778"/>
                <a:gd name="connsiteY3" fmla="*/ 71733 h 143465"/>
                <a:gd name="connsiteX4" fmla="*/ 68425 w 138778"/>
                <a:gd name="connsiteY4" fmla="*/ 0 h 143465"/>
                <a:gd name="connsiteX5" fmla="*/ 70367 w 138778"/>
                <a:gd name="connsiteY5" fmla="*/ 110351 h 143465"/>
                <a:gd name="connsiteX6" fmla="*/ 36435 w 138778"/>
                <a:gd name="connsiteY6" fmla="*/ 71719 h 143465"/>
                <a:gd name="connsiteX7" fmla="*/ 68438 w 138778"/>
                <a:gd name="connsiteY7" fmla="*/ 33088 h 143465"/>
                <a:gd name="connsiteX8" fmla="*/ 102370 w 138778"/>
                <a:gd name="connsiteY8" fmla="*/ 71719 h 143465"/>
                <a:gd name="connsiteX9" fmla="*/ 70367 w 138778"/>
                <a:gd name="connsiteY9" fmla="*/ 110351 h 143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8778" h="143465">
                  <a:moveTo>
                    <a:pt x="68425" y="0"/>
                  </a:moveTo>
                  <a:cubicBezTo>
                    <a:pt x="27035" y="0"/>
                    <a:pt x="0" y="30075"/>
                    <a:pt x="0" y="71733"/>
                  </a:cubicBezTo>
                  <a:cubicBezTo>
                    <a:pt x="0" y="113390"/>
                    <a:pt x="27035" y="143465"/>
                    <a:pt x="70353" y="143465"/>
                  </a:cubicBezTo>
                  <a:cubicBezTo>
                    <a:pt x="111743" y="143465"/>
                    <a:pt x="138778" y="113390"/>
                    <a:pt x="138778" y="71733"/>
                  </a:cubicBezTo>
                  <a:cubicBezTo>
                    <a:pt x="138778" y="30075"/>
                    <a:pt x="111743" y="0"/>
                    <a:pt x="68425" y="0"/>
                  </a:cubicBezTo>
                  <a:close/>
                  <a:moveTo>
                    <a:pt x="70367" y="110351"/>
                  </a:moveTo>
                  <a:cubicBezTo>
                    <a:pt x="49946" y="110351"/>
                    <a:pt x="36435" y="97107"/>
                    <a:pt x="36435" y="71719"/>
                  </a:cubicBezTo>
                  <a:cubicBezTo>
                    <a:pt x="36435" y="46331"/>
                    <a:pt x="49960" y="33088"/>
                    <a:pt x="68438" y="33088"/>
                  </a:cubicBezTo>
                  <a:cubicBezTo>
                    <a:pt x="88859" y="33088"/>
                    <a:pt x="102370" y="46331"/>
                    <a:pt x="102370" y="71719"/>
                  </a:cubicBezTo>
                  <a:cubicBezTo>
                    <a:pt x="102370" y="97107"/>
                    <a:pt x="88845" y="110351"/>
                    <a:pt x="70367" y="110351"/>
                  </a:cubicBezTo>
                  <a:close/>
                </a:path>
              </a:pathLst>
            </a:custGeom>
            <a:solidFill>
              <a:srgbClr val="000000"/>
            </a:solidFill>
            <a:ln w="1335" cap="flat">
              <a:noFill/>
              <a:prstDash val="solid"/>
              <a:miter/>
            </a:ln>
          </p:spPr>
          <p:txBody>
            <a:bodyPr rtlCol="0" anchor="ctr"/>
            <a:lstStyle/>
            <a:p>
              <a:endParaRPr lang="fr-FR" dirty="0">
                <a:latin typeface="Verdana" panose="020B0604030504040204" pitchFamily="34" charset="0"/>
              </a:endParaRPr>
            </a:p>
          </p:txBody>
        </p:sp>
        <p:sp>
          <p:nvSpPr>
            <p:cNvPr id="12" name="Freeform: Shape 11">
              <a:extLst>
                <a:ext uri="{FF2B5EF4-FFF2-40B4-BE49-F238E27FC236}">
                  <a16:creationId xmlns:a16="http://schemas.microsoft.com/office/drawing/2014/main" id="{3DE51453-4B37-4549-8E13-8806F7295D7C}"/>
                </a:ext>
              </a:extLst>
            </p:cNvPr>
            <p:cNvSpPr/>
            <p:nvPr/>
          </p:nvSpPr>
          <p:spPr>
            <a:xfrm>
              <a:off x="11894342" y="6593447"/>
              <a:ext cx="35859" cy="137948"/>
            </a:xfrm>
            <a:custGeom>
              <a:avLst/>
              <a:gdLst>
                <a:gd name="connsiteX0" fmla="*/ 30343 w 35859"/>
                <a:gd name="connsiteY0" fmla="*/ 0 h 137948"/>
                <a:gd name="connsiteX1" fmla="*/ 5517 w 35859"/>
                <a:gd name="connsiteY1" fmla="*/ 0 h 137948"/>
                <a:gd name="connsiteX2" fmla="*/ 0 w 35859"/>
                <a:gd name="connsiteY2" fmla="*/ 5517 h 137948"/>
                <a:gd name="connsiteX3" fmla="*/ 0 w 35859"/>
                <a:gd name="connsiteY3" fmla="*/ 132431 h 137948"/>
                <a:gd name="connsiteX4" fmla="*/ 5517 w 35859"/>
                <a:gd name="connsiteY4" fmla="*/ 137948 h 137948"/>
                <a:gd name="connsiteX5" fmla="*/ 30343 w 35859"/>
                <a:gd name="connsiteY5" fmla="*/ 137948 h 137948"/>
                <a:gd name="connsiteX6" fmla="*/ 35860 w 35859"/>
                <a:gd name="connsiteY6" fmla="*/ 132431 h 137948"/>
                <a:gd name="connsiteX7" fmla="*/ 35860 w 35859"/>
                <a:gd name="connsiteY7" fmla="*/ 5517 h 137948"/>
                <a:gd name="connsiteX8" fmla="*/ 30343 w 35859"/>
                <a:gd name="connsiteY8" fmla="*/ 0 h 137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859" h="137948">
                  <a:moveTo>
                    <a:pt x="30343" y="0"/>
                  </a:moveTo>
                  <a:lnTo>
                    <a:pt x="5517" y="0"/>
                  </a:lnTo>
                  <a:cubicBezTo>
                    <a:pt x="2209" y="0"/>
                    <a:pt x="0" y="2209"/>
                    <a:pt x="0" y="5517"/>
                  </a:cubicBezTo>
                  <a:lnTo>
                    <a:pt x="0" y="132431"/>
                  </a:lnTo>
                  <a:cubicBezTo>
                    <a:pt x="0" y="135739"/>
                    <a:pt x="2209" y="137948"/>
                    <a:pt x="5517" y="137948"/>
                  </a:cubicBezTo>
                  <a:lnTo>
                    <a:pt x="30343" y="137948"/>
                  </a:lnTo>
                  <a:cubicBezTo>
                    <a:pt x="33650" y="137948"/>
                    <a:pt x="35860" y="135739"/>
                    <a:pt x="35860" y="132431"/>
                  </a:cubicBezTo>
                  <a:lnTo>
                    <a:pt x="35860" y="5517"/>
                  </a:lnTo>
                  <a:cubicBezTo>
                    <a:pt x="35860" y="2209"/>
                    <a:pt x="33650" y="0"/>
                    <a:pt x="30343" y="0"/>
                  </a:cubicBezTo>
                  <a:close/>
                </a:path>
              </a:pathLst>
            </a:custGeom>
            <a:solidFill>
              <a:srgbClr val="000000"/>
            </a:solidFill>
            <a:ln w="1335" cap="flat">
              <a:noFill/>
              <a:prstDash val="solid"/>
              <a:miter/>
            </a:ln>
          </p:spPr>
          <p:txBody>
            <a:bodyPr rtlCol="0" anchor="ctr"/>
            <a:lstStyle/>
            <a:p>
              <a:endParaRPr lang="fr-FR" dirty="0">
                <a:latin typeface="Verdana" panose="020B0604030504040204" pitchFamily="34" charset="0"/>
              </a:endParaRPr>
            </a:p>
          </p:txBody>
        </p:sp>
        <p:sp>
          <p:nvSpPr>
            <p:cNvPr id="13" name="Freeform: Shape 12">
              <a:extLst>
                <a:ext uri="{FF2B5EF4-FFF2-40B4-BE49-F238E27FC236}">
                  <a16:creationId xmlns:a16="http://schemas.microsoft.com/office/drawing/2014/main" id="{FCC3B946-15BE-46E9-8AC3-C1976D9ADD0B}"/>
                </a:ext>
              </a:extLst>
            </p:cNvPr>
            <p:cNvSpPr/>
            <p:nvPr/>
          </p:nvSpPr>
          <p:spPr>
            <a:xfrm>
              <a:off x="11797770" y="6538265"/>
              <a:ext cx="79458" cy="193130"/>
            </a:xfrm>
            <a:custGeom>
              <a:avLst/>
              <a:gdLst>
                <a:gd name="connsiteX0" fmla="*/ 73942 w 79458"/>
                <a:gd name="connsiteY0" fmla="*/ 1928 h 193130"/>
                <a:gd name="connsiteX1" fmla="*/ 56561 w 79458"/>
                <a:gd name="connsiteY1" fmla="*/ 0 h 193130"/>
                <a:gd name="connsiteX2" fmla="*/ 0 w 79458"/>
                <a:gd name="connsiteY2" fmla="*/ 57940 h 193130"/>
                <a:gd name="connsiteX3" fmla="*/ 0 w 79458"/>
                <a:gd name="connsiteY3" fmla="*/ 187613 h 193130"/>
                <a:gd name="connsiteX4" fmla="*/ 5517 w 79458"/>
                <a:gd name="connsiteY4" fmla="*/ 193130 h 193130"/>
                <a:gd name="connsiteX5" fmla="*/ 30075 w 79458"/>
                <a:gd name="connsiteY5" fmla="*/ 193130 h 193130"/>
                <a:gd name="connsiteX6" fmla="*/ 35592 w 79458"/>
                <a:gd name="connsiteY6" fmla="*/ 187613 h 193130"/>
                <a:gd name="connsiteX7" fmla="*/ 35592 w 79458"/>
                <a:gd name="connsiteY7" fmla="*/ 85525 h 193130"/>
                <a:gd name="connsiteX8" fmla="*/ 70635 w 79458"/>
                <a:gd name="connsiteY8" fmla="*/ 85525 h 193130"/>
                <a:gd name="connsiteX9" fmla="*/ 76151 w 79458"/>
                <a:gd name="connsiteY9" fmla="*/ 80008 h 193130"/>
                <a:gd name="connsiteX10" fmla="*/ 76151 w 79458"/>
                <a:gd name="connsiteY10" fmla="*/ 60967 h 193130"/>
                <a:gd name="connsiteX11" fmla="*/ 70635 w 79458"/>
                <a:gd name="connsiteY11" fmla="*/ 55169 h 193130"/>
                <a:gd name="connsiteX12" fmla="*/ 35592 w 79458"/>
                <a:gd name="connsiteY12" fmla="*/ 55169 h 193130"/>
                <a:gd name="connsiteX13" fmla="*/ 35592 w 79458"/>
                <a:gd name="connsiteY13" fmla="*/ 52129 h 193130"/>
                <a:gd name="connsiteX14" fmla="*/ 57391 w 79458"/>
                <a:gd name="connsiteY14" fmla="*/ 29231 h 193130"/>
                <a:gd name="connsiteX15" fmla="*/ 70916 w 79458"/>
                <a:gd name="connsiteY15" fmla="*/ 30611 h 193130"/>
                <a:gd name="connsiteX16" fmla="*/ 76151 w 79458"/>
                <a:gd name="connsiteY16" fmla="*/ 25375 h 193130"/>
                <a:gd name="connsiteX17" fmla="*/ 78910 w 79458"/>
                <a:gd name="connsiteY17" fmla="*/ 11034 h 193130"/>
                <a:gd name="connsiteX18" fmla="*/ 79459 w 79458"/>
                <a:gd name="connsiteY18" fmla="*/ 7445 h 193130"/>
                <a:gd name="connsiteX19" fmla="*/ 73942 w 79458"/>
                <a:gd name="connsiteY19" fmla="*/ 1928 h 193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458" h="193130">
                  <a:moveTo>
                    <a:pt x="73942" y="1928"/>
                  </a:moveTo>
                  <a:cubicBezTo>
                    <a:pt x="68425" y="549"/>
                    <a:pt x="62440" y="0"/>
                    <a:pt x="56561" y="0"/>
                  </a:cubicBezTo>
                  <a:cubicBezTo>
                    <a:pt x="22349" y="0"/>
                    <a:pt x="0" y="18211"/>
                    <a:pt x="0" y="57940"/>
                  </a:cubicBezTo>
                  <a:lnTo>
                    <a:pt x="0" y="187613"/>
                  </a:lnTo>
                  <a:cubicBezTo>
                    <a:pt x="0" y="190921"/>
                    <a:pt x="2209" y="193130"/>
                    <a:pt x="5517" y="193130"/>
                  </a:cubicBezTo>
                  <a:lnTo>
                    <a:pt x="30075" y="193130"/>
                  </a:lnTo>
                  <a:cubicBezTo>
                    <a:pt x="33382" y="193130"/>
                    <a:pt x="35592" y="190921"/>
                    <a:pt x="35592" y="187613"/>
                  </a:cubicBezTo>
                  <a:lnTo>
                    <a:pt x="35592" y="85525"/>
                  </a:lnTo>
                  <a:lnTo>
                    <a:pt x="70635" y="85525"/>
                  </a:lnTo>
                  <a:cubicBezTo>
                    <a:pt x="74223" y="85525"/>
                    <a:pt x="76151" y="83315"/>
                    <a:pt x="76151" y="80008"/>
                  </a:cubicBezTo>
                  <a:lnTo>
                    <a:pt x="76151" y="60967"/>
                  </a:lnTo>
                  <a:cubicBezTo>
                    <a:pt x="76151" y="57378"/>
                    <a:pt x="74223" y="55169"/>
                    <a:pt x="70635" y="55169"/>
                  </a:cubicBezTo>
                  <a:lnTo>
                    <a:pt x="35592" y="55169"/>
                  </a:lnTo>
                  <a:lnTo>
                    <a:pt x="35592" y="52129"/>
                  </a:lnTo>
                  <a:cubicBezTo>
                    <a:pt x="35592" y="36958"/>
                    <a:pt x="42207" y="29231"/>
                    <a:pt x="57391" y="29231"/>
                  </a:cubicBezTo>
                  <a:cubicBezTo>
                    <a:pt x="62908" y="29231"/>
                    <a:pt x="68854" y="30611"/>
                    <a:pt x="70916" y="30611"/>
                  </a:cubicBezTo>
                  <a:cubicBezTo>
                    <a:pt x="74223" y="30611"/>
                    <a:pt x="75602" y="28682"/>
                    <a:pt x="76151" y="25375"/>
                  </a:cubicBezTo>
                  <a:lnTo>
                    <a:pt x="78910" y="11034"/>
                  </a:lnTo>
                  <a:cubicBezTo>
                    <a:pt x="79151" y="9762"/>
                    <a:pt x="79459" y="8637"/>
                    <a:pt x="79459" y="7445"/>
                  </a:cubicBezTo>
                  <a:cubicBezTo>
                    <a:pt x="79459" y="4379"/>
                    <a:pt x="77798" y="2758"/>
                    <a:pt x="73942" y="1928"/>
                  </a:cubicBezTo>
                  <a:close/>
                </a:path>
              </a:pathLst>
            </a:custGeom>
            <a:solidFill>
              <a:srgbClr val="000000"/>
            </a:solidFill>
            <a:ln w="1335" cap="flat">
              <a:noFill/>
              <a:prstDash val="solid"/>
              <a:miter/>
            </a:ln>
          </p:spPr>
          <p:txBody>
            <a:bodyPr rtlCol="0" anchor="ctr"/>
            <a:lstStyle/>
            <a:p>
              <a:endParaRPr lang="fr-FR" dirty="0">
                <a:latin typeface="Verdana" panose="020B0604030504040204" pitchFamily="34" charset="0"/>
              </a:endParaRPr>
            </a:p>
          </p:txBody>
        </p:sp>
        <p:sp>
          <p:nvSpPr>
            <p:cNvPr id="14" name="Freeform: Shape 13">
              <a:extLst>
                <a:ext uri="{FF2B5EF4-FFF2-40B4-BE49-F238E27FC236}">
                  <a16:creationId xmlns:a16="http://schemas.microsoft.com/office/drawing/2014/main" id="{19905020-CD0B-4A46-939E-1EAE9F95FCC5}"/>
                </a:ext>
              </a:extLst>
            </p:cNvPr>
            <p:cNvSpPr/>
            <p:nvPr/>
          </p:nvSpPr>
          <p:spPr>
            <a:xfrm>
              <a:off x="11168862" y="6696085"/>
              <a:ext cx="38350" cy="38082"/>
            </a:xfrm>
            <a:custGeom>
              <a:avLst/>
              <a:gdLst>
                <a:gd name="connsiteX0" fmla="*/ 18760 w 38350"/>
                <a:gd name="connsiteY0" fmla="*/ 0 h 38082"/>
                <a:gd name="connsiteX1" fmla="*/ 0 w 38350"/>
                <a:gd name="connsiteY1" fmla="*/ 19041 h 38082"/>
                <a:gd name="connsiteX2" fmla="*/ 19590 w 38350"/>
                <a:gd name="connsiteY2" fmla="*/ 38082 h 38082"/>
                <a:gd name="connsiteX3" fmla="*/ 38350 w 38350"/>
                <a:gd name="connsiteY3" fmla="*/ 19041 h 38082"/>
                <a:gd name="connsiteX4" fmla="*/ 18760 w 38350"/>
                <a:gd name="connsiteY4" fmla="*/ 0 h 38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350" h="38082">
                  <a:moveTo>
                    <a:pt x="18760" y="0"/>
                  </a:moveTo>
                  <a:cubicBezTo>
                    <a:pt x="7445" y="0"/>
                    <a:pt x="0" y="7177"/>
                    <a:pt x="0" y="19041"/>
                  </a:cubicBezTo>
                  <a:cubicBezTo>
                    <a:pt x="0" y="30624"/>
                    <a:pt x="7445" y="38082"/>
                    <a:pt x="19590" y="38082"/>
                  </a:cubicBezTo>
                  <a:cubicBezTo>
                    <a:pt x="30905" y="38082"/>
                    <a:pt x="38350" y="30637"/>
                    <a:pt x="38350" y="19041"/>
                  </a:cubicBezTo>
                  <a:cubicBezTo>
                    <a:pt x="38350" y="7164"/>
                    <a:pt x="30892" y="0"/>
                    <a:pt x="18760" y="0"/>
                  </a:cubicBezTo>
                  <a:close/>
                </a:path>
              </a:pathLst>
            </a:custGeom>
            <a:solidFill>
              <a:srgbClr val="7A00E6"/>
            </a:solidFill>
            <a:ln w="1335" cap="flat">
              <a:noFill/>
              <a:prstDash val="solid"/>
              <a:miter/>
            </a:ln>
          </p:spPr>
          <p:txBody>
            <a:bodyPr rtlCol="0" anchor="ctr"/>
            <a:lstStyle/>
            <a:p>
              <a:endParaRPr lang="fr-FR" dirty="0">
                <a:latin typeface="Verdana" panose="020B0604030504040204" pitchFamily="34" charset="0"/>
              </a:endParaRPr>
            </a:p>
          </p:txBody>
        </p:sp>
        <p:sp>
          <p:nvSpPr>
            <p:cNvPr id="15" name="Freeform: Shape 14">
              <a:extLst>
                <a:ext uri="{FF2B5EF4-FFF2-40B4-BE49-F238E27FC236}">
                  <a16:creationId xmlns:a16="http://schemas.microsoft.com/office/drawing/2014/main" id="{5E24F810-F334-445F-8BE8-AA5119DFE7ED}"/>
                </a:ext>
              </a:extLst>
            </p:cNvPr>
            <p:cNvSpPr/>
            <p:nvPr/>
          </p:nvSpPr>
          <p:spPr>
            <a:xfrm>
              <a:off x="11893097" y="6538319"/>
              <a:ext cx="38350" cy="38082"/>
            </a:xfrm>
            <a:custGeom>
              <a:avLst/>
              <a:gdLst>
                <a:gd name="connsiteX0" fmla="*/ 18760 w 38350"/>
                <a:gd name="connsiteY0" fmla="*/ 0 h 38082"/>
                <a:gd name="connsiteX1" fmla="*/ 0 w 38350"/>
                <a:gd name="connsiteY1" fmla="*/ 19041 h 38082"/>
                <a:gd name="connsiteX2" fmla="*/ 19590 w 38350"/>
                <a:gd name="connsiteY2" fmla="*/ 38082 h 38082"/>
                <a:gd name="connsiteX3" fmla="*/ 38350 w 38350"/>
                <a:gd name="connsiteY3" fmla="*/ 19041 h 38082"/>
                <a:gd name="connsiteX4" fmla="*/ 18760 w 38350"/>
                <a:gd name="connsiteY4" fmla="*/ 0 h 38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350" h="38082">
                  <a:moveTo>
                    <a:pt x="18760" y="0"/>
                  </a:moveTo>
                  <a:cubicBezTo>
                    <a:pt x="7445" y="0"/>
                    <a:pt x="0" y="7177"/>
                    <a:pt x="0" y="19041"/>
                  </a:cubicBezTo>
                  <a:cubicBezTo>
                    <a:pt x="0" y="30624"/>
                    <a:pt x="7445" y="38082"/>
                    <a:pt x="19590" y="38082"/>
                  </a:cubicBezTo>
                  <a:cubicBezTo>
                    <a:pt x="30905" y="38082"/>
                    <a:pt x="38350" y="30637"/>
                    <a:pt x="38350" y="19041"/>
                  </a:cubicBezTo>
                  <a:cubicBezTo>
                    <a:pt x="38350" y="7164"/>
                    <a:pt x="30892" y="0"/>
                    <a:pt x="18760" y="0"/>
                  </a:cubicBezTo>
                  <a:close/>
                </a:path>
              </a:pathLst>
            </a:custGeom>
            <a:solidFill>
              <a:srgbClr val="7A00E6"/>
            </a:solidFill>
            <a:ln w="1335" cap="flat">
              <a:noFill/>
              <a:prstDash val="solid"/>
              <a:miter/>
            </a:ln>
          </p:spPr>
          <p:txBody>
            <a:bodyPr rtlCol="0" anchor="ctr"/>
            <a:lstStyle/>
            <a:p>
              <a:endParaRPr lang="fr-FR" dirty="0">
                <a:latin typeface="Verdana" panose="020B0604030504040204" pitchFamily="34" charset="0"/>
              </a:endParaRPr>
            </a:p>
          </p:txBody>
        </p:sp>
      </p:grpSp>
      <p:pic>
        <p:nvPicPr>
          <p:cNvPr id="16" name="Picture 15" descr="Logo&#10;&#10;Description automatically generated">
            <a:extLst>
              <a:ext uri="{FF2B5EF4-FFF2-40B4-BE49-F238E27FC236}">
                <a16:creationId xmlns:a16="http://schemas.microsoft.com/office/drawing/2014/main" id="{D98DEE2F-2925-4EFE-80B3-5B17B515EC71}"/>
              </a:ext>
            </a:extLst>
          </p:cNvPr>
          <p:cNvPicPr>
            <a:picLocks noChangeAspect="1"/>
          </p:cNvPicPr>
          <p:nvPr userDrawn="1"/>
        </p:nvPicPr>
        <p:blipFill>
          <a:blip r:embed="rId38" cstate="print">
            <a:extLst>
              <a:ext uri="{28A0092B-C50C-407E-A947-70E740481C1C}">
                <a14:useLocalDpi xmlns:a14="http://schemas.microsoft.com/office/drawing/2010/main" val="0"/>
              </a:ext>
            </a:extLst>
          </a:blip>
          <a:stretch>
            <a:fillRect/>
          </a:stretch>
        </p:blipFill>
        <p:spPr>
          <a:xfrm>
            <a:off x="10331065" y="79038"/>
            <a:ext cx="2048997" cy="1223469"/>
          </a:xfrm>
          <a:prstGeom prst="rect">
            <a:avLst/>
          </a:prstGeom>
        </p:spPr>
      </p:pic>
      <p:sp>
        <p:nvSpPr>
          <p:cNvPr id="10" name="TextBox 9">
            <a:extLst>
              <a:ext uri="{FF2B5EF4-FFF2-40B4-BE49-F238E27FC236}">
                <a16:creationId xmlns:a16="http://schemas.microsoft.com/office/drawing/2014/main" id="{7CDB020D-C861-BE5C-DBCB-0E3D0D5CA625}"/>
              </a:ext>
            </a:extLst>
          </p:cNvPr>
          <p:cNvSpPr txBox="1"/>
          <p:nvPr>
            <p:extLst>
              <p:ext uri="{1162E1C5-73C7-4A58-AE30-91384D911F3F}">
                <p184:classification xmlns:p184="http://schemas.microsoft.com/office/powerpoint/2018/4/main" val="hdr"/>
              </p:ext>
            </p:extLst>
          </p:nvPr>
        </p:nvSpPr>
        <p:spPr>
          <a:xfrm>
            <a:off x="5893562" y="63500"/>
            <a:ext cx="433388" cy="152400"/>
          </a:xfrm>
          <a:prstGeom prst="rect">
            <a:avLst/>
          </a:prstGeom>
        </p:spPr>
        <p:txBody>
          <a:bodyPr horzOverflow="overflow" lIns="0" tIns="0" rIns="0" bIns="0">
            <a:spAutoFit/>
          </a:bodyPr>
          <a:lstStyle/>
          <a:p>
            <a:pPr algn="l"/>
            <a:r>
              <a:rPr lang="en-US" sz="1000">
                <a:solidFill>
                  <a:srgbClr val="4A569E"/>
                </a:solidFill>
                <a:latin typeface="Calibri" panose="020F0502020204030204" pitchFamily="34" charset="0"/>
                <a:cs typeface="Calibri" panose="020F0502020204030204" pitchFamily="34" charset="0"/>
              </a:rPr>
              <a:t>Internal</a:t>
            </a:r>
          </a:p>
        </p:txBody>
      </p:sp>
    </p:spTree>
    <p:extLst>
      <p:ext uri="{BB962C8B-B14F-4D97-AF65-F5344CB8AC3E}">
        <p14:creationId xmlns:p14="http://schemas.microsoft.com/office/powerpoint/2010/main" val="2273529675"/>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 id="2147483730" r:id="rId12"/>
    <p:sldLayoutId id="2147483731" r:id="rId13"/>
    <p:sldLayoutId id="2147483732" r:id="rId14"/>
    <p:sldLayoutId id="2147483733" r:id="rId15"/>
    <p:sldLayoutId id="2147483734" r:id="rId16"/>
    <p:sldLayoutId id="2147483735" r:id="rId17"/>
    <p:sldLayoutId id="2147483736" r:id="rId18"/>
    <p:sldLayoutId id="2147483737" r:id="rId19"/>
    <p:sldLayoutId id="2147483738" r:id="rId20"/>
    <p:sldLayoutId id="2147483739" r:id="rId21"/>
    <p:sldLayoutId id="2147483740" r:id="rId22"/>
    <p:sldLayoutId id="2147483741" r:id="rId23"/>
    <p:sldLayoutId id="2147483742" r:id="rId24"/>
    <p:sldLayoutId id="2147483743" r:id="rId25"/>
    <p:sldLayoutId id="2147483744" r:id="rId26"/>
    <p:sldLayoutId id="2147483745" r:id="rId27"/>
    <p:sldLayoutId id="2147483746" r:id="rId28"/>
    <p:sldLayoutId id="2147483747" r:id="rId29"/>
    <p:sldLayoutId id="2147483748" r:id="rId30"/>
    <p:sldLayoutId id="2147483749" r:id="rId31"/>
    <p:sldLayoutId id="2147483750" r:id="rId32"/>
    <p:sldLayoutId id="2147483751" r:id="rId33"/>
    <p:sldLayoutId id="2147483752" r:id="rId34"/>
    <p:sldLayoutId id="2147483753" r:id="rId35"/>
    <p:sldLayoutId id="2147483754" r:id="rId36"/>
  </p:sldLayoutIdLst>
  <p:hf hdr="0" ftr="0" dt="0"/>
  <p:txStyles>
    <p:titleStyle>
      <a:lvl1pPr algn="l" defTabSz="685800" rtl="0" eaLnBrk="1" latinLnBrk="0" hangingPunct="1">
        <a:lnSpc>
          <a:spcPct val="85000"/>
        </a:lnSpc>
        <a:spcBef>
          <a:spcPct val="0"/>
        </a:spcBef>
        <a:buNone/>
        <a:defRPr sz="2800" b="0" kern="1200" cap="none" baseline="0">
          <a:solidFill>
            <a:schemeClr val="accent2"/>
          </a:solidFill>
          <a:latin typeface="Verdana" panose="020B0604030504040204" pitchFamily="34" charset="0"/>
          <a:ea typeface="Verdana" panose="020B0604030504040204" pitchFamily="34" charset="0"/>
          <a:cs typeface="+mj-cs"/>
        </a:defRPr>
      </a:lvl1pPr>
    </p:titleStyle>
    <p:bodyStyle>
      <a:lvl1pPr marL="216000" indent="-216000" algn="l" defTabSz="685800" rtl="0" eaLnBrk="1" latinLnBrk="0" hangingPunct="1">
        <a:lnSpc>
          <a:spcPct val="90000"/>
        </a:lnSpc>
        <a:spcBef>
          <a:spcPts val="1200"/>
        </a:spcBef>
        <a:buClr>
          <a:schemeClr val="accent2"/>
        </a:buClr>
        <a:buSzPct val="100000"/>
        <a:buFont typeface="Calibri" panose="020F0502020204030204" pitchFamily="34" charset="0"/>
        <a:buChar char="•"/>
        <a:defRPr sz="2000" b="0" kern="1200">
          <a:solidFill>
            <a:schemeClr val="tx1">
              <a:lumMod val="75000"/>
              <a:lumOff val="25000"/>
            </a:schemeClr>
          </a:solidFill>
          <a:latin typeface="Verdana" panose="020B0604030504040204" pitchFamily="34" charset="0"/>
          <a:ea typeface="Verdana" panose="020B0604030504040204" pitchFamily="34" charset="0"/>
          <a:cs typeface="+mn-cs"/>
        </a:defRPr>
      </a:lvl1pPr>
      <a:lvl2pPr marL="504000" indent="-180000" algn="l" defTabSz="685800" rtl="0" eaLnBrk="1" latinLnBrk="0" hangingPunct="1">
        <a:lnSpc>
          <a:spcPct val="90000"/>
        </a:lnSpc>
        <a:spcBef>
          <a:spcPts val="600"/>
        </a:spcBef>
        <a:buClr>
          <a:schemeClr val="accent1"/>
        </a:buClr>
        <a:buFont typeface="Calibri" panose="020F0502020204030204" pitchFamily="34" charset="0"/>
        <a:buChar char="‒"/>
        <a:defRPr sz="1800" b="0" kern="1200">
          <a:solidFill>
            <a:schemeClr val="tx1">
              <a:lumMod val="75000"/>
              <a:lumOff val="25000"/>
            </a:schemeClr>
          </a:solidFill>
          <a:latin typeface="Verdana" panose="020B0604030504040204" pitchFamily="34" charset="0"/>
          <a:ea typeface="Verdana" panose="020B0604030504040204" pitchFamily="34" charset="0"/>
          <a:cs typeface="+mn-cs"/>
        </a:defRPr>
      </a:lvl2pPr>
      <a:lvl3pPr marL="792000" indent="-171450" algn="l" defTabSz="685800" rtl="0" eaLnBrk="1" latinLnBrk="0" hangingPunct="1">
        <a:lnSpc>
          <a:spcPct val="90000"/>
        </a:lnSpc>
        <a:spcBef>
          <a:spcPts val="300"/>
        </a:spcBef>
        <a:buClr>
          <a:schemeClr val="accent1"/>
        </a:buClr>
        <a:buFont typeface="Calibri" panose="020F0502020204030204" pitchFamily="34" charset="0"/>
        <a:buChar char="–"/>
        <a:defRPr sz="1600" b="0" kern="1200">
          <a:solidFill>
            <a:schemeClr val="tx1">
              <a:lumMod val="75000"/>
              <a:lumOff val="25000"/>
            </a:schemeClr>
          </a:solidFill>
          <a:latin typeface="Verdana" panose="020B0604030504040204" pitchFamily="34" charset="0"/>
          <a:ea typeface="Verdana" panose="020B0604030504040204" pitchFamily="34" charset="0"/>
          <a:cs typeface="+mn-cs"/>
        </a:defRPr>
      </a:lvl3pPr>
      <a:lvl4pPr marL="1044000" indent="-144000" algn="l" defTabSz="685800" rtl="0" eaLnBrk="1" latinLnBrk="0" hangingPunct="1">
        <a:lnSpc>
          <a:spcPct val="90000"/>
        </a:lnSpc>
        <a:spcBef>
          <a:spcPts val="400"/>
        </a:spcBef>
        <a:buClr>
          <a:schemeClr val="accent1"/>
        </a:buClr>
        <a:buFont typeface="Arial" panose="020B0604020202020204" pitchFamily="34" charset="0"/>
        <a:buChar char="•"/>
        <a:defRPr sz="1400" b="0" kern="1200">
          <a:solidFill>
            <a:schemeClr val="tx1">
              <a:lumMod val="75000"/>
              <a:lumOff val="25000"/>
            </a:schemeClr>
          </a:solidFill>
          <a:latin typeface="Verdana" panose="020B0604030504040204" pitchFamily="34" charset="0"/>
          <a:ea typeface="Verdana" panose="020B0604030504040204" pitchFamily="34" charset="0"/>
          <a:cs typeface="+mn-cs"/>
        </a:defRPr>
      </a:lvl4pPr>
      <a:lvl5pPr marL="1296000" indent="-144000" algn="l" defTabSz="685800" rtl="0" eaLnBrk="1" latinLnBrk="0" hangingPunct="1">
        <a:lnSpc>
          <a:spcPct val="90000"/>
        </a:lnSpc>
        <a:spcBef>
          <a:spcPts val="400"/>
        </a:spcBef>
        <a:buClr>
          <a:schemeClr val="accent1"/>
        </a:buClr>
        <a:buFont typeface="Arial" panose="020B0604020202020204" pitchFamily="34" charset="0"/>
        <a:buChar char="•"/>
        <a:defRPr sz="1200" b="0" kern="1200">
          <a:solidFill>
            <a:schemeClr val="tx1">
              <a:lumMod val="75000"/>
              <a:lumOff val="25000"/>
            </a:schemeClr>
          </a:solidFill>
          <a:latin typeface="Verdana" panose="020B0604030504040204" pitchFamily="34" charset="0"/>
          <a:ea typeface="Verdana" panose="020B0604030504040204" pitchFamily="34"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ángulo 8">
            <a:extLst>
              <a:ext uri="{FF2B5EF4-FFF2-40B4-BE49-F238E27FC236}">
                <a16:creationId xmlns:a16="http://schemas.microsoft.com/office/drawing/2014/main" id="{2EB5C131-D422-F74F-96AB-2333C46A1F01}"/>
              </a:ext>
            </a:extLst>
          </p:cNvPr>
          <p:cNvSpPr/>
          <p:nvPr userDrawn="1"/>
        </p:nvSpPr>
        <p:spPr>
          <a:xfrm>
            <a:off x="-1" y="6243939"/>
            <a:ext cx="12192001" cy="638553"/>
          </a:xfrm>
          <a:prstGeom prst="rect">
            <a:avLst/>
          </a:prstGeom>
          <a:gradFill flip="none" rotWithShape="1">
            <a:gsLst>
              <a:gs pos="63000">
                <a:srgbClr val="F8D80E"/>
              </a:gs>
              <a:gs pos="78000">
                <a:srgbClr val="F3981A"/>
              </a:gs>
              <a:gs pos="31000">
                <a:schemeClr val="bg1"/>
              </a:gs>
              <a:gs pos="100000">
                <a:srgbClr val="882715"/>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s-ES" sz="1100" dirty="0">
                <a:effectLst/>
                <a:ea typeface="Calibri" panose="020F0502020204030204" pitchFamily="34" charset="0"/>
                <a:cs typeface="Arial" panose="020B0604020202020204" pitchFamily="34" charset="0"/>
              </a:rPr>
              <a:t> </a:t>
            </a:r>
          </a:p>
        </p:txBody>
      </p:sp>
      <p:sp>
        <p:nvSpPr>
          <p:cNvPr id="10" name="Rectángulo 9">
            <a:extLst>
              <a:ext uri="{FF2B5EF4-FFF2-40B4-BE49-F238E27FC236}">
                <a16:creationId xmlns:a16="http://schemas.microsoft.com/office/drawing/2014/main" id="{A8EAAEBA-9344-FD47-BF52-E24F06568454}"/>
              </a:ext>
            </a:extLst>
          </p:cNvPr>
          <p:cNvSpPr/>
          <p:nvPr userDrawn="1"/>
        </p:nvSpPr>
        <p:spPr>
          <a:xfrm>
            <a:off x="-1" y="6228448"/>
            <a:ext cx="12192001" cy="60594"/>
          </a:xfrm>
          <a:prstGeom prst="rect">
            <a:avLst/>
          </a:prstGeom>
          <a:gradFill>
            <a:gsLst>
              <a:gs pos="65000">
                <a:srgbClr val="CDAA62"/>
              </a:gs>
              <a:gs pos="31000">
                <a:schemeClr val="bg1"/>
              </a:gs>
              <a:gs pos="100000">
                <a:srgbClr val="CDAA62"/>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s-ES" sz="1100" dirty="0">
                <a:solidFill>
                  <a:srgbClr val="CAA966"/>
                </a:solidFill>
                <a:effectLst/>
                <a:ea typeface="Calibri" panose="020F0502020204030204" pitchFamily="34" charset="0"/>
                <a:cs typeface="Arial" panose="020B0604020202020204" pitchFamily="34" charset="0"/>
              </a:rPr>
              <a:t> </a:t>
            </a:r>
            <a:endParaRPr lang="es-ES" sz="1100" dirty="0">
              <a:effectLst/>
              <a:ea typeface="Calibri" panose="020F0502020204030204" pitchFamily="34" charset="0"/>
              <a:cs typeface="Arial" panose="020B0604020202020204" pitchFamily="34" charset="0"/>
            </a:endParaRPr>
          </a:p>
        </p:txBody>
      </p:sp>
      <p:pic>
        <p:nvPicPr>
          <p:cNvPr id="3" name="Imagen 2" descr="Imagen que contiene reloj, señal&#10;&#10;Descripción generada automáticamente">
            <a:extLst>
              <a:ext uri="{FF2B5EF4-FFF2-40B4-BE49-F238E27FC236}">
                <a16:creationId xmlns:a16="http://schemas.microsoft.com/office/drawing/2014/main" id="{CA05F630-B313-8440-A83A-34C2AEA176CA}"/>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31055" y="6416056"/>
            <a:ext cx="1440537" cy="307234"/>
          </a:xfrm>
          <a:prstGeom prst="rect">
            <a:avLst/>
          </a:prstGeom>
        </p:spPr>
      </p:pic>
      <p:sp>
        <p:nvSpPr>
          <p:cNvPr id="11" name="Rectángulo 10">
            <a:extLst>
              <a:ext uri="{FF2B5EF4-FFF2-40B4-BE49-F238E27FC236}">
                <a16:creationId xmlns:a16="http://schemas.microsoft.com/office/drawing/2014/main" id="{EEB5B1FE-8DD2-554C-AD04-14F925C26065}"/>
              </a:ext>
            </a:extLst>
          </p:cNvPr>
          <p:cNvSpPr/>
          <p:nvPr userDrawn="1"/>
        </p:nvSpPr>
        <p:spPr>
          <a:xfrm>
            <a:off x="0" y="-90017"/>
            <a:ext cx="12192000" cy="537899"/>
          </a:xfrm>
          <a:prstGeom prst="rect">
            <a:avLst/>
          </a:prstGeom>
          <a:gradFill flip="none" rotWithShape="1">
            <a:gsLst>
              <a:gs pos="100000">
                <a:srgbClr val="F8D80E"/>
              </a:gs>
              <a:gs pos="26000">
                <a:srgbClr val="F3981A"/>
              </a:gs>
              <a:gs pos="0">
                <a:srgbClr val="882715"/>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s-ES" sz="1100" dirty="0">
                <a:effectLst/>
                <a:ea typeface="Calibri" panose="020F0502020204030204" pitchFamily="34" charset="0"/>
                <a:cs typeface="Arial" panose="020B0604020202020204" pitchFamily="34" charset="0"/>
              </a:rPr>
              <a:t> </a:t>
            </a:r>
          </a:p>
        </p:txBody>
      </p:sp>
      <p:sp>
        <p:nvSpPr>
          <p:cNvPr id="12" name="Rectángulo 11">
            <a:extLst>
              <a:ext uri="{FF2B5EF4-FFF2-40B4-BE49-F238E27FC236}">
                <a16:creationId xmlns:a16="http://schemas.microsoft.com/office/drawing/2014/main" id="{91939B00-C7FF-8243-AFEB-B4C026DDCD03}"/>
              </a:ext>
            </a:extLst>
          </p:cNvPr>
          <p:cNvSpPr/>
          <p:nvPr userDrawn="1"/>
        </p:nvSpPr>
        <p:spPr>
          <a:xfrm>
            <a:off x="-1" y="399728"/>
            <a:ext cx="12192001" cy="60594"/>
          </a:xfrm>
          <a:prstGeom prst="rect">
            <a:avLst/>
          </a:prstGeom>
          <a:solidFill>
            <a:srgbClr val="CAA966">
              <a:alpha val="9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s-ES" sz="1100" dirty="0">
                <a:solidFill>
                  <a:srgbClr val="CAA966"/>
                </a:solidFill>
                <a:effectLst/>
                <a:ea typeface="Calibri" panose="020F0502020204030204" pitchFamily="34" charset="0"/>
                <a:cs typeface="Arial" panose="020B0604020202020204" pitchFamily="34" charset="0"/>
              </a:rPr>
              <a:t> </a:t>
            </a:r>
            <a:endParaRPr lang="es-ES" sz="1100" dirty="0">
              <a:effectLst/>
              <a:ea typeface="Calibri" panose="020F0502020204030204" pitchFamily="34" charset="0"/>
              <a:cs typeface="Arial" panose="020B0604020202020204" pitchFamily="34" charset="0"/>
            </a:endParaRPr>
          </a:p>
        </p:txBody>
      </p:sp>
      <p:sp>
        <p:nvSpPr>
          <p:cNvPr id="4" name="TextBox 3">
            <a:extLst>
              <a:ext uri="{FF2B5EF4-FFF2-40B4-BE49-F238E27FC236}">
                <a16:creationId xmlns:a16="http://schemas.microsoft.com/office/drawing/2014/main" id="{607D019D-8AD1-90B2-D875-EDA527767404}"/>
              </a:ext>
            </a:extLst>
          </p:cNvPr>
          <p:cNvSpPr txBox="1"/>
          <p:nvPr>
            <p:extLst>
              <p:ext uri="{1162E1C5-73C7-4A58-AE30-91384D911F3F}">
                <p184:classification xmlns:p184="http://schemas.microsoft.com/office/powerpoint/2018/4/main" val="hdr"/>
              </p:ext>
            </p:extLst>
          </p:nvPr>
        </p:nvSpPr>
        <p:spPr>
          <a:xfrm>
            <a:off x="5893562" y="63500"/>
            <a:ext cx="433388" cy="152400"/>
          </a:xfrm>
          <a:prstGeom prst="rect">
            <a:avLst/>
          </a:prstGeom>
        </p:spPr>
        <p:txBody>
          <a:bodyPr horzOverflow="overflow" lIns="0" tIns="0" rIns="0" bIns="0">
            <a:spAutoFit/>
          </a:bodyPr>
          <a:lstStyle/>
          <a:p>
            <a:pPr algn="l"/>
            <a:r>
              <a:rPr lang="en-US" sz="1000">
                <a:solidFill>
                  <a:srgbClr val="4A569E"/>
                </a:solidFill>
                <a:latin typeface="Calibri" panose="020F0502020204030204" pitchFamily="34" charset="0"/>
                <a:cs typeface="Calibri" panose="020F0502020204030204" pitchFamily="34" charset="0"/>
              </a:rPr>
              <a:t>Internal</a:t>
            </a:r>
          </a:p>
        </p:txBody>
      </p:sp>
    </p:spTree>
    <p:extLst>
      <p:ext uri="{BB962C8B-B14F-4D97-AF65-F5344CB8AC3E}">
        <p14:creationId xmlns:p14="http://schemas.microsoft.com/office/powerpoint/2010/main" val="1938167364"/>
      </p:ext>
    </p:extLst>
  </p:cSld>
  <p:clrMap bg1="lt1" tx1="dk1" bg2="lt2" tx2="dk2" accent1="accent1" accent2="accent2" accent3="accent3" accent4="accent4" accent5="accent5" accent6="accent6" hlink="hlink" folHlink="folHlink"/>
  <p:sldLayoutIdLst>
    <p:sldLayoutId id="2147483756"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8.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microsoft.com/office/2018/10/relationships/comments" Target="../comments/modernComment_7FFFDD9C_B3E43C9A.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png"/><Relationship Id="rId1" Type="http://schemas.openxmlformats.org/officeDocument/2006/relationships/slideLayout" Target="../slideLayouts/slideLayout8.xm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microsoft.com/office/2018/10/relationships/comments" Target="../comments/modernComment_259_DC533543.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microsoft.com/office/2018/10/relationships/comments" Target="../comments/modernComment_7FFFDD98_2B8B016B.xml"/><Relationship Id="rId1" Type="http://schemas.openxmlformats.org/officeDocument/2006/relationships/slideLayout" Target="../slideLayouts/slideLayout8.xml"/><Relationship Id="rId6" Type="http://schemas.openxmlformats.org/officeDocument/2006/relationships/image" Target="../media/image13.png"/><Relationship Id="rId5" Type="http://schemas.openxmlformats.org/officeDocument/2006/relationships/chart" Target="../charts/chart3.xml"/><Relationship Id="rId4"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descr="A picture containing text&#10;&#10;Description automatically generated">
            <a:extLst>
              <a:ext uri="{FF2B5EF4-FFF2-40B4-BE49-F238E27FC236}">
                <a16:creationId xmlns:a16="http://schemas.microsoft.com/office/drawing/2014/main" id="{3F4E2282-4876-E61E-2F12-C7736562B157}"/>
              </a:ext>
            </a:extLst>
          </p:cNvPr>
          <p:cNvPicPr>
            <a:picLocks noGrp="1" noChangeAspect="1"/>
          </p:cNvPicPr>
          <p:nvPr>
            <p:ph type="pic" sz="quarter" idx="17"/>
          </p:nvPr>
        </p:nvPicPr>
        <p:blipFill>
          <a:blip r:embed="rId2">
            <a:extLst>
              <a:ext uri="{28A0092B-C50C-407E-A947-70E740481C1C}">
                <a14:useLocalDpi xmlns:a14="http://schemas.microsoft.com/office/drawing/2010/main" val="0"/>
              </a:ext>
            </a:extLst>
          </a:blip>
          <a:srcRect l="3519" r="3519"/>
          <a:stretch>
            <a:fillRect/>
          </a:stretch>
        </p:blipFill>
        <p:spPr/>
      </p:pic>
      <p:sp>
        <p:nvSpPr>
          <p:cNvPr id="3" name="SmartArt Placeholder 2">
            <a:extLst>
              <a:ext uri="{FF2B5EF4-FFF2-40B4-BE49-F238E27FC236}">
                <a16:creationId xmlns:a16="http://schemas.microsoft.com/office/drawing/2014/main" id="{CAFF62F1-F222-21AA-5A68-1D0EF351B623}"/>
              </a:ext>
            </a:extLst>
          </p:cNvPr>
          <p:cNvSpPr>
            <a:spLocks noGrp="1"/>
          </p:cNvSpPr>
          <p:nvPr>
            <p:ph type="dgm" sz="quarter" idx="14"/>
          </p:nvPr>
        </p:nvSpPr>
        <p:spPr/>
      </p:sp>
      <p:sp>
        <p:nvSpPr>
          <p:cNvPr id="4" name="SmartArt Placeholder 3">
            <a:extLst>
              <a:ext uri="{FF2B5EF4-FFF2-40B4-BE49-F238E27FC236}">
                <a16:creationId xmlns:a16="http://schemas.microsoft.com/office/drawing/2014/main" id="{C936FE17-2649-2B92-B18E-7FC86FA14DF5}"/>
              </a:ext>
            </a:extLst>
          </p:cNvPr>
          <p:cNvSpPr>
            <a:spLocks noGrp="1"/>
          </p:cNvSpPr>
          <p:nvPr>
            <p:ph type="dgm" sz="quarter" idx="19"/>
          </p:nvPr>
        </p:nvSpPr>
        <p:spPr/>
      </p:sp>
      <p:sp>
        <p:nvSpPr>
          <p:cNvPr id="5" name="Text Placeholder 4">
            <a:extLst>
              <a:ext uri="{FF2B5EF4-FFF2-40B4-BE49-F238E27FC236}">
                <a16:creationId xmlns:a16="http://schemas.microsoft.com/office/drawing/2014/main" id="{83210775-3561-4E9A-3C34-6BCF161DB8D8}"/>
              </a:ext>
            </a:extLst>
          </p:cNvPr>
          <p:cNvSpPr>
            <a:spLocks noGrp="1"/>
          </p:cNvSpPr>
          <p:nvPr>
            <p:ph type="body" sz="quarter" idx="21"/>
          </p:nvPr>
        </p:nvSpPr>
        <p:spPr/>
        <p:txBody>
          <a:bodyPr/>
          <a:lstStyle/>
          <a:p>
            <a:r>
              <a:rPr lang="en-GB" sz="3200" dirty="0"/>
              <a:t>To what extent can HRQoL impact clinical outcomes in NAFLD/MAFLD</a:t>
            </a:r>
          </a:p>
        </p:txBody>
      </p:sp>
      <p:sp>
        <p:nvSpPr>
          <p:cNvPr id="6" name="Text Placeholder 5">
            <a:extLst>
              <a:ext uri="{FF2B5EF4-FFF2-40B4-BE49-F238E27FC236}">
                <a16:creationId xmlns:a16="http://schemas.microsoft.com/office/drawing/2014/main" id="{8F2EAC95-4135-3BED-7423-014C1F7A0A2C}"/>
              </a:ext>
            </a:extLst>
          </p:cNvPr>
          <p:cNvSpPr>
            <a:spLocks noGrp="1"/>
          </p:cNvSpPr>
          <p:nvPr>
            <p:ph type="body" sz="quarter" idx="22"/>
          </p:nvPr>
        </p:nvSpPr>
        <p:spPr/>
        <p:txBody>
          <a:bodyPr/>
          <a:lstStyle/>
          <a:p>
            <a:r>
              <a:rPr lang="en-GB" sz="2000" dirty="0"/>
              <a:t>Professor Wei </a:t>
            </a:r>
          </a:p>
        </p:txBody>
      </p:sp>
      <p:sp>
        <p:nvSpPr>
          <p:cNvPr id="7" name="Text Placeholder 6">
            <a:extLst>
              <a:ext uri="{FF2B5EF4-FFF2-40B4-BE49-F238E27FC236}">
                <a16:creationId xmlns:a16="http://schemas.microsoft.com/office/drawing/2014/main" id="{01F332DD-935F-B728-5171-2410CB64C30A}"/>
              </a:ext>
            </a:extLst>
          </p:cNvPr>
          <p:cNvSpPr>
            <a:spLocks noGrp="1"/>
          </p:cNvSpPr>
          <p:nvPr>
            <p:ph type="body" sz="quarter" idx="23"/>
          </p:nvPr>
        </p:nvSpPr>
        <p:spPr/>
        <p:txBody>
          <a:bodyPr/>
          <a:lstStyle/>
          <a:p>
            <a:pPr>
              <a:lnSpc>
                <a:spcPct val="100000"/>
              </a:lnSpc>
              <a:spcBef>
                <a:spcPts val="0"/>
              </a:spcBef>
              <a:spcAft>
                <a:spcPts val="0"/>
              </a:spcAft>
            </a:pPr>
            <a:r>
              <a:rPr lang="en-US" altLang="zh-CN" sz="1600" strike="noStrike" kern="1200" baseline="0" noProof="1">
                <a:solidFill>
                  <a:srgbClr val="C55A11"/>
                </a:solidFill>
                <a:latin typeface="Arial" panose="020B0604020202020204" pitchFamily="34" charset="0"/>
                <a:ea typeface="黑体" panose="02010609060101010101" pitchFamily="2" charset="-122"/>
              </a:rPr>
              <a:t>Hepatopacreatobiliary Center</a:t>
            </a:r>
          </a:p>
          <a:p>
            <a:pPr>
              <a:lnSpc>
                <a:spcPct val="100000"/>
              </a:lnSpc>
              <a:spcBef>
                <a:spcPts val="0"/>
              </a:spcBef>
              <a:spcAft>
                <a:spcPts val="0"/>
              </a:spcAft>
            </a:pPr>
            <a:r>
              <a:rPr lang="en-US" altLang="zh-CN" sz="1600" strike="noStrike" kern="1200" baseline="0" noProof="1">
                <a:solidFill>
                  <a:srgbClr val="C55A11"/>
                </a:solidFill>
                <a:latin typeface="Arial" panose="020B0604020202020204" pitchFamily="34" charset="0"/>
                <a:ea typeface="黑体" panose="02010609060101010101" pitchFamily="2" charset="-122"/>
              </a:rPr>
              <a:t>Beijing Tsinghua Changgung Hospital</a:t>
            </a:r>
          </a:p>
          <a:p>
            <a:pPr>
              <a:lnSpc>
                <a:spcPct val="100000"/>
              </a:lnSpc>
              <a:spcBef>
                <a:spcPts val="0"/>
              </a:spcBef>
              <a:spcAft>
                <a:spcPts val="0"/>
              </a:spcAft>
            </a:pPr>
            <a:r>
              <a:rPr lang="en-US" altLang="zh-CN" sz="1600" strike="noStrike" kern="1200" baseline="0" noProof="1">
                <a:solidFill>
                  <a:srgbClr val="C55A11"/>
                </a:solidFill>
                <a:latin typeface="Arial" panose="020B0604020202020204" pitchFamily="34" charset="0"/>
                <a:ea typeface="黑体" panose="02010609060101010101" pitchFamily="2" charset="-122"/>
              </a:rPr>
              <a:t>Tsinghua University, China</a:t>
            </a:r>
            <a:endParaRPr lang="zh-CN" altLang="en-US" sz="1600" strike="noStrike" kern="1200" baseline="0" noProof="1">
              <a:solidFill>
                <a:srgbClr val="C55A11"/>
              </a:solidFill>
              <a:latin typeface="Arial" panose="020B0604020202020204" pitchFamily="34" charset="0"/>
              <a:ea typeface="黑体" panose="02010609060101010101" pitchFamily="2" charset="-122"/>
            </a:endParaRPr>
          </a:p>
          <a:p>
            <a:endParaRPr lang="en-GB" dirty="0">
              <a:highlight>
                <a:srgbClr val="FFFF00"/>
              </a:highlight>
            </a:endParaRPr>
          </a:p>
        </p:txBody>
      </p:sp>
      <p:sp>
        <p:nvSpPr>
          <p:cNvPr id="2" name="TextBox 1">
            <a:extLst>
              <a:ext uri="{FF2B5EF4-FFF2-40B4-BE49-F238E27FC236}">
                <a16:creationId xmlns:a16="http://schemas.microsoft.com/office/drawing/2014/main" id="{B51EEF71-712D-14F0-0592-0E6B28768528}"/>
              </a:ext>
            </a:extLst>
          </p:cNvPr>
          <p:cNvSpPr txBox="1"/>
          <p:nvPr/>
        </p:nvSpPr>
        <p:spPr>
          <a:xfrm>
            <a:off x="231606" y="6393687"/>
            <a:ext cx="6347534" cy="276999"/>
          </a:xfrm>
          <a:prstGeom prst="rect">
            <a:avLst/>
          </a:prstGeom>
          <a:noFill/>
        </p:spPr>
        <p:txBody>
          <a:bodyPr wrap="square">
            <a:spAutoFit/>
          </a:bodyPr>
          <a:lstStyle/>
          <a:p>
            <a:r>
              <a:rPr lang="en-GB" sz="1200" b="1" dirty="0">
                <a:solidFill>
                  <a:schemeClr val="bg1"/>
                </a:solidFill>
                <a:effectLst/>
                <a:latin typeface="Verdana" panose="020B0604030504040204" pitchFamily="34" charset="0"/>
                <a:ea typeface="Verdana" panose="020B0604030504040204" pitchFamily="34" charset="0"/>
              </a:rPr>
              <a:t> MAT-GLB-2302797-v-2.0 │ Date of approval: June 2023</a:t>
            </a:r>
            <a:endParaRPr lang="en-GB" sz="1200" b="1"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798958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ectangle 53">
            <a:extLst>
              <a:ext uri="{FF2B5EF4-FFF2-40B4-BE49-F238E27FC236}">
                <a16:creationId xmlns:a16="http://schemas.microsoft.com/office/drawing/2014/main" id="{2BF85350-12C5-B0BC-4D4D-95F803D659A9}"/>
              </a:ext>
            </a:extLst>
          </p:cNvPr>
          <p:cNvSpPr/>
          <p:nvPr/>
        </p:nvSpPr>
        <p:spPr>
          <a:xfrm>
            <a:off x="0" y="5529568"/>
            <a:ext cx="12201493" cy="536894"/>
          </a:xfrm>
          <a:prstGeom prst="rect">
            <a:avLst/>
          </a:prstGeom>
          <a:solidFill>
            <a:schemeClr val="accent6">
              <a:lumMod val="20000"/>
              <a:lumOff val="80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Slide Number Placeholder 1">
            <a:extLst>
              <a:ext uri="{FF2B5EF4-FFF2-40B4-BE49-F238E27FC236}">
                <a16:creationId xmlns:a16="http://schemas.microsoft.com/office/drawing/2014/main" id="{C9D6891E-0A7C-FA60-6706-48D575FFCBE0}"/>
              </a:ext>
            </a:extLst>
          </p:cNvPr>
          <p:cNvSpPr>
            <a:spLocks noGrp="1"/>
          </p:cNvSpPr>
          <p:nvPr>
            <p:ph type="sldNum" sz="quarter" idx="10"/>
          </p:nvPr>
        </p:nvSpPr>
        <p:spPr/>
        <p:txBody>
          <a:bodyPr/>
          <a:lstStyle/>
          <a:p>
            <a:fld id="{84E72597-5FA9-473E-9DF2-B958DF9446F5}" type="slidenum">
              <a:rPr lang="fr-FR" smtClean="0"/>
              <a:pPr/>
              <a:t>10</a:t>
            </a:fld>
            <a:endParaRPr lang="fr-FR" dirty="0"/>
          </a:p>
        </p:txBody>
      </p:sp>
      <p:sp>
        <p:nvSpPr>
          <p:cNvPr id="3" name="Title 2">
            <a:extLst>
              <a:ext uri="{FF2B5EF4-FFF2-40B4-BE49-F238E27FC236}">
                <a16:creationId xmlns:a16="http://schemas.microsoft.com/office/drawing/2014/main" id="{C9BCCD10-4A09-CA10-8826-17EDE030621F}"/>
              </a:ext>
            </a:extLst>
          </p:cNvPr>
          <p:cNvSpPr>
            <a:spLocks noGrp="1"/>
          </p:cNvSpPr>
          <p:nvPr>
            <p:ph type="title"/>
          </p:nvPr>
        </p:nvSpPr>
        <p:spPr>
          <a:xfrm>
            <a:off x="401351" y="209403"/>
            <a:ext cx="11362660" cy="824841"/>
          </a:xfrm>
        </p:spPr>
        <p:txBody>
          <a:bodyPr/>
          <a:lstStyle/>
          <a:p>
            <a:r>
              <a:rPr lang="en-US" dirty="0"/>
              <a:t>The chronic course of NAFLD / MAFLD can augment the </a:t>
            </a:r>
            <a:br>
              <a:rPr lang="en-US" dirty="0"/>
            </a:br>
            <a:r>
              <a:rPr lang="en-US" dirty="0"/>
              <a:t>long-term impact of the disease on </a:t>
            </a:r>
            <a:r>
              <a:rPr lang="en-US" dirty="0" err="1"/>
              <a:t>HRQoL</a:t>
            </a:r>
            <a:endParaRPr lang="en-US" dirty="0"/>
          </a:p>
        </p:txBody>
      </p:sp>
      <p:sp>
        <p:nvSpPr>
          <p:cNvPr id="46" name="TextBox 45">
            <a:extLst>
              <a:ext uri="{FF2B5EF4-FFF2-40B4-BE49-F238E27FC236}">
                <a16:creationId xmlns:a16="http://schemas.microsoft.com/office/drawing/2014/main" id="{5153FCAE-0CE7-D726-5F2E-52CCCEF31631}"/>
              </a:ext>
            </a:extLst>
          </p:cNvPr>
          <p:cNvSpPr txBox="1"/>
          <p:nvPr/>
        </p:nvSpPr>
        <p:spPr>
          <a:xfrm>
            <a:off x="69956" y="5677739"/>
            <a:ext cx="12035286" cy="276999"/>
          </a:xfrm>
          <a:prstGeom prst="rect">
            <a:avLst/>
          </a:prstGeom>
          <a:noFill/>
        </p:spPr>
        <p:txBody>
          <a:bodyPr wrap="square" rtlCol="0">
            <a:spAutoFit/>
          </a:bodyPr>
          <a:lstStyle/>
          <a:p>
            <a:pPr algn="ctr"/>
            <a:r>
              <a:rPr lang="en-US" sz="1200" dirty="0">
                <a:latin typeface="Verdana" panose="020B0604030504040204" pitchFamily="34" charset="0"/>
                <a:ea typeface="Verdana" panose="020B0604030504040204" pitchFamily="34" charset="0"/>
              </a:rPr>
              <a:t>The association between NAFLD / MAFLD and obesity and Type 2 diabetes mellitus can further increase the impact of the disease on HRQoL</a:t>
            </a:r>
            <a:r>
              <a:rPr lang="en-US" sz="1200" baseline="30000" dirty="0">
                <a:latin typeface="Verdana" panose="020B0604030504040204" pitchFamily="34" charset="0"/>
                <a:ea typeface="Verdana" panose="020B0604030504040204" pitchFamily="34" charset="0"/>
              </a:rPr>
              <a:t>3</a:t>
            </a:r>
          </a:p>
        </p:txBody>
      </p:sp>
      <p:sp>
        <p:nvSpPr>
          <p:cNvPr id="52" name="Text Placeholder 3">
            <a:extLst>
              <a:ext uri="{FF2B5EF4-FFF2-40B4-BE49-F238E27FC236}">
                <a16:creationId xmlns:a16="http://schemas.microsoft.com/office/drawing/2014/main" id="{66BE979E-0849-F44B-4199-8FFF54C13CC3}"/>
              </a:ext>
            </a:extLst>
          </p:cNvPr>
          <p:cNvSpPr txBox="1">
            <a:spLocks/>
          </p:cNvSpPr>
          <p:nvPr/>
        </p:nvSpPr>
        <p:spPr>
          <a:xfrm>
            <a:off x="1579912" y="6238747"/>
            <a:ext cx="9964800" cy="460800"/>
          </a:xfrm>
          <a:prstGeom prst="rect">
            <a:avLst/>
          </a:prstGeom>
        </p:spPr>
        <p:txBody>
          <a:bodyPr vert="horz" wrap="square" lIns="91440" tIns="46800" rIns="91440" bIns="46800" rtlCol="0" anchor="b" anchorCtr="0">
            <a:noAutofit/>
          </a:bodyPr>
          <a:lstStyle>
            <a:lvl1pPr marL="216000" indent="-216000" algn="l" defTabSz="685800" rtl="0" eaLnBrk="1" latinLnBrk="0" hangingPunct="1">
              <a:lnSpc>
                <a:spcPct val="90000"/>
              </a:lnSpc>
              <a:spcBef>
                <a:spcPts val="1200"/>
              </a:spcBef>
              <a:buClr>
                <a:schemeClr val="accent2"/>
              </a:buClr>
              <a:buSzPct val="100000"/>
              <a:buFont typeface="Calibri" panose="020F0502020204030204" pitchFamily="34" charset="0"/>
              <a:buChar char="•"/>
              <a:defRPr sz="2000" b="0" kern="1200">
                <a:solidFill>
                  <a:schemeClr val="tx1">
                    <a:lumMod val="75000"/>
                    <a:lumOff val="25000"/>
                  </a:schemeClr>
                </a:solidFill>
                <a:latin typeface="Verdana" panose="020B0604030504040204" pitchFamily="34" charset="0"/>
                <a:ea typeface="Verdana" panose="020B0604030504040204" pitchFamily="34" charset="0"/>
                <a:cs typeface="+mn-cs"/>
              </a:defRPr>
            </a:lvl1pPr>
            <a:lvl2pPr marL="504000" indent="-180000" algn="l" defTabSz="685800" rtl="0" eaLnBrk="1" latinLnBrk="0" hangingPunct="1">
              <a:lnSpc>
                <a:spcPct val="90000"/>
              </a:lnSpc>
              <a:spcBef>
                <a:spcPts val="600"/>
              </a:spcBef>
              <a:buClr>
                <a:schemeClr val="accent1"/>
              </a:buClr>
              <a:buFont typeface="Calibri" panose="020F0502020204030204" pitchFamily="34" charset="0"/>
              <a:buChar char="‒"/>
              <a:defRPr sz="1800" b="0" kern="1200">
                <a:solidFill>
                  <a:schemeClr val="tx1">
                    <a:lumMod val="75000"/>
                    <a:lumOff val="25000"/>
                  </a:schemeClr>
                </a:solidFill>
                <a:latin typeface="Verdana" panose="020B0604030504040204" pitchFamily="34" charset="0"/>
                <a:ea typeface="Verdana" panose="020B0604030504040204" pitchFamily="34" charset="0"/>
                <a:cs typeface="+mn-cs"/>
              </a:defRPr>
            </a:lvl2pPr>
            <a:lvl3pPr marL="792000" indent="-171450" algn="l" defTabSz="685800" rtl="0" eaLnBrk="1" latinLnBrk="0" hangingPunct="1">
              <a:lnSpc>
                <a:spcPct val="90000"/>
              </a:lnSpc>
              <a:spcBef>
                <a:spcPts val="300"/>
              </a:spcBef>
              <a:buClr>
                <a:schemeClr val="accent1"/>
              </a:buClr>
              <a:buFont typeface="Calibri" panose="020F0502020204030204" pitchFamily="34" charset="0"/>
              <a:buChar char="–"/>
              <a:defRPr sz="1600" b="0" kern="1200">
                <a:solidFill>
                  <a:schemeClr val="tx1">
                    <a:lumMod val="75000"/>
                    <a:lumOff val="25000"/>
                  </a:schemeClr>
                </a:solidFill>
                <a:latin typeface="Verdana" panose="020B0604030504040204" pitchFamily="34" charset="0"/>
                <a:ea typeface="Verdana" panose="020B0604030504040204" pitchFamily="34" charset="0"/>
                <a:cs typeface="+mn-cs"/>
              </a:defRPr>
            </a:lvl3pPr>
            <a:lvl4pPr marL="1044000" indent="-144000" algn="l" defTabSz="685800" rtl="0" eaLnBrk="1" latinLnBrk="0" hangingPunct="1">
              <a:lnSpc>
                <a:spcPct val="90000"/>
              </a:lnSpc>
              <a:spcBef>
                <a:spcPts val="400"/>
              </a:spcBef>
              <a:buClr>
                <a:schemeClr val="accent1"/>
              </a:buClr>
              <a:buFont typeface="Arial" panose="020B0604020202020204" pitchFamily="34" charset="0"/>
              <a:buChar char="•"/>
              <a:defRPr sz="1400" b="0" kern="1200">
                <a:solidFill>
                  <a:schemeClr val="tx1">
                    <a:lumMod val="75000"/>
                    <a:lumOff val="25000"/>
                  </a:schemeClr>
                </a:solidFill>
                <a:latin typeface="Verdana" panose="020B0604030504040204" pitchFamily="34" charset="0"/>
                <a:ea typeface="Verdana" panose="020B0604030504040204" pitchFamily="34" charset="0"/>
                <a:cs typeface="+mn-cs"/>
              </a:defRPr>
            </a:lvl4pPr>
            <a:lvl5pPr marL="1296000" indent="-144000" algn="l" defTabSz="685800" rtl="0" eaLnBrk="1" latinLnBrk="0" hangingPunct="1">
              <a:lnSpc>
                <a:spcPct val="90000"/>
              </a:lnSpc>
              <a:spcBef>
                <a:spcPts val="400"/>
              </a:spcBef>
              <a:buClr>
                <a:schemeClr val="accent1"/>
              </a:buClr>
              <a:buFont typeface="Arial" panose="020B0604020202020204" pitchFamily="34" charset="0"/>
              <a:buChar char="•"/>
              <a:defRPr sz="1200" b="0" kern="1200">
                <a:solidFill>
                  <a:schemeClr val="tx1">
                    <a:lumMod val="75000"/>
                    <a:lumOff val="25000"/>
                  </a:schemeClr>
                </a:solidFill>
                <a:latin typeface="Verdana" panose="020B0604030504040204" pitchFamily="34" charset="0"/>
                <a:ea typeface="Verdana" panose="020B0604030504040204" pitchFamily="34"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200">
              <a:buNone/>
              <a:defRPr/>
            </a:pPr>
            <a:r>
              <a:rPr lang="en-US" altLang="ru-RU" sz="800" dirty="0">
                <a:cs typeface="Arial" panose="020B0604020202020204" pitchFamily="34" charset="0"/>
              </a:rPr>
              <a:t>NASH, non-alcoholic steatohepatitis.</a:t>
            </a:r>
            <a:br>
              <a:rPr lang="en-US" altLang="ru-RU" sz="800" dirty="0">
                <a:cs typeface="Arial" panose="020B0604020202020204" pitchFamily="34" charset="0"/>
              </a:rPr>
            </a:br>
            <a:r>
              <a:rPr lang="en-US" altLang="ru-RU" sz="800" dirty="0">
                <a:cs typeface="Arial" panose="020B0604020202020204" pitchFamily="34" charset="0"/>
              </a:rPr>
              <a:t>1. </a:t>
            </a:r>
            <a:r>
              <a:rPr lang="en-US" altLang="ru-RU" sz="800" dirty="0" err="1">
                <a:cs typeface="Arial" panose="020B0604020202020204" pitchFamily="34" charset="0"/>
              </a:rPr>
              <a:t>Younossi</a:t>
            </a:r>
            <a:r>
              <a:rPr lang="en-US" altLang="ru-RU" sz="800" dirty="0">
                <a:cs typeface="Arial" panose="020B0604020202020204" pitchFamily="34" charset="0"/>
              </a:rPr>
              <a:t> ZM, et al. Hepatol </a:t>
            </a:r>
            <a:r>
              <a:rPr lang="en-US" altLang="ru-RU" sz="800" dirty="0" err="1">
                <a:cs typeface="Arial" panose="020B0604020202020204" pitchFamily="34" charset="0"/>
              </a:rPr>
              <a:t>Commun</a:t>
            </a:r>
            <a:r>
              <a:rPr lang="en-US" altLang="ru-RU" sz="800" dirty="0">
                <a:cs typeface="Arial" panose="020B0604020202020204" pitchFamily="34" charset="0"/>
              </a:rPr>
              <a:t> 2021;5:1201–11; 2. </a:t>
            </a:r>
            <a:r>
              <a:rPr lang="en-US" altLang="ru-RU" sz="800" dirty="0" err="1">
                <a:cs typeface="Arial" panose="020B0604020202020204" pitchFamily="34" charset="0"/>
              </a:rPr>
              <a:t>Younossi</a:t>
            </a:r>
            <a:r>
              <a:rPr lang="en-US" altLang="ru-RU" sz="800" dirty="0">
                <a:cs typeface="Arial" panose="020B0604020202020204" pitchFamily="34" charset="0"/>
              </a:rPr>
              <a:t> ZM, et al. Clin Gastroenterol Hepatol 2022;20:2050–8; 3. </a:t>
            </a:r>
            <a:r>
              <a:rPr lang="en-US" altLang="ru-RU" sz="800" dirty="0" err="1">
                <a:cs typeface="Arial" panose="020B0604020202020204" pitchFamily="34" charset="0"/>
              </a:rPr>
              <a:t>Assimakopoulos</a:t>
            </a:r>
            <a:r>
              <a:rPr lang="en-US" altLang="ru-RU" sz="800" dirty="0">
                <a:cs typeface="Arial" panose="020B0604020202020204" pitchFamily="34" charset="0"/>
              </a:rPr>
              <a:t> K, et al. J </a:t>
            </a:r>
            <a:r>
              <a:rPr lang="en-US" altLang="ru-RU" sz="800" dirty="0" err="1">
                <a:cs typeface="Arial" panose="020B0604020202020204" pitchFamily="34" charset="0"/>
              </a:rPr>
              <a:t>Psychosom</a:t>
            </a:r>
            <a:r>
              <a:rPr lang="en-US" altLang="ru-RU" sz="800" dirty="0">
                <a:cs typeface="Arial" panose="020B0604020202020204" pitchFamily="34" charset="0"/>
              </a:rPr>
              <a:t> Res 2018;112:73–80.</a:t>
            </a:r>
            <a:endParaRPr lang="en-GB" sz="800" dirty="0"/>
          </a:p>
        </p:txBody>
      </p:sp>
      <p:grpSp>
        <p:nvGrpSpPr>
          <p:cNvPr id="49" name="Group 48">
            <a:extLst>
              <a:ext uri="{FF2B5EF4-FFF2-40B4-BE49-F238E27FC236}">
                <a16:creationId xmlns:a16="http://schemas.microsoft.com/office/drawing/2014/main" id="{0B55775C-47E2-F767-6F46-53BE6104DB24}"/>
              </a:ext>
            </a:extLst>
          </p:cNvPr>
          <p:cNvGrpSpPr/>
          <p:nvPr/>
        </p:nvGrpSpPr>
        <p:grpSpPr>
          <a:xfrm>
            <a:off x="3327968" y="1345057"/>
            <a:ext cx="5912891" cy="2711946"/>
            <a:chOff x="4502648" y="1347158"/>
            <a:chExt cx="5912891" cy="2711946"/>
          </a:xfrm>
        </p:grpSpPr>
        <p:grpSp>
          <p:nvGrpSpPr>
            <p:cNvPr id="4" name="Group 3">
              <a:extLst>
                <a:ext uri="{FF2B5EF4-FFF2-40B4-BE49-F238E27FC236}">
                  <a16:creationId xmlns:a16="http://schemas.microsoft.com/office/drawing/2014/main" id="{8F458DD8-C38B-C90D-D192-09A0DA0C4E66}"/>
                </a:ext>
              </a:extLst>
            </p:cNvPr>
            <p:cNvGrpSpPr/>
            <p:nvPr/>
          </p:nvGrpSpPr>
          <p:grpSpPr>
            <a:xfrm>
              <a:off x="4502648" y="1551633"/>
              <a:ext cx="5912891" cy="2507471"/>
              <a:chOff x="6146553" y="1459152"/>
              <a:chExt cx="5912891" cy="2507471"/>
            </a:xfrm>
          </p:grpSpPr>
          <p:sp>
            <p:nvSpPr>
              <p:cNvPr id="5" name="Triangle 20">
                <a:extLst>
                  <a:ext uri="{FF2B5EF4-FFF2-40B4-BE49-F238E27FC236}">
                    <a16:creationId xmlns:a16="http://schemas.microsoft.com/office/drawing/2014/main" id="{5A597936-2CA8-640A-81D5-6C30365F00EC}"/>
                  </a:ext>
                </a:extLst>
              </p:cNvPr>
              <p:cNvSpPr/>
              <p:nvPr/>
            </p:nvSpPr>
            <p:spPr>
              <a:xfrm rot="16200000">
                <a:off x="8519756" y="309395"/>
                <a:ext cx="2307336" cy="4606850"/>
              </a:xfrm>
              <a:prstGeom prst="triangle">
                <a:avLst/>
              </a:prstGeom>
              <a:gradFill flip="none" rotWithShape="1">
                <a:gsLst>
                  <a:gs pos="72000">
                    <a:srgbClr val="F69783">
                      <a:alpha val="41461"/>
                      <a:lumMod val="89000"/>
                      <a:lumOff val="11000"/>
                    </a:srgbClr>
                  </a:gs>
                  <a:gs pos="99000">
                    <a:srgbClr val="F69783"/>
                  </a:gs>
                  <a:gs pos="20000">
                    <a:schemeClr val="bg1"/>
                  </a:gs>
                </a:gsLst>
                <a:lin ang="3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pic>
            <p:nvPicPr>
              <p:cNvPr id="6" name="Picture 5" descr="A picture containing game&#10;&#10;Description automatically generated">
                <a:extLst>
                  <a:ext uri="{FF2B5EF4-FFF2-40B4-BE49-F238E27FC236}">
                    <a16:creationId xmlns:a16="http://schemas.microsoft.com/office/drawing/2014/main" id="{D9A8301E-C9FD-8CDF-20A9-9A55FB79D12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80897" y="2249060"/>
                <a:ext cx="909417" cy="757847"/>
              </a:xfrm>
              <a:prstGeom prst="rect">
                <a:avLst/>
              </a:prstGeom>
            </p:spPr>
          </p:pic>
          <p:pic>
            <p:nvPicPr>
              <p:cNvPr id="7" name="Picture 6" descr="A picture containing shape&#10;&#10;Description automatically generated">
                <a:extLst>
                  <a:ext uri="{FF2B5EF4-FFF2-40B4-BE49-F238E27FC236}">
                    <a16:creationId xmlns:a16="http://schemas.microsoft.com/office/drawing/2014/main" id="{B4897606-F833-1B03-A6D8-F789F1AA201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035275" y="2249060"/>
                <a:ext cx="909417" cy="757847"/>
              </a:xfrm>
              <a:prstGeom prst="rect">
                <a:avLst/>
              </a:prstGeom>
            </p:spPr>
          </p:pic>
          <p:sp>
            <p:nvSpPr>
              <p:cNvPr id="8" name="TextBox 7">
                <a:extLst>
                  <a:ext uri="{FF2B5EF4-FFF2-40B4-BE49-F238E27FC236}">
                    <a16:creationId xmlns:a16="http://schemas.microsoft.com/office/drawing/2014/main" id="{156A16B8-2EF2-0BB4-7CEA-A56AF9CA5D6C}"/>
                  </a:ext>
                </a:extLst>
              </p:cNvPr>
              <p:cNvSpPr txBox="1"/>
              <p:nvPr/>
            </p:nvSpPr>
            <p:spPr>
              <a:xfrm>
                <a:off x="9317031" y="3207710"/>
                <a:ext cx="1173760" cy="2308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Arial" panose="020B0604020202020204" pitchFamily="34" charset="0"/>
                  </a:rPr>
                  <a:t>Early fibrosis</a:t>
                </a:r>
              </a:p>
            </p:txBody>
          </p:sp>
          <p:sp>
            <p:nvSpPr>
              <p:cNvPr id="9" name="TextBox 8">
                <a:extLst>
                  <a:ext uri="{FF2B5EF4-FFF2-40B4-BE49-F238E27FC236}">
                    <a16:creationId xmlns:a16="http://schemas.microsoft.com/office/drawing/2014/main" id="{673B2ECA-16B9-CD8F-A7DE-E7D4BE4EF2E1}"/>
                  </a:ext>
                </a:extLst>
              </p:cNvPr>
              <p:cNvSpPr txBox="1"/>
              <p:nvPr/>
            </p:nvSpPr>
            <p:spPr>
              <a:xfrm>
                <a:off x="10885684" y="3207710"/>
                <a:ext cx="1173760" cy="5078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Arial" panose="020B0604020202020204" pitchFamily="34" charset="0"/>
                  </a:rPr>
                  <a:t>Advanced fibrosis</a:t>
                </a:r>
                <a:br>
                  <a:rPr kumimoji="0" lang="en-US" sz="900" b="1"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Arial" panose="020B0604020202020204" pitchFamily="34" charset="0"/>
                  </a:rPr>
                </a:br>
                <a:r>
                  <a:rPr kumimoji="0" lang="en-US" sz="900" b="1"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Arial" panose="020B0604020202020204" pitchFamily="34" charset="0"/>
                  </a:rPr>
                  <a:t>and cirrhosis</a:t>
                </a:r>
              </a:p>
            </p:txBody>
          </p:sp>
          <p:sp>
            <p:nvSpPr>
              <p:cNvPr id="10" name="TextBox 9">
                <a:extLst>
                  <a:ext uri="{FF2B5EF4-FFF2-40B4-BE49-F238E27FC236}">
                    <a16:creationId xmlns:a16="http://schemas.microsoft.com/office/drawing/2014/main" id="{781B4AA0-99C9-745C-35F0-F93C5CF7E554}"/>
                  </a:ext>
                </a:extLst>
              </p:cNvPr>
              <p:cNvSpPr txBox="1"/>
              <p:nvPr/>
            </p:nvSpPr>
            <p:spPr>
              <a:xfrm>
                <a:off x="9475162" y="3735791"/>
                <a:ext cx="2503293" cy="2308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Arial" panose="020B0604020202020204" pitchFamily="34" charset="0"/>
                  </a:rPr>
                  <a:t>‘Non-linear’ fibrotic phase</a:t>
                </a:r>
              </a:p>
            </p:txBody>
          </p:sp>
          <p:cxnSp>
            <p:nvCxnSpPr>
              <p:cNvPr id="11" name="Straight Connector 10">
                <a:extLst>
                  <a:ext uri="{FF2B5EF4-FFF2-40B4-BE49-F238E27FC236}">
                    <a16:creationId xmlns:a16="http://schemas.microsoft.com/office/drawing/2014/main" id="{11BBA8EF-2C4E-1805-E33A-3DE29B3F5C88}"/>
                  </a:ext>
                </a:extLst>
              </p:cNvPr>
              <p:cNvCxnSpPr>
                <a:cxnSpLocks/>
              </p:cNvCxnSpPr>
              <p:nvPr/>
            </p:nvCxnSpPr>
            <p:spPr>
              <a:xfrm flipH="1">
                <a:off x="9458455" y="3697289"/>
                <a:ext cx="2484000" cy="0"/>
              </a:xfrm>
              <a:prstGeom prst="line">
                <a:avLst/>
              </a:prstGeom>
              <a:ln w="19050" cap="rnd">
                <a:solidFill>
                  <a:schemeClr val="accent1">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2" name="Right Arrow 15">
                <a:extLst>
                  <a:ext uri="{FF2B5EF4-FFF2-40B4-BE49-F238E27FC236}">
                    <a16:creationId xmlns:a16="http://schemas.microsoft.com/office/drawing/2014/main" id="{1D4BBB63-A454-FDAB-2F54-59A11A914CE5}"/>
                  </a:ext>
                </a:extLst>
              </p:cNvPr>
              <p:cNvSpPr/>
              <p:nvPr/>
            </p:nvSpPr>
            <p:spPr>
              <a:xfrm>
                <a:off x="9050479" y="2540368"/>
                <a:ext cx="288000" cy="17523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13" name="TextBox 12">
                <a:extLst>
                  <a:ext uri="{FF2B5EF4-FFF2-40B4-BE49-F238E27FC236}">
                    <a16:creationId xmlns:a16="http://schemas.microsoft.com/office/drawing/2014/main" id="{4FF2F7C5-D7C0-25B6-2E6D-63DB3F7C258F}"/>
                  </a:ext>
                </a:extLst>
              </p:cNvPr>
              <p:cNvSpPr txBox="1"/>
              <p:nvPr/>
            </p:nvSpPr>
            <p:spPr>
              <a:xfrm>
                <a:off x="6225887" y="3207710"/>
                <a:ext cx="811018" cy="2308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Arial" panose="020B0604020202020204" pitchFamily="34" charset="0"/>
                  </a:rPr>
                  <a:t>Steatosis</a:t>
                </a:r>
              </a:p>
            </p:txBody>
          </p:sp>
          <p:sp>
            <p:nvSpPr>
              <p:cNvPr id="14" name="TextBox 13">
                <a:extLst>
                  <a:ext uri="{FF2B5EF4-FFF2-40B4-BE49-F238E27FC236}">
                    <a16:creationId xmlns:a16="http://schemas.microsoft.com/office/drawing/2014/main" id="{6D97C7BC-D5DF-F7E9-9438-433288D276CE}"/>
                  </a:ext>
                </a:extLst>
              </p:cNvPr>
              <p:cNvSpPr txBox="1"/>
              <p:nvPr/>
            </p:nvSpPr>
            <p:spPr>
              <a:xfrm>
                <a:off x="6963673" y="3207710"/>
                <a:ext cx="1173760" cy="5078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Arial" panose="020B0604020202020204" pitchFamily="34" charset="0"/>
                  </a:rPr>
                  <a:t>Steatosis + lobular inflammation</a:t>
                </a:r>
              </a:p>
            </p:txBody>
          </p:sp>
          <p:sp>
            <p:nvSpPr>
              <p:cNvPr id="15" name="TextBox 14">
                <a:extLst>
                  <a:ext uri="{FF2B5EF4-FFF2-40B4-BE49-F238E27FC236}">
                    <a16:creationId xmlns:a16="http://schemas.microsoft.com/office/drawing/2014/main" id="{2B15E319-FD01-1A7B-1D86-4371FC7C718D}"/>
                  </a:ext>
                </a:extLst>
              </p:cNvPr>
              <p:cNvSpPr txBox="1"/>
              <p:nvPr/>
            </p:nvSpPr>
            <p:spPr>
              <a:xfrm>
                <a:off x="8036283" y="3207710"/>
                <a:ext cx="1173760"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Arial" panose="020B0604020202020204" pitchFamily="34" charset="0"/>
                  </a:rPr>
                  <a:t>NASH ± portal inflammation</a:t>
                </a:r>
              </a:p>
            </p:txBody>
          </p:sp>
          <p:pic>
            <p:nvPicPr>
              <p:cNvPr id="16" name="Picture 15" descr="Icon&#10;&#10;Description automatically generated">
                <a:extLst>
                  <a:ext uri="{FF2B5EF4-FFF2-40B4-BE49-F238E27FC236}">
                    <a16:creationId xmlns:a16="http://schemas.microsoft.com/office/drawing/2014/main" id="{1C240E97-44B0-A2C8-573D-32A87F039A2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54956" y="2249060"/>
                <a:ext cx="909417" cy="757847"/>
              </a:xfrm>
              <a:prstGeom prst="rect">
                <a:avLst/>
              </a:prstGeom>
            </p:spPr>
          </p:pic>
          <p:pic>
            <p:nvPicPr>
              <p:cNvPr id="17" name="Picture 16" descr="A picture containing light&#10;&#10;Description automatically generated">
                <a:extLst>
                  <a:ext uri="{FF2B5EF4-FFF2-40B4-BE49-F238E27FC236}">
                    <a16:creationId xmlns:a16="http://schemas.microsoft.com/office/drawing/2014/main" id="{ECA2F468-9405-359B-4A11-ADA60937C73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45015" y="2249060"/>
                <a:ext cx="909417" cy="757847"/>
              </a:xfrm>
              <a:prstGeom prst="rect">
                <a:avLst/>
              </a:prstGeom>
            </p:spPr>
          </p:pic>
          <p:pic>
            <p:nvPicPr>
              <p:cNvPr id="18" name="Picture 17" descr="A picture containing mollusk&#10;&#10;Description automatically generated">
                <a:extLst>
                  <a:ext uri="{FF2B5EF4-FFF2-40B4-BE49-F238E27FC236}">
                    <a16:creationId xmlns:a16="http://schemas.microsoft.com/office/drawing/2014/main" id="{E1C096C5-CAA6-D962-3B3F-9EF1C85BB60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144599" y="2249060"/>
                <a:ext cx="909417" cy="757847"/>
              </a:xfrm>
              <a:prstGeom prst="rect">
                <a:avLst/>
              </a:prstGeom>
            </p:spPr>
          </p:pic>
          <p:sp>
            <p:nvSpPr>
              <p:cNvPr id="19" name="TextBox 18">
                <a:extLst>
                  <a:ext uri="{FF2B5EF4-FFF2-40B4-BE49-F238E27FC236}">
                    <a16:creationId xmlns:a16="http://schemas.microsoft.com/office/drawing/2014/main" id="{2BF03E8A-ECD9-DE4E-AEF2-04A0ED1007C6}"/>
                  </a:ext>
                </a:extLst>
              </p:cNvPr>
              <p:cNvSpPr txBox="1"/>
              <p:nvPr/>
            </p:nvSpPr>
            <p:spPr>
              <a:xfrm>
                <a:off x="6320908" y="3735791"/>
                <a:ext cx="2565345" cy="2308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Arial" panose="020B0604020202020204" pitchFamily="34" charset="0"/>
                  </a:rPr>
                  <a:t>‘Dynamic’ steatotic/steatohepatitic phase</a:t>
                </a:r>
              </a:p>
            </p:txBody>
          </p:sp>
          <p:cxnSp>
            <p:nvCxnSpPr>
              <p:cNvPr id="20" name="Straight Connector 19">
                <a:extLst>
                  <a:ext uri="{FF2B5EF4-FFF2-40B4-BE49-F238E27FC236}">
                    <a16:creationId xmlns:a16="http://schemas.microsoft.com/office/drawing/2014/main" id="{DB73C4EC-12BC-E184-D39A-0538FEAB4CD4}"/>
                  </a:ext>
                </a:extLst>
              </p:cNvPr>
              <p:cNvCxnSpPr>
                <a:cxnSpLocks/>
              </p:cNvCxnSpPr>
              <p:nvPr/>
            </p:nvCxnSpPr>
            <p:spPr>
              <a:xfrm flipH="1">
                <a:off x="6146553" y="3697289"/>
                <a:ext cx="2808000" cy="0"/>
              </a:xfrm>
              <a:prstGeom prst="line">
                <a:avLst/>
              </a:prstGeom>
              <a:ln w="19050" cap="rnd">
                <a:prstDash val="sysDot"/>
              </a:ln>
            </p:spPr>
            <p:style>
              <a:lnRef idx="1">
                <a:schemeClr val="accent1"/>
              </a:lnRef>
              <a:fillRef idx="0">
                <a:schemeClr val="accent1"/>
              </a:fillRef>
              <a:effectRef idx="0">
                <a:schemeClr val="accent1"/>
              </a:effectRef>
              <a:fontRef idx="minor">
                <a:schemeClr val="tx1"/>
              </a:fontRef>
            </p:style>
          </p:cxnSp>
          <p:sp>
            <p:nvSpPr>
              <p:cNvPr id="21" name="Arc 20">
                <a:extLst>
                  <a:ext uri="{FF2B5EF4-FFF2-40B4-BE49-F238E27FC236}">
                    <a16:creationId xmlns:a16="http://schemas.microsoft.com/office/drawing/2014/main" id="{9348B1C4-652C-1FAD-484C-F5D00A560E9C}"/>
                  </a:ext>
                </a:extLst>
              </p:cNvPr>
              <p:cNvSpPr/>
              <p:nvPr/>
            </p:nvSpPr>
            <p:spPr>
              <a:xfrm rot="19593295" flipH="1" flipV="1">
                <a:off x="6211485" y="1887952"/>
                <a:ext cx="1255038" cy="1239576"/>
              </a:xfrm>
              <a:prstGeom prst="arc">
                <a:avLst/>
              </a:prstGeom>
              <a:ln w="19050">
                <a:tailEnd type="triangle"/>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22" name="Arc 21">
                <a:extLst>
                  <a:ext uri="{FF2B5EF4-FFF2-40B4-BE49-F238E27FC236}">
                    <a16:creationId xmlns:a16="http://schemas.microsoft.com/office/drawing/2014/main" id="{D0529275-46DF-781D-E76C-225A767211E0}"/>
                  </a:ext>
                </a:extLst>
              </p:cNvPr>
              <p:cNvSpPr/>
              <p:nvPr/>
            </p:nvSpPr>
            <p:spPr>
              <a:xfrm rot="19593295" flipH="1" flipV="1">
                <a:off x="7205610" y="1887952"/>
                <a:ext cx="1255038" cy="1239576"/>
              </a:xfrm>
              <a:prstGeom prst="arc">
                <a:avLst/>
              </a:prstGeom>
              <a:ln w="19050">
                <a:tailEnd type="triangle"/>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23" name="Arc 22">
                <a:extLst>
                  <a:ext uri="{FF2B5EF4-FFF2-40B4-BE49-F238E27FC236}">
                    <a16:creationId xmlns:a16="http://schemas.microsoft.com/office/drawing/2014/main" id="{A051268B-9182-F919-BC44-9DA0A1C80AB3}"/>
                  </a:ext>
                </a:extLst>
              </p:cNvPr>
              <p:cNvSpPr/>
              <p:nvPr/>
            </p:nvSpPr>
            <p:spPr>
              <a:xfrm rot="19473786">
                <a:off x="7212351" y="2055702"/>
                <a:ext cx="1255038" cy="1239576"/>
              </a:xfrm>
              <a:prstGeom prst="arc">
                <a:avLst/>
              </a:prstGeom>
              <a:ln w="19050">
                <a:tailEnd type="triangle"/>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24" name="Arc 23">
                <a:extLst>
                  <a:ext uri="{FF2B5EF4-FFF2-40B4-BE49-F238E27FC236}">
                    <a16:creationId xmlns:a16="http://schemas.microsoft.com/office/drawing/2014/main" id="{7FFCE086-13FE-D87E-EC18-2F49F181AE7D}"/>
                  </a:ext>
                </a:extLst>
              </p:cNvPr>
              <p:cNvSpPr/>
              <p:nvPr/>
            </p:nvSpPr>
            <p:spPr>
              <a:xfrm rot="19473786">
                <a:off x="6195877" y="2055702"/>
                <a:ext cx="1255038" cy="1239576"/>
              </a:xfrm>
              <a:prstGeom prst="arc">
                <a:avLst/>
              </a:prstGeom>
              <a:ln w="19050">
                <a:tailEnd type="triangle"/>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25" name="TextBox 24">
                <a:extLst>
                  <a:ext uri="{FF2B5EF4-FFF2-40B4-BE49-F238E27FC236}">
                    <a16:creationId xmlns:a16="http://schemas.microsoft.com/office/drawing/2014/main" id="{BA1F6B83-25C7-0D21-ABCE-B1EE3FB65C73}"/>
                  </a:ext>
                </a:extLst>
              </p:cNvPr>
              <p:cNvSpPr txBox="1"/>
              <p:nvPr/>
            </p:nvSpPr>
            <p:spPr>
              <a:xfrm>
                <a:off x="9719313" y="2989577"/>
                <a:ext cx="1776577" cy="2308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Arial" panose="020B0604020202020204" pitchFamily="34" charset="0"/>
                  </a:rPr>
                  <a:t>Slow progressors</a:t>
                </a:r>
              </a:p>
            </p:txBody>
          </p:sp>
          <p:sp>
            <p:nvSpPr>
              <p:cNvPr id="26" name="TextBox 25">
                <a:extLst>
                  <a:ext uri="{FF2B5EF4-FFF2-40B4-BE49-F238E27FC236}">
                    <a16:creationId xmlns:a16="http://schemas.microsoft.com/office/drawing/2014/main" id="{47DD71B0-06C0-FBE9-E904-638787BA4005}"/>
                  </a:ext>
                </a:extLst>
              </p:cNvPr>
              <p:cNvSpPr txBox="1"/>
              <p:nvPr/>
            </p:nvSpPr>
            <p:spPr>
              <a:xfrm>
                <a:off x="10130279" y="1878680"/>
                <a:ext cx="1035955"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Arial" panose="020B0604020202020204" pitchFamily="34" charset="0"/>
                  </a:rPr>
                  <a:t>Rapid</a:t>
                </a:r>
                <a:br>
                  <a:rPr kumimoji="0" lang="en-US" sz="9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Arial" panose="020B0604020202020204" pitchFamily="34" charset="0"/>
                  </a:rPr>
                </a:br>
                <a:r>
                  <a:rPr kumimoji="0" lang="en-US" sz="9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Arial" panose="020B0604020202020204" pitchFamily="34" charset="0"/>
                  </a:rPr>
                  <a:t>progressors</a:t>
                </a:r>
              </a:p>
            </p:txBody>
          </p:sp>
          <p:grpSp>
            <p:nvGrpSpPr>
              <p:cNvPr id="27" name="Group 26">
                <a:extLst>
                  <a:ext uri="{FF2B5EF4-FFF2-40B4-BE49-F238E27FC236}">
                    <a16:creationId xmlns:a16="http://schemas.microsoft.com/office/drawing/2014/main" id="{A47C44EE-71E1-B123-3F5A-C99E8E785A5D}"/>
                  </a:ext>
                </a:extLst>
              </p:cNvPr>
              <p:cNvGrpSpPr/>
              <p:nvPr/>
            </p:nvGrpSpPr>
            <p:grpSpPr>
              <a:xfrm>
                <a:off x="10090114" y="2527956"/>
                <a:ext cx="1038540" cy="215444"/>
                <a:chOff x="8545787" y="1671740"/>
                <a:chExt cx="1038540" cy="215444"/>
              </a:xfrm>
            </p:grpSpPr>
            <p:sp>
              <p:nvSpPr>
                <p:cNvPr id="37" name="TextBox 36">
                  <a:extLst>
                    <a:ext uri="{FF2B5EF4-FFF2-40B4-BE49-F238E27FC236}">
                      <a16:creationId xmlns:a16="http://schemas.microsoft.com/office/drawing/2014/main" id="{745CC8C2-DE03-CCB8-46B0-928F3A7ECB4C}"/>
                    </a:ext>
                  </a:extLst>
                </p:cNvPr>
                <p:cNvSpPr txBox="1"/>
                <p:nvPr/>
              </p:nvSpPr>
              <p:spPr>
                <a:xfrm>
                  <a:off x="8545787" y="1671740"/>
                  <a:ext cx="336197"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Arial" panose="020B0604020202020204" pitchFamily="34" charset="0"/>
                    </a:rPr>
                    <a:t>F1</a:t>
                  </a:r>
                </a:p>
              </p:txBody>
            </p:sp>
            <p:sp>
              <p:nvSpPr>
                <p:cNvPr id="38" name="TextBox 37">
                  <a:extLst>
                    <a:ext uri="{FF2B5EF4-FFF2-40B4-BE49-F238E27FC236}">
                      <a16:creationId xmlns:a16="http://schemas.microsoft.com/office/drawing/2014/main" id="{0F7698CF-4385-193E-7812-3E97B83884E6}"/>
                    </a:ext>
                  </a:extLst>
                </p:cNvPr>
                <p:cNvSpPr txBox="1"/>
                <p:nvPr/>
              </p:nvSpPr>
              <p:spPr>
                <a:xfrm>
                  <a:off x="8779902" y="1671740"/>
                  <a:ext cx="336197"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Arial" panose="020B0604020202020204" pitchFamily="34" charset="0"/>
                    </a:rPr>
                    <a:t>F2</a:t>
                  </a:r>
                </a:p>
              </p:txBody>
            </p:sp>
            <p:sp>
              <p:nvSpPr>
                <p:cNvPr id="39" name="TextBox 38">
                  <a:extLst>
                    <a:ext uri="{FF2B5EF4-FFF2-40B4-BE49-F238E27FC236}">
                      <a16:creationId xmlns:a16="http://schemas.microsoft.com/office/drawing/2014/main" id="{885E4782-36B2-416A-4A68-85288F5D9DFB}"/>
                    </a:ext>
                  </a:extLst>
                </p:cNvPr>
                <p:cNvSpPr txBox="1"/>
                <p:nvPr/>
              </p:nvSpPr>
              <p:spPr>
                <a:xfrm>
                  <a:off x="9014017" y="1671740"/>
                  <a:ext cx="336197"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Arial" panose="020B0604020202020204" pitchFamily="34" charset="0"/>
                    </a:rPr>
                    <a:t>F3</a:t>
                  </a:r>
                </a:p>
              </p:txBody>
            </p:sp>
            <p:sp>
              <p:nvSpPr>
                <p:cNvPr id="40" name="TextBox 39">
                  <a:extLst>
                    <a:ext uri="{FF2B5EF4-FFF2-40B4-BE49-F238E27FC236}">
                      <a16:creationId xmlns:a16="http://schemas.microsoft.com/office/drawing/2014/main" id="{F0D61E81-7B42-76EA-AE9D-B9B24696E12E}"/>
                    </a:ext>
                  </a:extLst>
                </p:cNvPr>
                <p:cNvSpPr txBox="1"/>
                <p:nvPr/>
              </p:nvSpPr>
              <p:spPr>
                <a:xfrm>
                  <a:off x="9248130" y="1671740"/>
                  <a:ext cx="336197"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Arial" panose="020B0604020202020204" pitchFamily="34" charset="0"/>
                    </a:rPr>
                    <a:t>F4</a:t>
                  </a:r>
                </a:p>
              </p:txBody>
            </p:sp>
            <p:sp>
              <p:nvSpPr>
                <p:cNvPr id="41" name="Triangle 47">
                  <a:extLst>
                    <a:ext uri="{FF2B5EF4-FFF2-40B4-BE49-F238E27FC236}">
                      <a16:creationId xmlns:a16="http://schemas.microsoft.com/office/drawing/2014/main" id="{C58F7DCA-E0AC-6C07-8B0C-1AC682CDB844}"/>
                    </a:ext>
                  </a:extLst>
                </p:cNvPr>
                <p:cNvSpPr>
                  <a:spLocks noChangeAspect="1"/>
                </p:cNvSpPr>
                <p:nvPr/>
              </p:nvSpPr>
              <p:spPr>
                <a:xfrm rot="16200000">
                  <a:off x="8789183" y="1737112"/>
                  <a:ext cx="83520" cy="7200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42" name="Triangle 48">
                  <a:extLst>
                    <a:ext uri="{FF2B5EF4-FFF2-40B4-BE49-F238E27FC236}">
                      <a16:creationId xmlns:a16="http://schemas.microsoft.com/office/drawing/2014/main" id="{6FA1087A-BF75-A3AF-9284-DF820305D412}"/>
                    </a:ext>
                  </a:extLst>
                </p:cNvPr>
                <p:cNvSpPr>
                  <a:spLocks noChangeAspect="1"/>
                </p:cNvSpPr>
                <p:nvPr/>
              </p:nvSpPr>
              <p:spPr>
                <a:xfrm rot="16200000">
                  <a:off x="9023298" y="1737112"/>
                  <a:ext cx="83520" cy="7200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43" name="Triangle 49">
                  <a:extLst>
                    <a:ext uri="{FF2B5EF4-FFF2-40B4-BE49-F238E27FC236}">
                      <a16:creationId xmlns:a16="http://schemas.microsoft.com/office/drawing/2014/main" id="{21DE7DC8-08CC-92EA-C49D-511BA9FD303E}"/>
                    </a:ext>
                  </a:extLst>
                </p:cNvPr>
                <p:cNvSpPr>
                  <a:spLocks noChangeAspect="1"/>
                </p:cNvSpPr>
                <p:nvPr/>
              </p:nvSpPr>
              <p:spPr>
                <a:xfrm rot="16200000">
                  <a:off x="9257413" y="1737112"/>
                  <a:ext cx="83520" cy="7200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44" name="Triangle 50">
                  <a:extLst>
                    <a:ext uri="{FF2B5EF4-FFF2-40B4-BE49-F238E27FC236}">
                      <a16:creationId xmlns:a16="http://schemas.microsoft.com/office/drawing/2014/main" id="{8E56C21D-F9F0-E23A-2B21-A20E27DE7C20}"/>
                    </a:ext>
                  </a:extLst>
                </p:cNvPr>
                <p:cNvSpPr>
                  <a:spLocks noChangeAspect="1"/>
                </p:cNvSpPr>
                <p:nvPr/>
              </p:nvSpPr>
              <p:spPr>
                <a:xfrm rot="16200000">
                  <a:off x="8555068" y="1737112"/>
                  <a:ext cx="83520" cy="7200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grpSp>
          <p:grpSp>
            <p:nvGrpSpPr>
              <p:cNvPr id="28" name="Group 27">
                <a:extLst>
                  <a:ext uri="{FF2B5EF4-FFF2-40B4-BE49-F238E27FC236}">
                    <a16:creationId xmlns:a16="http://schemas.microsoft.com/office/drawing/2014/main" id="{0191AFFD-DD77-92E0-76C9-286345C22497}"/>
                  </a:ext>
                </a:extLst>
              </p:cNvPr>
              <p:cNvGrpSpPr/>
              <p:nvPr/>
            </p:nvGrpSpPr>
            <p:grpSpPr>
              <a:xfrm>
                <a:off x="10368384" y="2243010"/>
                <a:ext cx="657045" cy="216000"/>
                <a:chOff x="10368384" y="2293141"/>
                <a:chExt cx="657045" cy="216000"/>
              </a:xfrm>
            </p:grpSpPr>
            <p:sp>
              <p:nvSpPr>
                <p:cNvPr id="34" name="Right Arrow 37">
                  <a:extLst>
                    <a:ext uri="{FF2B5EF4-FFF2-40B4-BE49-F238E27FC236}">
                      <a16:creationId xmlns:a16="http://schemas.microsoft.com/office/drawing/2014/main" id="{49E80803-8172-1E54-41FC-B0D08BE5EAD3}"/>
                    </a:ext>
                  </a:extLst>
                </p:cNvPr>
                <p:cNvSpPr>
                  <a:spLocks/>
                </p:cNvSpPr>
                <p:nvPr/>
              </p:nvSpPr>
              <p:spPr>
                <a:xfrm>
                  <a:off x="10368384" y="2347141"/>
                  <a:ext cx="108000" cy="108000"/>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35" name="Right Arrow 38">
                  <a:extLst>
                    <a:ext uri="{FF2B5EF4-FFF2-40B4-BE49-F238E27FC236}">
                      <a16:creationId xmlns:a16="http://schemas.microsoft.com/office/drawing/2014/main" id="{7CA450C2-ACE3-06F9-3A32-EE9218F3919A}"/>
                    </a:ext>
                  </a:extLst>
                </p:cNvPr>
                <p:cNvSpPr>
                  <a:spLocks noChangeAspect="1"/>
                </p:cNvSpPr>
                <p:nvPr/>
              </p:nvSpPr>
              <p:spPr>
                <a:xfrm>
                  <a:off x="10561906" y="2320141"/>
                  <a:ext cx="162000" cy="162000"/>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36" name="Right Arrow 39">
                  <a:extLst>
                    <a:ext uri="{FF2B5EF4-FFF2-40B4-BE49-F238E27FC236}">
                      <a16:creationId xmlns:a16="http://schemas.microsoft.com/office/drawing/2014/main" id="{1CF4BF1D-995F-650D-9586-318A50D312A3}"/>
                    </a:ext>
                  </a:extLst>
                </p:cNvPr>
                <p:cNvSpPr>
                  <a:spLocks noChangeAspect="1"/>
                </p:cNvSpPr>
                <p:nvPr/>
              </p:nvSpPr>
              <p:spPr>
                <a:xfrm>
                  <a:off x="10809429" y="2293141"/>
                  <a:ext cx="216000" cy="216000"/>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grpSp>
          <p:grpSp>
            <p:nvGrpSpPr>
              <p:cNvPr id="29" name="Group 28">
                <a:extLst>
                  <a:ext uri="{FF2B5EF4-FFF2-40B4-BE49-F238E27FC236}">
                    <a16:creationId xmlns:a16="http://schemas.microsoft.com/office/drawing/2014/main" id="{56BF25ED-5258-E9BF-2D08-A729C55E3E45}"/>
                  </a:ext>
                </a:extLst>
              </p:cNvPr>
              <p:cNvGrpSpPr/>
              <p:nvPr/>
            </p:nvGrpSpPr>
            <p:grpSpPr>
              <a:xfrm>
                <a:off x="10109631" y="2819348"/>
                <a:ext cx="896958" cy="151200"/>
                <a:chOff x="10109631" y="2825950"/>
                <a:chExt cx="896958" cy="151200"/>
              </a:xfrm>
            </p:grpSpPr>
            <p:sp>
              <p:nvSpPr>
                <p:cNvPr id="30" name="Right Arrow 33">
                  <a:extLst>
                    <a:ext uri="{FF2B5EF4-FFF2-40B4-BE49-F238E27FC236}">
                      <a16:creationId xmlns:a16="http://schemas.microsoft.com/office/drawing/2014/main" id="{61FAF6F3-71C5-44B1-B0E7-55E876E3B0FD}"/>
                    </a:ext>
                  </a:extLst>
                </p:cNvPr>
                <p:cNvSpPr>
                  <a:spLocks noChangeAspect="1"/>
                </p:cNvSpPr>
                <p:nvPr/>
              </p:nvSpPr>
              <p:spPr>
                <a:xfrm>
                  <a:off x="10898589" y="2847550"/>
                  <a:ext cx="108000" cy="10800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31" name="Right Arrow 34">
                  <a:extLst>
                    <a:ext uri="{FF2B5EF4-FFF2-40B4-BE49-F238E27FC236}">
                      <a16:creationId xmlns:a16="http://schemas.microsoft.com/office/drawing/2014/main" id="{96574AD4-6FC7-F1FB-90DB-9E26A922EE2D}"/>
                    </a:ext>
                  </a:extLst>
                </p:cNvPr>
                <p:cNvSpPr>
                  <a:spLocks noChangeAspect="1"/>
                </p:cNvSpPr>
                <p:nvPr/>
              </p:nvSpPr>
              <p:spPr>
                <a:xfrm>
                  <a:off x="10647603" y="2838550"/>
                  <a:ext cx="126000" cy="12600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32" name="Right Arrow 35">
                  <a:extLst>
                    <a:ext uri="{FF2B5EF4-FFF2-40B4-BE49-F238E27FC236}">
                      <a16:creationId xmlns:a16="http://schemas.microsoft.com/office/drawing/2014/main" id="{2A926758-00BC-E590-94DC-023F6904E574}"/>
                    </a:ext>
                  </a:extLst>
                </p:cNvPr>
                <p:cNvSpPr>
                  <a:spLocks noChangeAspect="1"/>
                </p:cNvSpPr>
                <p:nvPr/>
              </p:nvSpPr>
              <p:spPr>
                <a:xfrm>
                  <a:off x="10109631" y="2825950"/>
                  <a:ext cx="151200" cy="15120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33" name="Right Arrow 36">
                  <a:extLst>
                    <a:ext uri="{FF2B5EF4-FFF2-40B4-BE49-F238E27FC236}">
                      <a16:creationId xmlns:a16="http://schemas.microsoft.com/office/drawing/2014/main" id="{F64468D8-39F6-EA36-10E9-700555578697}"/>
                    </a:ext>
                  </a:extLst>
                </p:cNvPr>
                <p:cNvSpPr>
                  <a:spLocks noChangeAspect="1"/>
                </p:cNvSpPr>
                <p:nvPr/>
              </p:nvSpPr>
              <p:spPr>
                <a:xfrm>
                  <a:off x="10385817" y="2833150"/>
                  <a:ext cx="136800" cy="13680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grpSp>
        </p:grpSp>
        <p:sp>
          <p:nvSpPr>
            <p:cNvPr id="48" name="TextBox 47">
              <a:extLst>
                <a:ext uri="{FF2B5EF4-FFF2-40B4-BE49-F238E27FC236}">
                  <a16:creationId xmlns:a16="http://schemas.microsoft.com/office/drawing/2014/main" id="{A7317A8C-ADEB-E69D-4747-46B73E15FE1B}"/>
                </a:ext>
              </a:extLst>
            </p:cNvPr>
            <p:cNvSpPr txBox="1"/>
            <p:nvPr/>
          </p:nvSpPr>
          <p:spPr>
            <a:xfrm>
              <a:off x="4502648" y="1347158"/>
              <a:ext cx="5830296" cy="276999"/>
            </a:xfrm>
            <a:prstGeom prst="rect">
              <a:avLst/>
            </a:prstGeom>
            <a:noFill/>
          </p:spPr>
          <p:txBody>
            <a:bodyPr wrap="square" rtlCol="0">
              <a:spAutoFit/>
            </a:bodyPr>
            <a:lstStyle/>
            <a:p>
              <a:pPr algn="ctr"/>
              <a:r>
                <a:rPr lang="en-GB" sz="1200" b="1" dirty="0">
                  <a:latin typeface="Verdana" panose="020B0604030504040204" pitchFamily="34" charset="0"/>
                  <a:ea typeface="Verdana" panose="020B0604030504040204" pitchFamily="34" charset="0"/>
                </a:rPr>
                <a:t>NAFLD / MAFLD disease progression</a:t>
              </a:r>
            </a:p>
          </p:txBody>
        </p:sp>
      </p:grpSp>
      <p:cxnSp>
        <p:nvCxnSpPr>
          <p:cNvPr id="53" name="Straight Arrow Connector 52">
            <a:extLst>
              <a:ext uri="{FF2B5EF4-FFF2-40B4-BE49-F238E27FC236}">
                <a16:creationId xmlns:a16="http://schemas.microsoft.com/office/drawing/2014/main" id="{A42B22BF-A771-4BA5-8229-8B51D3FB7705}"/>
              </a:ext>
            </a:extLst>
          </p:cNvPr>
          <p:cNvCxnSpPr>
            <a:cxnSpLocks/>
          </p:cNvCxnSpPr>
          <p:nvPr/>
        </p:nvCxnSpPr>
        <p:spPr>
          <a:xfrm>
            <a:off x="3407302" y="4310919"/>
            <a:ext cx="4809388"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a:extLst>
              <a:ext uri="{FF2B5EF4-FFF2-40B4-BE49-F238E27FC236}">
                <a16:creationId xmlns:a16="http://schemas.microsoft.com/office/drawing/2014/main" id="{5AF63B24-E114-534C-B088-57B03BB3C3C4}"/>
              </a:ext>
            </a:extLst>
          </p:cNvPr>
          <p:cNvCxnSpPr>
            <a:cxnSpLocks/>
            <a:endCxn id="66" idx="1"/>
          </p:cNvCxnSpPr>
          <p:nvPr/>
        </p:nvCxnSpPr>
        <p:spPr>
          <a:xfrm>
            <a:off x="4218320" y="4703324"/>
            <a:ext cx="4535768" cy="0"/>
          </a:xfrm>
          <a:prstGeom prst="straightConnector1">
            <a:avLst/>
          </a:prstGeom>
          <a:ln w="1905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8E57C53F-CC21-5354-1F8B-3CAB59B14798}"/>
              </a:ext>
            </a:extLst>
          </p:cNvPr>
          <p:cNvSpPr txBox="1"/>
          <p:nvPr/>
        </p:nvSpPr>
        <p:spPr>
          <a:xfrm>
            <a:off x="8754088" y="4306167"/>
            <a:ext cx="3351154" cy="830997"/>
          </a:xfrm>
          <a:prstGeom prst="rect">
            <a:avLst/>
          </a:prstGeom>
          <a:noFill/>
        </p:spPr>
        <p:txBody>
          <a:bodyPr wrap="square" rtlCol="0">
            <a:spAutoFit/>
          </a:bodyPr>
          <a:lstStyle/>
          <a:p>
            <a:r>
              <a:rPr lang="en-GB" sz="1200" dirty="0">
                <a:solidFill>
                  <a:schemeClr val="tx1">
                    <a:lumMod val="75000"/>
                    <a:lumOff val="25000"/>
                  </a:schemeClr>
                </a:solidFill>
                <a:latin typeface="Verdana" panose="020B0604030504040204" pitchFamily="34" charset="0"/>
                <a:ea typeface="Verdana" panose="020B0604030504040204" pitchFamily="34" charset="0"/>
              </a:rPr>
              <a:t>A decrease in NAFLD disease activity scores (by </a:t>
            </a:r>
            <a:r>
              <a:rPr lang="en-GB" sz="1200" dirty="0">
                <a:solidFill>
                  <a:schemeClr val="tx1">
                    <a:lumMod val="75000"/>
                    <a:lumOff val="25000"/>
                  </a:schemeClr>
                </a:solidFill>
                <a:latin typeface="Verdana" panose="020B0604030504040204" pitchFamily="34" charset="0"/>
                <a:ea typeface="Verdana" panose="020B0604030504040204" pitchFamily="34" charset="0"/>
                <a:cs typeface="Arial" panose="020B0604020202020204" pitchFamily="34" charset="0"/>
              </a:rPr>
              <a:t>≥</a:t>
            </a:r>
            <a:r>
              <a:rPr lang="en-GB" sz="1200" dirty="0">
                <a:solidFill>
                  <a:schemeClr val="tx1">
                    <a:lumMod val="75000"/>
                    <a:lumOff val="25000"/>
                  </a:schemeClr>
                </a:solidFill>
                <a:latin typeface="Verdana" panose="020B0604030504040204" pitchFamily="34" charset="0"/>
                <a:ea typeface="Verdana" panose="020B0604030504040204" pitchFamily="34" charset="0"/>
              </a:rPr>
              <a:t>2 points) has been associated with improvements in physical functioning, fatigue and worry</a:t>
            </a:r>
            <a:r>
              <a:rPr lang="en-GB" sz="1200" baseline="30000" dirty="0">
                <a:solidFill>
                  <a:schemeClr val="tx1">
                    <a:lumMod val="75000"/>
                    <a:lumOff val="25000"/>
                  </a:schemeClr>
                </a:solidFill>
                <a:latin typeface="Verdana" panose="020B0604030504040204" pitchFamily="34" charset="0"/>
                <a:ea typeface="Verdana" panose="020B0604030504040204" pitchFamily="34" charset="0"/>
              </a:rPr>
              <a:t>1,2</a:t>
            </a:r>
          </a:p>
        </p:txBody>
      </p:sp>
      <p:sp>
        <p:nvSpPr>
          <p:cNvPr id="78" name="TextBox 77">
            <a:extLst>
              <a:ext uri="{FF2B5EF4-FFF2-40B4-BE49-F238E27FC236}">
                <a16:creationId xmlns:a16="http://schemas.microsoft.com/office/drawing/2014/main" id="{A03357E0-646D-E788-A3A5-4CDDCD0344AA}"/>
              </a:ext>
            </a:extLst>
          </p:cNvPr>
          <p:cNvSpPr txBox="1"/>
          <p:nvPr/>
        </p:nvSpPr>
        <p:spPr>
          <a:xfrm>
            <a:off x="271321" y="3940654"/>
            <a:ext cx="3135981" cy="646331"/>
          </a:xfrm>
          <a:prstGeom prst="rect">
            <a:avLst/>
          </a:prstGeom>
          <a:noFill/>
        </p:spPr>
        <p:txBody>
          <a:bodyPr wrap="square" rtlCol="0">
            <a:spAutoFit/>
          </a:bodyPr>
          <a:lstStyle/>
          <a:p>
            <a:pPr algn="r"/>
            <a:r>
              <a:rPr lang="en-GB" sz="1200" dirty="0">
                <a:solidFill>
                  <a:schemeClr val="tx1">
                    <a:lumMod val="75000"/>
                    <a:lumOff val="25000"/>
                  </a:schemeClr>
                </a:solidFill>
                <a:latin typeface="Verdana" panose="020B0604030504040204" pitchFamily="34" charset="0"/>
                <a:ea typeface="Verdana" panose="020B0604030504040204" pitchFamily="34" charset="0"/>
              </a:rPr>
              <a:t>Progression to cirrhosis has been associated with decreased physical functioning </a:t>
            </a:r>
            <a:r>
              <a:rPr lang="en-GB" sz="1200" dirty="0" err="1">
                <a:solidFill>
                  <a:schemeClr val="tx1">
                    <a:lumMod val="75000"/>
                    <a:lumOff val="25000"/>
                  </a:schemeClr>
                </a:solidFill>
                <a:latin typeface="Verdana" panose="020B0604030504040204" pitchFamily="34" charset="0"/>
                <a:ea typeface="Verdana" panose="020B0604030504040204" pitchFamily="34" charset="0"/>
              </a:rPr>
              <a:t>HRQoL</a:t>
            </a:r>
            <a:r>
              <a:rPr lang="en-GB" sz="1200" dirty="0">
                <a:solidFill>
                  <a:schemeClr val="tx1">
                    <a:lumMod val="75000"/>
                    <a:lumOff val="25000"/>
                  </a:schemeClr>
                </a:solidFill>
                <a:latin typeface="Verdana" panose="020B0604030504040204" pitchFamily="34" charset="0"/>
                <a:ea typeface="Verdana" panose="020B0604030504040204" pitchFamily="34" charset="0"/>
              </a:rPr>
              <a:t> scores in NAFLD</a:t>
            </a:r>
            <a:r>
              <a:rPr lang="en-GB" sz="1200" baseline="30000" dirty="0">
                <a:solidFill>
                  <a:schemeClr val="tx1">
                    <a:lumMod val="75000"/>
                    <a:lumOff val="25000"/>
                  </a:schemeClr>
                </a:solidFill>
                <a:latin typeface="Verdana" panose="020B0604030504040204" pitchFamily="34" charset="0"/>
                <a:ea typeface="Verdana" panose="020B0604030504040204" pitchFamily="34" charset="0"/>
              </a:rPr>
              <a:t>1</a:t>
            </a:r>
          </a:p>
        </p:txBody>
      </p:sp>
    </p:spTree>
    <p:extLst>
      <p:ext uri="{BB962C8B-B14F-4D97-AF65-F5344CB8AC3E}">
        <p14:creationId xmlns:p14="http://schemas.microsoft.com/office/powerpoint/2010/main" val="17995785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C3268FE-4A8C-B03A-25A1-8BF3E11093C3}"/>
              </a:ext>
            </a:extLst>
          </p:cNvPr>
          <p:cNvSpPr>
            <a:spLocks noGrp="1"/>
          </p:cNvSpPr>
          <p:nvPr>
            <p:ph type="sldNum" sz="quarter" idx="10"/>
          </p:nvPr>
        </p:nvSpPr>
        <p:spPr/>
        <p:txBody>
          <a:bodyPr/>
          <a:lstStyle/>
          <a:p>
            <a:fld id="{84E72597-5FA9-473E-9DF2-B958DF9446F5}" type="slidenum">
              <a:rPr lang="fr-FR" smtClean="0"/>
              <a:pPr/>
              <a:t>11</a:t>
            </a:fld>
            <a:endParaRPr lang="fr-FR" dirty="0"/>
          </a:p>
        </p:txBody>
      </p:sp>
      <p:sp>
        <p:nvSpPr>
          <p:cNvPr id="3" name="Title 2">
            <a:extLst>
              <a:ext uri="{FF2B5EF4-FFF2-40B4-BE49-F238E27FC236}">
                <a16:creationId xmlns:a16="http://schemas.microsoft.com/office/drawing/2014/main" id="{F7F20A82-C473-B8D4-727C-DE5694BBACDB}"/>
              </a:ext>
            </a:extLst>
          </p:cNvPr>
          <p:cNvSpPr>
            <a:spLocks noGrp="1"/>
          </p:cNvSpPr>
          <p:nvPr>
            <p:ph type="title"/>
          </p:nvPr>
        </p:nvSpPr>
        <p:spPr>
          <a:xfrm>
            <a:off x="401351" y="209403"/>
            <a:ext cx="9889733" cy="824841"/>
          </a:xfrm>
        </p:spPr>
        <p:txBody>
          <a:bodyPr/>
          <a:lstStyle/>
          <a:p>
            <a:r>
              <a:rPr lang="en-US" dirty="0"/>
              <a:t>Several tools have been validated for the assessment of </a:t>
            </a:r>
            <a:r>
              <a:rPr lang="en-US" dirty="0" err="1"/>
              <a:t>HRQoL</a:t>
            </a:r>
            <a:r>
              <a:rPr lang="en-US" dirty="0"/>
              <a:t> in metabolic liver disease</a:t>
            </a:r>
          </a:p>
        </p:txBody>
      </p:sp>
      <p:sp>
        <p:nvSpPr>
          <p:cNvPr id="12" name="Text Placeholder 3">
            <a:extLst>
              <a:ext uri="{FF2B5EF4-FFF2-40B4-BE49-F238E27FC236}">
                <a16:creationId xmlns:a16="http://schemas.microsoft.com/office/drawing/2014/main" id="{258CE233-90C1-AA88-3F56-3DFFA3C64E47}"/>
              </a:ext>
            </a:extLst>
          </p:cNvPr>
          <p:cNvSpPr txBox="1">
            <a:spLocks/>
          </p:cNvSpPr>
          <p:nvPr/>
        </p:nvSpPr>
        <p:spPr>
          <a:xfrm>
            <a:off x="1616400" y="6235502"/>
            <a:ext cx="9964800" cy="460800"/>
          </a:xfrm>
          <a:prstGeom prst="rect">
            <a:avLst/>
          </a:prstGeom>
        </p:spPr>
        <p:txBody>
          <a:bodyPr vert="horz" wrap="square" lIns="91440" tIns="46800" rIns="91440" bIns="46800" rtlCol="0" anchor="b" anchorCtr="0">
            <a:noAutofit/>
          </a:bodyPr>
          <a:lstStyle>
            <a:lvl1pPr marL="216000" indent="-216000" algn="l" defTabSz="685800" rtl="0" eaLnBrk="1" latinLnBrk="0" hangingPunct="1">
              <a:lnSpc>
                <a:spcPct val="90000"/>
              </a:lnSpc>
              <a:spcBef>
                <a:spcPts val="1200"/>
              </a:spcBef>
              <a:buClr>
                <a:schemeClr val="accent2"/>
              </a:buClr>
              <a:buSzPct val="100000"/>
              <a:buFont typeface="Calibri" panose="020F0502020204030204" pitchFamily="34" charset="0"/>
              <a:buChar char="•"/>
              <a:defRPr sz="2000" b="0" kern="1200">
                <a:solidFill>
                  <a:schemeClr val="tx1">
                    <a:lumMod val="75000"/>
                    <a:lumOff val="25000"/>
                  </a:schemeClr>
                </a:solidFill>
                <a:latin typeface="Verdana" panose="020B0604030504040204" pitchFamily="34" charset="0"/>
                <a:ea typeface="Verdana" panose="020B0604030504040204" pitchFamily="34" charset="0"/>
                <a:cs typeface="+mn-cs"/>
              </a:defRPr>
            </a:lvl1pPr>
            <a:lvl2pPr marL="504000" indent="-180000" algn="l" defTabSz="685800" rtl="0" eaLnBrk="1" latinLnBrk="0" hangingPunct="1">
              <a:lnSpc>
                <a:spcPct val="90000"/>
              </a:lnSpc>
              <a:spcBef>
                <a:spcPts val="600"/>
              </a:spcBef>
              <a:buClr>
                <a:schemeClr val="accent1"/>
              </a:buClr>
              <a:buFont typeface="Calibri" panose="020F0502020204030204" pitchFamily="34" charset="0"/>
              <a:buChar char="‒"/>
              <a:defRPr sz="1800" b="0" kern="1200">
                <a:solidFill>
                  <a:schemeClr val="tx1">
                    <a:lumMod val="75000"/>
                    <a:lumOff val="25000"/>
                  </a:schemeClr>
                </a:solidFill>
                <a:latin typeface="Verdana" panose="020B0604030504040204" pitchFamily="34" charset="0"/>
                <a:ea typeface="Verdana" panose="020B0604030504040204" pitchFamily="34" charset="0"/>
                <a:cs typeface="+mn-cs"/>
              </a:defRPr>
            </a:lvl2pPr>
            <a:lvl3pPr marL="792000" indent="-171450" algn="l" defTabSz="685800" rtl="0" eaLnBrk="1" latinLnBrk="0" hangingPunct="1">
              <a:lnSpc>
                <a:spcPct val="90000"/>
              </a:lnSpc>
              <a:spcBef>
                <a:spcPts val="300"/>
              </a:spcBef>
              <a:buClr>
                <a:schemeClr val="accent1"/>
              </a:buClr>
              <a:buFont typeface="Calibri" panose="020F0502020204030204" pitchFamily="34" charset="0"/>
              <a:buChar char="–"/>
              <a:defRPr sz="1600" b="0" kern="1200">
                <a:solidFill>
                  <a:schemeClr val="tx1">
                    <a:lumMod val="75000"/>
                    <a:lumOff val="25000"/>
                  </a:schemeClr>
                </a:solidFill>
                <a:latin typeface="Verdana" panose="020B0604030504040204" pitchFamily="34" charset="0"/>
                <a:ea typeface="Verdana" panose="020B0604030504040204" pitchFamily="34" charset="0"/>
                <a:cs typeface="+mn-cs"/>
              </a:defRPr>
            </a:lvl3pPr>
            <a:lvl4pPr marL="1044000" indent="-144000" algn="l" defTabSz="685800" rtl="0" eaLnBrk="1" latinLnBrk="0" hangingPunct="1">
              <a:lnSpc>
                <a:spcPct val="90000"/>
              </a:lnSpc>
              <a:spcBef>
                <a:spcPts val="400"/>
              </a:spcBef>
              <a:buClr>
                <a:schemeClr val="accent1"/>
              </a:buClr>
              <a:buFont typeface="Arial" panose="020B0604020202020204" pitchFamily="34" charset="0"/>
              <a:buChar char="•"/>
              <a:defRPr sz="1400" b="0" kern="1200">
                <a:solidFill>
                  <a:schemeClr val="tx1">
                    <a:lumMod val="75000"/>
                    <a:lumOff val="25000"/>
                  </a:schemeClr>
                </a:solidFill>
                <a:latin typeface="Verdana" panose="020B0604030504040204" pitchFamily="34" charset="0"/>
                <a:ea typeface="Verdana" panose="020B0604030504040204" pitchFamily="34" charset="0"/>
                <a:cs typeface="+mn-cs"/>
              </a:defRPr>
            </a:lvl4pPr>
            <a:lvl5pPr marL="1296000" indent="-144000" algn="l" defTabSz="685800" rtl="0" eaLnBrk="1" latinLnBrk="0" hangingPunct="1">
              <a:lnSpc>
                <a:spcPct val="90000"/>
              </a:lnSpc>
              <a:spcBef>
                <a:spcPts val="400"/>
              </a:spcBef>
              <a:buClr>
                <a:schemeClr val="accent1"/>
              </a:buClr>
              <a:buFont typeface="Arial" panose="020B0604020202020204" pitchFamily="34" charset="0"/>
              <a:buChar char="•"/>
              <a:defRPr sz="1200" b="0" kern="1200">
                <a:solidFill>
                  <a:schemeClr val="tx1">
                    <a:lumMod val="75000"/>
                    <a:lumOff val="25000"/>
                  </a:schemeClr>
                </a:solidFill>
                <a:latin typeface="Verdana" panose="020B0604030504040204" pitchFamily="34" charset="0"/>
                <a:ea typeface="Verdana" panose="020B0604030504040204" pitchFamily="34"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200">
              <a:buNone/>
              <a:defRPr/>
            </a:pPr>
            <a:r>
              <a:rPr lang="en-US" altLang="ru-RU" sz="800" dirty="0">
                <a:cs typeface="Arial" panose="020B0604020202020204" pitchFamily="34" charset="0"/>
              </a:rPr>
              <a:t>1. </a:t>
            </a:r>
            <a:r>
              <a:rPr lang="en-US" altLang="ru-RU" sz="800" dirty="0" err="1">
                <a:cs typeface="Arial" panose="020B0604020202020204" pitchFamily="34" charset="0"/>
              </a:rPr>
              <a:t>Younossi</a:t>
            </a:r>
            <a:r>
              <a:rPr lang="en-US" altLang="ru-RU" sz="800" dirty="0">
                <a:cs typeface="Arial" panose="020B0604020202020204" pitchFamily="34" charset="0"/>
              </a:rPr>
              <a:t> ZM, et al. Hepatol </a:t>
            </a:r>
            <a:r>
              <a:rPr lang="en-US" altLang="ru-RU" sz="800" dirty="0" err="1">
                <a:cs typeface="Arial" panose="020B0604020202020204" pitchFamily="34" charset="0"/>
              </a:rPr>
              <a:t>Commun</a:t>
            </a:r>
            <a:r>
              <a:rPr lang="en-US" altLang="ru-RU" sz="800" dirty="0">
                <a:cs typeface="Arial" panose="020B0604020202020204" pitchFamily="34" charset="0"/>
              </a:rPr>
              <a:t> 2021;5:1201–11; 2. Hwang TI, et al. Int J Environ Res Public Health 2021;18:13145; 3. Chang PE, et al. JGH Open 2019;20:191–7; </a:t>
            </a:r>
            <a:br>
              <a:rPr lang="en-US" altLang="ru-RU" sz="800" dirty="0">
                <a:cs typeface="Arial" panose="020B0604020202020204" pitchFamily="34" charset="0"/>
              </a:rPr>
            </a:br>
            <a:r>
              <a:rPr lang="en-US" altLang="ru-RU" sz="800" dirty="0">
                <a:cs typeface="Arial" panose="020B0604020202020204" pitchFamily="34" charset="0"/>
              </a:rPr>
              <a:t>4. </a:t>
            </a:r>
            <a:r>
              <a:rPr lang="en-US" altLang="ru-RU" sz="800" dirty="0" err="1">
                <a:cs typeface="Arial" panose="020B0604020202020204" pitchFamily="34" charset="0"/>
              </a:rPr>
              <a:t>Doward</a:t>
            </a:r>
            <a:r>
              <a:rPr lang="en-US" altLang="ru-RU" sz="800" dirty="0">
                <a:cs typeface="Arial" panose="020B0604020202020204" pitchFamily="34" charset="0"/>
              </a:rPr>
              <a:t> LC, et al. Patient 2021;14:533–43; 5. </a:t>
            </a:r>
            <a:r>
              <a:rPr lang="en-US" altLang="ru-RU" sz="800" dirty="0" err="1">
                <a:cs typeface="Arial" panose="020B0604020202020204" pitchFamily="34" charset="0"/>
              </a:rPr>
              <a:t>Younossi</a:t>
            </a:r>
            <a:r>
              <a:rPr lang="en-US" altLang="ru-RU" sz="800" dirty="0">
                <a:cs typeface="Arial" panose="020B0604020202020204" pitchFamily="34" charset="0"/>
              </a:rPr>
              <a:t> ZM, et al. Liver Int 2017;37:1209–18. </a:t>
            </a:r>
            <a:endParaRPr lang="en-GB" sz="800" dirty="0"/>
          </a:p>
        </p:txBody>
      </p:sp>
      <p:sp>
        <p:nvSpPr>
          <p:cNvPr id="14" name="Rectangle 13">
            <a:extLst>
              <a:ext uri="{FF2B5EF4-FFF2-40B4-BE49-F238E27FC236}">
                <a16:creationId xmlns:a16="http://schemas.microsoft.com/office/drawing/2014/main" id="{F7377E03-9D3E-FC5F-1083-E3F9B4552CB8}"/>
              </a:ext>
            </a:extLst>
          </p:cNvPr>
          <p:cNvSpPr/>
          <p:nvPr/>
        </p:nvSpPr>
        <p:spPr>
          <a:xfrm>
            <a:off x="5349875" y="2669769"/>
            <a:ext cx="6290307" cy="688204"/>
          </a:xfrm>
          <a:prstGeom prst="rect">
            <a:avLst/>
          </a:prstGeom>
          <a:solidFill>
            <a:schemeClr val="bg1"/>
          </a:solidFill>
          <a:ln w="190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a:solidFill>
                  <a:schemeClr val="tx1"/>
                </a:solidFill>
                <a:latin typeface="Verdana" panose="020B0604030504040204" pitchFamily="34" charset="0"/>
                <a:ea typeface="Verdana" panose="020B0604030504040204" pitchFamily="34" charset="0"/>
              </a:rPr>
              <a:t>Mobility, self-care, usual activities, pain/discomfort, and anxiety/depression</a:t>
            </a:r>
          </a:p>
        </p:txBody>
      </p:sp>
      <p:sp>
        <p:nvSpPr>
          <p:cNvPr id="15" name="Rectangle 14">
            <a:extLst>
              <a:ext uri="{FF2B5EF4-FFF2-40B4-BE49-F238E27FC236}">
                <a16:creationId xmlns:a16="http://schemas.microsoft.com/office/drawing/2014/main" id="{18A2798D-0F31-FB05-7224-9733AA37236B}"/>
              </a:ext>
            </a:extLst>
          </p:cNvPr>
          <p:cNvSpPr/>
          <p:nvPr/>
        </p:nvSpPr>
        <p:spPr>
          <a:xfrm>
            <a:off x="5349873" y="3467414"/>
            <a:ext cx="6290307" cy="688205"/>
          </a:xfrm>
          <a:prstGeom prst="rect">
            <a:avLst/>
          </a:prstGeom>
          <a:solidFill>
            <a:schemeClr val="bg1"/>
          </a:solidFill>
          <a:ln w="190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a:solidFill>
                  <a:schemeClr val="tx1"/>
                </a:solidFill>
                <a:latin typeface="Verdana" panose="020B0604030504040204" pitchFamily="34" charset="0"/>
                <a:ea typeface="Verdana" panose="020B0604030504040204" pitchFamily="34" charset="0"/>
              </a:rPr>
              <a:t>A widely validated disease-specific HRQoL instrument developed for </a:t>
            </a:r>
            <a:br>
              <a:rPr lang="en-GB" sz="1050" dirty="0">
                <a:solidFill>
                  <a:schemeClr val="tx1"/>
                </a:solidFill>
                <a:latin typeface="Verdana" panose="020B0604030504040204" pitchFamily="34" charset="0"/>
                <a:ea typeface="Verdana" panose="020B0604030504040204" pitchFamily="34" charset="0"/>
              </a:rPr>
            </a:br>
            <a:r>
              <a:rPr lang="en-GB" sz="1050" dirty="0">
                <a:solidFill>
                  <a:schemeClr val="tx1"/>
                </a:solidFill>
                <a:latin typeface="Verdana" panose="020B0604030504040204" pitchFamily="34" charset="0"/>
                <a:ea typeface="Verdana" panose="020B0604030504040204" pitchFamily="34" charset="0"/>
              </a:rPr>
              <a:t>patients with chronic liver disease</a:t>
            </a:r>
          </a:p>
        </p:txBody>
      </p:sp>
      <p:sp>
        <p:nvSpPr>
          <p:cNvPr id="16" name="Rectangle 15">
            <a:extLst>
              <a:ext uri="{FF2B5EF4-FFF2-40B4-BE49-F238E27FC236}">
                <a16:creationId xmlns:a16="http://schemas.microsoft.com/office/drawing/2014/main" id="{FE83AFBB-5723-8C66-7446-4AA07CC4A55E}"/>
              </a:ext>
            </a:extLst>
          </p:cNvPr>
          <p:cNvSpPr/>
          <p:nvPr/>
        </p:nvSpPr>
        <p:spPr>
          <a:xfrm>
            <a:off x="5349875" y="1854079"/>
            <a:ext cx="6290305" cy="688205"/>
          </a:xfrm>
          <a:prstGeom prst="rect">
            <a:avLst/>
          </a:prstGeom>
          <a:solidFill>
            <a:schemeClr val="bg1"/>
          </a:solidFill>
          <a:ln w="190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a:solidFill>
                  <a:schemeClr val="tx1"/>
                </a:solidFill>
                <a:latin typeface="Verdana" panose="020B0604030504040204" pitchFamily="34" charset="0"/>
                <a:ea typeface="Verdana" panose="020B0604030504040204" pitchFamily="34" charset="0"/>
              </a:rPr>
              <a:t>Physical functioning, role physical, bodily pain, general health, vitality, social </a:t>
            </a:r>
            <a:br>
              <a:rPr lang="en-GB" sz="1050" dirty="0">
                <a:solidFill>
                  <a:schemeClr val="tx1"/>
                </a:solidFill>
                <a:latin typeface="Verdana" panose="020B0604030504040204" pitchFamily="34" charset="0"/>
                <a:ea typeface="Verdana" panose="020B0604030504040204" pitchFamily="34" charset="0"/>
              </a:rPr>
            </a:br>
            <a:r>
              <a:rPr lang="en-GB" sz="1050" dirty="0">
                <a:solidFill>
                  <a:schemeClr val="tx1"/>
                </a:solidFill>
                <a:latin typeface="Verdana" panose="020B0604030504040204" pitchFamily="34" charset="0"/>
                <a:ea typeface="Verdana" panose="020B0604030504040204" pitchFamily="34" charset="0"/>
              </a:rPr>
              <a:t>functioning, role emotional and mental health, with the inclusion of physical </a:t>
            </a:r>
            <a:br>
              <a:rPr lang="en-GB" sz="1050" dirty="0">
                <a:solidFill>
                  <a:schemeClr val="tx1"/>
                </a:solidFill>
                <a:latin typeface="Verdana" panose="020B0604030504040204" pitchFamily="34" charset="0"/>
                <a:ea typeface="Verdana" panose="020B0604030504040204" pitchFamily="34" charset="0"/>
              </a:rPr>
            </a:br>
            <a:r>
              <a:rPr lang="en-GB" sz="1050" dirty="0">
                <a:solidFill>
                  <a:schemeClr val="tx1"/>
                </a:solidFill>
                <a:latin typeface="Verdana" panose="020B0604030504040204" pitchFamily="34" charset="0"/>
                <a:ea typeface="Verdana" panose="020B0604030504040204" pitchFamily="34" charset="0"/>
              </a:rPr>
              <a:t>component and mental component summary scores</a:t>
            </a:r>
          </a:p>
        </p:txBody>
      </p:sp>
      <p:sp>
        <p:nvSpPr>
          <p:cNvPr id="29" name="Rectangle 28">
            <a:extLst>
              <a:ext uri="{FF2B5EF4-FFF2-40B4-BE49-F238E27FC236}">
                <a16:creationId xmlns:a16="http://schemas.microsoft.com/office/drawing/2014/main" id="{C246E5E1-E687-25C1-2C7F-28AE7A25361B}"/>
              </a:ext>
            </a:extLst>
          </p:cNvPr>
          <p:cNvSpPr/>
          <p:nvPr/>
        </p:nvSpPr>
        <p:spPr>
          <a:xfrm>
            <a:off x="5349872" y="4283103"/>
            <a:ext cx="6290307" cy="688205"/>
          </a:xfrm>
          <a:prstGeom prst="rect">
            <a:avLst/>
          </a:prstGeom>
          <a:solidFill>
            <a:schemeClr val="bg1"/>
          </a:solidFill>
          <a:ln w="190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a:solidFill>
                  <a:schemeClr val="tx1"/>
                </a:solidFill>
                <a:latin typeface="Verdana" panose="020B0604030504040204" pitchFamily="34" charset="0"/>
                <a:ea typeface="Verdana" panose="020B0604030504040204" pitchFamily="34" charset="0"/>
              </a:rPr>
              <a:t>A disease-specific PRO instrument that can be used to assess </a:t>
            </a:r>
            <a:br>
              <a:rPr lang="en-GB" sz="1050" dirty="0">
                <a:solidFill>
                  <a:schemeClr val="tx1"/>
                </a:solidFill>
                <a:latin typeface="Verdana" panose="020B0604030504040204" pitchFamily="34" charset="0"/>
                <a:ea typeface="Verdana" panose="020B0604030504040204" pitchFamily="34" charset="0"/>
              </a:rPr>
            </a:br>
            <a:r>
              <a:rPr lang="en-GB" sz="1050" dirty="0">
                <a:solidFill>
                  <a:schemeClr val="tx1"/>
                </a:solidFill>
                <a:latin typeface="Verdana" panose="020B0604030504040204" pitchFamily="34" charset="0"/>
                <a:ea typeface="Verdana" panose="020B0604030504040204" pitchFamily="34" charset="0"/>
              </a:rPr>
              <a:t>symptoms and HRQoL among patients with NASH</a:t>
            </a:r>
          </a:p>
        </p:txBody>
      </p:sp>
      <p:sp>
        <p:nvSpPr>
          <p:cNvPr id="31" name="Rectangle 30">
            <a:extLst>
              <a:ext uri="{FF2B5EF4-FFF2-40B4-BE49-F238E27FC236}">
                <a16:creationId xmlns:a16="http://schemas.microsoft.com/office/drawing/2014/main" id="{C20BB6C3-71E2-4BF5-9D3F-3567EABF575E}"/>
              </a:ext>
            </a:extLst>
          </p:cNvPr>
          <p:cNvSpPr/>
          <p:nvPr/>
        </p:nvSpPr>
        <p:spPr>
          <a:xfrm>
            <a:off x="5349872" y="5096128"/>
            <a:ext cx="6290307" cy="688205"/>
          </a:xfrm>
          <a:prstGeom prst="rect">
            <a:avLst/>
          </a:prstGeom>
          <a:solidFill>
            <a:schemeClr val="bg1"/>
          </a:solidFill>
          <a:ln w="190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50" dirty="0">
                <a:solidFill>
                  <a:srgbClr val="000000"/>
                </a:solidFill>
                <a:latin typeface="Verdana" panose="020B0604030504040204" pitchFamily="34" charset="0"/>
                <a:ea typeface="Verdana" panose="020B0604030504040204" pitchFamily="34" charset="0"/>
              </a:rPr>
              <a:t>Abdominal</a:t>
            </a:r>
            <a:r>
              <a:rPr kumimoji="0" lang="en-GB" sz="105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rPr>
              <a:t>, activity/energy, emotional, fatigue, worry, and systemic</a:t>
            </a:r>
          </a:p>
        </p:txBody>
      </p:sp>
      <p:sp>
        <p:nvSpPr>
          <p:cNvPr id="33" name="TextBox 32">
            <a:extLst>
              <a:ext uri="{FF2B5EF4-FFF2-40B4-BE49-F238E27FC236}">
                <a16:creationId xmlns:a16="http://schemas.microsoft.com/office/drawing/2014/main" id="{E234E359-8531-B6CD-022E-34C4D4C51F44}"/>
              </a:ext>
            </a:extLst>
          </p:cNvPr>
          <p:cNvSpPr txBox="1"/>
          <p:nvPr/>
        </p:nvSpPr>
        <p:spPr>
          <a:xfrm>
            <a:off x="480213" y="1457683"/>
            <a:ext cx="856325" cy="307777"/>
          </a:xfrm>
          <a:prstGeom prst="rect">
            <a:avLst/>
          </a:prstGeom>
          <a:noFill/>
        </p:spPr>
        <p:txBody>
          <a:bodyPr wrap="none" rtlCol="0">
            <a:spAutoFit/>
          </a:bodyPr>
          <a:lstStyle/>
          <a:p>
            <a:r>
              <a:rPr lang="en-GB" sz="1400" b="1" dirty="0">
                <a:latin typeface="Verdana" panose="020B0604030504040204" pitchFamily="34" charset="0"/>
                <a:ea typeface="Verdana" panose="020B0604030504040204" pitchFamily="34" charset="0"/>
              </a:rPr>
              <a:t>Scores</a:t>
            </a:r>
          </a:p>
        </p:txBody>
      </p:sp>
      <p:sp>
        <p:nvSpPr>
          <p:cNvPr id="18" name="Rectangle: Rounded Corners 17">
            <a:extLst>
              <a:ext uri="{FF2B5EF4-FFF2-40B4-BE49-F238E27FC236}">
                <a16:creationId xmlns:a16="http://schemas.microsoft.com/office/drawing/2014/main" id="{91FDF5E4-5B90-272C-01F4-6BC0560F615D}"/>
              </a:ext>
            </a:extLst>
          </p:cNvPr>
          <p:cNvSpPr/>
          <p:nvPr/>
        </p:nvSpPr>
        <p:spPr>
          <a:xfrm>
            <a:off x="3000376" y="2669628"/>
            <a:ext cx="2387601" cy="688204"/>
          </a:xfrm>
          <a:prstGeom prst="roundRect">
            <a:avLst>
              <a:gd name="adj" fmla="val 0"/>
            </a:avLst>
          </a:prstGeom>
          <a:solidFill>
            <a:schemeClr val="accent1">
              <a:lumMod val="20000"/>
              <a:lumOff val="80000"/>
            </a:schemeClr>
          </a:solidFill>
          <a:ln w="190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a:solidFill>
                  <a:schemeClr val="tx1"/>
                </a:solidFill>
                <a:latin typeface="Verdana" panose="020B0604030504040204" pitchFamily="34" charset="0"/>
                <a:ea typeface="Verdana" panose="020B0604030504040204" pitchFamily="34" charset="0"/>
              </a:rPr>
              <a:t>Generic HRQoL instruments</a:t>
            </a:r>
          </a:p>
        </p:txBody>
      </p:sp>
      <p:sp>
        <p:nvSpPr>
          <p:cNvPr id="20" name="Rectangle: Rounded Corners 19">
            <a:extLst>
              <a:ext uri="{FF2B5EF4-FFF2-40B4-BE49-F238E27FC236}">
                <a16:creationId xmlns:a16="http://schemas.microsoft.com/office/drawing/2014/main" id="{1DECBC39-0938-ED3A-0955-4DC30968A209}"/>
              </a:ext>
            </a:extLst>
          </p:cNvPr>
          <p:cNvSpPr/>
          <p:nvPr/>
        </p:nvSpPr>
        <p:spPr>
          <a:xfrm>
            <a:off x="3000374" y="3467273"/>
            <a:ext cx="2387601" cy="688205"/>
          </a:xfrm>
          <a:prstGeom prst="roundRect">
            <a:avLst>
              <a:gd name="adj" fmla="val 0"/>
            </a:avLst>
          </a:prstGeom>
          <a:solidFill>
            <a:schemeClr val="accent1">
              <a:lumMod val="20000"/>
              <a:lumOff val="80000"/>
            </a:schemeClr>
          </a:solidFill>
          <a:ln w="190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a:solidFill>
                  <a:schemeClr val="tx1"/>
                </a:solidFill>
                <a:latin typeface="Verdana" panose="020B0604030504040204" pitchFamily="34" charset="0"/>
                <a:ea typeface="Verdana" panose="020B0604030504040204" pitchFamily="34" charset="0"/>
              </a:rPr>
              <a:t>Liver disease-specific HRQoL instruments</a:t>
            </a:r>
          </a:p>
        </p:txBody>
      </p:sp>
      <p:sp>
        <p:nvSpPr>
          <p:cNvPr id="21" name="Rectangle: Rounded Corners 20">
            <a:extLst>
              <a:ext uri="{FF2B5EF4-FFF2-40B4-BE49-F238E27FC236}">
                <a16:creationId xmlns:a16="http://schemas.microsoft.com/office/drawing/2014/main" id="{D7E4948C-D5C7-3D49-DC2D-5D6F4C2EA722}"/>
              </a:ext>
            </a:extLst>
          </p:cNvPr>
          <p:cNvSpPr/>
          <p:nvPr/>
        </p:nvSpPr>
        <p:spPr>
          <a:xfrm>
            <a:off x="3000376" y="1853938"/>
            <a:ext cx="2387600" cy="688205"/>
          </a:xfrm>
          <a:prstGeom prst="roundRect">
            <a:avLst>
              <a:gd name="adj" fmla="val 0"/>
            </a:avLst>
          </a:prstGeom>
          <a:solidFill>
            <a:schemeClr val="accent1">
              <a:lumMod val="20000"/>
              <a:lumOff val="80000"/>
            </a:schemeClr>
          </a:solidFill>
          <a:ln w="190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a:solidFill>
                  <a:schemeClr val="tx1"/>
                </a:solidFill>
                <a:latin typeface="Verdana" panose="020B0604030504040204" pitchFamily="34" charset="0"/>
                <a:ea typeface="Verdana" panose="020B0604030504040204" pitchFamily="34" charset="0"/>
              </a:rPr>
              <a:t>Generic HRQoL instruments</a:t>
            </a:r>
          </a:p>
        </p:txBody>
      </p:sp>
      <p:sp>
        <p:nvSpPr>
          <p:cNvPr id="22" name="Rectangle: Rounded Corners 21">
            <a:extLst>
              <a:ext uri="{FF2B5EF4-FFF2-40B4-BE49-F238E27FC236}">
                <a16:creationId xmlns:a16="http://schemas.microsoft.com/office/drawing/2014/main" id="{69EF1E39-62AC-ADFB-AC81-28B41DF1AEBF}"/>
              </a:ext>
            </a:extLst>
          </p:cNvPr>
          <p:cNvSpPr/>
          <p:nvPr/>
        </p:nvSpPr>
        <p:spPr>
          <a:xfrm>
            <a:off x="3000373" y="4282962"/>
            <a:ext cx="2387601" cy="688205"/>
          </a:xfrm>
          <a:prstGeom prst="roundRect">
            <a:avLst>
              <a:gd name="adj" fmla="val 0"/>
            </a:avLst>
          </a:prstGeom>
          <a:solidFill>
            <a:schemeClr val="accent1">
              <a:lumMod val="20000"/>
              <a:lumOff val="80000"/>
            </a:schemeClr>
          </a:solidFill>
          <a:ln w="190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a:solidFill>
                  <a:schemeClr val="tx1"/>
                </a:solidFill>
                <a:latin typeface="Verdana" panose="020B0604030504040204" pitchFamily="34" charset="0"/>
                <a:ea typeface="Verdana" panose="020B0604030504040204" pitchFamily="34" charset="0"/>
              </a:rPr>
              <a:t>Liver disease-specific HRQoL instruments</a:t>
            </a:r>
          </a:p>
        </p:txBody>
      </p:sp>
      <p:sp>
        <p:nvSpPr>
          <p:cNvPr id="23" name="Rectangle: Rounded Corners 22">
            <a:extLst>
              <a:ext uri="{FF2B5EF4-FFF2-40B4-BE49-F238E27FC236}">
                <a16:creationId xmlns:a16="http://schemas.microsoft.com/office/drawing/2014/main" id="{49E07E10-0FBA-8FD9-9F53-3F16AAC936F5}"/>
              </a:ext>
            </a:extLst>
          </p:cNvPr>
          <p:cNvSpPr/>
          <p:nvPr/>
        </p:nvSpPr>
        <p:spPr>
          <a:xfrm>
            <a:off x="3000373" y="5095987"/>
            <a:ext cx="2387601" cy="688205"/>
          </a:xfrm>
          <a:prstGeom prst="roundRect">
            <a:avLst>
              <a:gd name="adj" fmla="val 0"/>
            </a:avLst>
          </a:prstGeom>
          <a:solidFill>
            <a:schemeClr val="accent1">
              <a:lumMod val="20000"/>
              <a:lumOff val="80000"/>
            </a:schemeClr>
          </a:solidFill>
          <a:ln w="190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rPr>
              <a:t>Liver disease-specific HRQoL instruments</a:t>
            </a:r>
          </a:p>
        </p:txBody>
      </p:sp>
      <p:sp>
        <p:nvSpPr>
          <p:cNvPr id="19" name="Rectangle: Rounded Corners 18">
            <a:extLst>
              <a:ext uri="{FF2B5EF4-FFF2-40B4-BE49-F238E27FC236}">
                <a16:creationId xmlns:a16="http://schemas.microsoft.com/office/drawing/2014/main" id="{15C745B3-9768-436C-812A-34A369514B54}"/>
              </a:ext>
            </a:extLst>
          </p:cNvPr>
          <p:cNvSpPr/>
          <p:nvPr/>
        </p:nvSpPr>
        <p:spPr>
          <a:xfrm>
            <a:off x="480215" y="2669768"/>
            <a:ext cx="2586835" cy="688205"/>
          </a:xfrm>
          <a:prstGeom prst="roundRect">
            <a:avLst/>
          </a:prstGeom>
          <a:solidFill>
            <a:schemeClr val="accent1"/>
          </a:solidFill>
          <a:ln w="190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prstClr val="white"/>
                </a:solidFill>
                <a:latin typeface="Verdana" panose="020B0604030504040204" pitchFamily="34" charset="0"/>
                <a:ea typeface="Verdana" panose="020B0604030504040204" pitchFamily="34" charset="0"/>
              </a:rPr>
              <a:t>EuroQoL-5D (EQ-5D)</a:t>
            </a:r>
            <a:r>
              <a:rPr lang="en-GB" sz="1200" baseline="30000" dirty="0">
                <a:solidFill>
                  <a:prstClr val="white"/>
                </a:solidFill>
                <a:latin typeface="Verdana" panose="020B0604030504040204" pitchFamily="34" charset="0"/>
                <a:ea typeface="Verdana" panose="020B0604030504040204" pitchFamily="34" charset="0"/>
              </a:rPr>
              <a:t>2</a:t>
            </a:r>
          </a:p>
        </p:txBody>
      </p:sp>
      <p:sp>
        <p:nvSpPr>
          <p:cNvPr id="26" name="Rectangle: Rounded Corners 25">
            <a:extLst>
              <a:ext uri="{FF2B5EF4-FFF2-40B4-BE49-F238E27FC236}">
                <a16:creationId xmlns:a16="http://schemas.microsoft.com/office/drawing/2014/main" id="{29EDB1FC-7F76-9628-F545-994E23BF314C}"/>
              </a:ext>
            </a:extLst>
          </p:cNvPr>
          <p:cNvSpPr/>
          <p:nvPr/>
        </p:nvSpPr>
        <p:spPr>
          <a:xfrm>
            <a:off x="480213" y="3467414"/>
            <a:ext cx="2586835" cy="688205"/>
          </a:xfrm>
          <a:prstGeom prst="roundRect">
            <a:avLst/>
          </a:prstGeom>
          <a:solidFill>
            <a:schemeClr val="accent1"/>
          </a:solidFill>
          <a:ln w="190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prstClr val="white"/>
                </a:solidFill>
                <a:latin typeface="Verdana" panose="020B0604030504040204" pitchFamily="34" charset="0"/>
                <a:ea typeface="Verdana" panose="020B0604030504040204" pitchFamily="34" charset="0"/>
              </a:rPr>
              <a:t>Chronic Liver Disease Questionnaires (CLDQ)</a:t>
            </a:r>
            <a:r>
              <a:rPr lang="en-GB" sz="1200" baseline="30000" dirty="0">
                <a:solidFill>
                  <a:prstClr val="white"/>
                </a:solidFill>
                <a:latin typeface="Verdana" panose="020B0604030504040204" pitchFamily="34" charset="0"/>
                <a:ea typeface="Verdana" panose="020B0604030504040204" pitchFamily="34" charset="0"/>
              </a:rPr>
              <a:t>3</a:t>
            </a:r>
          </a:p>
        </p:txBody>
      </p:sp>
      <p:sp>
        <p:nvSpPr>
          <p:cNvPr id="28" name="Rectangle: Rounded Corners 27">
            <a:extLst>
              <a:ext uri="{FF2B5EF4-FFF2-40B4-BE49-F238E27FC236}">
                <a16:creationId xmlns:a16="http://schemas.microsoft.com/office/drawing/2014/main" id="{81DEA8EC-B44E-AEDB-7B00-438BAD90C5CF}"/>
              </a:ext>
            </a:extLst>
          </p:cNvPr>
          <p:cNvSpPr/>
          <p:nvPr/>
        </p:nvSpPr>
        <p:spPr>
          <a:xfrm>
            <a:off x="480213" y="1854079"/>
            <a:ext cx="2586835" cy="688205"/>
          </a:xfrm>
          <a:prstGeom prst="roundRect">
            <a:avLst/>
          </a:prstGeom>
          <a:solidFill>
            <a:schemeClr val="accent1"/>
          </a:solidFill>
          <a:ln w="190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prstClr val="white"/>
                </a:solidFill>
                <a:latin typeface="Verdana" panose="020B0604030504040204" pitchFamily="34" charset="0"/>
                <a:ea typeface="Verdana" panose="020B0604030504040204" pitchFamily="34" charset="0"/>
              </a:rPr>
              <a:t>Short form-36 (SF-36)</a:t>
            </a:r>
            <a:r>
              <a:rPr lang="en-GB" sz="1200" baseline="30000" dirty="0">
                <a:solidFill>
                  <a:prstClr val="white"/>
                </a:solidFill>
                <a:latin typeface="Verdana" panose="020B0604030504040204" pitchFamily="34" charset="0"/>
                <a:ea typeface="Verdana" panose="020B0604030504040204" pitchFamily="34" charset="0"/>
              </a:rPr>
              <a:t>1</a:t>
            </a:r>
          </a:p>
        </p:txBody>
      </p:sp>
      <p:sp>
        <p:nvSpPr>
          <p:cNvPr id="30" name="Rectangle: Rounded Corners 29">
            <a:extLst>
              <a:ext uri="{FF2B5EF4-FFF2-40B4-BE49-F238E27FC236}">
                <a16:creationId xmlns:a16="http://schemas.microsoft.com/office/drawing/2014/main" id="{2C24B5A6-2225-5A96-15CE-7BC94C51F809}"/>
              </a:ext>
            </a:extLst>
          </p:cNvPr>
          <p:cNvSpPr/>
          <p:nvPr/>
        </p:nvSpPr>
        <p:spPr>
          <a:xfrm>
            <a:off x="480213" y="4283103"/>
            <a:ext cx="2586835" cy="688205"/>
          </a:xfrm>
          <a:prstGeom prst="roundRect">
            <a:avLst/>
          </a:prstGeom>
          <a:solidFill>
            <a:schemeClr val="accent1"/>
          </a:solidFill>
          <a:ln w="190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prstClr val="white"/>
                </a:solidFill>
                <a:latin typeface="Verdana" panose="020B0604030504040204" pitchFamily="34" charset="0"/>
                <a:ea typeface="Verdana" panose="020B0604030504040204" pitchFamily="34" charset="0"/>
              </a:rPr>
              <a:t>NASH-CHECK</a:t>
            </a:r>
            <a:r>
              <a:rPr lang="en-GB" sz="1200" baseline="30000" dirty="0">
                <a:solidFill>
                  <a:prstClr val="white"/>
                </a:solidFill>
                <a:latin typeface="Verdana" panose="020B0604030504040204" pitchFamily="34" charset="0"/>
                <a:ea typeface="Verdana" panose="020B0604030504040204" pitchFamily="34" charset="0"/>
              </a:rPr>
              <a:t>4</a:t>
            </a:r>
          </a:p>
        </p:txBody>
      </p:sp>
      <p:sp>
        <p:nvSpPr>
          <p:cNvPr id="32" name="Rectangle: Rounded Corners 31">
            <a:extLst>
              <a:ext uri="{FF2B5EF4-FFF2-40B4-BE49-F238E27FC236}">
                <a16:creationId xmlns:a16="http://schemas.microsoft.com/office/drawing/2014/main" id="{A22FBB16-C1AE-97B5-0591-CE25B067C7C3}"/>
              </a:ext>
            </a:extLst>
          </p:cNvPr>
          <p:cNvSpPr/>
          <p:nvPr/>
        </p:nvSpPr>
        <p:spPr>
          <a:xfrm>
            <a:off x="480213" y="5096128"/>
            <a:ext cx="2586835" cy="688205"/>
          </a:xfrm>
          <a:prstGeom prst="roundRect">
            <a:avLst/>
          </a:prstGeom>
          <a:solidFill>
            <a:schemeClr val="accent1"/>
          </a:solidFill>
          <a:ln w="190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prstClr val="white"/>
                </a:solidFill>
                <a:latin typeface="Verdana" panose="020B0604030504040204" pitchFamily="34" charset="0"/>
                <a:ea typeface="Verdana" panose="020B0604030504040204" pitchFamily="34" charset="0"/>
              </a:rPr>
              <a:t>Chronic Liver Disease Questionnaires-NAFLD version (CLDQ-NAFLD)</a:t>
            </a:r>
            <a:r>
              <a:rPr lang="en-GB" sz="1200" baseline="30000" dirty="0">
                <a:solidFill>
                  <a:prstClr val="white"/>
                </a:solidFill>
                <a:latin typeface="Verdana" panose="020B0604030504040204" pitchFamily="34" charset="0"/>
                <a:ea typeface="Verdana" panose="020B0604030504040204" pitchFamily="34" charset="0"/>
              </a:rPr>
              <a:t>5</a:t>
            </a:r>
          </a:p>
        </p:txBody>
      </p:sp>
      <p:sp>
        <p:nvSpPr>
          <p:cNvPr id="25" name="TextBox 24">
            <a:extLst>
              <a:ext uri="{FF2B5EF4-FFF2-40B4-BE49-F238E27FC236}">
                <a16:creationId xmlns:a16="http://schemas.microsoft.com/office/drawing/2014/main" id="{4EFAD7D9-51F0-8D09-AC43-647B4E095212}"/>
              </a:ext>
            </a:extLst>
          </p:cNvPr>
          <p:cNvSpPr txBox="1"/>
          <p:nvPr/>
        </p:nvSpPr>
        <p:spPr>
          <a:xfrm>
            <a:off x="3067048" y="1482418"/>
            <a:ext cx="1268296" cy="307777"/>
          </a:xfrm>
          <a:prstGeom prst="rect">
            <a:avLst/>
          </a:prstGeom>
          <a:noFill/>
        </p:spPr>
        <p:txBody>
          <a:bodyPr wrap="none" rtlCol="0">
            <a:spAutoFit/>
          </a:bodyPr>
          <a:lstStyle/>
          <a:p>
            <a:r>
              <a:rPr lang="en-GB" sz="1400" b="1" dirty="0">
                <a:latin typeface="Verdana" panose="020B0604030504040204" pitchFamily="34" charset="0"/>
                <a:ea typeface="Verdana" panose="020B0604030504040204" pitchFamily="34" charset="0"/>
              </a:rPr>
              <a:t>Population</a:t>
            </a:r>
          </a:p>
        </p:txBody>
      </p:sp>
      <p:sp>
        <p:nvSpPr>
          <p:cNvPr id="27" name="TextBox 26">
            <a:extLst>
              <a:ext uri="{FF2B5EF4-FFF2-40B4-BE49-F238E27FC236}">
                <a16:creationId xmlns:a16="http://schemas.microsoft.com/office/drawing/2014/main" id="{AB4187F3-AAEB-8444-9A08-37750DAFFF9A}"/>
              </a:ext>
            </a:extLst>
          </p:cNvPr>
          <p:cNvSpPr txBox="1"/>
          <p:nvPr/>
        </p:nvSpPr>
        <p:spPr>
          <a:xfrm>
            <a:off x="5387974" y="1482418"/>
            <a:ext cx="2098651" cy="307777"/>
          </a:xfrm>
          <a:prstGeom prst="rect">
            <a:avLst/>
          </a:prstGeom>
          <a:noFill/>
        </p:spPr>
        <p:txBody>
          <a:bodyPr wrap="none" rtlCol="0">
            <a:spAutoFit/>
          </a:bodyPr>
          <a:lstStyle/>
          <a:p>
            <a:r>
              <a:rPr lang="en-GB" sz="1400" b="1" dirty="0">
                <a:latin typeface="Verdana" panose="020B0604030504040204" pitchFamily="34" charset="0"/>
                <a:ea typeface="Verdana" panose="020B0604030504040204" pitchFamily="34" charset="0"/>
              </a:rPr>
              <a:t>HRQoL Dimensions</a:t>
            </a:r>
          </a:p>
        </p:txBody>
      </p:sp>
    </p:spTree>
    <p:extLst>
      <p:ext uri="{BB962C8B-B14F-4D97-AF65-F5344CB8AC3E}">
        <p14:creationId xmlns:p14="http://schemas.microsoft.com/office/powerpoint/2010/main" val="13983624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93D8A213-F072-16DE-E2A9-0811371B9E8F}"/>
              </a:ext>
            </a:extLst>
          </p:cNvPr>
          <p:cNvSpPr/>
          <p:nvPr/>
        </p:nvSpPr>
        <p:spPr>
          <a:xfrm>
            <a:off x="1020277" y="1751617"/>
            <a:ext cx="9875519" cy="3043254"/>
          </a:xfrm>
          <a:prstGeom prst="rect">
            <a:avLst/>
          </a:prstGeom>
          <a:solidFill>
            <a:schemeClr val="accent1">
              <a:lumMod val="20000"/>
              <a:lumOff val="80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8" name="Rectangle 17">
            <a:extLst>
              <a:ext uri="{FF2B5EF4-FFF2-40B4-BE49-F238E27FC236}">
                <a16:creationId xmlns:a16="http://schemas.microsoft.com/office/drawing/2014/main" id="{C5137249-B7B2-A491-4514-10B5D31C56DD}"/>
              </a:ext>
            </a:extLst>
          </p:cNvPr>
          <p:cNvSpPr/>
          <p:nvPr/>
        </p:nvSpPr>
        <p:spPr>
          <a:xfrm>
            <a:off x="0" y="1753298"/>
            <a:ext cx="1020278" cy="3043255"/>
          </a:xfrm>
          <a:prstGeom prst="rect">
            <a:avLst/>
          </a:prstGeom>
          <a:solidFill>
            <a:schemeClr val="accent6">
              <a:lumMod val="40000"/>
              <a:lumOff val="60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Slide Number Placeholder 1">
            <a:extLst>
              <a:ext uri="{FF2B5EF4-FFF2-40B4-BE49-F238E27FC236}">
                <a16:creationId xmlns:a16="http://schemas.microsoft.com/office/drawing/2014/main" id="{A1E3BA0B-3FDC-EDB0-9306-A147704F07DF}"/>
              </a:ext>
            </a:extLst>
          </p:cNvPr>
          <p:cNvSpPr>
            <a:spLocks noGrp="1"/>
          </p:cNvSpPr>
          <p:nvPr>
            <p:ph type="sldNum" sz="quarter" idx="10"/>
          </p:nvPr>
        </p:nvSpPr>
        <p:spPr/>
        <p:txBody>
          <a:bodyPr/>
          <a:lstStyle/>
          <a:p>
            <a:fld id="{84E72597-5FA9-473E-9DF2-B958DF9446F5}" type="slidenum">
              <a:rPr lang="fr-FR" smtClean="0"/>
              <a:pPr/>
              <a:t>12</a:t>
            </a:fld>
            <a:endParaRPr lang="fr-FR" dirty="0"/>
          </a:p>
        </p:txBody>
      </p:sp>
      <p:sp>
        <p:nvSpPr>
          <p:cNvPr id="3" name="Title 2">
            <a:extLst>
              <a:ext uri="{FF2B5EF4-FFF2-40B4-BE49-F238E27FC236}">
                <a16:creationId xmlns:a16="http://schemas.microsoft.com/office/drawing/2014/main" id="{5A2AF2DF-F7FC-FDEC-C2C0-D2DAC8A23507}"/>
              </a:ext>
            </a:extLst>
          </p:cNvPr>
          <p:cNvSpPr>
            <a:spLocks noGrp="1"/>
          </p:cNvSpPr>
          <p:nvPr>
            <p:ph type="title"/>
          </p:nvPr>
        </p:nvSpPr>
        <p:spPr>
          <a:xfrm>
            <a:off x="401351" y="26276"/>
            <a:ext cx="11494238" cy="1191095"/>
          </a:xfrm>
        </p:spPr>
        <p:txBody>
          <a:bodyPr/>
          <a:lstStyle/>
          <a:p>
            <a:r>
              <a:rPr lang="en-US" dirty="0"/>
              <a:t>Validated tools have been utilized for investigating the association between </a:t>
            </a:r>
            <a:r>
              <a:rPr lang="en-US" dirty="0" err="1"/>
              <a:t>HRQoL</a:t>
            </a:r>
            <a:r>
              <a:rPr lang="en-US" dirty="0"/>
              <a:t> and </a:t>
            </a:r>
            <a:r>
              <a:rPr lang="en-US" b="1" dirty="0"/>
              <a:t>NAFLD</a:t>
            </a:r>
            <a:r>
              <a:rPr lang="en-US" dirty="0"/>
              <a:t> in a real-world setting</a:t>
            </a:r>
          </a:p>
        </p:txBody>
      </p:sp>
      <p:sp>
        <p:nvSpPr>
          <p:cNvPr id="9" name="Text Placeholder 3">
            <a:extLst>
              <a:ext uri="{FF2B5EF4-FFF2-40B4-BE49-F238E27FC236}">
                <a16:creationId xmlns:a16="http://schemas.microsoft.com/office/drawing/2014/main" id="{2684C3FB-2CE4-2674-E876-75D0364DAB59}"/>
              </a:ext>
            </a:extLst>
          </p:cNvPr>
          <p:cNvSpPr txBox="1">
            <a:spLocks/>
          </p:cNvSpPr>
          <p:nvPr/>
        </p:nvSpPr>
        <p:spPr>
          <a:xfrm>
            <a:off x="1616400" y="6400800"/>
            <a:ext cx="9964800" cy="460800"/>
          </a:xfrm>
          <a:prstGeom prst="rect">
            <a:avLst/>
          </a:prstGeom>
        </p:spPr>
        <p:txBody>
          <a:bodyPr vert="horz" wrap="square" lIns="91440" tIns="46800" rIns="91440" bIns="46800" rtlCol="0" anchor="b" anchorCtr="0">
            <a:noAutofit/>
          </a:bodyPr>
          <a:lstStyle>
            <a:lvl1pPr marL="216000" indent="-216000" algn="l" defTabSz="685800" rtl="0" eaLnBrk="1" latinLnBrk="0" hangingPunct="1">
              <a:lnSpc>
                <a:spcPct val="90000"/>
              </a:lnSpc>
              <a:spcBef>
                <a:spcPts val="1200"/>
              </a:spcBef>
              <a:buClr>
                <a:schemeClr val="accent2"/>
              </a:buClr>
              <a:buSzPct val="100000"/>
              <a:buFont typeface="Calibri" panose="020F0502020204030204" pitchFamily="34" charset="0"/>
              <a:buChar char="•"/>
              <a:defRPr sz="2000" b="0" kern="1200">
                <a:solidFill>
                  <a:schemeClr val="tx1">
                    <a:lumMod val="75000"/>
                    <a:lumOff val="25000"/>
                  </a:schemeClr>
                </a:solidFill>
                <a:latin typeface="Verdana" panose="020B0604030504040204" pitchFamily="34" charset="0"/>
                <a:ea typeface="Verdana" panose="020B0604030504040204" pitchFamily="34" charset="0"/>
                <a:cs typeface="+mn-cs"/>
              </a:defRPr>
            </a:lvl1pPr>
            <a:lvl2pPr marL="504000" indent="-180000" algn="l" defTabSz="685800" rtl="0" eaLnBrk="1" latinLnBrk="0" hangingPunct="1">
              <a:lnSpc>
                <a:spcPct val="90000"/>
              </a:lnSpc>
              <a:spcBef>
                <a:spcPts val="600"/>
              </a:spcBef>
              <a:buClr>
                <a:schemeClr val="accent1"/>
              </a:buClr>
              <a:buFont typeface="Calibri" panose="020F0502020204030204" pitchFamily="34" charset="0"/>
              <a:buChar char="‒"/>
              <a:defRPr sz="1800" b="0" kern="1200">
                <a:solidFill>
                  <a:schemeClr val="tx1">
                    <a:lumMod val="75000"/>
                    <a:lumOff val="25000"/>
                  </a:schemeClr>
                </a:solidFill>
                <a:latin typeface="Verdana" panose="020B0604030504040204" pitchFamily="34" charset="0"/>
                <a:ea typeface="Verdana" panose="020B0604030504040204" pitchFamily="34" charset="0"/>
                <a:cs typeface="+mn-cs"/>
              </a:defRPr>
            </a:lvl2pPr>
            <a:lvl3pPr marL="792000" indent="-171450" algn="l" defTabSz="685800" rtl="0" eaLnBrk="1" latinLnBrk="0" hangingPunct="1">
              <a:lnSpc>
                <a:spcPct val="90000"/>
              </a:lnSpc>
              <a:spcBef>
                <a:spcPts val="300"/>
              </a:spcBef>
              <a:buClr>
                <a:schemeClr val="accent1"/>
              </a:buClr>
              <a:buFont typeface="Calibri" panose="020F0502020204030204" pitchFamily="34" charset="0"/>
              <a:buChar char="–"/>
              <a:defRPr sz="1600" b="0" kern="1200">
                <a:solidFill>
                  <a:schemeClr val="tx1">
                    <a:lumMod val="75000"/>
                    <a:lumOff val="25000"/>
                  </a:schemeClr>
                </a:solidFill>
                <a:latin typeface="Verdana" panose="020B0604030504040204" pitchFamily="34" charset="0"/>
                <a:ea typeface="Verdana" panose="020B0604030504040204" pitchFamily="34" charset="0"/>
                <a:cs typeface="+mn-cs"/>
              </a:defRPr>
            </a:lvl3pPr>
            <a:lvl4pPr marL="1044000" indent="-144000" algn="l" defTabSz="685800" rtl="0" eaLnBrk="1" latinLnBrk="0" hangingPunct="1">
              <a:lnSpc>
                <a:spcPct val="90000"/>
              </a:lnSpc>
              <a:spcBef>
                <a:spcPts val="400"/>
              </a:spcBef>
              <a:buClr>
                <a:schemeClr val="accent1"/>
              </a:buClr>
              <a:buFont typeface="Arial" panose="020B0604020202020204" pitchFamily="34" charset="0"/>
              <a:buChar char="•"/>
              <a:defRPr sz="1400" b="0" kern="1200">
                <a:solidFill>
                  <a:schemeClr val="tx1">
                    <a:lumMod val="75000"/>
                    <a:lumOff val="25000"/>
                  </a:schemeClr>
                </a:solidFill>
                <a:latin typeface="Verdana" panose="020B0604030504040204" pitchFamily="34" charset="0"/>
                <a:ea typeface="Verdana" panose="020B0604030504040204" pitchFamily="34" charset="0"/>
                <a:cs typeface="+mn-cs"/>
              </a:defRPr>
            </a:lvl4pPr>
            <a:lvl5pPr marL="1296000" indent="-144000" algn="l" defTabSz="685800" rtl="0" eaLnBrk="1" latinLnBrk="0" hangingPunct="1">
              <a:lnSpc>
                <a:spcPct val="90000"/>
              </a:lnSpc>
              <a:spcBef>
                <a:spcPts val="400"/>
              </a:spcBef>
              <a:buClr>
                <a:schemeClr val="accent1"/>
              </a:buClr>
              <a:buFont typeface="Arial" panose="020B0604020202020204" pitchFamily="34" charset="0"/>
              <a:buChar char="•"/>
              <a:defRPr sz="1200" b="0" kern="1200">
                <a:solidFill>
                  <a:schemeClr val="tx1">
                    <a:lumMod val="75000"/>
                    <a:lumOff val="25000"/>
                  </a:schemeClr>
                </a:solidFill>
                <a:latin typeface="Verdana" panose="020B0604030504040204" pitchFamily="34" charset="0"/>
                <a:ea typeface="Verdana" panose="020B0604030504040204" pitchFamily="34"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200">
              <a:buNone/>
              <a:defRPr/>
            </a:pPr>
            <a:r>
              <a:rPr lang="en-US" altLang="ru-RU" sz="800" dirty="0">
                <a:cs typeface="Arial" panose="020B0604020202020204" pitchFamily="34" charset="0"/>
              </a:rPr>
              <a:t>This </a:t>
            </a:r>
            <a:r>
              <a:rPr lang="en-US" sz="800" dirty="0"/>
              <a:t>prospective study was conducted across 4 UK participating centers and utilized the EQ-5D and CLDQ to assess </a:t>
            </a:r>
            <a:r>
              <a:rPr lang="en-US" sz="800" dirty="0" err="1"/>
              <a:t>HRQoL</a:t>
            </a:r>
            <a:r>
              <a:rPr lang="en-US" sz="800" dirty="0"/>
              <a:t> in people with NAFLD (N=</a:t>
            </a:r>
            <a:r>
              <a:rPr lang="en-GB" altLang="ru-RU" sz="800" dirty="0">
                <a:cs typeface="Arial" panose="020B0604020202020204" pitchFamily="34" charset="0"/>
              </a:rPr>
              <a:t>513). The primary aim of this study was to assess </a:t>
            </a:r>
            <a:r>
              <a:rPr lang="en-GB" altLang="ru-RU" sz="800" dirty="0" err="1">
                <a:cs typeface="Arial" panose="020B0604020202020204" pitchFamily="34" charset="0"/>
              </a:rPr>
              <a:t>HRQoL</a:t>
            </a:r>
            <a:r>
              <a:rPr lang="en-GB" altLang="ru-RU" sz="800" dirty="0">
                <a:cs typeface="Arial" panose="020B0604020202020204" pitchFamily="34" charset="0"/>
              </a:rPr>
              <a:t> in patients with NAFLD with or without advanced fibrosis and compare this with the UK general population. Secondary aims were to examine the associations of fibrosis severity and metabolic comorbidities with impairments in </a:t>
            </a:r>
            <a:r>
              <a:rPr lang="en-GB" altLang="ru-RU" sz="800" dirty="0" err="1">
                <a:cs typeface="Arial" panose="020B0604020202020204" pitchFamily="34" charset="0"/>
              </a:rPr>
              <a:t>HRQoL</a:t>
            </a:r>
            <a:r>
              <a:rPr lang="en-GB" altLang="ru-RU" sz="800" dirty="0">
                <a:cs typeface="Arial" panose="020B0604020202020204" pitchFamily="34" charset="0"/>
              </a:rPr>
              <a:t> in these patient subgroups. Data are presented as mean ± standard deviation. </a:t>
            </a:r>
            <a:r>
              <a:rPr lang="en-US" altLang="ru-RU" sz="800" dirty="0" err="1">
                <a:cs typeface="Arial" panose="020B0604020202020204" pitchFamily="34" charset="0"/>
              </a:rPr>
              <a:t>Papatheodoridi</a:t>
            </a:r>
            <a:r>
              <a:rPr lang="en-US" altLang="ru-RU" sz="800" dirty="0">
                <a:cs typeface="Arial" panose="020B0604020202020204" pitchFamily="34" charset="0"/>
              </a:rPr>
              <a:t> M, et al. Clinical Gastroenterology and Hepatology 2023.</a:t>
            </a:r>
            <a:endParaRPr lang="en-GB" sz="800" dirty="0"/>
          </a:p>
        </p:txBody>
      </p:sp>
      <p:sp>
        <p:nvSpPr>
          <p:cNvPr id="19" name="Rectangle 18">
            <a:extLst>
              <a:ext uri="{FF2B5EF4-FFF2-40B4-BE49-F238E27FC236}">
                <a16:creationId xmlns:a16="http://schemas.microsoft.com/office/drawing/2014/main" id="{EA3A1186-A02B-F5D9-25B8-94F1C8C64E35}"/>
              </a:ext>
            </a:extLst>
          </p:cNvPr>
          <p:cNvSpPr/>
          <p:nvPr/>
        </p:nvSpPr>
        <p:spPr>
          <a:xfrm>
            <a:off x="10895797" y="1753298"/>
            <a:ext cx="1296203" cy="3043255"/>
          </a:xfrm>
          <a:prstGeom prst="rect">
            <a:avLst/>
          </a:prstGeom>
          <a:solidFill>
            <a:schemeClr val="accent6">
              <a:lumMod val="40000"/>
              <a:lumOff val="60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 name="TextBox 6">
            <a:extLst>
              <a:ext uri="{FF2B5EF4-FFF2-40B4-BE49-F238E27FC236}">
                <a16:creationId xmlns:a16="http://schemas.microsoft.com/office/drawing/2014/main" id="{347AC361-7397-D23E-5D7F-7C25100FFCE9}"/>
              </a:ext>
            </a:extLst>
          </p:cNvPr>
          <p:cNvSpPr txBox="1"/>
          <p:nvPr/>
        </p:nvSpPr>
        <p:spPr>
          <a:xfrm>
            <a:off x="1196649" y="1933145"/>
            <a:ext cx="9416360" cy="276999"/>
          </a:xfrm>
          <a:prstGeom prst="rect">
            <a:avLst/>
          </a:prstGeom>
          <a:noFill/>
        </p:spPr>
        <p:txBody>
          <a:bodyPr wrap="none" rtlCol="0">
            <a:spAutoFit/>
          </a:bodyPr>
          <a:lstStyle/>
          <a:p>
            <a:pPr algn="ctr"/>
            <a:r>
              <a:rPr lang="en-US" sz="1200" b="1" dirty="0">
                <a:solidFill>
                  <a:schemeClr val="tx1">
                    <a:lumMod val="75000"/>
                    <a:lumOff val="25000"/>
                  </a:schemeClr>
                </a:solidFill>
                <a:latin typeface="Verdana" panose="020B0604030504040204" pitchFamily="34" charset="0"/>
                <a:ea typeface="Verdana" panose="020B0604030504040204" pitchFamily="34" charset="0"/>
              </a:rPr>
              <a:t>Comparisons of EQ-5D indices and CLDQ domains between patients with NAFLD with and without cirrhosis</a:t>
            </a:r>
          </a:p>
        </p:txBody>
      </p:sp>
      <p:sp>
        <p:nvSpPr>
          <p:cNvPr id="16" name="Rectangle 15">
            <a:extLst>
              <a:ext uri="{FF2B5EF4-FFF2-40B4-BE49-F238E27FC236}">
                <a16:creationId xmlns:a16="http://schemas.microsoft.com/office/drawing/2014/main" id="{92F6EA0D-5969-142F-66F0-34E250EC83D6}"/>
              </a:ext>
            </a:extLst>
          </p:cNvPr>
          <p:cNvSpPr/>
          <p:nvPr/>
        </p:nvSpPr>
        <p:spPr>
          <a:xfrm>
            <a:off x="401351" y="5166716"/>
            <a:ext cx="11362660" cy="615871"/>
          </a:xfrm>
          <a:prstGeom prst="rect">
            <a:avLst/>
          </a:prstGeom>
          <a:no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Verdana" panose="020B0604030504040204" pitchFamily="34" charset="0"/>
                <a:ea typeface="Verdana" panose="020B0604030504040204" pitchFamily="34" charset="0"/>
              </a:rPr>
              <a:t>CLDQ scores were significantly lower in patients with cirrhotic NAFLD compared with patients with</a:t>
            </a:r>
            <a:br>
              <a:rPr lang="en-US" sz="1600" dirty="0">
                <a:solidFill>
                  <a:schemeClr val="tx1"/>
                </a:solidFill>
                <a:latin typeface="Verdana" panose="020B0604030504040204" pitchFamily="34" charset="0"/>
                <a:ea typeface="Verdana" panose="020B0604030504040204" pitchFamily="34" charset="0"/>
              </a:rPr>
            </a:br>
            <a:r>
              <a:rPr lang="en-US" sz="1600" dirty="0">
                <a:solidFill>
                  <a:schemeClr val="tx1"/>
                </a:solidFill>
                <a:latin typeface="Verdana" panose="020B0604030504040204" pitchFamily="34" charset="0"/>
                <a:ea typeface="Verdana" panose="020B0604030504040204" pitchFamily="34" charset="0"/>
              </a:rPr>
              <a:t>non-cirrhotic NAFLD, highlighting </a:t>
            </a:r>
            <a:r>
              <a:rPr lang="en-US" sz="1600" b="1" dirty="0">
                <a:solidFill>
                  <a:schemeClr val="tx1"/>
                </a:solidFill>
                <a:latin typeface="Verdana" panose="020B0604030504040204" pitchFamily="34" charset="0"/>
                <a:ea typeface="Verdana" panose="020B0604030504040204" pitchFamily="34" charset="0"/>
              </a:rPr>
              <a:t>significant </a:t>
            </a:r>
            <a:r>
              <a:rPr lang="en-US" sz="1600" b="1" dirty="0" err="1">
                <a:solidFill>
                  <a:schemeClr val="tx1"/>
                </a:solidFill>
                <a:latin typeface="Verdana" panose="020B0604030504040204" pitchFamily="34" charset="0"/>
                <a:ea typeface="Verdana" panose="020B0604030504040204" pitchFamily="34" charset="0"/>
              </a:rPr>
              <a:t>HRQoL</a:t>
            </a:r>
            <a:r>
              <a:rPr lang="en-US" sz="1600" b="1" dirty="0">
                <a:solidFill>
                  <a:schemeClr val="tx1"/>
                </a:solidFill>
                <a:latin typeface="Verdana" panose="020B0604030504040204" pitchFamily="34" charset="0"/>
                <a:ea typeface="Verdana" panose="020B0604030504040204" pitchFamily="34" charset="0"/>
              </a:rPr>
              <a:t> impairment </a:t>
            </a:r>
            <a:r>
              <a:rPr lang="en-US" sz="1600" dirty="0">
                <a:solidFill>
                  <a:schemeClr val="tx1"/>
                </a:solidFill>
                <a:latin typeface="Verdana" panose="020B0604030504040204" pitchFamily="34" charset="0"/>
                <a:ea typeface="Verdana" panose="020B0604030504040204" pitchFamily="34" charset="0"/>
              </a:rPr>
              <a:t>in patients with NAFLD</a:t>
            </a:r>
          </a:p>
        </p:txBody>
      </p:sp>
      <p:pic>
        <p:nvPicPr>
          <p:cNvPr id="5" name="Picture 4">
            <a:extLst>
              <a:ext uri="{FF2B5EF4-FFF2-40B4-BE49-F238E27FC236}">
                <a16:creationId xmlns:a16="http://schemas.microsoft.com/office/drawing/2014/main" id="{189D9614-981B-A0C4-9A73-7D889A10B829}"/>
              </a:ext>
            </a:extLst>
          </p:cNvPr>
          <p:cNvPicPr>
            <a:picLocks noChangeAspect="1"/>
          </p:cNvPicPr>
          <p:nvPr/>
        </p:nvPicPr>
        <p:blipFill rotWithShape="1">
          <a:blip r:embed="rId2"/>
          <a:srcRect t="16283"/>
          <a:stretch/>
        </p:blipFill>
        <p:spPr>
          <a:xfrm>
            <a:off x="2160088" y="2283307"/>
            <a:ext cx="7051332" cy="2438400"/>
          </a:xfrm>
          <a:prstGeom prst="rect">
            <a:avLst/>
          </a:prstGeom>
        </p:spPr>
      </p:pic>
      <p:sp>
        <p:nvSpPr>
          <p:cNvPr id="6" name="Rectangle 5">
            <a:extLst>
              <a:ext uri="{FF2B5EF4-FFF2-40B4-BE49-F238E27FC236}">
                <a16:creationId xmlns:a16="http://schemas.microsoft.com/office/drawing/2014/main" id="{3E629323-2B6B-611B-68ED-D9D95217FB24}"/>
              </a:ext>
            </a:extLst>
          </p:cNvPr>
          <p:cNvSpPr/>
          <p:nvPr/>
        </p:nvSpPr>
        <p:spPr>
          <a:xfrm>
            <a:off x="2402470" y="3346643"/>
            <a:ext cx="6707973" cy="1201859"/>
          </a:xfrm>
          <a:prstGeom prst="rect">
            <a:avLst/>
          </a:prstGeom>
          <a:noFill/>
          <a:ln w="1905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38337643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93D8A213-F072-16DE-E2A9-0811371B9E8F}"/>
              </a:ext>
            </a:extLst>
          </p:cNvPr>
          <p:cNvSpPr/>
          <p:nvPr/>
        </p:nvSpPr>
        <p:spPr>
          <a:xfrm>
            <a:off x="1020277" y="1751617"/>
            <a:ext cx="9875519" cy="3043254"/>
          </a:xfrm>
          <a:prstGeom prst="rect">
            <a:avLst/>
          </a:prstGeom>
          <a:solidFill>
            <a:schemeClr val="accent1">
              <a:lumMod val="20000"/>
              <a:lumOff val="80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8" name="Rectangle 17">
            <a:extLst>
              <a:ext uri="{FF2B5EF4-FFF2-40B4-BE49-F238E27FC236}">
                <a16:creationId xmlns:a16="http://schemas.microsoft.com/office/drawing/2014/main" id="{C5137249-B7B2-A491-4514-10B5D31C56DD}"/>
              </a:ext>
            </a:extLst>
          </p:cNvPr>
          <p:cNvSpPr/>
          <p:nvPr/>
        </p:nvSpPr>
        <p:spPr>
          <a:xfrm>
            <a:off x="0" y="1753298"/>
            <a:ext cx="1020278" cy="3043255"/>
          </a:xfrm>
          <a:prstGeom prst="rect">
            <a:avLst/>
          </a:prstGeom>
          <a:solidFill>
            <a:schemeClr val="accent6">
              <a:lumMod val="40000"/>
              <a:lumOff val="60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Slide Number Placeholder 1">
            <a:extLst>
              <a:ext uri="{FF2B5EF4-FFF2-40B4-BE49-F238E27FC236}">
                <a16:creationId xmlns:a16="http://schemas.microsoft.com/office/drawing/2014/main" id="{A1E3BA0B-3FDC-EDB0-9306-A147704F07DF}"/>
              </a:ext>
            </a:extLst>
          </p:cNvPr>
          <p:cNvSpPr>
            <a:spLocks noGrp="1"/>
          </p:cNvSpPr>
          <p:nvPr>
            <p:ph type="sldNum" sz="quarter" idx="10"/>
          </p:nvPr>
        </p:nvSpPr>
        <p:spPr/>
        <p:txBody>
          <a:bodyPr/>
          <a:lstStyle/>
          <a:p>
            <a:fld id="{84E72597-5FA9-473E-9DF2-B958DF9446F5}" type="slidenum">
              <a:rPr lang="fr-FR" smtClean="0"/>
              <a:pPr/>
              <a:t>13</a:t>
            </a:fld>
            <a:endParaRPr lang="fr-FR" dirty="0"/>
          </a:p>
        </p:txBody>
      </p:sp>
      <p:sp>
        <p:nvSpPr>
          <p:cNvPr id="3" name="Title 2">
            <a:extLst>
              <a:ext uri="{FF2B5EF4-FFF2-40B4-BE49-F238E27FC236}">
                <a16:creationId xmlns:a16="http://schemas.microsoft.com/office/drawing/2014/main" id="{5A2AF2DF-F7FC-FDEC-C2C0-D2DAC8A23507}"/>
              </a:ext>
            </a:extLst>
          </p:cNvPr>
          <p:cNvSpPr>
            <a:spLocks noGrp="1"/>
          </p:cNvSpPr>
          <p:nvPr>
            <p:ph type="title"/>
          </p:nvPr>
        </p:nvSpPr>
        <p:spPr>
          <a:xfrm>
            <a:off x="401351" y="26276"/>
            <a:ext cx="11564368" cy="1191095"/>
          </a:xfrm>
        </p:spPr>
        <p:txBody>
          <a:bodyPr/>
          <a:lstStyle/>
          <a:p>
            <a:r>
              <a:rPr lang="en-US" dirty="0"/>
              <a:t>Validated tools have been utilized for investigating the association between </a:t>
            </a:r>
            <a:r>
              <a:rPr lang="en-US" dirty="0" err="1"/>
              <a:t>HRQoL</a:t>
            </a:r>
            <a:r>
              <a:rPr lang="en-US" dirty="0"/>
              <a:t> and </a:t>
            </a:r>
            <a:r>
              <a:rPr lang="en-US" b="1" dirty="0"/>
              <a:t>MAFLD</a:t>
            </a:r>
            <a:r>
              <a:rPr lang="en-US" dirty="0"/>
              <a:t> in a real-world setting</a:t>
            </a:r>
          </a:p>
        </p:txBody>
      </p:sp>
      <p:sp>
        <p:nvSpPr>
          <p:cNvPr id="9" name="Text Placeholder 3">
            <a:extLst>
              <a:ext uri="{FF2B5EF4-FFF2-40B4-BE49-F238E27FC236}">
                <a16:creationId xmlns:a16="http://schemas.microsoft.com/office/drawing/2014/main" id="{2684C3FB-2CE4-2674-E876-75D0364DAB59}"/>
              </a:ext>
            </a:extLst>
          </p:cNvPr>
          <p:cNvSpPr txBox="1">
            <a:spLocks/>
          </p:cNvSpPr>
          <p:nvPr/>
        </p:nvSpPr>
        <p:spPr>
          <a:xfrm>
            <a:off x="1616400" y="6400800"/>
            <a:ext cx="9964800" cy="460800"/>
          </a:xfrm>
          <a:prstGeom prst="rect">
            <a:avLst/>
          </a:prstGeom>
        </p:spPr>
        <p:txBody>
          <a:bodyPr vert="horz" wrap="square" lIns="91440" tIns="46800" rIns="91440" bIns="46800" rtlCol="0" anchor="b" anchorCtr="0">
            <a:noAutofit/>
          </a:bodyPr>
          <a:lstStyle>
            <a:lvl1pPr marL="216000" indent="-216000" algn="l" defTabSz="685800" rtl="0" eaLnBrk="1" latinLnBrk="0" hangingPunct="1">
              <a:lnSpc>
                <a:spcPct val="90000"/>
              </a:lnSpc>
              <a:spcBef>
                <a:spcPts val="1200"/>
              </a:spcBef>
              <a:buClr>
                <a:schemeClr val="accent2"/>
              </a:buClr>
              <a:buSzPct val="100000"/>
              <a:buFont typeface="Calibri" panose="020F0502020204030204" pitchFamily="34" charset="0"/>
              <a:buChar char="•"/>
              <a:defRPr sz="2000" b="0" kern="1200">
                <a:solidFill>
                  <a:schemeClr val="tx1">
                    <a:lumMod val="75000"/>
                    <a:lumOff val="25000"/>
                  </a:schemeClr>
                </a:solidFill>
                <a:latin typeface="Verdana" panose="020B0604030504040204" pitchFamily="34" charset="0"/>
                <a:ea typeface="Verdana" panose="020B0604030504040204" pitchFamily="34" charset="0"/>
                <a:cs typeface="+mn-cs"/>
              </a:defRPr>
            </a:lvl1pPr>
            <a:lvl2pPr marL="504000" indent="-180000" algn="l" defTabSz="685800" rtl="0" eaLnBrk="1" latinLnBrk="0" hangingPunct="1">
              <a:lnSpc>
                <a:spcPct val="90000"/>
              </a:lnSpc>
              <a:spcBef>
                <a:spcPts val="600"/>
              </a:spcBef>
              <a:buClr>
                <a:schemeClr val="accent1"/>
              </a:buClr>
              <a:buFont typeface="Calibri" panose="020F0502020204030204" pitchFamily="34" charset="0"/>
              <a:buChar char="‒"/>
              <a:defRPr sz="1800" b="0" kern="1200">
                <a:solidFill>
                  <a:schemeClr val="tx1">
                    <a:lumMod val="75000"/>
                    <a:lumOff val="25000"/>
                  </a:schemeClr>
                </a:solidFill>
                <a:latin typeface="Verdana" panose="020B0604030504040204" pitchFamily="34" charset="0"/>
                <a:ea typeface="Verdana" panose="020B0604030504040204" pitchFamily="34" charset="0"/>
                <a:cs typeface="+mn-cs"/>
              </a:defRPr>
            </a:lvl2pPr>
            <a:lvl3pPr marL="792000" indent="-171450" algn="l" defTabSz="685800" rtl="0" eaLnBrk="1" latinLnBrk="0" hangingPunct="1">
              <a:lnSpc>
                <a:spcPct val="90000"/>
              </a:lnSpc>
              <a:spcBef>
                <a:spcPts val="300"/>
              </a:spcBef>
              <a:buClr>
                <a:schemeClr val="accent1"/>
              </a:buClr>
              <a:buFont typeface="Calibri" panose="020F0502020204030204" pitchFamily="34" charset="0"/>
              <a:buChar char="–"/>
              <a:defRPr sz="1600" b="0" kern="1200">
                <a:solidFill>
                  <a:schemeClr val="tx1">
                    <a:lumMod val="75000"/>
                    <a:lumOff val="25000"/>
                  </a:schemeClr>
                </a:solidFill>
                <a:latin typeface="Verdana" panose="020B0604030504040204" pitchFamily="34" charset="0"/>
                <a:ea typeface="Verdana" panose="020B0604030504040204" pitchFamily="34" charset="0"/>
                <a:cs typeface="+mn-cs"/>
              </a:defRPr>
            </a:lvl3pPr>
            <a:lvl4pPr marL="1044000" indent="-144000" algn="l" defTabSz="685800" rtl="0" eaLnBrk="1" latinLnBrk="0" hangingPunct="1">
              <a:lnSpc>
                <a:spcPct val="90000"/>
              </a:lnSpc>
              <a:spcBef>
                <a:spcPts val="400"/>
              </a:spcBef>
              <a:buClr>
                <a:schemeClr val="accent1"/>
              </a:buClr>
              <a:buFont typeface="Arial" panose="020B0604020202020204" pitchFamily="34" charset="0"/>
              <a:buChar char="•"/>
              <a:defRPr sz="1400" b="0" kern="1200">
                <a:solidFill>
                  <a:schemeClr val="tx1">
                    <a:lumMod val="75000"/>
                    <a:lumOff val="25000"/>
                  </a:schemeClr>
                </a:solidFill>
                <a:latin typeface="Verdana" panose="020B0604030504040204" pitchFamily="34" charset="0"/>
                <a:ea typeface="Verdana" panose="020B0604030504040204" pitchFamily="34" charset="0"/>
                <a:cs typeface="+mn-cs"/>
              </a:defRPr>
            </a:lvl4pPr>
            <a:lvl5pPr marL="1296000" indent="-144000" algn="l" defTabSz="685800" rtl="0" eaLnBrk="1" latinLnBrk="0" hangingPunct="1">
              <a:lnSpc>
                <a:spcPct val="90000"/>
              </a:lnSpc>
              <a:spcBef>
                <a:spcPts val="400"/>
              </a:spcBef>
              <a:buClr>
                <a:schemeClr val="accent1"/>
              </a:buClr>
              <a:buFont typeface="Arial" panose="020B0604020202020204" pitchFamily="34" charset="0"/>
              <a:buChar char="•"/>
              <a:defRPr sz="1200" b="0" kern="1200">
                <a:solidFill>
                  <a:schemeClr val="tx1">
                    <a:lumMod val="75000"/>
                    <a:lumOff val="25000"/>
                  </a:schemeClr>
                </a:solidFill>
                <a:latin typeface="Verdana" panose="020B0604030504040204" pitchFamily="34" charset="0"/>
                <a:ea typeface="Verdana" panose="020B0604030504040204" pitchFamily="34"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200">
              <a:buNone/>
              <a:defRPr/>
            </a:pPr>
            <a:r>
              <a:rPr lang="en-US" altLang="ru-RU" sz="800" dirty="0">
                <a:cs typeface="Arial" panose="020B0604020202020204" pitchFamily="34" charset="0"/>
              </a:rPr>
              <a:t>*Adjusted for significant variables, including age, sex, level of education, tobacco use, and alcohol consumption. </a:t>
            </a:r>
            <a:br>
              <a:rPr lang="en-US" altLang="ru-RU" sz="800" dirty="0">
                <a:cs typeface="Arial" panose="020B0604020202020204" pitchFamily="34" charset="0"/>
              </a:rPr>
            </a:br>
            <a:r>
              <a:rPr lang="en-US" altLang="ru-RU" sz="800" dirty="0">
                <a:cs typeface="Arial" panose="020B0604020202020204" pitchFamily="34" charset="0"/>
              </a:rPr>
              <a:t>The study aimed to: investigate the association between MAFLD and </a:t>
            </a:r>
            <a:r>
              <a:rPr lang="en-US" altLang="ru-RU" sz="800" dirty="0" err="1">
                <a:cs typeface="Arial" panose="020B0604020202020204" pitchFamily="34" charset="0"/>
              </a:rPr>
              <a:t>HRQoL</a:t>
            </a:r>
            <a:r>
              <a:rPr lang="en-US" altLang="ru-RU" sz="800" dirty="0">
                <a:cs typeface="Arial" panose="020B0604020202020204" pitchFamily="34" charset="0"/>
              </a:rPr>
              <a:t>; evaluate whether stress perception and mental health among patients with MAFLD affects </a:t>
            </a:r>
            <a:r>
              <a:rPr lang="en-US" altLang="ru-RU" sz="800" dirty="0" err="1">
                <a:cs typeface="Arial" panose="020B0604020202020204" pitchFamily="34" charset="0"/>
              </a:rPr>
              <a:t>HRQoL</a:t>
            </a:r>
            <a:r>
              <a:rPr lang="en-US" altLang="ru-RU" sz="800" dirty="0">
                <a:cs typeface="Arial" panose="020B0604020202020204" pitchFamily="34" charset="0"/>
              </a:rPr>
              <a:t>; and to identify the underrated burden on patients with MAFLD. Using data from the 5</a:t>
            </a:r>
            <a:r>
              <a:rPr lang="en-US" altLang="ru-RU" sz="800" baseline="30000" dirty="0">
                <a:cs typeface="Arial" panose="020B0604020202020204" pitchFamily="34" charset="0"/>
              </a:rPr>
              <a:t>th</a:t>
            </a:r>
            <a:r>
              <a:rPr lang="en-US" altLang="ru-RU" sz="800" dirty="0">
                <a:cs typeface="Arial" panose="020B0604020202020204" pitchFamily="34" charset="0"/>
              </a:rPr>
              <a:t> Korean National Health and Nutrition Examination Surgery (KNHANES V, 2010 to 2012) conducted by the Korean Centers for Disease Control and Prevention, 17,476 survey participants (aged 19–70 years old) were assessed. MAFLD was defined as a Fatty Liver Index score ≥60 and the EQ-5D was used to assess </a:t>
            </a:r>
            <a:r>
              <a:rPr lang="en-US" altLang="ru-RU" sz="800" dirty="0" err="1">
                <a:cs typeface="Arial" panose="020B0604020202020204" pitchFamily="34" charset="0"/>
              </a:rPr>
              <a:t>HRQoL</a:t>
            </a:r>
            <a:r>
              <a:rPr lang="en-US" altLang="ru-RU" sz="800" dirty="0">
                <a:cs typeface="Arial" panose="020B0604020202020204" pitchFamily="34" charset="0"/>
              </a:rPr>
              <a:t>. CI, confidence interval; OR, odds ratio. Hwang TI and Han AL. Int J Environ Res Public Health 2021;18:13145.</a:t>
            </a:r>
            <a:endParaRPr lang="en-GB" sz="800" dirty="0"/>
          </a:p>
        </p:txBody>
      </p:sp>
      <p:sp>
        <p:nvSpPr>
          <p:cNvPr id="19" name="Rectangle 18">
            <a:extLst>
              <a:ext uri="{FF2B5EF4-FFF2-40B4-BE49-F238E27FC236}">
                <a16:creationId xmlns:a16="http://schemas.microsoft.com/office/drawing/2014/main" id="{EA3A1186-A02B-F5D9-25B8-94F1C8C64E35}"/>
              </a:ext>
            </a:extLst>
          </p:cNvPr>
          <p:cNvSpPr/>
          <p:nvPr/>
        </p:nvSpPr>
        <p:spPr>
          <a:xfrm>
            <a:off x="10895797" y="1753298"/>
            <a:ext cx="1296203" cy="3043255"/>
          </a:xfrm>
          <a:prstGeom prst="rect">
            <a:avLst/>
          </a:prstGeom>
          <a:solidFill>
            <a:schemeClr val="accent6">
              <a:lumMod val="40000"/>
              <a:lumOff val="60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aphicFrame>
        <p:nvGraphicFramePr>
          <p:cNvPr id="4" name="Table 6">
            <a:extLst>
              <a:ext uri="{FF2B5EF4-FFF2-40B4-BE49-F238E27FC236}">
                <a16:creationId xmlns:a16="http://schemas.microsoft.com/office/drawing/2014/main" id="{D260C1C0-B849-11F8-3BAA-8DBF935964C6}"/>
              </a:ext>
            </a:extLst>
          </p:cNvPr>
          <p:cNvGraphicFramePr>
            <a:graphicFrameLocks noGrp="1"/>
          </p:cNvGraphicFramePr>
          <p:nvPr/>
        </p:nvGraphicFramePr>
        <p:xfrm>
          <a:off x="1840828" y="2335979"/>
          <a:ext cx="8128000" cy="148336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2821328049"/>
                    </a:ext>
                  </a:extLst>
                </a:gridCol>
                <a:gridCol w="2032000">
                  <a:extLst>
                    <a:ext uri="{9D8B030D-6E8A-4147-A177-3AD203B41FA5}">
                      <a16:colId xmlns:a16="http://schemas.microsoft.com/office/drawing/2014/main" val="2327860855"/>
                    </a:ext>
                  </a:extLst>
                </a:gridCol>
                <a:gridCol w="2032000">
                  <a:extLst>
                    <a:ext uri="{9D8B030D-6E8A-4147-A177-3AD203B41FA5}">
                      <a16:colId xmlns:a16="http://schemas.microsoft.com/office/drawing/2014/main" val="129098190"/>
                    </a:ext>
                  </a:extLst>
                </a:gridCol>
                <a:gridCol w="2032000">
                  <a:extLst>
                    <a:ext uri="{9D8B030D-6E8A-4147-A177-3AD203B41FA5}">
                      <a16:colId xmlns:a16="http://schemas.microsoft.com/office/drawing/2014/main" val="1340199872"/>
                    </a:ext>
                  </a:extLst>
                </a:gridCol>
              </a:tblGrid>
              <a:tr h="370840">
                <a:tc>
                  <a:txBody>
                    <a:bodyPr/>
                    <a:lstStyle/>
                    <a:p>
                      <a:endParaRPr lang="en-GB" sz="1200" dirty="0">
                        <a:latin typeface="Verdana" panose="020B0604030504040204" pitchFamily="34" charset="0"/>
                        <a:ea typeface="Verdana" panose="020B0604030504040204" pitchFamily="34" charset="0"/>
                      </a:endParaRPr>
                    </a:p>
                  </a:txBody>
                  <a:tcPr/>
                </a:tc>
                <a:tc>
                  <a:txBody>
                    <a:bodyPr/>
                    <a:lstStyle/>
                    <a:p>
                      <a:r>
                        <a:rPr lang="en-GB" sz="1200" dirty="0">
                          <a:latin typeface="Verdana" panose="020B0604030504040204" pitchFamily="34" charset="0"/>
                          <a:ea typeface="Verdana" panose="020B0604030504040204" pitchFamily="34" charset="0"/>
                        </a:rPr>
                        <a:t>OR</a:t>
                      </a:r>
                    </a:p>
                  </a:txBody>
                  <a:tcPr/>
                </a:tc>
                <a:tc>
                  <a:txBody>
                    <a:bodyPr/>
                    <a:lstStyle/>
                    <a:p>
                      <a:r>
                        <a:rPr lang="en-GB" sz="1200" dirty="0">
                          <a:latin typeface="Verdana" panose="020B0604030504040204" pitchFamily="34" charset="0"/>
                          <a:ea typeface="Verdana" panose="020B0604030504040204" pitchFamily="34" charset="0"/>
                        </a:rPr>
                        <a:t>(95% CI)</a:t>
                      </a:r>
                    </a:p>
                  </a:txBody>
                  <a:tcPr/>
                </a:tc>
                <a:tc>
                  <a:txBody>
                    <a:bodyPr/>
                    <a:lstStyle/>
                    <a:p>
                      <a:r>
                        <a:rPr lang="en-GB" sz="1200" dirty="0">
                          <a:latin typeface="Verdana" panose="020B0604030504040204" pitchFamily="34" charset="0"/>
                          <a:ea typeface="Verdana" panose="020B0604030504040204" pitchFamily="34" charset="0"/>
                        </a:rPr>
                        <a:t>p-value</a:t>
                      </a:r>
                    </a:p>
                  </a:txBody>
                  <a:tcPr/>
                </a:tc>
                <a:extLst>
                  <a:ext uri="{0D108BD9-81ED-4DB2-BD59-A6C34878D82A}">
                    <a16:rowId xmlns:a16="http://schemas.microsoft.com/office/drawing/2014/main" val="1037818388"/>
                  </a:ext>
                </a:extLst>
              </a:tr>
              <a:tr h="370840">
                <a:tc>
                  <a:txBody>
                    <a:bodyPr/>
                    <a:lstStyle/>
                    <a:p>
                      <a:r>
                        <a:rPr lang="en-GB" sz="1200" dirty="0">
                          <a:latin typeface="Verdana" panose="020B0604030504040204" pitchFamily="34" charset="0"/>
                          <a:ea typeface="Verdana" panose="020B0604030504040204" pitchFamily="34" charset="0"/>
                        </a:rPr>
                        <a:t>Stress</a:t>
                      </a:r>
                    </a:p>
                  </a:txBody>
                  <a:tcPr/>
                </a:tc>
                <a:tc>
                  <a:txBody>
                    <a:bodyPr/>
                    <a:lstStyle/>
                    <a:p>
                      <a:r>
                        <a:rPr lang="en-GB" sz="1200" dirty="0">
                          <a:latin typeface="Verdana" panose="020B0604030504040204" pitchFamily="34" charset="0"/>
                          <a:ea typeface="Verdana" panose="020B0604030504040204" pitchFamily="34" charset="0"/>
                        </a:rPr>
                        <a:t>1.265</a:t>
                      </a:r>
                    </a:p>
                  </a:txBody>
                  <a:tcPr/>
                </a:tc>
                <a:tc>
                  <a:txBody>
                    <a:bodyPr/>
                    <a:lstStyle/>
                    <a:p>
                      <a:r>
                        <a:rPr lang="en-GB" sz="1200" dirty="0">
                          <a:latin typeface="Verdana" panose="020B0604030504040204" pitchFamily="34" charset="0"/>
                          <a:ea typeface="Verdana" panose="020B0604030504040204" pitchFamily="34" charset="0"/>
                        </a:rPr>
                        <a:t>(1.046–1.530)</a:t>
                      </a:r>
                    </a:p>
                  </a:txBody>
                  <a:tcPr/>
                </a:tc>
                <a:tc>
                  <a:txBody>
                    <a:bodyPr/>
                    <a:lstStyle/>
                    <a:p>
                      <a:r>
                        <a:rPr lang="en-GB" sz="1200" dirty="0">
                          <a:latin typeface="Verdana" panose="020B0604030504040204" pitchFamily="34" charset="0"/>
                          <a:ea typeface="Verdana" panose="020B0604030504040204" pitchFamily="34" charset="0"/>
                        </a:rPr>
                        <a:t>0.016</a:t>
                      </a:r>
                    </a:p>
                  </a:txBody>
                  <a:tcPr/>
                </a:tc>
                <a:extLst>
                  <a:ext uri="{0D108BD9-81ED-4DB2-BD59-A6C34878D82A}">
                    <a16:rowId xmlns:a16="http://schemas.microsoft.com/office/drawing/2014/main" val="3005136616"/>
                  </a:ext>
                </a:extLst>
              </a:tr>
              <a:tr h="370840">
                <a:tc>
                  <a:txBody>
                    <a:bodyPr/>
                    <a:lstStyle/>
                    <a:p>
                      <a:r>
                        <a:rPr lang="en-GB" sz="1200" dirty="0">
                          <a:latin typeface="Verdana" panose="020B0604030504040204" pitchFamily="34" charset="0"/>
                          <a:ea typeface="Verdana" panose="020B0604030504040204" pitchFamily="34" charset="0"/>
                        </a:rPr>
                        <a:t>Suicidal impulse</a:t>
                      </a:r>
                    </a:p>
                  </a:txBody>
                  <a:tcPr/>
                </a:tc>
                <a:tc>
                  <a:txBody>
                    <a:bodyPr/>
                    <a:lstStyle/>
                    <a:p>
                      <a:r>
                        <a:rPr lang="en-GB" sz="1200" dirty="0">
                          <a:latin typeface="Verdana" panose="020B0604030504040204" pitchFamily="34" charset="0"/>
                          <a:ea typeface="Verdana" panose="020B0604030504040204" pitchFamily="34" charset="0"/>
                        </a:rPr>
                        <a:t>1.109</a:t>
                      </a:r>
                    </a:p>
                  </a:txBody>
                  <a:tcPr/>
                </a:tc>
                <a:tc>
                  <a:txBody>
                    <a:bodyPr/>
                    <a:lstStyle/>
                    <a:p>
                      <a:r>
                        <a:rPr lang="en-GB" sz="1200" dirty="0">
                          <a:latin typeface="Verdana" panose="020B0604030504040204" pitchFamily="34" charset="0"/>
                          <a:ea typeface="Verdana" panose="020B0604030504040204" pitchFamily="34" charset="0"/>
                        </a:rPr>
                        <a:t>(0.893–1.377)</a:t>
                      </a:r>
                    </a:p>
                  </a:txBody>
                  <a:tcPr/>
                </a:tc>
                <a:tc>
                  <a:txBody>
                    <a:bodyPr/>
                    <a:lstStyle/>
                    <a:p>
                      <a:r>
                        <a:rPr lang="en-GB" sz="1200" dirty="0">
                          <a:latin typeface="Verdana" panose="020B0604030504040204" pitchFamily="34" charset="0"/>
                          <a:ea typeface="Verdana" panose="020B0604030504040204" pitchFamily="34" charset="0"/>
                        </a:rPr>
                        <a:t>0.347</a:t>
                      </a:r>
                    </a:p>
                  </a:txBody>
                  <a:tcPr/>
                </a:tc>
                <a:extLst>
                  <a:ext uri="{0D108BD9-81ED-4DB2-BD59-A6C34878D82A}">
                    <a16:rowId xmlns:a16="http://schemas.microsoft.com/office/drawing/2014/main" val="2686919059"/>
                  </a:ext>
                </a:extLst>
              </a:tr>
              <a:tr h="370840">
                <a:tc>
                  <a:txBody>
                    <a:bodyPr/>
                    <a:lstStyle/>
                    <a:p>
                      <a:r>
                        <a:rPr lang="en-GB" sz="1200" dirty="0">
                          <a:latin typeface="Verdana" panose="020B0604030504040204" pitchFamily="34" charset="0"/>
                          <a:ea typeface="Verdana" panose="020B0604030504040204" pitchFamily="34" charset="0"/>
                        </a:rPr>
                        <a:t>EQ-5D (–0.1)</a:t>
                      </a:r>
                    </a:p>
                  </a:txBody>
                  <a:tcPr/>
                </a:tc>
                <a:tc>
                  <a:txBody>
                    <a:bodyPr/>
                    <a:lstStyle/>
                    <a:p>
                      <a:r>
                        <a:rPr lang="en-GB" sz="1200" dirty="0">
                          <a:latin typeface="Verdana" panose="020B0604030504040204" pitchFamily="34" charset="0"/>
                          <a:ea typeface="Verdana" panose="020B0604030504040204" pitchFamily="34" charset="0"/>
                        </a:rPr>
                        <a:t>1.091</a:t>
                      </a:r>
                    </a:p>
                  </a:txBody>
                  <a:tcPr/>
                </a:tc>
                <a:tc>
                  <a:txBody>
                    <a:bodyPr/>
                    <a:lstStyle/>
                    <a:p>
                      <a:r>
                        <a:rPr lang="en-GB" sz="1200" dirty="0">
                          <a:latin typeface="Verdana" panose="020B0604030504040204" pitchFamily="34" charset="0"/>
                          <a:ea typeface="Verdana" panose="020B0604030504040204" pitchFamily="34" charset="0"/>
                        </a:rPr>
                        <a:t>(1.019–1.169)</a:t>
                      </a:r>
                    </a:p>
                  </a:txBody>
                  <a:tcPr/>
                </a:tc>
                <a:tc>
                  <a:txBody>
                    <a:bodyPr/>
                    <a:lstStyle/>
                    <a:p>
                      <a:r>
                        <a:rPr lang="en-GB" sz="1200" dirty="0">
                          <a:latin typeface="Verdana" panose="020B0604030504040204" pitchFamily="34" charset="0"/>
                          <a:ea typeface="Verdana" panose="020B0604030504040204" pitchFamily="34" charset="0"/>
                        </a:rPr>
                        <a:t>0.013</a:t>
                      </a:r>
                    </a:p>
                  </a:txBody>
                  <a:tcPr/>
                </a:tc>
                <a:extLst>
                  <a:ext uri="{0D108BD9-81ED-4DB2-BD59-A6C34878D82A}">
                    <a16:rowId xmlns:a16="http://schemas.microsoft.com/office/drawing/2014/main" val="2646051989"/>
                  </a:ext>
                </a:extLst>
              </a:tr>
            </a:tbl>
          </a:graphicData>
        </a:graphic>
      </p:graphicFrame>
      <p:sp>
        <p:nvSpPr>
          <p:cNvPr id="7" name="TextBox 6">
            <a:extLst>
              <a:ext uri="{FF2B5EF4-FFF2-40B4-BE49-F238E27FC236}">
                <a16:creationId xmlns:a16="http://schemas.microsoft.com/office/drawing/2014/main" id="{347AC361-7397-D23E-5D7F-7C25100FFCE9}"/>
              </a:ext>
            </a:extLst>
          </p:cNvPr>
          <p:cNvSpPr txBox="1"/>
          <p:nvPr/>
        </p:nvSpPr>
        <p:spPr>
          <a:xfrm>
            <a:off x="2907052" y="2058980"/>
            <a:ext cx="5995552" cy="276999"/>
          </a:xfrm>
          <a:prstGeom prst="rect">
            <a:avLst/>
          </a:prstGeom>
          <a:noFill/>
        </p:spPr>
        <p:txBody>
          <a:bodyPr wrap="none" rtlCol="0">
            <a:spAutoFit/>
          </a:bodyPr>
          <a:lstStyle/>
          <a:p>
            <a:r>
              <a:rPr lang="en-GB" sz="1200" b="1" dirty="0">
                <a:solidFill>
                  <a:schemeClr val="tx1">
                    <a:lumMod val="75000"/>
                    <a:lumOff val="25000"/>
                  </a:schemeClr>
                </a:solidFill>
                <a:latin typeface="Verdana" panose="020B0604030504040204" pitchFamily="34" charset="0"/>
                <a:ea typeface="Verdana" panose="020B0604030504040204" pitchFamily="34" charset="0"/>
              </a:rPr>
              <a:t>Association between MAFLD and stress, mental health and </a:t>
            </a:r>
            <a:r>
              <a:rPr lang="en-GB" sz="1200" b="1" dirty="0" err="1">
                <a:solidFill>
                  <a:schemeClr val="tx1">
                    <a:lumMod val="75000"/>
                    <a:lumOff val="25000"/>
                  </a:schemeClr>
                </a:solidFill>
                <a:latin typeface="Verdana" panose="020B0604030504040204" pitchFamily="34" charset="0"/>
                <a:ea typeface="Verdana" panose="020B0604030504040204" pitchFamily="34" charset="0"/>
              </a:rPr>
              <a:t>HRQoL</a:t>
            </a:r>
            <a:r>
              <a:rPr lang="en-GB" sz="1200" b="1" baseline="30000" dirty="0">
                <a:solidFill>
                  <a:schemeClr val="tx1">
                    <a:lumMod val="75000"/>
                    <a:lumOff val="25000"/>
                  </a:schemeClr>
                </a:solidFill>
                <a:latin typeface="Verdana" panose="020B0604030504040204" pitchFamily="34" charset="0"/>
                <a:ea typeface="Verdana" panose="020B0604030504040204" pitchFamily="34" charset="0"/>
              </a:rPr>
              <a:t>*</a:t>
            </a:r>
          </a:p>
        </p:txBody>
      </p:sp>
      <p:sp>
        <p:nvSpPr>
          <p:cNvPr id="13" name="TextBox 12">
            <a:extLst>
              <a:ext uri="{FF2B5EF4-FFF2-40B4-BE49-F238E27FC236}">
                <a16:creationId xmlns:a16="http://schemas.microsoft.com/office/drawing/2014/main" id="{DFC59172-6D63-3FED-43DB-92508968842C}"/>
              </a:ext>
            </a:extLst>
          </p:cNvPr>
          <p:cNvSpPr txBox="1"/>
          <p:nvPr/>
        </p:nvSpPr>
        <p:spPr>
          <a:xfrm>
            <a:off x="2278354" y="3997788"/>
            <a:ext cx="7252948" cy="461665"/>
          </a:xfrm>
          <a:prstGeom prst="rect">
            <a:avLst/>
          </a:prstGeom>
          <a:noFill/>
        </p:spPr>
        <p:txBody>
          <a:bodyPr wrap="none" rtlCol="0">
            <a:spAutoFit/>
          </a:bodyPr>
          <a:lstStyle/>
          <a:p>
            <a:pPr marL="171450" indent="-171450">
              <a:buFont typeface="Arial" panose="020B0604020202020204" pitchFamily="34" charset="0"/>
              <a:buChar char="•"/>
            </a:pPr>
            <a:r>
              <a:rPr lang="en-GB" sz="1200" dirty="0">
                <a:latin typeface="Verdana" panose="020B0604030504040204" pitchFamily="34" charset="0"/>
                <a:ea typeface="Verdana" panose="020B0604030504040204" pitchFamily="34" charset="0"/>
              </a:rPr>
              <a:t>A decrease in the EQ-5D score of 1 was associated with an increased risk of MAFLD</a:t>
            </a:r>
          </a:p>
          <a:p>
            <a:pPr marL="171450" indent="-171450">
              <a:buFont typeface="Arial" panose="020B0604020202020204" pitchFamily="34" charset="0"/>
              <a:buChar char="•"/>
            </a:pPr>
            <a:r>
              <a:rPr lang="en-GB" sz="1200" dirty="0">
                <a:latin typeface="Verdana" panose="020B0604030504040204" pitchFamily="34" charset="0"/>
                <a:ea typeface="Verdana" panose="020B0604030504040204" pitchFamily="34" charset="0"/>
              </a:rPr>
              <a:t>An increase in the stress perception rate was associated with an increased risk of MAFLD</a:t>
            </a:r>
          </a:p>
        </p:txBody>
      </p:sp>
      <p:sp>
        <p:nvSpPr>
          <p:cNvPr id="16" name="Rectangle 15">
            <a:extLst>
              <a:ext uri="{FF2B5EF4-FFF2-40B4-BE49-F238E27FC236}">
                <a16:creationId xmlns:a16="http://schemas.microsoft.com/office/drawing/2014/main" id="{92F6EA0D-5969-142F-66F0-34E250EC83D6}"/>
              </a:ext>
            </a:extLst>
          </p:cNvPr>
          <p:cNvSpPr/>
          <p:nvPr/>
        </p:nvSpPr>
        <p:spPr>
          <a:xfrm>
            <a:off x="401351" y="5166716"/>
            <a:ext cx="11362660" cy="615871"/>
          </a:xfrm>
          <a:prstGeom prst="rect">
            <a:avLst/>
          </a:prstGeom>
          <a:no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solidFill>
                  <a:schemeClr val="tx1"/>
                </a:solidFill>
                <a:latin typeface="Verdana" panose="020B0604030504040204" pitchFamily="34" charset="0"/>
                <a:ea typeface="Verdana" panose="020B0604030504040204" pitchFamily="34" charset="0"/>
              </a:rPr>
              <a:t>Stress and </a:t>
            </a:r>
            <a:r>
              <a:rPr lang="en-GB" sz="1400" b="1" dirty="0" err="1">
                <a:solidFill>
                  <a:schemeClr val="tx1"/>
                </a:solidFill>
                <a:latin typeface="Verdana" panose="020B0604030504040204" pitchFamily="34" charset="0"/>
                <a:ea typeface="Verdana" panose="020B0604030504040204" pitchFamily="34" charset="0"/>
              </a:rPr>
              <a:t>HRQoL</a:t>
            </a:r>
            <a:r>
              <a:rPr lang="en-GB" sz="1400" b="1" dirty="0">
                <a:solidFill>
                  <a:schemeClr val="tx1"/>
                </a:solidFill>
                <a:latin typeface="Verdana" panose="020B0604030504040204" pitchFamily="34" charset="0"/>
                <a:ea typeface="Verdana" panose="020B0604030504040204" pitchFamily="34" charset="0"/>
              </a:rPr>
              <a:t> </a:t>
            </a:r>
            <a:r>
              <a:rPr lang="en-GB" sz="1400" dirty="0">
                <a:solidFill>
                  <a:schemeClr val="tx1"/>
                </a:solidFill>
                <a:latin typeface="Verdana" panose="020B0604030504040204" pitchFamily="34" charset="0"/>
                <a:ea typeface="Verdana" panose="020B0604030504040204" pitchFamily="34" charset="0"/>
              </a:rPr>
              <a:t>appear to be associated with MAFLD, as assessed using the </a:t>
            </a:r>
            <a:r>
              <a:rPr lang="en-GB" sz="1400" b="1" dirty="0">
                <a:solidFill>
                  <a:schemeClr val="tx1"/>
                </a:solidFill>
                <a:latin typeface="Verdana" panose="020B0604030504040204" pitchFamily="34" charset="0"/>
                <a:ea typeface="Verdana" panose="020B0604030504040204" pitchFamily="34" charset="0"/>
              </a:rPr>
              <a:t>EQ-5D instrument</a:t>
            </a:r>
            <a:r>
              <a:rPr lang="en-GB" sz="1400" dirty="0">
                <a:solidFill>
                  <a:schemeClr val="tx1"/>
                </a:solidFill>
                <a:latin typeface="Verdana" panose="020B0604030504040204" pitchFamily="34" charset="0"/>
                <a:ea typeface="Verdana" panose="020B0604030504040204" pitchFamily="34" charset="0"/>
              </a:rPr>
              <a:t>, </a:t>
            </a:r>
            <a:br>
              <a:rPr lang="en-GB" sz="1400" dirty="0">
                <a:solidFill>
                  <a:schemeClr val="tx1"/>
                </a:solidFill>
                <a:latin typeface="Verdana" panose="020B0604030504040204" pitchFamily="34" charset="0"/>
                <a:ea typeface="Verdana" panose="020B0604030504040204" pitchFamily="34" charset="0"/>
              </a:rPr>
            </a:br>
            <a:r>
              <a:rPr lang="en-GB" sz="1400" dirty="0">
                <a:solidFill>
                  <a:schemeClr val="tx1"/>
                </a:solidFill>
                <a:latin typeface="Verdana" panose="020B0604030504040204" pitchFamily="34" charset="0"/>
                <a:ea typeface="Verdana" panose="020B0604030504040204" pitchFamily="34" charset="0"/>
              </a:rPr>
              <a:t>with </a:t>
            </a:r>
            <a:r>
              <a:rPr lang="en-GB" sz="1400" b="1" dirty="0">
                <a:solidFill>
                  <a:schemeClr val="tx1"/>
                </a:solidFill>
                <a:latin typeface="Verdana" panose="020B0604030504040204" pitchFamily="34" charset="0"/>
                <a:ea typeface="Verdana" panose="020B0604030504040204" pitchFamily="34" charset="0"/>
              </a:rPr>
              <a:t>lower </a:t>
            </a:r>
            <a:r>
              <a:rPr lang="en-GB" sz="1400" b="1" dirty="0" err="1">
                <a:solidFill>
                  <a:schemeClr val="tx1"/>
                </a:solidFill>
                <a:latin typeface="Verdana" panose="020B0604030504040204" pitchFamily="34" charset="0"/>
                <a:ea typeface="Verdana" panose="020B0604030504040204" pitchFamily="34" charset="0"/>
              </a:rPr>
              <a:t>HRQoL</a:t>
            </a:r>
            <a:r>
              <a:rPr lang="en-GB" sz="1400" b="1" dirty="0">
                <a:solidFill>
                  <a:schemeClr val="tx1"/>
                </a:solidFill>
                <a:latin typeface="Verdana" panose="020B0604030504040204" pitchFamily="34" charset="0"/>
                <a:ea typeface="Verdana" panose="020B0604030504040204" pitchFamily="34" charset="0"/>
              </a:rPr>
              <a:t> scores observed in patients with MAFLD</a:t>
            </a:r>
          </a:p>
        </p:txBody>
      </p:sp>
    </p:spTree>
    <p:extLst>
      <p:ext uri="{BB962C8B-B14F-4D97-AF65-F5344CB8AC3E}">
        <p14:creationId xmlns:p14="http://schemas.microsoft.com/office/powerpoint/2010/main" val="3018079386"/>
      </p:ext>
    </p:extLst>
  </p:cSld>
  <p:clrMapOvr>
    <a:masterClrMapping/>
  </p:clrMapOvr>
  <p:extLst>
    <p:ext uri="{6950BFC3-D8DA-4A85-94F7-54DA5524770B}">
      <p188:commentRel xmlns:p188="http://schemas.microsoft.com/office/powerpoint/2018/8/main" r:id="rId2"/>
    </p:ext>
  </p:extLs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8C6E2A3-61F8-298B-5CB7-F9511242ED68}"/>
              </a:ext>
            </a:extLst>
          </p:cNvPr>
          <p:cNvSpPr>
            <a:spLocks noGrp="1"/>
          </p:cNvSpPr>
          <p:nvPr>
            <p:ph type="body" sz="quarter" idx="23"/>
          </p:nvPr>
        </p:nvSpPr>
        <p:spPr>
          <a:xfrm>
            <a:off x="2679090" y="3020997"/>
            <a:ext cx="7379309" cy="1421928"/>
          </a:xfrm>
        </p:spPr>
        <p:txBody>
          <a:bodyPr/>
          <a:lstStyle/>
          <a:p>
            <a:r>
              <a:rPr lang="en-US" dirty="0"/>
              <a:t>Importance of RWE data </a:t>
            </a:r>
            <a:br>
              <a:rPr lang="en-US" dirty="0"/>
            </a:br>
            <a:r>
              <a:rPr lang="en-US" dirty="0"/>
              <a:t>in evaluating MAFLD outcomes</a:t>
            </a:r>
          </a:p>
        </p:txBody>
      </p:sp>
    </p:spTree>
    <p:extLst>
      <p:ext uri="{BB962C8B-B14F-4D97-AF65-F5344CB8AC3E}">
        <p14:creationId xmlns:p14="http://schemas.microsoft.com/office/powerpoint/2010/main" val="3869997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9E3E1A0-9FB3-AFEB-A59C-E63B059DEF14}"/>
              </a:ext>
            </a:extLst>
          </p:cNvPr>
          <p:cNvSpPr>
            <a:spLocks noGrp="1"/>
          </p:cNvSpPr>
          <p:nvPr>
            <p:ph type="sldNum" sz="quarter" idx="10"/>
          </p:nvPr>
        </p:nvSpPr>
        <p:spPr/>
        <p:txBody>
          <a:bodyPr/>
          <a:lstStyle/>
          <a:p>
            <a:fld id="{84E72597-5FA9-473E-9DF2-B958DF9446F5}" type="slidenum">
              <a:rPr lang="fr-FR" smtClean="0"/>
              <a:pPr/>
              <a:t>15</a:t>
            </a:fld>
            <a:endParaRPr lang="fr-FR" dirty="0"/>
          </a:p>
        </p:txBody>
      </p:sp>
      <p:sp>
        <p:nvSpPr>
          <p:cNvPr id="3" name="Title 2">
            <a:extLst>
              <a:ext uri="{FF2B5EF4-FFF2-40B4-BE49-F238E27FC236}">
                <a16:creationId xmlns:a16="http://schemas.microsoft.com/office/drawing/2014/main" id="{8B5EFDE8-A9D6-9645-4B04-D1A00E3C65CA}"/>
              </a:ext>
            </a:extLst>
          </p:cNvPr>
          <p:cNvSpPr>
            <a:spLocks noGrp="1"/>
          </p:cNvSpPr>
          <p:nvPr>
            <p:ph type="title"/>
          </p:nvPr>
        </p:nvSpPr>
        <p:spPr>
          <a:xfrm>
            <a:off x="401351" y="209403"/>
            <a:ext cx="11362660" cy="824841"/>
          </a:xfrm>
        </p:spPr>
        <p:txBody>
          <a:bodyPr/>
          <a:lstStyle/>
          <a:p>
            <a:r>
              <a:rPr lang="en-US" dirty="0"/>
              <a:t>Beyond PROs and </a:t>
            </a:r>
            <a:r>
              <a:rPr lang="en-US" dirty="0" err="1"/>
              <a:t>HRQoL</a:t>
            </a:r>
            <a:r>
              <a:rPr lang="en-US" dirty="0"/>
              <a:t>, assessing disease severity as an MAFLD outcome is of importance</a:t>
            </a:r>
          </a:p>
        </p:txBody>
      </p:sp>
      <p:sp>
        <p:nvSpPr>
          <p:cNvPr id="20" name="Text Placeholder 3">
            <a:extLst>
              <a:ext uri="{FF2B5EF4-FFF2-40B4-BE49-F238E27FC236}">
                <a16:creationId xmlns:a16="http://schemas.microsoft.com/office/drawing/2014/main" id="{F42C570D-2DFF-4D3E-950F-B613D39D085A}"/>
              </a:ext>
            </a:extLst>
          </p:cNvPr>
          <p:cNvSpPr txBox="1">
            <a:spLocks/>
          </p:cNvSpPr>
          <p:nvPr/>
        </p:nvSpPr>
        <p:spPr>
          <a:xfrm>
            <a:off x="1616400" y="6232133"/>
            <a:ext cx="9964800" cy="460800"/>
          </a:xfrm>
          <a:prstGeom prst="rect">
            <a:avLst/>
          </a:prstGeom>
        </p:spPr>
        <p:txBody>
          <a:bodyPr vert="horz" wrap="square" lIns="91440" tIns="46800" rIns="91440" bIns="46800" rtlCol="0" anchor="b" anchorCtr="0">
            <a:noAutofit/>
          </a:bodyPr>
          <a:lstStyle>
            <a:lvl1pPr marL="216000" indent="-216000" algn="l" defTabSz="685800" rtl="0" eaLnBrk="1" latinLnBrk="0" hangingPunct="1">
              <a:lnSpc>
                <a:spcPct val="90000"/>
              </a:lnSpc>
              <a:spcBef>
                <a:spcPts val="1200"/>
              </a:spcBef>
              <a:buClr>
                <a:schemeClr val="accent2"/>
              </a:buClr>
              <a:buSzPct val="100000"/>
              <a:buFont typeface="Calibri" panose="020F0502020204030204" pitchFamily="34" charset="0"/>
              <a:buChar char="•"/>
              <a:defRPr sz="2000" b="0" kern="1200">
                <a:solidFill>
                  <a:schemeClr val="tx1">
                    <a:lumMod val="75000"/>
                    <a:lumOff val="25000"/>
                  </a:schemeClr>
                </a:solidFill>
                <a:latin typeface="Verdana" panose="020B0604030504040204" pitchFamily="34" charset="0"/>
                <a:ea typeface="Verdana" panose="020B0604030504040204" pitchFamily="34" charset="0"/>
                <a:cs typeface="+mn-cs"/>
              </a:defRPr>
            </a:lvl1pPr>
            <a:lvl2pPr marL="504000" indent="-180000" algn="l" defTabSz="685800" rtl="0" eaLnBrk="1" latinLnBrk="0" hangingPunct="1">
              <a:lnSpc>
                <a:spcPct val="90000"/>
              </a:lnSpc>
              <a:spcBef>
                <a:spcPts val="600"/>
              </a:spcBef>
              <a:buClr>
                <a:schemeClr val="accent1"/>
              </a:buClr>
              <a:buFont typeface="Calibri" panose="020F0502020204030204" pitchFamily="34" charset="0"/>
              <a:buChar char="‒"/>
              <a:defRPr sz="1800" b="0" kern="1200">
                <a:solidFill>
                  <a:schemeClr val="tx1">
                    <a:lumMod val="75000"/>
                    <a:lumOff val="25000"/>
                  </a:schemeClr>
                </a:solidFill>
                <a:latin typeface="Verdana" panose="020B0604030504040204" pitchFamily="34" charset="0"/>
                <a:ea typeface="Verdana" panose="020B0604030504040204" pitchFamily="34" charset="0"/>
                <a:cs typeface="+mn-cs"/>
              </a:defRPr>
            </a:lvl2pPr>
            <a:lvl3pPr marL="792000" indent="-171450" algn="l" defTabSz="685800" rtl="0" eaLnBrk="1" latinLnBrk="0" hangingPunct="1">
              <a:lnSpc>
                <a:spcPct val="90000"/>
              </a:lnSpc>
              <a:spcBef>
                <a:spcPts val="300"/>
              </a:spcBef>
              <a:buClr>
                <a:schemeClr val="accent1"/>
              </a:buClr>
              <a:buFont typeface="Calibri" panose="020F0502020204030204" pitchFamily="34" charset="0"/>
              <a:buChar char="–"/>
              <a:defRPr sz="1600" b="0" kern="1200">
                <a:solidFill>
                  <a:schemeClr val="tx1">
                    <a:lumMod val="75000"/>
                    <a:lumOff val="25000"/>
                  </a:schemeClr>
                </a:solidFill>
                <a:latin typeface="Verdana" panose="020B0604030504040204" pitchFamily="34" charset="0"/>
                <a:ea typeface="Verdana" panose="020B0604030504040204" pitchFamily="34" charset="0"/>
                <a:cs typeface="+mn-cs"/>
              </a:defRPr>
            </a:lvl3pPr>
            <a:lvl4pPr marL="1044000" indent="-144000" algn="l" defTabSz="685800" rtl="0" eaLnBrk="1" latinLnBrk="0" hangingPunct="1">
              <a:lnSpc>
                <a:spcPct val="90000"/>
              </a:lnSpc>
              <a:spcBef>
                <a:spcPts val="400"/>
              </a:spcBef>
              <a:buClr>
                <a:schemeClr val="accent1"/>
              </a:buClr>
              <a:buFont typeface="Arial" panose="020B0604020202020204" pitchFamily="34" charset="0"/>
              <a:buChar char="•"/>
              <a:defRPr sz="1400" b="0" kern="1200">
                <a:solidFill>
                  <a:schemeClr val="tx1">
                    <a:lumMod val="75000"/>
                    <a:lumOff val="25000"/>
                  </a:schemeClr>
                </a:solidFill>
                <a:latin typeface="Verdana" panose="020B0604030504040204" pitchFamily="34" charset="0"/>
                <a:ea typeface="Verdana" panose="020B0604030504040204" pitchFamily="34" charset="0"/>
                <a:cs typeface="+mn-cs"/>
              </a:defRPr>
            </a:lvl4pPr>
            <a:lvl5pPr marL="1296000" indent="-144000" algn="l" defTabSz="685800" rtl="0" eaLnBrk="1" latinLnBrk="0" hangingPunct="1">
              <a:lnSpc>
                <a:spcPct val="90000"/>
              </a:lnSpc>
              <a:spcBef>
                <a:spcPts val="400"/>
              </a:spcBef>
              <a:buClr>
                <a:schemeClr val="accent1"/>
              </a:buClr>
              <a:buFont typeface="Arial" panose="020B0604020202020204" pitchFamily="34" charset="0"/>
              <a:buChar char="•"/>
              <a:defRPr sz="1200" b="0" kern="1200">
                <a:solidFill>
                  <a:schemeClr val="tx1">
                    <a:lumMod val="75000"/>
                    <a:lumOff val="25000"/>
                  </a:schemeClr>
                </a:solidFill>
                <a:latin typeface="Verdana" panose="020B0604030504040204" pitchFamily="34" charset="0"/>
                <a:ea typeface="Verdana" panose="020B0604030504040204" pitchFamily="34"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200">
              <a:buNone/>
              <a:defRPr/>
            </a:pPr>
            <a:r>
              <a:rPr lang="en-US" altLang="ru-RU" sz="800" baseline="30000" dirty="0">
                <a:cs typeface="Arial" panose="020B0604020202020204" pitchFamily="34" charset="0"/>
              </a:rPr>
              <a:t>a</a:t>
            </a:r>
            <a:r>
              <a:rPr lang="en-US" altLang="ru-RU" sz="800" dirty="0">
                <a:cs typeface="Arial" panose="020B0604020202020204" pitchFamily="34" charset="0"/>
              </a:rPr>
              <a:t>FIB-4 scores for 36–64-year-olds; an alternative scoring system is available for patients aged ≥65 years. FIB-4, fibrosis-4; FLI, fatty liver index; HFS, </a:t>
            </a:r>
            <a:r>
              <a:rPr lang="en-US" altLang="ru-RU" sz="800" dirty="0" err="1">
                <a:cs typeface="Arial" panose="020B0604020202020204" pitchFamily="34" charset="0"/>
              </a:rPr>
              <a:t>hepamet</a:t>
            </a:r>
            <a:r>
              <a:rPr lang="en-US" altLang="ru-RU" sz="800" dirty="0">
                <a:cs typeface="Arial" panose="020B0604020202020204" pitchFamily="34" charset="0"/>
              </a:rPr>
              <a:t> fibrosis score; HSI, hepatic steatosis index; NFS, NAFLD fibrosis score; NIT, noninvasive testing.</a:t>
            </a:r>
            <a:br>
              <a:rPr lang="en-US" altLang="ru-RU" sz="800" dirty="0">
                <a:cs typeface="Arial" panose="020B0604020202020204" pitchFamily="34" charset="0"/>
              </a:rPr>
            </a:br>
            <a:r>
              <a:rPr lang="en-US" altLang="ru-RU" sz="800" dirty="0">
                <a:cs typeface="Arial" panose="020B0604020202020204" pitchFamily="34" charset="0"/>
              </a:rPr>
              <a:t>Binet Q, et al. Acta Gastroenterol </a:t>
            </a:r>
            <a:r>
              <a:rPr lang="en-US" altLang="ru-RU" sz="800" dirty="0" err="1">
                <a:cs typeface="Arial" panose="020B0604020202020204" pitchFamily="34" charset="0"/>
              </a:rPr>
              <a:t>Belg</a:t>
            </a:r>
            <a:r>
              <a:rPr lang="en-US" altLang="ru-RU" sz="800" dirty="0">
                <a:cs typeface="Arial" panose="020B0604020202020204" pitchFamily="34" charset="0"/>
              </a:rPr>
              <a:t> 2022;85:346–57.</a:t>
            </a:r>
            <a:endParaRPr lang="en-GB" sz="800" dirty="0"/>
          </a:p>
        </p:txBody>
      </p:sp>
      <p:sp>
        <p:nvSpPr>
          <p:cNvPr id="21" name="TextBox 20">
            <a:extLst>
              <a:ext uri="{FF2B5EF4-FFF2-40B4-BE49-F238E27FC236}">
                <a16:creationId xmlns:a16="http://schemas.microsoft.com/office/drawing/2014/main" id="{51AEE022-F86C-39E1-984F-72F2CAFC8A68}"/>
              </a:ext>
            </a:extLst>
          </p:cNvPr>
          <p:cNvSpPr txBox="1"/>
          <p:nvPr/>
        </p:nvSpPr>
        <p:spPr>
          <a:xfrm>
            <a:off x="1278310" y="1318440"/>
            <a:ext cx="9749978" cy="307777"/>
          </a:xfrm>
          <a:prstGeom prst="rect">
            <a:avLst/>
          </a:prstGeom>
          <a:noFill/>
        </p:spPr>
        <p:txBody>
          <a:bodyPr wrap="none" rtlCol="0">
            <a:spAutoFit/>
          </a:bodyPr>
          <a:lstStyle/>
          <a:p>
            <a:pPr algn="ctr"/>
            <a:r>
              <a:rPr lang="en-GB" sz="1400" dirty="0">
                <a:latin typeface="Verdana" panose="020B0604030504040204" pitchFamily="34" charset="0"/>
                <a:ea typeface="Verdana" panose="020B0604030504040204" pitchFamily="34" charset="0"/>
              </a:rPr>
              <a:t>Several NITs are available for the identification of patients at high risk of steatosis and significant fibrosis </a:t>
            </a:r>
          </a:p>
        </p:txBody>
      </p:sp>
      <p:sp>
        <p:nvSpPr>
          <p:cNvPr id="27" name="TextBox 26">
            <a:extLst>
              <a:ext uri="{FF2B5EF4-FFF2-40B4-BE49-F238E27FC236}">
                <a16:creationId xmlns:a16="http://schemas.microsoft.com/office/drawing/2014/main" id="{E6AF0A81-D4BA-DBA6-2D96-4F7EE06CC389}"/>
              </a:ext>
            </a:extLst>
          </p:cNvPr>
          <p:cNvSpPr txBox="1"/>
          <p:nvPr/>
        </p:nvSpPr>
        <p:spPr>
          <a:xfrm>
            <a:off x="1752270" y="1835930"/>
            <a:ext cx="1845377" cy="276999"/>
          </a:xfrm>
          <a:prstGeom prst="rect">
            <a:avLst/>
          </a:prstGeom>
          <a:noFill/>
        </p:spPr>
        <p:txBody>
          <a:bodyPr wrap="none" rtlCol="0">
            <a:spAutoFit/>
          </a:bodyPr>
          <a:lstStyle/>
          <a:p>
            <a:r>
              <a:rPr lang="en-GB" sz="1200" b="1" dirty="0">
                <a:solidFill>
                  <a:schemeClr val="tx1">
                    <a:lumMod val="75000"/>
                    <a:lumOff val="25000"/>
                  </a:schemeClr>
                </a:solidFill>
                <a:latin typeface="Verdana" panose="020B0604030504040204" pitchFamily="34" charset="0"/>
                <a:ea typeface="Verdana" panose="020B0604030504040204" pitchFamily="34" charset="0"/>
              </a:rPr>
              <a:t>Steatosis detection</a:t>
            </a:r>
          </a:p>
        </p:txBody>
      </p:sp>
      <p:sp>
        <p:nvSpPr>
          <p:cNvPr id="28" name="TextBox 27">
            <a:extLst>
              <a:ext uri="{FF2B5EF4-FFF2-40B4-BE49-F238E27FC236}">
                <a16:creationId xmlns:a16="http://schemas.microsoft.com/office/drawing/2014/main" id="{02C0A353-CEB2-B7FE-0BBC-A62FC65E0DD2}"/>
              </a:ext>
            </a:extLst>
          </p:cNvPr>
          <p:cNvSpPr txBox="1"/>
          <p:nvPr/>
        </p:nvSpPr>
        <p:spPr>
          <a:xfrm>
            <a:off x="7560133" y="1835930"/>
            <a:ext cx="1726755" cy="276999"/>
          </a:xfrm>
          <a:prstGeom prst="rect">
            <a:avLst/>
          </a:prstGeom>
          <a:noFill/>
        </p:spPr>
        <p:txBody>
          <a:bodyPr wrap="none" rtlCol="0">
            <a:spAutoFit/>
          </a:bodyPr>
          <a:lstStyle/>
          <a:p>
            <a:pPr algn="ctr"/>
            <a:r>
              <a:rPr lang="en-GB" sz="1200" b="1" dirty="0">
                <a:solidFill>
                  <a:schemeClr val="tx1">
                    <a:lumMod val="75000"/>
                    <a:lumOff val="25000"/>
                  </a:schemeClr>
                </a:solidFill>
                <a:latin typeface="Verdana" panose="020B0604030504040204" pitchFamily="34" charset="0"/>
                <a:ea typeface="Verdana" panose="020B0604030504040204" pitchFamily="34" charset="0"/>
              </a:rPr>
              <a:t>Fibrosis detection</a:t>
            </a:r>
          </a:p>
        </p:txBody>
      </p:sp>
      <p:cxnSp>
        <p:nvCxnSpPr>
          <p:cNvPr id="30" name="Straight Connector 29">
            <a:extLst>
              <a:ext uri="{FF2B5EF4-FFF2-40B4-BE49-F238E27FC236}">
                <a16:creationId xmlns:a16="http://schemas.microsoft.com/office/drawing/2014/main" id="{3D49822A-543F-CD90-E7BD-B515713359DC}"/>
              </a:ext>
            </a:extLst>
          </p:cNvPr>
          <p:cNvCxnSpPr>
            <a:cxnSpLocks/>
          </p:cNvCxnSpPr>
          <p:nvPr/>
        </p:nvCxnSpPr>
        <p:spPr>
          <a:xfrm flipH="1">
            <a:off x="6134093" y="1974429"/>
            <a:ext cx="1368000"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F87F3C87-993D-9F4E-E64B-7318F763C9E9}"/>
              </a:ext>
            </a:extLst>
          </p:cNvPr>
          <p:cNvCxnSpPr>
            <a:cxnSpLocks/>
            <a:endCxn id="28" idx="3"/>
          </p:cNvCxnSpPr>
          <p:nvPr/>
        </p:nvCxnSpPr>
        <p:spPr>
          <a:xfrm flipH="1">
            <a:off x="9286888" y="1974428"/>
            <a:ext cx="1354327" cy="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4368BD9A-2516-E7AB-1102-127DAD3A154D}"/>
              </a:ext>
            </a:extLst>
          </p:cNvPr>
          <p:cNvCxnSpPr>
            <a:cxnSpLocks/>
          </p:cNvCxnSpPr>
          <p:nvPr/>
        </p:nvCxnSpPr>
        <p:spPr>
          <a:xfrm flipH="1">
            <a:off x="6128731" y="1974935"/>
            <a:ext cx="0" cy="180000"/>
          </a:xfrm>
          <a:prstGeom prst="straightConnector1">
            <a:avLst/>
          </a:prstGeom>
          <a:ln w="127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6DAADFA5-AF72-BFFD-5AB6-152D6E3574A0}"/>
              </a:ext>
            </a:extLst>
          </p:cNvPr>
          <p:cNvCxnSpPr>
            <a:cxnSpLocks/>
          </p:cNvCxnSpPr>
          <p:nvPr/>
        </p:nvCxnSpPr>
        <p:spPr>
          <a:xfrm flipH="1">
            <a:off x="10641215" y="1974428"/>
            <a:ext cx="0" cy="180000"/>
          </a:xfrm>
          <a:prstGeom prst="straightConnector1">
            <a:avLst/>
          </a:prstGeom>
          <a:ln w="127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FAA712F9-6884-CDE9-95DF-7F4158D2D630}"/>
              </a:ext>
            </a:extLst>
          </p:cNvPr>
          <p:cNvSpPr/>
          <p:nvPr/>
        </p:nvSpPr>
        <p:spPr>
          <a:xfrm>
            <a:off x="5107697" y="2149479"/>
            <a:ext cx="2042068" cy="430887"/>
          </a:xfrm>
          <a:prstGeom prst="rect">
            <a:avLst/>
          </a:prstGeom>
          <a:solidFill>
            <a:schemeClr val="bg1"/>
          </a:solidFill>
          <a:ln w="190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Verdana" panose="020B0604030504040204" pitchFamily="34" charset="0"/>
                <a:ea typeface="Verdana" panose="020B0604030504040204" pitchFamily="34" charset="0"/>
              </a:rPr>
              <a:t>NFS</a:t>
            </a:r>
          </a:p>
        </p:txBody>
      </p:sp>
      <p:sp>
        <p:nvSpPr>
          <p:cNvPr id="24" name="Rectangle 23">
            <a:extLst>
              <a:ext uri="{FF2B5EF4-FFF2-40B4-BE49-F238E27FC236}">
                <a16:creationId xmlns:a16="http://schemas.microsoft.com/office/drawing/2014/main" id="{41F03D76-C64A-CE4E-888E-F1C7780CCCA7}"/>
              </a:ext>
            </a:extLst>
          </p:cNvPr>
          <p:cNvSpPr/>
          <p:nvPr/>
        </p:nvSpPr>
        <p:spPr>
          <a:xfrm>
            <a:off x="7400860" y="2149479"/>
            <a:ext cx="2042068" cy="430887"/>
          </a:xfrm>
          <a:prstGeom prst="rect">
            <a:avLst/>
          </a:prstGeom>
          <a:solidFill>
            <a:schemeClr val="bg1"/>
          </a:solidFill>
          <a:ln w="190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Verdana" panose="020B0604030504040204" pitchFamily="34" charset="0"/>
                <a:ea typeface="Verdana" panose="020B0604030504040204" pitchFamily="34" charset="0"/>
              </a:rPr>
              <a:t>FIB-4</a:t>
            </a:r>
          </a:p>
        </p:txBody>
      </p:sp>
      <p:sp>
        <p:nvSpPr>
          <p:cNvPr id="26" name="Rectangle 25">
            <a:extLst>
              <a:ext uri="{FF2B5EF4-FFF2-40B4-BE49-F238E27FC236}">
                <a16:creationId xmlns:a16="http://schemas.microsoft.com/office/drawing/2014/main" id="{A6419916-EAEB-E821-D1D6-4B1931930564}"/>
              </a:ext>
            </a:extLst>
          </p:cNvPr>
          <p:cNvSpPr/>
          <p:nvPr/>
        </p:nvSpPr>
        <p:spPr>
          <a:xfrm>
            <a:off x="9694023" y="2149479"/>
            <a:ext cx="2042068" cy="430887"/>
          </a:xfrm>
          <a:prstGeom prst="rect">
            <a:avLst/>
          </a:prstGeom>
          <a:solidFill>
            <a:schemeClr val="bg1"/>
          </a:solidFill>
          <a:ln w="190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Verdana" panose="020B0604030504040204" pitchFamily="34" charset="0"/>
                <a:ea typeface="Verdana" panose="020B0604030504040204" pitchFamily="34" charset="0"/>
              </a:rPr>
              <a:t>HFS</a:t>
            </a:r>
          </a:p>
        </p:txBody>
      </p:sp>
      <p:cxnSp>
        <p:nvCxnSpPr>
          <p:cNvPr id="40" name="Straight Connector 39">
            <a:extLst>
              <a:ext uri="{FF2B5EF4-FFF2-40B4-BE49-F238E27FC236}">
                <a16:creationId xmlns:a16="http://schemas.microsoft.com/office/drawing/2014/main" id="{947392F8-C7F9-2E99-FE03-D435834C83B0}"/>
              </a:ext>
            </a:extLst>
          </p:cNvPr>
          <p:cNvCxnSpPr>
            <a:cxnSpLocks/>
          </p:cNvCxnSpPr>
          <p:nvPr/>
        </p:nvCxnSpPr>
        <p:spPr>
          <a:xfrm flipH="1">
            <a:off x="1328286" y="1973277"/>
            <a:ext cx="423984" cy="1151"/>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E17373DA-07C9-E1E9-A6C7-69BEF9885AA4}"/>
              </a:ext>
            </a:extLst>
          </p:cNvPr>
          <p:cNvCxnSpPr>
            <a:cxnSpLocks/>
          </p:cNvCxnSpPr>
          <p:nvPr/>
        </p:nvCxnSpPr>
        <p:spPr>
          <a:xfrm flipH="1">
            <a:off x="3541243" y="1972126"/>
            <a:ext cx="423984" cy="1151"/>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857BA695-E4BC-E78D-C105-7931FC21F26F}"/>
              </a:ext>
            </a:extLst>
          </p:cNvPr>
          <p:cNvCxnSpPr>
            <a:cxnSpLocks/>
          </p:cNvCxnSpPr>
          <p:nvPr/>
        </p:nvCxnSpPr>
        <p:spPr>
          <a:xfrm flipH="1">
            <a:off x="1328286" y="1974428"/>
            <a:ext cx="0" cy="180000"/>
          </a:xfrm>
          <a:prstGeom prst="straightConnector1">
            <a:avLst/>
          </a:prstGeom>
          <a:ln w="127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C8747B61-8B98-178A-9ADA-8CCC78CBFE4B}"/>
              </a:ext>
            </a:extLst>
          </p:cNvPr>
          <p:cNvCxnSpPr>
            <a:cxnSpLocks/>
          </p:cNvCxnSpPr>
          <p:nvPr/>
        </p:nvCxnSpPr>
        <p:spPr>
          <a:xfrm flipH="1">
            <a:off x="3965227" y="1974428"/>
            <a:ext cx="0" cy="180000"/>
          </a:xfrm>
          <a:prstGeom prst="straightConnector1">
            <a:avLst/>
          </a:prstGeom>
          <a:ln w="127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EB4B63A1-D6F9-5CC2-833A-2FCF470D4329}"/>
              </a:ext>
            </a:extLst>
          </p:cNvPr>
          <p:cNvSpPr/>
          <p:nvPr/>
        </p:nvSpPr>
        <p:spPr>
          <a:xfrm>
            <a:off x="521371" y="2149479"/>
            <a:ext cx="2042068" cy="430887"/>
          </a:xfrm>
          <a:prstGeom prst="rect">
            <a:avLst/>
          </a:prstGeom>
          <a:solidFill>
            <a:schemeClr val="bg1"/>
          </a:solidFill>
          <a:ln w="190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Verdana" panose="020B0604030504040204" pitchFamily="34" charset="0"/>
                <a:ea typeface="Verdana" panose="020B0604030504040204" pitchFamily="34" charset="0"/>
              </a:rPr>
              <a:t>FLI</a:t>
            </a:r>
          </a:p>
        </p:txBody>
      </p:sp>
      <p:sp>
        <p:nvSpPr>
          <p:cNvPr id="25" name="Rectangle 24">
            <a:extLst>
              <a:ext uri="{FF2B5EF4-FFF2-40B4-BE49-F238E27FC236}">
                <a16:creationId xmlns:a16="http://schemas.microsoft.com/office/drawing/2014/main" id="{AC6B823B-FF68-BEEF-ADBC-61DC99FC97B7}"/>
              </a:ext>
            </a:extLst>
          </p:cNvPr>
          <p:cNvSpPr/>
          <p:nvPr/>
        </p:nvSpPr>
        <p:spPr>
          <a:xfrm>
            <a:off x="2814534" y="2149479"/>
            <a:ext cx="2042068" cy="430887"/>
          </a:xfrm>
          <a:prstGeom prst="rect">
            <a:avLst/>
          </a:prstGeom>
          <a:solidFill>
            <a:schemeClr val="bg1"/>
          </a:solidFill>
          <a:ln w="190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Verdana" panose="020B0604030504040204" pitchFamily="34" charset="0"/>
                <a:ea typeface="Verdana" panose="020B0604030504040204" pitchFamily="34" charset="0"/>
              </a:rPr>
              <a:t>HSI</a:t>
            </a:r>
          </a:p>
        </p:txBody>
      </p:sp>
      <p:graphicFrame>
        <p:nvGraphicFramePr>
          <p:cNvPr id="50" name="Table 50">
            <a:extLst>
              <a:ext uri="{FF2B5EF4-FFF2-40B4-BE49-F238E27FC236}">
                <a16:creationId xmlns:a16="http://schemas.microsoft.com/office/drawing/2014/main" id="{3A1EFDE0-574E-6C57-1E78-63CF587256C1}"/>
              </a:ext>
            </a:extLst>
          </p:cNvPr>
          <p:cNvGraphicFramePr>
            <a:graphicFrameLocks noGrp="1"/>
          </p:cNvGraphicFramePr>
          <p:nvPr>
            <p:extLst>
              <p:ext uri="{D42A27DB-BD31-4B8C-83A1-F6EECF244321}">
                <p14:modId xmlns:p14="http://schemas.microsoft.com/office/powerpoint/2010/main" val="1532789466"/>
              </p:ext>
            </p:extLst>
          </p:nvPr>
        </p:nvGraphicFramePr>
        <p:xfrm>
          <a:off x="512125" y="2620184"/>
          <a:ext cx="2042066" cy="1508760"/>
        </p:xfrm>
        <a:graphic>
          <a:graphicData uri="http://schemas.openxmlformats.org/drawingml/2006/table">
            <a:tbl>
              <a:tblPr firstRow="1" bandRow="1">
                <a:tableStyleId>{5C22544A-7EE6-4342-B048-85BDC9FD1C3A}</a:tableStyleId>
              </a:tblPr>
              <a:tblGrid>
                <a:gridCol w="1021033">
                  <a:extLst>
                    <a:ext uri="{9D8B030D-6E8A-4147-A177-3AD203B41FA5}">
                      <a16:colId xmlns:a16="http://schemas.microsoft.com/office/drawing/2014/main" val="3006529422"/>
                    </a:ext>
                  </a:extLst>
                </a:gridCol>
                <a:gridCol w="1021033">
                  <a:extLst>
                    <a:ext uri="{9D8B030D-6E8A-4147-A177-3AD203B41FA5}">
                      <a16:colId xmlns:a16="http://schemas.microsoft.com/office/drawing/2014/main" val="3522768415"/>
                    </a:ext>
                  </a:extLst>
                </a:gridCol>
              </a:tblGrid>
              <a:tr h="377190">
                <a:tc>
                  <a:txBody>
                    <a:bodyPr/>
                    <a:lstStyle/>
                    <a:p>
                      <a:pPr algn="ctr"/>
                      <a:r>
                        <a:rPr lang="en-GB" sz="900" dirty="0">
                          <a:latin typeface="Verdana" panose="020B0604030504040204" pitchFamily="34" charset="0"/>
                          <a:ea typeface="Verdana" panose="020B0604030504040204" pitchFamily="34" charset="0"/>
                        </a:rPr>
                        <a:t>Score</a:t>
                      </a:r>
                    </a:p>
                  </a:txBody>
                  <a:tcPr anchor="ctr"/>
                </a:tc>
                <a:tc>
                  <a:txBody>
                    <a:bodyPr/>
                    <a:lstStyle/>
                    <a:p>
                      <a:pPr algn="ctr"/>
                      <a:r>
                        <a:rPr lang="en-GB" sz="900" dirty="0">
                          <a:latin typeface="Verdana" panose="020B0604030504040204" pitchFamily="34" charset="0"/>
                          <a:ea typeface="Verdana" panose="020B0604030504040204" pitchFamily="34" charset="0"/>
                        </a:rPr>
                        <a:t>Risk</a:t>
                      </a:r>
                    </a:p>
                  </a:txBody>
                  <a:tcPr anchor="ctr"/>
                </a:tc>
                <a:extLst>
                  <a:ext uri="{0D108BD9-81ED-4DB2-BD59-A6C34878D82A}">
                    <a16:rowId xmlns:a16="http://schemas.microsoft.com/office/drawing/2014/main" val="474379058"/>
                  </a:ext>
                </a:extLst>
              </a:tr>
              <a:tr h="377190">
                <a:tc>
                  <a:txBody>
                    <a:bodyPr/>
                    <a:lstStyle/>
                    <a:p>
                      <a:pPr algn="ctr"/>
                      <a:r>
                        <a:rPr lang="en-GB" sz="900" dirty="0">
                          <a:latin typeface="Verdana" panose="020B0604030504040204" pitchFamily="34" charset="0"/>
                          <a:ea typeface="Verdana" panose="020B0604030504040204" pitchFamily="34" charset="0"/>
                        </a:rPr>
                        <a:t>&lt;30</a:t>
                      </a:r>
                    </a:p>
                  </a:txBody>
                  <a:tcPr anchor="ctr"/>
                </a:tc>
                <a:tc>
                  <a:txBody>
                    <a:bodyPr/>
                    <a:lstStyle/>
                    <a:p>
                      <a:pPr algn="ctr"/>
                      <a:r>
                        <a:rPr lang="en-GB" sz="900" dirty="0">
                          <a:latin typeface="Verdana" panose="020B0604030504040204" pitchFamily="34" charset="0"/>
                          <a:ea typeface="Verdana" panose="020B0604030504040204" pitchFamily="34" charset="0"/>
                        </a:rPr>
                        <a:t>Low</a:t>
                      </a:r>
                    </a:p>
                  </a:txBody>
                  <a:tcPr anchor="ctr"/>
                </a:tc>
                <a:extLst>
                  <a:ext uri="{0D108BD9-81ED-4DB2-BD59-A6C34878D82A}">
                    <a16:rowId xmlns:a16="http://schemas.microsoft.com/office/drawing/2014/main" val="3597609153"/>
                  </a:ext>
                </a:extLst>
              </a:tr>
              <a:tr h="377190">
                <a:tc>
                  <a:txBody>
                    <a:bodyPr/>
                    <a:lstStyle/>
                    <a:p>
                      <a:pPr algn="ctr"/>
                      <a:r>
                        <a:rPr lang="en-GB" sz="900" dirty="0">
                          <a:latin typeface="Verdana" panose="020B0604030504040204" pitchFamily="34" charset="0"/>
                          <a:ea typeface="Verdana" panose="020B0604030504040204" pitchFamily="34" charset="0"/>
                        </a:rPr>
                        <a:t>30–60</a:t>
                      </a:r>
                    </a:p>
                  </a:txBody>
                  <a:tcPr anchor="ctr"/>
                </a:tc>
                <a:tc>
                  <a:txBody>
                    <a:bodyPr/>
                    <a:lstStyle/>
                    <a:p>
                      <a:pPr algn="ctr"/>
                      <a:r>
                        <a:rPr lang="en-GB" sz="900" dirty="0">
                          <a:latin typeface="Verdana" panose="020B0604030504040204" pitchFamily="34" charset="0"/>
                          <a:ea typeface="Verdana" panose="020B0604030504040204" pitchFamily="34" charset="0"/>
                        </a:rPr>
                        <a:t>Intermediate</a:t>
                      </a:r>
                    </a:p>
                  </a:txBody>
                  <a:tcPr anchor="ctr"/>
                </a:tc>
                <a:extLst>
                  <a:ext uri="{0D108BD9-81ED-4DB2-BD59-A6C34878D82A}">
                    <a16:rowId xmlns:a16="http://schemas.microsoft.com/office/drawing/2014/main" val="3579212102"/>
                  </a:ext>
                </a:extLst>
              </a:tr>
              <a:tr h="377190">
                <a:tc>
                  <a:txBody>
                    <a:bodyPr/>
                    <a:lstStyle/>
                    <a:p>
                      <a:pPr algn="ctr"/>
                      <a:r>
                        <a:rPr lang="en-GB" sz="900" dirty="0">
                          <a:latin typeface="Verdana" panose="020B0604030504040204" pitchFamily="34" charset="0"/>
                          <a:ea typeface="Verdana" panose="020B0604030504040204" pitchFamily="34" charset="0"/>
                        </a:rPr>
                        <a:t>&gt;60</a:t>
                      </a:r>
                    </a:p>
                  </a:txBody>
                  <a:tcPr anchor="ctr"/>
                </a:tc>
                <a:tc>
                  <a:txBody>
                    <a:bodyPr/>
                    <a:lstStyle/>
                    <a:p>
                      <a:pPr algn="ctr"/>
                      <a:r>
                        <a:rPr lang="en-GB" sz="900" dirty="0">
                          <a:latin typeface="Verdana" panose="020B0604030504040204" pitchFamily="34" charset="0"/>
                          <a:ea typeface="Verdana" panose="020B0604030504040204" pitchFamily="34" charset="0"/>
                        </a:rPr>
                        <a:t>High</a:t>
                      </a:r>
                    </a:p>
                  </a:txBody>
                  <a:tcPr anchor="ctr"/>
                </a:tc>
                <a:extLst>
                  <a:ext uri="{0D108BD9-81ED-4DB2-BD59-A6C34878D82A}">
                    <a16:rowId xmlns:a16="http://schemas.microsoft.com/office/drawing/2014/main" val="4224842355"/>
                  </a:ext>
                </a:extLst>
              </a:tr>
            </a:tbl>
          </a:graphicData>
        </a:graphic>
      </p:graphicFrame>
      <p:graphicFrame>
        <p:nvGraphicFramePr>
          <p:cNvPr id="51" name="Table 50">
            <a:extLst>
              <a:ext uri="{FF2B5EF4-FFF2-40B4-BE49-F238E27FC236}">
                <a16:creationId xmlns:a16="http://schemas.microsoft.com/office/drawing/2014/main" id="{7197C26D-5749-0C2A-B6E2-832EA1718D8A}"/>
              </a:ext>
            </a:extLst>
          </p:cNvPr>
          <p:cNvGraphicFramePr>
            <a:graphicFrameLocks noGrp="1"/>
          </p:cNvGraphicFramePr>
          <p:nvPr>
            <p:extLst>
              <p:ext uri="{D42A27DB-BD31-4B8C-83A1-F6EECF244321}">
                <p14:modId xmlns:p14="http://schemas.microsoft.com/office/powerpoint/2010/main" val="3431681416"/>
              </p:ext>
            </p:extLst>
          </p:nvPr>
        </p:nvGraphicFramePr>
        <p:xfrm>
          <a:off x="2833405" y="2620184"/>
          <a:ext cx="2042066" cy="1508760"/>
        </p:xfrm>
        <a:graphic>
          <a:graphicData uri="http://schemas.openxmlformats.org/drawingml/2006/table">
            <a:tbl>
              <a:tblPr firstRow="1" bandRow="1">
                <a:tableStyleId>{5C22544A-7EE6-4342-B048-85BDC9FD1C3A}</a:tableStyleId>
              </a:tblPr>
              <a:tblGrid>
                <a:gridCol w="1021033">
                  <a:extLst>
                    <a:ext uri="{9D8B030D-6E8A-4147-A177-3AD203B41FA5}">
                      <a16:colId xmlns:a16="http://schemas.microsoft.com/office/drawing/2014/main" val="3006529422"/>
                    </a:ext>
                  </a:extLst>
                </a:gridCol>
                <a:gridCol w="1021033">
                  <a:extLst>
                    <a:ext uri="{9D8B030D-6E8A-4147-A177-3AD203B41FA5}">
                      <a16:colId xmlns:a16="http://schemas.microsoft.com/office/drawing/2014/main" val="3522768415"/>
                    </a:ext>
                  </a:extLst>
                </a:gridCol>
              </a:tblGrid>
              <a:tr h="377190">
                <a:tc>
                  <a:txBody>
                    <a:bodyPr/>
                    <a:lstStyle/>
                    <a:p>
                      <a:pPr algn="ctr"/>
                      <a:r>
                        <a:rPr lang="en-GB" sz="900" dirty="0">
                          <a:latin typeface="Verdana" panose="020B0604030504040204" pitchFamily="34" charset="0"/>
                          <a:ea typeface="Verdana" panose="020B0604030504040204" pitchFamily="34" charset="0"/>
                        </a:rPr>
                        <a:t>Score</a:t>
                      </a:r>
                    </a:p>
                  </a:txBody>
                  <a:tcPr anchor="ctr"/>
                </a:tc>
                <a:tc>
                  <a:txBody>
                    <a:bodyPr/>
                    <a:lstStyle/>
                    <a:p>
                      <a:pPr algn="ctr"/>
                      <a:r>
                        <a:rPr lang="en-GB" sz="900" dirty="0">
                          <a:latin typeface="Verdana" panose="020B0604030504040204" pitchFamily="34" charset="0"/>
                          <a:ea typeface="Verdana" panose="020B0604030504040204" pitchFamily="34" charset="0"/>
                        </a:rPr>
                        <a:t>Risk</a:t>
                      </a:r>
                    </a:p>
                  </a:txBody>
                  <a:tcPr anchor="ctr"/>
                </a:tc>
                <a:extLst>
                  <a:ext uri="{0D108BD9-81ED-4DB2-BD59-A6C34878D82A}">
                    <a16:rowId xmlns:a16="http://schemas.microsoft.com/office/drawing/2014/main" val="474379058"/>
                  </a:ext>
                </a:extLst>
              </a:tr>
              <a:tr h="377190">
                <a:tc>
                  <a:txBody>
                    <a:bodyPr/>
                    <a:lstStyle/>
                    <a:p>
                      <a:pPr algn="ctr"/>
                      <a:r>
                        <a:rPr lang="en-GB" sz="900" dirty="0">
                          <a:latin typeface="Verdana" panose="020B0604030504040204" pitchFamily="34" charset="0"/>
                          <a:ea typeface="Verdana" panose="020B0604030504040204" pitchFamily="34" charset="0"/>
                        </a:rPr>
                        <a:t>&lt;30.0</a:t>
                      </a:r>
                    </a:p>
                  </a:txBody>
                  <a:tcPr anchor="ctr"/>
                </a:tc>
                <a:tc>
                  <a:txBody>
                    <a:bodyPr/>
                    <a:lstStyle/>
                    <a:p>
                      <a:pPr algn="ctr"/>
                      <a:r>
                        <a:rPr lang="en-GB" sz="900" dirty="0">
                          <a:latin typeface="Verdana" panose="020B0604030504040204" pitchFamily="34" charset="0"/>
                          <a:ea typeface="Verdana" panose="020B0604030504040204" pitchFamily="34" charset="0"/>
                        </a:rPr>
                        <a:t>Low</a:t>
                      </a:r>
                    </a:p>
                  </a:txBody>
                  <a:tcPr anchor="ctr"/>
                </a:tc>
                <a:extLst>
                  <a:ext uri="{0D108BD9-81ED-4DB2-BD59-A6C34878D82A}">
                    <a16:rowId xmlns:a16="http://schemas.microsoft.com/office/drawing/2014/main" val="3597609153"/>
                  </a:ext>
                </a:extLst>
              </a:tr>
              <a:tr h="377190">
                <a:tc>
                  <a:txBody>
                    <a:bodyPr/>
                    <a:lstStyle/>
                    <a:p>
                      <a:pPr algn="ctr"/>
                      <a:r>
                        <a:rPr lang="en-GB" sz="900" dirty="0">
                          <a:latin typeface="Verdana" panose="020B0604030504040204" pitchFamily="34" charset="0"/>
                          <a:ea typeface="Verdana" panose="020B0604030504040204" pitchFamily="34" charset="0"/>
                        </a:rPr>
                        <a:t>30.0–36.0</a:t>
                      </a:r>
                    </a:p>
                  </a:txBody>
                  <a:tcPr anchor="ctr"/>
                </a:tc>
                <a:tc>
                  <a:txBody>
                    <a:bodyPr/>
                    <a:lstStyle/>
                    <a:p>
                      <a:pPr algn="ctr"/>
                      <a:r>
                        <a:rPr lang="en-GB" sz="900" dirty="0">
                          <a:latin typeface="Verdana" panose="020B0604030504040204" pitchFamily="34" charset="0"/>
                          <a:ea typeface="Verdana" panose="020B0604030504040204" pitchFamily="34" charset="0"/>
                        </a:rPr>
                        <a:t>Intermediate</a:t>
                      </a:r>
                    </a:p>
                  </a:txBody>
                  <a:tcPr anchor="ctr"/>
                </a:tc>
                <a:extLst>
                  <a:ext uri="{0D108BD9-81ED-4DB2-BD59-A6C34878D82A}">
                    <a16:rowId xmlns:a16="http://schemas.microsoft.com/office/drawing/2014/main" val="3579212102"/>
                  </a:ext>
                </a:extLst>
              </a:tr>
              <a:tr h="377190">
                <a:tc>
                  <a:txBody>
                    <a:bodyPr/>
                    <a:lstStyle/>
                    <a:p>
                      <a:pPr algn="ctr"/>
                      <a:r>
                        <a:rPr lang="en-GB" sz="900" dirty="0">
                          <a:latin typeface="Verdana" panose="020B0604030504040204" pitchFamily="34" charset="0"/>
                          <a:ea typeface="Verdana" panose="020B0604030504040204" pitchFamily="34" charset="0"/>
                        </a:rPr>
                        <a:t>&gt;36.0</a:t>
                      </a:r>
                    </a:p>
                  </a:txBody>
                  <a:tcPr anchor="ctr"/>
                </a:tc>
                <a:tc>
                  <a:txBody>
                    <a:bodyPr/>
                    <a:lstStyle/>
                    <a:p>
                      <a:pPr algn="ctr"/>
                      <a:r>
                        <a:rPr lang="en-GB" sz="900" dirty="0">
                          <a:latin typeface="Verdana" panose="020B0604030504040204" pitchFamily="34" charset="0"/>
                          <a:ea typeface="Verdana" panose="020B0604030504040204" pitchFamily="34" charset="0"/>
                        </a:rPr>
                        <a:t>High</a:t>
                      </a:r>
                    </a:p>
                  </a:txBody>
                  <a:tcPr anchor="ctr"/>
                </a:tc>
                <a:extLst>
                  <a:ext uri="{0D108BD9-81ED-4DB2-BD59-A6C34878D82A}">
                    <a16:rowId xmlns:a16="http://schemas.microsoft.com/office/drawing/2014/main" val="4224842355"/>
                  </a:ext>
                </a:extLst>
              </a:tr>
            </a:tbl>
          </a:graphicData>
        </a:graphic>
      </p:graphicFrame>
      <p:graphicFrame>
        <p:nvGraphicFramePr>
          <p:cNvPr id="52" name="Table 51">
            <a:extLst>
              <a:ext uri="{FF2B5EF4-FFF2-40B4-BE49-F238E27FC236}">
                <a16:creationId xmlns:a16="http://schemas.microsoft.com/office/drawing/2014/main" id="{6653CDCC-1990-5B2D-8E7D-3F6DE0241096}"/>
              </a:ext>
            </a:extLst>
          </p:cNvPr>
          <p:cNvGraphicFramePr>
            <a:graphicFrameLocks noGrp="1"/>
          </p:cNvGraphicFramePr>
          <p:nvPr>
            <p:extLst>
              <p:ext uri="{D42A27DB-BD31-4B8C-83A1-F6EECF244321}">
                <p14:modId xmlns:p14="http://schemas.microsoft.com/office/powerpoint/2010/main" val="2308177684"/>
              </p:ext>
            </p:extLst>
          </p:nvPr>
        </p:nvGraphicFramePr>
        <p:xfrm>
          <a:off x="5116947" y="2620185"/>
          <a:ext cx="2042066" cy="1508759"/>
        </p:xfrm>
        <a:graphic>
          <a:graphicData uri="http://schemas.openxmlformats.org/drawingml/2006/table">
            <a:tbl>
              <a:tblPr firstRow="1" bandRow="1">
                <a:tableStyleId>{5C22544A-7EE6-4342-B048-85BDC9FD1C3A}</a:tableStyleId>
              </a:tblPr>
              <a:tblGrid>
                <a:gridCol w="1021033">
                  <a:extLst>
                    <a:ext uri="{9D8B030D-6E8A-4147-A177-3AD203B41FA5}">
                      <a16:colId xmlns:a16="http://schemas.microsoft.com/office/drawing/2014/main" val="3006529422"/>
                    </a:ext>
                  </a:extLst>
                </a:gridCol>
                <a:gridCol w="1021033">
                  <a:extLst>
                    <a:ext uri="{9D8B030D-6E8A-4147-A177-3AD203B41FA5}">
                      <a16:colId xmlns:a16="http://schemas.microsoft.com/office/drawing/2014/main" val="3522768415"/>
                    </a:ext>
                  </a:extLst>
                </a:gridCol>
              </a:tblGrid>
              <a:tr h="370840">
                <a:tc>
                  <a:txBody>
                    <a:bodyPr/>
                    <a:lstStyle/>
                    <a:p>
                      <a:pPr algn="ctr"/>
                      <a:r>
                        <a:rPr lang="en-GB" sz="900" dirty="0">
                          <a:latin typeface="Verdana" panose="020B0604030504040204" pitchFamily="34" charset="0"/>
                          <a:ea typeface="Verdana" panose="020B0604030504040204" pitchFamily="34" charset="0"/>
                        </a:rPr>
                        <a:t>Score</a:t>
                      </a:r>
                    </a:p>
                  </a:txBody>
                  <a:tcPr anchor="ctr"/>
                </a:tc>
                <a:tc>
                  <a:txBody>
                    <a:bodyPr/>
                    <a:lstStyle/>
                    <a:p>
                      <a:pPr algn="ctr"/>
                      <a:r>
                        <a:rPr lang="en-GB" sz="900" dirty="0">
                          <a:latin typeface="Verdana" panose="020B0604030504040204" pitchFamily="34" charset="0"/>
                          <a:ea typeface="Verdana" panose="020B0604030504040204" pitchFamily="34" charset="0"/>
                        </a:rPr>
                        <a:t>Severity</a:t>
                      </a:r>
                    </a:p>
                  </a:txBody>
                  <a:tcPr anchor="ctr"/>
                </a:tc>
                <a:extLst>
                  <a:ext uri="{0D108BD9-81ED-4DB2-BD59-A6C34878D82A}">
                    <a16:rowId xmlns:a16="http://schemas.microsoft.com/office/drawing/2014/main" val="474379058"/>
                  </a:ext>
                </a:extLst>
              </a:tr>
              <a:tr h="370840">
                <a:tc>
                  <a:txBody>
                    <a:bodyPr/>
                    <a:lstStyle/>
                    <a:p>
                      <a:pPr algn="ctr"/>
                      <a:r>
                        <a:rPr lang="en-GB" sz="900" dirty="0">
                          <a:latin typeface="Verdana" panose="020B0604030504040204" pitchFamily="34" charset="0"/>
                          <a:ea typeface="Verdana" panose="020B0604030504040204" pitchFamily="34" charset="0"/>
                        </a:rPr>
                        <a:t>&lt;-1.455</a:t>
                      </a:r>
                    </a:p>
                  </a:txBody>
                  <a:tcPr anchor="ctr"/>
                </a:tc>
                <a:tc>
                  <a:txBody>
                    <a:bodyPr/>
                    <a:lstStyle/>
                    <a:p>
                      <a:pPr algn="ctr"/>
                      <a:r>
                        <a:rPr lang="en-GB" sz="900" dirty="0">
                          <a:latin typeface="Verdana" panose="020B0604030504040204" pitchFamily="34" charset="0"/>
                          <a:ea typeface="Verdana" panose="020B0604030504040204" pitchFamily="34" charset="0"/>
                        </a:rPr>
                        <a:t>F0–F2</a:t>
                      </a:r>
                    </a:p>
                  </a:txBody>
                  <a:tcPr anchor="ctr"/>
                </a:tc>
                <a:extLst>
                  <a:ext uri="{0D108BD9-81ED-4DB2-BD59-A6C34878D82A}">
                    <a16:rowId xmlns:a16="http://schemas.microsoft.com/office/drawing/2014/main" val="3597609153"/>
                  </a:ext>
                </a:extLst>
              </a:tr>
              <a:tr h="396239">
                <a:tc>
                  <a:txBody>
                    <a:bodyPr/>
                    <a:lstStyle/>
                    <a:p>
                      <a:pPr algn="ctr"/>
                      <a:r>
                        <a:rPr lang="en-GB" sz="900" dirty="0">
                          <a:latin typeface="Verdana" panose="020B0604030504040204" pitchFamily="34" charset="0"/>
                          <a:ea typeface="Verdana" panose="020B0604030504040204" pitchFamily="34" charset="0"/>
                        </a:rPr>
                        <a:t>-1.455–0.675</a:t>
                      </a:r>
                    </a:p>
                  </a:txBody>
                  <a:tcPr anchor="ctr"/>
                </a:tc>
                <a:tc>
                  <a:txBody>
                    <a:bodyPr/>
                    <a:lstStyle/>
                    <a:p>
                      <a:pPr algn="ctr"/>
                      <a:r>
                        <a:rPr lang="en-GB" sz="900" dirty="0">
                          <a:latin typeface="Verdana" panose="020B0604030504040204" pitchFamily="34" charset="0"/>
                          <a:ea typeface="Verdana" panose="020B0604030504040204" pitchFamily="34" charset="0"/>
                        </a:rPr>
                        <a:t>Indeterminant</a:t>
                      </a:r>
                    </a:p>
                  </a:txBody>
                  <a:tcPr anchor="ctr"/>
                </a:tc>
                <a:extLst>
                  <a:ext uri="{0D108BD9-81ED-4DB2-BD59-A6C34878D82A}">
                    <a16:rowId xmlns:a16="http://schemas.microsoft.com/office/drawing/2014/main" val="3579212102"/>
                  </a:ext>
                </a:extLst>
              </a:tr>
              <a:tr h="370840">
                <a:tc>
                  <a:txBody>
                    <a:bodyPr/>
                    <a:lstStyle/>
                    <a:p>
                      <a:pPr algn="ctr"/>
                      <a:r>
                        <a:rPr lang="en-GB" sz="900" dirty="0">
                          <a:latin typeface="Verdana" panose="020B0604030504040204" pitchFamily="34" charset="0"/>
                          <a:ea typeface="Verdana" panose="020B0604030504040204" pitchFamily="34" charset="0"/>
                        </a:rPr>
                        <a:t>&gt;0.675</a:t>
                      </a:r>
                    </a:p>
                  </a:txBody>
                  <a:tcPr anchor="ctr"/>
                </a:tc>
                <a:tc>
                  <a:txBody>
                    <a:bodyPr/>
                    <a:lstStyle/>
                    <a:p>
                      <a:pPr algn="ctr"/>
                      <a:r>
                        <a:rPr lang="en-GB" sz="900" dirty="0">
                          <a:latin typeface="Verdana" panose="020B0604030504040204" pitchFamily="34" charset="0"/>
                          <a:ea typeface="Verdana" panose="020B0604030504040204" pitchFamily="34" charset="0"/>
                        </a:rPr>
                        <a:t>F3–F4</a:t>
                      </a:r>
                    </a:p>
                  </a:txBody>
                  <a:tcPr anchor="ctr"/>
                </a:tc>
                <a:extLst>
                  <a:ext uri="{0D108BD9-81ED-4DB2-BD59-A6C34878D82A}">
                    <a16:rowId xmlns:a16="http://schemas.microsoft.com/office/drawing/2014/main" val="4224842355"/>
                  </a:ext>
                </a:extLst>
              </a:tr>
            </a:tbl>
          </a:graphicData>
        </a:graphic>
      </p:graphicFrame>
      <p:graphicFrame>
        <p:nvGraphicFramePr>
          <p:cNvPr id="53" name="Table 52">
            <a:extLst>
              <a:ext uri="{FF2B5EF4-FFF2-40B4-BE49-F238E27FC236}">
                <a16:creationId xmlns:a16="http://schemas.microsoft.com/office/drawing/2014/main" id="{DEC878BA-F397-2160-E85B-13F697D7D823}"/>
              </a:ext>
            </a:extLst>
          </p:cNvPr>
          <p:cNvGraphicFramePr>
            <a:graphicFrameLocks noGrp="1"/>
          </p:cNvGraphicFramePr>
          <p:nvPr>
            <p:extLst>
              <p:ext uri="{D42A27DB-BD31-4B8C-83A1-F6EECF244321}">
                <p14:modId xmlns:p14="http://schemas.microsoft.com/office/powerpoint/2010/main" val="3311303849"/>
              </p:ext>
            </p:extLst>
          </p:nvPr>
        </p:nvGraphicFramePr>
        <p:xfrm>
          <a:off x="7400860" y="2620184"/>
          <a:ext cx="2042066" cy="1508760"/>
        </p:xfrm>
        <a:graphic>
          <a:graphicData uri="http://schemas.openxmlformats.org/drawingml/2006/table">
            <a:tbl>
              <a:tblPr firstRow="1" bandRow="1">
                <a:tableStyleId>{5C22544A-7EE6-4342-B048-85BDC9FD1C3A}</a:tableStyleId>
              </a:tblPr>
              <a:tblGrid>
                <a:gridCol w="1021033">
                  <a:extLst>
                    <a:ext uri="{9D8B030D-6E8A-4147-A177-3AD203B41FA5}">
                      <a16:colId xmlns:a16="http://schemas.microsoft.com/office/drawing/2014/main" val="3006529422"/>
                    </a:ext>
                  </a:extLst>
                </a:gridCol>
                <a:gridCol w="1021033">
                  <a:extLst>
                    <a:ext uri="{9D8B030D-6E8A-4147-A177-3AD203B41FA5}">
                      <a16:colId xmlns:a16="http://schemas.microsoft.com/office/drawing/2014/main" val="3522768415"/>
                    </a:ext>
                  </a:extLst>
                </a:gridCol>
              </a:tblGrid>
              <a:tr h="377190">
                <a:tc>
                  <a:txBody>
                    <a:bodyPr/>
                    <a:lstStyle/>
                    <a:p>
                      <a:pPr algn="ctr"/>
                      <a:r>
                        <a:rPr lang="en-GB" sz="900" dirty="0" err="1">
                          <a:latin typeface="Verdana" panose="020B0604030504040204" pitchFamily="34" charset="0"/>
                          <a:ea typeface="Verdana" panose="020B0604030504040204" pitchFamily="34" charset="0"/>
                        </a:rPr>
                        <a:t>Score</a:t>
                      </a:r>
                      <a:r>
                        <a:rPr lang="en-GB" sz="900" baseline="30000" dirty="0" err="1">
                          <a:latin typeface="Verdana" panose="020B0604030504040204" pitchFamily="34" charset="0"/>
                          <a:ea typeface="Verdana" panose="020B0604030504040204" pitchFamily="34" charset="0"/>
                        </a:rPr>
                        <a:t>a</a:t>
                      </a:r>
                      <a:endParaRPr lang="en-GB" sz="900" baseline="30000" dirty="0">
                        <a:latin typeface="Verdana" panose="020B0604030504040204" pitchFamily="34" charset="0"/>
                        <a:ea typeface="Verdana" panose="020B0604030504040204" pitchFamily="34" charset="0"/>
                      </a:endParaRPr>
                    </a:p>
                  </a:txBody>
                  <a:tcPr anchor="ctr"/>
                </a:tc>
                <a:tc>
                  <a:txBody>
                    <a:bodyPr/>
                    <a:lstStyle/>
                    <a:p>
                      <a:pPr algn="ctr"/>
                      <a:r>
                        <a:rPr lang="en-GB" sz="900" dirty="0">
                          <a:latin typeface="Verdana" panose="020B0604030504040204" pitchFamily="34" charset="0"/>
                          <a:ea typeface="Verdana" panose="020B0604030504040204" pitchFamily="34" charset="0"/>
                        </a:rPr>
                        <a:t>Severity</a:t>
                      </a:r>
                    </a:p>
                  </a:txBody>
                  <a:tcPr anchor="ctr"/>
                </a:tc>
                <a:extLst>
                  <a:ext uri="{0D108BD9-81ED-4DB2-BD59-A6C34878D82A}">
                    <a16:rowId xmlns:a16="http://schemas.microsoft.com/office/drawing/2014/main" val="474379058"/>
                  </a:ext>
                </a:extLst>
              </a:tr>
              <a:tr h="377190">
                <a:tc>
                  <a:txBody>
                    <a:bodyPr/>
                    <a:lstStyle/>
                    <a:p>
                      <a:pPr algn="ctr"/>
                      <a:r>
                        <a:rPr lang="en-GB" sz="900" dirty="0">
                          <a:latin typeface="Verdana" panose="020B0604030504040204" pitchFamily="34" charset="0"/>
                          <a:ea typeface="Verdana" panose="020B0604030504040204" pitchFamily="34" charset="0"/>
                        </a:rPr>
                        <a:t>&lt;1.3</a:t>
                      </a:r>
                    </a:p>
                  </a:txBody>
                  <a:tcPr anchor="ctr"/>
                </a:tc>
                <a:tc>
                  <a:txBody>
                    <a:bodyPr/>
                    <a:lstStyle/>
                    <a:p>
                      <a:pPr algn="ctr"/>
                      <a:r>
                        <a:rPr lang="en-GB" sz="900" dirty="0">
                          <a:latin typeface="Verdana" panose="020B0604030504040204" pitchFamily="34" charset="0"/>
                          <a:ea typeface="Verdana" panose="020B0604030504040204" pitchFamily="34" charset="0"/>
                        </a:rPr>
                        <a:t>F3–F4 excluded</a:t>
                      </a:r>
                    </a:p>
                  </a:txBody>
                  <a:tcPr anchor="ctr"/>
                </a:tc>
                <a:extLst>
                  <a:ext uri="{0D108BD9-81ED-4DB2-BD59-A6C34878D82A}">
                    <a16:rowId xmlns:a16="http://schemas.microsoft.com/office/drawing/2014/main" val="3597609153"/>
                  </a:ext>
                </a:extLst>
              </a:tr>
              <a:tr h="377190">
                <a:tc>
                  <a:txBody>
                    <a:bodyPr/>
                    <a:lstStyle/>
                    <a:p>
                      <a:pPr algn="ctr"/>
                      <a:r>
                        <a:rPr lang="en-GB" sz="900" dirty="0">
                          <a:latin typeface="Verdana" panose="020B0604030504040204" pitchFamily="34" charset="0"/>
                          <a:ea typeface="Verdana" panose="020B0604030504040204" pitchFamily="34" charset="0"/>
                        </a:rPr>
                        <a:t>1.3–2.67</a:t>
                      </a:r>
                    </a:p>
                  </a:txBody>
                  <a:tcPr anchor="ctr"/>
                </a:tc>
                <a:tc>
                  <a:txBody>
                    <a:bodyPr/>
                    <a:lstStyle/>
                    <a:p>
                      <a:pPr algn="ctr"/>
                      <a:r>
                        <a:rPr lang="en-GB" sz="900" dirty="0">
                          <a:latin typeface="Verdana" panose="020B0604030504040204" pitchFamily="34" charset="0"/>
                          <a:ea typeface="Verdana" panose="020B0604030504040204" pitchFamily="34" charset="0"/>
                        </a:rPr>
                        <a:t>Further investigation</a:t>
                      </a:r>
                    </a:p>
                  </a:txBody>
                  <a:tcPr anchor="ctr"/>
                </a:tc>
                <a:extLst>
                  <a:ext uri="{0D108BD9-81ED-4DB2-BD59-A6C34878D82A}">
                    <a16:rowId xmlns:a16="http://schemas.microsoft.com/office/drawing/2014/main" val="3579212102"/>
                  </a:ext>
                </a:extLst>
              </a:tr>
              <a:tr h="377190">
                <a:tc>
                  <a:txBody>
                    <a:bodyPr/>
                    <a:lstStyle/>
                    <a:p>
                      <a:pPr algn="ctr"/>
                      <a:r>
                        <a:rPr lang="en-GB" sz="900" dirty="0">
                          <a:latin typeface="Verdana" panose="020B0604030504040204" pitchFamily="34" charset="0"/>
                          <a:ea typeface="Verdana" panose="020B0604030504040204" pitchFamily="34" charset="0"/>
                        </a:rPr>
                        <a:t>&gt;2.67</a:t>
                      </a:r>
                    </a:p>
                  </a:txBody>
                  <a:tcPr anchor="ctr"/>
                </a:tc>
                <a:tc>
                  <a:txBody>
                    <a:bodyPr/>
                    <a:lstStyle/>
                    <a:p>
                      <a:pPr algn="ctr"/>
                      <a:r>
                        <a:rPr lang="en-GB" sz="900" dirty="0">
                          <a:latin typeface="Verdana" panose="020B0604030504040204" pitchFamily="34" charset="0"/>
                          <a:ea typeface="Verdana" panose="020B0604030504040204" pitchFamily="34" charset="0"/>
                        </a:rPr>
                        <a:t>F3–F4</a:t>
                      </a:r>
                    </a:p>
                  </a:txBody>
                  <a:tcPr anchor="ctr"/>
                </a:tc>
                <a:extLst>
                  <a:ext uri="{0D108BD9-81ED-4DB2-BD59-A6C34878D82A}">
                    <a16:rowId xmlns:a16="http://schemas.microsoft.com/office/drawing/2014/main" val="4224842355"/>
                  </a:ext>
                </a:extLst>
              </a:tr>
            </a:tbl>
          </a:graphicData>
        </a:graphic>
      </p:graphicFrame>
      <p:graphicFrame>
        <p:nvGraphicFramePr>
          <p:cNvPr id="54" name="Table 53">
            <a:extLst>
              <a:ext uri="{FF2B5EF4-FFF2-40B4-BE49-F238E27FC236}">
                <a16:creationId xmlns:a16="http://schemas.microsoft.com/office/drawing/2014/main" id="{E8C94BB6-ACEB-C22A-BEAE-F3DBAFC413FD}"/>
              </a:ext>
            </a:extLst>
          </p:cNvPr>
          <p:cNvGraphicFramePr>
            <a:graphicFrameLocks noGrp="1"/>
          </p:cNvGraphicFramePr>
          <p:nvPr>
            <p:extLst>
              <p:ext uri="{D42A27DB-BD31-4B8C-83A1-F6EECF244321}">
                <p14:modId xmlns:p14="http://schemas.microsoft.com/office/powerpoint/2010/main" val="3941906843"/>
              </p:ext>
            </p:extLst>
          </p:nvPr>
        </p:nvGraphicFramePr>
        <p:xfrm>
          <a:off x="9694023" y="2620184"/>
          <a:ext cx="2042066" cy="1508760"/>
        </p:xfrm>
        <a:graphic>
          <a:graphicData uri="http://schemas.openxmlformats.org/drawingml/2006/table">
            <a:tbl>
              <a:tblPr firstRow="1" bandRow="1">
                <a:tableStyleId>{5C22544A-7EE6-4342-B048-85BDC9FD1C3A}</a:tableStyleId>
              </a:tblPr>
              <a:tblGrid>
                <a:gridCol w="1021033">
                  <a:extLst>
                    <a:ext uri="{9D8B030D-6E8A-4147-A177-3AD203B41FA5}">
                      <a16:colId xmlns:a16="http://schemas.microsoft.com/office/drawing/2014/main" val="3006529422"/>
                    </a:ext>
                  </a:extLst>
                </a:gridCol>
                <a:gridCol w="1021033">
                  <a:extLst>
                    <a:ext uri="{9D8B030D-6E8A-4147-A177-3AD203B41FA5}">
                      <a16:colId xmlns:a16="http://schemas.microsoft.com/office/drawing/2014/main" val="3522768415"/>
                    </a:ext>
                  </a:extLst>
                </a:gridCol>
              </a:tblGrid>
              <a:tr h="377190">
                <a:tc>
                  <a:txBody>
                    <a:bodyPr/>
                    <a:lstStyle/>
                    <a:p>
                      <a:pPr algn="ctr"/>
                      <a:r>
                        <a:rPr lang="en-GB" sz="900" dirty="0">
                          <a:latin typeface="Verdana" panose="020B0604030504040204" pitchFamily="34" charset="0"/>
                          <a:ea typeface="Verdana" panose="020B0604030504040204" pitchFamily="34" charset="0"/>
                        </a:rPr>
                        <a:t>Score</a:t>
                      </a:r>
                    </a:p>
                  </a:txBody>
                  <a:tcPr anchor="ctr"/>
                </a:tc>
                <a:tc>
                  <a:txBody>
                    <a:bodyPr/>
                    <a:lstStyle/>
                    <a:p>
                      <a:pPr algn="ctr"/>
                      <a:r>
                        <a:rPr lang="en-GB" sz="900" dirty="0">
                          <a:latin typeface="Verdana" panose="020B0604030504040204" pitchFamily="34" charset="0"/>
                          <a:ea typeface="Verdana" panose="020B0604030504040204" pitchFamily="34" charset="0"/>
                        </a:rPr>
                        <a:t>Severity</a:t>
                      </a:r>
                    </a:p>
                  </a:txBody>
                  <a:tcPr anchor="ctr"/>
                </a:tc>
                <a:extLst>
                  <a:ext uri="{0D108BD9-81ED-4DB2-BD59-A6C34878D82A}">
                    <a16:rowId xmlns:a16="http://schemas.microsoft.com/office/drawing/2014/main" val="474379058"/>
                  </a:ext>
                </a:extLst>
              </a:tr>
              <a:tr h="377190">
                <a:tc>
                  <a:txBody>
                    <a:bodyPr/>
                    <a:lstStyle/>
                    <a:p>
                      <a:pPr algn="ctr"/>
                      <a:r>
                        <a:rPr lang="en-GB" sz="900" dirty="0">
                          <a:latin typeface="Verdana" panose="020B0604030504040204" pitchFamily="34" charset="0"/>
                          <a:ea typeface="Verdana" panose="020B0604030504040204" pitchFamily="34" charset="0"/>
                        </a:rPr>
                        <a:t>&lt;0.12</a:t>
                      </a:r>
                    </a:p>
                  </a:txBody>
                  <a:tcPr anchor="ctr"/>
                </a:tc>
                <a:tc>
                  <a:txBody>
                    <a:bodyPr/>
                    <a:lstStyle/>
                    <a:p>
                      <a:pPr algn="ctr"/>
                      <a:r>
                        <a:rPr lang="en-GB" sz="900" dirty="0">
                          <a:latin typeface="Verdana" panose="020B0604030504040204" pitchFamily="34" charset="0"/>
                          <a:ea typeface="Verdana" panose="020B0604030504040204" pitchFamily="34" charset="0"/>
                        </a:rPr>
                        <a:t>Low</a:t>
                      </a:r>
                    </a:p>
                  </a:txBody>
                  <a:tcPr anchor="ctr"/>
                </a:tc>
                <a:extLst>
                  <a:ext uri="{0D108BD9-81ED-4DB2-BD59-A6C34878D82A}">
                    <a16:rowId xmlns:a16="http://schemas.microsoft.com/office/drawing/2014/main" val="3597609153"/>
                  </a:ext>
                </a:extLst>
              </a:tr>
              <a:tr h="377190">
                <a:tc>
                  <a:txBody>
                    <a:bodyPr/>
                    <a:lstStyle/>
                    <a:p>
                      <a:pPr algn="ctr"/>
                      <a:r>
                        <a:rPr lang="en-GB" sz="900" dirty="0">
                          <a:latin typeface="Verdana" panose="020B0604030504040204" pitchFamily="34" charset="0"/>
                          <a:ea typeface="Verdana" panose="020B0604030504040204" pitchFamily="34" charset="0"/>
                        </a:rPr>
                        <a:t>0.12–0.47</a:t>
                      </a:r>
                    </a:p>
                  </a:txBody>
                  <a:tcPr anchor="ctr"/>
                </a:tc>
                <a:tc>
                  <a:txBody>
                    <a:bodyPr/>
                    <a:lstStyle/>
                    <a:p>
                      <a:pPr algn="ctr"/>
                      <a:r>
                        <a:rPr lang="en-GB" sz="900" dirty="0">
                          <a:latin typeface="Verdana" panose="020B0604030504040204" pitchFamily="34" charset="0"/>
                          <a:ea typeface="Verdana" panose="020B0604030504040204" pitchFamily="34" charset="0"/>
                        </a:rPr>
                        <a:t>Intermediate</a:t>
                      </a:r>
                    </a:p>
                  </a:txBody>
                  <a:tcPr anchor="ctr"/>
                </a:tc>
                <a:extLst>
                  <a:ext uri="{0D108BD9-81ED-4DB2-BD59-A6C34878D82A}">
                    <a16:rowId xmlns:a16="http://schemas.microsoft.com/office/drawing/2014/main" val="3579212102"/>
                  </a:ext>
                </a:extLst>
              </a:tr>
              <a:tr h="377190">
                <a:tc>
                  <a:txBody>
                    <a:bodyPr/>
                    <a:lstStyle/>
                    <a:p>
                      <a:pPr algn="ctr"/>
                      <a:r>
                        <a:rPr lang="en-GB" sz="900" dirty="0">
                          <a:latin typeface="Verdana" panose="020B0604030504040204" pitchFamily="34" charset="0"/>
                          <a:ea typeface="Verdana" panose="020B0604030504040204" pitchFamily="34" charset="0"/>
                        </a:rPr>
                        <a:t>&gt;0.47</a:t>
                      </a:r>
                    </a:p>
                  </a:txBody>
                  <a:tcPr anchor="ctr"/>
                </a:tc>
                <a:tc>
                  <a:txBody>
                    <a:bodyPr/>
                    <a:lstStyle/>
                    <a:p>
                      <a:pPr algn="ctr"/>
                      <a:r>
                        <a:rPr lang="en-GB" sz="900" dirty="0">
                          <a:latin typeface="Verdana" panose="020B0604030504040204" pitchFamily="34" charset="0"/>
                          <a:ea typeface="Verdana" panose="020B0604030504040204" pitchFamily="34" charset="0"/>
                        </a:rPr>
                        <a:t>High (F3–F4)</a:t>
                      </a:r>
                    </a:p>
                  </a:txBody>
                  <a:tcPr anchor="ctr"/>
                </a:tc>
                <a:extLst>
                  <a:ext uri="{0D108BD9-81ED-4DB2-BD59-A6C34878D82A}">
                    <a16:rowId xmlns:a16="http://schemas.microsoft.com/office/drawing/2014/main" val="4224842355"/>
                  </a:ext>
                </a:extLst>
              </a:tr>
            </a:tbl>
          </a:graphicData>
        </a:graphic>
      </p:graphicFrame>
      <p:sp>
        <p:nvSpPr>
          <p:cNvPr id="55" name="TextBox 54">
            <a:extLst>
              <a:ext uri="{FF2B5EF4-FFF2-40B4-BE49-F238E27FC236}">
                <a16:creationId xmlns:a16="http://schemas.microsoft.com/office/drawing/2014/main" id="{56D5DCEB-28E9-AAB9-811E-474D67DC4941}"/>
              </a:ext>
            </a:extLst>
          </p:cNvPr>
          <p:cNvSpPr txBox="1"/>
          <p:nvPr/>
        </p:nvSpPr>
        <p:spPr>
          <a:xfrm>
            <a:off x="507762" y="4583465"/>
            <a:ext cx="4334392" cy="461665"/>
          </a:xfrm>
          <a:prstGeom prst="rect">
            <a:avLst/>
          </a:prstGeom>
          <a:noFill/>
        </p:spPr>
        <p:txBody>
          <a:bodyPr wrap="none" rtlCol="0">
            <a:spAutoFit/>
          </a:bodyPr>
          <a:lstStyle/>
          <a:p>
            <a:pPr marL="171450" indent="-171450">
              <a:buFont typeface="Arial" panose="020B0604020202020204" pitchFamily="34" charset="0"/>
              <a:buChar char="•"/>
            </a:pPr>
            <a:r>
              <a:rPr lang="en-GB" sz="1200" dirty="0">
                <a:solidFill>
                  <a:schemeClr val="tx1">
                    <a:lumMod val="75000"/>
                    <a:lumOff val="25000"/>
                  </a:schemeClr>
                </a:solidFill>
                <a:latin typeface="Verdana" panose="020B0604030504040204" pitchFamily="34" charset="0"/>
                <a:ea typeface="Verdana" panose="020B0604030504040204" pitchFamily="34" charset="0"/>
              </a:rPr>
              <a:t>Allow for steatosis diagnosis with good accuracy</a:t>
            </a:r>
          </a:p>
          <a:p>
            <a:pPr marL="171450" indent="-171450">
              <a:buFont typeface="Arial" panose="020B0604020202020204" pitchFamily="34" charset="0"/>
              <a:buChar char="•"/>
            </a:pPr>
            <a:r>
              <a:rPr lang="en-GB" sz="1200" dirty="0">
                <a:solidFill>
                  <a:schemeClr val="tx1">
                    <a:lumMod val="75000"/>
                    <a:lumOff val="25000"/>
                  </a:schemeClr>
                </a:solidFill>
                <a:latin typeface="Verdana" panose="020B0604030504040204" pitchFamily="34" charset="0"/>
                <a:ea typeface="Verdana" panose="020B0604030504040204" pitchFamily="34" charset="0"/>
              </a:rPr>
              <a:t>Do not provide a quantitative evaluation of liver fat</a:t>
            </a:r>
          </a:p>
        </p:txBody>
      </p:sp>
      <p:sp>
        <p:nvSpPr>
          <p:cNvPr id="56" name="TextBox 55">
            <a:extLst>
              <a:ext uri="{FF2B5EF4-FFF2-40B4-BE49-F238E27FC236}">
                <a16:creationId xmlns:a16="http://schemas.microsoft.com/office/drawing/2014/main" id="{67CFCB37-4652-9020-8BD5-6583EE1C4C39}"/>
              </a:ext>
            </a:extLst>
          </p:cNvPr>
          <p:cNvSpPr txBox="1"/>
          <p:nvPr/>
        </p:nvSpPr>
        <p:spPr>
          <a:xfrm>
            <a:off x="5116947" y="4585510"/>
            <a:ext cx="6619142" cy="646331"/>
          </a:xfrm>
          <a:prstGeom prst="rect">
            <a:avLst/>
          </a:prstGeom>
          <a:noFill/>
        </p:spPr>
        <p:txBody>
          <a:bodyPr wrap="square" rtlCol="0">
            <a:spAutoFit/>
          </a:bodyPr>
          <a:lstStyle/>
          <a:p>
            <a:pPr marL="171450" indent="-171450">
              <a:buFont typeface="Arial" panose="020B0604020202020204" pitchFamily="34" charset="0"/>
              <a:buChar char="•"/>
            </a:pPr>
            <a:r>
              <a:rPr lang="en-GB" sz="1200" dirty="0">
                <a:solidFill>
                  <a:schemeClr val="tx1">
                    <a:lumMod val="75000"/>
                    <a:lumOff val="25000"/>
                  </a:schemeClr>
                </a:solidFill>
                <a:latin typeface="Verdana" panose="020B0604030504040204" pitchFamily="34" charset="0"/>
                <a:ea typeface="Verdana" panose="020B0604030504040204" pitchFamily="34" charset="0"/>
              </a:rPr>
              <a:t>The combined use of NFS and FIB-4 tests can lead to increased accuracy</a:t>
            </a:r>
          </a:p>
          <a:p>
            <a:pPr marL="171450" indent="-171450">
              <a:buFont typeface="Arial" panose="020B0604020202020204" pitchFamily="34" charset="0"/>
              <a:buChar char="•"/>
            </a:pPr>
            <a:r>
              <a:rPr lang="en-GB" sz="1200" dirty="0">
                <a:solidFill>
                  <a:schemeClr val="tx1">
                    <a:lumMod val="75000"/>
                    <a:lumOff val="25000"/>
                  </a:schemeClr>
                </a:solidFill>
                <a:latin typeface="Verdana" panose="020B0604030504040204" pitchFamily="34" charset="0"/>
                <a:ea typeface="Verdana" panose="020B0604030504040204" pitchFamily="34" charset="0"/>
              </a:rPr>
              <a:t>The HFS test has been proposed to be most beneficial for the identification of patients who should undergo liver biopsy analysis</a:t>
            </a:r>
          </a:p>
        </p:txBody>
      </p:sp>
      <p:sp>
        <p:nvSpPr>
          <p:cNvPr id="57" name="Rectangle 56">
            <a:extLst>
              <a:ext uri="{FF2B5EF4-FFF2-40B4-BE49-F238E27FC236}">
                <a16:creationId xmlns:a16="http://schemas.microsoft.com/office/drawing/2014/main" id="{FE1DBD2D-E636-DB96-1B6C-3B8CF58273DC}"/>
              </a:ext>
            </a:extLst>
          </p:cNvPr>
          <p:cNvSpPr/>
          <p:nvPr/>
        </p:nvSpPr>
        <p:spPr>
          <a:xfrm>
            <a:off x="512125" y="3745023"/>
            <a:ext cx="4362975" cy="393546"/>
          </a:xfrm>
          <a:prstGeom prst="rect">
            <a:avLst/>
          </a:prstGeom>
          <a:noFill/>
          <a:ln w="28575">
            <a:solidFill>
              <a:schemeClr val="accent2">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58" name="TextBox 57">
            <a:extLst>
              <a:ext uri="{FF2B5EF4-FFF2-40B4-BE49-F238E27FC236}">
                <a16:creationId xmlns:a16="http://schemas.microsoft.com/office/drawing/2014/main" id="{171E1541-5D7A-E0DF-CB06-C2542E2E895A}"/>
              </a:ext>
            </a:extLst>
          </p:cNvPr>
          <p:cNvSpPr txBox="1"/>
          <p:nvPr/>
        </p:nvSpPr>
        <p:spPr>
          <a:xfrm>
            <a:off x="1258219" y="4198500"/>
            <a:ext cx="2870786" cy="276999"/>
          </a:xfrm>
          <a:prstGeom prst="rect">
            <a:avLst/>
          </a:prstGeom>
          <a:noFill/>
        </p:spPr>
        <p:txBody>
          <a:bodyPr wrap="none" rtlCol="0">
            <a:spAutoFit/>
          </a:bodyPr>
          <a:lstStyle/>
          <a:p>
            <a:r>
              <a:rPr lang="en-GB" sz="1200" dirty="0">
                <a:solidFill>
                  <a:schemeClr val="accent2"/>
                </a:solidFill>
                <a:latin typeface="Verdana" panose="020B0604030504040204" pitchFamily="34" charset="0"/>
                <a:ea typeface="Verdana" panose="020B0604030504040204" pitchFamily="34" charset="0"/>
              </a:rPr>
              <a:t>High risk scores indicate fatty liver</a:t>
            </a:r>
          </a:p>
        </p:txBody>
      </p:sp>
      <p:sp>
        <p:nvSpPr>
          <p:cNvPr id="59" name="Rectangle 58">
            <a:extLst>
              <a:ext uri="{FF2B5EF4-FFF2-40B4-BE49-F238E27FC236}">
                <a16:creationId xmlns:a16="http://schemas.microsoft.com/office/drawing/2014/main" id="{08FABD3D-98FD-877F-2AB6-9B82727CCC0C}"/>
              </a:ext>
            </a:extLst>
          </p:cNvPr>
          <p:cNvSpPr/>
          <p:nvPr/>
        </p:nvSpPr>
        <p:spPr>
          <a:xfrm>
            <a:off x="5116947" y="3745415"/>
            <a:ext cx="6628392" cy="393546"/>
          </a:xfrm>
          <a:prstGeom prst="rect">
            <a:avLst/>
          </a:prstGeom>
          <a:noFill/>
          <a:ln w="28575">
            <a:solidFill>
              <a:schemeClr val="accent2">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0" name="TextBox 59">
            <a:extLst>
              <a:ext uri="{FF2B5EF4-FFF2-40B4-BE49-F238E27FC236}">
                <a16:creationId xmlns:a16="http://schemas.microsoft.com/office/drawing/2014/main" id="{AFE78A01-CB6A-EFC0-E272-851F75C208F2}"/>
              </a:ext>
            </a:extLst>
          </p:cNvPr>
          <p:cNvSpPr txBox="1"/>
          <p:nvPr/>
        </p:nvSpPr>
        <p:spPr>
          <a:xfrm>
            <a:off x="6066280" y="4198499"/>
            <a:ext cx="4711226" cy="276999"/>
          </a:xfrm>
          <a:prstGeom prst="rect">
            <a:avLst/>
          </a:prstGeom>
          <a:noFill/>
        </p:spPr>
        <p:txBody>
          <a:bodyPr wrap="none" rtlCol="0">
            <a:spAutoFit/>
          </a:bodyPr>
          <a:lstStyle/>
          <a:p>
            <a:r>
              <a:rPr lang="en-GB" sz="1200" dirty="0">
                <a:solidFill>
                  <a:schemeClr val="accent2"/>
                </a:solidFill>
                <a:latin typeface="Verdana" panose="020B0604030504040204" pitchFamily="34" charset="0"/>
                <a:ea typeface="Verdana" panose="020B0604030504040204" pitchFamily="34" charset="0"/>
              </a:rPr>
              <a:t>F3–F4 severity indicates the presence of advanced fibrosis</a:t>
            </a:r>
          </a:p>
        </p:txBody>
      </p:sp>
      <p:sp>
        <p:nvSpPr>
          <p:cNvPr id="61" name="Rectangle 60">
            <a:extLst>
              <a:ext uri="{FF2B5EF4-FFF2-40B4-BE49-F238E27FC236}">
                <a16:creationId xmlns:a16="http://schemas.microsoft.com/office/drawing/2014/main" id="{F85FEA73-E609-5F94-F7F0-868C6ECBB2B4}"/>
              </a:ext>
            </a:extLst>
          </p:cNvPr>
          <p:cNvSpPr/>
          <p:nvPr/>
        </p:nvSpPr>
        <p:spPr>
          <a:xfrm>
            <a:off x="1494874" y="5443397"/>
            <a:ext cx="9267714" cy="539631"/>
          </a:xfrm>
          <a:prstGeom prst="rect">
            <a:avLst/>
          </a:prstGeom>
          <a:solidFill>
            <a:schemeClr val="accent4">
              <a:lumMod val="20000"/>
              <a:lumOff val="80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Verdana" panose="020B0604030504040204" pitchFamily="34" charset="0"/>
                <a:ea typeface="Verdana" panose="020B0604030504040204" pitchFamily="34" charset="0"/>
              </a:rPr>
              <a:t>NITs may improve the </a:t>
            </a:r>
            <a:r>
              <a:rPr lang="en-GB" sz="1400" b="1" dirty="0">
                <a:solidFill>
                  <a:schemeClr val="tx1"/>
                </a:solidFill>
                <a:latin typeface="Verdana" panose="020B0604030504040204" pitchFamily="34" charset="0"/>
                <a:ea typeface="Verdana" panose="020B0604030504040204" pitchFamily="34" charset="0"/>
              </a:rPr>
              <a:t>evaluation and diagnosis of MAFLD outcomes </a:t>
            </a:r>
            <a:r>
              <a:rPr lang="en-GB" sz="1400" dirty="0">
                <a:solidFill>
                  <a:schemeClr val="tx1"/>
                </a:solidFill>
                <a:latin typeface="Verdana" panose="020B0604030504040204" pitchFamily="34" charset="0"/>
                <a:ea typeface="Verdana" panose="020B0604030504040204" pitchFamily="34" charset="0"/>
              </a:rPr>
              <a:t>in the real-world setting</a:t>
            </a:r>
          </a:p>
        </p:txBody>
      </p:sp>
    </p:spTree>
    <p:extLst>
      <p:ext uri="{BB962C8B-B14F-4D97-AF65-F5344CB8AC3E}">
        <p14:creationId xmlns:p14="http://schemas.microsoft.com/office/powerpoint/2010/main" val="30951619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589D12C-D383-8E92-8E6A-6EB290089518}"/>
              </a:ext>
            </a:extLst>
          </p:cNvPr>
          <p:cNvSpPr>
            <a:spLocks noGrp="1"/>
          </p:cNvSpPr>
          <p:nvPr>
            <p:ph type="sldNum" sz="quarter" idx="10"/>
          </p:nvPr>
        </p:nvSpPr>
        <p:spPr/>
        <p:txBody>
          <a:bodyPr/>
          <a:lstStyle/>
          <a:p>
            <a:fld id="{84E72597-5FA9-473E-9DF2-B958DF9446F5}" type="slidenum">
              <a:rPr lang="fr-FR" smtClean="0"/>
              <a:pPr/>
              <a:t>16</a:t>
            </a:fld>
            <a:endParaRPr lang="fr-FR" dirty="0"/>
          </a:p>
        </p:txBody>
      </p:sp>
      <p:sp>
        <p:nvSpPr>
          <p:cNvPr id="3" name="Title 2">
            <a:extLst>
              <a:ext uri="{FF2B5EF4-FFF2-40B4-BE49-F238E27FC236}">
                <a16:creationId xmlns:a16="http://schemas.microsoft.com/office/drawing/2014/main" id="{78E1DD54-0E94-1B4D-11D2-CB7067502AF2}"/>
              </a:ext>
            </a:extLst>
          </p:cNvPr>
          <p:cNvSpPr>
            <a:spLocks noGrp="1"/>
          </p:cNvSpPr>
          <p:nvPr>
            <p:ph type="title"/>
          </p:nvPr>
        </p:nvSpPr>
        <p:spPr>
          <a:xfrm>
            <a:off x="401351" y="261725"/>
            <a:ext cx="11362660" cy="720197"/>
          </a:xfrm>
        </p:spPr>
        <p:txBody>
          <a:bodyPr/>
          <a:lstStyle/>
          <a:p>
            <a:r>
              <a:rPr lang="en-US" sz="2400" dirty="0"/>
              <a:t>TOWARDS1: RWE suggests that FIB-4-MetDis may be used for the screening of advanced fibrosis in patients with NAFLD </a:t>
            </a:r>
          </a:p>
        </p:txBody>
      </p:sp>
      <p:graphicFrame>
        <p:nvGraphicFramePr>
          <p:cNvPr id="8" name="Table 8">
            <a:extLst>
              <a:ext uri="{FF2B5EF4-FFF2-40B4-BE49-F238E27FC236}">
                <a16:creationId xmlns:a16="http://schemas.microsoft.com/office/drawing/2014/main" id="{34E947E0-8E64-E358-E84B-D174AD21A97E}"/>
              </a:ext>
            </a:extLst>
          </p:cNvPr>
          <p:cNvGraphicFramePr>
            <a:graphicFrameLocks noGrp="1"/>
          </p:cNvGraphicFramePr>
          <p:nvPr>
            <p:extLst>
              <p:ext uri="{D42A27DB-BD31-4B8C-83A1-F6EECF244321}">
                <p14:modId xmlns:p14="http://schemas.microsoft.com/office/powerpoint/2010/main" val="1545170070"/>
              </p:ext>
            </p:extLst>
          </p:nvPr>
        </p:nvGraphicFramePr>
        <p:xfrm>
          <a:off x="911508" y="2606331"/>
          <a:ext cx="6395430" cy="1879600"/>
        </p:xfrm>
        <a:graphic>
          <a:graphicData uri="http://schemas.openxmlformats.org/drawingml/2006/table">
            <a:tbl>
              <a:tblPr firstRow="1" bandRow="1">
                <a:tableStyleId>{5C22544A-7EE6-4342-B048-85BDC9FD1C3A}</a:tableStyleId>
              </a:tblPr>
              <a:tblGrid>
                <a:gridCol w="1157769">
                  <a:extLst>
                    <a:ext uri="{9D8B030D-6E8A-4147-A177-3AD203B41FA5}">
                      <a16:colId xmlns:a16="http://schemas.microsoft.com/office/drawing/2014/main" val="1694837312"/>
                    </a:ext>
                  </a:extLst>
                </a:gridCol>
                <a:gridCol w="974041">
                  <a:extLst>
                    <a:ext uri="{9D8B030D-6E8A-4147-A177-3AD203B41FA5}">
                      <a16:colId xmlns:a16="http://schemas.microsoft.com/office/drawing/2014/main" val="1829577820"/>
                    </a:ext>
                  </a:extLst>
                </a:gridCol>
                <a:gridCol w="1065905">
                  <a:extLst>
                    <a:ext uri="{9D8B030D-6E8A-4147-A177-3AD203B41FA5}">
                      <a16:colId xmlns:a16="http://schemas.microsoft.com/office/drawing/2014/main" val="2893726930"/>
                    </a:ext>
                  </a:extLst>
                </a:gridCol>
                <a:gridCol w="1065905">
                  <a:extLst>
                    <a:ext uri="{9D8B030D-6E8A-4147-A177-3AD203B41FA5}">
                      <a16:colId xmlns:a16="http://schemas.microsoft.com/office/drawing/2014/main" val="2508865000"/>
                    </a:ext>
                  </a:extLst>
                </a:gridCol>
                <a:gridCol w="1065905">
                  <a:extLst>
                    <a:ext uri="{9D8B030D-6E8A-4147-A177-3AD203B41FA5}">
                      <a16:colId xmlns:a16="http://schemas.microsoft.com/office/drawing/2014/main" val="2328280498"/>
                    </a:ext>
                  </a:extLst>
                </a:gridCol>
                <a:gridCol w="1065905">
                  <a:extLst>
                    <a:ext uri="{9D8B030D-6E8A-4147-A177-3AD203B41FA5}">
                      <a16:colId xmlns:a16="http://schemas.microsoft.com/office/drawing/2014/main" val="494221379"/>
                    </a:ext>
                  </a:extLst>
                </a:gridCol>
              </a:tblGrid>
              <a:tr h="370840">
                <a:tc>
                  <a:txBody>
                    <a:bodyPr/>
                    <a:lstStyle/>
                    <a:p>
                      <a:r>
                        <a:rPr lang="en-US" sz="1000" dirty="0">
                          <a:latin typeface="Verdana" panose="020B0604030504040204" pitchFamily="34" charset="0"/>
                          <a:ea typeface="Verdana" panose="020B0604030504040204" pitchFamily="34" charset="0"/>
                        </a:rPr>
                        <a:t>Diagnostic algorithm </a:t>
                      </a:r>
                    </a:p>
                  </a:txBody>
                  <a:tcPr/>
                </a:tc>
                <a:tc>
                  <a:txBody>
                    <a:bodyPr/>
                    <a:lstStyle/>
                    <a:p>
                      <a:pPr algn="ctr"/>
                      <a:r>
                        <a:rPr lang="en-US" sz="1000" dirty="0">
                          <a:latin typeface="Verdana" panose="020B0604030504040204" pitchFamily="34" charset="0"/>
                          <a:ea typeface="Verdana" panose="020B0604030504040204" pitchFamily="34" charset="0"/>
                        </a:rPr>
                        <a:t>Accuracy (%)</a:t>
                      </a:r>
                    </a:p>
                  </a:txBody>
                  <a:tcPr/>
                </a:tc>
                <a:tc>
                  <a:txBody>
                    <a:bodyPr/>
                    <a:lstStyle/>
                    <a:p>
                      <a:pPr algn="ctr"/>
                      <a:r>
                        <a:rPr lang="en-US" sz="1000" dirty="0">
                          <a:latin typeface="Verdana" panose="020B0604030504040204" pitchFamily="34" charset="0"/>
                          <a:ea typeface="Verdana" panose="020B0604030504040204" pitchFamily="34" charset="0"/>
                        </a:rPr>
                        <a:t>Sensitivity (%) </a:t>
                      </a:r>
                    </a:p>
                  </a:txBody>
                  <a:tcPr/>
                </a:tc>
                <a:tc>
                  <a:txBody>
                    <a:bodyPr/>
                    <a:lstStyle/>
                    <a:p>
                      <a:pPr algn="ctr"/>
                      <a:r>
                        <a:rPr lang="en-US" sz="1000" dirty="0">
                          <a:latin typeface="Verdana" panose="020B0604030504040204" pitchFamily="34" charset="0"/>
                          <a:ea typeface="Verdana" panose="020B0604030504040204" pitchFamily="34" charset="0"/>
                        </a:rPr>
                        <a:t>Specificity (%)</a:t>
                      </a:r>
                    </a:p>
                  </a:txBody>
                  <a:tcPr/>
                </a:tc>
                <a:tc>
                  <a:txBody>
                    <a:bodyPr/>
                    <a:lstStyle/>
                    <a:p>
                      <a:pPr algn="ctr"/>
                      <a:r>
                        <a:rPr lang="en-US" sz="1000" dirty="0">
                          <a:latin typeface="Verdana" panose="020B0604030504040204" pitchFamily="34" charset="0"/>
                          <a:ea typeface="Verdana" panose="020B0604030504040204" pitchFamily="34" charset="0"/>
                        </a:rPr>
                        <a:t>PPV </a:t>
                      </a:r>
                      <a:br>
                        <a:rPr lang="en-US" sz="1000" dirty="0">
                          <a:latin typeface="Verdana" panose="020B0604030504040204" pitchFamily="34" charset="0"/>
                          <a:ea typeface="Verdana" panose="020B0604030504040204" pitchFamily="34" charset="0"/>
                        </a:rPr>
                      </a:br>
                      <a:r>
                        <a:rPr lang="en-US" sz="1000" dirty="0">
                          <a:latin typeface="Verdana" panose="020B0604030504040204" pitchFamily="34" charset="0"/>
                          <a:ea typeface="Verdana" panose="020B0604030504040204" pitchFamily="34" charset="0"/>
                        </a:rPr>
                        <a:t>(%)</a:t>
                      </a:r>
                    </a:p>
                  </a:txBody>
                  <a:tcPr/>
                </a:tc>
                <a:tc>
                  <a:txBody>
                    <a:bodyPr/>
                    <a:lstStyle/>
                    <a:p>
                      <a:pPr algn="ctr"/>
                      <a:r>
                        <a:rPr lang="en-US" sz="1000" dirty="0">
                          <a:latin typeface="Verdana" panose="020B0604030504040204" pitchFamily="34" charset="0"/>
                          <a:ea typeface="Verdana" panose="020B0604030504040204" pitchFamily="34" charset="0"/>
                        </a:rPr>
                        <a:t>NPV </a:t>
                      </a:r>
                      <a:br>
                        <a:rPr lang="en-US" sz="1000" dirty="0">
                          <a:latin typeface="Verdana" panose="020B0604030504040204" pitchFamily="34" charset="0"/>
                          <a:ea typeface="Verdana" panose="020B0604030504040204" pitchFamily="34" charset="0"/>
                        </a:rPr>
                      </a:br>
                      <a:r>
                        <a:rPr lang="en-US" sz="1000" dirty="0">
                          <a:latin typeface="Verdana" panose="020B0604030504040204" pitchFamily="34" charset="0"/>
                          <a:ea typeface="Verdana" panose="020B0604030504040204" pitchFamily="34" charset="0"/>
                        </a:rPr>
                        <a:t>(%)</a:t>
                      </a:r>
                    </a:p>
                  </a:txBody>
                  <a:tcPr/>
                </a:tc>
                <a:extLst>
                  <a:ext uri="{0D108BD9-81ED-4DB2-BD59-A6C34878D82A}">
                    <a16:rowId xmlns:a16="http://schemas.microsoft.com/office/drawing/2014/main" val="2056622080"/>
                  </a:ext>
                </a:extLst>
              </a:tr>
              <a:tr h="370840">
                <a:tc>
                  <a:txBody>
                    <a:bodyPr/>
                    <a:lstStyle/>
                    <a:p>
                      <a:r>
                        <a:rPr lang="en-US" sz="1000" dirty="0" err="1">
                          <a:latin typeface="Verdana" panose="020B0604030504040204" pitchFamily="34" charset="0"/>
                          <a:ea typeface="Verdana" panose="020B0604030504040204" pitchFamily="34" charset="0"/>
                        </a:rPr>
                        <a:t>MetDis</a:t>
                      </a:r>
                      <a:r>
                        <a:rPr lang="en-US" sz="1000" dirty="0">
                          <a:latin typeface="Verdana" panose="020B0604030504040204" pitchFamily="34" charset="0"/>
                          <a:ea typeface="Verdana" panose="020B0604030504040204" pitchFamily="34" charset="0"/>
                        </a:rPr>
                        <a:t>-NFS</a:t>
                      </a:r>
                    </a:p>
                  </a:txBody>
                  <a:tcPr>
                    <a:noFill/>
                  </a:tcPr>
                </a:tc>
                <a:tc>
                  <a:txBody>
                    <a:bodyPr/>
                    <a:lstStyle/>
                    <a:p>
                      <a:pPr algn="ctr"/>
                      <a:r>
                        <a:rPr lang="en-US" sz="1000" dirty="0">
                          <a:latin typeface="Verdana" panose="020B0604030504040204" pitchFamily="34" charset="0"/>
                          <a:ea typeface="Verdana" panose="020B0604030504040204" pitchFamily="34" charset="0"/>
                        </a:rPr>
                        <a:t>79.27</a:t>
                      </a:r>
                    </a:p>
                  </a:txBody>
                  <a:tcPr>
                    <a:noFill/>
                  </a:tcPr>
                </a:tc>
                <a:tc>
                  <a:txBody>
                    <a:bodyPr/>
                    <a:lstStyle/>
                    <a:p>
                      <a:pPr algn="ctr"/>
                      <a:r>
                        <a:rPr lang="en-US" sz="1000" dirty="0">
                          <a:latin typeface="Verdana" panose="020B0604030504040204" pitchFamily="34" charset="0"/>
                          <a:ea typeface="Verdana" panose="020B0604030504040204" pitchFamily="34" charset="0"/>
                        </a:rPr>
                        <a:t>71.05</a:t>
                      </a:r>
                    </a:p>
                  </a:txBody>
                  <a:tcPr>
                    <a:noFill/>
                  </a:tcPr>
                </a:tc>
                <a:tc>
                  <a:txBody>
                    <a:bodyPr/>
                    <a:lstStyle/>
                    <a:p>
                      <a:pPr algn="ctr"/>
                      <a:r>
                        <a:rPr lang="en-US" sz="1000" dirty="0">
                          <a:latin typeface="Verdana" panose="020B0604030504040204" pitchFamily="34" charset="0"/>
                          <a:ea typeface="Verdana" panose="020B0604030504040204" pitchFamily="34" charset="0"/>
                        </a:rPr>
                        <a:t>80.77</a:t>
                      </a:r>
                    </a:p>
                  </a:txBody>
                  <a:tcPr>
                    <a:noFill/>
                  </a:tcPr>
                </a:tc>
                <a:tc>
                  <a:txBody>
                    <a:bodyPr/>
                    <a:lstStyle/>
                    <a:p>
                      <a:pPr algn="ctr"/>
                      <a:r>
                        <a:rPr lang="en-US" sz="1000" dirty="0">
                          <a:latin typeface="Verdana" panose="020B0604030504040204" pitchFamily="34" charset="0"/>
                          <a:ea typeface="Verdana" panose="020B0604030504040204" pitchFamily="34" charset="0"/>
                        </a:rPr>
                        <a:t>40.30</a:t>
                      </a:r>
                    </a:p>
                  </a:txBody>
                  <a:tcPr>
                    <a:noFill/>
                  </a:tcPr>
                </a:tc>
                <a:tc>
                  <a:txBody>
                    <a:bodyPr/>
                    <a:lstStyle/>
                    <a:p>
                      <a:pPr algn="ctr"/>
                      <a:r>
                        <a:rPr lang="en-US" sz="1000" dirty="0">
                          <a:latin typeface="Verdana" panose="020B0604030504040204" pitchFamily="34" charset="0"/>
                          <a:ea typeface="Verdana" panose="020B0604030504040204" pitchFamily="34" charset="0"/>
                        </a:rPr>
                        <a:t>93.85</a:t>
                      </a:r>
                    </a:p>
                  </a:txBody>
                  <a:tcPr>
                    <a:noFill/>
                  </a:tcPr>
                </a:tc>
                <a:extLst>
                  <a:ext uri="{0D108BD9-81ED-4DB2-BD59-A6C34878D82A}">
                    <a16:rowId xmlns:a16="http://schemas.microsoft.com/office/drawing/2014/main" val="245246170"/>
                  </a:ext>
                </a:extLst>
              </a:tr>
              <a:tr h="370840">
                <a:tc>
                  <a:txBody>
                    <a:bodyPr/>
                    <a:lstStyle/>
                    <a:p>
                      <a:r>
                        <a:rPr lang="en-US" sz="1000" dirty="0">
                          <a:latin typeface="Verdana" panose="020B0604030504040204" pitchFamily="34" charset="0"/>
                          <a:ea typeface="Verdana" panose="020B0604030504040204" pitchFamily="34" charset="0"/>
                        </a:rPr>
                        <a:t>NFS-</a:t>
                      </a:r>
                      <a:r>
                        <a:rPr lang="en-US" sz="1000" dirty="0" err="1">
                          <a:latin typeface="Verdana" panose="020B0604030504040204" pitchFamily="34" charset="0"/>
                          <a:ea typeface="Verdana" panose="020B0604030504040204" pitchFamily="34" charset="0"/>
                        </a:rPr>
                        <a:t>MetDis</a:t>
                      </a:r>
                      <a:endParaRPr lang="en-US" sz="1000" dirty="0">
                        <a:latin typeface="Verdana" panose="020B0604030504040204" pitchFamily="34" charset="0"/>
                        <a:ea typeface="Verdana" panose="020B0604030504040204" pitchFamily="34" charset="0"/>
                      </a:endParaRPr>
                    </a:p>
                  </a:txBody>
                  <a:tcPr>
                    <a:solidFill>
                      <a:schemeClr val="accent6">
                        <a:lumMod val="40000"/>
                        <a:lumOff val="60000"/>
                      </a:schemeClr>
                    </a:solidFill>
                  </a:tcPr>
                </a:tc>
                <a:tc>
                  <a:txBody>
                    <a:bodyPr/>
                    <a:lstStyle/>
                    <a:p>
                      <a:pPr algn="ctr"/>
                      <a:r>
                        <a:rPr lang="en-US" sz="1000" dirty="0">
                          <a:latin typeface="Verdana" panose="020B0604030504040204" pitchFamily="34" charset="0"/>
                          <a:ea typeface="Verdana" panose="020B0604030504040204" pitchFamily="34" charset="0"/>
                        </a:rPr>
                        <a:t>84.02</a:t>
                      </a:r>
                    </a:p>
                  </a:txBody>
                  <a:tcPr>
                    <a:solidFill>
                      <a:schemeClr val="accent6">
                        <a:lumMod val="40000"/>
                        <a:lumOff val="60000"/>
                      </a:schemeClr>
                    </a:solidFill>
                  </a:tcPr>
                </a:tc>
                <a:tc>
                  <a:txBody>
                    <a:bodyPr/>
                    <a:lstStyle/>
                    <a:p>
                      <a:pPr algn="ctr"/>
                      <a:r>
                        <a:rPr lang="en-US" sz="1000" dirty="0">
                          <a:latin typeface="Verdana" panose="020B0604030504040204" pitchFamily="34" charset="0"/>
                          <a:ea typeface="Verdana" panose="020B0604030504040204" pitchFamily="34" charset="0"/>
                        </a:rPr>
                        <a:t>48.78</a:t>
                      </a:r>
                    </a:p>
                  </a:txBody>
                  <a:tcPr>
                    <a:solidFill>
                      <a:schemeClr val="accent6">
                        <a:lumMod val="40000"/>
                        <a:lumOff val="60000"/>
                      </a:schemeClr>
                    </a:solidFill>
                  </a:tcPr>
                </a:tc>
                <a:tc>
                  <a:txBody>
                    <a:bodyPr/>
                    <a:lstStyle/>
                    <a:p>
                      <a:pPr algn="ctr"/>
                      <a:r>
                        <a:rPr lang="en-US" sz="1000" dirty="0">
                          <a:latin typeface="Verdana" panose="020B0604030504040204" pitchFamily="34" charset="0"/>
                          <a:ea typeface="Verdana" panose="020B0604030504040204" pitchFamily="34" charset="0"/>
                        </a:rPr>
                        <a:t>91.13</a:t>
                      </a:r>
                    </a:p>
                  </a:txBody>
                  <a:tcPr>
                    <a:solidFill>
                      <a:schemeClr val="accent6">
                        <a:lumMod val="40000"/>
                        <a:lumOff val="60000"/>
                      </a:schemeClr>
                    </a:solidFill>
                  </a:tcPr>
                </a:tc>
                <a:tc>
                  <a:txBody>
                    <a:bodyPr/>
                    <a:lstStyle/>
                    <a:p>
                      <a:pPr algn="ctr"/>
                      <a:r>
                        <a:rPr lang="en-US" sz="1000" dirty="0">
                          <a:latin typeface="Verdana" panose="020B0604030504040204" pitchFamily="34" charset="0"/>
                          <a:ea typeface="Verdana" panose="020B0604030504040204" pitchFamily="34" charset="0"/>
                        </a:rPr>
                        <a:t>52.63</a:t>
                      </a:r>
                    </a:p>
                  </a:txBody>
                  <a:tcPr>
                    <a:solidFill>
                      <a:schemeClr val="accent6">
                        <a:lumMod val="40000"/>
                        <a:lumOff val="60000"/>
                      </a:schemeClr>
                    </a:solidFill>
                  </a:tcPr>
                </a:tc>
                <a:tc>
                  <a:txBody>
                    <a:bodyPr/>
                    <a:lstStyle/>
                    <a:p>
                      <a:pPr algn="ctr"/>
                      <a:r>
                        <a:rPr lang="en-US" sz="1000" dirty="0">
                          <a:latin typeface="Verdana" panose="020B0604030504040204" pitchFamily="34" charset="0"/>
                          <a:ea typeface="Verdana" panose="020B0604030504040204" pitchFamily="34" charset="0"/>
                        </a:rPr>
                        <a:t>89.91</a:t>
                      </a:r>
                    </a:p>
                  </a:txBody>
                  <a:tcPr>
                    <a:solidFill>
                      <a:schemeClr val="accent6">
                        <a:lumMod val="40000"/>
                        <a:lumOff val="60000"/>
                      </a:schemeClr>
                    </a:solidFill>
                  </a:tcPr>
                </a:tc>
                <a:extLst>
                  <a:ext uri="{0D108BD9-81ED-4DB2-BD59-A6C34878D82A}">
                    <a16:rowId xmlns:a16="http://schemas.microsoft.com/office/drawing/2014/main" val="2376164987"/>
                  </a:ext>
                </a:extLst>
              </a:tr>
              <a:tr h="370840">
                <a:tc>
                  <a:txBody>
                    <a:bodyPr/>
                    <a:lstStyle/>
                    <a:p>
                      <a:r>
                        <a:rPr lang="en-US" sz="1000" dirty="0">
                          <a:latin typeface="Verdana" panose="020B0604030504040204" pitchFamily="34" charset="0"/>
                          <a:ea typeface="Verdana" panose="020B0604030504040204" pitchFamily="34" charset="0"/>
                        </a:rPr>
                        <a:t>MetDis-FIB-4</a:t>
                      </a:r>
                    </a:p>
                  </a:txBody>
                  <a:tcPr>
                    <a:noFill/>
                  </a:tcPr>
                </a:tc>
                <a:tc>
                  <a:txBody>
                    <a:bodyPr/>
                    <a:lstStyle/>
                    <a:p>
                      <a:pPr algn="ctr"/>
                      <a:r>
                        <a:rPr lang="en-US" sz="1000" dirty="0">
                          <a:latin typeface="Verdana" panose="020B0604030504040204" pitchFamily="34" charset="0"/>
                          <a:ea typeface="Verdana" panose="020B0604030504040204" pitchFamily="34" charset="0"/>
                        </a:rPr>
                        <a:t>80.08</a:t>
                      </a:r>
                    </a:p>
                  </a:txBody>
                  <a:tcPr>
                    <a:noFill/>
                  </a:tcPr>
                </a:tc>
                <a:tc>
                  <a:txBody>
                    <a:bodyPr/>
                    <a:lstStyle/>
                    <a:p>
                      <a:pPr algn="ctr"/>
                      <a:r>
                        <a:rPr lang="en-US" sz="1000" dirty="0">
                          <a:latin typeface="Verdana" panose="020B0604030504040204" pitchFamily="34" charset="0"/>
                          <a:ea typeface="Verdana" panose="020B0604030504040204" pitchFamily="34" charset="0"/>
                        </a:rPr>
                        <a:t>81.58</a:t>
                      </a:r>
                    </a:p>
                  </a:txBody>
                  <a:tcPr>
                    <a:noFill/>
                  </a:tcPr>
                </a:tc>
                <a:tc>
                  <a:txBody>
                    <a:bodyPr/>
                    <a:lstStyle/>
                    <a:p>
                      <a:pPr algn="ctr"/>
                      <a:r>
                        <a:rPr lang="en-US" sz="1000" dirty="0">
                          <a:latin typeface="Verdana" panose="020B0604030504040204" pitchFamily="34" charset="0"/>
                          <a:ea typeface="Verdana" panose="020B0604030504040204" pitchFamily="34" charset="0"/>
                        </a:rPr>
                        <a:t>79.81</a:t>
                      </a:r>
                    </a:p>
                  </a:txBody>
                  <a:tcPr>
                    <a:noFill/>
                  </a:tcPr>
                </a:tc>
                <a:tc>
                  <a:txBody>
                    <a:bodyPr/>
                    <a:lstStyle/>
                    <a:p>
                      <a:pPr algn="ctr"/>
                      <a:r>
                        <a:rPr lang="en-US" sz="1000" dirty="0">
                          <a:latin typeface="Verdana" panose="020B0604030504040204" pitchFamily="34" charset="0"/>
                          <a:ea typeface="Verdana" panose="020B0604030504040204" pitchFamily="34" charset="0"/>
                        </a:rPr>
                        <a:t>42.47</a:t>
                      </a:r>
                    </a:p>
                  </a:txBody>
                  <a:tcPr>
                    <a:noFill/>
                  </a:tcPr>
                </a:tc>
                <a:tc>
                  <a:txBody>
                    <a:bodyPr/>
                    <a:lstStyle/>
                    <a:p>
                      <a:pPr algn="ctr"/>
                      <a:r>
                        <a:rPr lang="en-US" sz="1000" dirty="0">
                          <a:latin typeface="Verdana" panose="020B0604030504040204" pitchFamily="34" charset="0"/>
                          <a:ea typeface="Verdana" panose="020B0604030504040204" pitchFamily="34" charset="0"/>
                        </a:rPr>
                        <a:t>95.95</a:t>
                      </a:r>
                    </a:p>
                  </a:txBody>
                  <a:tcPr>
                    <a:noFill/>
                  </a:tcPr>
                </a:tc>
                <a:extLst>
                  <a:ext uri="{0D108BD9-81ED-4DB2-BD59-A6C34878D82A}">
                    <a16:rowId xmlns:a16="http://schemas.microsoft.com/office/drawing/2014/main" val="2295998961"/>
                  </a:ext>
                </a:extLst>
              </a:tr>
              <a:tr h="370840">
                <a:tc>
                  <a:txBody>
                    <a:bodyPr/>
                    <a:lstStyle/>
                    <a:p>
                      <a:r>
                        <a:rPr lang="en-US" sz="1000" dirty="0">
                          <a:latin typeface="Verdana" panose="020B0604030504040204" pitchFamily="34" charset="0"/>
                          <a:ea typeface="Verdana" panose="020B0604030504040204" pitchFamily="34" charset="0"/>
                        </a:rPr>
                        <a:t>FIB-4-MetDis </a:t>
                      </a:r>
                    </a:p>
                  </a:txBody>
                  <a:tcPr>
                    <a:solidFill>
                      <a:schemeClr val="accent6">
                        <a:lumMod val="40000"/>
                        <a:lumOff val="60000"/>
                      </a:schemeClr>
                    </a:solidFill>
                  </a:tcPr>
                </a:tc>
                <a:tc>
                  <a:txBody>
                    <a:bodyPr/>
                    <a:lstStyle/>
                    <a:p>
                      <a:pPr algn="ctr"/>
                      <a:r>
                        <a:rPr lang="en-US" sz="1000" dirty="0">
                          <a:latin typeface="Verdana" panose="020B0604030504040204" pitchFamily="34" charset="0"/>
                          <a:ea typeface="Verdana" panose="020B0604030504040204" pitchFamily="34" charset="0"/>
                        </a:rPr>
                        <a:t>85.31</a:t>
                      </a:r>
                    </a:p>
                  </a:txBody>
                  <a:tcPr>
                    <a:solidFill>
                      <a:schemeClr val="accent6">
                        <a:lumMod val="40000"/>
                        <a:lumOff val="60000"/>
                      </a:schemeClr>
                    </a:solidFill>
                  </a:tcPr>
                </a:tc>
                <a:tc>
                  <a:txBody>
                    <a:bodyPr/>
                    <a:lstStyle/>
                    <a:p>
                      <a:pPr algn="ctr"/>
                      <a:r>
                        <a:rPr lang="en-US" sz="1000" dirty="0">
                          <a:latin typeface="Verdana" panose="020B0604030504040204" pitchFamily="34" charset="0"/>
                          <a:ea typeface="Verdana" panose="020B0604030504040204" pitchFamily="34" charset="0"/>
                        </a:rPr>
                        <a:t>65.79</a:t>
                      </a:r>
                    </a:p>
                  </a:txBody>
                  <a:tcPr>
                    <a:solidFill>
                      <a:schemeClr val="accent6">
                        <a:lumMod val="40000"/>
                        <a:lumOff val="60000"/>
                      </a:schemeClr>
                    </a:solidFill>
                  </a:tcPr>
                </a:tc>
                <a:tc>
                  <a:txBody>
                    <a:bodyPr/>
                    <a:lstStyle/>
                    <a:p>
                      <a:pPr algn="ctr"/>
                      <a:r>
                        <a:rPr lang="en-US" sz="1000" dirty="0">
                          <a:latin typeface="Verdana" panose="020B0604030504040204" pitchFamily="34" charset="0"/>
                          <a:ea typeface="Verdana" panose="020B0604030504040204" pitchFamily="34" charset="0"/>
                        </a:rPr>
                        <a:t>88.89</a:t>
                      </a:r>
                    </a:p>
                  </a:txBody>
                  <a:tcPr>
                    <a:solidFill>
                      <a:schemeClr val="accent6">
                        <a:lumMod val="40000"/>
                        <a:lumOff val="60000"/>
                      </a:schemeClr>
                    </a:solidFill>
                  </a:tcPr>
                </a:tc>
                <a:tc>
                  <a:txBody>
                    <a:bodyPr/>
                    <a:lstStyle/>
                    <a:p>
                      <a:pPr algn="ctr"/>
                      <a:r>
                        <a:rPr lang="en-US" sz="1000" dirty="0">
                          <a:latin typeface="Verdana" panose="020B0604030504040204" pitchFamily="34" charset="0"/>
                          <a:ea typeface="Verdana" panose="020B0604030504040204" pitchFamily="34" charset="0"/>
                        </a:rPr>
                        <a:t>52.08</a:t>
                      </a:r>
                    </a:p>
                  </a:txBody>
                  <a:tcPr>
                    <a:solidFill>
                      <a:schemeClr val="accent6">
                        <a:lumMod val="40000"/>
                        <a:lumOff val="60000"/>
                      </a:schemeClr>
                    </a:solidFill>
                  </a:tcPr>
                </a:tc>
                <a:tc>
                  <a:txBody>
                    <a:bodyPr/>
                    <a:lstStyle/>
                    <a:p>
                      <a:pPr algn="ctr"/>
                      <a:r>
                        <a:rPr lang="en-US" sz="1000" dirty="0">
                          <a:latin typeface="Verdana" panose="020B0604030504040204" pitchFamily="34" charset="0"/>
                          <a:ea typeface="Verdana" panose="020B0604030504040204" pitchFamily="34" charset="0"/>
                        </a:rPr>
                        <a:t>93.40</a:t>
                      </a:r>
                    </a:p>
                  </a:txBody>
                  <a:tcPr>
                    <a:solidFill>
                      <a:schemeClr val="accent6">
                        <a:lumMod val="40000"/>
                        <a:lumOff val="60000"/>
                      </a:schemeClr>
                    </a:solidFill>
                  </a:tcPr>
                </a:tc>
                <a:extLst>
                  <a:ext uri="{0D108BD9-81ED-4DB2-BD59-A6C34878D82A}">
                    <a16:rowId xmlns:a16="http://schemas.microsoft.com/office/drawing/2014/main" val="4131014709"/>
                  </a:ext>
                </a:extLst>
              </a:tr>
            </a:tbl>
          </a:graphicData>
        </a:graphic>
      </p:graphicFrame>
      <p:sp>
        <p:nvSpPr>
          <p:cNvPr id="9" name="Text Placeholder 3">
            <a:extLst>
              <a:ext uri="{FF2B5EF4-FFF2-40B4-BE49-F238E27FC236}">
                <a16:creationId xmlns:a16="http://schemas.microsoft.com/office/drawing/2014/main" id="{98D1293C-DBFC-CDE4-36A2-080318A12C35}"/>
              </a:ext>
            </a:extLst>
          </p:cNvPr>
          <p:cNvSpPr txBox="1">
            <a:spLocks/>
          </p:cNvSpPr>
          <p:nvPr/>
        </p:nvSpPr>
        <p:spPr>
          <a:xfrm>
            <a:off x="1597149" y="6235502"/>
            <a:ext cx="9964800" cy="460800"/>
          </a:xfrm>
          <a:prstGeom prst="rect">
            <a:avLst/>
          </a:prstGeom>
        </p:spPr>
        <p:txBody>
          <a:bodyPr vert="horz" wrap="square" lIns="91440" tIns="46800" rIns="91440" bIns="46800" rtlCol="0" anchor="b" anchorCtr="0">
            <a:noAutofit/>
          </a:bodyPr>
          <a:lstStyle>
            <a:lvl1pPr marL="216000" indent="-216000" algn="l" defTabSz="685800" rtl="0" eaLnBrk="1" latinLnBrk="0" hangingPunct="1">
              <a:lnSpc>
                <a:spcPct val="90000"/>
              </a:lnSpc>
              <a:spcBef>
                <a:spcPts val="1200"/>
              </a:spcBef>
              <a:buClr>
                <a:schemeClr val="accent2"/>
              </a:buClr>
              <a:buSzPct val="100000"/>
              <a:buFont typeface="Calibri" panose="020F0502020204030204" pitchFamily="34" charset="0"/>
              <a:buChar char="•"/>
              <a:defRPr sz="2000" b="0" kern="1200">
                <a:solidFill>
                  <a:schemeClr val="tx1">
                    <a:lumMod val="75000"/>
                    <a:lumOff val="25000"/>
                  </a:schemeClr>
                </a:solidFill>
                <a:latin typeface="Verdana" panose="020B0604030504040204" pitchFamily="34" charset="0"/>
                <a:ea typeface="Verdana" panose="020B0604030504040204" pitchFamily="34" charset="0"/>
                <a:cs typeface="+mn-cs"/>
              </a:defRPr>
            </a:lvl1pPr>
            <a:lvl2pPr marL="504000" indent="-180000" algn="l" defTabSz="685800" rtl="0" eaLnBrk="1" latinLnBrk="0" hangingPunct="1">
              <a:lnSpc>
                <a:spcPct val="90000"/>
              </a:lnSpc>
              <a:spcBef>
                <a:spcPts val="600"/>
              </a:spcBef>
              <a:buClr>
                <a:schemeClr val="accent1"/>
              </a:buClr>
              <a:buFont typeface="Calibri" panose="020F0502020204030204" pitchFamily="34" charset="0"/>
              <a:buChar char="‒"/>
              <a:defRPr sz="1800" b="0" kern="1200">
                <a:solidFill>
                  <a:schemeClr val="tx1">
                    <a:lumMod val="75000"/>
                    <a:lumOff val="25000"/>
                  </a:schemeClr>
                </a:solidFill>
                <a:latin typeface="Verdana" panose="020B0604030504040204" pitchFamily="34" charset="0"/>
                <a:ea typeface="Verdana" panose="020B0604030504040204" pitchFamily="34" charset="0"/>
                <a:cs typeface="+mn-cs"/>
              </a:defRPr>
            </a:lvl2pPr>
            <a:lvl3pPr marL="792000" indent="-171450" algn="l" defTabSz="685800" rtl="0" eaLnBrk="1" latinLnBrk="0" hangingPunct="1">
              <a:lnSpc>
                <a:spcPct val="90000"/>
              </a:lnSpc>
              <a:spcBef>
                <a:spcPts val="300"/>
              </a:spcBef>
              <a:buClr>
                <a:schemeClr val="accent1"/>
              </a:buClr>
              <a:buFont typeface="Calibri" panose="020F0502020204030204" pitchFamily="34" charset="0"/>
              <a:buChar char="–"/>
              <a:defRPr sz="1600" b="0" kern="1200">
                <a:solidFill>
                  <a:schemeClr val="tx1">
                    <a:lumMod val="75000"/>
                    <a:lumOff val="25000"/>
                  </a:schemeClr>
                </a:solidFill>
                <a:latin typeface="Verdana" panose="020B0604030504040204" pitchFamily="34" charset="0"/>
                <a:ea typeface="Verdana" panose="020B0604030504040204" pitchFamily="34" charset="0"/>
                <a:cs typeface="+mn-cs"/>
              </a:defRPr>
            </a:lvl3pPr>
            <a:lvl4pPr marL="1044000" indent="-144000" algn="l" defTabSz="685800" rtl="0" eaLnBrk="1" latinLnBrk="0" hangingPunct="1">
              <a:lnSpc>
                <a:spcPct val="90000"/>
              </a:lnSpc>
              <a:spcBef>
                <a:spcPts val="400"/>
              </a:spcBef>
              <a:buClr>
                <a:schemeClr val="accent1"/>
              </a:buClr>
              <a:buFont typeface="Arial" panose="020B0604020202020204" pitchFamily="34" charset="0"/>
              <a:buChar char="•"/>
              <a:defRPr sz="1400" b="0" kern="1200">
                <a:solidFill>
                  <a:schemeClr val="tx1">
                    <a:lumMod val="75000"/>
                    <a:lumOff val="25000"/>
                  </a:schemeClr>
                </a:solidFill>
                <a:latin typeface="Verdana" panose="020B0604030504040204" pitchFamily="34" charset="0"/>
                <a:ea typeface="Verdana" panose="020B0604030504040204" pitchFamily="34" charset="0"/>
                <a:cs typeface="+mn-cs"/>
              </a:defRPr>
            </a:lvl4pPr>
            <a:lvl5pPr marL="1296000" indent="-144000" algn="l" defTabSz="685800" rtl="0" eaLnBrk="1" latinLnBrk="0" hangingPunct="1">
              <a:lnSpc>
                <a:spcPct val="90000"/>
              </a:lnSpc>
              <a:spcBef>
                <a:spcPts val="400"/>
              </a:spcBef>
              <a:buClr>
                <a:schemeClr val="accent1"/>
              </a:buClr>
              <a:buFont typeface="Arial" panose="020B0604020202020204" pitchFamily="34" charset="0"/>
              <a:buChar char="•"/>
              <a:defRPr sz="1200" b="0" kern="1200">
                <a:solidFill>
                  <a:schemeClr val="tx1">
                    <a:lumMod val="75000"/>
                    <a:lumOff val="25000"/>
                  </a:schemeClr>
                </a:solidFill>
                <a:latin typeface="Verdana" panose="020B0604030504040204" pitchFamily="34" charset="0"/>
                <a:ea typeface="Verdana" panose="020B0604030504040204" pitchFamily="34"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200">
              <a:buNone/>
              <a:defRPr/>
            </a:pPr>
            <a:r>
              <a:rPr lang="en-US" sz="800" dirty="0">
                <a:latin typeface="Verdana" panose="020B0604030504040204" pitchFamily="34" charset="0"/>
                <a:ea typeface="Verdana" panose="020B0604030504040204" pitchFamily="34" charset="0"/>
              </a:rPr>
              <a:t>TOWARDS1 was an observational, multicenter, cross-sectional registry study conducted across 14 sites in mainland China. </a:t>
            </a:r>
            <a:r>
              <a:rPr lang="en-GB" sz="800" dirty="0">
                <a:latin typeface="Verdana" panose="020B0604030504040204" pitchFamily="34" charset="0"/>
                <a:ea typeface="Verdana" panose="020B0604030504040204" pitchFamily="34" charset="0"/>
              </a:rPr>
              <a:t>The aim of the study was to </a:t>
            </a:r>
            <a:r>
              <a:rPr lang="en-GB" sz="800" dirty="0">
                <a:solidFill>
                  <a:schemeClr val="tx1">
                    <a:lumMod val="75000"/>
                    <a:lumOff val="25000"/>
                  </a:schemeClr>
                </a:solidFill>
                <a:latin typeface="Verdana" panose="020B0604030504040204" pitchFamily="34" charset="0"/>
                <a:ea typeface="Verdana" panose="020B0604030504040204" pitchFamily="34" charset="0"/>
              </a:rPr>
              <a:t>explore the role of metabolic disorders in screening advanced fibrosis in NAFLD patients</a:t>
            </a:r>
            <a:r>
              <a:rPr lang="en-US" sz="800" dirty="0">
                <a:latin typeface="Verdana" panose="020B0604030504040204" pitchFamily="34" charset="0"/>
                <a:ea typeface="Verdana" panose="020B0604030504040204" pitchFamily="34" charset="0"/>
              </a:rPr>
              <a:t> (</a:t>
            </a:r>
            <a:r>
              <a:rPr lang="en-GB" sz="800" dirty="0">
                <a:solidFill>
                  <a:schemeClr val="tx1">
                    <a:lumMod val="75000"/>
                    <a:lumOff val="25000"/>
                  </a:schemeClr>
                </a:solidFill>
                <a:latin typeface="Verdana" panose="020B0604030504040204" pitchFamily="34" charset="0"/>
                <a:ea typeface="Verdana" panose="020B0604030504040204" pitchFamily="34" charset="0"/>
              </a:rPr>
              <a:t>aged 18–65 years with liver biopsy-proven NAFLD). A total of 246 histologically-proven NAFLD patients were enrolled in this study. The severity of fibrosis in patients with different components of metabolic disorders were compared and new algorithms were developed to identify advanced fibrosis. </a:t>
            </a:r>
            <a:br>
              <a:rPr lang="en-US" altLang="ru-RU" sz="800" dirty="0">
                <a:cs typeface="Arial" panose="020B0604020202020204" pitchFamily="34" charset="0"/>
              </a:rPr>
            </a:br>
            <a:r>
              <a:rPr lang="en-US" altLang="ru-RU" sz="800" dirty="0">
                <a:cs typeface="Arial" panose="020B0604020202020204" pitchFamily="34" charset="0"/>
              </a:rPr>
              <a:t>NPV, negative predictive value; PPV, positive predictive value. Shi YW, et al. J Clin Trans Hepatol 2021;9:607–14.</a:t>
            </a:r>
            <a:endParaRPr lang="en-GB" sz="800" dirty="0"/>
          </a:p>
        </p:txBody>
      </p:sp>
      <p:sp>
        <p:nvSpPr>
          <p:cNvPr id="10" name="TextBox 9">
            <a:extLst>
              <a:ext uri="{FF2B5EF4-FFF2-40B4-BE49-F238E27FC236}">
                <a16:creationId xmlns:a16="http://schemas.microsoft.com/office/drawing/2014/main" id="{58EFFC8C-E433-D9F8-A718-C254F26C4740}"/>
              </a:ext>
            </a:extLst>
          </p:cNvPr>
          <p:cNvSpPr txBox="1"/>
          <p:nvPr/>
        </p:nvSpPr>
        <p:spPr>
          <a:xfrm>
            <a:off x="722554" y="2271989"/>
            <a:ext cx="6773334" cy="261610"/>
          </a:xfrm>
          <a:prstGeom prst="rect">
            <a:avLst/>
          </a:prstGeom>
          <a:noFill/>
        </p:spPr>
        <p:txBody>
          <a:bodyPr wrap="square" rtlCol="0">
            <a:spAutoFit/>
          </a:bodyPr>
          <a:lstStyle/>
          <a:p>
            <a:pPr algn="ctr"/>
            <a:r>
              <a:rPr lang="en-US" sz="1050" b="1" dirty="0">
                <a:latin typeface="Verdana" panose="020B0604030504040204" pitchFamily="34" charset="0"/>
                <a:ea typeface="Verdana" panose="020B0604030504040204" pitchFamily="34" charset="0"/>
              </a:rPr>
              <a:t>Diagnostic performance of new algorithms combined with metabolic factors</a:t>
            </a:r>
          </a:p>
        </p:txBody>
      </p:sp>
      <p:sp>
        <p:nvSpPr>
          <p:cNvPr id="11" name="Rectangle: Rounded Corners 10">
            <a:extLst>
              <a:ext uri="{FF2B5EF4-FFF2-40B4-BE49-F238E27FC236}">
                <a16:creationId xmlns:a16="http://schemas.microsoft.com/office/drawing/2014/main" id="{F1EEE3B0-E6C7-103B-5F33-51B04EC17C50}"/>
              </a:ext>
            </a:extLst>
          </p:cNvPr>
          <p:cNvSpPr/>
          <p:nvPr/>
        </p:nvSpPr>
        <p:spPr>
          <a:xfrm>
            <a:off x="911507" y="4091720"/>
            <a:ext cx="6395429" cy="394211"/>
          </a:xfrm>
          <a:prstGeom prst="roundRect">
            <a:avLst>
              <a:gd name="adj" fmla="val 0"/>
            </a:avLst>
          </a:prstGeom>
          <a:noFill/>
          <a:ln w="2857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n-US">
              <a:solidFill>
                <a:prstClr val="white"/>
              </a:solidFill>
            </a:endParaRPr>
          </a:p>
        </p:txBody>
      </p:sp>
      <p:sp>
        <p:nvSpPr>
          <p:cNvPr id="12" name="Text Placeholder 2">
            <a:extLst>
              <a:ext uri="{FF2B5EF4-FFF2-40B4-BE49-F238E27FC236}">
                <a16:creationId xmlns:a16="http://schemas.microsoft.com/office/drawing/2014/main" id="{6565775B-D04D-B17F-677E-DADB7C6F2E0F}"/>
              </a:ext>
            </a:extLst>
          </p:cNvPr>
          <p:cNvSpPr txBox="1">
            <a:spLocks/>
          </p:cNvSpPr>
          <p:nvPr/>
        </p:nvSpPr>
        <p:spPr>
          <a:xfrm>
            <a:off x="956347" y="1437192"/>
            <a:ext cx="10938524" cy="505498"/>
          </a:xfrm>
          <a:prstGeom prst="rect">
            <a:avLst/>
          </a:prstGeom>
          <a:solidFill>
            <a:schemeClr val="accent6">
              <a:lumMod val="40000"/>
              <a:lumOff val="60000"/>
            </a:schemeClr>
          </a:solidFill>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800"/>
              </a:spcAft>
              <a:buNone/>
              <a:defRPr/>
            </a:pPr>
            <a:r>
              <a:rPr lang="en-GB" sz="1600" dirty="0">
                <a:solidFill>
                  <a:prstClr val="black"/>
                </a:solidFill>
                <a:latin typeface="Calibri" panose="020F0502020204030204" pitchFamily="34" charset="0"/>
                <a:cs typeface="Calibri" panose="020F0502020204030204" pitchFamily="34" charset="0"/>
              </a:rPr>
              <a:t>      </a:t>
            </a:r>
            <a:r>
              <a:rPr kumimoji="0" lang="en-GB"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A </a:t>
            </a:r>
            <a:r>
              <a:rPr kumimoji="0" lang="en-GB" sz="1600" b="1"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new diagnostic tool (</a:t>
            </a:r>
            <a:r>
              <a:rPr kumimoji="0" lang="en-GB" sz="1600" b="1" i="0" u="none" strike="noStrike" kern="1200" cap="none" spc="0" normalizeH="0" baseline="0" noProof="0" dirty="0" err="1">
                <a:ln>
                  <a:noFill/>
                </a:ln>
                <a:solidFill>
                  <a:prstClr val="black"/>
                </a:solidFill>
                <a:effectLst/>
                <a:uLnTx/>
                <a:uFillTx/>
                <a:latin typeface="Calibri" panose="020F0502020204030204" pitchFamily="34" charset="0"/>
                <a:cs typeface="Calibri" panose="020F0502020204030204" pitchFamily="34" charset="0"/>
              </a:rPr>
              <a:t>MetDis</a:t>
            </a:r>
            <a:r>
              <a:rPr kumimoji="0" lang="en-GB" sz="1600" b="1"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a:t>
            </a:r>
            <a:r>
              <a:rPr kumimoji="0" lang="en-GB"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was developed using </a:t>
            </a:r>
            <a:r>
              <a:rPr kumimoji="0" lang="en-GB" sz="1600" b="1"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reduced HDL-C </a:t>
            </a:r>
            <a:r>
              <a:rPr kumimoji="0" lang="en-GB"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and </a:t>
            </a:r>
            <a:r>
              <a:rPr kumimoji="0" lang="en-GB" sz="1600" b="1"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raised fasting glucose </a:t>
            </a:r>
            <a:r>
              <a:rPr kumimoji="0" lang="en-GB"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to screen for advanced fibrosis </a:t>
            </a:r>
          </a:p>
        </p:txBody>
      </p:sp>
      <p:sp>
        <p:nvSpPr>
          <p:cNvPr id="13" name="Oval 12">
            <a:extLst>
              <a:ext uri="{FF2B5EF4-FFF2-40B4-BE49-F238E27FC236}">
                <a16:creationId xmlns:a16="http://schemas.microsoft.com/office/drawing/2014/main" id="{8D665EBB-B83D-4E7F-6E5D-3E3DF2E92BD5}"/>
              </a:ext>
            </a:extLst>
          </p:cNvPr>
          <p:cNvSpPr/>
          <p:nvPr/>
        </p:nvSpPr>
        <p:spPr>
          <a:xfrm>
            <a:off x="401351" y="1167659"/>
            <a:ext cx="849403" cy="82484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 name="Text Placeholder 2">
            <a:extLst>
              <a:ext uri="{FF2B5EF4-FFF2-40B4-BE49-F238E27FC236}">
                <a16:creationId xmlns:a16="http://schemas.microsoft.com/office/drawing/2014/main" id="{3E558D49-77AB-6CA6-614C-13BF26B9F24A}"/>
              </a:ext>
            </a:extLst>
          </p:cNvPr>
          <p:cNvSpPr txBox="1">
            <a:spLocks/>
          </p:cNvSpPr>
          <p:nvPr/>
        </p:nvSpPr>
        <p:spPr>
          <a:xfrm>
            <a:off x="7542258" y="2793728"/>
            <a:ext cx="4264230" cy="700467"/>
          </a:xfrm>
          <a:prstGeom prst="rect">
            <a:avLst/>
          </a:prstGeom>
          <a:noFill/>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Aft>
                <a:spcPts val="1800"/>
              </a:spcAft>
              <a:buNone/>
              <a:defRPr/>
            </a:pPr>
            <a:r>
              <a:rPr lang="en-GB" sz="1200" dirty="0">
                <a:solidFill>
                  <a:prstClr val="black"/>
                </a:solidFill>
                <a:latin typeface="Verdana" panose="020B0604030504040204" pitchFamily="34" charset="0"/>
                <a:ea typeface="Verdana" panose="020B0604030504040204" pitchFamily="34" charset="0"/>
                <a:cs typeface="Calibri" panose="020F0502020204030204" pitchFamily="34" charset="0"/>
              </a:rPr>
              <a:t>Combining </a:t>
            </a:r>
            <a:r>
              <a:rPr lang="en-GB" sz="1200" dirty="0" err="1">
                <a:solidFill>
                  <a:prstClr val="black"/>
                </a:solidFill>
                <a:latin typeface="Verdana" panose="020B0604030504040204" pitchFamily="34" charset="0"/>
                <a:ea typeface="Verdana" panose="020B0604030504040204" pitchFamily="34" charset="0"/>
                <a:cs typeface="Calibri" panose="020F0502020204030204" pitchFamily="34" charset="0"/>
              </a:rPr>
              <a:t>MetDis</a:t>
            </a:r>
            <a:r>
              <a:rPr lang="en-GB" sz="1200" dirty="0">
                <a:solidFill>
                  <a:prstClr val="black"/>
                </a:solidFill>
                <a:latin typeface="Verdana" panose="020B0604030504040204" pitchFamily="34" charset="0"/>
                <a:ea typeface="Verdana" panose="020B0604030504040204" pitchFamily="34" charset="0"/>
                <a:cs typeface="Calibri" panose="020F0502020204030204" pitchFamily="34" charset="0"/>
              </a:rPr>
              <a:t> with the standard non-invasive test FIB-4 (FIB-4-MetDis) significantly reduced the number of patients requiring liver biopsy compared with FIB-4 alone (37% to 17%, p&lt;0.001)</a:t>
            </a:r>
            <a:endParaRPr kumimoji="0" lang="en-GB"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Calibri" panose="020F0502020204030204" pitchFamily="34" charset="0"/>
            </a:endParaRPr>
          </a:p>
        </p:txBody>
      </p:sp>
      <p:sp>
        <p:nvSpPr>
          <p:cNvPr id="16" name="Text Placeholder 2">
            <a:extLst>
              <a:ext uri="{FF2B5EF4-FFF2-40B4-BE49-F238E27FC236}">
                <a16:creationId xmlns:a16="http://schemas.microsoft.com/office/drawing/2014/main" id="{7B771FA7-E0F7-5977-7FAF-D72FA008AF9D}"/>
              </a:ext>
            </a:extLst>
          </p:cNvPr>
          <p:cNvSpPr txBox="1">
            <a:spLocks/>
          </p:cNvSpPr>
          <p:nvPr/>
        </p:nvSpPr>
        <p:spPr>
          <a:xfrm>
            <a:off x="7588630" y="3922303"/>
            <a:ext cx="4171487" cy="729456"/>
          </a:xfrm>
          <a:prstGeom prst="rect">
            <a:avLst/>
          </a:prstGeom>
          <a:noFill/>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1800"/>
              </a:spcAft>
              <a:buClrTx/>
              <a:buSzTx/>
              <a:buNone/>
              <a:tabLst/>
              <a:defRPr/>
            </a:pPr>
            <a:r>
              <a:rPr kumimoji="0" lang="en-GB" sz="12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Calibri" panose="020F0502020204030204" pitchFamily="34" charset="0"/>
              </a:rPr>
              <a:t>FIB-4-MetDis</a:t>
            </a:r>
            <a:r>
              <a:rPr kumimoji="0" lang="en-GB" sz="120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Calibri" panose="020F0502020204030204" pitchFamily="34" charset="0"/>
              </a:rPr>
              <a:t> demonstrated improved </a:t>
            </a:r>
            <a:br>
              <a:rPr kumimoji="0" lang="en-GB" sz="120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Calibri" panose="020F0502020204030204" pitchFamily="34" charset="0"/>
              </a:rPr>
            </a:br>
            <a:r>
              <a:rPr kumimoji="0" lang="en-GB" sz="12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Calibri" panose="020F0502020204030204" pitchFamily="34" charset="0"/>
              </a:rPr>
              <a:t>diagnostic performance </a:t>
            </a:r>
            <a:r>
              <a:rPr kumimoji="0" lang="en-GB" sz="120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Calibri" panose="020F0502020204030204" pitchFamily="34" charset="0"/>
              </a:rPr>
              <a:t>versus FIB-4 alone</a:t>
            </a:r>
          </a:p>
        </p:txBody>
      </p:sp>
      <p:grpSp>
        <p:nvGrpSpPr>
          <p:cNvPr id="22" name="Group 21">
            <a:extLst>
              <a:ext uri="{FF2B5EF4-FFF2-40B4-BE49-F238E27FC236}">
                <a16:creationId xmlns:a16="http://schemas.microsoft.com/office/drawing/2014/main" id="{FC40A00A-440D-8F63-4A0A-5BA94442D3DA}"/>
              </a:ext>
            </a:extLst>
          </p:cNvPr>
          <p:cNvGrpSpPr/>
          <p:nvPr/>
        </p:nvGrpSpPr>
        <p:grpSpPr>
          <a:xfrm>
            <a:off x="573922" y="1295823"/>
            <a:ext cx="504260" cy="561414"/>
            <a:chOff x="5070475" y="641350"/>
            <a:chExt cx="1344613" cy="1497013"/>
          </a:xfrm>
          <a:solidFill>
            <a:schemeClr val="bg1"/>
          </a:solidFill>
        </p:grpSpPr>
        <p:sp>
          <p:nvSpPr>
            <p:cNvPr id="23" name="Freeform 12">
              <a:extLst>
                <a:ext uri="{FF2B5EF4-FFF2-40B4-BE49-F238E27FC236}">
                  <a16:creationId xmlns:a16="http://schemas.microsoft.com/office/drawing/2014/main" id="{5CADE2A2-D043-E40E-22D1-14D7009D3DC6}"/>
                </a:ext>
              </a:extLst>
            </p:cNvPr>
            <p:cNvSpPr>
              <a:spLocks noEditPoints="1"/>
            </p:cNvSpPr>
            <p:nvPr/>
          </p:nvSpPr>
          <p:spPr bwMode="auto">
            <a:xfrm>
              <a:off x="5387975" y="944563"/>
              <a:ext cx="1027113" cy="1049338"/>
            </a:xfrm>
            <a:custGeom>
              <a:avLst/>
              <a:gdLst>
                <a:gd name="T0" fmla="*/ 262 w 392"/>
                <a:gd name="T1" fmla="*/ 212 h 400"/>
                <a:gd name="T2" fmla="*/ 278 w 392"/>
                <a:gd name="T3" fmla="*/ 227 h 400"/>
                <a:gd name="T4" fmla="*/ 377 w 392"/>
                <a:gd name="T5" fmla="*/ 325 h 400"/>
                <a:gd name="T6" fmla="*/ 391 w 392"/>
                <a:gd name="T7" fmla="*/ 359 h 400"/>
                <a:gd name="T8" fmla="*/ 336 w 392"/>
                <a:gd name="T9" fmla="*/ 385 h 400"/>
                <a:gd name="T10" fmla="*/ 326 w 392"/>
                <a:gd name="T11" fmla="*/ 376 h 400"/>
                <a:gd name="T12" fmla="*/ 224 w 392"/>
                <a:gd name="T13" fmla="*/ 274 h 400"/>
                <a:gd name="T14" fmla="*/ 214 w 392"/>
                <a:gd name="T15" fmla="*/ 261 h 400"/>
                <a:gd name="T16" fmla="*/ 35 w 392"/>
                <a:gd name="T17" fmla="*/ 219 h 400"/>
                <a:gd name="T18" fmla="*/ 55 w 392"/>
                <a:gd name="T19" fmla="*/ 48 h 400"/>
                <a:gd name="T20" fmla="*/ 223 w 392"/>
                <a:gd name="T21" fmla="*/ 36 h 400"/>
                <a:gd name="T22" fmla="*/ 262 w 392"/>
                <a:gd name="T23" fmla="*/ 212 h 400"/>
                <a:gd name="T24" fmla="*/ 249 w 392"/>
                <a:gd name="T25" fmla="*/ 145 h 400"/>
                <a:gd name="T26" fmla="*/ 146 w 392"/>
                <a:gd name="T27" fmla="*/ 41 h 400"/>
                <a:gd name="T28" fmla="*/ 43 w 392"/>
                <a:gd name="T29" fmla="*/ 145 h 400"/>
                <a:gd name="T30" fmla="*/ 146 w 392"/>
                <a:gd name="T31" fmla="*/ 249 h 400"/>
                <a:gd name="T32" fmla="*/ 249 w 392"/>
                <a:gd name="T33" fmla="*/ 145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2" h="400">
                  <a:moveTo>
                    <a:pt x="262" y="212"/>
                  </a:moveTo>
                  <a:cubicBezTo>
                    <a:pt x="268" y="218"/>
                    <a:pt x="273" y="222"/>
                    <a:pt x="278" y="227"/>
                  </a:cubicBezTo>
                  <a:cubicBezTo>
                    <a:pt x="311" y="260"/>
                    <a:pt x="344" y="293"/>
                    <a:pt x="377" y="325"/>
                  </a:cubicBezTo>
                  <a:cubicBezTo>
                    <a:pt x="386" y="335"/>
                    <a:pt x="392" y="345"/>
                    <a:pt x="391" y="359"/>
                  </a:cubicBezTo>
                  <a:cubicBezTo>
                    <a:pt x="388" y="386"/>
                    <a:pt x="358" y="400"/>
                    <a:pt x="336" y="385"/>
                  </a:cubicBezTo>
                  <a:cubicBezTo>
                    <a:pt x="332" y="382"/>
                    <a:pt x="329" y="379"/>
                    <a:pt x="326" y="376"/>
                  </a:cubicBezTo>
                  <a:cubicBezTo>
                    <a:pt x="292" y="342"/>
                    <a:pt x="258" y="308"/>
                    <a:pt x="224" y="274"/>
                  </a:cubicBezTo>
                  <a:cubicBezTo>
                    <a:pt x="221" y="270"/>
                    <a:pt x="217" y="265"/>
                    <a:pt x="214" y="261"/>
                  </a:cubicBezTo>
                  <a:cubicBezTo>
                    <a:pt x="138" y="301"/>
                    <a:pt x="67" y="267"/>
                    <a:pt x="35" y="219"/>
                  </a:cubicBezTo>
                  <a:cubicBezTo>
                    <a:pt x="0" y="164"/>
                    <a:pt x="8" y="94"/>
                    <a:pt x="55" y="48"/>
                  </a:cubicBezTo>
                  <a:cubicBezTo>
                    <a:pt x="101" y="5"/>
                    <a:pt x="172" y="0"/>
                    <a:pt x="223" y="36"/>
                  </a:cubicBezTo>
                  <a:cubicBezTo>
                    <a:pt x="272" y="71"/>
                    <a:pt x="300" y="143"/>
                    <a:pt x="262" y="212"/>
                  </a:cubicBezTo>
                  <a:close/>
                  <a:moveTo>
                    <a:pt x="249" y="145"/>
                  </a:moveTo>
                  <a:cubicBezTo>
                    <a:pt x="249" y="88"/>
                    <a:pt x="204" y="41"/>
                    <a:pt x="146" y="41"/>
                  </a:cubicBezTo>
                  <a:cubicBezTo>
                    <a:pt x="90" y="41"/>
                    <a:pt x="43" y="88"/>
                    <a:pt x="43" y="145"/>
                  </a:cubicBezTo>
                  <a:cubicBezTo>
                    <a:pt x="43" y="202"/>
                    <a:pt x="89" y="249"/>
                    <a:pt x="146" y="249"/>
                  </a:cubicBezTo>
                  <a:cubicBezTo>
                    <a:pt x="203" y="250"/>
                    <a:pt x="249" y="203"/>
                    <a:pt x="249"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4" name="Freeform 13">
              <a:extLst>
                <a:ext uri="{FF2B5EF4-FFF2-40B4-BE49-F238E27FC236}">
                  <a16:creationId xmlns:a16="http://schemas.microsoft.com/office/drawing/2014/main" id="{BB513AD4-490B-1C57-9F62-CB0A0933F04D}"/>
                </a:ext>
              </a:extLst>
            </p:cNvPr>
            <p:cNvSpPr>
              <a:spLocks/>
            </p:cNvSpPr>
            <p:nvPr/>
          </p:nvSpPr>
          <p:spPr bwMode="auto">
            <a:xfrm>
              <a:off x="5459413" y="1587500"/>
              <a:ext cx="188913" cy="550863"/>
            </a:xfrm>
            <a:custGeom>
              <a:avLst/>
              <a:gdLst>
                <a:gd name="T0" fmla="*/ 1 w 72"/>
                <a:gd name="T1" fmla="*/ 0 h 210"/>
                <a:gd name="T2" fmla="*/ 7 w 72"/>
                <a:gd name="T3" fmla="*/ 6 h 210"/>
                <a:gd name="T4" fmla="*/ 64 w 72"/>
                <a:gd name="T5" fmla="*/ 44 h 210"/>
                <a:gd name="T6" fmla="*/ 72 w 72"/>
                <a:gd name="T7" fmla="*/ 54 h 210"/>
                <a:gd name="T8" fmla="*/ 71 w 72"/>
                <a:gd name="T9" fmla="*/ 171 h 210"/>
                <a:gd name="T10" fmla="*/ 35 w 72"/>
                <a:gd name="T11" fmla="*/ 209 h 210"/>
                <a:gd name="T12" fmla="*/ 0 w 72"/>
                <a:gd name="T13" fmla="*/ 170 h 210"/>
                <a:gd name="T14" fmla="*/ 0 w 72"/>
                <a:gd name="T15" fmla="*/ 10 h 210"/>
                <a:gd name="T16" fmla="*/ 1 w 72"/>
                <a:gd name="T17"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210">
                  <a:moveTo>
                    <a:pt x="1" y="0"/>
                  </a:moveTo>
                  <a:cubicBezTo>
                    <a:pt x="4" y="2"/>
                    <a:pt x="6" y="4"/>
                    <a:pt x="7" y="6"/>
                  </a:cubicBezTo>
                  <a:cubicBezTo>
                    <a:pt x="23" y="23"/>
                    <a:pt x="42" y="36"/>
                    <a:pt x="64" y="44"/>
                  </a:cubicBezTo>
                  <a:cubicBezTo>
                    <a:pt x="69" y="46"/>
                    <a:pt x="72" y="48"/>
                    <a:pt x="72" y="54"/>
                  </a:cubicBezTo>
                  <a:cubicBezTo>
                    <a:pt x="71" y="93"/>
                    <a:pt x="72" y="132"/>
                    <a:pt x="71" y="171"/>
                  </a:cubicBezTo>
                  <a:cubicBezTo>
                    <a:pt x="71" y="194"/>
                    <a:pt x="56" y="210"/>
                    <a:pt x="35" y="209"/>
                  </a:cubicBezTo>
                  <a:cubicBezTo>
                    <a:pt x="15" y="209"/>
                    <a:pt x="0" y="193"/>
                    <a:pt x="0" y="170"/>
                  </a:cubicBezTo>
                  <a:cubicBezTo>
                    <a:pt x="0" y="117"/>
                    <a:pt x="0" y="64"/>
                    <a:pt x="0" y="10"/>
                  </a:cubicBezTo>
                  <a:cubicBezTo>
                    <a:pt x="0" y="7"/>
                    <a:pt x="1" y="4"/>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5" name="Freeform 14">
              <a:extLst>
                <a:ext uri="{FF2B5EF4-FFF2-40B4-BE49-F238E27FC236}">
                  <a16:creationId xmlns:a16="http://schemas.microsoft.com/office/drawing/2014/main" id="{A1B1BE1C-0CF6-F6C5-0775-4A670DC19893}"/>
                </a:ext>
              </a:extLst>
            </p:cNvPr>
            <p:cNvSpPr>
              <a:spLocks/>
            </p:cNvSpPr>
            <p:nvPr/>
          </p:nvSpPr>
          <p:spPr bwMode="auto">
            <a:xfrm>
              <a:off x="5721350" y="1711325"/>
              <a:ext cx="188913" cy="427038"/>
            </a:xfrm>
            <a:custGeom>
              <a:avLst/>
              <a:gdLst>
                <a:gd name="T0" fmla="*/ 0 w 72"/>
                <a:gd name="T1" fmla="*/ 7 h 163"/>
                <a:gd name="T2" fmla="*/ 36 w 72"/>
                <a:gd name="T3" fmla="*/ 6 h 163"/>
                <a:gd name="T4" fmla="*/ 71 w 72"/>
                <a:gd name="T5" fmla="*/ 0 h 163"/>
                <a:gd name="T6" fmla="*/ 72 w 72"/>
                <a:gd name="T7" fmla="*/ 8 h 163"/>
                <a:gd name="T8" fmla="*/ 72 w 72"/>
                <a:gd name="T9" fmla="*/ 124 h 163"/>
                <a:gd name="T10" fmla="*/ 38 w 72"/>
                <a:gd name="T11" fmla="*/ 162 h 163"/>
                <a:gd name="T12" fmla="*/ 2 w 72"/>
                <a:gd name="T13" fmla="*/ 128 h 163"/>
                <a:gd name="T14" fmla="*/ 0 w 72"/>
                <a:gd name="T15" fmla="*/ 18 h 163"/>
                <a:gd name="T16" fmla="*/ 0 w 72"/>
                <a:gd name="T17" fmla="*/ 7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163">
                  <a:moveTo>
                    <a:pt x="0" y="7"/>
                  </a:moveTo>
                  <a:cubicBezTo>
                    <a:pt x="13" y="7"/>
                    <a:pt x="25" y="7"/>
                    <a:pt x="36" y="6"/>
                  </a:cubicBezTo>
                  <a:cubicBezTo>
                    <a:pt x="48" y="5"/>
                    <a:pt x="59" y="2"/>
                    <a:pt x="71" y="0"/>
                  </a:cubicBezTo>
                  <a:cubicBezTo>
                    <a:pt x="71" y="2"/>
                    <a:pt x="72" y="5"/>
                    <a:pt x="72" y="8"/>
                  </a:cubicBezTo>
                  <a:cubicBezTo>
                    <a:pt x="72" y="47"/>
                    <a:pt x="72" y="85"/>
                    <a:pt x="72" y="124"/>
                  </a:cubicBezTo>
                  <a:cubicBezTo>
                    <a:pt x="72" y="146"/>
                    <a:pt x="58" y="161"/>
                    <a:pt x="38" y="162"/>
                  </a:cubicBezTo>
                  <a:cubicBezTo>
                    <a:pt x="19" y="163"/>
                    <a:pt x="2" y="150"/>
                    <a:pt x="2" y="128"/>
                  </a:cubicBezTo>
                  <a:cubicBezTo>
                    <a:pt x="0" y="92"/>
                    <a:pt x="1" y="55"/>
                    <a:pt x="0" y="18"/>
                  </a:cubicBezTo>
                  <a:cubicBezTo>
                    <a:pt x="0" y="15"/>
                    <a:pt x="0" y="12"/>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6" name="Freeform 15">
              <a:extLst>
                <a:ext uri="{FF2B5EF4-FFF2-40B4-BE49-F238E27FC236}">
                  <a16:creationId xmlns:a16="http://schemas.microsoft.com/office/drawing/2014/main" id="{292ABBB7-93EE-F486-323B-1EB970C890A4}"/>
                </a:ext>
              </a:extLst>
            </p:cNvPr>
            <p:cNvSpPr>
              <a:spLocks/>
            </p:cNvSpPr>
            <p:nvPr/>
          </p:nvSpPr>
          <p:spPr bwMode="auto">
            <a:xfrm>
              <a:off x="5543550" y="641350"/>
              <a:ext cx="282575" cy="279400"/>
            </a:xfrm>
            <a:custGeom>
              <a:avLst/>
              <a:gdLst>
                <a:gd name="T0" fmla="*/ 54 w 108"/>
                <a:gd name="T1" fmla="*/ 107 h 107"/>
                <a:gd name="T2" fmla="*/ 1 w 108"/>
                <a:gd name="T3" fmla="*/ 54 h 107"/>
                <a:gd name="T4" fmla="*/ 54 w 108"/>
                <a:gd name="T5" fmla="*/ 0 h 107"/>
                <a:gd name="T6" fmla="*/ 108 w 108"/>
                <a:gd name="T7" fmla="*/ 54 h 107"/>
                <a:gd name="T8" fmla="*/ 54 w 108"/>
                <a:gd name="T9" fmla="*/ 107 h 107"/>
              </a:gdLst>
              <a:ahLst/>
              <a:cxnLst>
                <a:cxn ang="0">
                  <a:pos x="T0" y="T1"/>
                </a:cxn>
                <a:cxn ang="0">
                  <a:pos x="T2" y="T3"/>
                </a:cxn>
                <a:cxn ang="0">
                  <a:pos x="T4" y="T5"/>
                </a:cxn>
                <a:cxn ang="0">
                  <a:pos x="T6" y="T7"/>
                </a:cxn>
                <a:cxn ang="0">
                  <a:pos x="T8" y="T9"/>
                </a:cxn>
              </a:cxnLst>
              <a:rect l="0" t="0" r="r" b="b"/>
              <a:pathLst>
                <a:path w="108" h="107">
                  <a:moveTo>
                    <a:pt x="54" y="107"/>
                  </a:moveTo>
                  <a:cubicBezTo>
                    <a:pt x="25" y="107"/>
                    <a:pt x="1" y="83"/>
                    <a:pt x="1" y="54"/>
                  </a:cubicBezTo>
                  <a:cubicBezTo>
                    <a:pt x="0" y="24"/>
                    <a:pt x="25" y="0"/>
                    <a:pt x="54" y="0"/>
                  </a:cubicBezTo>
                  <a:cubicBezTo>
                    <a:pt x="84" y="0"/>
                    <a:pt x="108" y="25"/>
                    <a:pt x="108" y="54"/>
                  </a:cubicBezTo>
                  <a:cubicBezTo>
                    <a:pt x="107" y="84"/>
                    <a:pt x="83" y="107"/>
                    <a:pt x="54"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7" name="Freeform 16">
              <a:extLst>
                <a:ext uri="{FF2B5EF4-FFF2-40B4-BE49-F238E27FC236}">
                  <a16:creationId xmlns:a16="http://schemas.microsoft.com/office/drawing/2014/main" id="{16FC5955-A546-FCE1-BABD-CA563820E049}"/>
                </a:ext>
              </a:extLst>
            </p:cNvPr>
            <p:cNvSpPr>
              <a:spLocks/>
            </p:cNvSpPr>
            <p:nvPr/>
          </p:nvSpPr>
          <p:spPr bwMode="auto">
            <a:xfrm>
              <a:off x="5070475" y="984250"/>
              <a:ext cx="482600" cy="155575"/>
            </a:xfrm>
            <a:custGeom>
              <a:avLst/>
              <a:gdLst>
                <a:gd name="T0" fmla="*/ 184 w 184"/>
                <a:gd name="T1" fmla="*/ 0 h 59"/>
                <a:gd name="T2" fmla="*/ 133 w 184"/>
                <a:gd name="T3" fmla="*/ 54 h 59"/>
                <a:gd name="T4" fmla="*/ 125 w 184"/>
                <a:gd name="T5" fmla="*/ 59 h 59"/>
                <a:gd name="T6" fmla="*/ 30 w 184"/>
                <a:gd name="T7" fmla="*/ 59 h 59"/>
                <a:gd name="T8" fmla="*/ 1 w 184"/>
                <a:gd name="T9" fmla="*/ 29 h 59"/>
                <a:gd name="T10" fmla="*/ 30 w 184"/>
                <a:gd name="T11" fmla="*/ 0 h 59"/>
                <a:gd name="T12" fmla="*/ 178 w 184"/>
                <a:gd name="T13" fmla="*/ 0 h 59"/>
                <a:gd name="T14" fmla="*/ 184 w 184"/>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 h="59">
                  <a:moveTo>
                    <a:pt x="184" y="0"/>
                  </a:moveTo>
                  <a:cubicBezTo>
                    <a:pt x="162" y="16"/>
                    <a:pt x="146" y="33"/>
                    <a:pt x="133" y="54"/>
                  </a:cubicBezTo>
                  <a:cubicBezTo>
                    <a:pt x="132" y="57"/>
                    <a:pt x="128" y="59"/>
                    <a:pt x="125" y="59"/>
                  </a:cubicBezTo>
                  <a:cubicBezTo>
                    <a:pt x="93" y="59"/>
                    <a:pt x="61" y="59"/>
                    <a:pt x="30" y="59"/>
                  </a:cubicBezTo>
                  <a:cubicBezTo>
                    <a:pt x="13" y="59"/>
                    <a:pt x="0" y="45"/>
                    <a:pt x="1" y="29"/>
                  </a:cubicBezTo>
                  <a:cubicBezTo>
                    <a:pt x="1" y="12"/>
                    <a:pt x="13" y="0"/>
                    <a:pt x="30" y="0"/>
                  </a:cubicBezTo>
                  <a:cubicBezTo>
                    <a:pt x="80" y="0"/>
                    <a:pt x="129" y="0"/>
                    <a:pt x="178" y="0"/>
                  </a:cubicBezTo>
                  <a:cubicBezTo>
                    <a:pt x="179" y="0"/>
                    <a:pt x="181" y="0"/>
                    <a:pt x="18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8" name="Freeform 17">
              <a:extLst>
                <a:ext uri="{FF2B5EF4-FFF2-40B4-BE49-F238E27FC236}">
                  <a16:creationId xmlns:a16="http://schemas.microsoft.com/office/drawing/2014/main" id="{71F1F7E8-CD02-8305-3E24-D512C2AB5795}"/>
                </a:ext>
              </a:extLst>
            </p:cNvPr>
            <p:cNvSpPr>
              <a:spLocks/>
            </p:cNvSpPr>
            <p:nvPr/>
          </p:nvSpPr>
          <p:spPr bwMode="auto">
            <a:xfrm>
              <a:off x="5995988" y="981075"/>
              <a:ext cx="301625" cy="160338"/>
            </a:xfrm>
            <a:custGeom>
              <a:avLst/>
              <a:gdLst>
                <a:gd name="T0" fmla="*/ 0 w 115"/>
                <a:gd name="T1" fmla="*/ 1 h 61"/>
                <a:gd name="T2" fmla="*/ 89 w 115"/>
                <a:gd name="T3" fmla="*/ 1 h 61"/>
                <a:gd name="T4" fmla="*/ 115 w 115"/>
                <a:gd name="T5" fmla="*/ 31 h 61"/>
                <a:gd name="T6" fmla="*/ 88 w 115"/>
                <a:gd name="T7" fmla="*/ 60 h 61"/>
                <a:gd name="T8" fmla="*/ 55 w 115"/>
                <a:gd name="T9" fmla="*/ 60 h 61"/>
                <a:gd name="T10" fmla="*/ 48 w 115"/>
                <a:gd name="T11" fmla="*/ 56 h 61"/>
                <a:gd name="T12" fmla="*/ 0 w 115"/>
                <a:gd name="T13" fmla="*/ 1 h 61"/>
              </a:gdLst>
              <a:ahLst/>
              <a:cxnLst>
                <a:cxn ang="0">
                  <a:pos x="T0" y="T1"/>
                </a:cxn>
                <a:cxn ang="0">
                  <a:pos x="T2" y="T3"/>
                </a:cxn>
                <a:cxn ang="0">
                  <a:pos x="T4" y="T5"/>
                </a:cxn>
                <a:cxn ang="0">
                  <a:pos x="T6" y="T7"/>
                </a:cxn>
                <a:cxn ang="0">
                  <a:pos x="T8" y="T9"/>
                </a:cxn>
                <a:cxn ang="0">
                  <a:pos x="T10" y="T11"/>
                </a:cxn>
                <a:cxn ang="0">
                  <a:pos x="T12" y="T13"/>
                </a:cxn>
              </a:cxnLst>
              <a:rect l="0" t="0" r="r" b="b"/>
              <a:pathLst>
                <a:path w="115" h="61">
                  <a:moveTo>
                    <a:pt x="0" y="1"/>
                  </a:moveTo>
                  <a:cubicBezTo>
                    <a:pt x="30" y="1"/>
                    <a:pt x="60" y="0"/>
                    <a:pt x="89" y="1"/>
                  </a:cubicBezTo>
                  <a:cubicBezTo>
                    <a:pt x="104" y="2"/>
                    <a:pt x="115" y="16"/>
                    <a:pt x="115" y="31"/>
                  </a:cubicBezTo>
                  <a:cubicBezTo>
                    <a:pt x="115" y="46"/>
                    <a:pt x="103" y="59"/>
                    <a:pt x="88" y="60"/>
                  </a:cubicBezTo>
                  <a:cubicBezTo>
                    <a:pt x="77" y="61"/>
                    <a:pt x="66" y="60"/>
                    <a:pt x="55" y="60"/>
                  </a:cubicBezTo>
                  <a:cubicBezTo>
                    <a:pt x="53" y="60"/>
                    <a:pt x="50" y="58"/>
                    <a:pt x="48" y="56"/>
                  </a:cubicBezTo>
                  <a:cubicBezTo>
                    <a:pt x="36" y="34"/>
                    <a:pt x="20" y="17"/>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9" name="Freeform 18">
              <a:extLst>
                <a:ext uri="{FF2B5EF4-FFF2-40B4-BE49-F238E27FC236}">
                  <a16:creationId xmlns:a16="http://schemas.microsoft.com/office/drawing/2014/main" id="{5423033C-5CCA-C120-8660-66543578D74C}"/>
                </a:ext>
              </a:extLst>
            </p:cNvPr>
            <p:cNvSpPr>
              <a:spLocks/>
            </p:cNvSpPr>
            <p:nvPr/>
          </p:nvSpPr>
          <p:spPr bwMode="auto">
            <a:xfrm>
              <a:off x="5540375" y="1101725"/>
              <a:ext cx="369888" cy="457200"/>
            </a:xfrm>
            <a:custGeom>
              <a:avLst/>
              <a:gdLst>
                <a:gd name="T0" fmla="*/ 141 w 141"/>
                <a:gd name="T1" fmla="*/ 85 h 174"/>
                <a:gd name="T2" fmla="*/ 140 w 141"/>
                <a:gd name="T3" fmla="*/ 143 h 174"/>
                <a:gd name="T4" fmla="*/ 134 w 141"/>
                <a:gd name="T5" fmla="*/ 155 h 174"/>
                <a:gd name="T6" fmla="*/ 42 w 141"/>
                <a:gd name="T7" fmla="*/ 154 h 174"/>
                <a:gd name="T8" fmla="*/ 8 w 141"/>
                <a:gd name="T9" fmla="*/ 67 h 174"/>
                <a:gd name="T10" fmla="*/ 74 w 141"/>
                <a:gd name="T11" fmla="*/ 3 h 174"/>
                <a:gd name="T12" fmla="*/ 132 w 141"/>
                <a:gd name="T13" fmla="*/ 15 h 174"/>
                <a:gd name="T14" fmla="*/ 141 w 141"/>
                <a:gd name="T15" fmla="*/ 29 h 174"/>
                <a:gd name="T16" fmla="*/ 141 w 141"/>
                <a:gd name="T17" fmla="*/ 8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 h="174">
                  <a:moveTo>
                    <a:pt x="141" y="85"/>
                  </a:moveTo>
                  <a:cubicBezTo>
                    <a:pt x="141" y="104"/>
                    <a:pt x="141" y="124"/>
                    <a:pt x="140" y="143"/>
                  </a:cubicBezTo>
                  <a:cubicBezTo>
                    <a:pt x="140" y="147"/>
                    <a:pt x="137" y="152"/>
                    <a:pt x="134" y="155"/>
                  </a:cubicBezTo>
                  <a:cubicBezTo>
                    <a:pt x="106" y="174"/>
                    <a:pt x="70" y="173"/>
                    <a:pt x="42" y="154"/>
                  </a:cubicBezTo>
                  <a:cubicBezTo>
                    <a:pt x="14" y="135"/>
                    <a:pt x="0" y="101"/>
                    <a:pt x="8" y="67"/>
                  </a:cubicBezTo>
                  <a:cubicBezTo>
                    <a:pt x="14" y="35"/>
                    <a:pt x="42" y="9"/>
                    <a:pt x="74" y="3"/>
                  </a:cubicBezTo>
                  <a:cubicBezTo>
                    <a:pt x="95" y="0"/>
                    <a:pt x="114" y="4"/>
                    <a:pt x="132" y="15"/>
                  </a:cubicBezTo>
                  <a:cubicBezTo>
                    <a:pt x="138" y="18"/>
                    <a:pt x="141" y="22"/>
                    <a:pt x="141" y="29"/>
                  </a:cubicBezTo>
                  <a:cubicBezTo>
                    <a:pt x="140" y="48"/>
                    <a:pt x="141" y="67"/>
                    <a:pt x="141"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cxnSp>
        <p:nvCxnSpPr>
          <p:cNvPr id="5" name="Straight Arrow Connector 4">
            <a:extLst>
              <a:ext uri="{FF2B5EF4-FFF2-40B4-BE49-F238E27FC236}">
                <a16:creationId xmlns:a16="http://schemas.microsoft.com/office/drawing/2014/main" id="{9709A7DF-877A-78E7-E265-24B48A294885}"/>
              </a:ext>
            </a:extLst>
          </p:cNvPr>
          <p:cNvCxnSpPr>
            <a:cxnSpLocks/>
            <a:stCxn id="11" idx="3"/>
          </p:cNvCxnSpPr>
          <p:nvPr/>
        </p:nvCxnSpPr>
        <p:spPr>
          <a:xfrm>
            <a:off x="7306936" y="4288826"/>
            <a:ext cx="44140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CBE4EF62-99AA-ED2F-A062-E89AEBDCE01E}"/>
              </a:ext>
            </a:extLst>
          </p:cNvPr>
          <p:cNvSpPr txBox="1"/>
          <p:nvPr/>
        </p:nvSpPr>
        <p:spPr>
          <a:xfrm>
            <a:off x="662156" y="5277053"/>
            <a:ext cx="10867688" cy="646331"/>
          </a:xfrm>
          <a:prstGeom prst="rect">
            <a:avLst/>
          </a:prstGeom>
          <a:solidFill>
            <a:schemeClr val="accent4">
              <a:lumMod val="20000"/>
              <a:lumOff val="80000"/>
            </a:schemeClr>
          </a:solidFill>
        </p:spPr>
        <p:txBody>
          <a:bodyPr wrap="square" rtlCol="0">
            <a:spAutoFit/>
          </a:bodyPr>
          <a:lstStyle/>
          <a:p>
            <a:pPr algn="ctr"/>
            <a:r>
              <a:rPr lang="en-GB" sz="1200" dirty="0">
                <a:latin typeface="Verdana" panose="020B0604030504040204" pitchFamily="34" charset="0"/>
                <a:ea typeface="Verdana" panose="020B0604030504040204" pitchFamily="34" charset="0"/>
              </a:rPr>
              <a:t>As liver biopsy is an invasive procedure, the development of a new algorithm combining metabolic disorders with non-invasive measurements may improve the diagnosis of advanced fibrosis through serving as a simple assessment for use by clinicians, </a:t>
            </a:r>
            <a:br>
              <a:rPr lang="en-GB" sz="1200" dirty="0">
                <a:latin typeface="Verdana" panose="020B0604030504040204" pitchFamily="34" charset="0"/>
                <a:ea typeface="Verdana" panose="020B0604030504040204" pitchFamily="34" charset="0"/>
              </a:rPr>
            </a:br>
            <a:r>
              <a:rPr lang="en-GB" sz="1200" dirty="0">
                <a:latin typeface="Verdana" panose="020B0604030504040204" pitchFamily="34" charset="0"/>
                <a:ea typeface="Verdana" panose="020B0604030504040204" pitchFamily="34" charset="0"/>
              </a:rPr>
              <a:t>including those in the primary care setting</a:t>
            </a:r>
          </a:p>
        </p:txBody>
      </p:sp>
    </p:spTree>
    <p:extLst>
      <p:ext uri="{BB962C8B-B14F-4D97-AF65-F5344CB8AC3E}">
        <p14:creationId xmlns:p14="http://schemas.microsoft.com/office/powerpoint/2010/main" val="19964729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D9DA40F-BDF4-BACD-BE71-77416C4F5B37}"/>
              </a:ext>
            </a:extLst>
          </p:cNvPr>
          <p:cNvSpPr>
            <a:spLocks noGrp="1"/>
          </p:cNvSpPr>
          <p:nvPr>
            <p:ph type="sldNum" sz="quarter" idx="10"/>
          </p:nvPr>
        </p:nvSpPr>
        <p:spPr/>
        <p:txBody>
          <a:bodyPr/>
          <a:lstStyle/>
          <a:p>
            <a:fld id="{84E72597-5FA9-473E-9DF2-B958DF9446F5}" type="slidenum">
              <a:rPr lang="fr-FR" smtClean="0"/>
              <a:pPr/>
              <a:t>17</a:t>
            </a:fld>
            <a:endParaRPr lang="fr-FR" dirty="0"/>
          </a:p>
        </p:txBody>
      </p:sp>
      <p:sp>
        <p:nvSpPr>
          <p:cNvPr id="3" name="Title 2">
            <a:extLst>
              <a:ext uri="{FF2B5EF4-FFF2-40B4-BE49-F238E27FC236}">
                <a16:creationId xmlns:a16="http://schemas.microsoft.com/office/drawing/2014/main" id="{9EBDCC9C-A7BC-A330-778A-5C854F0A9521}"/>
              </a:ext>
            </a:extLst>
          </p:cNvPr>
          <p:cNvSpPr>
            <a:spLocks noGrp="1"/>
          </p:cNvSpPr>
          <p:nvPr>
            <p:ph type="title"/>
          </p:nvPr>
        </p:nvSpPr>
        <p:spPr/>
        <p:txBody>
          <a:bodyPr/>
          <a:lstStyle/>
          <a:p>
            <a:r>
              <a:rPr lang="en-US" dirty="0"/>
              <a:t>Summary </a:t>
            </a:r>
          </a:p>
        </p:txBody>
      </p:sp>
      <p:grpSp>
        <p:nvGrpSpPr>
          <p:cNvPr id="4" name="Group 3">
            <a:extLst>
              <a:ext uri="{FF2B5EF4-FFF2-40B4-BE49-F238E27FC236}">
                <a16:creationId xmlns:a16="http://schemas.microsoft.com/office/drawing/2014/main" id="{0EA649B1-DBB5-792B-BB5C-59301882503E}"/>
              </a:ext>
            </a:extLst>
          </p:cNvPr>
          <p:cNvGrpSpPr/>
          <p:nvPr/>
        </p:nvGrpSpPr>
        <p:grpSpPr>
          <a:xfrm>
            <a:off x="257246" y="1771048"/>
            <a:ext cx="11650870" cy="3105607"/>
            <a:chOff x="956524" y="1495327"/>
            <a:chExt cx="10741950" cy="2540994"/>
          </a:xfrm>
        </p:grpSpPr>
        <p:grpSp>
          <p:nvGrpSpPr>
            <p:cNvPr id="5" name="Group 4">
              <a:extLst>
                <a:ext uri="{FF2B5EF4-FFF2-40B4-BE49-F238E27FC236}">
                  <a16:creationId xmlns:a16="http://schemas.microsoft.com/office/drawing/2014/main" id="{D907E904-3CA6-B2F2-A35F-70E626C228D2}"/>
                </a:ext>
              </a:extLst>
            </p:cNvPr>
            <p:cNvGrpSpPr/>
            <p:nvPr/>
          </p:nvGrpSpPr>
          <p:grpSpPr>
            <a:xfrm>
              <a:off x="956524" y="1495327"/>
              <a:ext cx="10741950" cy="548640"/>
              <a:chOff x="688370" y="1706342"/>
              <a:chExt cx="10741950" cy="548640"/>
            </a:xfrm>
          </p:grpSpPr>
          <p:sp>
            <p:nvSpPr>
              <p:cNvPr id="17" name="Rounded Rectangle 44">
                <a:extLst>
                  <a:ext uri="{FF2B5EF4-FFF2-40B4-BE49-F238E27FC236}">
                    <a16:creationId xmlns:a16="http://schemas.microsoft.com/office/drawing/2014/main" id="{18625B86-4F6F-AA95-B21E-3439C675BAA4}"/>
                  </a:ext>
                </a:extLst>
              </p:cNvPr>
              <p:cNvSpPr/>
              <p:nvPr/>
            </p:nvSpPr>
            <p:spPr>
              <a:xfrm>
                <a:off x="1477009" y="1706801"/>
                <a:ext cx="9953311" cy="548181"/>
              </a:xfrm>
              <a:prstGeom prst="roundRect">
                <a:avLst>
                  <a:gd name="adj" fmla="val 15018"/>
                </a:avLst>
              </a:prstGeom>
              <a:solidFill>
                <a:schemeClr val="bg1"/>
              </a:solidFill>
              <a:ln w="1905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Calibri" panose="020F0502020204030204" pitchFamily="34" charset="0"/>
                  </a:rPr>
                  <a:t>As a proposed </a:t>
                </a:r>
                <a:r>
                  <a:rPr lang="en-GB" sz="1400" dirty="0">
                    <a:solidFill>
                      <a:schemeClr val="tx1"/>
                    </a:solidFill>
                    <a:latin typeface="Verdana" panose="020B0604030504040204" pitchFamily="34" charset="0"/>
                    <a:ea typeface="Verdana" panose="020B0604030504040204" pitchFamily="34" charset="0"/>
                    <a:cs typeface="Calibri" panose="020F0502020204030204" pitchFamily="34" charset="0"/>
                  </a:rPr>
                  <a:t>alternative nomenclature to NAFLD, </a:t>
                </a:r>
                <a:r>
                  <a:rPr kumimoji="0" lang="en-GB" sz="14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Calibri" panose="020F0502020204030204" pitchFamily="34" charset="0"/>
                  </a:rPr>
                  <a:t>MAFLD is a multisystemic disease characterized by hepatic steatosis in the presence of overweight status / obesity, Type 2 diabetes mellitus or metabolic dysregulation</a:t>
                </a:r>
              </a:p>
            </p:txBody>
          </p:sp>
          <p:sp>
            <p:nvSpPr>
              <p:cNvPr id="18" name="Freeform 45">
                <a:extLst>
                  <a:ext uri="{FF2B5EF4-FFF2-40B4-BE49-F238E27FC236}">
                    <a16:creationId xmlns:a16="http://schemas.microsoft.com/office/drawing/2014/main" id="{8D77278C-5F42-BF3E-A8BD-48147663572E}"/>
                  </a:ext>
                </a:extLst>
              </p:cNvPr>
              <p:cNvSpPr/>
              <p:nvPr/>
            </p:nvSpPr>
            <p:spPr>
              <a:xfrm rot="16200000">
                <a:off x="1357010" y="1860663"/>
                <a:ext cx="0" cy="240000"/>
              </a:xfrm>
              <a:custGeom>
                <a:avLst/>
                <a:gdLst>
                  <a:gd name="connsiteX0" fmla="*/ 0 w 0"/>
                  <a:gd name="connsiteY0" fmla="*/ 0 h 868680"/>
                  <a:gd name="connsiteX1" fmla="*/ 0 w 0"/>
                  <a:gd name="connsiteY1" fmla="*/ 868680 h 868680"/>
                </a:gdLst>
                <a:ahLst/>
                <a:cxnLst>
                  <a:cxn ang="0">
                    <a:pos x="connsiteX0" y="connsiteY0"/>
                  </a:cxn>
                  <a:cxn ang="0">
                    <a:pos x="connsiteX1" y="connsiteY1"/>
                  </a:cxn>
                </a:cxnLst>
                <a:rect l="l" t="t" r="r" b="b"/>
                <a:pathLst>
                  <a:path h="868680">
                    <a:moveTo>
                      <a:pt x="0" y="0"/>
                    </a:moveTo>
                    <a:lnTo>
                      <a:pt x="0" y="868680"/>
                    </a:lnTo>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srgbClr val="FFFFFF"/>
                  </a:solidFill>
                  <a:effectLst/>
                  <a:uLnTx/>
                  <a:uFillTx/>
                  <a:latin typeface="Century Gothic" panose="020B0502020202020204" pitchFamily="34" charset="0"/>
                  <a:ea typeface="+mn-ea"/>
                  <a:cs typeface="+mn-cs"/>
                </a:endParaRPr>
              </a:p>
            </p:txBody>
          </p:sp>
          <p:sp>
            <p:nvSpPr>
              <p:cNvPr id="19" name="Oval 18">
                <a:extLst>
                  <a:ext uri="{FF2B5EF4-FFF2-40B4-BE49-F238E27FC236}">
                    <a16:creationId xmlns:a16="http://schemas.microsoft.com/office/drawing/2014/main" id="{C79A41C8-09AB-1EDD-8ADB-C3E26725BD3B}"/>
                  </a:ext>
                </a:extLst>
              </p:cNvPr>
              <p:cNvSpPr>
                <a:spLocks noChangeAspect="1"/>
              </p:cNvSpPr>
              <p:nvPr/>
            </p:nvSpPr>
            <p:spPr>
              <a:xfrm>
                <a:off x="688370" y="1706342"/>
                <a:ext cx="548640" cy="548640"/>
              </a:xfrm>
              <a:prstGeom prst="ellipse">
                <a:avLst/>
              </a:prstGeom>
              <a:solidFill>
                <a:schemeClr val="accent1"/>
              </a:solidFill>
              <a:ln w="28575">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GB" sz="2667" b="1"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rPr>
                  <a:t>1</a:t>
                </a:r>
              </a:p>
            </p:txBody>
          </p:sp>
        </p:grpSp>
        <p:grpSp>
          <p:nvGrpSpPr>
            <p:cNvPr id="6" name="Group 5">
              <a:extLst>
                <a:ext uri="{FF2B5EF4-FFF2-40B4-BE49-F238E27FC236}">
                  <a16:creationId xmlns:a16="http://schemas.microsoft.com/office/drawing/2014/main" id="{E98F2DDE-2CF6-1352-4B13-BC4F6C103641}"/>
                </a:ext>
              </a:extLst>
            </p:cNvPr>
            <p:cNvGrpSpPr/>
            <p:nvPr/>
          </p:nvGrpSpPr>
          <p:grpSpPr>
            <a:xfrm>
              <a:off x="956524" y="2130219"/>
              <a:ext cx="10741950" cy="594350"/>
              <a:chOff x="688370" y="2463090"/>
              <a:chExt cx="10741950" cy="594350"/>
            </a:xfrm>
          </p:grpSpPr>
          <p:sp>
            <p:nvSpPr>
              <p:cNvPr id="14" name="Rounded Rectangle 48">
                <a:extLst>
                  <a:ext uri="{FF2B5EF4-FFF2-40B4-BE49-F238E27FC236}">
                    <a16:creationId xmlns:a16="http://schemas.microsoft.com/office/drawing/2014/main" id="{D10F30C8-51B1-7F81-D866-34BD3D08BDDA}"/>
                  </a:ext>
                </a:extLst>
              </p:cNvPr>
              <p:cNvSpPr/>
              <p:nvPr/>
            </p:nvSpPr>
            <p:spPr>
              <a:xfrm>
                <a:off x="1477009" y="2509259"/>
                <a:ext cx="9953311" cy="548181"/>
              </a:xfrm>
              <a:prstGeom prst="roundRect">
                <a:avLst>
                  <a:gd name="adj" fmla="val 15018"/>
                </a:avLst>
              </a:prstGeom>
              <a:solidFill>
                <a:schemeClr val="bg1"/>
              </a:solidFill>
              <a:ln w="19050">
                <a:solidFill>
                  <a:schemeClr val="accent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377" rtl="0" eaLnBrk="1" fontAlgn="auto" latinLnBrk="0" hangingPunct="1">
                  <a:lnSpc>
                    <a:spcPct val="100000"/>
                  </a:lnSpc>
                  <a:spcBef>
                    <a:spcPts val="0"/>
                  </a:spcBef>
                  <a:spcAft>
                    <a:spcPts val="0"/>
                  </a:spcAft>
                  <a:buClrTx/>
                  <a:buSzTx/>
                  <a:buFontTx/>
                  <a:buNone/>
                  <a:tabLst/>
                  <a:defRPr/>
                </a:pPr>
                <a:r>
                  <a:rPr lang="en-GB" sz="1400" dirty="0">
                    <a:solidFill>
                      <a:schemeClr val="tx1"/>
                    </a:solidFill>
                    <a:latin typeface="Verdana" panose="020B0604030504040204" pitchFamily="34" charset="0"/>
                    <a:ea typeface="Verdana" panose="020B0604030504040204" pitchFamily="34" charset="0"/>
                    <a:cs typeface="Calibri" panose="020F0502020204030204" pitchFamily="34" charset="0"/>
                  </a:rPr>
                  <a:t>PROs have demonstrated that NAFLD / MAFLD is not an asymptomatic disease and the inclusion of such measures in clinical trials may provide valuable insights for the diagnosis and treatment of metabolic liver diseases</a:t>
                </a:r>
                <a:endParaRPr kumimoji="0" lang="en-GB" sz="14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Calibri" panose="020F0502020204030204" pitchFamily="34" charset="0"/>
                </a:endParaRPr>
              </a:p>
            </p:txBody>
          </p:sp>
          <p:sp>
            <p:nvSpPr>
              <p:cNvPr id="15" name="Freeform 49">
                <a:extLst>
                  <a:ext uri="{FF2B5EF4-FFF2-40B4-BE49-F238E27FC236}">
                    <a16:creationId xmlns:a16="http://schemas.microsoft.com/office/drawing/2014/main" id="{BCCE306B-6F28-29BF-4E2A-B08F7A9D809E}"/>
                  </a:ext>
                </a:extLst>
              </p:cNvPr>
              <p:cNvSpPr/>
              <p:nvPr/>
            </p:nvSpPr>
            <p:spPr>
              <a:xfrm rot="16200000">
                <a:off x="1357010" y="2617411"/>
                <a:ext cx="0" cy="240000"/>
              </a:xfrm>
              <a:custGeom>
                <a:avLst/>
                <a:gdLst>
                  <a:gd name="connsiteX0" fmla="*/ 0 w 0"/>
                  <a:gd name="connsiteY0" fmla="*/ 0 h 868680"/>
                  <a:gd name="connsiteX1" fmla="*/ 0 w 0"/>
                  <a:gd name="connsiteY1" fmla="*/ 868680 h 868680"/>
                </a:gdLst>
                <a:ahLst/>
                <a:cxnLst>
                  <a:cxn ang="0">
                    <a:pos x="connsiteX0" y="connsiteY0"/>
                  </a:cxn>
                  <a:cxn ang="0">
                    <a:pos x="connsiteX1" y="connsiteY1"/>
                  </a:cxn>
                </a:cxnLst>
                <a:rect l="l" t="t" r="r" b="b"/>
                <a:pathLst>
                  <a:path h="868680">
                    <a:moveTo>
                      <a:pt x="0" y="0"/>
                    </a:moveTo>
                    <a:lnTo>
                      <a:pt x="0" y="868680"/>
                    </a:lnTo>
                  </a:path>
                </a:pathLst>
              </a:cu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srgbClr val="FFFFFF"/>
                  </a:solidFill>
                  <a:effectLst/>
                  <a:uLnTx/>
                  <a:uFillTx/>
                  <a:latin typeface="Century Gothic" panose="020B0502020202020204" pitchFamily="34" charset="0"/>
                  <a:ea typeface="+mn-ea"/>
                  <a:cs typeface="+mn-cs"/>
                </a:endParaRPr>
              </a:p>
            </p:txBody>
          </p:sp>
          <p:sp>
            <p:nvSpPr>
              <p:cNvPr id="16" name="Oval 15">
                <a:extLst>
                  <a:ext uri="{FF2B5EF4-FFF2-40B4-BE49-F238E27FC236}">
                    <a16:creationId xmlns:a16="http://schemas.microsoft.com/office/drawing/2014/main" id="{F3A44F78-3FEC-8C0A-2714-51D2961C01BF}"/>
                  </a:ext>
                </a:extLst>
              </p:cNvPr>
              <p:cNvSpPr>
                <a:spLocks noChangeAspect="1"/>
              </p:cNvSpPr>
              <p:nvPr/>
            </p:nvSpPr>
            <p:spPr>
              <a:xfrm>
                <a:off x="688370" y="2463090"/>
                <a:ext cx="548640" cy="548640"/>
              </a:xfrm>
              <a:prstGeom prst="ellipse">
                <a:avLst/>
              </a:prstGeom>
              <a:solidFill>
                <a:schemeClr val="accent2"/>
              </a:solidFill>
              <a:ln w="28575">
                <a:solidFill>
                  <a:schemeClr val="accent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GB" sz="2667" b="1"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rPr>
                  <a:t>2</a:t>
                </a:r>
              </a:p>
            </p:txBody>
          </p:sp>
        </p:grpSp>
        <p:grpSp>
          <p:nvGrpSpPr>
            <p:cNvPr id="7" name="Group 6">
              <a:extLst>
                <a:ext uri="{FF2B5EF4-FFF2-40B4-BE49-F238E27FC236}">
                  <a16:creationId xmlns:a16="http://schemas.microsoft.com/office/drawing/2014/main" id="{BBFC6627-638F-5E8F-8ACE-F48A1137ED21}"/>
                </a:ext>
              </a:extLst>
            </p:cNvPr>
            <p:cNvGrpSpPr/>
            <p:nvPr/>
          </p:nvGrpSpPr>
          <p:grpSpPr>
            <a:xfrm>
              <a:off x="956524" y="2765111"/>
              <a:ext cx="10741950" cy="1271210"/>
              <a:chOff x="688370" y="3153624"/>
              <a:chExt cx="10741950" cy="1271210"/>
            </a:xfrm>
          </p:grpSpPr>
          <p:sp>
            <p:nvSpPr>
              <p:cNvPr id="8" name="Rounded Rectangle 52">
                <a:extLst>
                  <a:ext uri="{FF2B5EF4-FFF2-40B4-BE49-F238E27FC236}">
                    <a16:creationId xmlns:a16="http://schemas.microsoft.com/office/drawing/2014/main" id="{FFC57C9B-3469-C142-6267-870272920402}"/>
                  </a:ext>
                </a:extLst>
              </p:cNvPr>
              <p:cNvSpPr/>
              <p:nvPr/>
            </p:nvSpPr>
            <p:spPr>
              <a:xfrm>
                <a:off x="1477009" y="3219836"/>
                <a:ext cx="9953311" cy="548182"/>
              </a:xfrm>
              <a:prstGeom prst="roundRect">
                <a:avLst>
                  <a:gd name="adj" fmla="val 15018"/>
                </a:avLst>
              </a:prstGeom>
              <a:solidFill>
                <a:schemeClr val="bg1"/>
              </a:solidFill>
              <a:ln w="19050">
                <a:solidFill>
                  <a:schemeClr val="accent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Calibri" panose="020F0502020204030204" pitchFamily="34" charset="0"/>
                  </a:rPr>
                  <a:t>The chronic course of NAFLD / MAFLD can have a long-term impact on patient </a:t>
                </a:r>
                <a:r>
                  <a:rPr kumimoji="0" lang="en-GB" sz="1400" b="0" i="0" u="none" strike="noStrike" kern="1200" cap="none" spc="0" normalizeH="0" baseline="0" noProof="0" dirty="0" err="1">
                    <a:ln>
                      <a:noFill/>
                    </a:ln>
                    <a:solidFill>
                      <a:schemeClr val="tx1"/>
                    </a:solidFill>
                    <a:effectLst/>
                    <a:uLnTx/>
                    <a:uFillTx/>
                    <a:latin typeface="Verdana" panose="020B0604030504040204" pitchFamily="34" charset="0"/>
                    <a:ea typeface="Verdana" panose="020B0604030504040204" pitchFamily="34" charset="0"/>
                    <a:cs typeface="Calibri" panose="020F0502020204030204" pitchFamily="34" charset="0"/>
                  </a:rPr>
                  <a:t>HRQoL</a:t>
                </a:r>
                <a:r>
                  <a:rPr kumimoji="0" lang="en-GB" sz="14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Calibri" panose="020F0502020204030204" pitchFamily="34" charset="0"/>
                  </a:rPr>
                  <a:t>, as assessed through the use of validated tools, such as EQ-5D and CLDQ</a:t>
                </a:r>
              </a:p>
            </p:txBody>
          </p:sp>
          <p:sp>
            <p:nvSpPr>
              <p:cNvPr id="9" name="Freeform 53">
                <a:extLst>
                  <a:ext uri="{FF2B5EF4-FFF2-40B4-BE49-F238E27FC236}">
                    <a16:creationId xmlns:a16="http://schemas.microsoft.com/office/drawing/2014/main" id="{83D7ADEF-FF71-3460-DD26-154AF35DB19C}"/>
                  </a:ext>
                </a:extLst>
              </p:cNvPr>
              <p:cNvSpPr/>
              <p:nvPr/>
            </p:nvSpPr>
            <p:spPr>
              <a:xfrm rot="16200000">
                <a:off x="1357010" y="3307945"/>
                <a:ext cx="0" cy="240000"/>
              </a:xfrm>
              <a:custGeom>
                <a:avLst/>
                <a:gdLst>
                  <a:gd name="connsiteX0" fmla="*/ 0 w 0"/>
                  <a:gd name="connsiteY0" fmla="*/ 0 h 868680"/>
                  <a:gd name="connsiteX1" fmla="*/ 0 w 0"/>
                  <a:gd name="connsiteY1" fmla="*/ 868680 h 868680"/>
                </a:gdLst>
                <a:ahLst/>
                <a:cxnLst>
                  <a:cxn ang="0">
                    <a:pos x="connsiteX0" y="connsiteY0"/>
                  </a:cxn>
                  <a:cxn ang="0">
                    <a:pos x="connsiteX1" y="connsiteY1"/>
                  </a:cxn>
                </a:cxnLst>
                <a:rect l="l" t="t" r="r" b="b"/>
                <a:pathLst>
                  <a:path h="868680">
                    <a:moveTo>
                      <a:pt x="0" y="0"/>
                    </a:moveTo>
                    <a:lnTo>
                      <a:pt x="0" y="868680"/>
                    </a:lnTo>
                  </a:path>
                </a:pathLst>
              </a:cu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srgbClr val="FFFFFF"/>
                  </a:solidFill>
                  <a:effectLst/>
                  <a:uLnTx/>
                  <a:uFillTx/>
                  <a:latin typeface="Century Gothic" panose="020B0502020202020204" pitchFamily="34" charset="0"/>
                  <a:ea typeface="+mn-ea"/>
                  <a:cs typeface="+mn-cs"/>
                </a:endParaRPr>
              </a:p>
            </p:txBody>
          </p:sp>
          <p:sp>
            <p:nvSpPr>
              <p:cNvPr id="10" name="Oval 9">
                <a:extLst>
                  <a:ext uri="{FF2B5EF4-FFF2-40B4-BE49-F238E27FC236}">
                    <a16:creationId xmlns:a16="http://schemas.microsoft.com/office/drawing/2014/main" id="{4AE3AD36-4483-E4FC-2B88-FA3C058461C7}"/>
                  </a:ext>
                </a:extLst>
              </p:cNvPr>
              <p:cNvSpPr>
                <a:spLocks noChangeAspect="1"/>
              </p:cNvSpPr>
              <p:nvPr/>
            </p:nvSpPr>
            <p:spPr>
              <a:xfrm>
                <a:off x="688370" y="3153624"/>
                <a:ext cx="548640" cy="548640"/>
              </a:xfrm>
              <a:prstGeom prst="ellipse">
                <a:avLst/>
              </a:prstGeom>
              <a:solidFill>
                <a:schemeClr val="accent3"/>
              </a:solidFill>
              <a:ln w="28575">
                <a:solidFill>
                  <a:schemeClr val="accent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GB" sz="2667" b="1"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rPr>
                  <a:t>3</a:t>
                </a:r>
              </a:p>
            </p:txBody>
          </p:sp>
          <p:sp>
            <p:nvSpPr>
              <p:cNvPr id="11" name="Rounded Rectangle 52">
                <a:extLst>
                  <a:ext uri="{FF2B5EF4-FFF2-40B4-BE49-F238E27FC236}">
                    <a16:creationId xmlns:a16="http://schemas.microsoft.com/office/drawing/2014/main" id="{5373ECDA-2B9D-52DA-4E3C-985BCA9F9948}"/>
                  </a:ext>
                </a:extLst>
              </p:cNvPr>
              <p:cNvSpPr/>
              <p:nvPr/>
            </p:nvSpPr>
            <p:spPr>
              <a:xfrm>
                <a:off x="1477009" y="3876201"/>
                <a:ext cx="9953311" cy="548633"/>
              </a:xfrm>
              <a:prstGeom prst="roundRect">
                <a:avLst>
                  <a:gd name="adj" fmla="val 15018"/>
                </a:avLst>
              </a:prstGeom>
              <a:solidFill>
                <a:schemeClr val="bg1"/>
              </a:solidFill>
              <a:ln w="19050">
                <a:solidFill>
                  <a:schemeClr val="accent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377" rtl="0" eaLnBrk="1" fontAlgn="auto" latinLnBrk="0" hangingPunct="1">
                  <a:lnSpc>
                    <a:spcPct val="100000"/>
                  </a:lnSpc>
                  <a:spcBef>
                    <a:spcPts val="0"/>
                  </a:spcBef>
                  <a:spcAft>
                    <a:spcPts val="0"/>
                  </a:spcAft>
                  <a:buClrTx/>
                  <a:buSzTx/>
                  <a:buFontTx/>
                  <a:buNone/>
                  <a:tabLst/>
                  <a:defRPr/>
                </a:pPr>
                <a:r>
                  <a:rPr lang="en-GB" sz="1400" dirty="0">
                    <a:solidFill>
                      <a:schemeClr val="tx1"/>
                    </a:solidFill>
                    <a:latin typeface="Verdana" panose="020B0604030504040204" pitchFamily="34" charset="0"/>
                    <a:ea typeface="Verdana" panose="020B0604030504040204" pitchFamily="34" charset="0"/>
                    <a:cs typeface="Calibri" panose="020F0502020204030204" pitchFamily="34" charset="0"/>
                  </a:rPr>
                  <a:t>Assessment of outcomes using NITs in the RWE may provide insights to improve the diagnosis of MAFLD and management of associated outcomes</a:t>
                </a:r>
                <a:endParaRPr kumimoji="0" lang="en-GB" sz="14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Calibri" panose="020F0502020204030204" pitchFamily="34" charset="0"/>
                </a:endParaRPr>
              </a:p>
            </p:txBody>
          </p:sp>
          <p:sp>
            <p:nvSpPr>
              <p:cNvPr id="12" name="Freeform 53">
                <a:extLst>
                  <a:ext uri="{FF2B5EF4-FFF2-40B4-BE49-F238E27FC236}">
                    <a16:creationId xmlns:a16="http://schemas.microsoft.com/office/drawing/2014/main" id="{9113F847-7EBF-5D49-9321-84897F3E792D}"/>
                  </a:ext>
                </a:extLst>
              </p:cNvPr>
              <p:cNvSpPr/>
              <p:nvPr/>
            </p:nvSpPr>
            <p:spPr>
              <a:xfrm rot="16200000">
                <a:off x="1359185" y="3988549"/>
                <a:ext cx="0" cy="240000"/>
              </a:xfrm>
              <a:custGeom>
                <a:avLst/>
                <a:gdLst>
                  <a:gd name="connsiteX0" fmla="*/ 0 w 0"/>
                  <a:gd name="connsiteY0" fmla="*/ 0 h 868680"/>
                  <a:gd name="connsiteX1" fmla="*/ 0 w 0"/>
                  <a:gd name="connsiteY1" fmla="*/ 868680 h 868680"/>
                </a:gdLst>
                <a:ahLst/>
                <a:cxnLst>
                  <a:cxn ang="0">
                    <a:pos x="connsiteX0" y="connsiteY0"/>
                  </a:cxn>
                  <a:cxn ang="0">
                    <a:pos x="connsiteX1" y="connsiteY1"/>
                  </a:cxn>
                </a:cxnLst>
                <a:rect l="l" t="t" r="r" b="b"/>
                <a:pathLst>
                  <a:path h="868680">
                    <a:moveTo>
                      <a:pt x="0" y="0"/>
                    </a:moveTo>
                    <a:lnTo>
                      <a:pt x="0" y="868680"/>
                    </a:lnTo>
                  </a:path>
                </a:pathLst>
              </a:cu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srgbClr val="FFFFFF"/>
                  </a:solidFill>
                  <a:effectLst/>
                  <a:uLnTx/>
                  <a:uFillTx/>
                  <a:latin typeface="Century Gothic" panose="020B0502020202020204" pitchFamily="34" charset="0"/>
                  <a:ea typeface="+mn-ea"/>
                  <a:cs typeface="+mn-cs"/>
                </a:endParaRPr>
              </a:p>
            </p:txBody>
          </p:sp>
          <p:sp>
            <p:nvSpPr>
              <p:cNvPr id="13" name="Oval 12">
                <a:extLst>
                  <a:ext uri="{FF2B5EF4-FFF2-40B4-BE49-F238E27FC236}">
                    <a16:creationId xmlns:a16="http://schemas.microsoft.com/office/drawing/2014/main" id="{492562A8-7973-16C3-DF2F-2CEC2136DF3B}"/>
                  </a:ext>
                </a:extLst>
              </p:cNvPr>
              <p:cNvSpPr>
                <a:spLocks noChangeAspect="1"/>
              </p:cNvSpPr>
              <p:nvPr/>
            </p:nvSpPr>
            <p:spPr>
              <a:xfrm>
                <a:off x="690545" y="3834228"/>
                <a:ext cx="548640" cy="548640"/>
              </a:xfrm>
              <a:prstGeom prst="ellipse">
                <a:avLst/>
              </a:prstGeom>
              <a:solidFill>
                <a:schemeClr val="accent3">
                  <a:lumMod val="60000"/>
                  <a:lumOff val="40000"/>
                </a:schemeClr>
              </a:solidFill>
              <a:ln w="28575">
                <a:solidFill>
                  <a:schemeClr val="accent3">
                    <a:lumMod val="60000"/>
                    <a:lumOff val="4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GB" sz="2667" b="1"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rPr>
                  <a:t>4</a:t>
                </a:r>
              </a:p>
            </p:txBody>
          </p:sp>
        </p:grpSp>
      </p:grpSp>
      <p:sp>
        <p:nvSpPr>
          <p:cNvPr id="22" name="Text Placeholder 3">
            <a:extLst>
              <a:ext uri="{FF2B5EF4-FFF2-40B4-BE49-F238E27FC236}">
                <a16:creationId xmlns:a16="http://schemas.microsoft.com/office/drawing/2014/main" id="{1C82A486-02F7-99A8-606D-277FAE35F0D5}"/>
              </a:ext>
            </a:extLst>
          </p:cNvPr>
          <p:cNvSpPr txBox="1">
            <a:spLocks/>
          </p:cNvSpPr>
          <p:nvPr/>
        </p:nvSpPr>
        <p:spPr>
          <a:xfrm>
            <a:off x="1597149" y="6235502"/>
            <a:ext cx="9964800" cy="460800"/>
          </a:xfrm>
          <a:prstGeom prst="rect">
            <a:avLst/>
          </a:prstGeom>
        </p:spPr>
        <p:txBody>
          <a:bodyPr vert="horz" wrap="square" lIns="91440" tIns="46800" rIns="91440" bIns="46800" rtlCol="0" anchor="b" anchorCtr="0">
            <a:noAutofit/>
          </a:bodyPr>
          <a:lstStyle>
            <a:lvl1pPr marL="216000" indent="-216000" algn="l" defTabSz="685800" rtl="0" eaLnBrk="1" latinLnBrk="0" hangingPunct="1">
              <a:lnSpc>
                <a:spcPct val="90000"/>
              </a:lnSpc>
              <a:spcBef>
                <a:spcPts val="1200"/>
              </a:spcBef>
              <a:buClr>
                <a:schemeClr val="accent2"/>
              </a:buClr>
              <a:buSzPct val="100000"/>
              <a:buFont typeface="Calibri" panose="020F0502020204030204" pitchFamily="34" charset="0"/>
              <a:buChar char="•"/>
              <a:defRPr sz="2000" b="0" kern="1200">
                <a:solidFill>
                  <a:schemeClr val="tx1">
                    <a:lumMod val="75000"/>
                    <a:lumOff val="25000"/>
                  </a:schemeClr>
                </a:solidFill>
                <a:latin typeface="Verdana" panose="020B0604030504040204" pitchFamily="34" charset="0"/>
                <a:ea typeface="Verdana" panose="020B0604030504040204" pitchFamily="34" charset="0"/>
                <a:cs typeface="+mn-cs"/>
              </a:defRPr>
            </a:lvl1pPr>
            <a:lvl2pPr marL="504000" indent="-180000" algn="l" defTabSz="685800" rtl="0" eaLnBrk="1" latinLnBrk="0" hangingPunct="1">
              <a:lnSpc>
                <a:spcPct val="90000"/>
              </a:lnSpc>
              <a:spcBef>
                <a:spcPts val="600"/>
              </a:spcBef>
              <a:buClr>
                <a:schemeClr val="accent1"/>
              </a:buClr>
              <a:buFont typeface="Calibri" panose="020F0502020204030204" pitchFamily="34" charset="0"/>
              <a:buChar char="‒"/>
              <a:defRPr sz="1800" b="0" kern="1200">
                <a:solidFill>
                  <a:schemeClr val="tx1">
                    <a:lumMod val="75000"/>
                    <a:lumOff val="25000"/>
                  </a:schemeClr>
                </a:solidFill>
                <a:latin typeface="Verdana" panose="020B0604030504040204" pitchFamily="34" charset="0"/>
                <a:ea typeface="Verdana" panose="020B0604030504040204" pitchFamily="34" charset="0"/>
                <a:cs typeface="+mn-cs"/>
              </a:defRPr>
            </a:lvl2pPr>
            <a:lvl3pPr marL="792000" indent="-171450" algn="l" defTabSz="685800" rtl="0" eaLnBrk="1" latinLnBrk="0" hangingPunct="1">
              <a:lnSpc>
                <a:spcPct val="90000"/>
              </a:lnSpc>
              <a:spcBef>
                <a:spcPts val="300"/>
              </a:spcBef>
              <a:buClr>
                <a:schemeClr val="accent1"/>
              </a:buClr>
              <a:buFont typeface="Calibri" panose="020F0502020204030204" pitchFamily="34" charset="0"/>
              <a:buChar char="–"/>
              <a:defRPr sz="1600" b="0" kern="1200">
                <a:solidFill>
                  <a:schemeClr val="tx1">
                    <a:lumMod val="75000"/>
                    <a:lumOff val="25000"/>
                  </a:schemeClr>
                </a:solidFill>
                <a:latin typeface="Verdana" panose="020B0604030504040204" pitchFamily="34" charset="0"/>
                <a:ea typeface="Verdana" panose="020B0604030504040204" pitchFamily="34" charset="0"/>
                <a:cs typeface="+mn-cs"/>
              </a:defRPr>
            </a:lvl3pPr>
            <a:lvl4pPr marL="1044000" indent="-144000" algn="l" defTabSz="685800" rtl="0" eaLnBrk="1" latinLnBrk="0" hangingPunct="1">
              <a:lnSpc>
                <a:spcPct val="90000"/>
              </a:lnSpc>
              <a:spcBef>
                <a:spcPts val="400"/>
              </a:spcBef>
              <a:buClr>
                <a:schemeClr val="accent1"/>
              </a:buClr>
              <a:buFont typeface="Arial" panose="020B0604020202020204" pitchFamily="34" charset="0"/>
              <a:buChar char="•"/>
              <a:defRPr sz="1400" b="0" kern="1200">
                <a:solidFill>
                  <a:schemeClr val="tx1">
                    <a:lumMod val="75000"/>
                    <a:lumOff val="25000"/>
                  </a:schemeClr>
                </a:solidFill>
                <a:latin typeface="Verdana" panose="020B0604030504040204" pitchFamily="34" charset="0"/>
                <a:ea typeface="Verdana" panose="020B0604030504040204" pitchFamily="34" charset="0"/>
                <a:cs typeface="+mn-cs"/>
              </a:defRPr>
            </a:lvl4pPr>
            <a:lvl5pPr marL="1296000" indent="-144000" algn="l" defTabSz="685800" rtl="0" eaLnBrk="1" latinLnBrk="0" hangingPunct="1">
              <a:lnSpc>
                <a:spcPct val="90000"/>
              </a:lnSpc>
              <a:spcBef>
                <a:spcPts val="400"/>
              </a:spcBef>
              <a:buClr>
                <a:schemeClr val="accent1"/>
              </a:buClr>
              <a:buFont typeface="Arial" panose="020B0604020202020204" pitchFamily="34" charset="0"/>
              <a:buChar char="•"/>
              <a:defRPr sz="1200" b="0" kern="1200">
                <a:solidFill>
                  <a:schemeClr val="tx1">
                    <a:lumMod val="75000"/>
                    <a:lumOff val="25000"/>
                  </a:schemeClr>
                </a:solidFill>
                <a:latin typeface="Verdana" panose="020B0604030504040204" pitchFamily="34" charset="0"/>
                <a:ea typeface="Verdana" panose="020B0604030504040204" pitchFamily="34"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200">
              <a:buNone/>
              <a:defRPr/>
            </a:pPr>
            <a:r>
              <a:rPr lang="en-GB" sz="800" dirty="0">
                <a:latin typeface="Verdana" panose="020B0604030504040204" pitchFamily="34" charset="0"/>
                <a:ea typeface="Verdana" panose="020B0604030504040204" pitchFamily="34" charset="0"/>
              </a:rPr>
              <a:t>CLDQ, chronic liver disease questionnaire; EQ-5d, EuroQol-5D; HRQoL, health-related quality of life; NAFLD, non-alcoholic fatty liver disease; NIT, non-invasive tests; MAFLD, metabolic-dysfunction associated fatty liver disease; RWE, real-world evidence </a:t>
            </a:r>
            <a:endParaRPr lang="en-GB" sz="800" dirty="0"/>
          </a:p>
        </p:txBody>
      </p:sp>
    </p:spTree>
    <p:extLst>
      <p:ext uri="{BB962C8B-B14F-4D97-AF65-F5344CB8AC3E}">
        <p14:creationId xmlns:p14="http://schemas.microsoft.com/office/powerpoint/2010/main" val="3524125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F7F7882-29AD-4DC0-280B-1FF276EAFB54}"/>
              </a:ext>
            </a:extLst>
          </p:cNvPr>
          <p:cNvSpPr>
            <a:spLocks noGrp="1"/>
          </p:cNvSpPr>
          <p:nvPr>
            <p:ph type="sldNum" sz="quarter" idx="10"/>
          </p:nvPr>
        </p:nvSpPr>
        <p:spPr/>
        <p:txBody>
          <a:bodyPr/>
          <a:lstStyle/>
          <a:p>
            <a:fld id="{84E72597-5FA9-473E-9DF2-B958DF9446F5}" type="slidenum">
              <a:rPr lang="fr-FR" smtClean="0"/>
              <a:pPr/>
              <a:t>2</a:t>
            </a:fld>
            <a:endParaRPr lang="fr-FR" dirty="0"/>
          </a:p>
        </p:txBody>
      </p:sp>
      <p:sp>
        <p:nvSpPr>
          <p:cNvPr id="3" name="Title 2">
            <a:extLst>
              <a:ext uri="{FF2B5EF4-FFF2-40B4-BE49-F238E27FC236}">
                <a16:creationId xmlns:a16="http://schemas.microsoft.com/office/drawing/2014/main" id="{3FB55D73-2E6D-2414-8CB9-F45D20AE9949}"/>
              </a:ext>
            </a:extLst>
          </p:cNvPr>
          <p:cNvSpPr>
            <a:spLocks noGrp="1"/>
          </p:cNvSpPr>
          <p:nvPr>
            <p:ph type="title"/>
          </p:nvPr>
        </p:nvSpPr>
        <p:spPr/>
        <p:txBody>
          <a:bodyPr/>
          <a:lstStyle/>
          <a:p>
            <a:r>
              <a:rPr lang="en-US" dirty="0"/>
              <a:t>Disclosures</a:t>
            </a:r>
          </a:p>
        </p:txBody>
      </p:sp>
      <p:sp>
        <p:nvSpPr>
          <p:cNvPr id="4" name="TextBox 3">
            <a:extLst>
              <a:ext uri="{FF2B5EF4-FFF2-40B4-BE49-F238E27FC236}">
                <a16:creationId xmlns:a16="http://schemas.microsoft.com/office/drawing/2014/main" id="{DD37A601-E9DC-B630-E49C-8C51E9A94846}"/>
              </a:ext>
            </a:extLst>
          </p:cNvPr>
          <p:cNvSpPr txBox="1"/>
          <p:nvPr/>
        </p:nvSpPr>
        <p:spPr>
          <a:xfrm>
            <a:off x="519764" y="1155032"/>
            <a:ext cx="11165305" cy="1200329"/>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tx1"/>
                </a:solidFill>
              </a:rPr>
              <a:t>Research grant: </a:t>
            </a:r>
            <a:r>
              <a:rPr lang="en-US" dirty="0" err="1">
                <a:solidFill>
                  <a:schemeClr val="tx1"/>
                </a:solidFill>
              </a:rPr>
              <a:t>Abbvie</a:t>
            </a:r>
            <a:r>
              <a:rPr lang="en-US" dirty="0">
                <a:solidFill>
                  <a:schemeClr val="tx1"/>
                </a:solidFill>
              </a:rPr>
              <a:t>, Bristol-Myers Squibb, Gilead, Pfizer and Sanofi</a:t>
            </a:r>
          </a:p>
          <a:p>
            <a:pPr marL="285750" indent="-285750">
              <a:buFont typeface="Arial" panose="020B0604020202020204" pitchFamily="34" charset="0"/>
              <a:buChar char="•"/>
            </a:pPr>
            <a:endParaRPr lang="en-US" dirty="0">
              <a:solidFill>
                <a:schemeClr val="tx1"/>
              </a:solidFill>
            </a:endParaRPr>
          </a:p>
          <a:p>
            <a:pPr marL="285750" indent="-285750">
              <a:buFont typeface="Arial" panose="020B0604020202020204" pitchFamily="34" charset="0"/>
              <a:buChar char="•"/>
            </a:pPr>
            <a:r>
              <a:rPr lang="en-US" dirty="0">
                <a:solidFill>
                  <a:schemeClr val="tx1"/>
                </a:solidFill>
              </a:rPr>
              <a:t>Consulting: </a:t>
            </a:r>
            <a:r>
              <a:rPr lang="en-US" dirty="0" err="1">
                <a:solidFill>
                  <a:schemeClr val="tx1"/>
                </a:solidFill>
                <a:sym typeface="+mn-ea"/>
              </a:rPr>
              <a:t>Abbvie</a:t>
            </a:r>
            <a:r>
              <a:rPr lang="en-US" dirty="0">
                <a:solidFill>
                  <a:schemeClr val="tx1"/>
                </a:solidFill>
                <a:sym typeface="+mn-ea"/>
              </a:rPr>
              <a:t>, Bristol-Myers Squibb, Gilead, MSD, Novartis, Novo Nordics, Pfizer, Roche and </a:t>
            </a:r>
            <a:r>
              <a:rPr lang="en-US" dirty="0" err="1">
                <a:solidFill>
                  <a:schemeClr val="tx1"/>
                </a:solidFill>
                <a:sym typeface="+mn-ea"/>
              </a:rPr>
              <a:t>VirsiRNA</a:t>
            </a:r>
            <a:endParaRPr lang="en-US" dirty="0">
              <a:solidFill>
                <a:schemeClr val="tx1"/>
              </a:solidFill>
            </a:endParaRPr>
          </a:p>
          <a:p>
            <a:pPr marL="285750" indent="-285750">
              <a:buFont typeface="Arial" panose="020B0604020202020204" pitchFamily="34" charset="0"/>
              <a:buChar char="•"/>
            </a:pPr>
            <a:endParaRPr lang="en-US" dirty="0">
              <a:solidFill>
                <a:schemeClr val="tx1">
                  <a:lumMod val="75000"/>
                  <a:lumOff val="25000"/>
                </a:schemeClr>
              </a:solidFill>
            </a:endParaRPr>
          </a:p>
        </p:txBody>
      </p:sp>
    </p:spTree>
    <p:extLst>
      <p:ext uri="{BB962C8B-B14F-4D97-AF65-F5344CB8AC3E}">
        <p14:creationId xmlns:p14="http://schemas.microsoft.com/office/powerpoint/2010/main" val="17980004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ectangle 59">
            <a:extLst>
              <a:ext uri="{FF2B5EF4-FFF2-40B4-BE49-F238E27FC236}">
                <a16:creationId xmlns:a16="http://schemas.microsoft.com/office/drawing/2014/main" id="{BE53D0CA-087D-16A2-7BC7-34B618006724}"/>
              </a:ext>
            </a:extLst>
          </p:cNvPr>
          <p:cNvSpPr/>
          <p:nvPr/>
        </p:nvSpPr>
        <p:spPr>
          <a:xfrm>
            <a:off x="793291" y="1906582"/>
            <a:ext cx="10830364" cy="2793454"/>
          </a:xfrm>
          <a:prstGeom prst="rect">
            <a:avLst/>
          </a:prstGeom>
          <a:solidFill>
            <a:schemeClr val="bg1"/>
          </a:solidFill>
          <a:ln w="190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cxnSp>
        <p:nvCxnSpPr>
          <p:cNvPr id="55" name="Straight Connector 54">
            <a:extLst>
              <a:ext uri="{FF2B5EF4-FFF2-40B4-BE49-F238E27FC236}">
                <a16:creationId xmlns:a16="http://schemas.microsoft.com/office/drawing/2014/main" id="{1AFA29AC-80D4-26AF-09FB-B2C85C1FA586}"/>
              </a:ext>
            </a:extLst>
          </p:cNvPr>
          <p:cNvCxnSpPr>
            <a:cxnSpLocks/>
          </p:cNvCxnSpPr>
          <p:nvPr/>
        </p:nvCxnSpPr>
        <p:spPr>
          <a:xfrm>
            <a:off x="875670" y="2242031"/>
            <a:ext cx="0" cy="4683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5623B82E-DB9A-32B2-23C6-BDE20763833F}"/>
              </a:ext>
            </a:extLst>
          </p:cNvPr>
          <p:cNvCxnSpPr>
            <a:cxnSpLocks/>
          </p:cNvCxnSpPr>
          <p:nvPr/>
        </p:nvCxnSpPr>
        <p:spPr>
          <a:xfrm>
            <a:off x="875670" y="2710331"/>
            <a:ext cx="445675" cy="0"/>
          </a:xfrm>
          <a:prstGeom prst="straightConnector1">
            <a:avLst/>
          </a:prstGeom>
          <a:ln>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53" name="Rectangle 52">
            <a:extLst>
              <a:ext uri="{FF2B5EF4-FFF2-40B4-BE49-F238E27FC236}">
                <a16:creationId xmlns:a16="http://schemas.microsoft.com/office/drawing/2014/main" id="{DEFDB7E7-9F0F-BE6E-437F-CB08F274B0B2}"/>
              </a:ext>
            </a:extLst>
          </p:cNvPr>
          <p:cNvSpPr/>
          <p:nvPr/>
        </p:nvSpPr>
        <p:spPr>
          <a:xfrm>
            <a:off x="11610" y="4954734"/>
            <a:ext cx="5804727" cy="970268"/>
          </a:xfrm>
          <a:prstGeom prst="rect">
            <a:avLst/>
          </a:prstGeom>
          <a:solidFill>
            <a:schemeClr val="bg1"/>
          </a:solidFill>
          <a:ln w="190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54" name="Rectangle 53">
            <a:extLst>
              <a:ext uri="{FF2B5EF4-FFF2-40B4-BE49-F238E27FC236}">
                <a16:creationId xmlns:a16="http://schemas.microsoft.com/office/drawing/2014/main" id="{D18B42B7-2096-1269-F056-31EF0EEF9C79}"/>
              </a:ext>
            </a:extLst>
          </p:cNvPr>
          <p:cNvSpPr/>
          <p:nvPr/>
        </p:nvSpPr>
        <p:spPr>
          <a:xfrm>
            <a:off x="6387273" y="4954734"/>
            <a:ext cx="5804727" cy="970268"/>
          </a:xfrm>
          <a:prstGeom prst="rect">
            <a:avLst/>
          </a:prstGeom>
          <a:solidFill>
            <a:schemeClr val="bg1"/>
          </a:solidFill>
          <a:ln w="190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8" name="Rectangle: Rounded Corners 27">
            <a:extLst>
              <a:ext uri="{FF2B5EF4-FFF2-40B4-BE49-F238E27FC236}">
                <a16:creationId xmlns:a16="http://schemas.microsoft.com/office/drawing/2014/main" id="{A8C393F7-1DE8-6842-1CF9-866F86BE5DCE}"/>
              </a:ext>
            </a:extLst>
          </p:cNvPr>
          <p:cNvSpPr/>
          <p:nvPr/>
        </p:nvSpPr>
        <p:spPr>
          <a:xfrm>
            <a:off x="1046742" y="1435581"/>
            <a:ext cx="10745915" cy="914400"/>
          </a:xfrm>
          <a:prstGeom prst="roundRect">
            <a:avLst>
              <a:gd name="adj" fmla="val 24914"/>
            </a:avLst>
          </a:prstGeom>
          <a:solidFill>
            <a:schemeClr val="accent1"/>
          </a:solidFill>
          <a:ln w="190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dirty="0">
                <a:solidFill>
                  <a:schemeClr val="tx1"/>
                </a:solidFill>
                <a:latin typeface="Verdana" panose="020B0604030504040204" pitchFamily="34" charset="0"/>
                <a:ea typeface="Verdana" panose="020B0604030504040204" pitchFamily="34" charset="0"/>
              </a:rPr>
              <a:t>           In 2020, an international consensus of experts proposed </a:t>
            </a:r>
            <a:r>
              <a:rPr lang="en-GB" sz="1200" b="1" dirty="0">
                <a:solidFill>
                  <a:schemeClr val="tx1"/>
                </a:solidFill>
                <a:latin typeface="Verdana" panose="020B0604030504040204" pitchFamily="34" charset="0"/>
                <a:ea typeface="Verdana" panose="020B0604030504040204" pitchFamily="34" charset="0"/>
              </a:rPr>
              <a:t>MAFLD as a more appropriate term versus NAFLD </a:t>
            </a:r>
            <a:r>
              <a:rPr lang="en-GB" sz="1200" dirty="0">
                <a:solidFill>
                  <a:schemeClr val="tx1"/>
                </a:solidFill>
                <a:latin typeface="Verdana" panose="020B0604030504040204" pitchFamily="34" charset="0"/>
                <a:ea typeface="Verdana" panose="020B0604030504040204" pitchFamily="34" charset="0"/>
              </a:rPr>
              <a:t>to describe liver     disorders strongly related to dysmetabolic diseases, regardless of alcohol intake or other coexisting causes of liver disease</a:t>
            </a:r>
            <a:r>
              <a:rPr lang="en-GB" sz="1200" baseline="30000" dirty="0">
                <a:solidFill>
                  <a:schemeClr val="tx1"/>
                </a:solidFill>
                <a:latin typeface="Verdana" panose="020B0604030504040204" pitchFamily="34" charset="0"/>
                <a:ea typeface="Verdana" panose="020B0604030504040204" pitchFamily="34" charset="0"/>
              </a:rPr>
              <a:t>1</a:t>
            </a:r>
            <a:endParaRPr lang="en-GB" sz="1200" dirty="0">
              <a:solidFill>
                <a:schemeClr val="tx1"/>
              </a:solidFill>
              <a:latin typeface="Verdana" panose="020B0604030504040204" pitchFamily="34" charset="0"/>
              <a:ea typeface="Verdana" panose="020B0604030504040204" pitchFamily="34" charset="0"/>
            </a:endParaRPr>
          </a:p>
        </p:txBody>
      </p:sp>
      <p:sp>
        <p:nvSpPr>
          <p:cNvPr id="20" name="Oval 19">
            <a:extLst>
              <a:ext uri="{FF2B5EF4-FFF2-40B4-BE49-F238E27FC236}">
                <a16:creationId xmlns:a16="http://schemas.microsoft.com/office/drawing/2014/main" id="{02C5D4F9-EF17-EA87-FF9C-1D4B6C1A4AC6}"/>
              </a:ext>
            </a:extLst>
          </p:cNvPr>
          <p:cNvSpPr>
            <a:spLocks noChangeAspect="1"/>
          </p:cNvSpPr>
          <p:nvPr/>
        </p:nvSpPr>
        <p:spPr>
          <a:xfrm>
            <a:off x="429996" y="1247027"/>
            <a:ext cx="1279352" cy="1279352"/>
          </a:xfrm>
          <a:prstGeom prst="ellipse">
            <a:avLst/>
          </a:prstGeom>
          <a:solidFill>
            <a:schemeClr val="bg1"/>
          </a:solidFill>
          <a:ln w="190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 name="Slide Number Placeholder 1">
            <a:extLst>
              <a:ext uri="{FF2B5EF4-FFF2-40B4-BE49-F238E27FC236}">
                <a16:creationId xmlns:a16="http://schemas.microsoft.com/office/drawing/2014/main" id="{DD833FB4-63FF-D259-4758-0E73107A5129}"/>
              </a:ext>
            </a:extLst>
          </p:cNvPr>
          <p:cNvSpPr>
            <a:spLocks noGrp="1"/>
          </p:cNvSpPr>
          <p:nvPr>
            <p:ph type="sldNum" sz="quarter" idx="10"/>
          </p:nvPr>
        </p:nvSpPr>
        <p:spPr/>
        <p:txBody>
          <a:bodyPr/>
          <a:lstStyle/>
          <a:p>
            <a:fld id="{84E72597-5FA9-473E-9DF2-B958DF9446F5}" type="slidenum">
              <a:rPr lang="fr-FR" smtClean="0"/>
              <a:pPr/>
              <a:t>3</a:t>
            </a:fld>
            <a:endParaRPr lang="fr-FR" dirty="0"/>
          </a:p>
        </p:txBody>
      </p:sp>
      <p:sp>
        <p:nvSpPr>
          <p:cNvPr id="3" name="Title 2">
            <a:extLst>
              <a:ext uri="{FF2B5EF4-FFF2-40B4-BE49-F238E27FC236}">
                <a16:creationId xmlns:a16="http://schemas.microsoft.com/office/drawing/2014/main" id="{9ED07C8E-027B-E087-B1D4-8D73BDDB1DB3}"/>
              </a:ext>
            </a:extLst>
          </p:cNvPr>
          <p:cNvSpPr>
            <a:spLocks noGrp="1"/>
          </p:cNvSpPr>
          <p:nvPr>
            <p:ph type="title"/>
          </p:nvPr>
        </p:nvSpPr>
        <p:spPr>
          <a:xfrm>
            <a:off x="401351" y="209403"/>
            <a:ext cx="11362660" cy="824841"/>
          </a:xfrm>
        </p:spPr>
        <p:txBody>
          <a:bodyPr/>
          <a:lstStyle/>
          <a:p>
            <a:r>
              <a:rPr lang="en-US" dirty="0"/>
              <a:t>MAFLD is a multisystemic disease characterized by hepatic steatosis in the presence of metabolic risk factors</a:t>
            </a:r>
            <a:endParaRPr lang="en-US" baseline="30000" dirty="0"/>
          </a:p>
        </p:txBody>
      </p:sp>
      <p:sp>
        <p:nvSpPr>
          <p:cNvPr id="4" name="Text Placeholder 3">
            <a:extLst>
              <a:ext uri="{FF2B5EF4-FFF2-40B4-BE49-F238E27FC236}">
                <a16:creationId xmlns:a16="http://schemas.microsoft.com/office/drawing/2014/main" id="{643B8132-1F40-6FD0-6E15-9CA20079D25F}"/>
              </a:ext>
            </a:extLst>
          </p:cNvPr>
          <p:cNvSpPr txBox="1">
            <a:spLocks/>
          </p:cNvSpPr>
          <p:nvPr/>
        </p:nvSpPr>
        <p:spPr>
          <a:xfrm>
            <a:off x="1663263" y="6252467"/>
            <a:ext cx="9964800" cy="460800"/>
          </a:xfrm>
          <a:prstGeom prst="rect">
            <a:avLst/>
          </a:prstGeom>
        </p:spPr>
        <p:txBody>
          <a:bodyPr vert="horz" wrap="square" lIns="91440" tIns="46800" rIns="91440" bIns="46800" rtlCol="0" anchor="b" anchorCtr="0">
            <a:noAutofit/>
          </a:bodyPr>
          <a:lstStyle>
            <a:lvl1pPr marL="216000" indent="-216000" algn="l" defTabSz="685800" rtl="0" eaLnBrk="1" latinLnBrk="0" hangingPunct="1">
              <a:lnSpc>
                <a:spcPct val="90000"/>
              </a:lnSpc>
              <a:spcBef>
                <a:spcPts val="1200"/>
              </a:spcBef>
              <a:buClr>
                <a:schemeClr val="accent2"/>
              </a:buClr>
              <a:buSzPct val="100000"/>
              <a:buFont typeface="Calibri" panose="020F0502020204030204" pitchFamily="34" charset="0"/>
              <a:buChar char="•"/>
              <a:defRPr sz="2000" b="0" kern="1200">
                <a:solidFill>
                  <a:schemeClr val="tx1">
                    <a:lumMod val="75000"/>
                    <a:lumOff val="25000"/>
                  </a:schemeClr>
                </a:solidFill>
                <a:latin typeface="Verdana" panose="020B0604030504040204" pitchFamily="34" charset="0"/>
                <a:ea typeface="Verdana" panose="020B0604030504040204" pitchFamily="34" charset="0"/>
                <a:cs typeface="+mn-cs"/>
              </a:defRPr>
            </a:lvl1pPr>
            <a:lvl2pPr marL="504000" indent="-180000" algn="l" defTabSz="685800" rtl="0" eaLnBrk="1" latinLnBrk="0" hangingPunct="1">
              <a:lnSpc>
                <a:spcPct val="90000"/>
              </a:lnSpc>
              <a:spcBef>
                <a:spcPts val="600"/>
              </a:spcBef>
              <a:buClr>
                <a:schemeClr val="accent1"/>
              </a:buClr>
              <a:buFont typeface="Calibri" panose="020F0502020204030204" pitchFamily="34" charset="0"/>
              <a:buChar char="‒"/>
              <a:defRPr sz="1800" b="0" kern="1200">
                <a:solidFill>
                  <a:schemeClr val="tx1">
                    <a:lumMod val="75000"/>
                    <a:lumOff val="25000"/>
                  </a:schemeClr>
                </a:solidFill>
                <a:latin typeface="Verdana" panose="020B0604030504040204" pitchFamily="34" charset="0"/>
                <a:ea typeface="Verdana" panose="020B0604030504040204" pitchFamily="34" charset="0"/>
                <a:cs typeface="+mn-cs"/>
              </a:defRPr>
            </a:lvl2pPr>
            <a:lvl3pPr marL="792000" indent="-171450" algn="l" defTabSz="685800" rtl="0" eaLnBrk="1" latinLnBrk="0" hangingPunct="1">
              <a:lnSpc>
                <a:spcPct val="90000"/>
              </a:lnSpc>
              <a:spcBef>
                <a:spcPts val="300"/>
              </a:spcBef>
              <a:buClr>
                <a:schemeClr val="accent1"/>
              </a:buClr>
              <a:buFont typeface="Calibri" panose="020F0502020204030204" pitchFamily="34" charset="0"/>
              <a:buChar char="–"/>
              <a:defRPr sz="1600" b="0" kern="1200">
                <a:solidFill>
                  <a:schemeClr val="tx1">
                    <a:lumMod val="75000"/>
                    <a:lumOff val="25000"/>
                  </a:schemeClr>
                </a:solidFill>
                <a:latin typeface="Verdana" panose="020B0604030504040204" pitchFamily="34" charset="0"/>
                <a:ea typeface="Verdana" panose="020B0604030504040204" pitchFamily="34" charset="0"/>
                <a:cs typeface="+mn-cs"/>
              </a:defRPr>
            </a:lvl3pPr>
            <a:lvl4pPr marL="1044000" indent="-144000" algn="l" defTabSz="685800" rtl="0" eaLnBrk="1" latinLnBrk="0" hangingPunct="1">
              <a:lnSpc>
                <a:spcPct val="90000"/>
              </a:lnSpc>
              <a:spcBef>
                <a:spcPts val="400"/>
              </a:spcBef>
              <a:buClr>
                <a:schemeClr val="accent1"/>
              </a:buClr>
              <a:buFont typeface="Arial" panose="020B0604020202020204" pitchFamily="34" charset="0"/>
              <a:buChar char="•"/>
              <a:defRPr sz="1400" b="0" kern="1200">
                <a:solidFill>
                  <a:schemeClr val="tx1">
                    <a:lumMod val="75000"/>
                    <a:lumOff val="25000"/>
                  </a:schemeClr>
                </a:solidFill>
                <a:latin typeface="Verdana" panose="020B0604030504040204" pitchFamily="34" charset="0"/>
                <a:ea typeface="Verdana" panose="020B0604030504040204" pitchFamily="34" charset="0"/>
                <a:cs typeface="+mn-cs"/>
              </a:defRPr>
            </a:lvl4pPr>
            <a:lvl5pPr marL="1296000" indent="-144000" algn="l" defTabSz="685800" rtl="0" eaLnBrk="1" latinLnBrk="0" hangingPunct="1">
              <a:lnSpc>
                <a:spcPct val="90000"/>
              </a:lnSpc>
              <a:spcBef>
                <a:spcPts val="400"/>
              </a:spcBef>
              <a:buClr>
                <a:schemeClr val="accent1"/>
              </a:buClr>
              <a:buFont typeface="Arial" panose="020B0604020202020204" pitchFamily="34" charset="0"/>
              <a:buChar char="•"/>
              <a:defRPr sz="1200" b="0" kern="1200">
                <a:solidFill>
                  <a:schemeClr val="tx1">
                    <a:lumMod val="75000"/>
                    <a:lumOff val="25000"/>
                  </a:schemeClr>
                </a:solidFill>
                <a:latin typeface="Verdana" panose="020B0604030504040204" pitchFamily="34" charset="0"/>
                <a:ea typeface="Verdana" panose="020B0604030504040204" pitchFamily="34"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200">
              <a:buFont typeface="Calibri" panose="020F0502020204030204" pitchFamily="34" charset="0"/>
              <a:buNone/>
              <a:defRPr/>
            </a:pPr>
            <a:r>
              <a:rPr lang="da-DK" sz="800" dirty="0"/>
              <a:t>*</a:t>
            </a:r>
            <a:r>
              <a:rPr lang="da-DK" sz="800" dirty="0" err="1"/>
              <a:t>Including</a:t>
            </a:r>
            <a:r>
              <a:rPr lang="da-DK" sz="800" dirty="0"/>
              <a:t>: </a:t>
            </a:r>
            <a:r>
              <a:rPr lang="en-GB" sz="800" dirty="0"/>
              <a:t>end-stage liver disease, hepatocellular carcinoma, death and liver transplantation, and has extrahepatic consequences, including cardiometabolic diseases and cancers3</a:t>
            </a:r>
            <a:br>
              <a:rPr lang="en-GB" sz="800" dirty="0"/>
            </a:br>
            <a:r>
              <a:rPr lang="da-DK" sz="800" dirty="0"/>
              <a:t>MAFLD, </a:t>
            </a:r>
            <a:r>
              <a:rPr lang="da-DK" sz="800" dirty="0" err="1"/>
              <a:t>metabolic</a:t>
            </a:r>
            <a:r>
              <a:rPr lang="da-DK" sz="800" dirty="0"/>
              <a:t> </a:t>
            </a:r>
            <a:r>
              <a:rPr lang="da-DK" sz="800" dirty="0" err="1"/>
              <a:t>associated</a:t>
            </a:r>
            <a:r>
              <a:rPr lang="da-DK" sz="800" dirty="0"/>
              <a:t> </a:t>
            </a:r>
            <a:r>
              <a:rPr lang="da-DK" sz="800" dirty="0" err="1"/>
              <a:t>fatty</a:t>
            </a:r>
            <a:r>
              <a:rPr lang="da-DK" sz="800" dirty="0"/>
              <a:t> liver </a:t>
            </a:r>
            <a:r>
              <a:rPr lang="da-DK" sz="800" dirty="0" err="1"/>
              <a:t>disease</a:t>
            </a:r>
            <a:r>
              <a:rPr lang="da-DK" sz="800" dirty="0"/>
              <a:t>; NAFLD, non-</a:t>
            </a:r>
            <a:r>
              <a:rPr lang="da-DK" sz="800" dirty="0" err="1"/>
              <a:t>alcoholic</a:t>
            </a:r>
            <a:r>
              <a:rPr lang="da-DK" sz="800" dirty="0"/>
              <a:t> </a:t>
            </a:r>
            <a:r>
              <a:rPr lang="da-DK" sz="800" dirty="0" err="1"/>
              <a:t>fatty</a:t>
            </a:r>
            <a:r>
              <a:rPr lang="da-DK" sz="800" dirty="0"/>
              <a:t> liver </a:t>
            </a:r>
            <a:r>
              <a:rPr lang="da-DK" sz="800" dirty="0" err="1"/>
              <a:t>disease</a:t>
            </a:r>
            <a:r>
              <a:rPr lang="da-DK" sz="800" dirty="0"/>
              <a:t>; T2D, type 2 diabetes. </a:t>
            </a:r>
            <a:br>
              <a:rPr lang="da-DK" sz="800" dirty="0"/>
            </a:br>
            <a:r>
              <a:rPr lang="en-US" altLang="ru-RU" sz="800" dirty="0">
                <a:cs typeface="Arial" panose="020B0604020202020204" pitchFamily="34" charset="0"/>
              </a:rPr>
              <a:t>1. </a:t>
            </a:r>
            <a:r>
              <a:rPr lang="en-US" altLang="ru-RU" sz="800" dirty="0" err="1">
                <a:cs typeface="Arial" panose="020B0604020202020204" pitchFamily="34" charset="0"/>
              </a:rPr>
              <a:t>Pipitone</a:t>
            </a:r>
            <a:r>
              <a:rPr lang="en-US" altLang="ru-RU" sz="800" dirty="0">
                <a:cs typeface="Arial" panose="020B0604020202020204" pitchFamily="34" charset="0"/>
              </a:rPr>
              <a:t> RM, et al. </a:t>
            </a:r>
            <a:r>
              <a:rPr lang="en-US" altLang="ru-RU" sz="800" dirty="0" err="1">
                <a:cs typeface="Arial" panose="020B0604020202020204" pitchFamily="34" charset="0"/>
              </a:rPr>
              <a:t>Ther</a:t>
            </a:r>
            <a:r>
              <a:rPr lang="en-US" altLang="ru-RU" sz="800" dirty="0">
                <a:cs typeface="Arial" panose="020B0604020202020204" pitchFamily="34" charset="0"/>
              </a:rPr>
              <a:t> Adv Endocrinol </a:t>
            </a:r>
            <a:r>
              <a:rPr lang="en-US" altLang="ru-RU" sz="800" dirty="0" err="1">
                <a:cs typeface="Arial" panose="020B0604020202020204" pitchFamily="34" charset="0"/>
              </a:rPr>
              <a:t>Metab</a:t>
            </a:r>
            <a:r>
              <a:rPr lang="en-US" altLang="ru-RU" sz="800" dirty="0">
                <a:cs typeface="Arial" panose="020B0604020202020204" pitchFamily="34" charset="0"/>
              </a:rPr>
              <a:t> 2023;14:20420188221145549; 2. Eslam M, et al. J Hepatol 2020;73:202–9; </a:t>
            </a:r>
            <a:br>
              <a:rPr lang="en-US" altLang="ru-RU" sz="800" dirty="0">
                <a:cs typeface="Arial" panose="020B0604020202020204" pitchFamily="34" charset="0"/>
              </a:rPr>
            </a:br>
            <a:r>
              <a:rPr lang="en-US" altLang="ru-RU" sz="800" dirty="0">
                <a:cs typeface="Arial" panose="020B0604020202020204" pitchFamily="34" charset="0"/>
              </a:rPr>
              <a:t>3. Eslam M, et al. Nat Rev Gastroenterol Hepatol 2022;19:638–51.</a:t>
            </a:r>
            <a:endParaRPr lang="it-IT" sz="800" dirty="0">
              <a:cs typeface="Arial" panose="020B0604020202020204" pitchFamily="34" charset="0"/>
            </a:endParaRPr>
          </a:p>
        </p:txBody>
      </p:sp>
      <p:grpSp>
        <p:nvGrpSpPr>
          <p:cNvPr id="39" name="Group 38">
            <a:extLst>
              <a:ext uri="{FF2B5EF4-FFF2-40B4-BE49-F238E27FC236}">
                <a16:creationId xmlns:a16="http://schemas.microsoft.com/office/drawing/2014/main" id="{0759135D-4B1C-A7DA-FCAD-4389050F4ADE}"/>
              </a:ext>
            </a:extLst>
          </p:cNvPr>
          <p:cNvGrpSpPr/>
          <p:nvPr/>
        </p:nvGrpSpPr>
        <p:grpSpPr>
          <a:xfrm>
            <a:off x="6274034" y="5742877"/>
            <a:ext cx="371629" cy="329549"/>
            <a:chOff x="-2514601" y="2173288"/>
            <a:chExt cx="433388" cy="415925"/>
          </a:xfrm>
          <a:solidFill>
            <a:schemeClr val="bg1"/>
          </a:solidFill>
        </p:grpSpPr>
        <p:sp>
          <p:nvSpPr>
            <p:cNvPr id="42" name="Freeform 104">
              <a:extLst>
                <a:ext uri="{FF2B5EF4-FFF2-40B4-BE49-F238E27FC236}">
                  <a16:creationId xmlns:a16="http://schemas.microsoft.com/office/drawing/2014/main" id="{A1B00ED4-D8FE-271F-033F-5615F602CA68}"/>
                </a:ext>
              </a:extLst>
            </p:cNvPr>
            <p:cNvSpPr>
              <a:spLocks/>
            </p:cNvSpPr>
            <p:nvPr/>
          </p:nvSpPr>
          <p:spPr bwMode="auto">
            <a:xfrm>
              <a:off x="-2225676" y="2451101"/>
              <a:ext cx="39688" cy="87313"/>
            </a:xfrm>
            <a:custGeom>
              <a:avLst/>
              <a:gdLst>
                <a:gd name="T0" fmla="*/ 0 w 28"/>
                <a:gd name="T1" fmla="*/ 0 h 63"/>
                <a:gd name="T2" fmla="*/ 13 w 28"/>
                <a:gd name="T3" fmla="*/ 61 h 63"/>
                <a:gd name="T4" fmla="*/ 28 w 28"/>
                <a:gd name="T5" fmla="*/ 54 h 63"/>
                <a:gd name="T6" fmla="*/ 17 w 28"/>
                <a:gd name="T7" fmla="*/ 0 h 63"/>
                <a:gd name="T8" fmla="*/ 0 w 28"/>
                <a:gd name="T9" fmla="*/ 0 h 63"/>
              </a:gdLst>
              <a:ahLst/>
              <a:cxnLst>
                <a:cxn ang="0">
                  <a:pos x="T0" y="T1"/>
                </a:cxn>
                <a:cxn ang="0">
                  <a:pos x="T2" y="T3"/>
                </a:cxn>
                <a:cxn ang="0">
                  <a:pos x="T4" y="T5"/>
                </a:cxn>
                <a:cxn ang="0">
                  <a:pos x="T6" y="T7"/>
                </a:cxn>
                <a:cxn ang="0">
                  <a:pos x="T8" y="T9"/>
                </a:cxn>
              </a:cxnLst>
              <a:rect l="0" t="0" r="r" b="b"/>
              <a:pathLst>
                <a:path w="28" h="63">
                  <a:moveTo>
                    <a:pt x="0" y="0"/>
                  </a:moveTo>
                  <a:cubicBezTo>
                    <a:pt x="0" y="0"/>
                    <a:pt x="3" y="37"/>
                    <a:pt x="13" y="61"/>
                  </a:cubicBezTo>
                  <a:cubicBezTo>
                    <a:pt x="13" y="61"/>
                    <a:pt x="26" y="63"/>
                    <a:pt x="28" y="54"/>
                  </a:cubicBezTo>
                  <a:cubicBezTo>
                    <a:pt x="28" y="54"/>
                    <a:pt x="22" y="36"/>
                    <a:pt x="17"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3" name="Freeform 105">
              <a:extLst>
                <a:ext uri="{FF2B5EF4-FFF2-40B4-BE49-F238E27FC236}">
                  <a16:creationId xmlns:a16="http://schemas.microsoft.com/office/drawing/2014/main" id="{5D72F7D0-326A-03DB-6E61-1D853048C287}"/>
                </a:ext>
              </a:extLst>
            </p:cNvPr>
            <p:cNvSpPr>
              <a:spLocks/>
            </p:cNvSpPr>
            <p:nvPr/>
          </p:nvSpPr>
          <p:spPr bwMode="auto">
            <a:xfrm>
              <a:off x="-2401888" y="2178051"/>
              <a:ext cx="209550" cy="290513"/>
            </a:xfrm>
            <a:custGeom>
              <a:avLst/>
              <a:gdLst>
                <a:gd name="T0" fmla="*/ 0 w 152"/>
                <a:gd name="T1" fmla="*/ 11 h 211"/>
                <a:gd name="T2" fmla="*/ 14 w 152"/>
                <a:gd name="T3" fmla="*/ 7 h 211"/>
                <a:gd name="T4" fmla="*/ 30 w 152"/>
                <a:gd name="T5" fmla="*/ 4 h 211"/>
                <a:gd name="T6" fmla="*/ 52 w 152"/>
                <a:gd name="T7" fmla="*/ 1 h 211"/>
                <a:gd name="T8" fmla="*/ 78 w 152"/>
                <a:gd name="T9" fmla="*/ 0 h 211"/>
                <a:gd name="T10" fmla="*/ 107 w 152"/>
                <a:gd name="T11" fmla="*/ 5 h 211"/>
                <a:gd name="T12" fmla="*/ 121 w 152"/>
                <a:gd name="T13" fmla="*/ 14 h 211"/>
                <a:gd name="T14" fmla="*/ 126 w 152"/>
                <a:gd name="T15" fmla="*/ 20 h 211"/>
                <a:gd name="T16" fmla="*/ 130 w 152"/>
                <a:gd name="T17" fmla="*/ 28 h 211"/>
                <a:gd name="T18" fmla="*/ 142 w 152"/>
                <a:gd name="T19" fmla="*/ 57 h 211"/>
                <a:gd name="T20" fmla="*/ 151 w 152"/>
                <a:gd name="T21" fmla="*/ 120 h 211"/>
                <a:gd name="T22" fmla="*/ 147 w 152"/>
                <a:gd name="T23" fmla="*/ 149 h 211"/>
                <a:gd name="T24" fmla="*/ 138 w 152"/>
                <a:gd name="T25" fmla="*/ 173 h 211"/>
                <a:gd name="T26" fmla="*/ 131 w 152"/>
                <a:gd name="T27" fmla="*/ 183 h 211"/>
                <a:gd name="T28" fmla="*/ 125 w 152"/>
                <a:gd name="T29" fmla="*/ 191 h 211"/>
                <a:gd name="T30" fmla="*/ 119 w 152"/>
                <a:gd name="T31" fmla="*/ 197 h 211"/>
                <a:gd name="T32" fmla="*/ 113 w 152"/>
                <a:gd name="T33" fmla="*/ 203 h 211"/>
                <a:gd name="T34" fmla="*/ 108 w 152"/>
                <a:gd name="T35" fmla="*/ 207 h 211"/>
                <a:gd name="T36" fmla="*/ 104 w 152"/>
                <a:gd name="T37" fmla="*/ 209 h 211"/>
                <a:gd name="T38" fmla="*/ 101 w 152"/>
                <a:gd name="T39" fmla="*/ 211 h 211"/>
                <a:gd name="T40" fmla="*/ 104 w 152"/>
                <a:gd name="T41" fmla="*/ 209 h 211"/>
                <a:gd name="T42" fmla="*/ 107 w 152"/>
                <a:gd name="T43" fmla="*/ 206 h 211"/>
                <a:gd name="T44" fmla="*/ 112 w 152"/>
                <a:gd name="T45" fmla="*/ 201 h 211"/>
                <a:gd name="T46" fmla="*/ 117 w 152"/>
                <a:gd name="T47" fmla="*/ 196 h 211"/>
                <a:gd name="T48" fmla="*/ 122 w 152"/>
                <a:gd name="T49" fmla="*/ 189 h 211"/>
                <a:gd name="T50" fmla="*/ 133 w 152"/>
                <a:gd name="T51" fmla="*/ 171 h 211"/>
                <a:gd name="T52" fmla="*/ 141 w 152"/>
                <a:gd name="T53" fmla="*/ 147 h 211"/>
                <a:gd name="T54" fmla="*/ 144 w 152"/>
                <a:gd name="T55" fmla="*/ 119 h 211"/>
                <a:gd name="T56" fmla="*/ 141 w 152"/>
                <a:gd name="T57" fmla="*/ 90 h 211"/>
                <a:gd name="T58" fmla="*/ 134 w 152"/>
                <a:gd name="T59" fmla="*/ 60 h 211"/>
                <a:gd name="T60" fmla="*/ 123 w 152"/>
                <a:gd name="T61" fmla="*/ 31 h 211"/>
                <a:gd name="T62" fmla="*/ 120 w 152"/>
                <a:gd name="T63" fmla="*/ 24 h 211"/>
                <a:gd name="T64" fmla="*/ 116 w 152"/>
                <a:gd name="T65" fmla="*/ 19 h 211"/>
                <a:gd name="T66" fmla="*/ 104 w 152"/>
                <a:gd name="T67" fmla="*/ 11 h 211"/>
                <a:gd name="T68" fmla="*/ 77 w 152"/>
                <a:gd name="T69" fmla="*/ 6 h 211"/>
                <a:gd name="T70" fmla="*/ 52 w 152"/>
                <a:gd name="T71" fmla="*/ 5 h 211"/>
                <a:gd name="T72" fmla="*/ 14 w 152"/>
                <a:gd name="T73" fmla="*/ 9 h 211"/>
                <a:gd name="T74" fmla="*/ 0 w 152"/>
                <a:gd name="T75" fmla="*/ 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211">
                  <a:moveTo>
                    <a:pt x="0" y="11"/>
                  </a:moveTo>
                  <a:cubicBezTo>
                    <a:pt x="0" y="11"/>
                    <a:pt x="5" y="10"/>
                    <a:pt x="14" y="7"/>
                  </a:cubicBezTo>
                  <a:cubicBezTo>
                    <a:pt x="18" y="6"/>
                    <a:pt x="24" y="5"/>
                    <a:pt x="30" y="4"/>
                  </a:cubicBezTo>
                  <a:cubicBezTo>
                    <a:pt x="36" y="3"/>
                    <a:pt x="44" y="2"/>
                    <a:pt x="52" y="1"/>
                  </a:cubicBezTo>
                  <a:cubicBezTo>
                    <a:pt x="60" y="0"/>
                    <a:pt x="68" y="0"/>
                    <a:pt x="78" y="0"/>
                  </a:cubicBezTo>
                  <a:cubicBezTo>
                    <a:pt x="87" y="1"/>
                    <a:pt x="97" y="2"/>
                    <a:pt x="107" y="5"/>
                  </a:cubicBezTo>
                  <a:cubicBezTo>
                    <a:pt x="111" y="7"/>
                    <a:pt x="116" y="10"/>
                    <a:pt x="121" y="14"/>
                  </a:cubicBezTo>
                  <a:cubicBezTo>
                    <a:pt x="123" y="16"/>
                    <a:pt x="125" y="18"/>
                    <a:pt x="126" y="20"/>
                  </a:cubicBezTo>
                  <a:cubicBezTo>
                    <a:pt x="127" y="23"/>
                    <a:pt x="128" y="25"/>
                    <a:pt x="130" y="28"/>
                  </a:cubicBezTo>
                  <a:cubicBezTo>
                    <a:pt x="134" y="37"/>
                    <a:pt x="138" y="47"/>
                    <a:pt x="142" y="57"/>
                  </a:cubicBezTo>
                  <a:cubicBezTo>
                    <a:pt x="148" y="78"/>
                    <a:pt x="152" y="99"/>
                    <a:pt x="151" y="120"/>
                  </a:cubicBezTo>
                  <a:cubicBezTo>
                    <a:pt x="151" y="130"/>
                    <a:pt x="150" y="139"/>
                    <a:pt x="147" y="149"/>
                  </a:cubicBezTo>
                  <a:cubicBezTo>
                    <a:pt x="145" y="158"/>
                    <a:pt x="141" y="166"/>
                    <a:pt x="138" y="173"/>
                  </a:cubicBezTo>
                  <a:cubicBezTo>
                    <a:pt x="136" y="176"/>
                    <a:pt x="133" y="180"/>
                    <a:pt x="131" y="183"/>
                  </a:cubicBezTo>
                  <a:cubicBezTo>
                    <a:pt x="129" y="186"/>
                    <a:pt x="127" y="188"/>
                    <a:pt x="125" y="191"/>
                  </a:cubicBezTo>
                  <a:cubicBezTo>
                    <a:pt x="123" y="193"/>
                    <a:pt x="121" y="196"/>
                    <a:pt x="119" y="197"/>
                  </a:cubicBezTo>
                  <a:cubicBezTo>
                    <a:pt x="117" y="199"/>
                    <a:pt x="115" y="201"/>
                    <a:pt x="113" y="203"/>
                  </a:cubicBezTo>
                  <a:cubicBezTo>
                    <a:pt x="111" y="204"/>
                    <a:pt x="109" y="206"/>
                    <a:pt x="108" y="207"/>
                  </a:cubicBezTo>
                  <a:cubicBezTo>
                    <a:pt x="107" y="208"/>
                    <a:pt x="105" y="208"/>
                    <a:pt x="104" y="209"/>
                  </a:cubicBezTo>
                  <a:cubicBezTo>
                    <a:pt x="102" y="211"/>
                    <a:pt x="101" y="211"/>
                    <a:pt x="101" y="211"/>
                  </a:cubicBezTo>
                  <a:cubicBezTo>
                    <a:pt x="101" y="211"/>
                    <a:pt x="102" y="210"/>
                    <a:pt x="104" y="209"/>
                  </a:cubicBezTo>
                  <a:cubicBezTo>
                    <a:pt x="105" y="208"/>
                    <a:pt x="106" y="207"/>
                    <a:pt x="107" y="206"/>
                  </a:cubicBezTo>
                  <a:cubicBezTo>
                    <a:pt x="109" y="205"/>
                    <a:pt x="110" y="203"/>
                    <a:pt x="112" y="201"/>
                  </a:cubicBezTo>
                  <a:cubicBezTo>
                    <a:pt x="113" y="200"/>
                    <a:pt x="115" y="198"/>
                    <a:pt x="117" y="196"/>
                  </a:cubicBezTo>
                  <a:cubicBezTo>
                    <a:pt x="119" y="194"/>
                    <a:pt x="121" y="191"/>
                    <a:pt x="122" y="189"/>
                  </a:cubicBezTo>
                  <a:cubicBezTo>
                    <a:pt x="126" y="184"/>
                    <a:pt x="130" y="178"/>
                    <a:pt x="133" y="171"/>
                  </a:cubicBezTo>
                  <a:cubicBezTo>
                    <a:pt x="136" y="164"/>
                    <a:pt x="139" y="156"/>
                    <a:pt x="141" y="147"/>
                  </a:cubicBezTo>
                  <a:cubicBezTo>
                    <a:pt x="143" y="138"/>
                    <a:pt x="144" y="129"/>
                    <a:pt x="144" y="119"/>
                  </a:cubicBezTo>
                  <a:cubicBezTo>
                    <a:pt x="144" y="110"/>
                    <a:pt x="143" y="100"/>
                    <a:pt x="141" y="90"/>
                  </a:cubicBezTo>
                  <a:cubicBezTo>
                    <a:pt x="140" y="80"/>
                    <a:pt x="137" y="70"/>
                    <a:pt x="134" y="60"/>
                  </a:cubicBezTo>
                  <a:cubicBezTo>
                    <a:pt x="131" y="50"/>
                    <a:pt x="127" y="40"/>
                    <a:pt x="123" y="31"/>
                  </a:cubicBezTo>
                  <a:cubicBezTo>
                    <a:pt x="122" y="29"/>
                    <a:pt x="121" y="26"/>
                    <a:pt x="120" y="24"/>
                  </a:cubicBezTo>
                  <a:cubicBezTo>
                    <a:pt x="119" y="22"/>
                    <a:pt x="117" y="20"/>
                    <a:pt x="116" y="19"/>
                  </a:cubicBezTo>
                  <a:cubicBezTo>
                    <a:pt x="112" y="16"/>
                    <a:pt x="108" y="13"/>
                    <a:pt x="104" y="11"/>
                  </a:cubicBezTo>
                  <a:cubicBezTo>
                    <a:pt x="95" y="8"/>
                    <a:pt x="86" y="6"/>
                    <a:pt x="77" y="6"/>
                  </a:cubicBezTo>
                  <a:cubicBezTo>
                    <a:pt x="68" y="5"/>
                    <a:pt x="60" y="5"/>
                    <a:pt x="52" y="5"/>
                  </a:cubicBezTo>
                  <a:cubicBezTo>
                    <a:pt x="36" y="6"/>
                    <a:pt x="23" y="8"/>
                    <a:pt x="14" y="9"/>
                  </a:cubicBezTo>
                  <a:cubicBezTo>
                    <a:pt x="5" y="10"/>
                    <a:pt x="0" y="11"/>
                    <a:pt x="0"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4" name="Freeform 106">
              <a:extLst>
                <a:ext uri="{FF2B5EF4-FFF2-40B4-BE49-F238E27FC236}">
                  <a16:creationId xmlns:a16="http://schemas.microsoft.com/office/drawing/2014/main" id="{40163FA3-3293-4907-D6F4-2FFFAE974AA6}"/>
                </a:ext>
              </a:extLst>
            </p:cNvPr>
            <p:cNvSpPr>
              <a:spLocks/>
            </p:cNvSpPr>
            <p:nvPr/>
          </p:nvSpPr>
          <p:spPr bwMode="auto">
            <a:xfrm>
              <a:off x="-2192338" y="2173288"/>
              <a:ext cx="111125" cy="257175"/>
            </a:xfrm>
            <a:custGeom>
              <a:avLst/>
              <a:gdLst>
                <a:gd name="T0" fmla="*/ 71 w 80"/>
                <a:gd name="T1" fmla="*/ 162 h 186"/>
                <a:gd name="T2" fmla="*/ 70 w 80"/>
                <a:gd name="T3" fmla="*/ 165 h 186"/>
                <a:gd name="T4" fmla="*/ 65 w 80"/>
                <a:gd name="T5" fmla="*/ 173 h 186"/>
                <a:gd name="T6" fmla="*/ 55 w 80"/>
                <a:gd name="T7" fmla="*/ 183 h 186"/>
                <a:gd name="T8" fmla="*/ 46 w 80"/>
                <a:gd name="T9" fmla="*/ 186 h 186"/>
                <a:gd name="T10" fmla="*/ 35 w 80"/>
                <a:gd name="T11" fmla="*/ 183 h 186"/>
                <a:gd name="T12" fmla="*/ 21 w 80"/>
                <a:gd name="T13" fmla="*/ 165 h 186"/>
                <a:gd name="T14" fmla="*/ 18 w 80"/>
                <a:gd name="T15" fmla="*/ 160 h 186"/>
                <a:gd name="T16" fmla="*/ 16 w 80"/>
                <a:gd name="T17" fmla="*/ 154 h 186"/>
                <a:gd name="T18" fmla="*/ 11 w 80"/>
                <a:gd name="T19" fmla="*/ 142 h 186"/>
                <a:gd name="T20" fmla="*/ 4 w 80"/>
                <a:gd name="T21" fmla="*/ 117 h 186"/>
                <a:gd name="T22" fmla="*/ 1 w 80"/>
                <a:gd name="T23" fmla="*/ 89 h 186"/>
                <a:gd name="T24" fmla="*/ 1 w 80"/>
                <a:gd name="T25" fmla="*/ 62 h 186"/>
                <a:gd name="T26" fmla="*/ 4 w 80"/>
                <a:gd name="T27" fmla="*/ 36 h 186"/>
                <a:gd name="T28" fmla="*/ 14 w 80"/>
                <a:gd name="T29" fmla="*/ 12 h 186"/>
                <a:gd name="T30" fmla="*/ 24 w 80"/>
                <a:gd name="T31" fmla="*/ 4 h 186"/>
                <a:gd name="T32" fmla="*/ 35 w 80"/>
                <a:gd name="T33" fmla="*/ 1 h 186"/>
                <a:gd name="T34" fmla="*/ 53 w 80"/>
                <a:gd name="T35" fmla="*/ 0 h 186"/>
                <a:gd name="T36" fmla="*/ 68 w 80"/>
                <a:gd name="T37" fmla="*/ 0 h 186"/>
                <a:gd name="T38" fmla="*/ 80 w 80"/>
                <a:gd name="T39" fmla="*/ 0 h 186"/>
                <a:gd name="T40" fmla="*/ 77 w 80"/>
                <a:gd name="T41" fmla="*/ 1 h 186"/>
                <a:gd name="T42" fmla="*/ 68 w 80"/>
                <a:gd name="T43" fmla="*/ 2 h 186"/>
                <a:gd name="T44" fmla="*/ 54 w 80"/>
                <a:gd name="T45" fmla="*/ 3 h 186"/>
                <a:gd name="T46" fmla="*/ 36 w 80"/>
                <a:gd name="T47" fmla="*/ 6 h 186"/>
                <a:gd name="T48" fmla="*/ 19 w 80"/>
                <a:gd name="T49" fmla="*/ 16 h 186"/>
                <a:gd name="T50" fmla="*/ 11 w 80"/>
                <a:gd name="T51" fmla="*/ 37 h 186"/>
                <a:gd name="T52" fmla="*/ 9 w 80"/>
                <a:gd name="T53" fmla="*/ 89 h 186"/>
                <a:gd name="T54" fmla="*/ 12 w 80"/>
                <a:gd name="T55" fmla="*/ 115 h 186"/>
                <a:gd name="T56" fmla="*/ 17 w 80"/>
                <a:gd name="T57" fmla="*/ 140 h 186"/>
                <a:gd name="T58" fmla="*/ 26 w 80"/>
                <a:gd name="T59" fmla="*/ 163 h 186"/>
                <a:gd name="T60" fmla="*/ 38 w 80"/>
                <a:gd name="T61" fmla="*/ 180 h 186"/>
                <a:gd name="T62" fmla="*/ 46 w 80"/>
                <a:gd name="T63" fmla="*/ 183 h 186"/>
                <a:gd name="T64" fmla="*/ 53 w 80"/>
                <a:gd name="T65" fmla="*/ 181 h 186"/>
                <a:gd name="T66" fmla="*/ 64 w 80"/>
                <a:gd name="T67" fmla="*/ 172 h 186"/>
                <a:gd name="T68" fmla="*/ 69 w 80"/>
                <a:gd name="T69" fmla="*/ 165 h 186"/>
                <a:gd name="T70" fmla="*/ 71 w 80"/>
                <a:gd name="T71" fmla="*/ 162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0" h="186">
                  <a:moveTo>
                    <a:pt x="71" y="162"/>
                  </a:moveTo>
                  <a:cubicBezTo>
                    <a:pt x="71" y="162"/>
                    <a:pt x="71" y="163"/>
                    <a:pt x="70" y="165"/>
                  </a:cubicBezTo>
                  <a:cubicBezTo>
                    <a:pt x="69" y="167"/>
                    <a:pt x="67" y="169"/>
                    <a:pt x="65" y="173"/>
                  </a:cubicBezTo>
                  <a:cubicBezTo>
                    <a:pt x="63" y="176"/>
                    <a:pt x="59" y="180"/>
                    <a:pt x="55" y="183"/>
                  </a:cubicBezTo>
                  <a:cubicBezTo>
                    <a:pt x="52" y="184"/>
                    <a:pt x="49" y="186"/>
                    <a:pt x="46" y="186"/>
                  </a:cubicBezTo>
                  <a:cubicBezTo>
                    <a:pt x="42" y="186"/>
                    <a:pt x="39" y="185"/>
                    <a:pt x="35" y="183"/>
                  </a:cubicBezTo>
                  <a:cubicBezTo>
                    <a:pt x="29" y="179"/>
                    <a:pt x="25" y="172"/>
                    <a:pt x="21" y="165"/>
                  </a:cubicBezTo>
                  <a:cubicBezTo>
                    <a:pt x="20" y="163"/>
                    <a:pt x="19" y="162"/>
                    <a:pt x="18" y="160"/>
                  </a:cubicBezTo>
                  <a:cubicBezTo>
                    <a:pt x="17" y="158"/>
                    <a:pt x="17" y="156"/>
                    <a:pt x="16" y="154"/>
                  </a:cubicBezTo>
                  <a:cubicBezTo>
                    <a:pt x="14" y="150"/>
                    <a:pt x="12" y="147"/>
                    <a:pt x="11" y="142"/>
                  </a:cubicBezTo>
                  <a:cubicBezTo>
                    <a:pt x="8" y="134"/>
                    <a:pt x="6" y="126"/>
                    <a:pt x="4" y="117"/>
                  </a:cubicBezTo>
                  <a:cubicBezTo>
                    <a:pt x="3" y="108"/>
                    <a:pt x="1" y="99"/>
                    <a:pt x="1" y="89"/>
                  </a:cubicBezTo>
                  <a:cubicBezTo>
                    <a:pt x="0" y="80"/>
                    <a:pt x="0" y="71"/>
                    <a:pt x="1" y="62"/>
                  </a:cubicBezTo>
                  <a:cubicBezTo>
                    <a:pt x="1" y="53"/>
                    <a:pt x="2" y="44"/>
                    <a:pt x="4" y="36"/>
                  </a:cubicBezTo>
                  <a:cubicBezTo>
                    <a:pt x="6" y="27"/>
                    <a:pt x="8" y="19"/>
                    <a:pt x="14" y="12"/>
                  </a:cubicBezTo>
                  <a:cubicBezTo>
                    <a:pt x="17" y="8"/>
                    <a:pt x="20" y="6"/>
                    <a:pt x="24" y="4"/>
                  </a:cubicBezTo>
                  <a:cubicBezTo>
                    <a:pt x="27" y="2"/>
                    <a:pt x="31" y="1"/>
                    <a:pt x="35" y="1"/>
                  </a:cubicBezTo>
                  <a:cubicBezTo>
                    <a:pt x="42" y="0"/>
                    <a:pt x="48" y="0"/>
                    <a:pt x="53" y="0"/>
                  </a:cubicBezTo>
                  <a:cubicBezTo>
                    <a:pt x="59" y="0"/>
                    <a:pt x="64" y="0"/>
                    <a:pt x="68" y="0"/>
                  </a:cubicBezTo>
                  <a:cubicBezTo>
                    <a:pt x="76" y="0"/>
                    <a:pt x="80" y="0"/>
                    <a:pt x="80" y="0"/>
                  </a:cubicBezTo>
                  <a:cubicBezTo>
                    <a:pt x="80" y="0"/>
                    <a:pt x="79" y="1"/>
                    <a:pt x="77" y="1"/>
                  </a:cubicBezTo>
                  <a:cubicBezTo>
                    <a:pt x="75" y="1"/>
                    <a:pt x="72" y="2"/>
                    <a:pt x="68" y="2"/>
                  </a:cubicBezTo>
                  <a:cubicBezTo>
                    <a:pt x="64" y="2"/>
                    <a:pt x="59" y="3"/>
                    <a:pt x="54" y="3"/>
                  </a:cubicBezTo>
                  <a:cubicBezTo>
                    <a:pt x="48" y="4"/>
                    <a:pt x="42" y="4"/>
                    <a:pt x="36" y="6"/>
                  </a:cubicBezTo>
                  <a:cubicBezTo>
                    <a:pt x="29" y="7"/>
                    <a:pt x="23" y="10"/>
                    <a:pt x="19" y="16"/>
                  </a:cubicBezTo>
                  <a:cubicBezTo>
                    <a:pt x="15" y="21"/>
                    <a:pt x="13" y="29"/>
                    <a:pt x="11" y="37"/>
                  </a:cubicBezTo>
                  <a:cubicBezTo>
                    <a:pt x="9" y="53"/>
                    <a:pt x="8" y="71"/>
                    <a:pt x="9" y="89"/>
                  </a:cubicBezTo>
                  <a:cubicBezTo>
                    <a:pt x="9" y="98"/>
                    <a:pt x="10" y="107"/>
                    <a:pt x="12" y="115"/>
                  </a:cubicBezTo>
                  <a:cubicBezTo>
                    <a:pt x="13" y="124"/>
                    <a:pt x="15" y="132"/>
                    <a:pt x="17" y="140"/>
                  </a:cubicBezTo>
                  <a:cubicBezTo>
                    <a:pt x="20" y="148"/>
                    <a:pt x="22" y="156"/>
                    <a:pt x="26" y="163"/>
                  </a:cubicBezTo>
                  <a:cubicBezTo>
                    <a:pt x="29" y="170"/>
                    <a:pt x="33" y="176"/>
                    <a:pt x="38" y="180"/>
                  </a:cubicBezTo>
                  <a:cubicBezTo>
                    <a:pt x="40" y="181"/>
                    <a:pt x="43" y="183"/>
                    <a:pt x="46" y="183"/>
                  </a:cubicBezTo>
                  <a:cubicBezTo>
                    <a:pt x="48" y="183"/>
                    <a:pt x="51" y="182"/>
                    <a:pt x="53" y="181"/>
                  </a:cubicBezTo>
                  <a:cubicBezTo>
                    <a:pt x="58" y="178"/>
                    <a:pt x="61" y="175"/>
                    <a:pt x="64" y="172"/>
                  </a:cubicBezTo>
                  <a:cubicBezTo>
                    <a:pt x="67" y="169"/>
                    <a:pt x="68" y="166"/>
                    <a:pt x="69" y="165"/>
                  </a:cubicBezTo>
                  <a:cubicBezTo>
                    <a:pt x="71" y="163"/>
                    <a:pt x="71" y="162"/>
                    <a:pt x="71" y="1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5" name="Freeform 107">
              <a:extLst>
                <a:ext uri="{FF2B5EF4-FFF2-40B4-BE49-F238E27FC236}">
                  <a16:creationId xmlns:a16="http://schemas.microsoft.com/office/drawing/2014/main" id="{5A0EF4EE-3F94-160A-CD32-207767DC0313}"/>
                </a:ext>
              </a:extLst>
            </p:cNvPr>
            <p:cNvSpPr>
              <a:spLocks/>
            </p:cNvSpPr>
            <p:nvPr/>
          </p:nvSpPr>
          <p:spPr bwMode="auto">
            <a:xfrm>
              <a:off x="-2514601" y="2468563"/>
              <a:ext cx="222250" cy="120650"/>
            </a:xfrm>
            <a:custGeom>
              <a:avLst/>
              <a:gdLst>
                <a:gd name="T0" fmla="*/ 0 w 161"/>
                <a:gd name="T1" fmla="*/ 87 h 87"/>
                <a:gd name="T2" fmla="*/ 6 w 161"/>
                <a:gd name="T3" fmla="*/ 82 h 87"/>
                <a:gd name="T4" fmla="*/ 13 w 161"/>
                <a:gd name="T5" fmla="*/ 76 h 87"/>
                <a:gd name="T6" fmla="*/ 22 w 161"/>
                <a:gd name="T7" fmla="*/ 68 h 87"/>
                <a:gd name="T8" fmla="*/ 46 w 161"/>
                <a:gd name="T9" fmla="*/ 52 h 87"/>
                <a:gd name="T10" fmla="*/ 60 w 161"/>
                <a:gd name="T11" fmla="*/ 43 h 87"/>
                <a:gd name="T12" fmla="*/ 76 w 161"/>
                <a:gd name="T13" fmla="*/ 35 h 87"/>
                <a:gd name="T14" fmla="*/ 91 w 161"/>
                <a:gd name="T15" fmla="*/ 27 h 87"/>
                <a:gd name="T16" fmla="*/ 106 w 161"/>
                <a:gd name="T17" fmla="*/ 20 h 87"/>
                <a:gd name="T18" fmla="*/ 120 w 161"/>
                <a:gd name="T19" fmla="*/ 14 h 87"/>
                <a:gd name="T20" fmla="*/ 134 w 161"/>
                <a:gd name="T21" fmla="*/ 9 h 87"/>
                <a:gd name="T22" fmla="*/ 161 w 161"/>
                <a:gd name="T23" fmla="*/ 0 h 87"/>
                <a:gd name="T24" fmla="*/ 135 w 161"/>
                <a:gd name="T25" fmla="*/ 13 h 87"/>
                <a:gd name="T26" fmla="*/ 123 w 161"/>
                <a:gd name="T27" fmla="*/ 19 h 87"/>
                <a:gd name="T28" fmla="*/ 109 w 161"/>
                <a:gd name="T29" fmla="*/ 26 h 87"/>
                <a:gd name="T30" fmla="*/ 94 w 161"/>
                <a:gd name="T31" fmla="*/ 34 h 87"/>
                <a:gd name="T32" fmla="*/ 79 w 161"/>
                <a:gd name="T33" fmla="*/ 42 h 87"/>
                <a:gd name="T34" fmla="*/ 64 w 161"/>
                <a:gd name="T35" fmla="*/ 50 h 87"/>
                <a:gd name="T36" fmla="*/ 50 w 161"/>
                <a:gd name="T37" fmla="*/ 58 h 87"/>
                <a:gd name="T38" fmla="*/ 36 w 161"/>
                <a:gd name="T39" fmla="*/ 65 h 87"/>
                <a:gd name="T40" fmla="*/ 24 w 161"/>
                <a:gd name="T41" fmla="*/ 72 h 87"/>
                <a:gd name="T42" fmla="*/ 15 w 161"/>
                <a:gd name="T43" fmla="*/ 78 h 87"/>
                <a:gd name="T44" fmla="*/ 7 w 161"/>
                <a:gd name="T45" fmla="*/ 83 h 87"/>
                <a:gd name="T46" fmla="*/ 2 w 161"/>
                <a:gd name="T47" fmla="*/ 86 h 87"/>
                <a:gd name="T48" fmla="*/ 0 w 161"/>
                <a:gd name="T49"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1" h="87">
                  <a:moveTo>
                    <a:pt x="0" y="87"/>
                  </a:moveTo>
                  <a:cubicBezTo>
                    <a:pt x="0" y="87"/>
                    <a:pt x="2" y="85"/>
                    <a:pt x="6" y="82"/>
                  </a:cubicBezTo>
                  <a:cubicBezTo>
                    <a:pt x="8" y="80"/>
                    <a:pt x="10" y="78"/>
                    <a:pt x="13" y="76"/>
                  </a:cubicBezTo>
                  <a:cubicBezTo>
                    <a:pt x="15" y="74"/>
                    <a:pt x="18" y="71"/>
                    <a:pt x="22" y="68"/>
                  </a:cubicBezTo>
                  <a:cubicBezTo>
                    <a:pt x="29" y="63"/>
                    <a:pt x="37" y="57"/>
                    <a:pt x="46" y="52"/>
                  </a:cubicBezTo>
                  <a:cubicBezTo>
                    <a:pt x="51" y="49"/>
                    <a:pt x="56" y="46"/>
                    <a:pt x="60" y="43"/>
                  </a:cubicBezTo>
                  <a:cubicBezTo>
                    <a:pt x="65" y="40"/>
                    <a:pt x="70" y="37"/>
                    <a:pt x="76" y="35"/>
                  </a:cubicBezTo>
                  <a:cubicBezTo>
                    <a:pt x="81" y="32"/>
                    <a:pt x="86" y="29"/>
                    <a:pt x="91" y="27"/>
                  </a:cubicBezTo>
                  <a:cubicBezTo>
                    <a:pt x="96" y="24"/>
                    <a:pt x="101" y="22"/>
                    <a:pt x="106" y="20"/>
                  </a:cubicBezTo>
                  <a:cubicBezTo>
                    <a:pt x="111" y="18"/>
                    <a:pt x="116" y="16"/>
                    <a:pt x="120" y="14"/>
                  </a:cubicBezTo>
                  <a:cubicBezTo>
                    <a:pt x="125" y="12"/>
                    <a:pt x="129" y="11"/>
                    <a:pt x="134" y="9"/>
                  </a:cubicBezTo>
                  <a:cubicBezTo>
                    <a:pt x="150" y="3"/>
                    <a:pt x="161" y="0"/>
                    <a:pt x="161" y="0"/>
                  </a:cubicBezTo>
                  <a:cubicBezTo>
                    <a:pt x="161" y="0"/>
                    <a:pt x="151" y="6"/>
                    <a:pt x="135" y="13"/>
                  </a:cubicBezTo>
                  <a:cubicBezTo>
                    <a:pt x="131" y="15"/>
                    <a:pt x="127" y="17"/>
                    <a:pt x="123" y="19"/>
                  </a:cubicBezTo>
                  <a:cubicBezTo>
                    <a:pt x="118" y="22"/>
                    <a:pt x="114" y="24"/>
                    <a:pt x="109" y="26"/>
                  </a:cubicBezTo>
                  <a:cubicBezTo>
                    <a:pt x="104" y="29"/>
                    <a:pt x="99" y="31"/>
                    <a:pt x="94" y="34"/>
                  </a:cubicBezTo>
                  <a:cubicBezTo>
                    <a:pt x="89" y="36"/>
                    <a:pt x="84" y="39"/>
                    <a:pt x="79" y="42"/>
                  </a:cubicBezTo>
                  <a:cubicBezTo>
                    <a:pt x="74" y="44"/>
                    <a:pt x="69" y="47"/>
                    <a:pt x="64" y="50"/>
                  </a:cubicBezTo>
                  <a:cubicBezTo>
                    <a:pt x="59" y="52"/>
                    <a:pt x="54" y="55"/>
                    <a:pt x="50" y="58"/>
                  </a:cubicBezTo>
                  <a:cubicBezTo>
                    <a:pt x="45" y="60"/>
                    <a:pt x="41" y="63"/>
                    <a:pt x="36" y="65"/>
                  </a:cubicBezTo>
                  <a:cubicBezTo>
                    <a:pt x="32" y="68"/>
                    <a:pt x="28" y="70"/>
                    <a:pt x="24" y="72"/>
                  </a:cubicBezTo>
                  <a:cubicBezTo>
                    <a:pt x="21" y="74"/>
                    <a:pt x="17" y="77"/>
                    <a:pt x="15" y="78"/>
                  </a:cubicBezTo>
                  <a:cubicBezTo>
                    <a:pt x="12" y="80"/>
                    <a:pt x="9" y="82"/>
                    <a:pt x="7" y="83"/>
                  </a:cubicBezTo>
                  <a:cubicBezTo>
                    <a:pt x="5" y="85"/>
                    <a:pt x="3" y="86"/>
                    <a:pt x="2" y="86"/>
                  </a:cubicBezTo>
                  <a:cubicBezTo>
                    <a:pt x="1" y="87"/>
                    <a:pt x="0" y="87"/>
                    <a:pt x="0" y="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
        <p:nvSpPr>
          <p:cNvPr id="12" name="TextBox 11">
            <a:extLst>
              <a:ext uri="{FF2B5EF4-FFF2-40B4-BE49-F238E27FC236}">
                <a16:creationId xmlns:a16="http://schemas.microsoft.com/office/drawing/2014/main" id="{7070D1AD-D445-B27E-598A-70387CFA3D63}"/>
              </a:ext>
            </a:extLst>
          </p:cNvPr>
          <p:cNvSpPr txBox="1"/>
          <p:nvPr/>
        </p:nvSpPr>
        <p:spPr>
          <a:xfrm>
            <a:off x="1452094" y="2575492"/>
            <a:ext cx="10083595" cy="276999"/>
          </a:xfrm>
          <a:prstGeom prst="rect">
            <a:avLst/>
          </a:prstGeom>
          <a:noFill/>
        </p:spPr>
        <p:txBody>
          <a:bodyPr wrap="square" rtlCol="0">
            <a:spAutoFit/>
          </a:bodyPr>
          <a:lstStyle/>
          <a:p>
            <a:r>
              <a:rPr lang="en-GB" sz="1200" dirty="0">
                <a:solidFill>
                  <a:schemeClr val="tx1"/>
                </a:solidFill>
                <a:latin typeface="Verdana" panose="020B0604030504040204" pitchFamily="34" charset="0"/>
                <a:ea typeface="Verdana" panose="020B0604030504040204" pitchFamily="34" charset="0"/>
              </a:rPr>
              <a:t>MAFLD criteria can </a:t>
            </a:r>
            <a:r>
              <a:rPr lang="en-GB" sz="1200" b="1" dirty="0">
                <a:solidFill>
                  <a:schemeClr val="tx1"/>
                </a:solidFill>
                <a:latin typeface="Verdana" panose="020B0604030504040204" pitchFamily="34" charset="0"/>
                <a:ea typeface="Verdana" panose="020B0604030504040204" pitchFamily="34" charset="0"/>
              </a:rPr>
              <a:t>discriminate more patients at risk of liver-related events </a:t>
            </a:r>
            <a:r>
              <a:rPr lang="en-GB" sz="1200" dirty="0">
                <a:solidFill>
                  <a:schemeClr val="tx1"/>
                </a:solidFill>
                <a:latin typeface="Verdana" panose="020B0604030504040204" pitchFamily="34" charset="0"/>
                <a:ea typeface="Verdana" panose="020B0604030504040204" pitchFamily="34" charset="0"/>
              </a:rPr>
              <a:t>as compared with NAFLD criteria</a:t>
            </a:r>
            <a:r>
              <a:rPr lang="en-GB" sz="1200" baseline="30000" dirty="0">
                <a:solidFill>
                  <a:schemeClr val="tx1"/>
                </a:solidFill>
                <a:latin typeface="Verdana" panose="020B0604030504040204" pitchFamily="34" charset="0"/>
                <a:ea typeface="Verdana" panose="020B0604030504040204" pitchFamily="34" charset="0"/>
              </a:rPr>
              <a:t>1</a:t>
            </a:r>
          </a:p>
        </p:txBody>
      </p:sp>
      <p:sp>
        <p:nvSpPr>
          <p:cNvPr id="15" name="TextBox 14">
            <a:extLst>
              <a:ext uri="{FF2B5EF4-FFF2-40B4-BE49-F238E27FC236}">
                <a16:creationId xmlns:a16="http://schemas.microsoft.com/office/drawing/2014/main" id="{1EB59497-1D28-459D-B70E-3F656D3AED83}"/>
              </a:ext>
            </a:extLst>
          </p:cNvPr>
          <p:cNvSpPr txBox="1"/>
          <p:nvPr/>
        </p:nvSpPr>
        <p:spPr>
          <a:xfrm>
            <a:off x="1468723" y="3040228"/>
            <a:ext cx="10353880" cy="276999"/>
          </a:xfrm>
          <a:prstGeom prst="rect">
            <a:avLst/>
          </a:prstGeom>
          <a:noFill/>
        </p:spPr>
        <p:txBody>
          <a:bodyPr wrap="square">
            <a:spAutoFit/>
          </a:bodyPr>
          <a:lstStyle/>
          <a:p>
            <a:pPr algn="ctr"/>
            <a:r>
              <a:rPr lang="en-GB" sz="1200" b="1" dirty="0">
                <a:solidFill>
                  <a:schemeClr val="tx1"/>
                </a:solidFill>
                <a:latin typeface="Verdana" panose="020B0604030504040204" pitchFamily="34" charset="0"/>
                <a:ea typeface="Verdana" panose="020B0604030504040204" pitchFamily="34" charset="0"/>
              </a:rPr>
              <a:t>The criteria for MAFLD diagnosis:</a:t>
            </a:r>
          </a:p>
        </p:txBody>
      </p:sp>
      <p:pic>
        <p:nvPicPr>
          <p:cNvPr id="19" name="Picture 18">
            <a:extLst>
              <a:ext uri="{FF2B5EF4-FFF2-40B4-BE49-F238E27FC236}">
                <a16:creationId xmlns:a16="http://schemas.microsoft.com/office/drawing/2014/main" id="{6E2639FA-D336-E62B-36BF-9F48C74BAA56}"/>
              </a:ext>
            </a:extLst>
          </p:cNvPr>
          <p:cNvPicPr>
            <a:picLocks noChangeAspect="1"/>
          </p:cNvPicPr>
          <p:nvPr/>
        </p:nvPicPr>
        <p:blipFill rotWithShape="1">
          <a:blip r:embed="rId2">
            <a:extLst>
              <a:ext uri="{BEBA8EAE-BF5A-486C-A8C5-ECC9F3942E4B}">
                <a14:imgProps xmlns:a14="http://schemas.microsoft.com/office/drawing/2010/main">
                  <a14:imgLayer r:embed="rId3">
                    <a14:imgEffect>
                      <a14:backgroundRemoval t="18651" b="69643" l="1528" r="54306">
                        <a14:foregroundMark x1="54583" y1="24603" x2="54583" y2="24603"/>
                        <a14:foregroundMark x1="19167" y1="57341" x2="19167" y2="57341"/>
                        <a14:foregroundMark x1="1528" y1="69643" x2="1528" y2="69643"/>
                      </a14:backgroundRemoval>
                    </a14:imgEffect>
                  </a14:imgLayer>
                </a14:imgProps>
              </a:ext>
            </a:extLst>
          </a:blip>
          <a:srcRect l="13779" t="14052" r="42462" b="38564"/>
          <a:stretch/>
        </p:blipFill>
        <p:spPr>
          <a:xfrm>
            <a:off x="568345" y="1511668"/>
            <a:ext cx="1002654" cy="760013"/>
          </a:xfrm>
          <a:prstGeom prst="rect">
            <a:avLst/>
          </a:prstGeom>
        </p:spPr>
      </p:pic>
      <p:sp>
        <p:nvSpPr>
          <p:cNvPr id="36" name="Rectangle: Rounded Corners 35">
            <a:extLst>
              <a:ext uri="{FF2B5EF4-FFF2-40B4-BE49-F238E27FC236}">
                <a16:creationId xmlns:a16="http://schemas.microsoft.com/office/drawing/2014/main" id="{2F958A21-A710-AB79-C4C3-F73358030CC7}"/>
              </a:ext>
            </a:extLst>
          </p:cNvPr>
          <p:cNvSpPr/>
          <p:nvPr/>
        </p:nvSpPr>
        <p:spPr>
          <a:xfrm>
            <a:off x="1452095" y="4758147"/>
            <a:ext cx="4364243" cy="1460322"/>
          </a:xfrm>
          <a:prstGeom prst="roundRect">
            <a:avLst>
              <a:gd name="adj" fmla="val 24914"/>
            </a:avLst>
          </a:prstGeom>
          <a:no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dirty="0">
                <a:solidFill>
                  <a:schemeClr val="tx1"/>
                </a:solidFill>
                <a:latin typeface="Verdana" panose="020B0604030504040204" pitchFamily="34" charset="0"/>
                <a:ea typeface="Verdana" panose="020B0604030504040204" pitchFamily="34" charset="0"/>
              </a:rPr>
              <a:t>MAFLD affects </a:t>
            </a:r>
            <a:r>
              <a:rPr lang="en-GB" sz="1200" b="1" dirty="0">
                <a:solidFill>
                  <a:schemeClr val="tx1"/>
                </a:solidFill>
                <a:latin typeface="Verdana" panose="020B0604030504040204" pitchFamily="34" charset="0"/>
                <a:ea typeface="Verdana" panose="020B0604030504040204" pitchFamily="34" charset="0"/>
              </a:rPr>
              <a:t>more than a third </a:t>
            </a:r>
            <a:r>
              <a:rPr lang="en-GB" sz="1200" dirty="0">
                <a:solidFill>
                  <a:schemeClr val="tx1"/>
                </a:solidFill>
                <a:latin typeface="Verdana" panose="020B0604030504040204" pitchFamily="34" charset="0"/>
                <a:ea typeface="Verdana" panose="020B0604030504040204" pitchFamily="34" charset="0"/>
              </a:rPr>
              <a:t>of the</a:t>
            </a:r>
            <a:br>
              <a:rPr lang="en-GB" sz="1200" dirty="0">
                <a:solidFill>
                  <a:schemeClr val="tx1"/>
                </a:solidFill>
                <a:latin typeface="Verdana" panose="020B0604030504040204" pitchFamily="34" charset="0"/>
                <a:ea typeface="Verdana" panose="020B0604030504040204" pitchFamily="34" charset="0"/>
              </a:rPr>
            </a:br>
            <a:r>
              <a:rPr lang="en-GB" sz="1200" dirty="0">
                <a:solidFill>
                  <a:schemeClr val="tx1"/>
                </a:solidFill>
                <a:latin typeface="Verdana" panose="020B0604030504040204" pitchFamily="34" charset="0"/>
                <a:ea typeface="Verdana" panose="020B0604030504040204" pitchFamily="34" charset="0"/>
              </a:rPr>
              <a:t>global population</a:t>
            </a:r>
            <a:r>
              <a:rPr lang="en-GB" sz="1200" baseline="30000" dirty="0">
                <a:solidFill>
                  <a:schemeClr val="tx1"/>
                </a:solidFill>
                <a:latin typeface="Verdana" panose="020B0604030504040204" pitchFamily="34" charset="0"/>
                <a:ea typeface="Verdana" panose="020B0604030504040204" pitchFamily="34" charset="0"/>
              </a:rPr>
              <a:t>1,3</a:t>
            </a:r>
          </a:p>
        </p:txBody>
      </p:sp>
      <p:grpSp>
        <p:nvGrpSpPr>
          <p:cNvPr id="23" name="Group 22">
            <a:extLst>
              <a:ext uri="{FF2B5EF4-FFF2-40B4-BE49-F238E27FC236}">
                <a16:creationId xmlns:a16="http://schemas.microsoft.com/office/drawing/2014/main" id="{C9A0315E-DECD-2CA9-720D-C17A909FE655}"/>
              </a:ext>
            </a:extLst>
          </p:cNvPr>
          <p:cNvGrpSpPr>
            <a:grpSpLocks noChangeAspect="1"/>
          </p:cNvGrpSpPr>
          <p:nvPr/>
        </p:nvGrpSpPr>
        <p:grpSpPr>
          <a:xfrm>
            <a:off x="683111" y="5112888"/>
            <a:ext cx="773497" cy="764478"/>
            <a:chOff x="5291138" y="3886200"/>
            <a:chExt cx="544512" cy="538163"/>
          </a:xfrm>
        </p:grpSpPr>
        <p:sp>
          <p:nvSpPr>
            <p:cNvPr id="24" name="AutoShape 340">
              <a:extLst>
                <a:ext uri="{FF2B5EF4-FFF2-40B4-BE49-F238E27FC236}">
                  <a16:creationId xmlns:a16="http://schemas.microsoft.com/office/drawing/2014/main" id="{6F1C2D4C-53C4-6AFA-10A3-8FF7C54C1E9B}"/>
                </a:ext>
              </a:extLst>
            </p:cNvPr>
            <p:cNvSpPr>
              <a:spLocks noChangeAspect="1" noChangeArrowheads="1" noTextEdit="1"/>
            </p:cNvSpPr>
            <p:nvPr/>
          </p:nvSpPr>
          <p:spPr bwMode="auto">
            <a:xfrm>
              <a:off x="5291138" y="3886200"/>
              <a:ext cx="544512"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5" name="Freeform 342">
              <a:extLst>
                <a:ext uri="{FF2B5EF4-FFF2-40B4-BE49-F238E27FC236}">
                  <a16:creationId xmlns:a16="http://schemas.microsoft.com/office/drawing/2014/main" id="{F627F4AB-3483-765C-2E7D-A8900C1F9B58}"/>
                </a:ext>
              </a:extLst>
            </p:cNvPr>
            <p:cNvSpPr>
              <a:spLocks/>
            </p:cNvSpPr>
            <p:nvPr/>
          </p:nvSpPr>
          <p:spPr bwMode="auto">
            <a:xfrm>
              <a:off x="5470525" y="4002088"/>
              <a:ext cx="171450" cy="339725"/>
            </a:xfrm>
            <a:custGeom>
              <a:avLst/>
              <a:gdLst>
                <a:gd name="T0" fmla="*/ 37 w 71"/>
                <a:gd name="T1" fmla="*/ 106 h 140"/>
                <a:gd name="T2" fmla="*/ 33 w 71"/>
                <a:gd name="T3" fmla="*/ 131 h 140"/>
                <a:gd name="T4" fmla="*/ 22 w 71"/>
                <a:gd name="T5" fmla="*/ 140 h 140"/>
                <a:gd name="T6" fmla="*/ 14 w 71"/>
                <a:gd name="T7" fmla="*/ 129 h 140"/>
                <a:gd name="T8" fmla="*/ 14 w 71"/>
                <a:gd name="T9" fmla="*/ 85 h 140"/>
                <a:gd name="T10" fmla="*/ 9 w 71"/>
                <a:gd name="T11" fmla="*/ 71 h 140"/>
                <a:gd name="T12" fmla="*/ 8 w 71"/>
                <a:gd name="T13" fmla="*/ 70 h 140"/>
                <a:gd name="T14" fmla="*/ 7 w 71"/>
                <a:gd name="T15" fmla="*/ 10 h 140"/>
                <a:gd name="T16" fmla="*/ 12 w 71"/>
                <a:gd name="T17" fmla="*/ 6 h 140"/>
                <a:gd name="T18" fmla="*/ 62 w 71"/>
                <a:gd name="T19" fmla="*/ 5 h 140"/>
                <a:gd name="T20" fmla="*/ 71 w 71"/>
                <a:gd name="T21" fmla="*/ 23 h 140"/>
                <a:gd name="T22" fmla="*/ 71 w 71"/>
                <a:gd name="T23" fmla="*/ 56 h 140"/>
                <a:gd name="T24" fmla="*/ 65 w 71"/>
                <a:gd name="T25" fmla="*/ 71 h 140"/>
                <a:gd name="T26" fmla="*/ 59 w 71"/>
                <a:gd name="T27" fmla="*/ 84 h 140"/>
                <a:gd name="T28" fmla="*/ 59 w 71"/>
                <a:gd name="T29" fmla="*/ 130 h 140"/>
                <a:gd name="T30" fmla="*/ 53 w 71"/>
                <a:gd name="T31" fmla="*/ 140 h 140"/>
                <a:gd name="T32" fmla="*/ 43 w 71"/>
                <a:gd name="T33" fmla="*/ 131 h 140"/>
                <a:gd name="T34" fmla="*/ 39 w 71"/>
                <a:gd name="T35" fmla="*/ 106 h 140"/>
                <a:gd name="T36" fmla="*/ 37 w 71"/>
                <a:gd name="T37" fmla="*/ 10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1" h="140">
                  <a:moveTo>
                    <a:pt x="37" y="106"/>
                  </a:moveTo>
                  <a:cubicBezTo>
                    <a:pt x="35" y="114"/>
                    <a:pt x="34" y="122"/>
                    <a:pt x="33" y="131"/>
                  </a:cubicBezTo>
                  <a:cubicBezTo>
                    <a:pt x="32" y="138"/>
                    <a:pt x="29" y="140"/>
                    <a:pt x="22" y="140"/>
                  </a:cubicBezTo>
                  <a:cubicBezTo>
                    <a:pt x="14" y="140"/>
                    <a:pt x="14" y="135"/>
                    <a:pt x="14" y="129"/>
                  </a:cubicBezTo>
                  <a:cubicBezTo>
                    <a:pt x="14" y="115"/>
                    <a:pt x="14" y="100"/>
                    <a:pt x="14" y="85"/>
                  </a:cubicBezTo>
                  <a:cubicBezTo>
                    <a:pt x="14" y="80"/>
                    <a:pt x="14" y="74"/>
                    <a:pt x="9" y="71"/>
                  </a:cubicBezTo>
                  <a:cubicBezTo>
                    <a:pt x="9" y="71"/>
                    <a:pt x="8" y="70"/>
                    <a:pt x="8" y="70"/>
                  </a:cubicBezTo>
                  <a:cubicBezTo>
                    <a:pt x="1" y="61"/>
                    <a:pt x="0" y="19"/>
                    <a:pt x="7" y="10"/>
                  </a:cubicBezTo>
                  <a:cubicBezTo>
                    <a:pt x="9" y="8"/>
                    <a:pt x="10" y="7"/>
                    <a:pt x="12" y="6"/>
                  </a:cubicBezTo>
                  <a:cubicBezTo>
                    <a:pt x="20" y="0"/>
                    <a:pt x="54" y="0"/>
                    <a:pt x="62" y="5"/>
                  </a:cubicBezTo>
                  <a:cubicBezTo>
                    <a:pt x="68" y="10"/>
                    <a:pt x="71" y="16"/>
                    <a:pt x="71" y="23"/>
                  </a:cubicBezTo>
                  <a:cubicBezTo>
                    <a:pt x="71" y="34"/>
                    <a:pt x="71" y="45"/>
                    <a:pt x="71" y="56"/>
                  </a:cubicBezTo>
                  <a:cubicBezTo>
                    <a:pt x="71" y="61"/>
                    <a:pt x="69" y="67"/>
                    <a:pt x="65" y="71"/>
                  </a:cubicBezTo>
                  <a:cubicBezTo>
                    <a:pt x="60" y="75"/>
                    <a:pt x="59" y="79"/>
                    <a:pt x="59" y="84"/>
                  </a:cubicBezTo>
                  <a:cubicBezTo>
                    <a:pt x="60" y="100"/>
                    <a:pt x="59" y="115"/>
                    <a:pt x="59" y="130"/>
                  </a:cubicBezTo>
                  <a:cubicBezTo>
                    <a:pt x="59" y="135"/>
                    <a:pt x="59" y="140"/>
                    <a:pt x="53" y="140"/>
                  </a:cubicBezTo>
                  <a:cubicBezTo>
                    <a:pt x="46" y="140"/>
                    <a:pt x="43" y="137"/>
                    <a:pt x="43" y="131"/>
                  </a:cubicBezTo>
                  <a:cubicBezTo>
                    <a:pt x="42" y="123"/>
                    <a:pt x="40" y="115"/>
                    <a:pt x="39" y="106"/>
                  </a:cubicBezTo>
                  <a:cubicBezTo>
                    <a:pt x="38" y="106"/>
                    <a:pt x="37" y="106"/>
                    <a:pt x="37" y="10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GB"/>
            </a:p>
          </p:txBody>
        </p:sp>
        <p:sp>
          <p:nvSpPr>
            <p:cNvPr id="27" name="Freeform 344">
              <a:extLst>
                <a:ext uri="{FF2B5EF4-FFF2-40B4-BE49-F238E27FC236}">
                  <a16:creationId xmlns:a16="http://schemas.microsoft.com/office/drawing/2014/main" id="{C597CE4F-81DF-8729-A7E0-1D8BAA0C25F6}"/>
                </a:ext>
              </a:extLst>
            </p:cNvPr>
            <p:cNvSpPr>
              <a:spLocks/>
            </p:cNvSpPr>
            <p:nvPr/>
          </p:nvSpPr>
          <p:spPr bwMode="auto">
            <a:xfrm>
              <a:off x="5349875" y="4014788"/>
              <a:ext cx="139700" cy="309563"/>
            </a:xfrm>
            <a:custGeom>
              <a:avLst/>
              <a:gdLst>
                <a:gd name="T0" fmla="*/ 31 w 58"/>
                <a:gd name="T1" fmla="*/ 98 h 128"/>
                <a:gd name="T2" fmla="*/ 27 w 58"/>
                <a:gd name="T3" fmla="*/ 120 h 128"/>
                <a:gd name="T4" fmla="*/ 17 w 58"/>
                <a:gd name="T5" fmla="*/ 128 h 128"/>
                <a:gd name="T6" fmla="*/ 10 w 58"/>
                <a:gd name="T7" fmla="*/ 118 h 128"/>
                <a:gd name="T8" fmla="*/ 10 w 58"/>
                <a:gd name="T9" fmla="*/ 78 h 128"/>
                <a:gd name="T10" fmla="*/ 5 w 58"/>
                <a:gd name="T11" fmla="*/ 63 h 128"/>
                <a:gd name="T12" fmla="*/ 0 w 58"/>
                <a:gd name="T13" fmla="*/ 52 h 128"/>
                <a:gd name="T14" fmla="*/ 0 w 58"/>
                <a:gd name="T15" fmla="*/ 19 h 128"/>
                <a:gd name="T16" fmla="*/ 18 w 58"/>
                <a:gd name="T17" fmla="*/ 1 h 128"/>
                <a:gd name="T18" fmla="*/ 39 w 58"/>
                <a:gd name="T19" fmla="*/ 1 h 128"/>
                <a:gd name="T20" fmla="*/ 44 w 58"/>
                <a:gd name="T21" fmla="*/ 8 h 128"/>
                <a:gd name="T22" fmla="*/ 43 w 58"/>
                <a:gd name="T23" fmla="*/ 52 h 128"/>
                <a:gd name="T24" fmla="*/ 46 w 58"/>
                <a:gd name="T25" fmla="*/ 65 h 128"/>
                <a:gd name="T26" fmla="*/ 52 w 58"/>
                <a:gd name="T27" fmla="*/ 122 h 128"/>
                <a:gd name="T28" fmla="*/ 45 w 58"/>
                <a:gd name="T29" fmla="*/ 127 h 128"/>
                <a:gd name="T30" fmla="*/ 37 w 58"/>
                <a:gd name="T31" fmla="*/ 121 h 128"/>
                <a:gd name="T32" fmla="*/ 33 w 58"/>
                <a:gd name="T33" fmla="*/ 98 h 128"/>
                <a:gd name="T34" fmla="*/ 31 w 58"/>
                <a:gd name="T35" fmla="*/ 9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8" h="128">
                  <a:moveTo>
                    <a:pt x="31" y="98"/>
                  </a:moveTo>
                  <a:cubicBezTo>
                    <a:pt x="30" y="105"/>
                    <a:pt x="28" y="112"/>
                    <a:pt x="27" y="120"/>
                  </a:cubicBezTo>
                  <a:cubicBezTo>
                    <a:pt x="27" y="126"/>
                    <a:pt x="23" y="128"/>
                    <a:pt x="17" y="128"/>
                  </a:cubicBezTo>
                  <a:cubicBezTo>
                    <a:pt x="11" y="127"/>
                    <a:pt x="10" y="123"/>
                    <a:pt x="10" y="118"/>
                  </a:cubicBezTo>
                  <a:cubicBezTo>
                    <a:pt x="10" y="105"/>
                    <a:pt x="10" y="91"/>
                    <a:pt x="10" y="78"/>
                  </a:cubicBezTo>
                  <a:cubicBezTo>
                    <a:pt x="10" y="72"/>
                    <a:pt x="10" y="67"/>
                    <a:pt x="5" y="63"/>
                  </a:cubicBezTo>
                  <a:cubicBezTo>
                    <a:pt x="2" y="60"/>
                    <a:pt x="0" y="56"/>
                    <a:pt x="0" y="52"/>
                  </a:cubicBezTo>
                  <a:cubicBezTo>
                    <a:pt x="0" y="41"/>
                    <a:pt x="0" y="30"/>
                    <a:pt x="0" y="19"/>
                  </a:cubicBezTo>
                  <a:cubicBezTo>
                    <a:pt x="1" y="9"/>
                    <a:pt x="7" y="2"/>
                    <a:pt x="18" y="1"/>
                  </a:cubicBezTo>
                  <a:cubicBezTo>
                    <a:pt x="25" y="0"/>
                    <a:pt x="32" y="1"/>
                    <a:pt x="39" y="1"/>
                  </a:cubicBezTo>
                  <a:cubicBezTo>
                    <a:pt x="44" y="1"/>
                    <a:pt x="46" y="3"/>
                    <a:pt x="44" y="8"/>
                  </a:cubicBezTo>
                  <a:cubicBezTo>
                    <a:pt x="41" y="22"/>
                    <a:pt x="43" y="37"/>
                    <a:pt x="43" y="52"/>
                  </a:cubicBezTo>
                  <a:cubicBezTo>
                    <a:pt x="43" y="56"/>
                    <a:pt x="44" y="61"/>
                    <a:pt x="46" y="65"/>
                  </a:cubicBezTo>
                  <a:cubicBezTo>
                    <a:pt x="58" y="83"/>
                    <a:pt x="50" y="103"/>
                    <a:pt x="52" y="122"/>
                  </a:cubicBezTo>
                  <a:cubicBezTo>
                    <a:pt x="52" y="126"/>
                    <a:pt x="49" y="127"/>
                    <a:pt x="45" y="127"/>
                  </a:cubicBezTo>
                  <a:cubicBezTo>
                    <a:pt x="41" y="128"/>
                    <a:pt x="38" y="126"/>
                    <a:pt x="37" y="121"/>
                  </a:cubicBezTo>
                  <a:cubicBezTo>
                    <a:pt x="36" y="113"/>
                    <a:pt x="34" y="105"/>
                    <a:pt x="33" y="98"/>
                  </a:cubicBezTo>
                  <a:cubicBezTo>
                    <a:pt x="32" y="98"/>
                    <a:pt x="32" y="98"/>
                    <a:pt x="31" y="9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GB"/>
            </a:p>
          </p:txBody>
        </p:sp>
        <p:sp>
          <p:nvSpPr>
            <p:cNvPr id="32" name="Freeform 345">
              <a:extLst>
                <a:ext uri="{FF2B5EF4-FFF2-40B4-BE49-F238E27FC236}">
                  <a16:creationId xmlns:a16="http://schemas.microsoft.com/office/drawing/2014/main" id="{AA4CCCE8-1B1D-DB38-953F-DF45052FDC39}"/>
                </a:ext>
              </a:extLst>
            </p:cNvPr>
            <p:cNvSpPr>
              <a:spLocks/>
            </p:cNvSpPr>
            <p:nvPr/>
          </p:nvSpPr>
          <p:spPr bwMode="auto">
            <a:xfrm>
              <a:off x="5645150" y="4014788"/>
              <a:ext cx="125412" cy="309563"/>
            </a:xfrm>
            <a:custGeom>
              <a:avLst/>
              <a:gdLst>
                <a:gd name="T0" fmla="*/ 19 w 52"/>
                <a:gd name="T1" fmla="*/ 97 h 128"/>
                <a:gd name="T2" fmla="*/ 16 w 52"/>
                <a:gd name="T3" fmla="*/ 119 h 128"/>
                <a:gd name="T4" fmla="*/ 7 w 52"/>
                <a:gd name="T5" fmla="*/ 127 h 128"/>
                <a:gd name="T6" fmla="*/ 0 w 52"/>
                <a:gd name="T7" fmla="*/ 118 h 128"/>
                <a:gd name="T8" fmla="*/ 0 w 52"/>
                <a:gd name="T9" fmla="*/ 80 h 128"/>
                <a:gd name="T10" fmla="*/ 1 w 52"/>
                <a:gd name="T11" fmla="*/ 73 h 128"/>
                <a:gd name="T12" fmla="*/ 8 w 52"/>
                <a:gd name="T13" fmla="*/ 9 h 128"/>
                <a:gd name="T14" fmla="*/ 15 w 52"/>
                <a:gd name="T15" fmla="*/ 0 h 128"/>
                <a:gd name="T16" fmla="*/ 34 w 52"/>
                <a:gd name="T17" fmla="*/ 1 h 128"/>
                <a:gd name="T18" fmla="*/ 52 w 52"/>
                <a:gd name="T19" fmla="*/ 19 h 128"/>
                <a:gd name="T20" fmla="*/ 52 w 52"/>
                <a:gd name="T21" fmla="*/ 52 h 128"/>
                <a:gd name="T22" fmla="*/ 48 w 52"/>
                <a:gd name="T23" fmla="*/ 62 h 128"/>
                <a:gd name="T24" fmla="*/ 42 w 52"/>
                <a:gd name="T25" fmla="*/ 82 h 128"/>
                <a:gd name="T26" fmla="*/ 42 w 52"/>
                <a:gd name="T27" fmla="*/ 119 h 128"/>
                <a:gd name="T28" fmla="*/ 34 w 52"/>
                <a:gd name="T29" fmla="*/ 128 h 128"/>
                <a:gd name="T30" fmla="*/ 25 w 52"/>
                <a:gd name="T31" fmla="*/ 119 h 128"/>
                <a:gd name="T32" fmla="*/ 21 w 52"/>
                <a:gd name="T33" fmla="*/ 97 h 128"/>
                <a:gd name="T34" fmla="*/ 19 w 52"/>
                <a:gd name="T35" fmla="*/ 9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 h="128">
                  <a:moveTo>
                    <a:pt x="19" y="97"/>
                  </a:moveTo>
                  <a:cubicBezTo>
                    <a:pt x="18" y="105"/>
                    <a:pt x="17" y="112"/>
                    <a:pt x="16" y="119"/>
                  </a:cubicBezTo>
                  <a:cubicBezTo>
                    <a:pt x="15" y="124"/>
                    <a:pt x="13" y="128"/>
                    <a:pt x="7" y="127"/>
                  </a:cubicBezTo>
                  <a:cubicBezTo>
                    <a:pt x="0" y="127"/>
                    <a:pt x="0" y="123"/>
                    <a:pt x="0" y="118"/>
                  </a:cubicBezTo>
                  <a:cubicBezTo>
                    <a:pt x="0" y="106"/>
                    <a:pt x="0" y="93"/>
                    <a:pt x="0" y="80"/>
                  </a:cubicBezTo>
                  <a:cubicBezTo>
                    <a:pt x="0" y="78"/>
                    <a:pt x="0" y="75"/>
                    <a:pt x="1" y="73"/>
                  </a:cubicBezTo>
                  <a:cubicBezTo>
                    <a:pt x="15" y="53"/>
                    <a:pt x="10" y="31"/>
                    <a:pt x="8" y="9"/>
                  </a:cubicBezTo>
                  <a:cubicBezTo>
                    <a:pt x="7" y="2"/>
                    <a:pt x="8" y="0"/>
                    <a:pt x="15" y="0"/>
                  </a:cubicBezTo>
                  <a:cubicBezTo>
                    <a:pt x="21" y="1"/>
                    <a:pt x="28" y="0"/>
                    <a:pt x="34" y="1"/>
                  </a:cubicBezTo>
                  <a:cubicBezTo>
                    <a:pt x="44" y="2"/>
                    <a:pt x="51" y="8"/>
                    <a:pt x="52" y="19"/>
                  </a:cubicBezTo>
                  <a:cubicBezTo>
                    <a:pt x="52" y="30"/>
                    <a:pt x="52" y="41"/>
                    <a:pt x="52" y="52"/>
                  </a:cubicBezTo>
                  <a:cubicBezTo>
                    <a:pt x="52" y="56"/>
                    <a:pt x="51" y="60"/>
                    <a:pt x="48" y="62"/>
                  </a:cubicBezTo>
                  <a:cubicBezTo>
                    <a:pt x="42" y="67"/>
                    <a:pt x="42" y="74"/>
                    <a:pt x="42" y="82"/>
                  </a:cubicBezTo>
                  <a:cubicBezTo>
                    <a:pt x="42" y="94"/>
                    <a:pt x="42" y="106"/>
                    <a:pt x="42" y="119"/>
                  </a:cubicBezTo>
                  <a:cubicBezTo>
                    <a:pt x="42" y="123"/>
                    <a:pt x="41" y="127"/>
                    <a:pt x="34" y="128"/>
                  </a:cubicBezTo>
                  <a:cubicBezTo>
                    <a:pt x="28" y="128"/>
                    <a:pt x="26" y="125"/>
                    <a:pt x="25" y="119"/>
                  </a:cubicBezTo>
                  <a:cubicBezTo>
                    <a:pt x="24" y="112"/>
                    <a:pt x="23" y="105"/>
                    <a:pt x="21" y="97"/>
                  </a:cubicBezTo>
                  <a:cubicBezTo>
                    <a:pt x="21" y="97"/>
                    <a:pt x="20" y="97"/>
                    <a:pt x="19" y="9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GB"/>
            </a:p>
          </p:txBody>
        </p:sp>
        <p:sp>
          <p:nvSpPr>
            <p:cNvPr id="33" name="Freeform 346">
              <a:extLst>
                <a:ext uri="{FF2B5EF4-FFF2-40B4-BE49-F238E27FC236}">
                  <a16:creationId xmlns:a16="http://schemas.microsoft.com/office/drawing/2014/main" id="{2C15D15B-6B54-FB7F-4021-533BFDDE7233}"/>
                </a:ext>
              </a:extLst>
            </p:cNvPr>
            <p:cNvSpPr>
              <a:spLocks/>
            </p:cNvSpPr>
            <p:nvPr/>
          </p:nvSpPr>
          <p:spPr bwMode="auto">
            <a:xfrm>
              <a:off x="5508625" y="3889375"/>
              <a:ext cx="106362" cy="106363"/>
            </a:xfrm>
            <a:custGeom>
              <a:avLst/>
              <a:gdLst>
                <a:gd name="T0" fmla="*/ 0 w 44"/>
                <a:gd name="T1" fmla="*/ 22 h 44"/>
                <a:gd name="T2" fmla="*/ 21 w 44"/>
                <a:gd name="T3" fmla="*/ 0 h 44"/>
                <a:gd name="T4" fmla="*/ 43 w 44"/>
                <a:gd name="T5" fmla="*/ 22 h 44"/>
                <a:gd name="T6" fmla="*/ 22 w 44"/>
                <a:gd name="T7" fmla="*/ 44 h 44"/>
                <a:gd name="T8" fmla="*/ 0 w 44"/>
                <a:gd name="T9" fmla="*/ 22 h 44"/>
              </a:gdLst>
              <a:ahLst/>
              <a:cxnLst>
                <a:cxn ang="0">
                  <a:pos x="T0" y="T1"/>
                </a:cxn>
                <a:cxn ang="0">
                  <a:pos x="T2" y="T3"/>
                </a:cxn>
                <a:cxn ang="0">
                  <a:pos x="T4" y="T5"/>
                </a:cxn>
                <a:cxn ang="0">
                  <a:pos x="T6" y="T7"/>
                </a:cxn>
                <a:cxn ang="0">
                  <a:pos x="T8" y="T9"/>
                </a:cxn>
              </a:cxnLst>
              <a:rect l="0" t="0" r="r" b="b"/>
              <a:pathLst>
                <a:path w="44" h="44">
                  <a:moveTo>
                    <a:pt x="0" y="22"/>
                  </a:moveTo>
                  <a:cubicBezTo>
                    <a:pt x="0" y="10"/>
                    <a:pt x="9" y="1"/>
                    <a:pt x="21" y="0"/>
                  </a:cubicBezTo>
                  <a:cubicBezTo>
                    <a:pt x="34" y="0"/>
                    <a:pt x="43" y="9"/>
                    <a:pt x="43" y="22"/>
                  </a:cubicBezTo>
                  <a:cubicBezTo>
                    <a:pt x="44" y="35"/>
                    <a:pt x="34" y="44"/>
                    <a:pt x="22" y="44"/>
                  </a:cubicBezTo>
                  <a:cubicBezTo>
                    <a:pt x="9" y="44"/>
                    <a:pt x="0" y="35"/>
                    <a:pt x="0" y="2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GB"/>
            </a:p>
          </p:txBody>
        </p:sp>
        <p:sp>
          <p:nvSpPr>
            <p:cNvPr id="34" name="Freeform 347">
              <a:extLst>
                <a:ext uri="{FF2B5EF4-FFF2-40B4-BE49-F238E27FC236}">
                  <a16:creationId xmlns:a16="http://schemas.microsoft.com/office/drawing/2014/main" id="{9F3A5175-48EC-04DC-C20F-242ABAF13895}"/>
                </a:ext>
              </a:extLst>
            </p:cNvPr>
            <p:cNvSpPr>
              <a:spLocks/>
            </p:cNvSpPr>
            <p:nvPr/>
          </p:nvSpPr>
          <p:spPr bwMode="auto">
            <a:xfrm>
              <a:off x="5645150" y="3908425"/>
              <a:ext cx="98425" cy="96838"/>
            </a:xfrm>
            <a:custGeom>
              <a:avLst/>
              <a:gdLst>
                <a:gd name="T0" fmla="*/ 20 w 41"/>
                <a:gd name="T1" fmla="*/ 40 h 40"/>
                <a:gd name="T2" fmla="*/ 0 w 41"/>
                <a:gd name="T3" fmla="*/ 20 h 40"/>
                <a:gd name="T4" fmla="*/ 21 w 41"/>
                <a:gd name="T5" fmla="*/ 0 h 40"/>
                <a:gd name="T6" fmla="*/ 41 w 41"/>
                <a:gd name="T7" fmla="*/ 20 h 40"/>
                <a:gd name="T8" fmla="*/ 20 w 41"/>
                <a:gd name="T9" fmla="*/ 40 h 40"/>
              </a:gdLst>
              <a:ahLst/>
              <a:cxnLst>
                <a:cxn ang="0">
                  <a:pos x="T0" y="T1"/>
                </a:cxn>
                <a:cxn ang="0">
                  <a:pos x="T2" y="T3"/>
                </a:cxn>
                <a:cxn ang="0">
                  <a:pos x="T4" y="T5"/>
                </a:cxn>
                <a:cxn ang="0">
                  <a:pos x="T6" y="T7"/>
                </a:cxn>
                <a:cxn ang="0">
                  <a:pos x="T8" y="T9"/>
                </a:cxn>
              </a:cxnLst>
              <a:rect l="0" t="0" r="r" b="b"/>
              <a:pathLst>
                <a:path w="41" h="40">
                  <a:moveTo>
                    <a:pt x="20" y="40"/>
                  </a:moveTo>
                  <a:cubicBezTo>
                    <a:pt x="9" y="40"/>
                    <a:pt x="0" y="31"/>
                    <a:pt x="0" y="20"/>
                  </a:cubicBezTo>
                  <a:cubicBezTo>
                    <a:pt x="0" y="9"/>
                    <a:pt x="10" y="0"/>
                    <a:pt x="21" y="0"/>
                  </a:cubicBezTo>
                  <a:cubicBezTo>
                    <a:pt x="32" y="0"/>
                    <a:pt x="41" y="9"/>
                    <a:pt x="41" y="20"/>
                  </a:cubicBezTo>
                  <a:cubicBezTo>
                    <a:pt x="41" y="31"/>
                    <a:pt x="31" y="40"/>
                    <a:pt x="20" y="4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GB"/>
            </a:p>
          </p:txBody>
        </p:sp>
        <p:sp>
          <p:nvSpPr>
            <p:cNvPr id="35" name="Freeform 348">
              <a:extLst>
                <a:ext uri="{FF2B5EF4-FFF2-40B4-BE49-F238E27FC236}">
                  <a16:creationId xmlns:a16="http://schemas.microsoft.com/office/drawing/2014/main" id="{22086351-165A-DDE7-63DA-3F8161A3504E}"/>
                </a:ext>
              </a:extLst>
            </p:cNvPr>
            <p:cNvSpPr>
              <a:spLocks/>
            </p:cNvSpPr>
            <p:nvPr/>
          </p:nvSpPr>
          <p:spPr bwMode="auto">
            <a:xfrm>
              <a:off x="5378450" y="3908425"/>
              <a:ext cx="98425" cy="96838"/>
            </a:xfrm>
            <a:custGeom>
              <a:avLst/>
              <a:gdLst>
                <a:gd name="T0" fmla="*/ 20 w 41"/>
                <a:gd name="T1" fmla="*/ 40 h 40"/>
                <a:gd name="T2" fmla="*/ 0 w 41"/>
                <a:gd name="T3" fmla="*/ 20 h 40"/>
                <a:gd name="T4" fmla="*/ 21 w 41"/>
                <a:gd name="T5" fmla="*/ 0 h 40"/>
                <a:gd name="T6" fmla="*/ 40 w 41"/>
                <a:gd name="T7" fmla="*/ 20 h 40"/>
                <a:gd name="T8" fmla="*/ 20 w 41"/>
                <a:gd name="T9" fmla="*/ 40 h 40"/>
              </a:gdLst>
              <a:ahLst/>
              <a:cxnLst>
                <a:cxn ang="0">
                  <a:pos x="T0" y="T1"/>
                </a:cxn>
                <a:cxn ang="0">
                  <a:pos x="T2" y="T3"/>
                </a:cxn>
                <a:cxn ang="0">
                  <a:pos x="T4" y="T5"/>
                </a:cxn>
                <a:cxn ang="0">
                  <a:pos x="T6" y="T7"/>
                </a:cxn>
                <a:cxn ang="0">
                  <a:pos x="T8" y="T9"/>
                </a:cxn>
              </a:cxnLst>
              <a:rect l="0" t="0" r="r" b="b"/>
              <a:pathLst>
                <a:path w="41" h="40">
                  <a:moveTo>
                    <a:pt x="20" y="40"/>
                  </a:moveTo>
                  <a:cubicBezTo>
                    <a:pt x="9" y="40"/>
                    <a:pt x="0" y="31"/>
                    <a:pt x="0" y="20"/>
                  </a:cubicBezTo>
                  <a:cubicBezTo>
                    <a:pt x="0" y="9"/>
                    <a:pt x="9" y="0"/>
                    <a:pt x="21" y="0"/>
                  </a:cubicBezTo>
                  <a:cubicBezTo>
                    <a:pt x="32" y="0"/>
                    <a:pt x="41" y="9"/>
                    <a:pt x="40" y="20"/>
                  </a:cubicBezTo>
                  <a:cubicBezTo>
                    <a:pt x="40" y="31"/>
                    <a:pt x="31" y="40"/>
                    <a:pt x="20" y="4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GB"/>
            </a:p>
          </p:txBody>
        </p:sp>
      </p:grpSp>
      <p:sp>
        <p:nvSpPr>
          <p:cNvPr id="37" name="Rectangle: Rounded Corners 36">
            <a:extLst>
              <a:ext uri="{FF2B5EF4-FFF2-40B4-BE49-F238E27FC236}">
                <a16:creationId xmlns:a16="http://schemas.microsoft.com/office/drawing/2014/main" id="{44BEE416-56F2-4196-7BF5-D1DAF42AE26F}"/>
              </a:ext>
            </a:extLst>
          </p:cNvPr>
          <p:cNvSpPr/>
          <p:nvPr/>
        </p:nvSpPr>
        <p:spPr>
          <a:xfrm>
            <a:off x="7359617" y="4760540"/>
            <a:ext cx="4606101" cy="1460322"/>
          </a:xfrm>
          <a:prstGeom prst="roundRect">
            <a:avLst>
              <a:gd name="adj" fmla="val 24914"/>
            </a:avLst>
          </a:prstGeom>
          <a:no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dirty="0">
                <a:solidFill>
                  <a:schemeClr val="tx1"/>
                </a:solidFill>
                <a:latin typeface="Verdana" panose="020B0604030504040204" pitchFamily="34" charset="0"/>
                <a:ea typeface="Verdana" panose="020B0604030504040204" pitchFamily="34" charset="0"/>
              </a:rPr>
              <a:t>MAFLD is associated with </a:t>
            </a:r>
            <a:r>
              <a:rPr lang="en-GB" sz="1200" b="1" dirty="0">
                <a:solidFill>
                  <a:schemeClr val="tx1"/>
                </a:solidFill>
                <a:latin typeface="Verdana" panose="020B0604030504040204" pitchFamily="34" charset="0"/>
                <a:ea typeface="Verdana" panose="020B0604030504040204" pitchFamily="34" charset="0"/>
              </a:rPr>
              <a:t>increased morbidity </a:t>
            </a:r>
            <a:br>
              <a:rPr lang="en-GB" sz="1200" b="1" dirty="0">
                <a:solidFill>
                  <a:schemeClr val="tx1"/>
                </a:solidFill>
                <a:latin typeface="Verdana" panose="020B0604030504040204" pitchFamily="34" charset="0"/>
                <a:ea typeface="Verdana" panose="020B0604030504040204" pitchFamily="34" charset="0"/>
              </a:rPr>
            </a:br>
            <a:r>
              <a:rPr lang="en-GB" sz="1200" b="1" dirty="0">
                <a:solidFill>
                  <a:schemeClr val="tx1"/>
                </a:solidFill>
                <a:latin typeface="Verdana" panose="020B0604030504040204" pitchFamily="34" charset="0"/>
                <a:ea typeface="Verdana" panose="020B0604030504040204" pitchFamily="34" charset="0"/>
              </a:rPr>
              <a:t>and mortality</a:t>
            </a:r>
            <a:r>
              <a:rPr lang="en-GB" sz="1200" baseline="30000" dirty="0">
                <a:solidFill>
                  <a:schemeClr val="tx1"/>
                </a:solidFill>
                <a:latin typeface="Verdana" panose="020B0604030504040204" pitchFamily="34" charset="0"/>
                <a:ea typeface="Verdana" panose="020B0604030504040204" pitchFamily="34" charset="0"/>
              </a:rPr>
              <a:t>3*</a:t>
            </a:r>
          </a:p>
        </p:txBody>
      </p:sp>
      <p:sp>
        <p:nvSpPr>
          <p:cNvPr id="52" name="Freeform 26">
            <a:extLst>
              <a:ext uri="{FF2B5EF4-FFF2-40B4-BE49-F238E27FC236}">
                <a16:creationId xmlns:a16="http://schemas.microsoft.com/office/drawing/2014/main" id="{D7CE9812-3B70-3084-F237-B87A3AB3AFCF}"/>
              </a:ext>
            </a:extLst>
          </p:cNvPr>
          <p:cNvSpPr>
            <a:spLocks noChangeAspect="1"/>
          </p:cNvSpPr>
          <p:nvPr/>
        </p:nvSpPr>
        <p:spPr bwMode="auto">
          <a:xfrm>
            <a:off x="6521279" y="5118067"/>
            <a:ext cx="753231" cy="576000"/>
          </a:xfrm>
          <a:custGeom>
            <a:avLst/>
            <a:gdLst>
              <a:gd name="T0" fmla="*/ 2252 w 2356"/>
              <a:gd name="T1" fmla="*/ 0 h 1982"/>
              <a:gd name="T2" fmla="*/ 2252 w 2356"/>
              <a:gd name="T3" fmla="*/ 0 h 1982"/>
              <a:gd name="T4" fmla="*/ 1394 w 2356"/>
              <a:gd name="T5" fmla="*/ 616 h 1982"/>
              <a:gd name="T6" fmla="*/ 1744 w 2356"/>
              <a:gd name="T7" fmla="*/ 773 h 1982"/>
              <a:gd name="T8" fmla="*/ 1577 w 2356"/>
              <a:gd name="T9" fmla="*/ 1142 h 1982"/>
              <a:gd name="T10" fmla="*/ 1274 w 2356"/>
              <a:gd name="T11" fmla="*/ 976 h 1982"/>
              <a:gd name="T12" fmla="*/ 1106 w 2356"/>
              <a:gd name="T13" fmla="*/ 1024 h 1982"/>
              <a:gd name="T14" fmla="*/ 811 w 2356"/>
              <a:gd name="T15" fmla="*/ 1559 h 1982"/>
              <a:gd name="T16" fmla="*/ 448 w 2356"/>
              <a:gd name="T17" fmla="*/ 1305 h 1982"/>
              <a:gd name="T18" fmla="*/ 355 w 2356"/>
              <a:gd name="T19" fmla="*/ 1285 h 1982"/>
              <a:gd name="T20" fmla="*/ 274 w 2356"/>
              <a:gd name="T21" fmla="*/ 1337 h 1982"/>
              <a:gd name="T22" fmla="*/ 0 w 2356"/>
              <a:gd name="T23" fmla="*/ 1740 h 1982"/>
              <a:gd name="T24" fmla="*/ 135 w 2356"/>
              <a:gd name="T25" fmla="*/ 1982 h 1982"/>
              <a:gd name="T26" fmla="*/ 409 w 2356"/>
              <a:gd name="T27" fmla="*/ 1580 h 1982"/>
              <a:gd name="T28" fmla="*/ 782 w 2356"/>
              <a:gd name="T29" fmla="*/ 1841 h 1982"/>
              <a:gd name="T30" fmla="*/ 881 w 2356"/>
              <a:gd name="T31" fmla="*/ 1860 h 1982"/>
              <a:gd name="T32" fmla="*/ 961 w 2356"/>
              <a:gd name="T33" fmla="*/ 1799 h 1982"/>
              <a:gd name="T34" fmla="*/ 1263 w 2356"/>
              <a:gd name="T35" fmla="*/ 1253 h 1982"/>
              <a:gd name="T36" fmla="*/ 1575 w 2356"/>
              <a:gd name="T37" fmla="*/ 1424 h 1982"/>
              <a:gd name="T38" fmla="*/ 1674 w 2356"/>
              <a:gd name="T39" fmla="*/ 1433 h 1982"/>
              <a:gd name="T40" fmla="*/ 1748 w 2356"/>
              <a:gd name="T41" fmla="*/ 1366 h 1982"/>
              <a:gd name="T42" fmla="*/ 1970 w 2356"/>
              <a:gd name="T43" fmla="*/ 876 h 1982"/>
              <a:gd name="T44" fmla="*/ 2356 w 2356"/>
              <a:gd name="T45" fmla="*/ 1050 h 1982"/>
              <a:gd name="T46" fmla="*/ 2252 w 2356"/>
              <a:gd name="T47" fmla="*/ 0 h 1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56" h="1982">
                <a:moveTo>
                  <a:pt x="2252" y="0"/>
                </a:moveTo>
                <a:lnTo>
                  <a:pt x="2252" y="0"/>
                </a:lnTo>
                <a:lnTo>
                  <a:pt x="1394" y="616"/>
                </a:lnTo>
                <a:lnTo>
                  <a:pt x="1744" y="773"/>
                </a:lnTo>
                <a:lnTo>
                  <a:pt x="1577" y="1142"/>
                </a:lnTo>
                <a:lnTo>
                  <a:pt x="1274" y="976"/>
                </a:lnTo>
                <a:cubicBezTo>
                  <a:pt x="1214" y="943"/>
                  <a:pt x="1139" y="965"/>
                  <a:pt x="1106" y="1024"/>
                </a:cubicBezTo>
                <a:lnTo>
                  <a:pt x="811" y="1559"/>
                </a:lnTo>
                <a:lnTo>
                  <a:pt x="448" y="1305"/>
                </a:lnTo>
                <a:cubicBezTo>
                  <a:pt x="421" y="1286"/>
                  <a:pt x="387" y="1279"/>
                  <a:pt x="355" y="1285"/>
                </a:cubicBezTo>
                <a:cubicBezTo>
                  <a:pt x="322" y="1291"/>
                  <a:pt x="293" y="1310"/>
                  <a:pt x="274" y="1337"/>
                </a:cubicBezTo>
                <a:lnTo>
                  <a:pt x="0" y="1740"/>
                </a:lnTo>
                <a:cubicBezTo>
                  <a:pt x="37" y="1824"/>
                  <a:pt x="82" y="1905"/>
                  <a:pt x="135" y="1982"/>
                </a:cubicBezTo>
                <a:lnTo>
                  <a:pt x="409" y="1580"/>
                </a:lnTo>
                <a:lnTo>
                  <a:pt x="782" y="1841"/>
                </a:lnTo>
                <a:cubicBezTo>
                  <a:pt x="810" y="1861"/>
                  <a:pt x="846" y="1868"/>
                  <a:pt x="881" y="1860"/>
                </a:cubicBezTo>
                <a:cubicBezTo>
                  <a:pt x="915" y="1852"/>
                  <a:pt x="944" y="1830"/>
                  <a:pt x="961" y="1799"/>
                </a:cubicBezTo>
                <a:lnTo>
                  <a:pt x="1263" y="1253"/>
                </a:lnTo>
                <a:lnTo>
                  <a:pt x="1575" y="1424"/>
                </a:lnTo>
                <a:cubicBezTo>
                  <a:pt x="1606" y="1440"/>
                  <a:pt x="1642" y="1444"/>
                  <a:pt x="1674" y="1433"/>
                </a:cubicBezTo>
                <a:cubicBezTo>
                  <a:pt x="1707" y="1422"/>
                  <a:pt x="1734" y="1398"/>
                  <a:pt x="1748" y="1366"/>
                </a:cubicBezTo>
                <a:lnTo>
                  <a:pt x="1970" y="876"/>
                </a:lnTo>
                <a:lnTo>
                  <a:pt x="2356" y="1050"/>
                </a:lnTo>
                <a:lnTo>
                  <a:pt x="2252"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1" name="Group 10">
            <a:extLst>
              <a:ext uri="{FF2B5EF4-FFF2-40B4-BE49-F238E27FC236}">
                <a16:creationId xmlns:a16="http://schemas.microsoft.com/office/drawing/2014/main" id="{03D9BA14-8B2F-CBA4-F7BF-B2D4E167E221}"/>
              </a:ext>
            </a:extLst>
          </p:cNvPr>
          <p:cNvGrpSpPr/>
          <p:nvPr/>
        </p:nvGrpSpPr>
        <p:grpSpPr>
          <a:xfrm>
            <a:off x="4146998" y="3436970"/>
            <a:ext cx="824058" cy="544344"/>
            <a:chOff x="2595217" y="2746481"/>
            <a:chExt cx="1774356" cy="1172076"/>
          </a:xfrm>
        </p:grpSpPr>
        <p:sp>
          <p:nvSpPr>
            <p:cNvPr id="5" name="Freeform: Shape 4">
              <a:extLst>
                <a:ext uri="{FF2B5EF4-FFF2-40B4-BE49-F238E27FC236}">
                  <a16:creationId xmlns:a16="http://schemas.microsoft.com/office/drawing/2014/main" id="{1EFF6A72-A841-8FCA-41B4-6C643B7CFC43}"/>
                </a:ext>
              </a:extLst>
            </p:cNvPr>
            <p:cNvSpPr/>
            <p:nvPr/>
          </p:nvSpPr>
          <p:spPr>
            <a:xfrm>
              <a:off x="3456055" y="2791757"/>
              <a:ext cx="234483" cy="719870"/>
            </a:xfrm>
            <a:custGeom>
              <a:avLst/>
              <a:gdLst>
                <a:gd name="connsiteX0" fmla="*/ 30075 w 201063"/>
                <a:gd name="connsiteY0" fmla="*/ 47306 h 617268"/>
                <a:gd name="connsiteX1" fmla="*/ 130195 w 201063"/>
                <a:gd name="connsiteY1" fmla="*/ 202328 h 617268"/>
                <a:gd name="connsiteX2" fmla="*/ 153760 w 201063"/>
                <a:gd name="connsiteY2" fmla="*/ 502945 h 617268"/>
                <a:gd name="connsiteX3" fmla="*/ 153123 w 201063"/>
                <a:gd name="connsiteY3" fmla="*/ 617077 h 617268"/>
                <a:gd name="connsiteX4" fmla="*/ 178854 w 201063"/>
                <a:gd name="connsiteY4" fmla="*/ 585742 h 617268"/>
                <a:gd name="connsiteX5" fmla="*/ 182676 w 201063"/>
                <a:gd name="connsiteY5" fmla="*/ 567144 h 617268"/>
                <a:gd name="connsiteX6" fmla="*/ 199362 w 201063"/>
                <a:gd name="connsiteY6" fmla="*/ 553005 h 617268"/>
                <a:gd name="connsiteX7" fmla="*/ 195796 w 201063"/>
                <a:gd name="connsiteY7" fmla="*/ 532752 h 617268"/>
                <a:gd name="connsiteX8" fmla="*/ 176562 w 201063"/>
                <a:gd name="connsiteY8" fmla="*/ 516956 h 617268"/>
                <a:gd name="connsiteX9" fmla="*/ 161403 w 201063"/>
                <a:gd name="connsiteY9" fmla="*/ 214939 h 617268"/>
                <a:gd name="connsiteX10" fmla="*/ 147009 w 201063"/>
                <a:gd name="connsiteY10" fmla="*/ 113544 h 617268"/>
                <a:gd name="connsiteX11" fmla="*/ 198471 w 201063"/>
                <a:gd name="connsiteY11" fmla="*/ 26543 h 617268"/>
                <a:gd name="connsiteX12" fmla="*/ 63703 w 201063"/>
                <a:gd name="connsiteY12" fmla="*/ 2341 h 617268"/>
                <a:gd name="connsiteX13" fmla="*/ 140 w 201063"/>
                <a:gd name="connsiteY13" fmla="*/ 17882 h 617268"/>
                <a:gd name="connsiteX14" fmla="*/ 29947 w 201063"/>
                <a:gd name="connsiteY14" fmla="*/ 47561 h 617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01063" h="617268">
                  <a:moveTo>
                    <a:pt x="30075" y="47306"/>
                  </a:moveTo>
                  <a:cubicBezTo>
                    <a:pt x="92491" y="83228"/>
                    <a:pt x="116183" y="129339"/>
                    <a:pt x="130195" y="202328"/>
                  </a:cubicBezTo>
                  <a:cubicBezTo>
                    <a:pt x="141277" y="260031"/>
                    <a:pt x="147774" y="416708"/>
                    <a:pt x="153760" y="502945"/>
                  </a:cubicBezTo>
                  <a:cubicBezTo>
                    <a:pt x="157964" y="563960"/>
                    <a:pt x="142296" y="613765"/>
                    <a:pt x="153123" y="617077"/>
                  </a:cubicBezTo>
                  <a:cubicBezTo>
                    <a:pt x="160129" y="619243"/>
                    <a:pt x="177580" y="602683"/>
                    <a:pt x="178854" y="585742"/>
                  </a:cubicBezTo>
                  <a:cubicBezTo>
                    <a:pt x="179619" y="575679"/>
                    <a:pt x="178854" y="573513"/>
                    <a:pt x="182676" y="567144"/>
                  </a:cubicBezTo>
                  <a:cubicBezTo>
                    <a:pt x="187771" y="558737"/>
                    <a:pt x="193885" y="561794"/>
                    <a:pt x="199362" y="553005"/>
                  </a:cubicBezTo>
                  <a:cubicBezTo>
                    <a:pt x="203439" y="546636"/>
                    <a:pt x="199362" y="538356"/>
                    <a:pt x="195796" y="532752"/>
                  </a:cubicBezTo>
                  <a:cubicBezTo>
                    <a:pt x="189809" y="523071"/>
                    <a:pt x="176816" y="521924"/>
                    <a:pt x="176562" y="516956"/>
                  </a:cubicBezTo>
                  <a:cubicBezTo>
                    <a:pt x="173886" y="447025"/>
                    <a:pt x="164588" y="266400"/>
                    <a:pt x="161403" y="214939"/>
                  </a:cubicBezTo>
                  <a:cubicBezTo>
                    <a:pt x="158856" y="174432"/>
                    <a:pt x="136692" y="150357"/>
                    <a:pt x="147009" y="113544"/>
                  </a:cubicBezTo>
                  <a:cubicBezTo>
                    <a:pt x="161148" y="62974"/>
                    <a:pt x="205222" y="49727"/>
                    <a:pt x="198471" y="26543"/>
                  </a:cubicBezTo>
                  <a:cubicBezTo>
                    <a:pt x="187898" y="-9632"/>
                    <a:pt x="73893" y="1322"/>
                    <a:pt x="63703" y="2341"/>
                  </a:cubicBezTo>
                  <a:cubicBezTo>
                    <a:pt x="37845" y="5016"/>
                    <a:pt x="1414" y="12277"/>
                    <a:pt x="140" y="17882"/>
                  </a:cubicBezTo>
                  <a:cubicBezTo>
                    <a:pt x="-2280" y="28709"/>
                    <a:pt x="27399" y="46033"/>
                    <a:pt x="29947" y="47561"/>
                  </a:cubicBezTo>
                  <a:close/>
                </a:path>
              </a:pathLst>
            </a:custGeom>
            <a:solidFill>
              <a:schemeClr val="tx2">
                <a:lumMod val="60000"/>
                <a:lumOff val="40000"/>
              </a:schemeClr>
            </a:solidFill>
            <a:ln w="9525" cap="flat">
              <a:solidFill>
                <a:srgbClr val="1D1D1B"/>
              </a:solid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7" name="Freeform: Shape 6">
              <a:extLst>
                <a:ext uri="{FF2B5EF4-FFF2-40B4-BE49-F238E27FC236}">
                  <a16:creationId xmlns:a16="http://schemas.microsoft.com/office/drawing/2014/main" id="{7200838A-53A5-3862-F2A7-5801995E9708}"/>
                </a:ext>
              </a:extLst>
            </p:cNvPr>
            <p:cNvSpPr/>
            <p:nvPr/>
          </p:nvSpPr>
          <p:spPr>
            <a:xfrm>
              <a:off x="3624326" y="2801308"/>
              <a:ext cx="745247" cy="676157"/>
            </a:xfrm>
            <a:custGeom>
              <a:avLst/>
              <a:gdLst>
                <a:gd name="connsiteX0" fmla="*/ 34566 w 639028"/>
                <a:gd name="connsiteY0" fmla="*/ 577678 h 579785"/>
                <a:gd name="connsiteX1" fmla="*/ 35840 w 639028"/>
                <a:gd name="connsiteY1" fmla="*/ 564558 h 579785"/>
                <a:gd name="connsiteX2" fmla="*/ 38388 w 639028"/>
                <a:gd name="connsiteY2" fmla="*/ 559081 h 579785"/>
                <a:gd name="connsiteX3" fmla="*/ 55074 w 639028"/>
                <a:gd name="connsiteY3" fmla="*/ 544942 h 579785"/>
                <a:gd name="connsiteX4" fmla="*/ 51508 w 639028"/>
                <a:gd name="connsiteY4" fmla="*/ 524688 h 579785"/>
                <a:gd name="connsiteX5" fmla="*/ 32274 w 639028"/>
                <a:gd name="connsiteY5" fmla="*/ 508893 h 579785"/>
                <a:gd name="connsiteX6" fmla="*/ 17115 w 639028"/>
                <a:gd name="connsiteY6" fmla="*/ 206875 h 579785"/>
                <a:gd name="connsiteX7" fmla="*/ 2721 w 639028"/>
                <a:gd name="connsiteY7" fmla="*/ 105481 h 579785"/>
                <a:gd name="connsiteX8" fmla="*/ 54183 w 639028"/>
                <a:gd name="connsiteY8" fmla="*/ 18480 h 579785"/>
                <a:gd name="connsiteX9" fmla="*/ 410082 w 639028"/>
                <a:gd name="connsiteY9" fmla="*/ 3194 h 579785"/>
                <a:gd name="connsiteX10" fmla="*/ 544341 w 639028"/>
                <a:gd name="connsiteY10" fmla="*/ 27269 h 579785"/>
                <a:gd name="connsiteX11" fmla="*/ 631469 w 639028"/>
                <a:gd name="connsiteY11" fmla="*/ 95035 h 579785"/>
                <a:gd name="connsiteX12" fmla="*/ 637074 w 639028"/>
                <a:gd name="connsiteY12" fmla="*/ 136434 h 579785"/>
                <a:gd name="connsiteX13" fmla="*/ 616311 w 639028"/>
                <a:gd name="connsiteY13" fmla="*/ 162802 h 579785"/>
                <a:gd name="connsiteX14" fmla="*/ 566888 w 639028"/>
                <a:gd name="connsiteY14" fmla="*/ 203308 h 579785"/>
                <a:gd name="connsiteX15" fmla="*/ 484982 w 639028"/>
                <a:gd name="connsiteY15" fmla="*/ 264069 h 579785"/>
                <a:gd name="connsiteX16" fmla="*/ 429444 w 639028"/>
                <a:gd name="connsiteY16" fmla="*/ 338968 h 579785"/>
                <a:gd name="connsiteX17" fmla="*/ 339514 w 639028"/>
                <a:gd name="connsiteY17" fmla="*/ 446732 h 579785"/>
                <a:gd name="connsiteX18" fmla="*/ 34566 w 639028"/>
                <a:gd name="connsiteY18" fmla="*/ 577933 h 579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39028" h="579785">
                  <a:moveTo>
                    <a:pt x="34566" y="577678"/>
                  </a:moveTo>
                  <a:cubicBezTo>
                    <a:pt x="33929" y="576277"/>
                    <a:pt x="34184" y="569526"/>
                    <a:pt x="35840" y="564558"/>
                  </a:cubicBezTo>
                  <a:cubicBezTo>
                    <a:pt x="36732" y="561628"/>
                    <a:pt x="38133" y="559463"/>
                    <a:pt x="38388" y="559081"/>
                  </a:cubicBezTo>
                  <a:cubicBezTo>
                    <a:pt x="43483" y="550674"/>
                    <a:pt x="49597" y="553731"/>
                    <a:pt x="55074" y="544942"/>
                  </a:cubicBezTo>
                  <a:cubicBezTo>
                    <a:pt x="59151" y="538573"/>
                    <a:pt x="55074" y="530293"/>
                    <a:pt x="51508" y="524688"/>
                  </a:cubicBezTo>
                  <a:cubicBezTo>
                    <a:pt x="45521" y="515007"/>
                    <a:pt x="32528" y="513861"/>
                    <a:pt x="32274" y="508893"/>
                  </a:cubicBezTo>
                  <a:cubicBezTo>
                    <a:pt x="29598" y="438961"/>
                    <a:pt x="20300" y="258337"/>
                    <a:pt x="17115" y="206875"/>
                  </a:cubicBezTo>
                  <a:cubicBezTo>
                    <a:pt x="14568" y="166368"/>
                    <a:pt x="-7596" y="142293"/>
                    <a:pt x="2721" y="105481"/>
                  </a:cubicBezTo>
                  <a:cubicBezTo>
                    <a:pt x="16351" y="56949"/>
                    <a:pt x="45139" y="19372"/>
                    <a:pt x="54183" y="18480"/>
                  </a:cubicBezTo>
                  <a:cubicBezTo>
                    <a:pt x="149591" y="8799"/>
                    <a:pt x="204746" y="-6741"/>
                    <a:pt x="410082" y="3194"/>
                  </a:cubicBezTo>
                  <a:cubicBezTo>
                    <a:pt x="427788" y="4086"/>
                    <a:pt x="482052" y="3322"/>
                    <a:pt x="544341" y="27269"/>
                  </a:cubicBezTo>
                  <a:cubicBezTo>
                    <a:pt x="575931" y="39370"/>
                    <a:pt x="614782" y="59624"/>
                    <a:pt x="631469" y="95035"/>
                  </a:cubicBezTo>
                  <a:cubicBezTo>
                    <a:pt x="635163" y="102806"/>
                    <a:pt x="642551" y="119238"/>
                    <a:pt x="637074" y="136434"/>
                  </a:cubicBezTo>
                  <a:cubicBezTo>
                    <a:pt x="633762" y="147006"/>
                    <a:pt x="626883" y="153503"/>
                    <a:pt x="616311" y="162802"/>
                  </a:cubicBezTo>
                  <a:cubicBezTo>
                    <a:pt x="581027" y="193882"/>
                    <a:pt x="566888" y="203308"/>
                    <a:pt x="566888" y="203308"/>
                  </a:cubicBezTo>
                  <a:cubicBezTo>
                    <a:pt x="543067" y="219104"/>
                    <a:pt x="509184" y="241522"/>
                    <a:pt x="484982" y="264069"/>
                  </a:cubicBezTo>
                  <a:cubicBezTo>
                    <a:pt x="460143" y="287252"/>
                    <a:pt x="455557" y="301264"/>
                    <a:pt x="429444" y="338968"/>
                  </a:cubicBezTo>
                  <a:cubicBezTo>
                    <a:pt x="429444" y="338968"/>
                    <a:pt x="398364" y="392595"/>
                    <a:pt x="339514" y="446732"/>
                  </a:cubicBezTo>
                  <a:cubicBezTo>
                    <a:pt x="221815" y="555005"/>
                    <a:pt x="39152" y="588506"/>
                    <a:pt x="34566" y="577933"/>
                  </a:cubicBezTo>
                  <a:close/>
                </a:path>
              </a:pathLst>
            </a:custGeom>
            <a:gradFill>
              <a:gsLst>
                <a:gs pos="0">
                  <a:schemeClr val="accent1">
                    <a:lumMod val="40000"/>
                    <a:lumOff val="60000"/>
                  </a:schemeClr>
                </a:gs>
                <a:gs pos="100000">
                  <a:schemeClr val="accent2">
                    <a:lumMod val="60000"/>
                    <a:lumOff val="40000"/>
                  </a:schemeClr>
                </a:gs>
              </a:gsLst>
              <a:lin ang="5400000" scaled="1"/>
            </a:gradFill>
            <a:ln w="9525" cap="flat">
              <a:solidFill>
                <a:srgbClr val="1D1D1B"/>
              </a:solid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8" name="Freeform: Shape 7">
              <a:extLst>
                <a:ext uri="{FF2B5EF4-FFF2-40B4-BE49-F238E27FC236}">
                  <a16:creationId xmlns:a16="http://schemas.microsoft.com/office/drawing/2014/main" id="{F237C6C3-4B56-F96C-2B9F-B6C4E22ACC9A}"/>
                </a:ext>
              </a:extLst>
            </p:cNvPr>
            <p:cNvSpPr/>
            <p:nvPr/>
          </p:nvSpPr>
          <p:spPr>
            <a:xfrm>
              <a:off x="2632421" y="2746481"/>
              <a:ext cx="1007870" cy="1172076"/>
            </a:xfrm>
            <a:custGeom>
              <a:avLst/>
              <a:gdLst>
                <a:gd name="connsiteX0" fmla="*/ 859366 w 864220"/>
                <a:gd name="connsiteY0" fmla="*/ 656026 h 1005022"/>
                <a:gd name="connsiteX1" fmla="*/ 831725 w 864220"/>
                <a:gd name="connsiteY1" fmla="*/ 667490 h 1005022"/>
                <a:gd name="connsiteX2" fmla="*/ 751221 w 864220"/>
                <a:gd name="connsiteY2" fmla="*/ 697552 h 1005022"/>
                <a:gd name="connsiteX3" fmla="*/ 556711 w 864220"/>
                <a:gd name="connsiteY3" fmla="*/ 762770 h 1005022"/>
                <a:gd name="connsiteX4" fmla="*/ 401690 w 864220"/>
                <a:gd name="connsiteY4" fmla="*/ 864802 h 1005022"/>
                <a:gd name="connsiteX5" fmla="*/ 322842 w 864220"/>
                <a:gd name="connsiteY5" fmla="*/ 931421 h 1005022"/>
                <a:gd name="connsiteX6" fmla="*/ 322842 w 864220"/>
                <a:gd name="connsiteY6" fmla="*/ 931421 h 1005022"/>
                <a:gd name="connsiteX7" fmla="*/ 243994 w 864220"/>
                <a:gd name="connsiteY7" fmla="*/ 998041 h 1005022"/>
                <a:gd name="connsiteX8" fmla="*/ 132536 w 864220"/>
                <a:gd name="connsiteY8" fmla="*/ 976259 h 1005022"/>
                <a:gd name="connsiteX9" fmla="*/ 95341 w 864220"/>
                <a:gd name="connsiteY9" fmla="*/ 847733 h 1005022"/>
                <a:gd name="connsiteX10" fmla="*/ 6048 w 864220"/>
                <a:gd name="connsiteY10" fmla="*/ 318087 h 1005022"/>
                <a:gd name="connsiteX11" fmla="*/ 261699 w 864220"/>
                <a:gd name="connsiteY11" fmla="*/ 31227 h 1005022"/>
                <a:gd name="connsiteX12" fmla="*/ 464361 w 864220"/>
                <a:gd name="connsiteY12" fmla="*/ 2694 h 1005022"/>
                <a:gd name="connsiteX13" fmla="*/ 736062 w 864220"/>
                <a:gd name="connsiteY13" fmla="*/ 75937 h 1005022"/>
                <a:gd name="connsiteX14" fmla="*/ 839622 w 864220"/>
                <a:gd name="connsiteY14" fmla="*/ 240767 h 1005022"/>
                <a:gd name="connsiteX15" fmla="*/ 859494 w 864220"/>
                <a:gd name="connsiteY15" fmla="*/ 656026 h 1005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64220" h="1005022">
                  <a:moveTo>
                    <a:pt x="859366" y="656026"/>
                  </a:moveTo>
                  <a:cubicBezTo>
                    <a:pt x="859111" y="659338"/>
                    <a:pt x="848157" y="660866"/>
                    <a:pt x="831725" y="667490"/>
                  </a:cubicBezTo>
                  <a:cubicBezTo>
                    <a:pt x="822044" y="671439"/>
                    <a:pt x="793383" y="682776"/>
                    <a:pt x="751221" y="697552"/>
                  </a:cubicBezTo>
                  <a:cubicBezTo>
                    <a:pt x="635305" y="738441"/>
                    <a:pt x="619510" y="732327"/>
                    <a:pt x="556711" y="762770"/>
                  </a:cubicBezTo>
                  <a:cubicBezTo>
                    <a:pt x="512256" y="784298"/>
                    <a:pt x="475443" y="811175"/>
                    <a:pt x="401690" y="864802"/>
                  </a:cubicBezTo>
                  <a:cubicBezTo>
                    <a:pt x="376723" y="882890"/>
                    <a:pt x="350865" y="903398"/>
                    <a:pt x="322842" y="931421"/>
                  </a:cubicBezTo>
                  <a:cubicBezTo>
                    <a:pt x="322587" y="931676"/>
                    <a:pt x="323097" y="931167"/>
                    <a:pt x="322842" y="931421"/>
                  </a:cubicBezTo>
                  <a:cubicBezTo>
                    <a:pt x="292016" y="962247"/>
                    <a:pt x="266158" y="988106"/>
                    <a:pt x="243994" y="998041"/>
                  </a:cubicBezTo>
                  <a:cubicBezTo>
                    <a:pt x="209856" y="1013327"/>
                    <a:pt x="160050" y="1002372"/>
                    <a:pt x="132536" y="976259"/>
                  </a:cubicBezTo>
                  <a:cubicBezTo>
                    <a:pt x="94449" y="940211"/>
                    <a:pt x="105786" y="869770"/>
                    <a:pt x="95341" y="847733"/>
                  </a:cubicBezTo>
                  <a:cubicBezTo>
                    <a:pt x="25792" y="701246"/>
                    <a:pt x="-16371" y="568771"/>
                    <a:pt x="6048" y="318087"/>
                  </a:cubicBezTo>
                  <a:cubicBezTo>
                    <a:pt x="15474" y="213380"/>
                    <a:pt x="165145" y="71989"/>
                    <a:pt x="261699" y="31227"/>
                  </a:cubicBezTo>
                  <a:cubicBezTo>
                    <a:pt x="335962" y="-109"/>
                    <a:pt x="407167" y="-3803"/>
                    <a:pt x="464361" y="2694"/>
                  </a:cubicBezTo>
                  <a:cubicBezTo>
                    <a:pt x="569959" y="14668"/>
                    <a:pt x="660781" y="18489"/>
                    <a:pt x="736062" y="75937"/>
                  </a:cubicBezTo>
                  <a:cubicBezTo>
                    <a:pt x="787779" y="115425"/>
                    <a:pt x="825101" y="139373"/>
                    <a:pt x="839622" y="240767"/>
                  </a:cubicBezTo>
                  <a:cubicBezTo>
                    <a:pt x="865990" y="425086"/>
                    <a:pt x="868537" y="535779"/>
                    <a:pt x="859494" y="656026"/>
                  </a:cubicBezTo>
                  <a:close/>
                </a:path>
              </a:pathLst>
            </a:custGeom>
            <a:gradFill>
              <a:gsLst>
                <a:gs pos="0">
                  <a:schemeClr val="accent1">
                    <a:lumMod val="40000"/>
                    <a:lumOff val="60000"/>
                  </a:schemeClr>
                </a:gs>
                <a:gs pos="100000">
                  <a:schemeClr val="accent2">
                    <a:lumMod val="60000"/>
                    <a:lumOff val="40000"/>
                  </a:schemeClr>
                </a:gs>
              </a:gsLst>
              <a:lin ang="5400000" scaled="1"/>
            </a:gradFill>
            <a:ln w="9525" cap="flat">
              <a:solidFill>
                <a:srgbClr val="1D1D1B"/>
              </a:solid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pic>
          <p:nvPicPr>
            <p:cNvPr id="9" name="Picture 8">
              <a:extLst>
                <a:ext uri="{FF2B5EF4-FFF2-40B4-BE49-F238E27FC236}">
                  <a16:creationId xmlns:a16="http://schemas.microsoft.com/office/drawing/2014/main" id="{ED125519-6697-C3FD-AC9B-D2C2317B8C7E}"/>
                </a:ext>
              </a:extLst>
            </p:cNvPr>
            <p:cNvPicPr>
              <a:picLocks noChangeAspect="1"/>
            </p:cNvPicPr>
            <p:nvPr/>
          </p:nvPicPr>
          <p:blipFill rotWithShape="1">
            <a:blip r:embed="rId4"/>
            <a:srcRect l="55837" t="8674" b="50000"/>
            <a:stretch/>
          </p:blipFill>
          <p:spPr>
            <a:xfrm>
              <a:off x="2595217" y="2900341"/>
              <a:ext cx="1147912" cy="582470"/>
            </a:xfrm>
            <a:prstGeom prst="ellipse">
              <a:avLst/>
            </a:prstGeom>
            <a:ln>
              <a:noFill/>
            </a:ln>
            <a:effectLst>
              <a:softEdge rad="76200"/>
            </a:effectLst>
          </p:spPr>
        </p:pic>
      </p:grpSp>
      <p:grpSp>
        <p:nvGrpSpPr>
          <p:cNvPr id="14" name="Group 13">
            <a:extLst>
              <a:ext uri="{FF2B5EF4-FFF2-40B4-BE49-F238E27FC236}">
                <a16:creationId xmlns:a16="http://schemas.microsoft.com/office/drawing/2014/main" id="{5029D2EF-5382-BE90-CB55-9EFADE434F18}"/>
              </a:ext>
            </a:extLst>
          </p:cNvPr>
          <p:cNvGrpSpPr/>
          <p:nvPr/>
        </p:nvGrpSpPr>
        <p:grpSpPr>
          <a:xfrm>
            <a:off x="7457727" y="3505097"/>
            <a:ext cx="646622" cy="408090"/>
            <a:chOff x="4273551" y="85725"/>
            <a:chExt cx="714375" cy="450850"/>
          </a:xfrm>
          <a:solidFill>
            <a:srgbClr val="F39325"/>
          </a:solidFill>
        </p:grpSpPr>
        <p:sp>
          <p:nvSpPr>
            <p:cNvPr id="16" name="Freeform 149">
              <a:extLst>
                <a:ext uri="{FF2B5EF4-FFF2-40B4-BE49-F238E27FC236}">
                  <a16:creationId xmlns:a16="http://schemas.microsoft.com/office/drawing/2014/main" id="{6F1AE0C4-C513-EA71-5009-0FE80D7C5DF8}"/>
                </a:ext>
              </a:extLst>
            </p:cNvPr>
            <p:cNvSpPr>
              <a:spLocks/>
            </p:cNvSpPr>
            <p:nvPr/>
          </p:nvSpPr>
          <p:spPr bwMode="auto">
            <a:xfrm>
              <a:off x="4868863" y="338138"/>
              <a:ext cx="115888" cy="153988"/>
            </a:xfrm>
            <a:custGeom>
              <a:avLst/>
              <a:gdLst>
                <a:gd name="T0" fmla="*/ 56 w 59"/>
                <a:gd name="T1" fmla="*/ 44 h 78"/>
                <a:gd name="T2" fmla="*/ 48 w 59"/>
                <a:gd name="T3" fmla="*/ 29 h 78"/>
                <a:gd name="T4" fmla="*/ 36 w 59"/>
                <a:gd name="T5" fmla="*/ 13 h 78"/>
                <a:gd name="T6" fmla="*/ 30 w 59"/>
                <a:gd name="T7" fmla="*/ 1 h 78"/>
                <a:gd name="T8" fmla="*/ 29 w 59"/>
                <a:gd name="T9" fmla="*/ 0 h 78"/>
                <a:gd name="T10" fmla="*/ 28 w 59"/>
                <a:gd name="T11" fmla="*/ 2 h 78"/>
                <a:gd name="T12" fmla="*/ 26 w 59"/>
                <a:gd name="T13" fmla="*/ 6 h 78"/>
                <a:gd name="T14" fmla="*/ 19 w 59"/>
                <a:gd name="T15" fmla="*/ 17 h 78"/>
                <a:gd name="T16" fmla="*/ 7 w 59"/>
                <a:gd name="T17" fmla="*/ 33 h 78"/>
                <a:gd name="T18" fmla="*/ 1 w 59"/>
                <a:gd name="T19" fmla="*/ 54 h 78"/>
                <a:gd name="T20" fmla="*/ 30 w 59"/>
                <a:gd name="T21" fmla="*/ 78 h 78"/>
                <a:gd name="T22" fmla="*/ 47 w 59"/>
                <a:gd name="T23" fmla="*/ 72 h 78"/>
                <a:gd name="T24" fmla="*/ 56 w 59"/>
                <a:gd name="T25" fmla="*/ 4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 h="78">
                  <a:moveTo>
                    <a:pt x="56" y="44"/>
                  </a:moveTo>
                  <a:cubicBezTo>
                    <a:pt x="55" y="38"/>
                    <a:pt x="52" y="33"/>
                    <a:pt x="48" y="29"/>
                  </a:cubicBezTo>
                  <a:cubicBezTo>
                    <a:pt x="44" y="24"/>
                    <a:pt x="40" y="19"/>
                    <a:pt x="36" y="13"/>
                  </a:cubicBezTo>
                  <a:cubicBezTo>
                    <a:pt x="33" y="10"/>
                    <a:pt x="31" y="6"/>
                    <a:pt x="30" y="1"/>
                  </a:cubicBezTo>
                  <a:cubicBezTo>
                    <a:pt x="30" y="1"/>
                    <a:pt x="29" y="0"/>
                    <a:pt x="29" y="0"/>
                  </a:cubicBezTo>
                  <a:cubicBezTo>
                    <a:pt x="29" y="1"/>
                    <a:pt x="28" y="1"/>
                    <a:pt x="28" y="2"/>
                  </a:cubicBezTo>
                  <a:cubicBezTo>
                    <a:pt x="27" y="3"/>
                    <a:pt x="27" y="4"/>
                    <a:pt x="26" y="6"/>
                  </a:cubicBezTo>
                  <a:cubicBezTo>
                    <a:pt x="25" y="10"/>
                    <a:pt x="22" y="13"/>
                    <a:pt x="19" y="17"/>
                  </a:cubicBezTo>
                  <a:cubicBezTo>
                    <a:pt x="15" y="22"/>
                    <a:pt x="11" y="28"/>
                    <a:pt x="7" y="33"/>
                  </a:cubicBezTo>
                  <a:cubicBezTo>
                    <a:pt x="2" y="40"/>
                    <a:pt x="0" y="46"/>
                    <a:pt x="1" y="54"/>
                  </a:cubicBezTo>
                  <a:cubicBezTo>
                    <a:pt x="3" y="68"/>
                    <a:pt x="15" y="78"/>
                    <a:pt x="30" y="78"/>
                  </a:cubicBezTo>
                  <a:cubicBezTo>
                    <a:pt x="36" y="78"/>
                    <a:pt x="41" y="76"/>
                    <a:pt x="47" y="72"/>
                  </a:cubicBezTo>
                  <a:cubicBezTo>
                    <a:pt x="55" y="66"/>
                    <a:pt x="59" y="54"/>
                    <a:pt x="5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7" name="Freeform 150">
              <a:extLst>
                <a:ext uri="{FF2B5EF4-FFF2-40B4-BE49-F238E27FC236}">
                  <a16:creationId xmlns:a16="http://schemas.microsoft.com/office/drawing/2014/main" id="{0FF80293-CB90-959D-D758-3EC1B09C8D1C}"/>
                </a:ext>
              </a:extLst>
            </p:cNvPr>
            <p:cNvSpPr>
              <a:spLocks noEditPoints="1"/>
            </p:cNvSpPr>
            <p:nvPr/>
          </p:nvSpPr>
          <p:spPr bwMode="auto">
            <a:xfrm>
              <a:off x="4273551" y="85725"/>
              <a:ext cx="714375" cy="450850"/>
            </a:xfrm>
            <a:custGeom>
              <a:avLst/>
              <a:gdLst>
                <a:gd name="T0" fmla="*/ 330 w 361"/>
                <a:gd name="T1" fmla="*/ 48 h 228"/>
                <a:gd name="T2" fmla="*/ 222 w 361"/>
                <a:gd name="T3" fmla="*/ 47 h 228"/>
                <a:gd name="T4" fmla="*/ 192 w 361"/>
                <a:gd name="T5" fmla="*/ 4 h 228"/>
                <a:gd name="T6" fmla="*/ 24 w 361"/>
                <a:gd name="T7" fmla="*/ 74 h 228"/>
                <a:gd name="T8" fmla="*/ 0 w 361"/>
                <a:gd name="T9" fmla="*/ 77 h 228"/>
                <a:gd name="T10" fmla="*/ 19 w 361"/>
                <a:gd name="T11" fmla="*/ 94 h 228"/>
                <a:gd name="T12" fmla="*/ 19 w 361"/>
                <a:gd name="T13" fmla="*/ 134 h 228"/>
                <a:gd name="T14" fmla="*/ 35 w 361"/>
                <a:gd name="T15" fmla="*/ 131 h 228"/>
                <a:gd name="T16" fmla="*/ 92 w 361"/>
                <a:gd name="T17" fmla="*/ 37 h 228"/>
                <a:gd name="T18" fmla="*/ 193 w 361"/>
                <a:gd name="T19" fmla="*/ 20 h 228"/>
                <a:gd name="T20" fmla="*/ 201 w 361"/>
                <a:gd name="T21" fmla="*/ 45 h 228"/>
                <a:gd name="T22" fmla="*/ 116 w 361"/>
                <a:gd name="T23" fmla="*/ 62 h 228"/>
                <a:gd name="T24" fmla="*/ 97 w 361"/>
                <a:gd name="T25" fmla="*/ 97 h 228"/>
                <a:gd name="T26" fmla="*/ 86 w 361"/>
                <a:gd name="T27" fmla="*/ 125 h 228"/>
                <a:gd name="T28" fmla="*/ 115 w 361"/>
                <a:gd name="T29" fmla="*/ 100 h 228"/>
                <a:gd name="T30" fmla="*/ 125 w 361"/>
                <a:gd name="T31" fmla="*/ 77 h 228"/>
                <a:gd name="T32" fmla="*/ 215 w 361"/>
                <a:gd name="T33" fmla="*/ 64 h 228"/>
                <a:gd name="T34" fmla="*/ 341 w 361"/>
                <a:gd name="T35" fmla="*/ 71 h 228"/>
                <a:gd name="T36" fmla="*/ 330 w 361"/>
                <a:gd name="T37" fmla="*/ 89 h 228"/>
                <a:gd name="T38" fmla="*/ 167 w 361"/>
                <a:gd name="T39" fmla="*/ 89 h 228"/>
                <a:gd name="T40" fmla="*/ 147 w 361"/>
                <a:gd name="T41" fmla="*/ 141 h 228"/>
                <a:gd name="T42" fmla="*/ 156 w 361"/>
                <a:gd name="T43" fmla="*/ 182 h 228"/>
                <a:gd name="T44" fmla="*/ 141 w 361"/>
                <a:gd name="T45" fmla="*/ 207 h 228"/>
                <a:gd name="T46" fmla="*/ 71 w 361"/>
                <a:gd name="T47" fmla="*/ 209 h 228"/>
                <a:gd name="T48" fmla="*/ 48 w 361"/>
                <a:gd name="T49" fmla="*/ 189 h 228"/>
                <a:gd name="T50" fmla="*/ 33 w 361"/>
                <a:gd name="T51" fmla="*/ 195 h 228"/>
                <a:gd name="T52" fmla="*/ 0 w 361"/>
                <a:gd name="T53" fmla="*/ 201 h 228"/>
                <a:gd name="T54" fmla="*/ 41 w 361"/>
                <a:gd name="T55" fmla="*/ 214 h 228"/>
                <a:gd name="T56" fmla="*/ 78 w 361"/>
                <a:gd name="T57" fmla="*/ 226 h 228"/>
                <a:gd name="T58" fmla="*/ 176 w 361"/>
                <a:gd name="T59" fmla="*/ 224 h 228"/>
                <a:gd name="T60" fmla="*/ 252 w 361"/>
                <a:gd name="T61" fmla="*/ 196 h 228"/>
                <a:gd name="T62" fmla="*/ 265 w 361"/>
                <a:gd name="T63" fmla="*/ 169 h 228"/>
                <a:gd name="T64" fmla="*/ 277 w 361"/>
                <a:gd name="T65" fmla="*/ 106 h 228"/>
                <a:gd name="T66" fmla="*/ 332 w 361"/>
                <a:gd name="T67" fmla="*/ 106 h 228"/>
                <a:gd name="T68" fmla="*/ 356 w 361"/>
                <a:gd name="T69" fmla="*/ 64 h 228"/>
                <a:gd name="T70" fmla="*/ 223 w 361"/>
                <a:gd name="T71" fmla="*/ 211 h 228"/>
                <a:gd name="T72" fmla="*/ 168 w 361"/>
                <a:gd name="T73" fmla="*/ 198 h 228"/>
                <a:gd name="T74" fmla="*/ 225 w 361"/>
                <a:gd name="T75" fmla="*/ 189 h 228"/>
                <a:gd name="T76" fmla="*/ 249 w 361"/>
                <a:gd name="T77" fmla="*/ 162 h 228"/>
                <a:gd name="T78" fmla="*/ 205 w 361"/>
                <a:gd name="T79" fmla="*/ 171 h 228"/>
                <a:gd name="T80" fmla="*/ 162 w 361"/>
                <a:gd name="T81" fmla="*/ 154 h 228"/>
                <a:gd name="T82" fmla="*/ 239 w 361"/>
                <a:gd name="T83" fmla="*/ 149 h 228"/>
                <a:gd name="T84" fmla="*/ 250 w 361"/>
                <a:gd name="T85" fmla="*/ 130 h 228"/>
                <a:gd name="T86" fmla="*/ 207 w 361"/>
                <a:gd name="T87" fmla="*/ 130 h 228"/>
                <a:gd name="T88" fmla="*/ 154 w 361"/>
                <a:gd name="T89" fmla="*/ 114 h 228"/>
                <a:gd name="T90" fmla="*/ 243 w 361"/>
                <a:gd name="T91" fmla="*/ 106 h 228"/>
                <a:gd name="T92" fmla="*/ 263 w 361"/>
                <a:gd name="T93" fmla="*/ 118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1" h="228">
                  <a:moveTo>
                    <a:pt x="356" y="64"/>
                  </a:moveTo>
                  <a:cubicBezTo>
                    <a:pt x="351" y="53"/>
                    <a:pt x="343" y="48"/>
                    <a:pt x="330" y="48"/>
                  </a:cubicBezTo>
                  <a:cubicBezTo>
                    <a:pt x="295" y="47"/>
                    <a:pt x="260" y="47"/>
                    <a:pt x="226" y="47"/>
                  </a:cubicBezTo>
                  <a:cubicBezTo>
                    <a:pt x="225" y="47"/>
                    <a:pt x="223" y="47"/>
                    <a:pt x="222" y="47"/>
                  </a:cubicBezTo>
                  <a:cubicBezTo>
                    <a:pt x="223" y="45"/>
                    <a:pt x="223" y="44"/>
                    <a:pt x="224" y="42"/>
                  </a:cubicBezTo>
                  <a:cubicBezTo>
                    <a:pt x="230" y="21"/>
                    <a:pt x="214" y="0"/>
                    <a:pt x="192" y="4"/>
                  </a:cubicBezTo>
                  <a:cubicBezTo>
                    <a:pt x="158" y="9"/>
                    <a:pt x="124" y="14"/>
                    <a:pt x="91" y="20"/>
                  </a:cubicBezTo>
                  <a:cubicBezTo>
                    <a:pt x="59" y="26"/>
                    <a:pt x="36" y="43"/>
                    <a:pt x="24" y="74"/>
                  </a:cubicBezTo>
                  <a:cubicBezTo>
                    <a:pt x="24" y="75"/>
                    <a:pt x="22" y="76"/>
                    <a:pt x="21" y="76"/>
                  </a:cubicBezTo>
                  <a:cubicBezTo>
                    <a:pt x="14" y="77"/>
                    <a:pt x="7" y="77"/>
                    <a:pt x="0" y="77"/>
                  </a:cubicBezTo>
                  <a:cubicBezTo>
                    <a:pt x="0" y="83"/>
                    <a:pt x="0" y="88"/>
                    <a:pt x="0" y="94"/>
                  </a:cubicBezTo>
                  <a:cubicBezTo>
                    <a:pt x="6" y="94"/>
                    <a:pt x="12" y="94"/>
                    <a:pt x="19" y="94"/>
                  </a:cubicBezTo>
                  <a:cubicBezTo>
                    <a:pt x="18" y="98"/>
                    <a:pt x="18" y="102"/>
                    <a:pt x="18" y="106"/>
                  </a:cubicBezTo>
                  <a:cubicBezTo>
                    <a:pt x="18" y="116"/>
                    <a:pt x="18" y="125"/>
                    <a:pt x="19" y="134"/>
                  </a:cubicBezTo>
                  <a:cubicBezTo>
                    <a:pt x="19" y="139"/>
                    <a:pt x="23" y="142"/>
                    <a:pt x="29" y="141"/>
                  </a:cubicBezTo>
                  <a:cubicBezTo>
                    <a:pt x="33" y="141"/>
                    <a:pt x="36" y="136"/>
                    <a:pt x="35" y="131"/>
                  </a:cubicBezTo>
                  <a:cubicBezTo>
                    <a:pt x="33" y="116"/>
                    <a:pt x="34" y="102"/>
                    <a:pt x="37" y="87"/>
                  </a:cubicBezTo>
                  <a:cubicBezTo>
                    <a:pt x="45" y="59"/>
                    <a:pt x="64" y="43"/>
                    <a:pt x="92" y="37"/>
                  </a:cubicBezTo>
                  <a:cubicBezTo>
                    <a:pt x="121" y="32"/>
                    <a:pt x="149" y="28"/>
                    <a:pt x="177" y="23"/>
                  </a:cubicBezTo>
                  <a:cubicBezTo>
                    <a:pt x="182" y="22"/>
                    <a:pt x="188" y="21"/>
                    <a:pt x="193" y="20"/>
                  </a:cubicBezTo>
                  <a:cubicBezTo>
                    <a:pt x="200" y="19"/>
                    <a:pt x="206" y="22"/>
                    <a:pt x="208" y="28"/>
                  </a:cubicBezTo>
                  <a:cubicBezTo>
                    <a:pt x="210" y="35"/>
                    <a:pt x="207" y="42"/>
                    <a:pt x="201" y="45"/>
                  </a:cubicBezTo>
                  <a:cubicBezTo>
                    <a:pt x="199" y="46"/>
                    <a:pt x="196" y="47"/>
                    <a:pt x="194" y="47"/>
                  </a:cubicBezTo>
                  <a:cubicBezTo>
                    <a:pt x="168" y="52"/>
                    <a:pt x="142" y="57"/>
                    <a:pt x="116" y="62"/>
                  </a:cubicBezTo>
                  <a:cubicBezTo>
                    <a:pt x="111" y="62"/>
                    <a:pt x="108" y="65"/>
                    <a:pt x="107" y="70"/>
                  </a:cubicBezTo>
                  <a:cubicBezTo>
                    <a:pt x="104" y="79"/>
                    <a:pt x="101" y="88"/>
                    <a:pt x="97" y="97"/>
                  </a:cubicBezTo>
                  <a:cubicBezTo>
                    <a:pt x="95" y="103"/>
                    <a:pt x="90" y="108"/>
                    <a:pt x="86" y="112"/>
                  </a:cubicBezTo>
                  <a:cubicBezTo>
                    <a:pt x="83" y="116"/>
                    <a:pt x="82" y="121"/>
                    <a:pt x="86" y="125"/>
                  </a:cubicBezTo>
                  <a:cubicBezTo>
                    <a:pt x="89" y="128"/>
                    <a:pt x="94" y="128"/>
                    <a:pt x="98" y="125"/>
                  </a:cubicBezTo>
                  <a:cubicBezTo>
                    <a:pt x="105" y="118"/>
                    <a:pt x="111" y="109"/>
                    <a:pt x="115" y="100"/>
                  </a:cubicBezTo>
                  <a:cubicBezTo>
                    <a:pt x="117" y="93"/>
                    <a:pt x="119" y="87"/>
                    <a:pt x="122" y="80"/>
                  </a:cubicBezTo>
                  <a:cubicBezTo>
                    <a:pt x="122" y="78"/>
                    <a:pt x="123" y="77"/>
                    <a:pt x="125" y="77"/>
                  </a:cubicBezTo>
                  <a:cubicBezTo>
                    <a:pt x="148" y="73"/>
                    <a:pt x="170" y="68"/>
                    <a:pt x="193" y="65"/>
                  </a:cubicBezTo>
                  <a:cubicBezTo>
                    <a:pt x="200" y="63"/>
                    <a:pt x="208" y="64"/>
                    <a:pt x="215" y="64"/>
                  </a:cubicBezTo>
                  <a:cubicBezTo>
                    <a:pt x="253" y="64"/>
                    <a:pt x="291" y="64"/>
                    <a:pt x="329" y="64"/>
                  </a:cubicBezTo>
                  <a:cubicBezTo>
                    <a:pt x="335" y="64"/>
                    <a:pt x="338" y="66"/>
                    <a:pt x="341" y="71"/>
                  </a:cubicBezTo>
                  <a:cubicBezTo>
                    <a:pt x="343" y="76"/>
                    <a:pt x="342" y="83"/>
                    <a:pt x="338" y="86"/>
                  </a:cubicBezTo>
                  <a:cubicBezTo>
                    <a:pt x="336" y="88"/>
                    <a:pt x="333" y="89"/>
                    <a:pt x="330" y="89"/>
                  </a:cubicBezTo>
                  <a:cubicBezTo>
                    <a:pt x="300" y="89"/>
                    <a:pt x="269" y="89"/>
                    <a:pt x="238" y="89"/>
                  </a:cubicBezTo>
                  <a:cubicBezTo>
                    <a:pt x="214" y="89"/>
                    <a:pt x="191" y="89"/>
                    <a:pt x="167" y="89"/>
                  </a:cubicBezTo>
                  <a:cubicBezTo>
                    <a:pt x="151" y="89"/>
                    <a:pt x="140" y="97"/>
                    <a:pt x="138" y="112"/>
                  </a:cubicBezTo>
                  <a:cubicBezTo>
                    <a:pt x="135" y="123"/>
                    <a:pt x="138" y="133"/>
                    <a:pt x="147" y="141"/>
                  </a:cubicBezTo>
                  <a:cubicBezTo>
                    <a:pt x="147" y="141"/>
                    <a:pt x="148" y="142"/>
                    <a:pt x="148" y="142"/>
                  </a:cubicBezTo>
                  <a:cubicBezTo>
                    <a:pt x="140" y="158"/>
                    <a:pt x="145" y="174"/>
                    <a:pt x="156" y="182"/>
                  </a:cubicBezTo>
                  <a:cubicBezTo>
                    <a:pt x="152" y="189"/>
                    <a:pt x="150" y="198"/>
                    <a:pt x="153" y="206"/>
                  </a:cubicBezTo>
                  <a:cubicBezTo>
                    <a:pt x="149" y="207"/>
                    <a:pt x="145" y="207"/>
                    <a:pt x="141" y="207"/>
                  </a:cubicBezTo>
                  <a:cubicBezTo>
                    <a:pt x="122" y="208"/>
                    <a:pt x="103" y="209"/>
                    <a:pt x="84" y="209"/>
                  </a:cubicBezTo>
                  <a:cubicBezTo>
                    <a:pt x="79" y="210"/>
                    <a:pt x="75" y="209"/>
                    <a:pt x="71" y="209"/>
                  </a:cubicBezTo>
                  <a:cubicBezTo>
                    <a:pt x="62" y="208"/>
                    <a:pt x="56" y="203"/>
                    <a:pt x="52" y="196"/>
                  </a:cubicBezTo>
                  <a:cubicBezTo>
                    <a:pt x="50" y="193"/>
                    <a:pt x="49" y="191"/>
                    <a:pt x="48" y="189"/>
                  </a:cubicBezTo>
                  <a:cubicBezTo>
                    <a:pt x="46" y="184"/>
                    <a:pt x="41" y="183"/>
                    <a:pt x="37" y="184"/>
                  </a:cubicBezTo>
                  <a:cubicBezTo>
                    <a:pt x="33" y="186"/>
                    <a:pt x="31" y="190"/>
                    <a:pt x="33" y="195"/>
                  </a:cubicBezTo>
                  <a:cubicBezTo>
                    <a:pt x="33" y="196"/>
                    <a:pt x="33" y="197"/>
                    <a:pt x="34" y="198"/>
                  </a:cubicBezTo>
                  <a:cubicBezTo>
                    <a:pt x="22" y="199"/>
                    <a:pt x="11" y="200"/>
                    <a:pt x="0" y="201"/>
                  </a:cubicBezTo>
                  <a:cubicBezTo>
                    <a:pt x="0" y="207"/>
                    <a:pt x="0" y="213"/>
                    <a:pt x="0" y="219"/>
                  </a:cubicBezTo>
                  <a:cubicBezTo>
                    <a:pt x="14" y="217"/>
                    <a:pt x="27" y="216"/>
                    <a:pt x="41" y="214"/>
                  </a:cubicBezTo>
                  <a:cubicBezTo>
                    <a:pt x="42" y="214"/>
                    <a:pt x="45" y="214"/>
                    <a:pt x="46" y="215"/>
                  </a:cubicBezTo>
                  <a:cubicBezTo>
                    <a:pt x="55" y="223"/>
                    <a:pt x="66" y="227"/>
                    <a:pt x="78" y="226"/>
                  </a:cubicBezTo>
                  <a:cubicBezTo>
                    <a:pt x="98" y="226"/>
                    <a:pt x="118" y="224"/>
                    <a:pt x="139" y="224"/>
                  </a:cubicBezTo>
                  <a:cubicBezTo>
                    <a:pt x="151" y="224"/>
                    <a:pt x="163" y="222"/>
                    <a:pt x="176" y="224"/>
                  </a:cubicBezTo>
                  <a:cubicBezTo>
                    <a:pt x="192" y="226"/>
                    <a:pt x="209" y="227"/>
                    <a:pt x="225" y="227"/>
                  </a:cubicBezTo>
                  <a:cubicBezTo>
                    <a:pt x="242" y="228"/>
                    <a:pt x="255" y="213"/>
                    <a:pt x="252" y="196"/>
                  </a:cubicBezTo>
                  <a:cubicBezTo>
                    <a:pt x="252" y="193"/>
                    <a:pt x="251" y="190"/>
                    <a:pt x="250" y="187"/>
                  </a:cubicBezTo>
                  <a:cubicBezTo>
                    <a:pt x="258" y="184"/>
                    <a:pt x="263" y="177"/>
                    <a:pt x="265" y="169"/>
                  </a:cubicBezTo>
                  <a:cubicBezTo>
                    <a:pt x="268" y="160"/>
                    <a:pt x="266" y="152"/>
                    <a:pt x="262" y="145"/>
                  </a:cubicBezTo>
                  <a:cubicBezTo>
                    <a:pt x="278" y="136"/>
                    <a:pt x="282" y="123"/>
                    <a:pt x="277" y="106"/>
                  </a:cubicBezTo>
                  <a:cubicBezTo>
                    <a:pt x="279" y="106"/>
                    <a:pt x="280" y="106"/>
                    <a:pt x="282" y="106"/>
                  </a:cubicBezTo>
                  <a:cubicBezTo>
                    <a:pt x="299" y="106"/>
                    <a:pt x="315" y="106"/>
                    <a:pt x="332" y="106"/>
                  </a:cubicBezTo>
                  <a:cubicBezTo>
                    <a:pt x="339" y="106"/>
                    <a:pt x="345" y="103"/>
                    <a:pt x="350" y="98"/>
                  </a:cubicBezTo>
                  <a:cubicBezTo>
                    <a:pt x="358" y="90"/>
                    <a:pt x="361" y="76"/>
                    <a:pt x="356" y="64"/>
                  </a:cubicBezTo>
                  <a:close/>
                  <a:moveTo>
                    <a:pt x="236" y="201"/>
                  </a:moveTo>
                  <a:cubicBezTo>
                    <a:pt x="235" y="207"/>
                    <a:pt x="230" y="211"/>
                    <a:pt x="223" y="211"/>
                  </a:cubicBezTo>
                  <a:cubicBezTo>
                    <a:pt x="209" y="210"/>
                    <a:pt x="194" y="209"/>
                    <a:pt x="180" y="208"/>
                  </a:cubicBezTo>
                  <a:cubicBezTo>
                    <a:pt x="173" y="208"/>
                    <a:pt x="169" y="204"/>
                    <a:pt x="168" y="198"/>
                  </a:cubicBezTo>
                  <a:cubicBezTo>
                    <a:pt x="168" y="190"/>
                    <a:pt x="173" y="186"/>
                    <a:pt x="181" y="186"/>
                  </a:cubicBezTo>
                  <a:cubicBezTo>
                    <a:pt x="196" y="187"/>
                    <a:pt x="210" y="188"/>
                    <a:pt x="225" y="189"/>
                  </a:cubicBezTo>
                  <a:cubicBezTo>
                    <a:pt x="232" y="190"/>
                    <a:pt x="236" y="195"/>
                    <a:pt x="236" y="201"/>
                  </a:cubicBezTo>
                  <a:close/>
                  <a:moveTo>
                    <a:pt x="249" y="162"/>
                  </a:moveTo>
                  <a:cubicBezTo>
                    <a:pt x="249" y="169"/>
                    <a:pt x="245" y="172"/>
                    <a:pt x="238" y="172"/>
                  </a:cubicBezTo>
                  <a:cubicBezTo>
                    <a:pt x="227" y="172"/>
                    <a:pt x="216" y="171"/>
                    <a:pt x="205" y="171"/>
                  </a:cubicBezTo>
                  <a:cubicBezTo>
                    <a:pt x="194" y="170"/>
                    <a:pt x="183" y="170"/>
                    <a:pt x="172" y="169"/>
                  </a:cubicBezTo>
                  <a:cubicBezTo>
                    <a:pt x="163" y="169"/>
                    <a:pt x="158" y="162"/>
                    <a:pt x="162" y="154"/>
                  </a:cubicBezTo>
                  <a:cubicBezTo>
                    <a:pt x="163" y="150"/>
                    <a:pt x="166" y="148"/>
                    <a:pt x="170" y="148"/>
                  </a:cubicBezTo>
                  <a:cubicBezTo>
                    <a:pt x="193" y="148"/>
                    <a:pt x="216" y="149"/>
                    <a:pt x="239" y="149"/>
                  </a:cubicBezTo>
                  <a:cubicBezTo>
                    <a:pt x="246" y="150"/>
                    <a:pt x="250" y="155"/>
                    <a:pt x="249" y="162"/>
                  </a:cubicBezTo>
                  <a:close/>
                  <a:moveTo>
                    <a:pt x="250" y="130"/>
                  </a:moveTo>
                  <a:cubicBezTo>
                    <a:pt x="243" y="130"/>
                    <a:pt x="235" y="130"/>
                    <a:pt x="227" y="130"/>
                  </a:cubicBezTo>
                  <a:cubicBezTo>
                    <a:pt x="220" y="130"/>
                    <a:pt x="214" y="130"/>
                    <a:pt x="207" y="130"/>
                  </a:cubicBezTo>
                  <a:cubicBezTo>
                    <a:pt x="194" y="130"/>
                    <a:pt x="180" y="130"/>
                    <a:pt x="166" y="130"/>
                  </a:cubicBezTo>
                  <a:cubicBezTo>
                    <a:pt x="157" y="130"/>
                    <a:pt x="152" y="123"/>
                    <a:pt x="154" y="114"/>
                  </a:cubicBezTo>
                  <a:cubicBezTo>
                    <a:pt x="156" y="109"/>
                    <a:pt x="160" y="106"/>
                    <a:pt x="167" y="106"/>
                  </a:cubicBezTo>
                  <a:cubicBezTo>
                    <a:pt x="192" y="106"/>
                    <a:pt x="218" y="106"/>
                    <a:pt x="243" y="106"/>
                  </a:cubicBezTo>
                  <a:cubicBezTo>
                    <a:pt x="245" y="106"/>
                    <a:pt x="248" y="106"/>
                    <a:pt x="250" y="106"/>
                  </a:cubicBezTo>
                  <a:cubicBezTo>
                    <a:pt x="257" y="106"/>
                    <a:pt x="263" y="111"/>
                    <a:pt x="263" y="118"/>
                  </a:cubicBezTo>
                  <a:cubicBezTo>
                    <a:pt x="263" y="124"/>
                    <a:pt x="258" y="130"/>
                    <a:pt x="250" y="1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
        <p:nvSpPr>
          <p:cNvPr id="26" name="TextBox 25">
            <a:extLst>
              <a:ext uri="{FF2B5EF4-FFF2-40B4-BE49-F238E27FC236}">
                <a16:creationId xmlns:a16="http://schemas.microsoft.com/office/drawing/2014/main" id="{B7F0E464-5D82-C56F-B13C-CE5C8322FB48}"/>
              </a:ext>
            </a:extLst>
          </p:cNvPr>
          <p:cNvSpPr txBox="1"/>
          <p:nvPr/>
        </p:nvSpPr>
        <p:spPr>
          <a:xfrm>
            <a:off x="6665394" y="4045156"/>
            <a:ext cx="3078814" cy="523220"/>
          </a:xfrm>
          <a:prstGeom prst="rect">
            <a:avLst/>
          </a:prstGeom>
          <a:noFill/>
        </p:spPr>
        <p:txBody>
          <a:bodyPr wrap="square">
            <a:spAutoFit/>
          </a:bodyPr>
          <a:lstStyle/>
          <a:p>
            <a:pPr algn="ctr"/>
            <a:r>
              <a:rPr lang="en-GB" sz="1400" b="1" dirty="0">
                <a:solidFill>
                  <a:schemeClr val="tx1"/>
                </a:solidFill>
                <a:latin typeface="Verdana" panose="020B0604030504040204" pitchFamily="34" charset="0"/>
                <a:ea typeface="Verdana" panose="020B0604030504040204" pitchFamily="34" charset="0"/>
              </a:rPr>
              <a:t>T2D</a:t>
            </a:r>
            <a:r>
              <a:rPr lang="en-GB" sz="1400" dirty="0">
                <a:solidFill>
                  <a:schemeClr val="tx1"/>
                </a:solidFill>
                <a:latin typeface="Verdana" panose="020B0604030504040204" pitchFamily="34" charset="0"/>
                <a:ea typeface="Verdana" panose="020B0604030504040204" pitchFamily="34" charset="0"/>
              </a:rPr>
              <a:t> or </a:t>
            </a:r>
            <a:r>
              <a:rPr lang="en-GB" sz="1400" b="1" dirty="0">
                <a:solidFill>
                  <a:schemeClr val="tx1"/>
                </a:solidFill>
                <a:latin typeface="Verdana" panose="020B0604030504040204" pitchFamily="34" charset="0"/>
                <a:ea typeface="Verdana" panose="020B0604030504040204" pitchFamily="34" charset="0"/>
              </a:rPr>
              <a:t>metabolic dysregulation</a:t>
            </a:r>
            <a:r>
              <a:rPr lang="en-GB" sz="1400" b="1" baseline="30000" dirty="0">
                <a:solidFill>
                  <a:schemeClr val="tx1"/>
                </a:solidFill>
                <a:latin typeface="Verdana" panose="020B0604030504040204" pitchFamily="34" charset="0"/>
                <a:ea typeface="Verdana" panose="020B0604030504040204" pitchFamily="34" charset="0"/>
              </a:rPr>
              <a:t>2</a:t>
            </a:r>
          </a:p>
        </p:txBody>
      </p:sp>
      <p:grpSp>
        <p:nvGrpSpPr>
          <p:cNvPr id="29" name="Group 28">
            <a:extLst>
              <a:ext uri="{FF2B5EF4-FFF2-40B4-BE49-F238E27FC236}">
                <a16:creationId xmlns:a16="http://schemas.microsoft.com/office/drawing/2014/main" id="{32B38C7D-D55C-5F87-AB8B-4512DD85EAFD}"/>
              </a:ext>
            </a:extLst>
          </p:cNvPr>
          <p:cNvGrpSpPr/>
          <p:nvPr/>
        </p:nvGrpSpPr>
        <p:grpSpPr>
          <a:xfrm>
            <a:off x="8304837" y="3422893"/>
            <a:ext cx="583302" cy="572499"/>
            <a:chOff x="1998663" y="1582738"/>
            <a:chExt cx="685801" cy="673100"/>
          </a:xfrm>
          <a:solidFill>
            <a:srgbClr val="F39325"/>
          </a:solidFill>
        </p:grpSpPr>
        <p:sp>
          <p:nvSpPr>
            <p:cNvPr id="30" name="Freeform 24">
              <a:extLst>
                <a:ext uri="{FF2B5EF4-FFF2-40B4-BE49-F238E27FC236}">
                  <a16:creationId xmlns:a16="http://schemas.microsoft.com/office/drawing/2014/main" id="{AC932222-155B-8FB4-A955-366AFC9B7081}"/>
                </a:ext>
              </a:extLst>
            </p:cNvPr>
            <p:cNvSpPr>
              <a:spLocks/>
            </p:cNvSpPr>
            <p:nvPr/>
          </p:nvSpPr>
          <p:spPr bwMode="auto">
            <a:xfrm>
              <a:off x="2103438" y="1582738"/>
              <a:ext cx="479425" cy="393700"/>
            </a:xfrm>
            <a:custGeom>
              <a:avLst/>
              <a:gdLst>
                <a:gd name="T0" fmla="*/ 85 w 171"/>
                <a:gd name="T1" fmla="*/ 139 h 139"/>
                <a:gd name="T2" fmla="*/ 71 w 171"/>
                <a:gd name="T3" fmla="*/ 125 h 139"/>
                <a:gd name="T4" fmla="*/ 29 w 171"/>
                <a:gd name="T5" fmla="*/ 93 h 139"/>
                <a:gd name="T6" fmla="*/ 5 w 171"/>
                <a:gd name="T7" fmla="*/ 62 h 139"/>
                <a:gd name="T8" fmla="*/ 17 w 171"/>
                <a:gd name="T9" fmla="*/ 13 h 139"/>
                <a:gd name="T10" fmla="*/ 41 w 171"/>
                <a:gd name="T11" fmla="*/ 1 h 139"/>
                <a:gd name="T12" fmla="*/ 82 w 171"/>
                <a:gd name="T13" fmla="*/ 23 h 139"/>
                <a:gd name="T14" fmla="*/ 85 w 171"/>
                <a:gd name="T15" fmla="*/ 30 h 139"/>
                <a:gd name="T16" fmla="*/ 86 w 171"/>
                <a:gd name="T17" fmla="*/ 28 h 139"/>
                <a:gd name="T18" fmla="*/ 123 w 171"/>
                <a:gd name="T19" fmla="*/ 1 h 139"/>
                <a:gd name="T20" fmla="*/ 165 w 171"/>
                <a:gd name="T21" fmla="*/ 34 h 139"/>
                <a:gd name="T22" fmla="*/ 151 w 171"/>
                <a:gd name="T23" fmla="*/ 85 h 139"/>
                <a:gd name="T24" fmla="*/ 141 w 171"/>
                <a:gd name="T25" fmla="*/ 94 h 139"/>
                <a:gd name="T26" fmla="*/ 85 w 171"/>
                <a:gd name="T27" fmla="*/ 13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1" h="139">
                  <a:moveTo>
                    <a:pt x="85" y="139"/>
                  </a:moveTo>
                  <a:cubicBezTo>
                    <a:pt x="81" y="134"/>
                    <a:pt x="76" y="130"/>
                    <a:pt x="71" y="125"/>
                  </a:cubicBezTo>
                  <a:cubicBezTo>
                    <a:pt x="58" y="113"/>
                    <a:pt x="43" y="103"/>
                    <a:pt x="29" y="93"/>
                  </a:cubicBezTo>
                  <a:cubicBezTo>
                    <a:pt x="18" y="85"/>
                    <a:pt x="9" y="75"/>
                    <a:pt x="5" y="62"/>
                  </a:cubicBezTo>
                  <a:cubicBezTo>
                    <a:pt x="0" y="44"/>
                    <a:pt x="4" y="27"/>
                    <a:pt x="17" y="13"/>
                  </a:cubicBezTo>
                  <a:cubicBezTo>
                    <a:pt x="23" y="6"/>
                    <a:pt x="32" y="2"/>
                    <a:pt x="41" y="1"/>
                  </a:cubicBezTo>
                  <a:cubicBezTo>
                    <a:pt x="60" y="0"/>
                    <a:pt x="73" y="8"/>
                    <a:pt x="82" y="23"/>
                  </a:cubicBezTo>
                  <a:cubicBezTo>
                    <a:pt x="84" y="25"/>
                    <a:pt x="84" y="28"/>
                    <a:pt x="85" y="30"/>
                  </a:cubicBezTo>
                  <a:cubicBezTo>
                    <a:pt x="86" y="29"/>
                    <a:pt x="86" y="28"/>
                    <a:pt x="86" y="28"/>
                  </a:cubicBezTo>
                  <a:cubicBezTo>
                    <a:pt x="91" y="13"/>
                    <a:pt x="108" y="1"/>
                    <a:pt x="123" y="1"/>
                  </a:cubicBezTo>
                  <a:cubicBezTo>
                    <a:pt x="145" y="1"/>
                    <a:pt x="160" y="14"/>
                    <a:pt x="165" y="34"/>
                  </a:cubicBezTo>
                  <a:cubicBezTo>
                    <a:pt x="171" y="54"/>
                    <a:pt x="165" y="71"/>
                    <a:pt x="151" y="85"/>
                  </a:cubicBezTo>
                  <a:cubicBezTo>
                    <a:pt x="148" y="88"/>
                    <a:pt x="144" y="91"/>
                    <a:pt x="141" y="94"/>
                  </a:cubicBezTo>
                  <a:cubicBezTo>
                    <a:pt x="121" y="107"/>
                    <a:pt x="102" y="121"/>
                    <a:pt x="85" y="1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1" name="Freeform 25">
              <a:extLst>
                <a:ext uri="{FF2B5EF4-FFF2-40B4-BE49-F238E27FC236}">
                  <a16:creationId xmlns:a16="http://schemas.microsoft.com/office/drawing/2014/main" id="{67993434-3493-A831-7031-9F3CB12E4D2A}"/>
                </a:ext>
              </a:extLst>
            </p:cNvPr>
            <p:cNvSpPr>
              <a:spLocks/>
            </p:cNvSpPr>
            <p:nvPr/>
          </p:nvSpPr>
          <p:spPr bwMode="auto">
            <a:xfrm>
              <a:off x="2403476" y="1697038"/>
              <a:ext cx="280988" cy="558800"/>
            </a:xfrm>
            <a:custGeom>
              <a:avLst/>
              <a:gdLst>
                <a:gd name="T0" fmla="*/ 70 w 100"/>
                <a:gd name="T1" fmla="*/ 69 h 198"/>
                <a:gd name="T2" fmla="*/ 74 w 100"/>
                <a:gd name="T3" fmla="*/ 40 h 198"/>
                <a:gd name="T4" fmla="*/ 77 w 100"/>
                <a:gd name="T5" fmla="*/ 11 h 198"/>
                <a:gd name="T6" fmla="*/ 89 w 100"/>
                <a:gd name="T7" fmla="*/ 0 h 198"/>
                <a:gd name="T8" fmla="*/ 100 w 100"/>
                <a:gd name="T9" fmla="*/ 12 h 198"/>
                <a:gd name="T10" fmla="*/ 100 w 100"/>
                <a:gd name="T11" fmla="*/ 116 h 198"/>
                <a:gd name="T12" fmla="*/ 95 w 100"/>
                <a:gd name="T13" fmla="*/ 125 h 198"/>
                <a:gd name="T14" fmla="*/ 66 w 100"/>
                <a:gd name="T15" fmla="*/ 151 h 198"/>
                <a:gd name="T16" fmla="*/ 55 w 100"/>
                <a:gd name="T17" fmla="*/ 161 h 198"/>
                <a:gd name="T18" fmla="*/ 48 w 100"/>
                <a:gd name="T19" fmla="*/ 177 h 198"/>
                <a:gd name="T20" fmla="*/ 48 w 100"/>
                <a:gd name="T21" fmla="*/ 189 h 198"/>
                <a:gd name="T22" fmla="*/ 40 w 100"/>
                <a:gd name="T23" fmla="*/ 197 h 198"/>
                <a:gd name="T24" fmla="*/ 8 w 100"/>
                <a:gd name="T25" fmla="*/ 197 h 198"/>
                <a:gd name="T26" fmla="*/ 0 w 100"/>
                <a:gd name="T27" fmla="*/ 189 h 198"/>
                <a:gd name="T28" fmla="*/ 0 w 100"/>
                <a:gd name="T29" fmla="*/ 148 h 198"/>
                <a:gd name="T30" fmla="*/ 9 w 100"/>
                <a:gd name="T31" fmla="*/ 126 h 198"/>
                <a:gd name="T32" fmla="*/ 61 w 100"/>
                <a:gd name="T33" fmla="*/ 79 h 198"/>
                <a:gd name="T34" fmla="*/ 77 w 100"/>
                <a:gd name="T35" fmla="*/ 80 h 198"/>
                <a:gd name="T36" fmla="*/ 76 w 100"/>
                <a:gd name="T37" fmla="*/ 96 h 198"/>
                <a:gd name="T38" fmla="*/ 40 w 100"/>
                <a:gd name="T39" fmla="*/ 129 h 198"/>
                <a:gd name="T40" fmla="*/ 38 w 100"/>
                <a:gd name="T41" fmla="*/ 136 h 198"/>
                <a:gd name="T42" fmla="*/ 44 w 100"/>
                <a:gd name="T43" fmla="*/ 135 h 198"/>
                <a:gd name="T44" fmla="*/ 81 w 100"/>
                <a:gd name="T45" fmla="*/ 101 h 198"/>
                <a:gd name="T46" fmla="*/ 87 w 100"/>
                <a:gd name="T47" fmla="*/ 83 h 198"/>
                <a:gd name="T48" fmla="*/ 73 w 100"/>
                <a:gd name="T49" fmla="*/ 70 h 198"/>
                <a:gd name="T50" fmla="*/ 70 w 100"/>
                <a:gd name="T51" fmla="*/ 69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0" h="198">
                  <a:moveTo>
                    <a:pt x="70" y="69"/>
                  </a:moveTo>
                  <a:cubicBezTo>
                    <a:pt x="72" y="59"/>
                    <a:pt x="73" y="49"/>
                    <a:pt x="74" y="40"/>
                  </a:cubicBezTo>
                  <a:cubicBezTo>
                    <a:pt x="75" y="30"/>
                    <a:pt x="76" y="20"/>
                    <a:pt x="77" y="11"/>
                  </a:cubicBezTo>
                  <a:cubicBezTo>
                    <a:pt x="78" y="5"/>
                    <a:pt x="83" y="0"/>
                    <a:pt x="89" y="0"/>
                  </a:cubicBezTo>
                  <a:cubicBezTo>
                    <a:pt x="96" y="1"/>
                    <a:pt x="100" y="5"/>
                    <a:pt x="100" y="12"/>
                  </a:cubicBezTo>
                  <a:cubicBezTo>
                    <a:pt x="100" y="47"/>
                    <a:pt x="100" y="81"/>
                    <a:pt x="100" y="116"/>
                  </a:cubicBezTo>
                  <a:cubicBezTo>
                    <a:pt x="100" y="120"/>
                    <a:pt x="98" y="122"/>
                    <a:pt x="95" y="125"/>
                  </a:cubicBezTo>
                  <a:cubicBezTo>
                    <a:pt x="86" y="134"/>
                    <a:pt x="76" y="142"/>
                    <a:pt x="66" y="151"/>
                  </a:cubicBezTo>
                  <a:cubicBezTo>
                    <a:pt x="62" y="154"/>
                    <a:pt x="59" y="158"/>
                    <a:pt x="55" y="161"/>
                  </a:cubicBezTo>
                  <a:cubicBezTo>
                    <a:pt x="50" y="166"/>
                    <a:pt x="47" y="171"/>
                    <a:pt x="48" y="177"/>
                  </a:cubicBezTo>
                  <a:cubicBezTo>
                    <a:pt x="48" y="181"/>
                    <a:pt x="48" y="185"/>
                    <a:pt x="48" y="189"/>
                  </a:cubicBezTo>
                  <a:cubicBezTo>
                    <a:pt x="48" y="194"/>
                    <a:pt x="45" y="197"/>
                    <a:pt x="40" y="197"/>
                  </a:cubicBezTo>
                  <a:cubicBezTo>
                    <a:pt x="29" y="198"/>
                    <a:pt x="19" y="198"/>
                    <a:pt x="8" y="197"/>
                  </a:cubicBezTo>
                  <a:cubicBezTo>
                    <a:pt x="3" y="197"/>
                    <a:pt x="0" y="194"/>
                    <a:pt x="0" y="189"/>
                  </a:cubicBezTo>
                  <a:cubicBezTo>
                    <a:pt x="0" y="175"/>
                    <a:pt x="0" y="161"/>
                    <a:pt x="0" y="148"/>
                  </a:cubicBezTo>
                  <a:cubicBezTo>
                    <a:pt x="0" y="139"/>
                    <a:pt x="3" y="132"/>
                    <a:pt x="9" y="126"/>
                  </a:cubicBezTo>
                  <a:cubicBezTo>
                    <a:pt x="26" y="110"/>
                    <a:pt x="44" y="95"/>
                    <a:pt x="61" y="79"/>
                  </a:cubicBezTo>
                  <a:cubicBezTo>
                    <a:pt x="65" y="75"/>
                    <a:pt x="73" y="75"/>
                    <a:pt x="77" y="80"/>
                  </a:cubicBezTo>
                  <a:cubicBezTo>
                    <a:pt x="81" y="85"/>
                    <a:pt x="81" y="92"/>
                    <a:pt x="76" y="96"/>
                  </a:cubicBezTo>
                  <a:cubicBezTo>
                    <a:pt x="64" y="107"/>
                    <a:pt x="52" y="118"/>
                    <a:pt x="40" y="129"/>
                  </a:cubicBezTo>
                  <a:cubicBezTo>
                    <a:pt x="37" y="132"/>
                    <a:pt x="36" y="134"/>
                    <a:pt x="38" y="136"/>
                  </a:cubicBezTo>
                  <a:cubicBezTo>
                    <a:pt x="39" y="138"/>
                    <a:pt x="42" y="137"/>
                    <a:pt x="44" y="135"/>
                  </a:cubicBezTo>
                  <a:cubicBezTo>
                    <a:pt x="57" y="123"/>
                    <a:pt x="69" y="112"/>
                    <a:pt x="81" y="101"/>
                  </a:cubicBezTo>
                  <a:cubicBezTo>
                    <a:pt x="87" y="96"/>
                    <a:pt x="89" y="90"/>
                    <a:pt x="87" y="83"/>
                  </a:cubicBezTo>
                  <a:cubicBezTo>
                    <a:pt x="85" y="76"/>
                    <a:pt x="80" y="71"/>
                    <a:pt x="73" y="70"/>
                  </a:cubicBezTo>
                  <a:cubicBezTo>
                    <a:pt x="72" y="69"/>
                    <a:pt x="71" y="69"/>
                    <a:pt x="70"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8" name="Freeform 26">
              <a:extLst>
                <a:ext uri="{FF2B5EF4-FFF2-40B4-BE49-F238E27FC236}">
                  <a16:creationId xmlns:a16="http://schemas.microsoft.com/office/drawing/2014/main" id="{60D6B57E-5AF3-B405-1F12-377949799355}"/>
                </a:ext>
              </a:extLst>
            </p:cNvPr>
            <p:cNvSpPr>
              <a:spLocks/>
            </p:cNvSpPr>
            <p:nvPr/>
          </p:nvSpPr>
          <p:spPr bwMode="auto">
            <a:xfrm>
              <a:off x="1998663" y="1693863"/>
              <a:ext cx="284163" cy="561975"/>
            </a:xfrm>
            <a:custGeom>
              <a:avLst/>
              <a:gdLst>
                <a:gd name="T0" fmla="*/ 30 w 101"/>
                <a:gd name="T1" fmla="*/ 70 h 199"/>
                <a:gd name="T2" fmla="*/ 16 w 101"/>
                <a:gd name="T3" fmla="*/ 79 h 199"/>
                <a:gd name="T4" fmla="*/ 18 w 101"/>
                <a:gd name="T5" fmla="*/ 101 h 199"/>
                <a:gd name="T6" fmla="*/ 57 w 101"/>
                <a:gd name="T7" fmla="*/ 137 h 199"/>
                <a:gd name="T8" fmla="*/ 63 w 101"/>
                <a:gd name="T9" fmla="*/ 137 h 199"/>
                <a:gd name="T10" fmla="*/ 62 w 101"/>
                <a:gd name="T11" fmla="*/ 131 h 199"/>
                <a:gd name="T12" fmla="*/ 30 w 101"/>
                <a:gd name="T13" fmla="*/ 102 h 199"/>
                <a:gd name="T14" fmla="*/ 25 w 101"/>
                <a:gd name="T15" fmla="*/ 97 h 199"/>
                <a:gd name="T16" fmla="*/ 24 w 101"/>
                <a:gd name="T17" fmla="*/ 81 h 199"/>
                <a:gd name="T18" fmla="*/ 40 w 101"/>
                <a:gd name="T19" fmla="*/ 81 h 199"/>
                <a:gd name="T20" fmla="*/ 91 w 101"/>
                <a:gd name="T21" fmla="*/ 127 h 199"/>
                <a:gd name="T22" fmla="*/ 101 w 101"/>
                <a:gd name="T23" fmla="*/ 149 h 199"/>
                <a:gd name="T24" fmla="*/ 101 w 101"/>
                <a:gd name="T25" fmla="*/ 189 h 199"/>
                <a:gd name="T26" fmla="*/ 92 w 101"/>
                <a:gd name="T27" fmla="*/ 198 h 199"/>
                <a:gd name="T28" fmla="*/ 62 w 101"/>
                <a:gd name="T29" fmla="*/ 198 h 199"/>
                <a:gd name="T30" fmla="*/ 53 w 101"/>
                <a:gd name="T31" fmla="*/ 189 h 199"/>
                <a:gd name="T32" fmla="*/ 53 w 101"/>
                <a:gd name="T33" fmla="*/ 178 h 199"/>
                <a:gd name="T34" fmla="*/ 45 w 101"/>
                <a:gd name="T35" fmla="*/ 162 h 199"/>
                <a:gd name="T36" fmla="*/ 6 w 101"/>
                <a:gd name="T37" fmla="*/ 127 h 199"/>
                <a:gd name="T38" fmla="*/ 0 w 101"/>
                <a:gd name="T39" fmla="*/ 114 h 199"/>
                <a:gd name="T40" fmla="*/ 0 w 101"/>
                <a:gd name="T41" fmla="*/ 13 h 199"/>
                <a:gd name="T42" fmla="*/ 6 w 101"/>
                <a:gd name="T43" fmla="*/ 3 h 199"/>
                <a:gd name="T44" fmla="*/ 18 w 101"/>
                <a:gd name="T45" fmla="*/ 3 h 199"/>
                <a:gd name="T46" fmla="*/ 23 w 101"/>
                <a:gd name="T47" fmla="*/ 11 h 199"/>
                <a:gd name="T48" fmla="*/ 30 w 101"/>
                <a:gd name="T49" fmla="*/ 69 h 199"/>
                <a:gd name="T50" fmla="*/ 30 w 101"/>
                <a:gd name="T51" fmla="*/ 7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1" h="199">
                  <a:moveTo>
                    <a:pt x="30" y="70"/>
                  </a:moveTo>
                  <a:cubicBezTo>
                    <a:pt x="24" y="71"/>
                    <a:pt x="19" y="74"/>
                    <a:pt x="16" y="79"/>
                  </a:cubicBezTo>
                  <a:cubicBezTo>
                    <a:pt x="11" y="86"/>
                    <a:pt x="12" y="96"/>
                    <a:pt x="18" y="101"/>
                  </a:cubicBezTo>
                  <a:cubicBezTo>
                    <a:pt x="31" y="113"/>
                    <a:pt x="44" y="125"/>
                    <a:pt x="57" y="137"/>
                  </a:cubicBezTo>
                  <a:cubicBezTo>
                    <a:pt x="59" y="138"/>
                    <a:pt x="61" y="138"/>
                    <a:pt x="63" y="137"/>
                  </a:cubicBezTo>
                  <a:cubicBezTo>
                    <a:pt x="64" y="135"/>
                    <a:pt x="64" y="133"/>
                    <a:pt x="62" y="131"/>
                  </a:cubicBezTo>
                  <a:cubicBezTo>
                    <a:pt x="51" y="122"/>
                    <a:pt x="41" y="112"/>
                    <a:pt x="30" y="102"/>
                  </a:cubicBezTo>
                  <a:cubicBezTo>
                    <a:pt x="28" y="101"/>
                    <a:pt x="26" y="99"/>
                    <a:pt x="25" y="97"/>
                  </a:cubicBezTo>
                  <a:cubicBezTo>
                    <a:pt x="19" y="92"/>
                    <a:pt x="19" y="86"/>
                    <a:pt x="24" y="81"/>
                  </a:cubicBezTo>
                  <a:cubicBezTo>
                    <a:pt x="28" y="76"/>
                    <a:pt x="35" y="76"/>
                    <a:pt x="40" y="81"/>
                  </a:cubicBezTo>
                  <a:cubicBezTo>
                    <a:pt x="57" y="96"/>
                    <a:pt x="74" y="111"/>
                    <a:pt x="91" y="127"/>
                  </a:cubicBezTo>
                  <a:cubicBezTo>
                    <a:pt x="97" y="133"/>
                    <a:pt x="101" y="140"/>
                    <a:pt x="101" y="149"/>
                  </a:cubicBezTo>
                  <a:cubicBezTo>
                    <a:pt x="100" y="163"/>
                    <a:pt x="101" y="176"/>
                    <a:pt x="101" y="189"/>
                  </a:cubicBezTo>
                  <a:cubicBezTo>
                    <a:pt x="101" y="195"/>
                    <a:pt x="97" y="198"/>
                    <a:pt x="92" y="198"/>
                  </a:cubicBezTo>
                  <a:cubicBezTo>
                    <a:pt x="82" y="199"/>
                    <a:pt x="72" y="199"/>
                    <a:pt x="62" y="198"/>
                  </a:cubicBezTo>
                  <a:cubicBezTo>
                    <a:pt x="56" y="198"/>
                    <a:pt x="53" y="195"/>
                    <a:pt x="53" y="189"/>
                  </a:cubicBezTo>
                  <a:cubicBezTo>
                    <a:pt x="53" y="186"/>
                    <a:pt x="53" y="182"/>
                    <a:pt x="53" y="178"/>
                  </a:cubicBezTo>
                  <a:cubicBezTo>
                    <a:pt x="53" y="172"/>
                    <a:pt x="50" y="166"/>
                    <a:pt x="45" y="162"/>
                  </a:cubicBezTo>
                  <a:cubicBezTo>
                    <a:pt x="32" y="150"/>
                    <a:pt x="19" y="138"/>
                    <a:pt x="6" y="127"/>
                  </a:cubicBezTo>
                  <a:cubicBezTo>
                    <a:pt x="2" y="123"/>
                    <a:pt x="0" y="120"/>
                    <a:pt x="0" y="114"/>
                  </a:cubicBezTo>
                  <a:cubicBezTo>
                    <a:pt x="0" y="80"/>
                    <a:pt x="0" y="47"/>
                    <a:pt x="0" y="13"/>
                  </a:cubicBezTo>
                  <a:cubicBezTo>
                    <a:pt x="0" y="8"/>
                    <a:pt x="2" y="5"/>
                    <a:pt x="6" y="3"/>
                  </a:cubicBezTo>
                  <a:cubicBezTo>
                    <a:pt x="10" y="0"/>
                    <a:pt x="14" y="1"/>
                    <a:pt x="18" y="3"/>
                  </a:cubicBezTo>
                  <a:cubicBezTo>
                    <a:pt x="21" y="5"/>
                    <a:pt x="23" y="8"/>
                    <a:pt x="23" y="11"/>
                  </a:cubicBezTo>
                  <a:cubicBezTo>
                    <a:pt x="25" y="31"/>
                    <a:pt x="28" y="50"/>
                    <a:pt x="30" y="69"/>
                  </a:cubicBezTo>
                  <a:cubicBezTo>
                    <a:pt x="30" y="70"/>
                    <a:pt x="30" y="70"/>
                    <a:pt x="30"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
        <p:nvSpPr>
          <p:cNvPr id="41" name="TextBox 40">
            <a:extLst>
              <a:ext uri="{FF2B5EF4-FFF2-40B4-BE49-F238E27FC236}">
                <a16:creationId xmlns:a16="http://schemas.microsoft.com/office/drawing/2014/main" id="{25B83A3F-B05D-EC59-F954-F26D0EFDBD41}"/>
              </a:ext>
            </a:extLst>
          </p:cNvPr>
          <p:cNvSpPr txBox="1"/>
          <p:nvPr/>
        </p:nvSpPr>
        <p:spPr>
          <a:xfrm>
            <a:off x="3099901" y="4045156"/>
            <a:ext cx="3078814" cy="523220"/>
          </a:xfrm>
          <a:prstGeom prst="rect">
            <a:avLst/>
          </a:prstGeom>
          <a:noFill/>
        </p:spPr>
        <p:txBody>
          <a:bodyPr wrap="square">
            <a:spAutoFit/>
          </a:bodyPr>
          <a:lstStyle/>
          <a:p>
            <a:pPr algn="ctr"/>
            <a:r>
              <a:rPr lang="en-GB" sz="1400" b="1" dirty="0">
                <a:solidFill>
                  <a:schemeClr val="tx1"/>
                </a:solidFill>
                <a:latin typeface="Verdana" panose="020B0604030504040204" pitchFamily="34" charset="0"/>
                <a:ea typeface="Verdana" panose="020B0604030504040204" pitchFamily="34" charset="0"/>
              </a:rPr>
              <a:t>Hepatic steatosis </a:t>
            </a:r>
            <a:r>
              <a:rPr lang="en-GB" sz="1400" dirty="0">
                <a:solidFill>
                  <a:schemeClr val="tx1"/>
                </a:solidFill>
                <a:latin typeface="Verdana" panose="020B0604030504040204" pitchFamily="34" charset="0"/>
                <a:ea typeface="Verdana" panose="020B0604030504040204" pitchFamily="34" charset="0"/>
              </a:rPr>
              <a:t>in association with obesity</a:t>
            </a:r>
            <a:r>
              <a:rPr lang="en-GB" sz="1400" baseline="30000" dirty="0">
                <a:solidFill>
                  <a:schemeClr val="tx1"/>
                </a:solidFill>
                <a:latin typeface="Verdana" panose="020B0604030504040204" pitchFamily="34" charset="0"/>
                <a:ea typeface="Verdana" panose="020B0604030504040204" pitchFamily="34" charset="0"/>
              </a:rPr>
              <a:t>2</a:t>
            </a:r>
            <a:endParaRPr lang="en-GB" sz="1400" baseline="30000" dirty="0"/>
          </a:p>
        </p:txBody>
      </p:sp>
    </p:spTree>
    <p:extLst>
      <p:ext uri="{BB962C8B-B14F-4D97-AF65-F5344CB8AC3E}">
        <p14:creationId xmlns:p14="http://schemas.microsoft.com/office/powerpoint/2010/main" val="29336306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2D34E6E-E4E6-7B15-99C2-4EF0F5D0A0B5}"/>
              </a:ext>
            </a:extLst>
          </p:cNvPr>
          <p:cNvSpPr>
            <a:spLocks noGrp="1"/>
          </p:cNvSpPr>
          <p:nvPr>
            <p:ph type="body" sz="quarter" idx="23"/>
          </p:nvPr>
        </p:nvSpPr>
        <p:spPr>
          <a:xfrm>
            <a:off x="2679091" y="3020997"/>
            <a:ext cx="6517348" cy="978729"/>
          </a:xfrm>
        </p:spPr>
        <p:txBody>
          <a:bodyPr/>
          <a:lstStyle/>
          <a:p>
            <a:r>
              <a:rPr lang="en-US" dirty="0"/>
              <a:t>The importance of PROs in metabolic liver disease</a:t>
            </a:r>
          </a:p>
        </p:txBody>
      </p:sp>
      <p:sp>
        <p:nvSpPr>
          <p:cNvPr id="4" name="Text Placeholder 3">
            <a:extLst>
              <a:ext uri="{FF2B5EF4-FFF2-40B4-BE49-F238E27FC236}">
                <a16:creationId xmlns:a16="http://schemas.microsoft.com/office/drawing/2014/main" id="{7E3A6DA5-89E2-9032-7A52-0A37B9A1DF60}"/>
              </a:ext>
            </a:extLst>
          </p:cNvPr>
          <p:cNvSpPr txBox="1">
            <a:spLocks/>
          </p:cNvSpPr>
          <p:nvPr/>
        </p:nvSpPr>
        <p:spPr>
          <a:xfrm>
            <a:off x="0" y="6252467"/>
            <a:ext cx="12192000" cy="460800"/>
          </a:xfrm>
          <a:prstGeom prst="rect">
            <a:avLst/>
          </a:prstGeom>
        </p:spPr>
        <p:txBody>
          <a:bodyPr vert="horz" wrap="square" lIns="91440" tIns="46800" rIns="91440" bIns="46800" rtlCol="0" anchor="b" anchorCtr="0">
            <a:noAutofit/>
          </a:bodyPr>
          <a:lstStyle>
            <a:lvl1pPr marL="216000" indent="-216000" algn="l" defTabSz="685800" rtl="0" eaLnBrk="1" latinLnBrk="0" hangingPunct="1">
              <a:lnSpc>
                <a:spcPct val="90000"/>
              </a:lnSpc>
              <a:spcBef>
                <a:spcPts val="1200"/>
              </a:spcBef>
              <a:buClr>
                <a:schemeClr val="accent2"/>
              </a:buClr>
              <a:buSzPct val="100000"/>
              <a:buFont typeface="Calibri" panose="020F0502020204030204" pitchFamily="34" charset="0"/>
              <a:buChar char="•"/>
              <a:defRPr sz="2000" b="0" kern="1200">
                <a:solidFill>
                  <a:schemeClr val="tx1">
                    <a:lumMod val="75000"/>
                    <a:lumOff val="25000"/>
                  </a:schemeClr>
                </a:solidFill>
                <a:latin typeface="Verdana" panose="020B0604030504040204" pitchFamily="34" charset="0"/>
                <a:ea typeface="Verdana" panose="020B0604030504040204" pitchFamily="34" charset="0"/>
                <a:cs typeface="+mn-cs"/>
              </a:defRPr>
            </a:lvl1pPr>
            <a:lvl2pPr marL="504000" indent="-180000" algn="l" defTabSz="685800" rtl="0" eaLnBrk="1" latinLnBrk="0" hangingPunct="1">
              <a:lnSpc>
                <a:spcPct val="90000"/>
              </a:lnSpc>
              <a:spcBef>
                <a:spcPts val="600"/>
              </a:spcBef>
              <a:buClr>
                <a:schemeClr val="accent1"/>
              </a:buClr>
              <a:buFont typeface="Calibri" panose="020F0502020204030204" pitchFamily="34" charset="0"/>
              <a:buChar char="‒"/>
              <a:defRPr sz="1800" b="0" kern="1200">
                <a:solidFill>
                  <a:schemeClr val="tx1">
                    <a:lumMod val="75000"/>
                    <a:lumOff val="25000"/>
                  </a:schemeClr>
                </a:solidFill>
                <a:latin typeface="Verdana" panose="020B0604030504040204" pitchFamily="34" charset="0"/>
                <a:ea typeface="Verdana" panose="020B0604030504040204" pitchFamily="34" charset="0"/>
                <a:cs typeface="+mn-cs"/>
              </a:defRPr>
            </a:lvl2pPr>
            <a:lvl3pPr marL="792000" indent="-171450" algn="l" defTabSz="685800" rtl="0" eaLnBrk="1" latinLnBrk="0" hangingPunct="1">
              <a:lnSpc>
                <a:spcPct val="90000"/>
              </a:lnSpc>
              <a:spcBef>
                <a:spcPts val="300"/>
              </a:spcBef>
              <a:buClr>
                <a:schemeClr val="accent1"/>
              </a:buClr>
              <a:buFont typeface="Calibri" panose="020F0502020204030204" pitchFamily="34" charset="0"/>
              <a:buChar char="–"/>
              <a:defRPr sz="1600" b="0" kern="1200">
                <a:solidFill>
                  <a:schemeClr val="tx1">
                    <a:lumMod val="75000"/>
                    <a:lumOff val="25000"/>
                  </a:schemeClr>
                </a:solidFill>
                <a:latin typeface="Verdana" panose="020B0604030504040204" pitchFamily="34" charset="0"/>
                <a:ea typeface="Verdana" panose="020B0604030504040204" pitchFamily="34" charset="0"/>
                <a:cs typeface="+mn-cs"/>
              </a:defRPr>
            </a:lvl3pPr>
            <a:lvl4pPr marL="1044000" indent="-144000" algn="l" defTabSz="685800" rtl="0" eaLnBrk="1" latinLnBrk="0" hangingPunct="1">
              <a:lnSpc>
                <a:spcPct val="90000"/>
              </a:lnSpc>
              <a:spcBef>
                <a:spcPts val="400"/>
              </a:spcBef>
              <a:buClr>
                <a:schemeClr val="accent1"/>
              </a:buClr>
              <a:buFont typeface="Arial" panose="020B0604020202020204" pitchFamily="34" charset="0"/>
              <a:buChar char="•"/>
              <a:defRPr sz="1400" b="0" kern="1200">
                <a:solidFill>
                  <a:schemeClr val="tx1">
                    <a:lumMod val="75000"/>
                    <a:lumOff val="25000"/>
                  </a:schemeClr>
                </a:solidFill>
                <a:latin typeface="Verdana" panose="020B0604030504040204" pitchFamily="34" charset="0"/>
                <a:ea typeface="Verdana" panose="020B0604030504040204" pitchFamily="34" charset="0"/>
                <a:cs typeface="+mn-cs"/>
              </a:defRPr>
            </a:lvl4pPr>
            <a:lvl5pPr marL="1296000" indent="-144000" algn="l" defTabSz="685800" rtl="0" eaLnBrk="1" latinLnBrk="0" hangingPunct="1">
              <a:lnSpc>
                <a:spcPct val="90000"/>
              </a:lnSpc>
              <a:spcBef>
                <a:spcPts val="400"/>
              </a:spcBef>
              <a:buClr>
                <a:schemeClr val="accent1"/>
              </a:buClr>
              <a:buFont typeface="Arial" panose="020B0604020202020204" pitchFamily="34" charset="0"/>
              <a:buChar char="•"/>
              <a:defRPr sz="1200" b="0" kern="1200">
                <a:solidFill>
                  <a:schemeClr val="tx1">
                    <a:lumMod val="75000"/>
                    <a:lumOff val="25000"/>
                  </a:schemeClr>
                </a:solidFill>
                <a:latin typeface="Verdana" panose="020B0604030504040204" pitchFamily="34" charset="0"/>
                <a:ea typeface="Verdana" panose="020B0604030504040204" pitchFamily="34"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200">
              <a:buFont typeface="Calibri" panose="020F0502020204030204" pitchFamily="34" charset="0"/>
              <a:buNone/>
              <a:defRPr/>
            </a:pPr>
            <a:r>
              <a:rPr lang="en-GB" sz="800" dirty="0">
                <a:solidFill>
                  <a:schemeClr val="bg1"/>
                </a:solidFill>
              </a:rPr>
              <a:t>PROs, patient-reported outcomes</a:t>
            </a:r>
            <a:endParaRPr lang="it-IT" sz="800" dirty="0">
              <a:solidFill>
                <a:schemeClr val="bg1"/>
              </a:solidFill>
              <a:cs typeface="Arial" panose="020B0604020202020204" pitchFamily="34" charset="0"/>
            </a:endParaRPr>
          </a:p>
        </p:txBody>
      </p:sp>
    </p:spTree>
    <p:extLst>
      <p:ext uri="{BB962C8B-B14F-4D97-AF65-F5344CB8AC3E}">
        <p14:creationId xmlns:p14="http://schemas.microsoft.com/office/powerpoint/2010/main" val="18143952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ectangle 64">
            <a:extLst>
              <a:ext uri="{FF2B5EF4-FFF2-40B4-BE49-F238E27FC236}">
                <a16:creationId xmlns:a16="http://schemas.microsoft.com/office/drawing/2014/main" id="{08306D43-BB7A-5A93-BE1E-CB3C01BC4C56}"/>
              </a:ext>
            </a:extLst>
          </p:cNvPr>
          <p:cNvSpPr/>
          <p:nvPr/>
        </p:nvSpPr>
        <p:spPr>
          <a:xfrm>
            <a:off x="-2" y="5239661"/>
            <a:ext cx="12192001" cy="708539"/>
          </a:xfrm>
          <a:prstGeom prst="rect">
            <a:avLst/>
          </a:prstGeom>
          <a:solidFill>
            <a:schemeClr val="accent1"/>
          </a:solidFill>
          <a:ln w="190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58" name="Rectangle 57">
            <a:extLst>
              <a:ext uri="{FF2B5EF4-FFF2-40B4-BE49-F238E27FC236}">
                <a16:creationId xmlns:a16="http://schemas.microsoft.com/office/drawing/2014/main" id="{83CE5F22-197B-89AE-A478-54292AED609A}"/>
              </a:ext>
            </a:extLst>
          </p:cNvPr>
          <p:cNvSpPr/>
          <p:nvPr/>
        </p:nvSpPr>
        <p:spPr>
          <a:xfrm>
            <a:off x="-1" y="1929718"/>
            <a:ext cx="12191999" cy="3065795"/>
          </a:xfrm>
          <a:prstGeom prst="rect">
            <a:avLst/>
          </a:prstGeom>
          <a:solidFill>
            <a:schemeClr val="accent4">
              <a:lumMod val="20000"/>
              <a:lumOff val="80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3" name="Title 2">
            <a:extLst>
              <a:ext uri="{FF2B5EF4-FFF2-40B4-BE49-F238E27FC236}">
                <a16:creationId xmlns:a16="http://schemas.microsoft.com/office/drawing/2014/main" id="{698EB571-3A29-4568-9640-1D8CA1644743}"/>
              </a:ext>
            </a:extLst>
          </p:cNvPr>
          <p:cNvSpPr>
            <a:spLocks noGrp="1"/>
          </p:cNvSpPr>
          <p:nvPr>
            <p:ph type="title"/>
          </p:nvPr>
        </p:nvSpPr>
        <p:spPr>
          <a:xfrm>
            <a:off x="401351" y="209403"/>
            <a:ext cx="11362660" cy="824841"/>
          </a:xfrm>
        </p:spPr>
        <p:txBody>
          <a:bodyPr/>
          <a:lstStyle/>
          <a:p>
            <a:r>
              <a:rPr lang="en-GB" dirty="0"/>
              <a:t>A key component to improving the diagnosis and treatment of metabolic liver disease is understanding the symptoms</a:t>
            </a:r>
          </a:p>
        </p:txBody>
      </p:sp>
      <p:sp>
        <p:nvSpPr>
          <p:cNvPr id="4" name="Text Placeholder 3"/>
          <p:cNvSpPr>
            <a:spLocks noGrp="1"/>
          </p:cNvSpPr>
          <p:nvPr>
            <p:ph type="body" sz="quarter" idx="4294967295"/>
          </p:nvPr>
        </p:nvSpPr>
        <p:spPr>
          <a:xfrm>
            <a:off x="1616400" y="6192348"/>
            <a:ext cx="9964800" cy="536794"/>
          </a:xfrm>
        </p:spPr>
        <p:txBody>
          <a:bodyPr tIns="46800" bIns="46800" anchor="b" anchorCtr="0">
            <a:noAutofit/>
          </a:bodyPr>
          <a:lstStyle/>
          <a:p>
            <a:pPr marL="0" indent="0" defTabSz="457200">
              <a:buNone/>
              <a:defRPr/>
            </a:pPr>
            <a:r>
              <a:rPr lang="en-US" altLang="ru-RU" sz="800" dirty="0">
                <a:cs typeface="Arial" panose="020B0604020202020204" pitchFamily="34" charset="0"/>
              </a:rPr>
              <a:t>1. Gao E, et al. </a:t>
            </a:r>
            <a:r>
              <a:rPr lang="en-US" altLang="ru-RU" sz="800" dirty="0" err="1">
                <a:cs typeface="Arial" panose="020B0604020202020204" pitchFamily="34" charset="0"/>
              </a:rPr>
              <a:t>Transl</a:t>
            </a:r>
            <a:r>
              <a:rPr lang="en-US" altLang="ru-RU" sz="800" dirty="0">
                <a:cs typeface="Arial" panose="020B0604020202020204" pitchFamily="34" charset="0"/>
              </a:rPr>
              <a:t> Gastroenterol Hepatol 2021;6:28; 2. Yamamura S, et al. J Gastroenterol Hepatol 2021;36:629–36; 3. </a:t>
            </a:r>
            <a:r>
              <a:rPr lang="en-US" altLang="ru-RU" sz="800" dirty="0" err="1">
                <a:cs typeface="Arial" panose="020B0604020202020204" pitchFamily="34" charset="0"/>
              </a:rPr>
              <a:t>Muhummad</a:t>
            </a:r>
            <a:r>
              <a:rPr lang="en-US" altLang="ru-RU" sz="800" dirty="0">
                <a:cs typeface="Arial" panose="020B0604020202020204" pitchFamily="34" charset="0"/>
              </a:rPr>
              <a:t> A. </a:t>
            </a:r>
            <a:r>
              <a:rPr lang="en-US" altLang="ru-RU" sz="800" dirty="0" err="1">
                <a:cs typeface="Arial" panose="020B0604020202020204" pitchFamily="34" charset="0"/>
              </a:rPr>
              <a:t>Integr</a:t>
            </a:r>
            <a:r>
              <a:rPr lang="en-US" altLang="ru-RU" sz="800" dirty="0">
                <a:cs typeface="Arial" panose="020B0604020202020204" pitchFamily="34" charset="0"/>
              </a:rPr>
              <a:t> Med (Encinitas) 2019:18;42–9; </a:t>
            </a:r>
            <a:br>
              <a:rPr lang="en-US" altLang="ru-RU" sz="800" dirty="0">
                <a:cs typeface="Arial" panose="020B0604020202020204" pitchFamily="34" charset="0"/>
              </a:rPr>
            </a:br>
            <a:r>
              <a:rPr lang="en-US" altLang="ru-RU" sz="800" dirty="0">
                <a:cs typeface="Arial" panose="020B0604020202020204" pitchFamily="34" charset="0"/>
              </a:rPr>
              <a:t>4. Sangro P, et al. J </a:t>
            </a:r>
            <a:r>
              <a:rPr lang="en-US" altLang="ru-RU" sz="800" dirty="0" err="1">
                <a:cs typeface="Arial" panose="020B0604020202020204" pitchFamily="34" charset="0"/>
              </a:rPr>
              <a:t>Physiol</a:t>
            </a:r>
            <a:r>
              <a:rPr lang="en-US" altLang="ru-RU" sz="800" dirty="0">
                <a:cs typeface="Arial" panose="020B0604020202020204" pitchFamily="34" charset="0"/>
              </a:rPr>
              <a:t> </a:t>
            </a:r>
            <a:r>
              <a:rPr lang="en-US" altLang="ru-RU" sz="800" dirty="0" err="1">
                <a:cs typeface="Arial" panose="020B0604020202020204" pitchFamily="34" charset="0"/>
              </a:rPr>
              <a:t>Biochem</a:t>
            </a:r>
            <a:r>
              <a:rPr lang="en-US" altLang="ru-RU" sz="800" dirty="0">
                <a:cs typeface="Arial" panose="020B0604020202020204" pitchFamily="34" charset="0"/>
              </a:rPr>
              <a:t> 2023 [</a:t>
            </a:r>
            <a:r>
              <a:rPr lang="en-US" altLang="ru-RU" sz="800" i="1" dirty="0">
                <a:cs typeface="Arial" panose="020B0604020202020204" pitchFamily="34" charset="0"/>
              </a:rPr>
              <a:t>online ahead of print</a:t>
            </a:r>
            <a:r>
              <a:rPr lang="en-US" altLang="ru-RU" sz="800" dirty="0">
                <a:cs typeface="Arial" panose="020B0604020202020204" pitchFamily="34" charset="0"/>
              </a:rPr>
              <a:t>].</a:t>
            </a:r>
            <a:endParaRPr lang="it-IT" sz="800" dirty="0">
              <a:cs typeface="Arial" panose="020B0604020202020204" pitchFamily="34" charset="0"/>
            </a:endParaRPr>
          </a:p>
        </p:txBody>
      </p:sp>
      <p:sp>
        <p:nvSpPr>
          <p:cNvPr id="12" name="Rectangle 11">
            <a:extLst>
              <a:ext uri="{FF2B5EF4-FFF2-40B4-BE49-F238E27FC236}">
                <a16:creationId xmlns:a16="http://schemas.microsoft.com/office/drawing/2014/main" id="{FCE6A1B4-3226-6078-EFC4-47F40C920B87}"/>
              </a:ext>
            </a:extLst>
          </p:cNvPr>
          <p:cNvSpPr/>
          <p:nvPr/>
        </p:nvSpPr>
        <p:spPr>
          <a:xfrm>
            <a:off x="0" y="1226214"/>
            <a:ext cx="12192000" cy="646331"/>
          </a:xfrm>
          <a:prstGeom prst="rect">
            <a:avLst/>
          </a:prstGeom>
          <a:no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Verdana" panose="020B0604030504040204" pitchFamily="34" charset="0"/>
                <a:ea typeface="Verdana" panose="020B0604030504040204" pitchFamily="34" charset="0"/>
              </a:rPr>
              <a:t>Many patients with abnormal liver function tests, indicating potential metabolic liver disease diagnosis, are categorized as </a:t>
            </a:r>
            <a:r>
              <a:rPr lang="en-GB" sz="1200" b="1" dirty="0">
                <a:solidFill>
                  <a:schemeClr val="tx1"/>
                </a:solidFill>
                <a:latin typeface="Verdana" panose="020B0604030504040204" pitchFamily="34" charset="0"/>
                <a:ea typeface="Verdana" panose="020B0604030504040204" pitchFamily="34" charset="0"/>
              </a:rPr>
              <a:t>asymptomatic</a:t>
            </a:r>
            <a:r>
              <a:rPr lang="en-GB" sz="1200" baseline="30000" dirty="0">
                <a:solidFill>
                  <a:schemeClr val="tx1"/>
                </a:solidFill>
                <a:latin typeface="Verdana" panose="020B0604030504040204" pitchFamily="34" charset="0"/>
                <a:ea typeface="Verdana" panose="020B0604030504040204" pitchFamily="34" charset="0"/>
              </a:rPr>
              <a:t>1</a:t>
            </a:r>
          </a:p>
        </p:txBody>
      </p:sp>
      <p:sp>
        <p:nvSpPr>
          <p:cNvPr id="7" name="TextBox 6">
            <a:extLst>
              <a:ext uri="{FF2B5EF4-FFF2-40B4-BE49-F238E27FC236}">
                <a16:creationId xmlns:a16="http://schemas.microsoft.com/office/drawing/2014/main" id="{4CDC97E6-C3E7-E2D2-694E-325C6C9A8287}"/>
              </a:ext>
            </a:extLst>
          </p:cNvPr>
          <p:cNvSpPr txBox="1"/>
          <p:nvPr/>
        </p:nvSpPr>
        <p:spPr>
          <a:xfrm>
            <a:off x="283661" y="2149890"/>
            <a:ext cx="11598048" cy="276999"/>
          </a:xfrm>
          <a:prstGeom prst="rect">
            <a:avLst/>
          </a:prstGeom>
          <a:noFill/>
        </p:spPr>
        <p:txBody>
          <a:bodyPr wrap="none" rtlCol="0">
            <a:spAutoFit/>
          </a:bodyPr>
          <a:lstStyle/>
          <a:p>
            <a:pPr algn="ctr"/>
            <a:r>
              <a:rPr lang="en-GB" sz="1200" dirty="0">
                <a:latin typeface="Verdana" panose="020B0604030504040204" pitchFamily="34" charset="0"/>
                <a:ea typeface="Verdana" panose="020B0604030504040204" pitchFamily="34" charset="0"/>
              </a:rPr>
              <a:t>Although NAFLD and MALFD are often described as asymptomatic, patients frequently report experiencing </a:t>
            </a:r>
            <a:r>
              <a:rPr lang="en-GB" sz="1200" b="1" dirty="0">
                <a:latin typeface="Verdana" panose="020B0604030504040204" pitchFamily="34" charset="0"/>
                <a:ea typeface="Verdana" panose="020B0604030504040204" pitchFamily="34" charset="0"/>
              </a:rPr>
              <a:t>non-specific symptoms</a:t>
            </a:r>
            <a:r>
              <a:rPr lang="en-GB" sz="1200" dirty="0">
                <a:latin typeface="Verdana" panose="020B0604030504040204" pitchFamily="34" charset="0"/>
                <a:ea typeface="Verdana" panose="020B0604030504040204" pitchFamily="34" charset="0"/>
              </a:rPr>
              <a:t>, such as:</a:t>
            </a:r>
            <a:r>
              <a:rPr lang="en-GB" sz="1200" baseline="30000" dirty="0">
                <a:latin typeface="Verdana" panose="020B0604030504040204" pitchFamily="34" charset="0"/>
                <a:ea typeface="Verdana" panose="020B0604030504040204" pitchFamily="34" charset="0"/>
              </a:rPr>
              <a:t>2–4</a:t>
            </a:r>
            <a:r>
              <a:rPr lang="en-GB" sz="1200" b="1" dirty="0">
                <a:latin typeface="Verdana" panose="020B0604030504040204" pitchFamily="34" charset="0"/>
                <a:ea typeface="Verdana" panose="020B0604030504040204" pitchFamily="34" charset="0"/>
              </a:rPr>
              <a:t>  </a:t>
            </a:r>
          </a:p>
        </p:txBody>
      </p:sp>
      <p:grpSp>
        <p:nvGrpSpPr>
          <p:cNvPr id="50" name="Group 49">
            <a:extLst>
              <a:ext uri="{FF2B5EF4-FFF2-40B4-BE49-F238E27FC236}">
                <a16:creationId xmlns:a16="http://schemas.microsoft.com/office/drawing/2014/main" id="{F13430D3-2978-DE41-84BE-34B615F0859B}"/>
              </a:ext>
            </a:extLst>
          </p:cNvPr>
          <p:cNvGrpSpPr/>
          <p:nvPr/>
        </p:nvGrpSpPr>
        <p:grpSpPr>
          <a:xfrm>
            <a:off x="1831024" y="2743827"/>
            <a:ext cx="914400" cy="914400"/>
            <a:chOff x="1337911" y="3033954"/>
            <a:chExt cx="914400" cy="914400"/>
          </a:xfrm>
        </p:grpSpPr>
        <p:sp>
          <p:nvSpPr>
            <p:cNvPr id="10" name="Oval 9">
              <a:extLst>
                <a:ext uri="{FF2B5EF4-FFF2-40B4-BE49-F238E27FC236}">
                  <a16:creationId xmlns:a16="http://schemas.microsoft.com/office/drawing/2014/main" id="{345C33D8-4A57-9FC2-4E7B-369E24E57840}"/>
                </a:ext>
              </a:extLst>
            </p:cNvPr>
            <p:cNvSpPr/>
            <p:nvPr/>
          </p:nvSpPr>
          <p:spPr>
            <a:xfrm>
              <a:off x="1337911" y="3033954"/>
              <a:ext cx="914400" cy="914400"/>
            </a:xfrm>
            <a:prstGeom prst="ellipse">
              <a:avLst/>
            </a:prstGeom>
            <a:solidFill>
              <a:schemeClr val="accent1"/>
            </a:solidFill>
            <a:ln w="190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grpSp>
          <p:nvGrpSpPr>
            <p:cNvPr id="17" name="Group 16">
              <a:extLst>
                <a:ext uri="{FF2B5EF4-FFF2-40B4-BE49-F238E27FC236}">
                  <a16:creationId xmlns:a16="http://schemas.microsoft.com/office/drawing/2014/main" id="{3F38F724-9197-3401-F560-0282A13DEA16}"/>
                </a:ext>
              </a:extLst>
            </p:cNvPr>
            <p:cNvGrpSpPr/>
            <p:nvPr/>
          </p:nvGrpSpPr>
          <p:grpSpPr>
            <a:xfrm>
              <a:off x="1486271" y="3335485"/>
              <a:ext cx="617680" cy="363142"/>
              <a:chOff x="4138613" y="2314576"/>
              <a:chExt cx="866775" cy="509588"/>
            </a:xfrm>
          </p:grpSpPr>
          <p:sp>
            <p:nvSpPr>
              <p:cNvPr id="18" name="AutoShape 74">
                <a:extLst>
                  <a:ext uri="{FF2B5EF4-FFF2-40B4-BE49-F238E27FC236}">
                    <a16:creationId xmlns:a16="http://schemas.microsoft.com/office/drawing/2014/main" id="{26484CF7-AA37-3C43-6EB1-EE3B30E04951}"/>
                  </a:ext>
                </a:extLst>
              </p:cNvPr>
              <p:cNvSpPr>
                <a:spLocks noChangeAspect="1" noChangeArrowheads="1" noTextEdit="1"/>
              </p:cNvSpPr>
              <p:nvPr/>
            </p:nvSpPr>
            <p:spPr bwMode="auto">
              <a:xfrm>
                <a:off x="4138613" y="2319338"/>
                <a:ext cx="86677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9" name="Freeform 76">
                <a:extLst>
                  <a:ext uri="{FF2B5EF4-FFF2-40B4-BE49-F238E27FC236}">
                    <a16:creationId xmlns:a16="http://schemas.microsoft.com/office/drawing/2014/main" id="{8CCAD6D8-4D1D-FAAB-FD37-8BB6BE307127}"/>
                  </a:ext>
                </a:extLst>
              </p:cNvPr>
              <p:cNvSpPr>
                <a:spLocks/>
              </p:cNvSpPr>
              <p:nvPr/>
            </p:nvSpPr>
            <p:spPr bwMode="auto">
              <a:xfrm>
                <a:off x="4141788" y="2314576"/>
                <a:ext cx="863600" cy="509588"/>
              </a:xfrm>
              <a:custGeom>
                <a:avLst/>
                <a:gdLst>
                  <a:gd name="T0" fmla="*/ 219 w 227"/>
                  <a:gd name="T1" fmla="*/ 0 h 133"/>
                  <a:gd name="T2" fmla="*/ 210 w 227"/>
                  <a:gd name="T3" fmla="*/ 8 h 133"/>
                  <a:gd name="T4" fmla="*/ 210 w 227"/>
                  <a:gd name="T5" fmla="*/ 67 h 133"/>
                  <a:gd name="T6" fmla="*/ 17 w 227"/>
                  <a:gd name="T7" fmla="*/ 67 h 133"/>
                  <a:gd name="T8" fmla="*/ 16 w 227"/>
                  <a:gd name="T9" fmla="*/ 67 h 133"/>
                  <a:gd name="T10" fmla="*/ 16 w 227"/>
                  <a:gd name="T11" fmla="*/ 8 h 133"/>
                  <a:gd name="T12" fmla="*/ 8 w 227"/>
                  <a:gd name="T13" fmla="*/ 0 h 133"/>
                  <a:gd name="T14" fmla="*/ 0 w 227"/>
                  <a:gd name="T15" fmla="*/ 8 h 133"/>
                  <a:gd name="T16" fmla="*/ 0 w 227"/>
                  <a:gd name="T17" fmla="*/ 125 h 133"/>
                  <a:gd name="T18" fmla="*/ 8 w 227"/>
                  <a:gd name="T19" fmla="*/ 133 h 133"/>
                  <a:gd name="T20" fmla="*/ 16 w 227"/>
                  <a:gd name="T21" fmla="*/ 125 h 133"/>
                  <a:gd name="T22" fmla="*/ 16 w 227"/>
                  <a:gd name="T23" fmla="*/ 83 h 133"/>
                  <a:gd name="T24" fmla="*/ 17 w 227"/>
                  <a:gd name="T25" fmla="*/ 83 h 133"/>
                  <a:gd name="T26" fmla="*/ 210 w 227"/>
                  <a:gd name="T27" fmla="*/ 83 h 133"/>
                  <a:gd name="T28" fmla="*/ 210 w 227"/>
                  <a:gd name="T29" fmla="*/ 125 h 133"/>
                  <a:gd name="T30" fmla="*/ 219 w 227"/>
                  <a:gd name="T31" fmla="*/ 133 h 133"/>
                  <a:gd name="T32" fmla="*/ 227 w 227"/>
                  <a:gd name="T33" fmla="*/ 125 h 133"/>
                  <a:gd name="T34" fmla="*/ 227 w 227"/>
                  <a:gd name="T35" fmla="*/ 8 h 133"/>
                  <a:gd name="T36" fmla="*/ 219 w 227"/>
                  <a:gd name="T37"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7" h="133">
                    <a:moveTo>
                      <a:pt x="219" y="0"/>
                    </a:moveTo>
                    <a:cubicBezTo>
                      <a:pt x="214" y="0"/>
                      <a:pt x="210" y="4"/>
                      <a:pt x="210" y="8"/>
                    </a:cubicBezTo>
                    <a:cubicBezTo>
                      <a:pt x="210" y="67"/>
                      <a:pt x="210" y="67"/>
                      <a:pt x="210" y="67"/>
                    </a:cubicBezTo>
                    <a:cubicBezTo>
                      <a:pt x="17" y="67"/>
                      <a:pt x="17" y="67"/>
                      <a:pt x="17" y="67"/>
                    </a:cubicBezTo>
                    <a:cubicBezTo>
                      <a:pt x="17" y="67"/>
                      <a:pt x="17" y="67"/>
                      <a:pt x="16" y="67"/>
                    </a:cubicBezTo>
                    <a:cubicBezTo>
                      <a:pt x="16" y="8"/>
                      <a:pt x="16" y="8"/>
                      <a:pt x="16" y="8"/>
                    </a:cubicBezTo>
                    <a:cubicBezTo>
                      <a:pt x="16" y="4"/>
                      <a:pt x="13" y="0"/>
                      <a:pt x="8" y="0"/>
                    </a:cubicBezTo>
                    <a:cubicBezTo>
                      <a:pt x="4" y="0"/>
                      <a:pt x="0" y="4"/>
                      <a:pt x="0" y="8"/>
                    </a:cubicBezTo>
                    <a:cubicBezTo>
                      <a:pt x="0" y="125"/>
                      <a:pt x="0" y="125"/>
                      <a:pt x="0" y="125"/>
                    </a:cubicBezTo>
                    <a:cubicBezTo>
                      <a:pt x="0" y="130"/>
                      <a:pt x="4" y="133"/>
                      <a:pt x="8" y="133"/>
                    </a:cubicBezTo>
                    <a:cubicBezTo>
                      <a:pt x="13" y="133"/>
                      <a:pt x="16" y="130"/>
                      <a:pt x="16" y="125"/>
                    </a:cubicBezTo>
                    <a:cubicBezTo>
                      <a:pt x="16" y="83"/>
                      <a:pt x="16" y="83"/>
                      <a:pt x="16" y="83"/>
                    </a:cubicBezTo>
                    <a:cubicBezTo>
                      <a:pt x="17" y="83"/>
                      <a:pt x="17" y="83"/>
                      <a:pt x="17" y="83"/>
                    </a:cubicBezTo>
                    <a:cubicBezTo>
                      <a:pt x="210" y="83"/>
                      <a:pt x="210" y="83"/>
                      <a:pt x="210" y="83"/>
                    </a:cubicBezTo>
                    <a:cubicBezTo>
                      <a:pt x="210" y="125"/>
                      <a:pt x="210" y="125"/>
                      <a:pt x="210" y="125"/>
                    </a:cubicBezTo>
                    <a:cubicBezTo>
                      <a:pt x="210" y="130"/>
                      <a:pt x="214" y="133"/>
                      <a:pt x="219" y="133"/>
                    </a:cubicBezTo>
                    <a:cubicBezTo>
                      <a:pt x="223" y="133"/>
                      <a:pt x="227" y="130"/>
                      <a:pt x="227" y="125"/>
                    </a:cubicBezTo>
                    <a:cubicBezTo>
                      <a:pt x="227" y="8"/>
                      <a:pt x="227" y="8"/>
                      <a:pt x="227" y="8"/>
                    </a:cubicBezTo>
                    <a:cubicBezTo>
                      <a:pt x="227" y="4"/>
                      <a:pt x="223" y="0"/>
                      <a:pt x="219"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20" name="Freeform 77">
                <a:extLst>
                  <a:ext uri="{FF2B5EF4-FFF2-40B4-BE49-F238E27FC236}">
                    <a16:creationId xmlns:a16="http://schemas.microsoft.com/office/drawing/2014/main" id="{0B4E774B-8414-2E2C-2C1A-9BC3A093A746}"/>
                  </a:ext>
                </a:extLst>
              </p:cNvPr>
              <p:cNvSpPr>
                <a:spLocks/>
              </p:cNvSpPr>
              <p:nvPr/>
            </p:nvSpPr>
            <p:spPr bwMode="auto">
              <a:xfrm>
                <a:off x="4233863" y="2322513"/>
                <a:ext cx="212725" cy="160338"/>
              </a:xfrm>
              <a:custGeom>
                <a:avLst/>
                <a:gdLst>
                  <a:gd name="T0" fmla="*/ 56 w 56"/>
                  <a:gd name="T1" fmla="*/ 27 h 42"/>
                  <a:gd name="T2" fmla="*/ 28 w 56"/>
                  <a:gd name="T3" fmla="*/ 0 h 42"/>
                  <a:gd name="T4" fmla="*/ 0 w 56"/>
                  <a:gd name="T5" fmla="*/ 27 h 42"/>
                  <a:gd name="T6" fmla="*/ 5 w 56"/>
                  <a:gd name="T7" fmla="*/ 42 h 42"/>
                  <a:gd name="T8" fmla="*/ 51 w 56"/>
                  <a:gd name="T9" fmla="*/ 42 h 42"/>
                  <a:gd name="T10" fmla="*/ 56 w 56"/>
                  <a:gd name="T11" fmla="*/ 27 h 42"/>
                </a:gdLst>
                <a:ahLst/>
                <a:cxnLst>
                  <a:cxn ang="0">
                    <a:pos x="T0" y="T1"/>
                  </a:cxn>
                  <a:cxn ang="0">
                    <a:pos x="T2" y="T3"/>
                  </a:cxn>
                  <a:cxn ang="0">
                    <a:pos x="T4" y="T5"/>
                  </a:cxn>
                  <a:cxn ang="0">
                    <a:pos x="T6" y="T7"/>
                  </a:cxn>
                  <a:cxn ang="0">
                    <a:pos x="T8" y="T9"/>
                  </a:cxn>
                  <a:cxn ang="0">
                    <a:pos x="T10" y="T11"/>
                  </a:cxn>
                </a:cxnLst>
                <a:rect l="0" t="0" r="r" b="b"/>
                <a:pathLst>
                  <a:path w="56" h="42">
                    <a:moveTo>
                      <a:pt x="56" y="27"/>
                    </a:moveTo>
                    <a:cubicBezTo>
                      <a:pt x="56" y="12"/>
                      <a:pt x="43" y="0"/>
                      <a:pt x="28" y="0"/>
                    </a:cubicBezTo>
                    <a:cubicBezTo>
                      <a:pt x="13" y="0"/>
                      <a:pt x="0" y="12"/>
                      <a:pt x="0" y="27"/>
                    </a:cubicBezTo>
                    <a:cubicBezTo>
                      <a:pt x="0" y="33"/>
                      <a:pt x="2" y="38"/>
                      <a:pt x="5" y="42"/>
                    </a:cubicBezTo>
                    <a:cubicBezTo>
                      <a:pt x="51" y="42"/>
                      <a:pt x="51" y="42"/>
                      <a:pt x="51" y="42"/>
                    </a:cubicBezTo>
                    <a:cubicBezTo>
                      <a:pt x="54" y="38"/>
                      <a:pt x="56" y="33"/>
                      <a:pt x="56" y="2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21" name="Freeform 78">
                <a:extLst>
                  <a:ext uri="{FF2B5EF4-FFF2-40B4-BE49-F238E27FC236}">
                    <a16:creationId xmlns:a16="http://schemas.microsoft.com/office/drawing/2014/main" id="{9E6371DC-482B-C269-E493-38DCF975164D}"/>
                  </a:ext>
                </a:extLst>
              </p:cNvPr>
              <p:cNvSpPr>
                <a:spLocks/>
              </p:cNvSpPr>
              <p:nvPr/>
            </p:nvSpPr>
            <p:spPr bwMode="auto">
              <a:xfrm>
                <a:off x="4230688" y="2327276"/>
                <a:ext cx="671513" cy="220663"/>
              </a:xfrm>
              <a:custGeom>
                <a:avLst/>
                <a:gdLst>
                  <a:gd name="T0" fmla="*/ 167 w 177"/>
                  <a:gd name="T1" fmla="*/ 0 h 58"/>
                  <a:gd name="T2" fmla="*/ 69 w 177"/>
                  <a:gd name="T3" fmla="*/ 0 h 58"/>
                  <a:gd name="T4" fmla="*/ 58 w 177"/>
                  <a:gd name="T5" fmla="*/ 9 h 58"/>
                  <a:gd name="T6" fmla="*/ 58 w 177"/>
                  <a:gd name="T7" fmla="*/ 47 h 58"/>
                  <a:gd name="T8" fmla="*/ 5 w 177"/>
                  <a:gd name="T9" fmla="*/ 47 h 58"/>
                  <a:gd name="T10" fmla="*/ 0 w 177"/>
                  <a:gd name="T11" fmla="*/ 52 h 58"/>
                  <a:gd name="T12" fmla="*/ 5 w 177"/>
                  <a:gd name="T13" fmla="*/ 58 h 58"/>
                  <a:gd name="T14" fmla="*/ 69 w 177"/>
                  <a:gd name="T15" fmla="*/ 58 h 58"/>
                  <a:gd name="T16" fmla="*/ 104 w 177"/>
                  <a:gd name="T17" fmla="*/ 58 h 58"/>
                  <a:gd name="T18" fmla="*/ 167 w 177"/>
                  <a:gd name="T19" fmla="*/ 58 h 58"/>
                  <a:gd name="T20" fmla="*/ 177 w 177"/>
                  <a:gd name="T21" fmla="*/ 48 h 58"/>
                  <a:gd name="T22" fmla="*/ 177 w 177"/>
                  <a:gd name="T23" fmla="*/ 9 h 58"/>
                  <a:gd name="T24" fmla="*/ 167 w 177"/>
                  <a:gd name="T25"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7" h="58">
                    <a:moveTo>
                      <a:pt x="167" y="0"/>
                    </a:moveTo>
                    <a:cubicBezTo>
                      <a:pt x="69" y="0"/>
                      <a:pt x="69" y="0"/>
                      <a:pt x="69" y="0"/>
                    </a:cubicBezTo>
                    <a:cubicBezTo>
                      <a:pt x="63" y="0"/>
                      <a:pt x="58" y="4"/>
                      <a:pt x="58" y="9"/>
                    </a:cubicBezTo>
                    <a:cubicBezTo>
                      <a:pt x="58" y="47"/>
                      <a:pt x="58" y="47"/>
                      <a:pt x="58" y="47"/>
                    </a:cubicBezTo>
                    <a:cubicBezTo>
                      <a:pt x="5" y="47"/>
                      <a:pt x="5" y="47"/>
                      <a:pt x="5" y="47"/>
                    </a:cubicBezTo>
                    <a:cubicBezTo>
                      <a:pt x="2" y="47"/>
                      <a:pt x="0" y="50"/>
                      <a:pt x="0" y="52"/>
                    </a:cubicBezTo>
                    <a:cubicBezTo>
                      <a:pt x="0" y="55"/>
                      <a:pt x="2" y="58"/>
                      <a:pt x="5" y="58"/>
                    </a:cubicBezTo>
                    <a:cubicBezTo>
                      <a:pt x="69" y="58"/>
                      <a:pt x="69" y="58"/>
                      <a:pt x="69" y="58"/>
                    </a:cubicBezTo>
                    <a:cubicBezTo>
                      <a:pt x="104" y="58"/>
                      <a:pt x="104" y="58"/>
                      <a:pt x="104" y="58"/>
                    </a:cubicBezTo>
                    <a:cubicBezTo>
                      <a:pt x="167" y="58"/>
                      <a:pt x="167" y="58"/>
                      <a:pt x="167" y="58"/>
                    </a:cubicBezTo>
                    <a:cubicBezTo>
                      <a:pt x="173" y="58"/>
                      <a:pt x="177" y="53"/>
                      <a:pt x="177" y="48"/>
                    </a:cubicBezTo>
                    <a:cubicBezTo>
                      <a:pt x="177" y="9"/>
                      <a:pt x="177" y="9"/>
                      <a:pt x="177" y="9"/>
                    </a:cubicBezTo>
                    <a:cubicBezTo>
                      <a:pt x="177" y="4"/>
                      <a:pt x="173" y="0"/>
                      <a:pt x="167"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grpSp>
      </p:grpSp>
      <p:grpSp>
        <p:nvGrpSpPr>
          <p:cNvPr id="49" name="Group 48">
            <a:extLst>
              <a:ext uri="{FF2B5EF4-FFF2-40B4-BE49-F238E27FC236}">
                <a16:creationId xmlns:a16="http://schemas.microsoft.com/office/drawing/2014/main" id="{5606E048-0B9B-4815-C74C-BDC181552EA3}"/>
              </a:ext>
            </a:extLst>
          </p:cNvPr>
          <p:cNvGrpSpPr/>
          <p:nvPr/>
        </p:nvGrpSpPr>
        <p:grpSpPr>
          <a:xfrm>
            <a:off x="3728504" y="2743827"/>
            <a:ext cx="914400" cy="914400"/>
            <a:chOff x="2905225" y="3029490"/>
            <a:chExt cx="914400" cy="914400"/>
          </a:xfrm>
        </p:grpSpPr>
        <p:sp>
          <p:nvSpPr>
            <p:cNvPr id="13" name="Oval 12">
              <a:extLst>
                <a:ext uri="{FF2B5EF4-FFF2-40B4-BE49-F238E27FC236}">
                  <a16:creationId xmlns:a16="http://schemas.microsoft.com/office/drawing/2014/main" id="{9C35285B-4CBE-3642-0A28-C7033CDAA07E}"/>
                </a:ext>
              </a:extLst>
            </p:cNvPr>
            <p:cNvSpPr/>
            <p:nvPr/>
          </p:nvSpPr>
          <p:spPr>
            <a:xfrm>
              <a:off x="2905225" y="3029490"/>
              <a:ext cx="914400" cy="914400"/>
            </a:xfrm>
            <a:prstGeom prst="ellipse">
              <a:avLst/>
            </a:prstGeom>
            <a:solidFill>
              <a:schemeClr val="accent1"/>
            </a:solidFill>
            <a:ln w="190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grpSp>
          <p:nvGrpSpPr>
            <p:cNvPr id="22" name="Group 21">
              <a:extLst>
                <a:ext uri="{FF2B5EF4-FFF2-40B4-BE49-F238E27FC236}">
                  <a16:creationId xmlns:a16="http://schemas.microsoft.com/office/drawing/2014/main" id="{76B20BEA-ABFF-FCE6-8864-C39AF39AF8C0}"/>
                </a:ext>
              </a:extLst>
            </p:cNvPr>
            <p:cNvGrpSpPr/>
            <p:nvPr/>
          </p:nvGrpSpPr>
          <p:grpSpPr>
            <a:xfrm>
              <a:off x="3138810" y="3184934"/>
              <a:ext cx="466773" cy="540933"/>
              <a:chOff x="4060825" y="1978025"/>
              <a:chExt cx="1019175" cy="1181100"/>
            </a:xfrm>
          </p:grpSpPr>
          <p:sp>
            <p:nvSpPr>
              <p:cNvPr id="23" name="Freeform 38">
                <a:extLst>
                  <a:ext uri="{FF2B5EF4-FFF2-40B4-BE49-F238E27FC236}">
                    <a16:creationId xmlns:a16="http://schemas.microsoft.com/office/drawing/2014/main" id="{77D8B9E7-27EC-5C6E-0130-AD47FCD53D39}"/>
                  </a:ext>
                </a:extLst>
              </p:cNvPr>
              <p:cNvSpPr>
                <a:spLocks noEditPoints="1"/>
              </p:cNvSpPr>
              <p:nvPr/>
            </p:nvSpPr>
            <p:spPr bwMode="auto">
              <a:xfrm>
                <a:off x="4060825" y="2136775"/>
                <a:ext cx="874713" cy="1022350"/>
              </a:xfrm>
              <a:custGeom>
                <a:avLst/>
                <a:gdLst>
                  <a:gd name="T0" fmla="*/ 81 w 231"/>
                  <a:gd name="T1" fmla="*/ 243 h 270"/>
                  <a:gd name="T2" fmla="*/ 46 w 231"/>
                  <a:gd name="T3" fmla="*/ 238 h 270"/>
                  <a:gd name="T4" fmla="*/ 24 w 231"/>
                  <a:gd name="T5" fmla="*/ 177 h 270"/>
                  <a:gd name="T6" fmla="*/ 11 w 231"/>
                  <a:gd name="T7" fmla="*/ 173 h 270"/>
                  <a:gd name="T8" fmla="*/ 22 w 231"/>
                  <a:gd name="T9" fmla="*/ 111 h 270"/>
                  <a:gd name="T10" fmla="*/ 35 w 231"/>
                  <a:gd name="T11" fmla="*/ 57 h 270"/>
                  <a:gd name="T12" fmla="*/ 134 w 231"/>
                  <a:gd name="T13" fmla="*/ 1 h 270"/>
                  <a:gd name="T14" fmla="*/ 167 w 231"/>
                  <a:gd name="T15" fmla="*/ 11 h 270"/>
                  <a:gd name="T16" fmla="*/ 185 w 231"/>
                  <a:gd name="T17" fmla="*/ 26 h 270"/>
                  <a:gd name="T18" fmla="*/ 212 w 231"/>
                  <a:gd name="T19" fmla="*/ 45 h 270"/>
                  <a:gd name="T20" fmla="*/ 208 w 231"/>
                  <a:gd name="T21" fmla="*/ 62 h 270"/>
                  <a:gd name="T22" fmla="*/ 189 w 231"/>
                  <a:gd name="T23" fmla="*/ 81 h 270"/>
                  <a:gd name="T24" fmla="*/ 208 w 231"/>
                  <a:gd name="T25" fmla="*/ 64 h 270"/>
                  <a:gd name="T26" fmla="*/ 223 w 231"/>
                  <a:gd name="T27" fmla="*/ 65 h 270"/>
                  <a:gd name="T28" fmla="*/ 217 w 231"/>
                  <a:gd name="T29" fmla="*/ 94 h 270"/>
                  <a:gd name="T30" fmla="*/ 231 w 231"/>
                  <a:gd name="T31" fmla="*/ 113 h 270"/>
                  <a:gd name="T32" fmla="*/ 193 w 231"/>
                  <a:gd name="T33" fmla="*/ 185 h 270"/>
                  <a:gd name="T34" fmla="*/ 192 w 231"/>
                  <a:gd name="T35" fmla="*/ 268 h 270"/>
                  <a:gd name="T36" fmla="*/ 81 w 231"/>
                  <a:gd name="T37" fmla="*/ 270 h 270"/>
                  <a:gd name="T38" fmla="*/ 124 w 231"/>
                  <a:gd name="T39" fmla="*/ 48 h 270"/>
                  <a:gd name="T40" fmla="*/ 105 w 231"/>
                  <a:gd name="T41" fmla="*/ 66 h 270"/>
                  <a:gd name="T42" fmla="*/ 124 w 231"/>
                  <a:gd name="T43" fmla="*/ 85 h 270"/>
                  <a:gd name="T44" fmla="*/ 105 w 231"/>
                  <a:gd name="T45" fmla="*/ 104 h 270"/>
                  <a:gd name="T46" fmla="*/ 124 w 231"/>
                  <a:gd name="T47" fmla="*/ 85 h 270"/>
                  <a:gd name="T48" fmla="*/ 143 w 231"/>
                  <a:gd name="T49" fmla="*/ 113 h 270"/>
                  <a:gd name="T50" fmla="*/ 161 w 231"/>
                  <a:gd name="T51" fmla="*/ 114 h 270"/>
                  <a:gd name="T52" fmla="*/ 161 w 231"/>
                  <a:gd name="T53" fmla="*/ 132 h 270"/>
                  <a:gd name="T54" fmla="*/ 180 w 231"/>
                  <a:gd name="T55" fmla="*/ 114 h 270"/>
                  <a:gd name="T56" fmla="*/ 161 w 231"/>
                  <a:gd name="T57" fmla="*/ 111 h 270"/>
                  <a:gd name="T58" fmla="*/ 161 w 231"/>
                  <a:gd name="T59" fmla="*/ 76 h 270"/>
                  <a:gd name="T60" fmla="*/ 143 w 231"/>
                  <a:gd name="T61" fmla="*/ 66 h 270"/>
                  <a:gd name="T62" fmla="*/ 152 w 231"/>
                  <a:gd name="T63" fmla="*/ 45 h 270"/>
                  <a:gd name="T64" fmla="*/ 134 w 231"/>
                  <a:gd name="T65" fmla="*/ 27 h 270"/>
                  <a:gd name="T66" fmla="*/ 152 w 231"/>
                  <a:gd name="T67" fmla="*/ 45 h 270"/>
                  <a:gd name="T68" fmla="*/ 180 w 231"/>
                  <a:gd name="T69" fmla="*/ 48 h 270"/>
                  <a:gd name="T70" fmla="*/ 162 w 231"/>
                  <a:gd name="T71" fmla="*/ 66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31" h="270">
                    <a:moveTo>
                      <a:pt x="81" y="270"/>
                    </a:moveTo>
                    <a:cubicBezTo>
                      <a:pt x="81" y="261"/>
                      <a:pt x="81" y="252"/>
                      <a:pt x="81" y="243"/>
                    </a:cubicBezTo>
                    <a:cubicBezTo>
                      <a:pt x="76" y="243"/>
                      <a:pt x="70" y="243"/>
                      <a:pt x="65" y="243"/>
                    </a:cubicBezTo>
                    <a:cubicBezTo>
                      <a:pt x="59" y="243"/>
                      <a:pt x="52" y="242"/>
                      <a:pt x="46" y="238"/>
                    </a:cubicBezTo>
                    <a:cubicBezTo>
                      <a:pt x="32" y="231"/>
                      <a:pt x="24" y="219"/>
                      <a:pt x="24" y="203"/>
                    </a:cubicBezTo>
                    <a:cubicBezTo>
                      <a:pt x="23" y="194"/>
                      <a:pt x="24" y="185"/>
                      <a:pt x="24" y="177"/>
                    </a:cubicBezTo>
                    <a:cubicBezTo>
                      <a:pt x="24" y="176"/>
                      <a:pt x="24" y="174"/>
                      <a:pt x="24" y="173"/>
                    </a:cubicBezTo>
                    <a:cubicBezTo>
                      <a:pt x="19" y="173"/>
                      <a:pt x="15" y="173"/>
                      <a:pt x="11" y="173"/>
                    </a:cubicBezTo>
                    <a:cubicBezTo>
                      <a:pt x="3" y="173"/>
                      <a:pt x="0" y="168"/>
                      <a:pt x="2" y="161"/>
                    </a:cubicBezTo>
                    <a:cubicBezTo>
                      <a:pt x="9" y="144"/>
                      <a:pt x="15" y="128"/>
                      <a:pt x="22" y="111"/>
                    </a:cubicBezTo>
                    <a:cubicBezTo>
                      <a:pt x="24" y="106"/>
                      <a:pt x="24" y="101"/>
                      <a:pt x="25" y="96"/>
                    </a:cubicBezTo>
                    <a:cubicBezTo>
                      <a:pt x="26" y="82"/>
                      <a:pt x="28" y="69"/>
                      <a:pt x="35" y="57"/>
                    </a:cubicBezTo>
                    <a:cubicBezTo>
                      <a:pt x="46" y="37"/>
                      <a:pt x="61" y="23"/>
                      <a:pt x="80" y="13"/>
                    </a:cubicBezTo>
                    <a:cubicBezTo>
                      <a:pt x="97" y="4"/>
                      <a:pt x="115" y="0"/>
                      <a:pt x="134" y="1"/>
                    </a:cubicBezTo>
                    <a:cubicBezTo>
                      <a:pt x="144" y="2"/>
                      <a:pt x="155" y="4"/>
                      <a:pt x="165" y="8"/>
                    </a:cubicBezTo>
                    <a:cubicBezTo>
                      <a:pt x="166" y="8"/>
                      <a:pt x="167" y="9"/>
                      <a:pt x="167" y="11"/>
                    </a:cubicBezTo>
                    <a:cubicBezTo>
                      <a:pt x="167" y="16"/>
                      <a:pt x="167" y="21"/>
                      <a:pt x="167" y="26"/>
                    </a:cubicBezTo>
                    <a:cubicBezTo>
                      <a:pt x="173" y="26"/>
                      <a:pt x="179" y="26"/>
                      <a:pt x="185" y="26"/>
                    </a:cubicBezTo>
                    <a:cubicBezTo>
                      <a:pt x="185" y="24"/>
                      <a:pt x="185" y="22"/>
                      <a:pt x="185" y="19"/>
                    </a:cubicBezTo>
                    <a:cubicBezTo>
                      <a:pt x="196" y="26"/>
                      <a:pt x="205" y="34"/>
                      <a:pt x="212" y="45"/>
                    </a:cubicBezTo>
                    <a:cubicBezTo>
                      <a:pt x="211" y="45"/>
                      <a:pt x="209" y="45"/>
                      <a:pt x="208" y="45"/>
                    </a:cubicBezTo>
                    <a:cubicBezTo>
                      <a:pt x="208" y="51"/>
                      <a:pt x="208" y="56"/>
                      <a:pt x="208" y="62"/>
                    </a:cubicBezTo>
                    <a:cubicBezTo>
                      <a:pt x="201" y="62"/>
                      <a:pt x="195" y="62"/>
                      <a:pt x="189" y="62"/>
                    </a:cubicBezTo>
                    <a:cubicBezTo>
                      <a:pt x="189" y="69"/>
                      <a:pt x="189" y="75"/>
                      <a:pt x="189" y="81"/>
                    </a:cubicBezTo>
                    <a:cubicBezTo>
                      <a:pt x="195" y="81"/>
                      <a:pt x="201" y="81"/>
                      <a:pt x="208" y="81"/>
                    </a:cubicBezTo>
                    <a:cubicBezTo>
                      <a:pt x="208" y="75"/>
                      <a:pt x="208" y="70"/>
                      <a:pt x="208" y="64"/>
                    </a:cubicBezTo>
                    <a:cubicBezTo>
                      <a:pt x="213" y="64"/>
                      <a:pt x="217" y="64"/>
                      <a:pt x="222" y="64"/>
                    </a:cubicBezTo>
                    <a:cubicBezTo>
                      <a:pt x="223" y="64"/>
                      <a:pt x="223" y="64"/>
                      <a:pt x="223" y="65"/>
                    </a:cubicBezTo>
                    <a:cubicBezTo>
                      <a:pt x="227" y="74"/>
                      <a:pt x="230" y="84"/>
                      <a:pt x="231" y="94"/>
                    </a:cubicBezTo>
                    <a:cubicBezTo>
                      <a:pt x="226" y="94"/>
                      <a:pt x="222" y="94"/>
                      <a:pt x="217" y="94"/>
                    </a:cubicBezTo>
                    <a:cubicBezTo>
                      <a:pt x="217" y="101"/>
                      <a:pt x="217" y="107"/>
                      <a:pt x="217" y="113"/>
                    </a:cubicBezTo>
                    <a:cubicBezTo>
                      <a:pt x="222" y="113"/>
                      <a:pt x="226" y="113"/>
                      <a:pt x="231" y="113"/>
                    </a:cubicBezTo>
                    <a:cubicBezTo>
                      <a:pt x="230" y="119"/>
                      <a:pt x="230" y="125"/>
                      <a:pt x="228" y="131"/>
                    </a:cubicBezTo>
                    <a:cubicBezTo>
                      <a:pt x="222" y="153"/>
                      <a:pt x="211" y="171"/>
                      <a:pt x="193" y="185"/>
                    </a:cubicBezTo>
                    <a:cubicBezTo>
                      <a:pt x="192" y="186"/>
                      <a:pt x="192" y="187"/>
                      <a:pt x="192" y="189"/>
                    </a:cubicBezTo>
                    <a:cubicBezTo>
                      <a:pt x="192" y="215"/>
                      <a:pt x="192" y="242"/>
                      <a:pt x="192" y="268"/>
                    </a:cubicBezTo>
                    <a:cubicBezTo>
                      <a:pt x="192" y="269"/>
                      <a:pt x="192" y="270"/>
                      <a:pt x="192" y="270"/>
                    </a:cubicBezTo>
                    <a:cubicBezTo>
                      <a:pt x="155" y="270"/>
                      <a:pt x="118" y="270"/>
                      <a:pt x="81" y="270"/>
                    </a:cubicBezTo>
                    <a:close/>
                    <a:moveTo>
                      <a:pt x="124" y="66"/>
                    </a:moveTo>
                    <a:cubicBezTo>
                      <a:pt x="124" y="60"/>
                      <a:pt x="124" y="54"/>
                      <a:pt x="124" y="48"/>
                    </a:cubicBezTo>
                    <a:cubicBezTo>
                      <a:pt x="118" y="48"/>
                      <a:pt x="112" y="48"/>
                      <a:pt x="105" y="48"/>
                    </a:cubicBezTo>
                    <a:cubicBezTo>
                      <a:pt x="105" y="54"/>
                      <a:pt x="105" y="60"/>
                      <a:pt x="105" y="66"/>
                    </a:cubicBezTo>
                    <a:cubicBezTo>
                      <a:pt x="112" y="66"/>
                      <a:pt x="118" y="66"/>
                      <a:pt x="124" y="66"/>
                    </a:cubicBezTo>
                    <a:cubicBezTo>
                      <a:pt x="124" y="73"/>
                      <a:pt x="124" y="79"/>
                      <a:pt x="124" y="85"/>
                    </a:cubicBezTo>
                    <a:cubicBezTo>
                      <a:pt x="118" y="85"/>
                      <a:pt x="112" y="85"/>
                      <a:pt x="105" y="85"/>
                    </a:cubicBezTo>
                    <a:cubicBezTo>
                      <a:pt x="105" y="91"/>
                      <a:pt x="105" y="97"/>
                      <a:pt x="105" y="104"/>
                    </a:cubicBezTo>
                    <a:cubicBezTo>
                      <a:pt x="112" y="104"/>
                      <a:pt x="118" y="104"/>
                      <a:pt x="124" y="104"/>
                    </a:cubicBezTo>
                    <a:cubicBezTo>
                      <a:pt x="124" y="97"/>
                      <a:pt x="124" y="91"/>
                      <a:pt x="124" y="85"/>
                    </a:cubicBezTo>
                    <a:cubicBezTo>
                      <a:pt x="130" y="85"/>
                      <a:pt x="136" y="85"/>
                      <a:pt x="143" y="85"/>
                    </a:cubicBezTo>
                    <a:cubicBezTo>
                      <a:pt x="143" y="95"/>
                      <a:pt x="143" y="104"/>
                      <a:pt x="143" y="113"/>
                    </a:cubicBezTo>
                    <a:cubicBezTo>
                      <a:pt x="144" y="113"/>
                      <a:pt x="146" y="113"/>
                      <a:pt x="147" y="113"/>
                    </a:cubicBezTo>
                    <a:cubicBezTo>
                      <a:pt x="152" y="113"/>
                      <a:pt x="156" y="113"/>
                      <a:pt x="161" y="114"/>
                    </a:cubicBezTo>
                    <a:cubicBezTo>
                      <a:pt x="161" y="115"/>
                      <a:pt x="161" y="116"/>
                      <a:pt x="161" y="117"/>
                    </a:cubicBezTo>
                    <a:cubicBezTo>
                      <a:pt x="161" y="122"/>
                      <a:pt x="161" y="127"/>
                      <a:pt x="161" y="132"/>
                    </a:cubicBezTo>
                    <a:cubicBezTo>
                      <a:pt x="168" y="132"/>
                      <a:pt x="174" y="132"/>
                      <a:pt x="180" y="132"/>
                    </a:cubicBezTo>
                    <a:cubicBezTo>
                      <a:pt x="180" y="126"/>
                      <a:pt x="180" y="120"/>
                      <a:pt x="180" y="114"/>
                    </a:cubicBezTo>
                    <a:cubicBezTo>
                      <a:pt x="173" y="114"/>
                      <a:pt x="167" y="114"/>
                      <a:pt x="161" y="114"/>
                    </a:cubicBezTo>
                    <a:cubicBezTo>
                      <a:pt x="161" y="113"/>
                      <a:pt x="161" y="112"/>
                      <a:pt x="161" y="111"/>
                    </a:cubicBezTo>
                    <a:cubicBezTo>
                      <a:pt x="161" y="100"/>
                      <a:pt x="161" y="89"/>
                      <a:pt x="161" y="78"/>
                    </a:cubicBezTo>
                    <a:cubicBezTo>
                      <a:pt x="161" y="77"/>
                      <a:pt x="161" y="77"/>
                      <a:pt x="161" y="76"/>
                    </a:cubicBezTo>
                    <a:cubicBezTo>
                      <a:pt x="155" y="76"/>
                      <a:pt x="149" y="76"/>
                      <a:pt x="143" y="76"/>
                    </a:cubicBezTo>
                    <a:cubicBezTo>
                      <a:pt x="143" y="73"/>
                      <a:pt x="143" y="70"/>
                      <a:pt x="143" y="66"/>
                    </a:cubicBezTo>
                    <a:cubicBezTo>
                      <a:pt x="136" y="66"/>
                      <a:pt x="130" y="66"/>
                      <a:pt x="124" y="66"/>
                    </a:cubicBezTo>
                    <a:close/>
                    <a:moveTo>
                      <a:pt x="152" y="45"/>
                    </a:moveTo>
                    <a:cubicBezTo>
                      <a:pt x="152" y="39"/>
                      <a:pt x="152" y="33"/>
                      <a:pt x="152" y="27"/>
                    </a:cubicBezTo>
                    <a:cubicBezTo>
                      <a:pt x="146" y="27"/>
                      <a:pt x="140" y="27"/>
                      <a:pt x="134" y="27"/>
                    </a:cubicBezTo>
                    <a:cubicBezTo>
                      <a:pt x="134" y="33"/>
                      <a:pt x="134" y="39"/>
                      <a:pt x="134" y="45"/>
                    </a:cubicBezTo>
                    <a:cubicBezTo>
                      <a:pt x="140" y="45"/>
                      <a:pt x="146" y="45"/>
                      <a:pt x="152" y="45"/>
                    </a:cubicBezTo>
                    <a:close/>
                    <a:moveTo>
                      <a:pt x="180" y="66"/>
                    </a:moveTo>
                    <a:cubicBezTo>
                      <a:pt x="180" y="60"/>
                      <a:pt x="180" y="54"/>
                      <a:pt x="180" y="48"/>
                    </a:cubicBezTo>
                    <a:cubicBezTo>
                      <a:pt x="174" y="48"/>
                      <a:pt x="168" y="48"/>
                      <a:pt x="162" y="48"/>
                    </a:cubicBezTo>
                    <a:cubicBezTo>
                      <a:pt x="162" y="54"/>
                      <a:pt x="162" y="60"/>
                      <a:pt x="162" y="66"/>
                    </a:cubicBezTo>
                    <a:cubicBezTo>
                      <a:pt x="168" y="66"/>
                      <a:pt x="174" y="66"/>
                      <a:pt x="180" y="6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24" name="Freeform 39">
                <a:extLst>
                  <a:ext uri="{FF2B5EF4-FFF2-40B4-BE49-F238E27FC236}">
                    <a16:creationId xmlns:a16="http://schemas.microsoft.com/office/drawing/2014/main" id="{A8A7FB8A-AA86-697F-DD2F-3CCE6E7EA6CB}"/>
                  </a:ext>
                </a:extLst>
              </p:cNvPr>
              <p:cNvSpPr>
                <a:spLocks/>
              </p:cNvSpPr>
              <p:nvPr/>
            </p:nvSpPr>
            <p:spPr bwMode="auto">
              <a:xfrm>
                <a:off x="4776788" y="1978025"/>
                <a:ext cx="68263" cy="71438"/>
              </a:xfrm>
              <a:custGeom>
                <a:avLst/>
                <a:gdLst>
                  <a:gd name="T0" fmla="*/ 18 w 18"/>
                  <a:gd name="T1" fmla="*/ 19 h 19"/>
                  <a:gd name="T2" fmla="*/ 1 w 18"/>
                  <a:gd name="T3" fmla="*/ 19 h 19"/>
                  <a:gd name="T4" fmla="*/ 0 w 18"/>
                  <a:gd name="T5" fmla="*/ 18 h 19"/>
                  <a:gd name="T6" fmla="*/ 0 w 18"/>
                  <a:gd name="T7" fmla="*/ 2 h 19"/>
                  <a:gd name="T8" fmla="*/ 1 w 18"/>
                  <a:gd name="T9" fmla="*/ 1 h 19"/>
                  <a:gd name="T10" fmla="*/ 18 w 18"/>
                  <a:gd name="T11" fmla="*/ 1 h 19"/>
                  <a:gd name="T12" fmla="*/ 18 w 18"/>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18" y="19"/>
                    </a:moveTo>
                    <a:cubicBezTo>
                      <a:pt x="13" y="19"/>
                      <a:pt x="7" y="19"/>
                      <a:pt x="1" y="19"/>
                    </a:cubicBezTo>
                    <a:cubicBezTo>
                      <a:pt x="1" y="19"/>
                      <a:pt x="0" y="18"/>
                      <a:pt x="0" y="18"/>
                    </a:cubicBezTo>
                    <a:cubicBezTo>
                      <a:pt x="0" y="12"/>
                      <a:pt x="0" y="7"/>
                      <a:pt x="0" y="2"/>
                    </a:cubicBezTo>
                    <a:cubicBezTo>
                      <a:pt x="0" y="2"/>
                      <a:pt x="1" y="1"/>
                      <a:pt x="1" y="1"/>
                    </a:cubicBezTo>
                    <a:cubicBezTo>
                      <a:pt x="7" y="0"/>
                      <a:pt x="13" y="1"/>
                      <a:pt x="18" y="1"/>
                    </a:cubicBezTo>
                    <a:cubicBezTo>
                      <a:pt x="18" y="7"/>
                      <a:pt x="18" y="13"/>
                      <a:pt x="18" y="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25" name="Freeform 40">
                <a:extLst>
                  <a:ext uri="{FF2B5EF4-FFF2-40B4-BE49-F238E27FC236}">
                    <a16:creationId xmlns:a16="http://schemas.microsoft.com/office/drawing/2014/main" id="{D434E352-9E67-839E-2FA4-BBB541159693}"/>
                  </a:ext>
                </a:extLst>
              </p:cNvPr>
              <p:cNvSpPr>
                <a:spLocks/>
              </p:cNvSpPr>
              <p:nvPr/>
            </p:nvSpPr>
            <p:spPr bwMode="auto">
              <a:xfrm>
                <a:off x="5006975" y="2495550"/>
                <a:ext cx="73025" cy="68263"/>
              </a:xfrm>
              <a:custGeom>
                <a:avLst/>
                <a:gdLst>
                  <a:gd name="T0" fmla="*/ 0 w 19"/>
                  <a:gd name="T1" fmla="*/ 0 h 18"/>
                  <a:gd name="T2" fmla="*/ 19 w 19"/>
                  <a:gd name="T3" fmla="*/ 0 h 18"/>
                  <a:gd name="T4" fmla="*/ 19 w 19"/>
                  <a:gd name="T5" fmla="*/ 14 h 18"/>
                  <a:gd name="T6" fmla="*/ 14 w 19"/>
                  <a:gd name="T7" fmla="*/ 18 h 18"/>
                  <a:gd name="T8" fmla="*/ 2 w 19"/>
                  <a:gd name="T9" fmla="*/ 18 h 18"/>
                  <a:gd name="T10" fmla="*/ 0 w 19"/>
                  <a:gd name="T11" fmla="*/ 17 h 18"/>
                  <a:gd name="T12" fmla="*/ 0 w 19"/>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0" y="0"/>
                    </a:moveTo>
                    <a:cubicBezTo>
                      <a:pt x="7" y="0"/>
                      <a:pt x="12" y="0"/>
                      <a:pt x="19" y="0"/>
                    </a:cubicBezTo>
                    <a:cubicBezTo>
                      <a:pt x="19" y="4"/>
                      <a:pt x="19" y="9"/>
                      <a:pt x="19" y="14"/>
                    </a:cubicBezTo>
                    <a:cubicBezTo>
                      <a:pt x="19" y="18"/>
                      <a:pt x="19" y="18"/>
                      <a:pt x="14" y="18"/>
                    </a:cubicBezTo>
                    <a:cubicBezTo>
                      <a:pt x="10" y="18"/>
                      <a:pt x="6" y="18"/>
                      <a:pt x="2" y="18"/>
                    </a:cubicBezTo>
                    <a:cubicBezTo>
                      <a:pt x="2" y="18"/>
                      <a:pt x="0" y="17"/>
                      <a:pt x="0" y="17"/>
                    </a:cubicBezTo>
                    <a:cubicBezTo>
                      <a:pt x="0" y="11"/>
                      <a:pt x="0" y="5"/>
                      <a:pt x="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26" name="Freeform 41">
                <a:extLst>
                  <a:ext uri="{FF2B5EF4-FFF2-40B4-BE49-F238E27FC236}">
                    <a16:creationId xmlns:a16="http://schemas.microsoft.com/office/drawing/2014/main" id="{73515F49-60BB-F992-0FED-B4AD652F4B8C}"/>
                  </a:ext>
                </a:extLst>
              </p:cNvPr>
              <p:cNvSpPr>
                <a:spLocks/>
              </p:cNvSpPr>
              <p:nvPr/>
            </p:nvSpPr>
            <p:spPr bwMode="auto">
              <a:xfrm>
                <a:off x="4935538" y="2093913"/>
                <a:ext cx="71438" cy="73025"/>
              </a:xfrm>
              <a:custGeom>
                <a:avLst/>
                <a:gdLst>
                  <a:gd name="T0" fmla="*/ 0 w 19"/>
                  <a:gd name="T1" fmla="*/ 19 h 19"/>
                  <a:gd name="T2" fmla="*/ 0 w 19"/>
                  <a:gd name="T3" fmla="*/ 0 h 19"/>
                  <a:gd name="T4" fmla="*/ 19 w 19"/>
                  <a:gd name="T5" fmla="*/ 0 h 19"/>
                  <a:gd name="T6" fmla="*/ 19 w 19"/>
                  <a:gd name="T7" fmla="*/ 19 h 19"/>
                  <a:gd name="T8" fmla="*/ 0 w 19"/>
                  <a:gd name="T9" fmla="*/ 19 h 19"/>
                </a:gdLst>
                <a:ahLst/>
                <a:cxnLst>
                  <a:cxn ang="0">
                    <a:pos x="T0" y="T1"/>
                  </a:cxn>
                  <a:cxn ang="0">
                    <a:pos x="T2" y="T3"/>
                  </a:cxn>
                  <a:cxn ang="0">
                    <a:pos x="T4" y="T5"/>
                  </a:cxn>
                  <a:cxn ang="0">
                    <a:pos x="T6" y="T7"/>
                  </a:cxn>
                  <a:cxn ang="0">
                    <a:pos x="T8" y="T9"/>
                  </a:cxn>
                </a:cxnLst>
                <a:rect l="0" t="0" r="r" b="b"/>
                <a:pathLst>
                  <a:path w="19" h="19">
                    <a:moveTo>
                      <a:pt x="0" y="19"/>
                    </a:moveTo>
                    <a:cubicBezTo>
                      <a:pt x="0" y="13"/>
                      <a:pt x="0" y="7"/>
                      <a:pt x="0" y="0"/>
                    </a:cubicBezTo>
                    <a:cubicBezTo>
                      <a:pt x="7" y="0"/>
                      <a:pt x="13" y="0"/>
                      <a:pt x="19" y="0"/>
                    </a:cubicBezTo>
                    <a:cubicBezTo>
                      <a:pt x="19" y="6"/>
                      <a:pt x="19" y="12"/>
                      <a:pt x="19" y="19"/>
                    </a:cubicBezTo>
                    <a:cubicBezTo>
                      <a:pt x="13" y="19"/>
                      <a:pt x="6" y="19"/>
                      <a:pt x="0" y="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27" name="Freeform 42">
                <a:extLst>
                  <a:ext uri="{FF2B5EF4-FFF2-40B4-BE49-F238E27FC236}">
                    <a16:creationId xmlns:a16="http://schemas.microsoft.com/office/drawing/2014/main" id="{5FDD529C-FDBB-827B-61C8-9F753C82C8D5}"/>
                  </a:ext>
                </a:extLst>
              </p:cNvPr>
              <p:cNvSpPr>
                <a:spLocks/>
              </p:cNvSpPr>
              <p:nvPr/>
            </p:nvSpPr>
            <p:spPr bwMode="auto">
              <a:xfrm>
                <a:off x="4938713" y="2284413"/>
                <a:ext cx="68263" cy="68263"/>
              </a:xfrm>
              <a:custGeom>
                <a:avLst/>
                <a:gdLst>
                  <a:gd name="T0" fmla="*/ 0 w 18"/>
                  <a:gd name="T1" fmla="*/ 0 h 18"/>
                  <a:gd name="T2" fmla="*/ 18 w 18"/>
                  <a:gd name="T3" fmla="*/ 0 h 18"/>
                  <a:gd name="T4" fmla="*/ 18 w 18"/>
                  <a:gd name="T5" fmla="*/ 18 h 18"/>
                  <a:gd name="T6" fmla="*/ 0 w 18"/>
                  <a:gd name="T7" fmla="*/ 18 h 18"/>
                  <a:gd name="T8" fmla="*/ 0 w 18"/>
                  <a:gd name="T9" fmla="*/ 0 h 18"/>
                </a:gdLst>
                <a:ahLst/>
                <a:cxnLst>
                  <a:cxn ang="0">
                    <a:pos x="T0" y="T1"/>
                  </a:cxn>
                  <a:cxn ang="0">
                    <a:pos x="T2" y="T3"/>
                  </a:cxn>
                  <a:cxn ang="0">
                    <a:pos x="T4" y="T5"/>
                  </a:cxn>
                  <a:cxn ang="0">
                    <a:pos x="T6" y="T7"/>
                  </a:cxn>
                  <a:cxn ang="0">
                    <a:pos x="T8" y="T9"/>
                  </a:cxn>
                </a:cxnLst>
                <a:rect l="0" t="0" r="r" b="b"/>
                <a:pathLst>
                  <a:path w="18" h="18">
                    <a:moveTo>
                      <a:pt x="0" y="0"/>
                    </a:moveTo>
                    <a:cubicBezTo>
                      <a:pt x="6" y="0"/>
                      <a:pt x="12" y="0"/>
                      <a:pt x="18" y="0"/>
                    </a:cubicBezTo>
                    <a:cubicBezTo>
                      <a:pt x="18" y="6"/>
                      <a:pt x="18" y="12"/>
                      <a:pt x="18" y="18"/>
                    </a:cubicBezTo>
                    <a:cubicBezTo>
                      <a:pt x="12" y="18"/>
                      <a:pt x="6" y="18"/>
                      <a:pt x="0" y="18"/>
                    </a:cubicBezTo>
                    <a:cubicBezTo>
                      <a:pt x="0" y="12"/>
                      <a:pt x="0" y="6"/>
                      <a:pt x="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28" name="Freeform 43">
                <a:extLst>
                  <a:ext uri="{FF2B5EF4-FFF2-40B4-BE49-F238E27FC236}">
                    <a16:creationId xmlns:a16="http://schemas.microsoft.com/office/drawing/2014/main" id="{DDECC528-487E-4622-C163-847E2EBA7B4E}"/>
                  </a:ext>
                </a:extLst>
              </p:cNvPr>
              <p:cNvSpPr>
                <a:spLocks/>
              </p:cNvSpPr>
              <p:nvPr/>
            </p:nvSpPr>
            <p:spPr bwMode="auto">
              <a:xfrm>
                <a:off x="4867275" y="2166938"/>
                <a:ext cx="68263" cy="68263"/>
              </a:xfrm>
              <a:custGeom>
                <a:avLst/>
                <a:gdLst>
                  <a:gd name="T0" fmla="*/ 18 w 18"/>
                  <a:gd name="T1" fmla="*/ 0 h 18"/>
                  <a:gd name="T2" fmla="*/ 18 w 18"/>
                  <a:gd name="T3" fmla="*/ 18 h 18"/>
                  <a:gd name="T4" fmla="*/ 0 w 18"/>
                  <a:gd name="T5" fmla="*/ 18 h 18"/>
                  <a:gd name="T6" fmla="*/ 0 w 18"/>
                  <a:gd name="T7" fmla="*/ 0 h 18"/>
                  <a:gd name="T8" fmla="*/ 18 w 18"/>
                  <a:gd name="T9" fmla="*/ 0 h 18"/>
                </a:gdLst>
                <a:ahLst/>
                <a:cxnLst>
                  <a:cxn ang="0">
                    <a:pos x="T0" y="T1"/>
                  </a:cxn>
                  <a:cxn ang="0">
                    <a:pos x="T2" y="T3"/>
                  </a:cxn>
                  <a:cxn ang="0">
                    <a:pos x="T4" y="T5"/>
                  </a:cxn>
                  <a:cxn ang="0">
                    <a:pos x="T6" y="T7"/>
                  </a:cxn>
                  <a:cxn ang="0">
                    <a:pos x="T8" y="T9"/>
                  </a:cxn>
                </a:cxnLst>
                <a:rect l="0" t="0" r="r" b="b"/>
                <a:pathLst>
                  <a:path w="18" h="18">
                    <a:moveTo>
                      <a:pt x="18" y="0"/>
                    </a:moveTo>
                    <a:cubicBezTo>
                      <a:pt x="18" y="6"/>
                      <a:pt x="18" y="12"/>
                      <a:pt x="18" y="18"/>
                    </a:cubicBezTo>
                    <a:cubicBezTo>
                      <a:pt x="12" y="18"/>
                      <a:pt x="6" y="18"/>
                      <a:pt x="0" y="18"/>
                    </a:cubicBezTo>
                    <a:cubicBezTo>
                      <a:pt x="0" y="12"/>
                      <a:pt x="0" y="6"/>
                      <a:pt x="0" y="0"/>
                    </a:cubicBezTo>
                    <a:cubicBezTo>
                      <a:pt x="6" y="0"/>
                      <a:pt x="12" y="0"/>
                      <a:pt x="18"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grpSp>
      </p:grpSp>
      <p:grpSp>
        <p:nvGrpSpPr>
          <p:cNvPr id="47" name="Group 46">
            <a:extLst>
              <a:ext uri="{FF2B5EF4-FFF2-40B4-BE49-F238E27FC236}">
                <a16:creationId xmlns:a16="http://schemas.microsoft.com/office/drawing/2014/main" id="{B558CAAE-7AC8-E419-BE56-18977746B433}"/>
              </a:ext>
            </a:extLst>
          </p:cNvPr>
          <p:cNvGrpSpPr/>
          <p:nvPr/>
        </p:nvGrpSpPr>
        <p:grpSpPr>
          <a:xfrm>
            <a:off x="7523464" y="2743827"/>
            <a:ext cx="914400" cy="914400"/>
            <a:chOff x="6608425" y="3029490"/>
            <a:chExt cx="914400" cy="914400"/>
          </a:xfrm>
        </p:grpSpPr>
        <p:sp>
          <p:nvSpPr>
            <p:cNvPr id="15" name="Oval 14">
              <a:extLst>
                <a:ext uri="{FF2B5EF4-FFF2-40B4-BE49-F238E27FC236}">
                  <a16:creationId xmlns:a16="http://schemas.microsoft.com/office/drawing/2014/main" id="{1D2A6C59-BC61-1250-E059-647B1221BE7E}"/>
                </a:ext>
              </a:extLst>
            </p:cNvPr>
            <p:cNvSpPr/>
            <p:nvPr/>
          </p:nvSpPr>
          <p:spPr>
            <a:xfrm>
              <a:off x="6608425" y="3029490"/>
              <a:ext cx="914400" cy="914400"/>
            </a:xfrm>
            <a:prstGeom prst="ellipse">
              <a:avLst/>
            </a:prstGeom>
            <a:solidFill>
              <a:schemeClr val="accent1"/>
            </a:solidFill>
            <a:ln w="190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36" name="Freeform 275">
              <a:extLst>
                <a:ext uri="{FF2B5EF4-FFF2-40B4-BE49-F238E27FC236}">
                  <a16:creationId xmlns:a16="http://schemas.microsoft.com/office/drawing/2014/main" id="{083790A8-5238-0EE6-E7E7-9DF57BAFD97F}"/>
                </a:ext>
              </a:extLst>
            </p:cNvPr>
            <p:cNvSpPr>
              <a:spLocks noChangeAspect="1" noEditPoints="1"/>
            </p:cNvSpPr>
            <p:nvPr/>
          </p:nvSpPr>
          <p:spPr bwMode="auto">
            <a:xfrm>
              <a:off x="6751945" y="3192810"/>
              <a:ext cx="649810" cy="540000"/>
            </a:xfrm>
            <a:custGeom>
              <a:avLst/>
              <a:gdLst>
                <a:gd name="T0" fmla="*/ 168 w 384"/>
                <a:gd name="T1" fmla="*/ 39 h 300"/>
                <a:gd name="T2" fmla="*/ 163 w 384"/>
                <a:gd name="T3" fmla="*/ 19 h 300"/>
                <a:gd name="T4" fmla="*/ 201 w 384"/>
                <a:gd name="T5" fmla="*/ 10 h 300"/>
                <a:gd name="T6" fmla="*/ 215 w 384"/>
                <a:gd name="T7" fmla="*/ 7 h 300"/>
                <a:gd name="T8" fmla="*/ 243 w 384"/>
                <a:gd name="T9" fmla="*/ 6 h 300"/>
                <a:gd name="T10" fmla="*/ 251 w 384"/>
                <a:gd name="T11" fmla="*/ 42 h 300"/>
                <a:gd name="T12" fmla="*/ 236 w 384"/>
                <a:gd name="T13" fmla="*/ 66 h 300"/>
                <a:gd name="T14" fmla="*/ 347 w 384"/>
                <a:gd name="T15" fmla="*/ 79 h 300"/>
                <a:gd name="T16" fmla="*/ 368 w 384"/>
                <a:gd name="T17" fmla="*/ 162 h 300"/>
                <a:gd name="T18" fmla="*/ 241 w 384"/>
                <a:gd name="T19" fmla="*/ 212 h 300"/>
                <a:gd name="T20" fmla="*/ 253 w 384"/>
                <a:gd name="T21" fmla="*/ 230 h 300"/>
                <a:gd name="T22" fmla="*/ 248 w 384"/>
                <a:gd name="T23" fmla="*/ 258 h 300"/>
                <a:gd name="T24" fmla="*/ 211 w 384"/>
                <a:gd name="T25" fmla="*/ 259 h 300"/>
                <a:gd name="T26" fmla="*/ 194 w 384"/>
                <a:gd name="T27" fmla="*/ 238 h 300"/>
                <a:gd name="T28" fmla="*/ 69 w 384"/>
                <a:gd name="T29" fmla="*/ 295 h 300"/>
                <a:gd name="T30" fmla="*/ 4 w 384"/>
                <a:gd name="T31" fmla="*/ 270 h 300"/>
                <a:gd name="T32" fmla="*/ 51 w 384"/>
                <a:gd name="T33" fmla="*/ 103 h 300"/>
                <a:gd name="T34" fmla="*/ 115 w 384"/>
                <a:gd name="T35" fmla="*/ 48 h 300"/>
                <a:gd name="T36" fmla="*/ 170 w 384"/>
                <a:gd name="T37" fmla="*/ 51 h 300"/>
                <a:gd name="T38" fmla="*/ 223 w 384"/>
                <a:gd name="T39" fmla="*/ 92 h 300"/>
                <a:gd name="T40" fmla="*/ 210 w 384"/>
                <a:gd name="T41" fmla="*/ 92 h 300"/>
                <a:gd name="T42" fmla="*/ 185 w 384"/>
                <a:gd name="T43" fmla="*/ 68 h 300"/>
                <a:gd name="T44" fmla="*/ 109 w 384"/>
                <a:gd name="T45" fmla="*/ 62 h 300"/>
                <a:gd name="T46" fmla="*/ 65 w 384"/>
                <a:gd name="T47" fmla="*/ 105 h 300"/>
                <a:gd name="T48" fmla="*/ 18 w 384"/>
                <a:gd name="T49" fmla="*/ 270 h 300"/>
                <a:gd name="T50" fmla="*/ 71 w 384"/>
                <a:gd name="T51" fmla="*/ 282 h 300"/>
                <a:gd name="T52" fmla="*/ 197 w 384"/>
                <a:gd name="T53" fmla="*/ 197 h 300"/>
                <a:gd name="T54" fmla="*/ 210 w 384"/>
                <a:gd name="T55" fmla="*/ 198 h 300"/>
                <a:gd name="T56" fmla="*/ 214 w 384"/>
                <a:gd name="T57" fmla="*/ 204 h 300"/>
                <a:gd name="T58" fmla="*/ 356 w 384"/>
                <a:gd name="T59" fmla="*/ 155 h 300"/>
                <a:gd name="T60" fmla="*/ 349 w 384"/>
                <a:gd name="T61" fmla="*/ 94 h 300"/>
                <a:gd name="T62" fmla="*/ 241 w 384"/>
                <a:gd name="T63" fmla="*/ 80 h 300"/>
                <a:gd name="T64" fmla="*/ 184 w 384"/>
                <a:gd name="T65" fmla="*/ 53 h 300"/>
                <a:gd name="T66" fmla="*/ 223 w 384"/>
                <a:gd name="T67" fmla="*/ 57 h 300"/>
                <a:gd name="T68" fmla="*/ 240 w 384"/>
                <a:gd name="T69" fmla="*/ 34 h 300"/>
                <a:gd name="T70" fmla="*/ 235 w 384"/>
                <a:gd name="T71" fmla="*/ 17 h 300"/>
                <a:gd name="T72" fmla="*/ 208 w 384"/>
                <a:gd name="T73" fmla="*/ 32 h 300"/>
                <a:gd name="T74" fmla="*/ 191 w 384"/>
                <a:gd name="T75" fmla="*/ 19 h 300"/>
                <a:gd name="T76" fmla="*/ 178 w 384"/>
                <a:gd name="T77" fmla="*/ 19 h 300"/>
                <a:gd name="T78" fmla="*/ 181 w 384"/>
                <a:gd name="T79" fmla="*/ 36 h 300"/>
                <a:gd name="T80" fmla="*/ 184 w 384"/>
                <a:gd name="T81" fmla="*/ 53 h 300"/>
                <a:gd name="T82" fmla="*/ 210 w 384"/>
                <a:gd name="T83" fmla="*/ 217 h 300"/>
                <a:gd name="T84" fmla="*/ 205 w 384"/>
                <a:gd name="T85" fmla="*/ 232 h 300"/>
                <a:gd name="T86" fmla="*/ 232 w 384"/>
                <a:gd name="T87" fmla="*/ 253 h 300"/>
                <a:gd name="T88" fmla="*/ 243 w 384"/>
                <a:gd name="T89" fmla="*/ 238 h 300"/>
                <a:gd name="T90" fmla="*/ 224 w 384"/>
                <a:gd name="T91" fmla="*/ 216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84" h="300">
                  <a:moveTo>
                    <a:pt x="170" y="51"/>
                  </a:moveTo>
                  <a:cubicBezTo>
                    <a:pt x="171" y="46"/>
                    <a:pt x="171" y="43"/>
                    <a:pt x="168" y="39"/>
                  </a:cubicBezTo>
                  <a:cubicBezTo>
                    <a:pt x="165" y="35"/>
                    <a:pt x="162" y="30"/>
                    <a:pt x="162" y="25"/>
                  </a:cubicBezTo>
                  <a:cubicBezTo>
                    <a:pt x="162" y="23"/>
                    <a:pt x="162" y="21"/>
                    <a:pt x="163" y="19"/>
                  </a:cubicBezTo>
                  <a:cubicBezTo>
                    <a:pt x="166" y="10"/>
                    <a:pt x="173" y="5"/>
                    <a:pt x="181" y="3"/>
                  </a:cubicBezTo>
                  <a:cubicBezTo>
                    <a:pt x="189" y="1"/>
                    <a:pt x="196" y="4"/>
                    <a:pt x="201" y="10"/>
                  </a:cubicBezTo>
                  <a:cubicBezTo>
                    <a:pt x="203" y="12"/>
                    <a:pt x="204" y="14"/>
                    <a:pt x="205" y="17"/>
                  </a:cubicBezTo>
                  <a:cubicBezTo>
                    <a:pt x="208" y="13"/>
                    <a:pt x="212" y="10"/>
                    <a:pt x="215" y="7"/>
                  </a:cubicBezTo>
                  <a:cubicBezTo>
                    <a:pt x="218" y="4"/>
                    <a:pt x="222" y="2"/>
                    <a:pt x="227" y="1"/>
                  </a:cubicBezTo>
                  <a:cubicBezTo>
                    <a:pt x="233" y="0"/>
                    <a:pt x="238" y="2"/>
                    <a:pt x="243" y="6"/>
                  </a:cubicBezTo>
                  <a:cubicBezTo>
                    <a:pt x="246" y="9"/>
                    <a:pt x="248" y="11"/>
                    <a:pt x="251" y="14"/>
                  </a:cubicBezTo>
                  <a:cubicBezTo>
                    <a:pt x="259" y="22"/>
                    <a:pt x="259" y="34"/>
                    <a:pt x="251" y="42"/>
                  </a:cubicBezTo>
                  <a:cubicBezTo>
                    <a:pt x="248" y="45"/>
                    <a:pt x="244" y="49"/>
                    <a:pt x="240" y="52"/>
                  </a:cubicBezTo>
                  <a:cubicBezTo>
                    <a:pt x="236" y="56"/>
                    <a:pt x="235" y="60"/>
                    <a:pt x="236" y="66"/>
                  </a:cubicBezTo>
                  <a:cubicBezTo>
                    <a:pt x="245" y="67"/>
                    <a:pt x="253" y="68"/>
                    <a:pt x="262" y="70"/>
                  </a:cubicBezTo>
                  <a:cubicBezTo>
                    <a:pt x="277" y="73"/>
                    <a:pt x="332" y="75"/>
                    <a:pt x="347" y="79"/>
                  </a:cubicBezTo>
                  <a:cubicBezTo>
                    <a:pt x="362" y="84"/>
                    <a:pt x="375" y="93"/>
                    <a:pt x="379" y="109"/>
                  </a:cubicBezTo>
                  <a:cubicBezTo>
                    <a:pt x="384" y="128"/>
                    <a:pt x="382" y="146"/>
                    <a:pt x="368" y="162"/>
                  </a:cubicBezTo>
                  <a:cubicBezTo>
                    <a:pt x="353" y="178"/>
                    <a:pt x="294" y="191"/>
                    <a:pt x="274" y="200"/>
                  </a:cubicBezTo>
                  <a:cubicBezTo>
                    <a:pt x="264" y="205"/>
                    <a:pt x="252" y="208"/>
                    <a:pt x="241" y="212"/>
                  </a:cubicBezTo>
                  <a:cubicBezTo>
                    <a:pt x="241" y="213"/>
                    <a:pt x="240" y="213"/>
                    <a:pt x="239" y="213"/>
                  </a:cubicBezTo>
                  <a:cubicBezTo>
                    <a:pt x="246" y="223"/>
                    <a:pt x="246" y="220"/>
                    <a:pt x="253" y="230"/>
                  </a:cubicBezTo>
                  <a:cubicBezTo>
                    <a:pt x="256" y="233"/>
                    <a:pt x="257" y="237"/>
                    <a:pt x="257" y="241"/>
                  </a:cubicBezTo>
                  <a:cubicBezTo>
                    <a:pt x="257" y="248"/>
                    <a:pt x="254" y="254"/>
                    <a:pt x="248" y="258"/>
                  </a:cubicBezTo>
                  <a:cubicBezTo>
                    <a:pt x="244" y="260"/>
                    <a:pt x="241" y="262"/>
                    <a:pt x="237" y="264"/>
                  </a:cubicBezTo>
                  <a:cubicBezTo>
                    <a:pt x="228" y="270"/>
                    <a:pt x="217" y="267"/>
                    <a:pt x="211" y="259"/>
                  </a:cubicBezTo>
                  <a:cubicBezTo>
                    <a:pt x="204" y="249"/>
                    <a:pt x="203" y="251"/>
                    <a:pt x="197" y="242"/>
                  </a:cubicBezTo>
                  <a:cubicBezTo>
                    <a:pt x="196" y="241"/>
                    <a:pt x="195" y="240"/>
                    <a:pt x="194" y="238"/>
                  </a:cubicBezTo>
                  <a:cubicBezTo>
                    <a:pt x="189" y="244"/>
                    <a:pt x="184" y="249"/>
                    <a:pt x="178" y="254"/>
                  </a:cubicBezTo>
                  <a:cubicBezTo>
                    <a:pt x="153" y="274"/>
                    <a:pt x="101" y="289"/>
                    <a:pt x="69" y="295"/>
                  </a:cubicBezTo>
                  <a:cubicBezTo>
                    <a:pt x="58" y="297"/>
                    <a:pt x="42" y="300"/>
                    <a:pt x="31" y="297"/>
                  </a:cubicBezTo>
                  <a:cubicBezTo>
                    <a:pt x="17" y="293"/>
                    <a:pt x="9" y="283"/>
                    <a:pt x="4" y="270"/>
                  </a:cubicBezTo>
                  <a:cubicBezTo>
                    <a:pt x="0" y="259"/>
                    <a:pt x="4" y="245"/>
                    <a:pt x="4" y="234"/>
                  </a:cubicBezTo>
                  <a:cubicBezTo>
                    <a:pt x="3" y="189"/>
                    <a:pt x="33" y="145"/>
                    <a:pt x="51" y="103"/>
                  </a:cubicBezTo>
                  <a:cubicBezTo>
                    <a:pt x="56" y="90"/>
                    <a:pt x="63" y="78"/>
                    <a:pt x="73" y="67"/>
                  </a:cubicBezTo>
                  <a:cubicBezTo>
                    <a:pt x="84" y="55"/>
                    <a:pt x="98" y="48"/>
                    <a:pt x="115" y="48"/>
                  </a:cubicBezTo>
                  <a:cubicBezTo>
                    <a:pt x="133" y="47"/>
                    <a:pt x="150" y="48"/>
                    <a:pt x="168" y="50"/>
                  </a:cubicBezTo>
                  <a:cubicBezTo>
                    <a:pt x="168" y="50"/>
                    <a:pt x="169" y="50"/>
                    <a:pt x="170" y="51"/>
                  </a:cubicBezTo>
                  <a:close/>
                  <a:moveTo>
                    <a:pt x="219" y="76"/>
                  </a:moveTo>
                  <a:cubicBezTo>
                    <a:pt x="221" y="81"/>
                    <a:pt x="222" y="86"/>
                    <a:pt x="223" y="92"/>
                  </a:cubicBezTo>
                  <a:cubicBezTo>
                    <a:pt x="223" y="96"/>
                    <a:pt x="221" y="100"/>
                    <a:pt x="217" y="100"/>
                  </a:cubicBezTo>
                  <a:cubicBezTo>
                    <a:pt x="213" y="100"/>
                    <a:pt x="210" y="97"/>
                    <a:pt x="210" y="92"/>
                  </a:cubicBezTo>
                  <a:cubicBezTo>
                    <a:pt x="209" y="85"/>
                    <a:pt x="206" y="79"/>
                    <a:pt x="200" y="76"/>
                  </a:cubicBezTo>
                  <a:cubicBezTo>
                    <a:pt x="196" y="73"/>
                    <a:pt x="191" y="70"/>
                    <a:pt x="185" y="68"/>
                  </a:cubicBezTo>
                  <a:cubicBezTo>
                    <a:pt x="171" y="63"/>
                    <a:pt x="157" y="61"/>
                    <a:pt x="142" y="61"/>
                  </a:cubicBezTo>
                  <a:cubicBezTo>
                    <a:pt x="131" y="61"/>
                    <a:pt x="120" y="61"/>
                    <a:pt x="109" y="62"/>
                  </a:cubicBezTo>
                  <a:cubicBezTo>
                    <a:pt x="101" y="62"/>
                    <a:pt x="94" y="66"/>
                    <a:pt x="88" y="72"/>
                  </a:cubicBezTo>
                  <a:cubicBezTo>
                    <a:pt x="77" y="81"/>
                    <a:pt x="70" y="92"/>
                    <a:pt x="65" y="105"/>
                  </a:cubicBezTo>
                  <a:cubicBezTo>
                    <a:pt x="46" y="148"/>
                    <a:pt x="15" y="193"/>
                    <a:pt x="17" y="239"/>
                  </a:cubicBezTo>
                  <a:cubicBezTo>
                    <a:pt x="18" y="249"/>
                    <a:pt x="14" y="261"/>
                    <a:pt x="18" y="270"/>
                  </a:cubicBezTo>
                  <a:cubicBezTo>
                    <a:pt x="22" y="278"/>
                    <a:pt x="28" y="283"/>
                    <a:pt x="36" y="285"/>
                  </a:cubicBezTo>
                  <a:cubicBezTo>
                    <a:pt x="46" y="286"/>
                    <a:pt x="61" y="284"/>
                    <a:pt x="71" y="282"/>
                  </a:cubicBezTo>
                  <a:cubicBezTo>
                    <a:pt x="101" y="274"/>
                    <a:pt x="152" y="260"/>
                    <a:pt x="175" y="238"/>
                  </a:cubicBezTo>
                  <a:cubicBezTo>
                    <a:pt x="187" y="227"/>
                    <a:pt x="196" y="215"/>
                    <a:pt x="197" y="197"/>
                  </a:cubicBezTo>
                  <a:cubicBezTo>
                    <a:pt x="197" y="193"/>
                    <a:pt x="200" y="191"/>
                    <a:pt x="204" y="191"/>
                  </a:cubicBezTo>
                  <a:cubicBezTo>
                    <a:pt x="207" y="192"/>
                    <a:pt x="210" y="195"/>
                    <a:pt x="210" y="198"/>
                  </a:cubicBezTo>
                  <a:cubicBezTo>
                    <a:pt x="210" y="200"/>
                    <a:pt x="210" y="202"/>
                    <a:pt x="209" y="204"/>
                  </a:cubicBezTo>
                  <a:cubicBezTo>
                    <a:pt x="211" y="204"/>
                    <a:pt x="212" y="204"/>
                    <a:pt x="214" y="204"/>
                  </a:cubicBezTo>
                  <a:cubicBezTo>
                    <a:pt x="229" y="203"/>
                    <a:pt x="244" y="199"/>
                    <a:pt x="258" y="193"/>
                  </a:cubicBezTo>
                  <a:cubicBezTo>
                    <a:pt x="280" y="184"/>
                    <a:pt x="340" y="173"/>
                    <a:pt x="356" y="155"/>
                  </a:cubicBezTo>
                  <a:cubicBezTo>
                    <a:pt x="365" y="146"/>
                    <a:pt x="369" y="136"/>
                    <a:pt x="368" y="123"/>
                  </a:cubicBezTo>
                  <a:cubicBezTo>
                    <a:pt x="368" y="110"/>
                    <a:pt x="361" y="100"/>
                    <a:pt x="349" y="94"/>
                  </a:cubicBezTo>
                  <a:cubicBezTo>
                    <a:pt x="346" y="93"/>
                    <a:pt x="343" y="91"/>
                    <a:pt x="339" y="91"/>
                  </a:cubicBezTo>
                  <a:cubicBezTo>
                    <a:pt x="320" y="87"/>
                    <a:pt x="261" y="83"/>
                    <a:pt x="241" y="80"/>
                  </a:cubicBezTo>
                  <a:cubicBezTo>
                    <a:pt x="234" y="78"/>
                    <a:pt x="226" y="77"/>
                    <a:pt x="219" y="76"/>
                  </a:cubicBezTo>
                  <a:close/>
                  <a:moveTo>
                    <a:pt x="184" y="53"/>
                  </a:moveTo>
                  <a:cubicBezTo>
                    <a:pt x="196" y="60"/>
                    <a:pt x="209" y="62"/>
                    <a:pt x="223" y="63"/>
                  </a:cubicBezTo>
                  <a:cubicBezTo>
                    <a:pt x="223" y="61"/>
                    <a:pt x="223" y="59"/>
                    <a:pt x="223" y="57"/>
                  </a:cubicBezTo>
                  <a:cubicBezTo>
                    <a:pt x="222" y="53"/>
                    <a:pt x="224" y="50"/>
                    <a:pt x="227" y="48"/>
                  </a:cubicBezTo>
                  <a:cubicBezTo>
                    <a:pt x="231" y="43"/>
                    <a:pt x="236" y="38"/>
                    <a:pt x="240" y="34"/>
                  </a:cubicBezTo>
                  <a:cubicBezTo>
                    <a:pt x="245" y="30"/>
                    <a:pt x="245" y="26"/>
                    <a:pt x="241" y="22"/>
                  </a:cubicBezTo>
                  <a:cubicBezTo>
                    <a:pt x="239" y="21"/>
                    <a:pt x="237" y="19"/>
                    <a:pt x="235" y="17"/>
                  </a:cubicBezTo>
                  <a:cubicBezTo>
                    <a:pt x="231" y="13"/>
                    <a:pt x="228" y="13"/>
                    <a:pt x="223" y="17"/>
                  </a:cubicBezTo>
                  <a:cubicBezTo>
                    <a:pt x="218" y="22"/>
                    <a:pt x="213" y="27"/>
                    <a:pt x="208" y="32"/>
                  </a:cubicBezTo>
                  <a:cubicBezTo>
                    <a:pt x="204" y="36"/>
                    <a:pt x="200" y="35"/>
                    <a:pt x="197" y="30"/>
                  </a:cubicBezTo>
                  <a:cubicBezTo>
                    <a:pt x="195" y="26"/>
                    <a:pt x="193" y="23"/>
                    <a:pt x="191" y="19"/>
                  </a:cubicBezTo>
                  <a:cubicBezTo>
                    <a:pt x="189" y="15"/>
                    <a:pt x="185" y="14"/>
                    <a:pt x="181" y="17"/>
                  </a:cubicBezTo>
                  <a:cubicBezTo>
                    <a:pt x="180" y="17"/>
                    <a:pt x="179" y="18"/>
                    <a:pt x="178" y="19"/>
                  </a:cubicBezTo>
                  <a:cubicBezTo>
                    <a:pt x="175" y="22"/>
                    <a:pt x="174" y="25"/>
                    <a:pt x="176" y="28"/>
                  </a:cubicBezTo>
                  <a:cubicBezTo>
                    <a:pt x="178" y="31"/>
                    <a:pt x="180" y="33"/>
                    <a:pt x="181" y="36"/>
                  </a:cubicBezTo>
                  <a:cubicBezTo>
                    <a:pt x="183" y="38"/>
                    <a:pt x="183" y="41"/>
                    <a:pt x="184" y="43"/>
                  </a:cubicBezTo>
                  <a:cubicBezTo>
                    <a:pt x="184" y="47"/>
                    <a:pt x="184" y="50"/>
                    <a:pt x="184" y="53"/>
                  </a:cubicBezTo>
                  <a:close/>
                  <a:moveTo>
                    <a:pt x="224" y="216"/>
                  </a:moveTo>
                  <a:cubicBezTo>
                    <a:pt x="219" y="217"/>
                    <a:pt x="215" y="217"/>
                    <a:pt x="210" y="217"/>
                  </a:cubicBezTo>
                  <a:cubicBezTo>
                    <a:pt x="207" y="217"/>
                    <a:pt x="206" y="219"/>
                    <a:pt x="204" y="221"/>
                  </a:cubicBezTo>
                  <a:cubicBezTo>
                    <a:pt x="202" y="225"/>
                    <a:pt x="202" y="228"/>
                    <a:pt x="205" y="232"/>
                  </a:cubicBezTo>
                  <a:cubicBezTo>
                    <a:pt x="213" y="242"/>
                    <a:pt x="214" y="240"/>
                    <a:pt x="221" y="250"/>
                  </a:cubicBezTo>
                  <a:cubicBezTo>
                    <a:pt x="224" y="255"/>
                    <a:pt x="227" y="255"/>
                    <a:pt x="232" y="253"/>
                  </a:cubicBezTo>
                  <a:cubicBezTo>
                    <a:pt x="235" y="251"/>
                    <a:pt x="238" y="249"/>
                    <a:pt x="241" y="247"/>
                  </a:cubicBezTo>
                  <a:cubicBezTo>
                    <a:pt x="244" y="245"/>
                    <a:pt x="245" y="241"/>
                    <a:pt x="243" y="238"/>
                  </a:cubicBezTo>
                  <a:cubicBezTo>
                    <a:pt x="235" y="227"/>
                    <a:pt x="233" y="228"/>
                    <a:pt x="226" y="217"/>
                  </a:cubicBezTo>
                  <a:cubicBezTo>
                    <a:pt x="225" y="217"/>
                    <a:pt x="224" y="216"/>
                    <a:pt x="224" y="21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grpSp>
      <p:grpSp>
        <p:nvGrpSpPr>
          <p:cNvPr id="48" name="Group 47">
            <a:extLst>
              <a:ext uri="{FF2B5EF4-FFF2-40B4-BE49-F238E27FC236}">
                <a16:creationId xmlns:a16="http://schemas.microsoft.com/office/drawing/2014/main" id="{DA9D069D-5B3E-84AF-FBB9-46DDBC5AC60A}"/>
              </a:ext>
            </a:extLst>
          </p:cNvPr>
          <p:cNvGrpSpPr/>
          <p:nvPr/>
        </p:nvGrpSpPr>
        <p:grpSpPr>
          <a:xfrm>
            <a:off x="5625984" y="2743827"/>
            <a:ext cx="914400" cy="914400"/>
            <a:chOff x="4753276" y="3029490"/>
            <a:chExt cx="914400" cy="914400"/>
          </a:xfrm>
        </p:grpSpPr>
        <p:sp>
          <p:nvSpPr>
            <p:cNvPr id="14" name="Oval 13">
              <a:extLst>
                <a:ext uri="{FF2B5EF4-FFF2-40B4-BE49-F238E27FC236}">
                  <a16:creationId xmlns:a16="http://schemas.microsoft.com/office/drawing/2014/main" id="{233D60C3-6EFB-5F63-DF88-C1ADC6BBFA30}"/>
                </a:ext>
              </a:extLst>
            </p:cNvPr>
            <p:cNvSpPr/>
            <p:nvPr/>
          </p:nvSpPr>
          <p:spPr>
            <a:xfrm>
              <a:off x="4753276" y="3029490"/>
              <a:ext cx="914400" cy="914400"/>
            </a:xfrm>
            <a:prstGeom prst="ellipse">
              <a:avLst/>
            </a:prstGeom>
            <a:solidFill>
              <a:schemeClr val="accent1"/>
            </a:solidFill>
            <a:ln w="190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grpSp>
          <p:nvGrpSpPr>
            <p:cNvPr id="37" name="Group 36">
              <a:extLst>
                <a:ext uri="{FF2B5EF4-FFF2-40B4-BE49-F238E27FC236}">
                  <a16:creationId xmlns:a16="http://schemas.microsoft.com/office/drawing/2014/main" id="{FD44E7D8-3738-C1B6-EE2F-9D0EE12BCCC2}"/>
                </a:ext>
              </a:extLst>
            </p:cNvPr>
            <p:cNvGrpSpPr>
              <a:grpSpLocks noChangeAspect="1"/>
            </p:cNvGrpSpPr>
            <p:nvPr/>
          </p:nvGrpSpPr>
          <p:grpSpPr>
            <a:xfrm>
              <a:off x="5029531" y="3162690"/>
              <a:ext cx="361890" cy="648000"/>
              <a:chOff x="1657351" y="1082675"/>
              <a:chExt cx="371475" cy="665163"/>
            </a:xfrm>
            <a:solidFill>
              <a:schemeClr val="bg1"/>
            </a:solidFill>
          </p:grpSpPr>
          <p:sp>
            <p:nvSpPr>
              <p:cNvPr id="38" name="Freeform 50">
                <a:extLst>
                  <a:ext uri="{FF2B5EF4-FFF2-40B4-BE49-F238E27FC236}">
                    <a16:creationId xmlns:a16="http://schemas.microsoft.com/office/drawing/2014/main" id="{4551A699-4E97-80E3-FBFB-796015E4614B}"/>
                  </a:ext>
                </a:extLst>
              </p:cNvPr>
              <p:cNvSpPr>
                <a:spLocks/>
              </p:cNvSpPr>
              <p:nvPr/>
            </p:nvSpPr>
            <p:spPr bwMode="auto">
              <a:xfrm>
                <a:off x="1657351" y="1216025"/>
                <a:ext cx="371475" cy="531813"/>
              </a:xfrm>
              <a:custGeom>
                <a:avLst/>
                <a:gdLst>
                  <a:gd name="T0" fmla="*/ 108 w 134"/>
                  <a:gd name="T1" fmla="*/ 10 h 192"/>
                  <a:gd name="T2" fmla="*/ 95 w 134"/>
                  <a:gd name="T3" fmla="*/ 0 h 192"/>
                  <a:gd name="T4" fmla="*/ 67 w 134"/>
                  <a:gd name="T5" fmla="*/ 11 h 192"/>
                  <a:gd name="T6" fmla="*/ 39 w 134"/>
                  <a:gd name="T7" fmla="*/ 0 h 192"/>
                  <a:gd name="T8" fmla="*/ 4 w 134"/>
                  <a:gd name="T9" fmla="*/ 36 h 192"/>
                  <a:gd name="T10" fmla="*/ 12 w 134"/>
                  <a:gd name="T11" fmla="*/ 60 h 192"/>
                  <a:gd name="T12" fmla="*/ 42 w 134"/>
                  <a:gd name="T13" fmla="*/ 75 h 192"/>
                  <a:gd name="T14" fmla="*/ 58 w 134"/>
                  <a:gd name="T15" fmla="*/ 70 h 192"/>
                  <a:gd name="T16" fmla="*/ 27 w 134"/>
                  <a:gd name="T17" fmla="*/ 47 h 192"/>
                  <a:gd name="T18" fmla="*/ 24 w 134"/>
                  <a:gd name="T19" fmla="*/ 45 h 192"/>
                  <a:gd name="T20" fmla="*/ 34 w 134"/>
                  <a:gd name="T21" fmla="*/ 31 h 192"/>
                  <a:gd name="T22" fmla="*/ 34 w 134"/>
                  <a:gd name="T23" fmla="*/ 37 h 192"/>
                  <a:gd name="T24" fmla="*/ 36 w 134"/>
                  <a:gd name="T25" fmla="*/ 48 h 192"/>
                  <a:gd name="T26" fmla="*/ 53 w 134"/>
                  <a:gd name="T27" fmla="*/ 55 h 192"/>
                  <a:gd name="T28" fmla="*/ 60 w 134"/>
                  <a:gd name="T29" fmla="*/ 73 h 192"/>
                  <a:gd name="T30" fmla="*/ 43 w 134"/>
                  <a:gd name="T31" fmla="*/ 80 h 192"/>
                  <a:gd name="T32" fmla="*/ 34 w 134"/>
                  <a:gd name="T33" fmla="*/ 76 h 192"/>
                  <a:gd name="T34" fmla="*/ 34 w 134"/>
                  <a:gd name="T35" fmla="*/ 95 h 192"/>
                  <a:gd name="T36" fmla="*/ 40 w 134"/>
                  <a:gd name="T37" fmla="*/ 189 h 192"/>
                  <a:gd name="T38" fmla="*/ 61 w 134"/>
                  <a:gd name="T39" fmla="*/ 178 h 192"/>
                  <a:gd name="T40" fmla="*/ 72 w 134"/>
                  <a:gd name="T41" fmla="*/ 101 h 192"/>
                  <a:gd name="T42" fmla="*/ 86 w 134"/>
                  <a:gd name="T43" fmla="*/ 192 h 192"/>
                  <a:gd name="T44" fmla="*/ 95 w 134"/>
                  <a:gd name="T45" fmla="*/ 188 h 192"/>
                  <a:gd name="T46" fmla="*/ 99 w 134"/>
                  <a:gd name="T47" fmla="*/ 109 h 192"/>
                  <a:gd name="T48" fmla="*/ 99 w 134"/>
                  <a:gd name="T49" fmla="*/ 76 h 192"/>
                  <a:gd name="T50" fmla="*/ 97 w 134"/>
                  <a:gd name="T51" fmla="*/ 77 h 192"/>
                  <a:gd name="T52" fmla="*/ 87 w 134"/>
                  <a:gd name="T53" fmla="*/ 81 h 192"/>
                  <a:gd name="T54" fmla="*/ 81 w 134"/>
                  <a:gd name="T55" fmla="*/ 55 h 192"/>
                  <a:gd name="T56" fmla="*/ 96 w 134"/>
                  <a:gd name="T57" fmla="*/ 49 h 192"/>
                  <a:gd name="T58" fmla="*/ 99 w 134"/>
                  <a:gd name="T59" fmla="*/ 36 h 192"/>
                  <a:gd name="T60" fmla="*/ 99 w 134"/>
                  <a:gd name="T61" fmla="*/ 30 h 192"/>
                  <a:gd name="T62" fmla="*/ 110 w 134"/>
                  <a:gd name="T63" fmla="*/ 45 h 192"/>
                  <a:gd name="T64" fmla="*/ 108 w 134"/>
                  <a:gd name="T65" fmla="*/ 46 h 192"/>
                  <a:gd name="T66" fmla="*/ 83 w 134"/>
                  <a:gd name="T67" fmla="*/ 58 h 192"/>
                  <a:gd name="T68" fmla="*/ 86 w 134"/>
                  <a:gd name="T69" fmla="*/ 77 h 192"/>
                  <a:gd name="T70" fmla="*/ 110 w 134"/>
                  <a:gd name="T71" fmla="*/ 67 h 192"/>
                  <a:gd name="T72" fmla="*/ 130 w 134"/>
                  <a:gd name="T73" fmla="*/ 37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4" h="192">
                    <a:moveTo>
                      <a:pt x="130" y="37"/>
                    </a:moveTo>
                    <a:cubicBezTo>
                      <a:pt x="123" y="28"/>
                      <a:pt x="116" y="19"/>
                      <a:pt x="108" y="10"/>
                    </a:cubicBezTo>
                    <a:cubicBezTo>
                      <a:pt x="103" y="3"/>
                      <a:pt x="103" y="3"/>
                      <a:pt x="103" y="3"/>
                    </a:cubicBezTo>
                    <a:cubicBezTo>
                      <a:pt x="101" y="1"/>
                      <a:pt x="98" y="0"/>
                      <a:pt x="95" y="0"/>
                    </a:cubicBezTo>
                    <a:cubicBezTo>
                      <a:pt x="93" y="0"/>
                      <a:pt x="90" y="1"/>
                      <a:pt x="88" y="3"/>
                    </a:cubicBezTo>
                    <a:cubicBezTo>
                      <a:pt x="82" y="8"/>
                      <a:pt x="75" y="11"/>
                      <a:pt x="67" y="11"/>
                    </a:cubicBezTo>
                    <a:cubicBezTo>
                      <a:pt x="59" y="11"/>
                      <a:pt x="52" y="8"/>
                      <a:pt x="46" y="3"/>
                    </a:cubicBezTo>
                    <a:cubicBezTo>
                      <a:pt x="44" y="1"/>
                      <a:pt x="41" y="0"/>
                      <a:pt x="39" y="0"/>
                    </a:cubicBezTo>
                    <a:cubicBezTo>
                      <a:pt x="36" y="0"/>
                      <a:pt x="33" y="1"/>
                      <a:pt x="31" y="3"/>
                    </a:cubicBezTo>
                    <a:cubicBezTo>
                      <a:pt x="21" y="15"/>
                      <a:pt x="13" y="26"/>
                      <a:pt x="4" y="36"/>
                    </a:cubicBezTo>
                    <a:cubicBezTo>
                      <a:pt x="1" y="41"/>
                      <a:pt x="0" y="46"/>
                      <a:pt x="3" y="51"/>
                    </a:cubicBezTo>
                    <a:cubicBezTo>
                      <a:pt x="5" y="54"/>
                      <a:pt x="8" y="57"/>
                      <a:pt x="12" y="60"/>
                    </a:cubicBezTo>
                    <a:cubicBezTo>
                      <a:pt x="20" y="66"/>
                      <a:pt x="30" y="71"/>
                      <a:pt x="41" y="75"/>
                    </a:cubicBezTo>
                    <a:cubicBezTo>
                      <a:pt x="42" y="75"/>
                      <a:pt x="42" y="75"/>
                      <a:pt x="42" y="75"/>
                    </a:cubicBezTo>
                    <a:cubicBezTo>
                      <a:pt x="43" y="76"/>
                      <a:pt x="45" y="77"/>
                      <a:pt x="47" y="77"/>
                    </a:cubicBezTo>
                    <a:cubicBezTo>
                      <a:pt x="52" y="78"/>
                      <a:pt x="56" y="75"/>
                      <a:pt x="58" y="70"/>
                    </a:cubicBezTo>
                    <a:cubicBezTo>
                      <a:pt x="59" y="65"/>
                      <a:pt x="57" y="61"/>
                      <a:pt x="52" y="58"/>
                    </a:cubicBezTo>
                    <a:cubicBezTo>
                      <a:pt x="43" y="55"/>
                      <a:pt x="35" y="51"/>
                      <a:pt x="27" y="47"/>
                    </a:cubicBezTo>
                    <a:cubicBezTo>
                      <a:pt x="26" y="46"/>
                      <a:pt x="26" y="46"/>
                      <a:pt x="25" y="45"/>
                    </a:cubicBezTo>
                    <a:cubicBezTo>
                      <a:pt x="25" y="45"/>
                      <a:pt x="24" y="45"/>
                      <a:pt x="24" y="45"/>
                    </a:cubicBezTo>
                    <a:cubicBezTo>
                      <a:pt x="23" y="44"/>
                      <a:pt x="23" y="44"/>
                      <a:pt x="23" y="44"/>
                    </a:cubicBezTo>
                    <a:cubicBezTo>
                      <a:pt x="34" y="31"/>
                      <a:pt x="34" y="31"/>
                      <a:pt x="34" y="31"/>
                    </a:cubicBezTo>
                    <a:cubicBezTo>
                      <a:pt x="34" y="33"/>
                      <a:pt x="34" y="33"/>
                      <a:pt x="34" y="33"/>
                    </a:cubicBezTo>
                    <a:cubicBezTo>
                      <a:pt x="34" y="35"/>
                      <a:pt x="34" y="36"/>
                      <a:pt x="34" y="37"/>
                    </a:cubicBezTo>
                    <a:cubicBezTo>
                      <a:pt x="34" y="40"/>
                      <a:pt x="34" y="42"/>
                      <a:pt x="34" y="44"/>
                    </a:cubicBezTo>
                    <a:cubicBezTo>
                      <a:pt x="34" y="46"/>
                      <a:pt x="34" y="47"/>
                      <a:pt x="36" y="48"/>
                    </a:cubicBezTo>
                    <a:cubicBezTo>
                      <a:pt x="39" y="49"/>
                      <a:pt x="42" y="50"/>
                      <a:pt x="45" y="52"/>
                    </a:cubicBezTo>
                    <a:cubicBezTo>
                      <a:pt x="48" y="53"/>
                      <a:pt x="50" y="54"/>
                      <a:pt x="53" y="55"/>
                    </a:cubicBezTo>
                    <a:cubicBezTo>
                      <a:pt x="57" y="57"/>
                      <a:pt x="59" y="59"/>
                      <a:pt x="61" y="63"/>
                    </a:cubicBezTo>
                    <a:cubicBezTo>
                      <a:pt x="62" y="66"/>
                      <a:pt x="62" y="70"/>
                      <a:pt x="60" y="73"/>
                    </a:cubicBezTo>
                    <a:cubicBezTo>
                      <a:pt x="58" y="78"/>
                      <a:pt x="53" y="81"/>
                      <a:pt x="48" y="81"/>
                    </a:cubicBezTo>
                    <a:cubicBezTo>
                      <a:pt x="47" y="81"/>
                      <a:pt x="45" y="80"/>
                      <a:pt x="43" y="80"/>
                    </a:cubicBezTo>
                    <a:cubicBezTo>
                      <a:pt x="41" y="79"/>
                      <a:pt x="39" y="78"/>
                      <a:pt x="36" y="77"/>
                    </a:cubicBezTo>
                    <a:cubicBezTo>
                      <a:pt x="36" y="77"/>
                      <a:pt x="35" y="76"/>
                      <a:pt x="34" y="76"/>
                    </a:cubicBezTo>
                    <a:cubicBezTo>
                      <a:pt x="34" y="76"/>
                      <a:pt x="34" y="76"/>
                      <a:pt x="34" y="76"/>
                    </a:cubicBezTo>
                    <a:cubicBezTo>
                      <a:pt x="34" y="95"/>
                      <a:pt x="34" y="95"/>
                      <a:pt x="34" y="95"/>
                    </a:cubicBezTo>
                    <a:cubicBezTo>
                      <a:pt x="34" y="123"/>
                      <a:pt x="34" y="151"/>
                      <a:pt x="34" y="179"/>
                    </a:cubicBezTo>
                    <a:cubicBezTo>
                      <a:pt x="34" y="183"/>
                      <a:pt x="36" y="187"/>
                      <a:pt x="40" y="189"/>
                    </a:cubicBezTo>
                    <a:cubicBezTo>
                      <a:pt x="44" y="192"/>
                      <a:pt x="49" y="192"/>
                      <a:pt x="54" y="190"/>
                    </a:cubicBezTo>
                    <a:cubicBezTo>
                      <a:pt x="59" y="188"/>
                      <a:pt x="61" y="183"/>
                      <a:pt x="61" y="178"/>
                    </a:cubicBezTo>
                    <a:cubicBezTo>
                      <a:pt x="61" y="101"/>
                      <a:pt x="61" y="101"/>
                      <a:pt x="61" y="101"/>
                    </a:cubicBezTo>
                    <a:cubicBezTo>
                      <a:pt x="72" y="101"/>
                      <a:pt x="72" y="101"/>
                      <a:pt x="72" y="101"/>
                    </a:cubicBezTo>
                    <a:cubicBezTo>
                      <a:pt x="72" y="177"/>
                      <a:pt x="72" y="177"/>
                      <a:pt x="72" y="177"/>
                    </a:cubicBezTo>
                    <a:cubicBezTo>
                      <a:pt x="72" y="186"/>
                      <a:pt x="78" y="191"/>
                      <a:pt x="86" y="192"/>
                    </a:cubicBezTo>
                    <a:cubicBezTo>
                      <a:pt x="86" y="192"/>
                      <a:pt x="86" y="192"/>
                      <a:pt x="86" y="192"/>
                    </a:cubicBezTo>
                    <a:cubicBezTo>
                      <a:pt x="90" y="192"/>
                      <a:pt x="93" y="190"/>
                      <a:pt x="95" y="188"/>
                    </a:cubicBezTo>
                    <a:cubicBezTo>
                      <a:pt x="98" y="185"/>
                      <a:pt x="100" y="181"/>
                      <a:pt x="100" y="177"/>
                    </a:cubicBezTo>
                    <a:cubicBezTo>
                      <a:pt x="99" y="154"/>
                      <a:pt x="99" y="131"/>
                      <a:pt x="99" y="109"/>
                    </a:cubicBezTo>
                    <a:cubicBezTo>
                      <a:pt x="99" y="100"/>
                      <a:pt x="99" y="92"/>
                      <a:pt x="99" y="83"/>
                    </a:cubicBezTo>
                    <a:cubicBezTo>
                      <a:pt x="99" y="76"/>
                      <a:pt x="99" y="76"/>
                      <a:pt x="99" y="76"/>
                    </a:cubicBezTo>
                    <a:cubicBezTo>
                      <a:pt x="99" y="76"/>
                      <a:pt x="99" y="76"/>
                      <a:pt x="99" y="76"/>
                    </a:cubicBezTo>
                    <a:cubicBezTo>
                      <a:pt x="99" y="77"/>
                      <a:pt x="98" y="77"/>
                      <a:pt x="97" y="77"/>
                    </a:cubicBezTo>
                    <a:cubicBezTo>
                      <a:pt x="96" y="78"/>
                      <a:pt x="95" y="78"/>
                      <a:pt x="94" y="78"/>
                    </a:cubicBezTo>
                    <a:cubicBezTo>
                      <a:pt x="92" y="79"/>
                      <a:pt x="90" y="80"/>
                      <a:pt x="87" y="81"/>
                    </a:cubicBezTo>
                    <a:cubicBezTo>
                      <a:pt x="81" y="82"/>
                      <a:pt x="75" y="77"/>
                      <a:pt x="73" y="71"/>
                    </a:cubicBezTo>
                    <a:cubicBezTo>
                      <a:pt x="72" y="64"/>
                      <a:pt x="75" y="58"/>
                      <a:pt x="81" y="55"/>
                    </a:cubicBezTo>
                    <a:cubicBezTo>
                      <a:pt x="82" y="55"/>
                      <a:pt x="84" y="54"/>
                      <a:pt x="85" y="54"/>
                    </a:cubicBezTo>
                    <a:cubicBezTo>
                      <a:pt x="89" y="52"/>
                      <a:pt x="92" y="50"/>
                      <a:pt x="96" y="49"/>
                    </a:cubicBezTo>
                    <a:cubicBezTo>
                      <a:pt x="99" y="48"/>
                      <a:pt x="100" y="46"/>
                      <a:pt x="99" y="44"/>
                    </a:cubicBezTo>
                    <a:cubicBezTo>
                      <a:pt x="99" y="41"/>
                      <a:pt x="99" y="39"/>
                      <a:pt x="99" y="36"/>
                    </a:cubicBezTo>
                    <a:cubicBezTo>
                      <a:pt x="99" y="35"/>
                      <a:pt x="99" y="34"/>
                      <a:pt x="99" y="32"/>
                    </a:cubicBezTo>
                    <a:cubicBezTo>
                      <a:pt x="99" y="30"/>
                      <a:pt x="99" y="30"/>
                      <a:pt x="99" y="30"/>
                    </a:cubicBezTo>
                    <a:cubicBezTo>
                      <a:pt x="111" y="44"/>
                      <a:pt x="111" y="44"/>
                      <a:pt x="111" y="44"/>
                    </a:cubicBezTo>
                    <a:cubicBezTo>
                      <a:pt x="110" y="45"/>
                      <a:pt x="110" y="45"/>
                      <a:pt x="110" y="45"/>
                    </a:cubicBezTo>
                    <a:cubicBezTo>
                      <a:pt x="110" y="45"/>
                      <a:pt x="110" y="45"/>
                      <a:pt x="109" y="45"/>
                    </a:cubicBezTo>
                    <a:cubicBezTo>
                      <a:pt x="109" y="46"/>
                      <a:pt x="108" y="46"/>
                      <a:pt x="108" y="46"/>
                    </a:cubicBezTo>
                    <a:cubicBezTo>
                      <a:pt x="102" y="49"/>
                      <a:pt x="102" y="49"/>
                      <a:pt x="102" y="49"/>
                    </a:cubicBezTo>
                    <a:cubicBezTo>
                      <a:pt x="96" y="52"/>
                      <a:pt x="89" y="55"/>
                      <a:pt x="83" y="58"/>
                    </a:cubicBezTo>
                    <a:cubicBezTo>
                      <a:pt x="77" y="61"/>
                      <a:pt x="75" y="66"/>
                      <a:pt x="77" y="71"/>
                    </a:cubicBezTo>
                    <a:cubicBezTo>
                      <a:pt x="78" y="75"/>
                      <a:pt x="82" y="77"/>
                      <a:pt x="86" y="77"/>
                    </a:cubicBezTo>
                    <a:cubicBezTo>
                      <a:pt x="87" y="77"/>
                      <a:pt x="89" y="77"/>
                      <a:pt x="90" y="76"/>
                    </a:cubicBezTo>
                    <a:cubicBezTo>
                      <a:pt x="96" y="74"/>
                      <a:pt x="103" y="71"/>
                      <a:pt x="110" y="67"/>
                    </a:cubicBezTo>
                    <a:cubicBezTo>
                      <a:pt x="117" y="64"/>
                      <a:pt x="123" y="61"/>
                      <a:pt x="128" y="55"/>
                    </a:cubicBezTo>
                    <a:cubicBezTo>
                      <a:pt x="134" y="50"/>
                      <a:pt x="134" y="42"/>
                      <a:pt x="130"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9" name="Freeform 51">
                <a:extLst>
                  <a:ext uri="{FF2B5EF4-FFF2-40B4-BE49-F238E27FC236}">
                    <a16:creationId xmlns:a16="http://schemas.microsoft.com/office/drawing/2014/main" id="{8F703675-E63D-C925-C3E7-CDA4A36B2E40}"/>
                  </a:ext>
                </a:extLst>
              </p:cNvPr>
              <p:cNvSpPr>
                <a:spLocks/>
              </p:cNvSpPr>
              <p:nvPr/>
            </p:nvSpPr>
            <p:spPr bwMode="auto">
              <a:xfrm>
                <a:off x="1765301" y="1082675"/>
                <a:ext cx="155575" cy="155575"/>
              </a:xfrm>
              <a:custGeom>
                <a:avLst/>
                <a:gdLst>
                  <a:gd name="T0" fmla="*/ 0 w 56"/>
                  <a:gd name="T1" fmla="*/ 28 h 56"/>
                  <a:gd name="T2" fmla="*/ 28 w 56"/>
                  <a:gd name="T3" fmla="*/ 0 h 56"/>
                  <a:gd name="T4" fmla="*/ 56 w 56"/>
                  <a:gd name="T5" fmla="*/ 28 h 56"/>
                  <a:gd name="T6" fmla="*/ 28 w 56"/>
                  <a:gd name="T7" fmla="*/ 56 h 56"/>
                  <a:gd name="T8" fmla="*/ 0 w 56"/>
                  <a:gd name="T9" fmla="*/ 28 h 56"/>
                </a:gdLst>
                <a:ahLst/>
                <a:cxnLst>
                  <a:cxn ang="0">
                    <a:pos x="T0" y="T1"/>
                  </a:cxn>
                  <a:cxn ang="0">
                    <a:pos x="T2" y="T3"/>
                  </a:cxn>
                  <a:cxn ang="0">
                    <a:pos x="T4" y="T5"/>
                  </a:cxn>
                  <a:cxn ang="0">
                    <a:pos x="T6" y="T7"/>
                  </a:cxn>
                  <a:cxn ang="0">
                    <a:pos x="T8" y="T9"/>
                  </a:cxn>
                </a:cxnLst>
                <a:rect l="0" t="0" r="r" b="b"/>
                <a:pathLst>
                  <a:path w="56" h="56">
                    <a:moveTo>
                      <a:pt x="0" y="28"/>
                    </a:moveTo>
                    <a:cubicBezTo>
                      <a:pt x="0" y="12"/>
                      <a:pt x="13" y="0"/>
                      <a:pt x="28" y="0"/>
                    </a:cubicBezTo>
                    <a:cubicBezTo>
                      <a:pt x="43" y="0"/>
                      <a:pt x="56" y="13"/>
                      <a:pt x="56" y="28"/>
                    </a:cubicBezTo>
                    <a:cubicBezTo>
                      <a:pt x="56" y="43"/>
                      <a:pt x="43" y="56"/>
                      <a:pt x="28" y="56"/>
                    </a:cubicBezTo>
                    <a:cubicBezTo>
                      <a:pt x="13" y="56"/>
                      <a:pt x="0" y="43"/>
                      <a:pt x="0"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grpSp>
      <p:grpSp>
        <p:nvGrpSpPr>
          <p:cNvPr id="46" name="Group 45">
            <a:extLst>
              <a:ext uri="{FF2B5EF4-FFF2-40B4-BE49-F238E27FC236}">
                <a16:creationId xmlns:a16="http://schemas.microsoft.com/office/drawing/2014/main" id="{B52C3005-DCC0-4FFD-51D1-7705B36EC751}"/>
              </a:ext>
            </a:extLst>
          </p:cNvPr>
          <p:cNvGrpSpPr/>
          <p:nvPr/>
        </p:nvGrpSpPr>
        <p:grpSpPr>
          <a:xfrm>
            <a:off x="9420944" y="2743827"/>
            <a:ext cx="914400" cy="914400"/>
            <a:chOff x="8829575" y="3029490"/>
            <a:chExt cx="914400" cy="914400"/>
          </a:xfrm>
        </p:grpSpPr>
        <p:sp>
          <p:nvSpPr>
            <p:cNvPr id="16" name="Oval 15">
              <a:extLst>
                <a:ext uri="{FF2B5EF4-FFF2-40B4-BE49-F238E27FC236}">
                  <a16:creationId xmlns:a16="http://schemas.microsoft.com/office/drawing/2014/main" id="{1C8D8B7F-20C9-28A6-D77B-F56253E667AE}"/>
                </a:ext>
              </a:extLst>
            </p:cNvPr>
            <p:cNvSpPr/>
            <p:nvPr/>
          </p:nvSpPr>
          <p:spPr>
            <a:xfrm>
              <a:off x="8829575" y="3029490"/>
              <a:ext cx="914400" cy="914400"/>
            </a:xfrm>
            <a:prstGeom prst="ellipse">
              <a:avLst/>
            </a:prstGeom>
            <a:solidFill>
              <a:schemeClr val="accent1"/>
            </a:solidFill>
            <a:ln w="190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grpSp>
          <p:nvGrpSpPr>
            <p:cNvPr id="40" name="Group 39">
              <a:extLst>
                <a:ext uri="{FF2B5EF4-FFF2-40B4-BE49-F238E27FC236}">
                  <a16:creationId xmlns:a16="http://schemas.microsoft.com/office/drawing/2014/main" id="{4738407E-4836-9FCF-8F4D-0A23D8187BB1}"/>
                </a:ext>
              </a:extLst>
            </p:cNvPr>
            <p:cNvGrpSpPr>
              <a:grpSpLocks noChangeAspect="1"/>
            </p:cNvGrpSpPr>
            <p:nvPr/>
          </p:nvGrpSpPr>
          <p:grpSpPr>
            <a:xfrm>
              <a:off x="9149178" y="3143836"/>
              <a:ext cx="371233" cy="648000"/>
              <a:chOff x="3506788" y="122238"/>
              <a:chExt cx="355600" cy="620713"/>
            </a:xfrm>
            <a:solidFill>
              <a:schemeClr val="bg1"/>
            </a:solidFill>
          </p:grpSpPr>
          <p:sp>
            <p:nvSpPr>
              <p:cNvPr id="41" name="Freeform 92">
                <a:extLst>
                  <a:ext uri="{FF2B5EF4-FFF2-40B4-BE49-F238E27FC236}">
                    <a16:creationId xmlns:a16="http://schemas.microsoft.com/office/drawing/2014/main" id="{0AA513F4-26C6-D4B8-0E5B-F1E53A1412CC}"/>
                  </a:ext>
                </a:extLst>
              </p:cNvPr>
              <p:cNvSpPr>
                <a:spLocks/>
              </p:cNvSpPr>
              <p:nvPr/>
            </p:nvSpPr>
            <p:spPr bwMode="auto">
              <a:xfrm>
                <a:off x="3573463" y="141288"/>
                <a:ext cx="138113" cy="138113"/>
              </a:xfrm>
              <a:custGeom>
                <a:avLst/>
                <a:gdLst>
                  <a:gd name="T0" fmla="*/ 25 w 50"/>
                  <a:gd name="T1" fmla="*/ 50 h 50"/>
                  <a:gd name="T2" fmla="*/ 50 w 50"/>
                  <a:gd name="T3" fmla="*/ 25 h 50"/>
                  <a:gd name="T4" fmla="*/ 25 w 50"/>
                  <a:gd name="T5" fmla="*/ 0 h 50"/>
                  <a:gd name="T6" fmla="*/ 0 w 50"/>
                  <a:gd name="T7" fmla="*/ 25 h 50"/>
                  <a:gd name="T8" fmla="*/ 25 w 50"/>
                  <a:gd name="T9" fmla="*/ 50 h 50"/>
                </a:gdLst>
                <a:ahLst/>
                <a:cxnLst>
                  <a:cxn ang="0">
                    <a:pos x="T0" y="T1"/>
                  </a:cxn>
                  <a:cxn ang="0">
                    <a:pos x="T2" y="T3"/>
                  </a:cxn>
                  <a:cxn ang="0">
                    <a:pos x="T4" y="T5"/>
                  </a:cxn>
                  <a:cxn ang="0">
                    <a:pos x="T6" y="T7"/>
                  </a:cxn>
                  <a:cxn ang="0">
                    <a:pos x="T8" y="T9"/>
                  </a:cxn>
                </a:cxnLst>
                <a:rect l="0" t="0" r="r" b="b"/>
                <a:pathLst>
                  <a:path w="50" h="50">
                    <a:moveTo>
                      <a:pt x="25" y="50"/>
                    </a:moveTo>
                    <a:cubicBezTo>
                      <a:pt x="39" y="50"/>
                      <a:pt x="50" y="39"/>
                      <a:pt x="50" y="25"/>
                    </a:cubicBezTo>
                    <a:cubicBezTo>
                      <a:pt x="50" y="12"/>
                      <a:pt x="39" y="0"/>
                      <a:pt x="25" y="0"/>
                    </a:cubicBezTo>
                    <a:cubicBezTo>
                      <a:pt x="11" y="0"/>
                      <a:pt x="0" y="11"/>
                      <a:pt x="0" y="25"/>
                    </a:cubicBezTo>
                    <a:cubicBezTo>
                      <a:pt x="0" y="39"/>
                      <a:pt x="11" y="50"/>
                      <a:pt x="25"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2" name="Freeform 93">
                <a:extLst>
                  <a:ext uri="{FF2B5EF4-FFF2-40B4-BE49-F238E27FC236}">
                    <a16:creationId xmlns:a16="http://schemas.microsoft.com/office/drawing/2014/main" id="{6530BA3F-18B0-D15E-CE17-32A32D71177A}"/>
                  </a:ext>
                </a:extLst>
              </p:cNvPr>
              <p:cNvSpPr>
                <a:spLocks/>
              </p:cNvSpPr>
              <p:nvPr/>
            </p:nvSpPr>
            <p:spPr bwMode="auto">
              <a:xfrm>
                <a:off x="3562351" y="401638"/>
                <a:ext cx="163513" cy="341313"/>
              </a:xfrm>
              <a:custGeom>
                <a:avLst/>
                <a:gdLst>
                  <a:gd name="T0" fmla="*/ 59 w 59"/>
                  <a:gd name="T1" fmla="*/ 51 h 123"/>
                  <a:gd name="T2" fmla="*/ 59 w 59"/>
                  <a:gd name="T3" fmla="*/ 51 h 123"/>
                  <a:gd name="T4" fmla="*/ 59 w 59"/>
                  <a:gd name="T5" fmla="*/ 33 h 123"/>
                  <a:gd name="T6" fmla="*/ 59 w 59"/>
                  <a:gd name="T7" fmla="*/ 18 h 123"/>
                  <a:gd name="T8" fmla="*/ 59 w 59"/>
                  <a:gd name="T9" fmla="*/ 15 h 123"/>
                  <a:gd name="T10" fmla="*/ 59 w 59"/>
                  <a:gd name="T11" fmla="*/ 6 h 123"/>
                  <a:gd name="T12" fmla="*/ 52 w 59"/>
                  <a:gd name="T13" fmla="*/ 7 h 123"/>
                  <a:gd name="T14" fmla="*/ 49 w 59"/>
                  <a:gd name="T15" fmla="*/ 7 h 123"/>
                  <a:gd name="T16" fmla="*/ 33 w 59"/>
                  <a:gd name="T17" fmla="*/ 0 h 123"/>
                  <a:gd name="T18" fmla="*/ 7 w 59"/>
                  <a:gd name="T19" fmla="*/ 9 h 123"/>
                  <a:gd name="T20" fmla="*/ 6 w 59"/>
                  <a:gd name="T21" fmla="*/ 9 h 123"/>
                  <a:gd name="T22" fmla="*/ 0 w 59"/>
                  <a:gd name="T23" fmla="*/ 9 h 123"/>
                  <a:gd name="T24" fmla="*/ 0 w 59"/>
                  <a:gd name="T25" fmla="*/ 15 h 123"/>
                  <a:gd name="T26" fmla="*/ 0 w 59"/>
                  <a:gd name="T27" fmla="*/ 33 h 123"/>
                  <a:gd name="T28" fmla="*/ 0 w 59"/>
                  <a:gd name="T29" fmla="*/ 33 h 123"/>
                  <a:gd name="T30" fmla="*/ 0 w 59"/>
                  <a:gd name="T31" fmla="*/ 35 h 123"/>
                  <a:gd name="T32" fmla="*/ 0 w 59"/>
                  <a:gd name="T33" fmla="*/ 111 h 123"/>
                  <a:gd name="T34" fmla="*/ 5 w 59"/>
                  <a:gd name="T35" fmla="*/ 120 h 123"/>
                  <a:gd name="T36" fmla="*/ 17 w 59"/>
                  <a:gd name="T37" fmla="*/ 121 h 123"/>
                  <a:gd name="T38" fmla="*/ 24 w 59"/>
                  <a:gd name="T39" fmla="*/ 110 h 123"/>
                  <a:gd name="T40" fmla="*/ 24 w 59"/>
                  <a:gd name="T41" fmla="*/ 41 h 123"/>
                  <a:gd name="T42" fmla="*/ 34 w 59"/>
                  <a:gd name="T43" fmla="*/ 41 h 123"/>
                  <a:gd name="T44" fmla="*/ 34 w 59"/>
                  <a:gd name="T45" fmla="*/ 109 h 123"/>
                  <a:gd name="T46" fmla="*/ 47 w 59"/>
                  <a:gd name="T47" fmla="*/ 122 h 123"/>
                  <a:gd name="T48" fmla="*/ 47 w 59"/>
                  <a:gd name="T49" fmla="*/ 122 h 123"/>
                  <a:gd name="T50" fmla="*/ 55 w 59"/>
                  <a:gd name="T51" fmla="*/ 119 h 123"/>
                  <a:gd name="T52" fmla="*/ 59 w 59"/>
                  <a:gd name="T53" fmla="*/ 109 h 123"/>
                  <a:gd name="T54" fmla="*/ 59 w 59"/>
                  <a:gd name="T55" fmla="*/ 5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9" h="123">
                    <a:moveTo>
                      <a:pt x="59" y="51"/>
                    </a:moveTo>
                    <a:cubicBezTo>
                      <a:pt x="59" y="51"/>
                      <a:pt x="59" y="51"/>
                      <a:pt x="59" y="51"/>
                    </a:cubicBezTo>
                    <a:cubicBezTo>
                      <a:pt x="59" y="33"/>
                      <a:pt x="59" y="33"/>
                      <a:pt x="59" y="33"/>
                    </a:cubicBezTo>
                    <a:cubicBezTo>
                      <a:pt x="59" y="18"/>
                      <a:pt x="59" y="18"/>
                      <a:pt x="59" y="18"/>
                    </a:cubicBezTo>
                    <a:cubicBezTo>
                      <a:pt x="59" y="15"/>
                      <a:pt x="59" y="15"/>
                      <a:pt x="59" y="15"/>
                    </a:cubicBezTo>
                    <a:cubicBezTo>
                      <a:pt x="59" y="6"/>
                      <a:pt x="59" y="6"/>
                      <a:pt x="59" y="6"/>
                    </a:cubicBezTo>
                    <a:cubicBezTo>
                      <a:pt x="56" y="7"/>
                      <a:pt x="54" y="7"/>
                      <a:pt x="52" y="7"/>
                    </a:cubicBezTo>
                    <a:cubicBezTo>
                      <a:pt x="51" y="7"/>
                      <a:pt x="50" y="7"/>
                      <a:pt x="49" y="7"/>
                    </a:cubicBezTo>
                    <a:cubicBezTo>
                      <a:pt x="43" y="6"/>
                      <a:pt x="37" y="3"/>
                      <a:pt x="33" y="0"/>
                    </a:cubicBezTo>
                    <a:cubicBezTo>
                      <a:pt x="26" y="5"/>
                      <a:pt x="16" y="9"/>
                      <a:pt x="7" y="9"/>
                    </a:cubicBezTo>
                    <a:cubicBezTo>
                      <a:pt x="6" y="9"/>
                      <a:pt x="6" y="9"/>
                      <a:pt x="6" y="9"/>
                    </a:cubicBezTo>
                    <a:cubicBezTo>
                      <a:pt x="4" y="9"/>
                      <a:pt x="2" y="9"/>
                      <a:pt x="0" y="9"/>
                    </a:cubicBezTo>
                    <a:cubicBezTo>
                      <a:pt x="0" y="15"/>
                      <a:pt x="0" y="15"/>
                      <a:pt x="0" y="15"/>
                    </a:cubicBezTo>
                    <a:cubicBezTo>
                      <a:pt x="0" y="33"/>
                      <a:pt x="0" y="33"/>
                      <a:pt x="0" y="33"/>
                    </a:cubicBezTo>
                    <a:cubicBezTo>
                      <a:pt x="0" y="33"/>
                      <a:pt x="0" y="33"/>
                      <a:pt x="0" y="33"/>
                    </a:cubicBezTo>
                    <a:cubicBezTo>
                      <a:pt x="0" y="35"/>
                      <a:pt x="0" y="35"/>
                      <a:pt x="0" y="35"/>
                    </a:cubicBezTo>
                    <a:cubicBezTo>
                      <a:pt x="0" y="60"/>
                      <a:pt x="0" y="86"/>
                      <a:pt x="0" y="111"/>
                    </a:cubicBezTo>
                    <a:cubicBezTo>
                      <a:pt x="0" y="115"/>
                      <a:pt x="2" y="118"/>
                      <a:pt x="5" y="120"/>
                    </a:cubicBezTo>
                    <a:cubicBezTo>
                      <a:pt x="9" y="123"/>
                      <a:pt x="13" y="123"/>
                      <a:pt x="17" y="121"/>
                    </a:cubicBezTo>
                    <a:cubicBezTo>
                      <a:pt x="22" y="119"/>
                      <a:pt x="24" y="115"/>
                      <a:pt x="24" y="110"/>
                    </a:cubicBezTo>
                    <a:cubicBezTo>
                      <a:pt x="24" y="41"/>
                      <a:pt x="24" y="41"/>
                      <a:pt x="24" y="41"/>
                    </a:cubicBezTo>
                    <a:cubicBezTo>
                      <a:pt x="34" y="41"/>
                      <a:pt x="34" y="41"/>
                      <a:pt x="34" y="41"/>
                    </a:cubicBezTo>
                    <a:cubicBezTo>
                      <a:pt x="34" y="109"/>
                      <a:pt x="34" y="109"/>
                      <a:pt x="34" y="109"/>
                    </a:cubicBezTo>
                    <a:cubicBezTo>
                      <a:pt x="34" y="117"/>
                      <a:pt x="39" y="122"/>
                      <a:pt x="47" y="122"/>
                    </a:cubicBezTo>
                    <a:cubicBezTo>
                      <a:pt x="47" y="122"/>
                      <a:pt x="47" y="122"/>
                      <a:pt x="47" y="122"/>
                    </a:cubicBezTo>
                    <a:cubicBezTo>
                      <a:pt x="50" y="122"/>
                      <a:pt x="53" y="121"/>
                      <a:pt x="55" y="119"/>
                    </a:cubicBezTo>
                    <a:cubicBezTo>
                      <a:pt x="57" y="116"/>
                      <a:pt x="59" y="113"/>
                      <a:pt x="59" y="109"/>
                    </a:cubicBezTo>
                    <a:cubicBezTo>
                      <a:pt x="59" y="90"/>
                      <a:pt x="59" y="70"/>
                      <a:pt x="59"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3" name="Freeform 94">
                <a:extLst>
                  <a:ext uri="{FF2B5EF4-FFF2-40B4-BE49-F238E27FC236}">
                    <a16:creationId xmlns:a16="http://schemas.microsoft.com/office/drawing/2014/main" id="{0990D527-EB43-B53D-7AB9-513EDD520807}"/>
                  </a:ext>
                </a:extLst>
              </p:cNvPr>
              <p:cNvSpPr>
                <a:spLocks/>
              </p:cNvSpPr>
              <p:nvPr/>
            </p:nvSpPr>
            <p:spPr bwMode="auto">
              <a:xfrm>
                <a:off x="3506788" y="260350"/>
                <a:ext cx="271463" cy="157163"/>
              </a:xfrm>
              <a:custGeom>
                <a:avLst/>
                <a:gdLst>
                  <a:gd name="T0" fmla="*/ 82 w 98"/>
                  <a:gd name="T1" fmla="*/ 2 h 57"/>
                  <a:gd name="T2" fmla="*/ 75 w 98"/>
                  <a:gd name="T3" fmla="*/ 0 h 57"/>
                  <a:gd name="T4" fmla="*/ 49 w 98"/>
                  <a:gd name="T5" fmla="*/ 10 h 57"/>
                  <a:gd name="T6" fmla="*/ 24 w 98"/>
                  <a:gd name="T7" fmla="*/ 0 h 57"/>
                  <a:gd name="T8" fmla="*/ 22 w 98"/>
                  <a:gd name="T9" fmla="*/ 0 h 57"/>
                  <a:gd name="T10" fmla="*/ 0 w 98"/>
                  <a:gd name="T11" fmla="*/ 30 h 57"/>
                  <a:gd name="T12" fmla="*/ 20 w 98"/>
                  <a:gd name="T13" fmla="*/ 56 h 57"/>
                  <a:gd name="T14" fmla="*/ 20 w 98"/>
                  <a:gd name="T15" fmla="*/ 56 h 57"/>
                  <a:gd name="T16" fmla="*/ 23 w 98"/>
                  <a:gd name="T17" fmla="*/ 57 h 57"/>
                  <a:gd name="T18" fmla="*/ 27 w 98"/>
                  <a:gd name="T19" fmla="*/ 57 h 57"/>
                  <a:gd name="T20" fmla="*/ 64 w 98"/>
                  <a:gd name="T21" fmla="*/ 23 h 57"/>
                  <a:gd name="T22" fmla="*/ 51 w 98"/>
                  <a:gd name="T23" fmla="*/ 24 h 57"/>
                  <a:gd name="T24" fmla="*/ 26 w 98"/>
                  <a:gd name="T25" fmla="*/ 39 h 57"/>
                  <a:gd name="T26" fmla="*/ 20 w 98"/>
                  <a:gd name="T27" fmla="*/ 36 h 57"/>
                  <a:gd name="T28" fmla="*/ 20 w 98"/>
                  <a:gd name="T29" fmla="*/ 35 h 57"/>
                  <a:gd name="T30" fmla="*/ 20 w 98"/>
                  <a:gd name="T31" fmla="*/ 26 h 57"/>
                  <a:gd name="T32" fmla="*/ 21 w 98"/>
                  <a:gd name="T33" fmla="*/ 24 h 57"/>
                  <a:gd name="T34" fmla="*/ 22 w 98"/>
                  <a:gd name="T35" fmla="*/ 22 h 57"/>
                  <a:gd name="T36" fmla="*/ 24 w 98"/>
                  <a:gd name="T37" fmla="*/ 20 h 57"/>
                  <a:gd name="T38" fmla="*/ 25 w 98"/>
                  <a:gd name="T39" fmla="*/ 19 h 57"/>
                  <a:gd name="T40" fmla="*/ 26 w 98"/>
                  <a:gd name="T41" fmla="*/ 17 h 57"/>
                  <a:gd name="T42" fmla="*/ 28 w 98"/>
                  <a:gd name="T43" fmla="*/ 16 h 57"/>
                  <a:gd name="T44" fmla="*/ 30 w 98"/>
                  <a:gd name="T45" fmla="*/ 19 h 57"/>
                  <a:gd name="T46" fmla="*/ 24 w 98"/>
                  <a:gd name="T47" fmla="*/ 34 h 57"/>
                  <a:gd name="T48" fmla="*/ 49 w 98"/>
                  <a:gd name="T49" fmla="*/ 21 h 57"/>
                  <a:gd name="T50" fmla="*/ 67 w 98"/>
                  <a:gd name="T51" fmla="*/ 21 h 57"/>
                  <a:gd name="T52" fmla="*/ 70 w 98"/>
                  <a:gd name="T53" fmla="*/ 32 h 57"/>
                  <a:gd name="T54" fmla="*/ 74 w 98"/>
                  <a:gd name="T55" fmla="*/ 31 h 57"/>
                  <a:gd name="T56" fmla="*/ 70 w 98"/>
                  <a:gd name="T57" fmla="*/ 19 h 57"/>
                  <a:gd name="T58" fmla="*/ 72 w 98"/>
                  <a:gd name="T59" fmla="*/ 17 h 57"/>
                  <a:gd name="T60" fmla="*/ 73 w 98"/>
                  <a:gd name="T61" fmla="*/ 18 h 57"/>
                  <a:gd name="T62" fmla="*/ 77 w 98"/>
                  <a:gd name="T63" fmla="*/ 22 h 57"/>
                  <a:gd name="T64" fmla="*/ 80 w 98"/>
                  <a:gd name="T65" fmla="*/ 28 h 57"/>
                  <a:gd name="T66" fmla="*/ 72 w 98"/>
                  <a:gd name="T67" fmla="*/ 36 h 57"/>
                  <a:gd name="T68" fmla="*/ 69 w 98"/>
                  <a:gd name="T69" fmla="*/ 35 h 57"/>
                  <a:gd name="T70" fmla="*/ 56 w 98"/>
                  <a:gd name="T71" fmla="*/ 48 h 57"/>
                  <a:gd name="T72" fmla="*/ 70 w 98"/>
                  <a:gd name="T73" fmla="*/ 54 h 57"/>
                  <a:gd name="T74" fmla="*/ 89 w 98"/>
                  <a:gd name="T75" fmla="*/ 4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8" h="57">
                    <a:moveTo>
                      <a:pt x="98" y="26"/>
                    </a:moveTo>
                    <a:cubicBezTo>
                      <a:pt x="97" y="13"/>
                      <a:pt x="84" y="3"/>
                      <a:pt x="82" y="2"/>
                    </a:cubicBezTo>
                    <a:cubicBezTo>
                      <a:pt x="80" y="1"/>
                      <a:pt x="79" y="0"/>
                      <a:pt x="77" y="0"/>
                    </a:cubicBezTo>
                    <a:cubicBezTo>
                      <a:pt x="76" y="0"/>
                      <a:pt x="75" y="0"/>
                      <a:pt x="75" y="0"/>
                    </a:cubicBezTo>
                    <a:cubicBezTo>
                      <a:pt x="72" y="0"/>
                      <a:pt x="70" y="1"/>
                      <a:pt x="68" y="3"/>
                    </a:cubicBezTo>
                    <a:cubicBezTo>
                      <a:pt x="63" y="8"/>
                      <a:pt x="56" y="10"/>
                      <a:pt x="49" y="10"/>
                    </a:cubicBezTo>
                    <a:cubicBezTo>
                      <a:pt x="42" y="10"/>
                      <a:pt x="36" y="8"/>
                      <a:pt x="30" y="3"/>
                    </a:cubicBezTo>
                    <a:cubicBezTo>
                      <a:pt x="29" y="1"/>
                      <a:pt x="26" y="0"/>
                      <a:pt x="24" y="0"/>
                    </a:cubicBezTo>
                    <a:cubicBezTo>
                      <a:pt x="24" y="0"/>
                      <a:pt x="24" y="0"/>
                      <a:pt x="24" y="0"/>
                    </a:cubicBezTo>
                    <a:cubicBezTo>
                      <a:pt x="23" y="0"/>
                      <a:pt x="23" y="0"/>
                      <a:pt x="22" y="0"/>
                    </a:cubicBezTo>
                    <a:cubicBezTo>
                      <a:pt x="20" y="0"/>
                      <a:pt x="18" y="1"/>
                      <a:pt x="16" y="2"/>
                    </a:cubicBezTo>
                    <a:cubicBezTo>
                      <a:pt x="15" y="4"/>
                      <a:pt x="1" y="15"/>
                      <a:pt x="0" y="30"/>
                    </a:cubicBezTo>
                    <a:cubicBezTo>
                      <a:pt x="0" y="37"/>
                      <a:pt x="3" y="44"/>
                      <a:pt x="9" y="50"/>
                    </a:cubicBezTo>
                    <a:cubicBezTo>
                      <a:pt x="12" y="53"/>
                      <a:pt x="16" y="55"/>
                      <a:pt x="20" y="56"/>
                    </a:cubicBezTo>
                    <a:cubicBezTo>
                      <a:pt x="20" y="56"/>
                      <a:pt x="20" y="56"/>
                      <a:pt x="20" y="56"/>
                    </a:cubicBezTo>
                    <a:cubicBezTo>
                      <a:pt x="20" y="56"/>
                      <a:pt x="20" y="56"/>
                      <a:pt x="20" y="56"/>
                    </a:cubicBezTo>
                    <a:cubicBezTo>
                      <a:pt x="21" y="56"/>
                      <a:pt x="22" y="56"/>
                      <a:pt x="23" y="57"/>
                    </a:cubicBezTo>
                    <a:cubicBezTo>
                      <a:pt x="23" y="57"/>
                      <a:pt x="23" y="57"/>
                      <a:pt x="23" y="57"/>
                    </a:cubicBezTo>
                    <a:cubicBezTo>
                      <a:pt x="24" y="57"/>
                      <a:pt x="25" y="57"/>
                      <a:pt x="26" y="57"/>
                    </a:cubicBezTo>
                    <a:cubicBezTo>
                      <a:pt x="26" y="57"/>
                      <a:pt x="27" y="57"/>
                      <a:pt x="27" y="57"/>
                    </a:cubicBezTo>
                    <a:cubicBezTo>
                      <a:pt x="45" y="56"/>
                      <a:pt x="63" y="38"/>
                      <a:pt x="65" y="36"/>
                    </a:cubicBezTo>
                    <a:cubicBezTo>
                      <a:pt x="68" y="33"/>
                      <a:pt x="68" y="27"/>
                      <a:pt x="64" y="23"/>
                    </a:cubicBezTo>
                    <a:cubicBezTo>
                      <a:pt x="62" y="22"/>
                      <a:pt x="60" y="21"/>
                      <a:pt x="58" y="21"/>
                    </a:cubicBezTo>
                    <a:cubicBezTo>
                      <a:pt x="56" y="21"/>
                      <a:pt x="53" y="22"/>
                      <a:pt x="51" y="24"/>
                    </a:cubicBezTo>
                    <a:cubicBezTo>
                      <a:pt x="47" y="29"/>
                      <a:pt x="35" y="39"/>
                      <a:pt x="26" y="39"/>
                    </a:cubicBezTo>
                    <a:cubicBezTo>
                      <a:pt x="26" y="39"/>
                      <a:pt x="26" y="39"/>
                      <a:pt x="26" y="39"/>
                    </a:cubicBezTo>
                    <a:cubicBezTo>
                      <a:pt x="24" y="39"/>
                      <a:pt x="23" y="38"/>
                      <a:pt x="21" y="37"/>
                    </a:cubicBezTo>
                    <a:cubicBezTo>
                      <a:pt x="21" y="36"/>
                      <a:pt x="21" y="36"/>
                      <a:pt x="20" y="36"/>
                    </a:cubicBezTo>
                    <a:cubicBezTo>
                      <a:pt x="20" y="36"/>
                      <a:pt x="20" y="36"/>
                      <a:pt x="20" y="36"/>
                    </a:cubicBezTo>
                    <a:cubicBezTo>
                      <a:pt x="20" y="35"/>
                      <a:pt x="20" y="35"/>
                      <a:pt x="20" y="35"/>
                    </a:cubicBezTo>
                    <a:cubicBezTo>
                      <a:pt x="19" y="33"/>
                      <a:pt x="18" y="32"/>
                      <a:pt x="19" y="31"/>
                    </a:cubicBezTo>
                    <a:cubicBezTo>
                      <a:pt x="19" y="29"/>
                      <a:pt x="19" y="28"/>
                      <a:pt x="20" y="26"/>
                    </a:cubicBezTo>
                    <a:cubicBezTo>
                      <a:pt x="20" y="26"/>
                      <a:pt x="20" y="26"/>
                      <a:pt x="20" y="26"/>
                    </a:cubicBezTo>
                    <a:cubicBezTo>
                      <a:pt x="20" y="26"/>
                      <a:pt x="20" y="25"/>
                      <a:pt x="21" y="24"/>
                    </a:cubicBezTo>
                    <a:cubicBezTo>
                      <a:pt x="21" y="24"/>
                      <a:pt x="21" y="24"/>
                      <a:pt x="21" y="24"/>
                    </a:cubicBezTo>
                    <a:cubicBezTo>
                      <a:pt x="21" y="23"/>
                      <a:pt x="22" y="23"/>
                      <a:pt x="22" y="22"/>
                    </a:cubicBezTo>
                    <a:cubicBezTo>
                      <a:pt x="22" y="22"/>
                      <a:pt x="22" y="22"/>
                      <a:pt x="22" y="22"/>
                    </a:cubicBezTo>
                    <a:cubicBezTo>
                      <a:pt x="23" y="21"/>
                      <a:pt x="23" y="21"/>
                      <a:pt x="24" y="20"/>
                    </a:cubicBezTo>
                    <a:cubicBezTo>
                      <a:pt x="24" y="20"/>
                      <a:pt x="24" y="20"/>
                      <a:pt x="24" y="20"/>
                    </a:cubicBezTo>
                    <a:cubicBezTo>
                      <a:pt x="24" y="19"/>
                      <a:pt x="25" y="19"/>
                      <a:pt x="25" y="19"/>
                    </a:cubicBezTo>
                    <a:cubicBezTo>
                      <a:pt x="25" y="18"/>
                      <a:pt x="25" y="18"/>
                      <a:pt x="26" y="18"/>
                    </a:cubicBezTo>
                    <a:cubicBezTo>
                      <a:pt x="26" y="18"/>
                      <a:pt x="26" y="17"/>
                      <a:pt x="26" y="17"/>
                    </a:cubicBezTo>
                    <a:cubicBezTo>
                      <a:pt x="27" y="17"/>
                      <a:pt x="27" y="17"/>
                      <a:pt x="27" y="17"/>
                    </a:cubicBezTo>
                    <a:cubicBezTo>
                      <a:pt x="27" y="17"/>
                      <a:pt x="27" y="16"/>
                      <a:pt x="28" y="16"/>
                    </a:cubicBezTo>
                    <a:cubicBezTo>
                      <a:pt x="28" y="16"/>
                      <a:pt x="29" y="15"/>
                      <a:pt x="30" y="16"/>
                    </a:cubicBezTo>
                    <a:cubicBezTo>
                      <a:pt x="32" y="17"/>
                      <a:pt x="30" y="19"/>
                      <a:pt x="30" y="19"/>
                    </a:cubicBezTo>
                    <a:cubicBezTo>
                      <a:pt x="27" y="21"/>
                      <a:pt x="22" y="27"/>
                      <a:pt x="22" y="31"/>
                    </a:cubicBezTo>
                    <a:cubicBezTo>
                      <a:pt x="22" y="31"/>
                      <a:pt x="22" y="32"/>
                      <a:pt x="24" y="34"/>
                    </a:cubicBezTo>
                    <a:cubicBezTo>
                      <a:pt x="25" y="35"/>
                      <a:pt x="25" y="35"/>
                      <a:pt x="26" y="35"/>
                    </a:cubicBezTo>
                    <a:cubicBezTo>
                      <a:pt x="33" y="35"/>
                      <a:pt x="43" y="27"/>
                      <a:pt x="49" y="21"/>
                    </a:cubicBezTo>
                    <a:cubicBezTo>
                      <a:pt x="51" y="19"/>
                      <a:pt x="54" y="17"/>
                      <a:pt x="58" y="17"/>
                    </a:cubicBezTo>
                    <a:cubicBezTo>
                      <a:pt x="61" y="17"/>
                      <a:pt x="64" y="19"/>
                      <a:pt x="67" y="21"/>
                    </a:cubicBezTo>
                    <a:cubicBezTo>
                      <a:pt x="69" y="23"/>
                      <a:pt x="70" y="26"/>
                      <a:pt x="71" y="30"/>
                    </a:cubicBezTo>
                    <a:cubicBezTo>
                      <a:pt x="71" y="30"/>
                      <a:pt x="71" y="31"/>
                      <a:pt x="70" y="32"/>
                    </a:cubicBezTo>
                    <a:cubicBezTo>
                      <a:pt x="71" y="32"/>
                      <a:pt x="72" y="32"/>
                      <a:pt x="72" y="33"/>
                    </a:cubicBezTo>
                    <a:cubicBezTo>
                      <a:pt x="72" y="33"/>
                      <a:pt x="73" y="33"/>
                      <a:pt x="74" y="31"/>
                    </a:cubicBezTo>
                    <a:cubicBezTo>
                      <a:pt x="75" y="30"/>
                      <a:pt x="76" y="29"/>
                      <a:pt x="76" y="28"/>
                    </a:cubicBezTo>
                    <a:cubicBezTo>
                      <a:pt x="76" y="26"/>
                      <a:pt x="72" y="21"/>
                      <a:pt x="70" y="19"/>
                    </a:cubicBezTo>
                    <a:cubicBezTo>
                      <a:pt x="70" y="19"/>
                      <a:pt x="68" y="18"/>
                      <a:pt x="69" y="17"/>
                    </a:cubicBezTo>
                    <a:cubicBezTo>
                      <a:pt x="70" y="16"/>
                      <a:pt x="72" y="17"/>
                      <a:pt x="72" y="17"/>
                    </a:cubicBezTo>
                    <a:cubicBezTo>
                      <a:pt x="72" y="17"/>
                      <a:pt x="73" y="17"/>
                      <a:pt x="73" y="18"/>
                    </a:cubicBezTo>
                    <a:cubicBezTo>
                      <a:pt x="73" y="18"/>
                      <a:pt x="73" y="18"/>
                      <a:pt x="73" y="18"/>
                    </a:cubicBezTo>
                    <a:cubicBezTo>
                      <a:pt x="74" y="19"/>
                      <a:pt x="76" y="20"/>
                      <a:pt x="77" y="22"/>
                    </a:cubicBezTo>
                    <a:cubicBezTo>
                      <a:pt x="77" y="22"/>
                      <a:pt x="77" y="22"/>
                      <a:pt x="77" y="22"/>
                    </a:cubicBezTo>
                    <a:cubicBezTo>
                      <a:pt x="78" y="23"/>
                      <a:pt x="78" y="23"/>
                      <a:pt x="79" y="24"/>
                    </a:cubicBezTo>
                    <a:cubicBezTo>
                      <a:pt x="79" y="25"/>
                      <a:pt x="80" y="27"/>
                      <a:pt x="80" y="28"/>
                    </a:cubicBezTo>
                    <a:cubicBezTo>
                      <a:pt x="80" y="29"/>
                      <a:pt x="80" y="31"/>
                      <a:pt x="77" y="34"/>
                    </a:cubicBezTo>
                    <a:cubicBezTo>
                      <a:pt x="75" y="36"/>
                      <a:pt x="73" y="36"/>
                      <a:pt x="72" y="36"/>
                    </a:cubicBezTo>
                    <a:cubicBezTo>
                      <a:pt x="72" y="36"/>
                      <a:pt x="72" y="36"/>
                      <a:pt x="72" y="36"/>
                    </a:cubicBezTo>
                    <a:cubicBezTo>
                      <a:pt x="71" y="36"/>
                      <a:pt x="70" y="36"/>
                      <a:pt x="69" y="35"/>
                    </a:cubicBezTo>
                    <a:cubicBezTo>
                      <a:pt x="69" y="37"/>
                      <a:pt x="68" y="38"/>
                      <a:pt x="67" y="39"/>
                    </a:cubicBezTo>
                    <a:cubicBezTo>
                      <a:pt x="66" y="40"/>
                      <a:pt x="62" y="44"/>
                      <a:pt x="56" y="48"/>
                    </a:cubicBezTo>
                    <a:cubicBezTo>
                      <a:pt x="56" y="48"/>
                      <a:pt x="56" y="48"/>
                      <a:pt x="56" y="48"/>
                    </a:cubicBezTo>
                    <a:cubicBezTo>
                      <a:pt x="60" y="51"/>
                      <a:pt x="64" y="53"/>
                      <a:pt x="70" y="54"/>
                    </a:cubicBezTo>
                    <a:cubicBezTo>
                      <a:pt x="70" y="54"/>
                      <a:pt x="71" y="54"/>
                      <a:pt x="72" y="54"/>
                    </a:cubicBezTo>
                    <a:cubicBezTo>
                      <a:pt x="77" y="54"/>
                      <a:pt x="83" y="53"/>
                      <a:pt x="89" y="47"/>
                    </a:cubicBezTo>
                    <a:cubicBezTo>
                      <a:pt x="97" y="39"/>
                      <a:pt x="98" y="32"/>
                      <a:pt x="98"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4" name="Freeform 95">
                <a:extLst>
                  <a:ext uri="{FF2B5EF4-FFF2-40B4-BE49-F238E27FC236}">
                    <a16:creationId xmlns:a16="http://schemas.microsoft.com/office/drawing/2014/main" id="{C17F3AA1-8C49-CF57-4E88-B8DEEB148918}"/>
                  </a:ext>
                </a:extLst>
              </p:cNvPr>
              <p:cNvSpPr>
                <a:spLocks/>
              </p:cNvSpPr>
              <p:nvPr/>
            </p:nvSpPr>
            <p:spPr bwMode="auto">
              <a:xfrm>
                <a:off x="3732213" y="122238"/>
                <a:ext cx="71438" cy="115888"/>
              </a:xfrm>
              <a:custGeom>
                <a:avLst/>
                <a:gdLst>
                  <a:gd name="T0" fmla="*/ 0 w 45"/>
                  <a:gd name="T1" fmla="*/ 73 h 73"/>
                  <a:gd name="T2" fmla="*/ 12 w 45"/>
                  <a:gd name="T3" fmla="*/ 36 h 73"/>
                  <a:gd name="T4" fmla="*/ 19 w 45"/>
                  <a:gd name="T5" fmla="*/ 43 h 73"/>
                  <a:gd name="T6" fmla="*/ 33 w 45"/>
                  <a:gd name="T7" fmla="*/ 0 h 73"/>
                  <a:gd name="T8" fmla="*/ 45 w 45"/>
                  <a:gd name="T9" fmla="*/ 14 h 73"/>
                  <a:gd name="T10" fmla="*/ 26 w 45"/>
                  <a:gd name="T11" fmla="*/ 63 h 73"/>
                  <a:gd name="T12" fmla="*/ 15 w 45"/>
                  <a:gd name="T13" fmla="*/ 54 h 73"/>
                  <a:gd name="T14" fmla="*/ 0 w 45"/>
                  <a:gd name="T15" fmla="*/ 73 h 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73">
                    <a:moveTo>
                      <a:pt x="0" y="73"/>
                    </a:moveTo>
                    <a:lnTo>
                      <a:pt x="12" y="36"/>
                    </a:lnTo>
                    <a:lnTo>
                      <a:pt x="19" y="43"/>
                    </a:lnTo>
                    <a:lnTo>
                      <a:pt x="33" y="0"/>
                    </a:lnTo>
                    <a:lnTo>
                      <a:pt x="45" y="14"/>
                    </a:lnTo>
                    <a:lnTo>
                      <a:pt x="26" y="63"/>
                    </a:lnTo>
                    <a:lnTo>
                      <a:pt x="15" y="54"/>
                    </a:lnTo>
                    <a:lnTo>
                      <a:pt x="0" y="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5" name="Freeform 96">
                <a:extLst>
                  <a:ext uri="{FF2B5EF4-FFF2-40B4-BE49-F238E27FC236}">
                    <a16:creationId xmlns:a16="http://schemas.microsoft.com/office/drawing/2014/main" id="{1500CF9B-F6F7-9B06-8B6B-D92042914980}"/>
                  </a:ext>
                </a:extLst>
              </p:cNvPr>
              <p:cNvSpPr>
                <a:spLocks/>
              </p:cNvSpPr>
              <p:nvPr/>
            </p:nvSpPr>
            <p:spPr bwMode="auto">
              <a:xfrm>
                <a:off x="3744913" y="211138"/>
                <a:ext cx="117475" cy="60325"/>
              </a:xfrm>
              <a:custGeom>
                <a:avLst/>
                <a:gdLst>
                  <a:gd name="T0" fmla="*/ 0 w 74"/>
                  <a:gd name="T1" fmla="*/ 27 h 38"/>
                  <a:gd name="T2" fmla="*/ 34 w 74"/>
                  <a:gd name="T3" fmla="*/ 10 h 38"/>
                  <a:gd name="T4" fmla="*/ 34 w 74"/>
                  <a:gd name="T5" fmla="*/ 21 h 38"/>
                  <a:gd name="T6" fmla="*/ 74 w 74"/>
                  <a:gd name="T7" fmla="*/ 0 h 38"/>
                  <a:gd name="T8" fmla="*/ 74 w 74"/>
                  <a:gd name="T9" fmla="*/ 19 h 38"/>
                  <a:gd name="T10" fmla="*/ 25 w 74"/>
                  <a:gd name="T11" fmla="*/ 38 h 38"/>
                  <a:gd name="T12" fmla="*/ 25 w 74"/>
                  <a:gd name="T13" fmla="*/ 24 h 38"/>
                  <a:gd name="T14" fmla="*/ 0 w 74"/>
                  <a:gd name="T15" fmla="*/ 27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4" h="38">
                    <a:moveTo>
                      <a:pt x="0" y="27"/>
                    </a:moveTo>
                    <a:lnTo>
                      <a:pt x="34" y="10"/>
                    </a:lnTo>
                    <a:lnTo>
                      <a:pt x="34" y="21"/>
                    </a:lnTo>
                    <a:lnTo>
                      <a:pt x="74" y="0"/>
                    </a:lnTo>
                    <a:lnTo>
                      <a:pt x="74" y="19"/>
                    </a:lnTo>
                    <a:lnTo>
                      <a:pt x="25" y="38"/>
                    </a:lnTo>
                    <a:lnTo>
                      <a:pt x="25" y="24"/>
                    </a:lnTo>
                    <a:lnTo>
                      <a:pt x="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grpSp>
      <p:sp>
        <p:nvSpPr>
          <p:cNvPr id="53" name="TextBox 52">
            <a:extLst>
              <a:ext uri="{FF2B5EF4-FFF2-40B4-BE49-F238E27FC236}">
                <a16:creationId xmlns:a16="http://schemas.microsoft.com/office/drawing/2014/main" id="{5DADC281-5AAA-BC83-18F2-1D653AE703F7}"/>
              </a:ext>
            </a:extLst>
          </p:cNvPr>
          <p:cNvSpPr txBox="1"/>
          <p:nvPr/>
        </p:nvSpPr>
        <p:spPr>
          <a:xfrm>
            <a:off x="1911148" y="3802750"/>
            <a:ext cx="746230" cy="276999"/>
          </a:xfrm>
          <a:prstGeom prst="rect">
            <a:avLst/>
          </a:prstGeom>
          <a:noFill/>
        </p:spPr>
        <p:txBody>
          <a:bodyPr wrap="none" rtlCol="0">
            <a:spAutoFit/>
          </a:bodyPr>
          <a:lstStyle/>
          <a:p>
            <a:pPr algn="ctr"/>
            <a:r>
              <a:rPr lang="en-GB" sz="1200" dirty="0">
                <a:latin typeface="Verdana" panose="020B0604030504040204" pitchFamily="34" charset="0"/>
                <a:ea typeface="Verdana" panose="020B0604030504040204" pitchFamily="34" charset="0"/>
              </a:rPr>
              <a:t>Fatigue</a:t>
            </a:r>
          </a:p>
        </p:txBody>
      </p:sp>
      <p:sp>
        <p:nvSpPr>
          <p:cNvPr id="54" name="TextBox 53">
            <a:extLst>
              <a:ext uri="{FF2B5EF4-FFF2-40B4-BE49-F238E27FC236}">
                <a16:creationId xmlns:a16="http://schemas.microsoft.com/office/drawing/2014/main" id="{5C042718-945D-7DC0-0232-5812B56BA045}"/>
              </a:ext>
            </a:extLst>
          </p:cNvPr>
          <p:cNvSpPr txBox="1"/>
          <p:nvPr/>
        </p:nvSpPr>
        <p:spPr>
          <a:xfrm>
            <a:off x="3803612" y="3802750"/>
            <a:ext cx="764184" cy="276999"/>
          </a:xfrm>
          <a:prstGeom prst="rect">
            <a:avLst/>
          </a:prstGeom>
          <a:noFill/>
        </p:spPr>
        <p:txBody>
          <a:bodyPr wrap="none" rtlCol="0">
            <a:spAutoFit/>
          </a:bodyPr>
          <a:lstStyle/>
          <a:p>
            <a:pPr algn="ctr"/>
            <a:r>
              <a:rPr lang="en-GB" sz="1200" dirty="0">
                <a:latin typeface="Verdana" panose="020B0604030504040204" pitchFamily="34" charset="0"/>
                <a:ea typeface="Verdana" panose="020B0604030504040204" pitchFamily="34" charset="0"/>
              </a:rPr>
              <a:t>Anxiety</a:t>
            </a:r>
          </a:p>
        </p:txBody>
      </p:sp>
      <p:sp>
        <p:nvSpPr>
          <p:cNvPr id="55" name="TextBox 54">
            <a:extLst>
              <a:ext uri="{FF2B5EF4-FFF2-40B4-BE49-F238E27FC236}">
                <a16:creationId xmlns:a16="http://schemas.microsoft.com/office/drawing/2014/main" id="{5FD3B8F5-ADA0-7166-FF1E-A14DF756F7CF}"/>
              </a:ext>
            </a:extLst>
          </p:cNvPr>
          <p:cNvSpPr txBox="1"/>
          <p:nvPr/>
        </p:nvSpPr>
        <p:spPr>
          <a:xfrm>
            <a:off x="5148770" y="3802750"/>
            <a:ext cx="1867819" cy="276999"/>
          </a:xfrm>
          <a:prstGeom prst="rect">
            <a:avLst/>
          </a:prstGeom>
          <a:noFill/>
        </p:spPr>
        <p:txBody>
          <a:bodyPr wrap="none" rtlCol="0">
            <a:spAutoFit/>
          </a:bodyPr>
          <a:lstStyle/>
          <a:p>
            <a:pPr algn="ctr"/>
            <a:r>
              <a:rPr lang="en-GB" sz="1200" dirty="0">
                <a:latin typeface="Verdana" panose="020B0604030504040204" pitchFamily="34" charset="0"/>
                <a:ea typeface="Verdana" panose="020B0604030504040204" pitchFamily="34" charset="0"/>
              </a:rPr>
              <a:t>Abdominal discomfort</a:t>
            </a:r>
          </a:p>
        </p:txBody>
      </p:sp>
      <p:sp>
        <p:nvSpPr>
          <p:cNvPr id="56" name="TextBox 55">
            <a:extLst>
              <a:ext uri="{FF2B5EF4-FFF2-40B4-BE49-F238E27FC236}">
                <a16:creationId xmlns:a16="http://schemas.microsoft.com/office/drawing/2014/main" id="{DA72BABB-A0C5-002B-05BC-E753F732FEE7}"/>
              </a:ext>
            </a:extLst>
          </p:cNvPr>
          <p:cNvSpPr txBox="1"/>
          <p:nvPr/>
        </p:nvSpPr>
        <p:spPr>
          <a:xfrm>
            <a:off x="7343313" y="3802750"/>
            <a:ext cx="1297150" cy="276999"/>
          </a:xfrm>
          <a:prstGeom prst="rect">
            <a:avLst/>
          </a:prstGeom>
          <a:noFill/>
        </p:spPr>
        <p:txBody>
          <a:bodyPr wrap="none" rtlCol="0">
            <a:spAutoFit/>
          </a:bodyPr>
          <a:lstStyle/>
          <a:p>
            <a:pPr algn="ctr"/>
            <a:r>
              <a:rPr lang="en-GB" sz="1200" dirty="0">
                <a:latin typeface="Verdana" panose="020B0604030504040204" pitchFamily="34" charset="0"/>
                <a:ea typeface="Verdana" panose="020B0604030504040204" pitchFamily="34" charset="0"/>
              </a:rPr>
              <a:t>Hepatomegaly</a:t>
            </a:r>
          </a:p>
        </p:txBody>
      </p:sp>
      <p:sp>
        <p:nvSpPr>
          <p:cNvPr id="57" name="TextBox 56">
            <a:extLst>
              <a:ext uri="{FF2B5EF4-FFF2-40B4-BE49-F238E27FC236}">
                <a16:creationId xmlns:a16="http://schemas.microsoft.com/office/drawing/2014/main" id="{9BE3027C-7E52-98BB-6F1D-B3E76EE28CE7}"/>
              </a:ext>
            </a:extLst>
          </p:cNvPr>
          <p:cNvSpPr txBox="1"/>
          <p:nvPr/>
        </p:nvSpPr>
        <p:spPr>
          <a:xfrm>
            <a:off x="9500475" y="3802750"/>
            <a:ext cx="755335" cy="276999"/>
          </a:xfrm>
          <a:prstGeom prst="rect">
            <a:avLst/>
          </a:prstGeom>
          <a:noFill/>
        </p:spPr>
        <p:txBody>
          <a:bodyPr wrap="none" rtlCol="0">
            <a:spAutoFit/>
          </a:bodyPr>
          <a:lstStyle/>
          <a:p>
            <a:pPr algn="ctr"/>
            <a:r>
              <a:rPr lang="en-GB" sz="1200" dirty="0">
                <a:latin typeface="Verdana" panose="020B0604030504040204" pitchFamily="34" charset="0"/>
                <a:ea typeface="Verdana" panose="020B0604030504040204" pitchFamily="34" charset="0"/>
              </a:rPr>
              <a:t>Malaise</a:t>
            </a:r>
          </a:p>
        </p:txBody>
      </p:sp>
      <p:sp>
        <p:nvSpPr>
          <p:cNvPr id="62" name="TextBox 61">
            <a:extLst>
              <a:ext uri="{FF2B5EF4-FFF2-40B4-BE49-F238E27FC236}">
                <a16:creationId xmlns:a16="http://schemas.microsoft.com/office/drawing/2014/main" id="{4AE2B14E-7444-FC22-B09A-540862333270}"/>
              </a:ext>
            </a:extLst>
          </p:cNvPr>
          <p:cNvSpPr txBox="1"/>
          <p:nvPr/>
        </p:nvSpPr>
        <p:spPr>
          <a:xfrm>
            <a:off x="401349" y="5370007"/>
            <a:ext cx="11362660" cy="461665"/>
          </a:xfrm>
          <a:prstGeom prst="rect">
            <a:avLst/>
          </a:prstGeom>
          <a:noFill/>
        </p:spPr>
        <p:txBody>
          <a:bodyPr wrap="square">
            <a:spAutoFit/>
          </a:bodyPr>
          <a:lstStyle/>
          <a:p>
            <a:pPr algn="ctr"/>
            <a:r>
              <a:rPr lang="en-GB" sz="1200" dirty="0">
                <a:solidFill>
                  <a:schemeClr val="tx1"/>
                </a:solidFill>
                <a:latin typeface="Verdana" panose="020B0604030504040204" pitchFamily="34" charset="0"/>
                <a:ea typeface="Verdana" panose="020B0604030504040204" pitchFamily="34" charset="0"/>
              </a:rPr>
              <a:t>Patient-reported outcomes </a:t>
            </a:r>
            <a:r>
              <a:rPr lang="en-GB" sz="1200" dirty="0">
                <a:latin typeface="Verdana" panose="020B0604030504040204" pitchFamily="34" charset="0"/>
                <a:ea typeface="Verdana" panose="020B0604030504040204" pitchFamily="34" charset="0"/>
              </a:rPr>
              <a:t>may </a:t>
            </a:r>
            <a:r>
              <a:rPr lang="en-GB" sz="1200" dirty="0">
                <a:solidFill>
                  <a:schemeClr val="tx1"/>
                </a:solidFill>
                <a:latin typeface="Verdana" panose="020B0604030504040204" pitchFamily="34" charset="0"/>
                <a:ea typeface="Verdana" panose="020B0604030504040204" pitchFamily="34" charset="0"/>
              </a:rPr>
              <a:t>provide direct insights into health outcomes of metabolic liver disease, </a:t>
            </a:r>
            <a:br>
              <a:rPr lang="en-GB" sz="1200" dirty="0">
                <a:solidFill>
                  <a:schemeClr val="tx1"/>
                </a:solidFill>
                <a:latin typeface="Verdana" panose="020B0604030504040204" pitchFamily="34" charset="0"/>
                <a:ea typeface="Verdana" panose="020B0604030504040204" pitchFamily="34" charset="0"/>
              </a:rPr>
            </a:br>
            <a:r>
              <a:rPr lang="en-GB" sz="1200" dirty="0">
                <a:solidFill>
                  <a:schemeClr val="tx1"/>
                </a:solidFill>
                <a:latin typeface="Verdana" panose="020B0604030504040204" pitchFamily="34" charset="0"/>
                <a:ea typeface="Verdana" panose="020B0604030504040204" pitchFamily="34" charset="0"/>
              </a:rPr>
              <a:t>including common symptoms, from the people who experience them</a:t>
            </a:r>
          </a:p>
        </p:txBody>
      </p:sp>
      <p:sp>
        <p:nvSpPr>
          <p:cNvPr id="64" name="TextBox 63">
            <a:extLst>
              <a:ext uri="{FF2B5EF4-FFF2-40B4-BE49-F238E27FC236}">
                <a16:creationId xmlns:a16="http://schemas.microsoft.com/office/drawing/2014/main" id="{BDEC8CB6-A270-A150-0AB4-CCA522CE6C69}"/>
              </a:ext>
            </a:extLst>
          </p:cNvPr>
          <p:cNvSpPr txBox="1"/>
          <p:nvPr/>
        </p:nvSpPr>
        <p:spPr>
          <a:xfrm>
            <a:off x="401351" y="4439516"/>
            <a:ext cx="11362660" cy="276999"/>
          </a:xfrm>
          <a:prstGeom prst="rect">
            <a:avLst/>
          </a:prstGeom>
          <a:noFill/>
        </p:spPr>
        <p:txBody>
          <a:bodyPr wrap="square">
            <a:spAutoFit/>
          </a:bodyPr>
          <a:lstStyle/>
          <a:p>
            <a:pPr algn="ctr"/>
            <a:r>
              <a:rPr lang="en-GB" sz="1200" dirty="0">
                <a:solidFill>
                  <a:schemeClr val="tx1"/>
                </a:solidFill>
                <a:latin typeface="Verdana" panose="020B0604030504040204" pitchFamily="34" charset="0"/>
                <a:ea typeface="Verdana" panose="020B0604030504040204" pitchFamily="34" charset="0"/>
              </a:rPr>
              <a:t>Experiencing non-specific symptoms can </a:t>
            </a:r>
            <a:r>
              <a:rPr lang="en-GB" sz="1200" b="1" dirty="0">
                <a:solidFill>
                  <a:schemeClr val="tx1"/>
                </a:solidFill>
                <a:latin typeface="Verdana" panose="020B0604030504040204" pitchFamily="34" charset="0"/>
                <a:ea typeface="Verdana" panose="020B0604030504040204" pitchFamily="34" charset="0"/>
              </a:rPr>
              <a:t>impact patient-reported outcomes</a:t>
            </a:r>
            <a:r>
              <a:rPr lang="en-GB" sz="1200" dirty="0">
                <a:solidFill>
                  <a:schemeClr val="tx1"/>
                </a:solidFill>
                <a:latin typeface="Verdana" panose="020B0604030504040204" pitchFamily="34" charset="0"/>
                <a:ea typeface="Verdana" panose="020B0604030504040204" pitchFamily="34" charset="0"/>
              </a:rPr>
              <a:t>,</a:t>
            </a:r>
            <a:r>
              <a:rPr lang="en-GB" sz="1200" dirty="0">
                <a:latin typeface="Verdana" panose="020B0604030504040204" pitchFamily="34" charset="0"/>
                <a:ea typeface="Verdana" panose="020B0604030504040204" pitchFamily="34" charset="0"/>
              </a:rPr>
              <a:t> </a:t>
            </a:r>
            <a:r>
              <a:rPr lang="en-GB" sz="1200" dirty="0">
                <a:solidFill>
                  <a:schemeClr val="tx1"/>
                </a:solidFill>
                <a:latin typeface="Verdana" panose="020B0604030504040204" pitchFamily="34" charset="0"/>
                <a:ea typeface="Verdana" panose="020B0604030504040204" pitchFamily="34" charset="0"/>
              </a:rPr>
              <a:t>contributing to the </a:t>
            </a:r>
            <a:r>
              <a:rPr lang="en-GB" sz="1200" b="1" dirty="0">
                <a:solidFill>
                  <a:schemeClr val="tx1"/>
                </a:solidFill>
                <a:latin typeface="Verdana" panose="020B0604030504040204" pitchFamily="34" charset="0"/>
                <a:ea typeface="Verdana" panose="020B0604030504040204" pitchFamily="34" charset="0"/>
              </a:rPr>
              <a:t>burden of metabolic liver disease</a:t>
            </a:r>
            <a:r>
              <a:rPr lang="en-GB" sz="1200" baseline="30000" dirty="0">
                <a:solidFill>
                  <a:schemeClr val="tx1"/>
                </a:solidFill>
                <a:latin typeface="Verdana" panose="020B0604030504040204" pitchFamily="34" charset="0"/>
                <a:ea typeface="Verdana" panose="020B0604030504040204" pitchFamily="34" charset="0"/>
              </a:rPr>
              <a:t>2</a:t>
            </a:r>
            <a:r>
              <a:rPr lang="en-GB" sz="1200" b="1" dirty="0">
                <a:solidFill>
                  <a:schemeClr val="tx1"/>
                </a:solidFill>
                <a:latin typeface="Verdana" panose="020B0604030504040204" pitchFamily="34" charset="0"/>
                <a:ea typeface="Verdana" panose="020B0604030504040204" pitchFamily="34" charset="0"/>
              </a:rPr>
              <a:t> </a:t>
            </a:r>
          </a:p>
        </p:txBody>
      </p:sp>
    </p:spTree>
    <p:extLst>
      <p:ext uri="{BB962C8B-B14F-4D97-AF65-F5344CB8AC3E}">
        <p14:creationId xmlns:p14="http://schemas.microsoft.com/office/powerpoint/2010/main" val="36778015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DE808A-93A6-4913-BA1D-F98489EDE54E}"/>
              </a:ext>
            </a:extLst>
          </p:cNvPr>
          <p:cNvSpPr>
            <a:spLocks noGrp="1"/>
          </p:cNvSpPr>
          <p:nvPr>
            <p:ph type="title"/>
          </p:nvPr>
        </p:nvSpPr>
        <p:spPr>
          <a:xfrm>
            <a:off x="401351" y="209403"/>
            <a:ext cx="11362660" cy="824841"/>
          </a:xfrm>
        </p:spPr>
        <p:txBody>
          <a:bodyPr/>
          <a:lstStyle/>
          <a:p>
            <a:r>
              <a:rPr lang="en-GB" dirty="0"/>
              <a:t>Real-world evidence utilising physician-described PROs indicates that metabolic liver disease is not asymptomatic</a:t>
            </a:r>
          </a:p>
        </p:txBody>
      </p:sp>
      <p:sp>
        <p:nvSpPr>
          <p:cNvPr id="3" name="Text Placeholder 2">
            <a:extLst>
              <a:ext uri="{FF2B5EF4-FFF2-40B4-BE49-F238E27FC236}">
                <a16:creationId xmlns:a16="http://schemas.microsoft.com/office/drawing/2014/main" id="{6CBDEEE0-F5B6-48C4-87EC-89F9A9F5292A}"/>
              </a:ext>
            </a:extLst>
          </p:cNvPr>
          <p:cNvSpPr>
            <a:spLocks noGrp="1"/>
          </p:cNvSpPr>
          <p:nvPr>
            <p:ph idx="1"/>
          </p:nvPr>
        </p:nvSpPr>
        <p:spPr>
          <a:xfrm>
            <a:off x="427989" y="1327643"/>
            <a:ext cx="11362660" cy="424732"/>
          </a:xfrm>
        </p:spPr>
        <p:txBody>
          <a:bodyPr/>
          <a:lstStyle/>
          <a:p>
            <a:pPr marL="0" indent="0" algn="ctr">
              <a:buNone/>
            </a:pPr>
            <a:r>
              <a:rPr lang="en-GB" sz="1200" dirty="0">
                <a:solidFill>
                  <a:schemeClr val="tx1"/>
                </a:solidFill>
                <a:latin typeface="Verdana" panose="020B0604030504040204" pitchFamily="34" charset="0"/>
                <a:ea typeface="Verdana" panose="020B0604030504040204" pitchFamily="34" charset="0"/>
              </a:rPr>
              <a:t>In an observational, cross-sectional, real-world survey (</a:t>
            </a:r>
            <a:r>
              <a:rPr lang="en-GB" sz="1200" b="1" dirty="0">
                <a:solidFill>
                  <a:schemeClr val="tx1"/>
                </a:solidFill>
                <a:latin typeface="Verdana" panose="020B0604030504040204" pitchFamily="34" charset="0"/>
                <a:ea typeface="Verdana" panose="020B0604030504040204" pitchFamily="34" charset="0"/>
              </a:rPr>
              <a:t>RESTORE</a:t>
            </a:r>
            <a:r>
              <a:rPr lang="en-GB" sz="1200" dirty="0">
                <a:solidFill>
                  <a:schemeClr val="tx1"/>
                </a:solidFill>
                <a:latin typeface="Verdana" panose="020B0604030504040204" pitchFamily="34" charset="0"/>
                <a:ea typeface="Verdana" panose="020B0604030504040204" pitchFamily="34" charset="0"/>
              </a:rPr>
              <a:t>), </a:t>
            </a:r>
            <a:br>
              <a:rPr lang="en-GB" sz="1200" dirty="0">
                <a:solidFill>
                  <a:schemeClr val="tx1"/>
                </a:solidFill>
                <a:latin typeface="Verdana" panose="020B0604030504040204" pitchFamily="34" charset="0"/>
                <a:ea typeface="Verdana" panose="020B0604030504040204" pitchFamily="34" charset="0"/>
              </a:rPr>
            </a:br>
            <a:r>
              <a:rPr lang="en-GB" sz="1200" dirty="0">
                <a:solidFill>
                  <a:schemeClr val="tx1"/>
                </a:solidFill>
                <a:latin typeface="Verdana" panose="020B0604030504040204" pitchFamily="34" charset="0"/>
                <a:ea typeface="Verdana" panose="020B0604030504040204" pitchFamily="34" charset="0"/>
              </a:rPr>
              <a:t>the most common symptoms of NAFLD described by physicians (GEs and GPs) using patients’ language were</a:t>
            </a:r>
            <a:r>
              <a:rPr lang="en-GB" sz="1200" dirty="0">
                <a:latin typeface="Verdana" panose="020B0604030504040204" pitchFamily="34" charset="0"/>
                <a:ea typeface="Verdana" panose="020B0604030504040204" pitchFamily="34" charset="0"/>
              </a:rPr>
              <a:t>:</a:t>
            </a:r>
          </a:p>
        </p:txBody>
      </p:sp>
      <p:sp>
        <p:nvSpPr>
          <p:cNvPr id="7" name="Text Placeholder 6">
            <a:extLst>
              <a:ext uri="{FF2B5EF4-FFF2-40B4-BE49-F238E27FC236}">
                <a16:creationId xmlns:a16="http://schemas.microsoft.com/office/drawing/2014/main" id="{34737A4D-8BD0-4338-B5AE-1A321D35A6C7}"/>
              </a:ext>
            </a:extLst>
          </p:cNvPr>
          <p:cNvSpPr>
            <a:spLocks noGrp="1"/>
          </p:cNvSpPr>
          <p:nvPr>
            <p:ph type="body" sz="quarter" idx="4294967295"/>
          </p:nvPr>
        </p:nvSpPr>
        <p:spPr>
          <a:xfrm>
            <a:off x="1616400" y="5611528"/>
            <a:ext cx="9964800" cy="1250072"/>
          </a:xfrm>
        </p:spPr>
        <p:txBody>
          <a:bodyPr anchor="b" anchorCtr="0">
            <a:noAutofit/>
          </a:bodyPr>
          <a:lstStyle/>
          <a:p>
            <a:pPr marL="0" indent="0">
              <a:lnSpc>
                <a:spcPct val="100000"/>
              </a:lnSpc>
              <a:spcBef>
                <a:spcPts val="0"/>
              </a:spcBef>
              <a:buNone/>
            </a:pPr>
            <a:r>
              <a:rPr lang="en-GB" sz="800" dirty="0"/>
              <a:t>*Right upper quadrant pain/below right ribs/in the right side/in liver area, p</a:t>
            </a:r>
            <a:r>
              <a:rPr lang="en-GB" sz="800" dirty="0">
                <a:sym typeface="Symbol" panose="05050102010706020507" pitchFamily="18" charset="2"/>
              </a:rPr>
              <a:t></a:t>
            </a:r>
            <a:r>
              <a:rPr lang="en-GB" sz="800" dirty="0"/>
              <a:t>0.01 (Mann-Whitney U test).</a:t>
            </a:r>
          </a:p>
          <a:p>
            <a:pPr marL="0" indent="0">
              <a:lnSpc>
                <a:spcPct val="100000"/>
              </a:lnSpc>
              <a:spcBef>
                <a:spcPts val="0"/>
              </a:spcBef>
              <a:buNone/>
            </a:pPr>
            <a:r>
              <a:rPr lang="en-GB" sz="800" dirty="0"/>
              <a:t>RESTORE was an observational, noninterventional, cross-sectional survey collecting retrospective real-world data from patients with NAFLD among GEs and GPs with at least 3 years’ experience in Poland. The objectives of this study were to: examine the most relevant tools, symptoms and practices leading to NAFLD diagnosis by GEs and GPs; establish the most common comorbidities in NAFLD; and evaluate which factors contribute to current treatment decisions and </a:t>
            </a:r>
            <a:r>
              <a:rPr lang="en-GB" sz="800" dirty="0" err="1"/>
              <a:t>hepatoprotectant</a:t>
            </a:r>
            <a:r>
              <a:rPr lang="en-GB" sz="800" dirty="0"/>
              <a:t> recommendations, and if there are any differences among GEs and GPs. There were no additional diagnostic or therapeutic interventions, additional specialist consultations or medical visits. Mean numbers of patients seen by GEs and GPs were 290/month and 785/month, respectively; of these patients, 36.4/month (13%) and 50.8/month (6%), respectively, had liver conditions or diseases. </a:t>
            </a:r>
            <a:br>
              <a:rPr lang="en-GB" sz="800" dirty="0"/>
            </a:br>
            <a:r>
              <a:rPr lang="en-GB" sz="800" dirty="0"/>
              <a:t>GEs, gastroenterologists; GPs, general practitioners. </a:t>
            </a:r>
            <a:r>
              <a:rPr lang="en-GB" sz="800" dirty="0" err="1"/>
              <a:t>Hartleb</a:t>
            </a:r>
            <a:r>
              <a:rPr lang="en-GB" sz="800" dirty="0"/>
              <a:t> M, et al. Eur J Gastroenterol Hepatol 2022;34:426–34.</a:t>
            </a:r>
          </a:p>
        </p:txBody>
      </p:sp>
      <p:graphicFrame>
        <p:nvGraphicFramePr>
          <p:cNvPr id="6" name="Tableau 3">
            <a:extLst>
              <a:ext uri="{FF2B5EF4-FFF2-40B4-BE49-F238E27FC236}">
                <a16:creationId xmlns:a16="http://schemas.microsoft.com/office/drawing/2014/main" id="{2209FB22-BB64-4C96-9446-5C763A7842FE}"/>
              </a:ext>
            </a:extLst>
          </p:cNvPr>
          <p:cNvGraphicFramePr>
            <a:graphicFrameLocks noGrp="1"/>
          </p:cNvGraphicFramePr>
          <p:nvPr>
            <p:extLst>
              <p:ext uri="{D42A27DB-BD31-4B8C-83A1-F6EECF244321}">
                <p14:modId xmlns:p14="http://schemas.microsoft.com/office/powerpoint/2010/main" val="270804034"/>
              </p:ext>
            </p:extLst>
          </p:nvPr>
        </p:nvGraphicFramePr>
        <p:xfrm>
          <a:off x="1853300" y="1922414"/>
          <a:ext cx="8485400" cy="2881557"/>
        </p:xfrm>
        <a:graphic>
          <a:graphicData uri="http://schemas.openxmlformats.org/drawingml/2006/table">
            <a:tbl>
              <a:tblPr firstRow="1" firstCol="1" bandRow="1">
                <a:tableStyleId>{B301B821-A1FF-4177-AEE7-76D212191A09}</a:tableStyleId>
              </a:tblPr>
              <a:tblGrid>
                <a:gridCol w="2520000">
                  <a:extLst>
                    <a:ext uri="{9D8B030D-6E8A-4147-A177-3AD203B41FA5}">
                      <a16:colId xmlns:a16="http://schemas.microsoft.com/office/drawing/2014/main" val="20000"/>
                    </a:ext>
                  </a:extLst>
                </a:gridCol>
                <a:gridCol w="1620000">
                  <a:extLst>
                    <a:ext uri="{9D8B030D-6E8A-4147-A177-3AD203B41FA5}">
                      <a16:colId xmlns:a16="http://schemas.microsoft.com/office/drawing/2014/main" val="3008853039"/>
                    </a:ext>
                  </a:extLst>
                </a:gridCol>
                <a:gridCol w="205400">
                  <a:extLst>
                    <a:ext uri="{9D8B030D-6E8A-4147-A177-3AD203B41FA5}">
                      <a16:colId xmlns:a16="http://schemas.microsoft.com/office/drawing/2014/main" val="2648064048"/>
                    </a:ext>
                  </a:extLst>
                </a:gridCol>
                <a:gridCol w="2520000">
                  <a:extLst>
                    <a:ext uri="{9D8B030D-6E8A-4147-A177-3AD203B41FA5}">
                      <a16:colId xmlns:a16="http://schemas.microsoft.com/office/drawing/2014/main" val="2590262295"/>
                    </a:ext>
                  </a:extLst>
                </a:gridCol>
                <a:gridCol w="1620000">
                  <a:extLst>
                    <a:ext uri="{9D8B030D-6E8A-4147-A177-3AD203B41FA5}">
                      <a16:colId xmlns:a16="http://schemas.microsoft.com/office/drawing/2014/main" val="631968305"/>
                    </a:ext>
                  </a:extLst>
                </a:gridCol>
              </a:tblGrid>
              <a:tr h="411651">
                <a:tc gridSpan="2">
                  <a:txBody>
                    <a:bodyPr/>
                    <a:lstStyle/>
                    <a:p>
                      <a:pPr algn="ctr"/>
                      <a:r>
                        <a:rPr lang="pl-PL" sz="1400" b="1" dirty="0">
                          <a:solidFill>
                            <a:schemeClr val="bg1"/>
                          </a:solidFill>
                          <a:effectLst/>
                          <a:latin typeface="Verdana" panose="020B0604030504040204" pitchFamily="34" charset="0"/>
                        </a:rPr>
                        <a:t>G</a:t>
                      </a:r>
                      <a:r>
                        <a:rPr lang="en-GB" sz="1400" b="1" dirty="0">
                          <a:solidFill>
                            <a:schemeClr val="bg1"/>
                          </a:solidFill>
                          <a:effectLst/>
                          <a:latin typeface="Verdana" panose="020B0604030504040204" pitchFamily="34" charset="0"/>
                        </a:rPr>
                        <a:t>E</a:t>
                      </a:r>
                      <a:r>
                        <a:rPr lang="pl-PL" sz="1400" b="1" dirty="0">
                          <a:solidFill>
                            <a:schemeClr val="bg1"/>
                          </a:solidFill>
                          <a:effectLst/>
                          <a:latin typeface="Verdana" panose="020B0604030504040204" pitchFamily="34" charset="0"/>
                        </a:rPr>
                        <a:t>s</a:t>
                      </a:r>
                      <a:r>
                        <a:rPr lang="en-GB" sz="1400" b="1" dirty="0">
                          <a:solidFill>
                            <a:schemeClr val="bg1"/>
                          </a:solidFill>
                          <a:effectLst/>
                          <a:latin typeface="Verdana" panose="020B0604030504040204" pitchFamily="34" charset="0"/>
                        </a:rPr>
                        <a:t> (N</a:t>
                      </a:r>
                      <a:r>
                        <a:rPr lang="pl-PL" sz="1400" b="1" dirty="0">
                          <a:solidFill>
                            <a:schemeClr val="bg1"/>
                          </a:solidFill>
                          <a:effectLst/>
                          <a:latin typeface="Verdana" panose="020B0604030504040204" pitchFamily="34" charset="0"/>
                        </a:rPr>
                        <a:t>=95</a:t>
                      </a:r>
                      <a:r>
                        <a:rPr lang="en-GB" sz="1400" b="1" dirty="0">
                          <a:solidFill>
                            <a:schemeClr val="bg1"/>
                          </a:solidFill>
                          <a:effectLst/>
                          <a:latin typeface="Verdana" panose="020B0604030504040204" pitchFamily="34" charset="0"/>
                        </a:rPr>
                        <a:t>)</a:t>
                      </a:r>
                      <a:endParaRPr lang="pl-PL" sz="1400" b="1" dirty="0">
                        <a:solidFill>
                          <a:schemeClr val="bg1"/>
                        </a:solidFill>
                        <a:effectLst/>
                        <a:latin typeface="Verdana" panose="020B0604030504040204" pitchFamily="34" charset="0"/>
                      </a:endParaRPr>
                    </a:p>
                  </a:txBody>
                  <a:tcPr marL="90000" marR="90000" marT="43200" marB="43200" anchor="ctr">
                    <a:lnB w="12700" cap="flat" cmpd="sng" algn="ctr">
                      <a:solidFill>
                        <a:schemeClr val="bg1"/>
                      </a:solidFill>
                      <a:prstDash val="solid"/>
                      <a:round/>
                      <a:headEnd type="none" w="med" len="med"/>
                      <a:tailEnd type="none" w="med" len="med"/>
                    </a:lnB>
                  </a:tcPr>
                </a:tc>
                <a:tc hMerge="1">
                  <a:txBody>
                    <a:bodyPr/>
                    <a:lstStyle/>
                    <a:p>
                      <a:pPr algn="ctr"/>
                      <a:endParaRPr lang="en-US" sz="1600" b="1" noProof="0" dirty="0">
                        <a:solidFill>
                          <a:schemeClr val="bg1"/>
                        </a:solidFill>
                        <a:latin typeface="Verdana" panose="020B0604030504040204" pitchFamily="34" charset="0"/>
                      </a:endParaRPr>
                    </a:p>
                  </a:txBody>
                  <a:tcPr marL="90000" marR="90000" marT="43200" marB="43200"/>
                </a:tc>
                <a:tc>
                  <a:txBody>
                    <a:bodyPr/>
                    <a:lstStyle/>
                    <a:p>
                      <a:pPr algn="ctr"/>
                      <a:endParaRPr lang="en-US" sz="1400" b="1" noProof="0" dirty="0">
                        <a:solidFill>
                          <a:schemeClr val="bg1"/>
                        </a:solidFill>
                        <a:latin typeface="Verdana" panose="020B0604030504040204" pitchFamily="34" charset="0"/>
                      </a:endParaRPr>
                    </a:p>
                  </a:txBody>
                  <a:tcPr marL="90000" marR="90000" marT="43200" marB="43200" anchor="ctr"/>
                </a:tc>
                <a:tc gridSpan="2">
                  <a:txBody>
                    <a:bodyPr/>
                    <a:lstStyle/>
                    <a:p>
                      <a:pPr algn="ctr"/>
                      <a:r>
                        <a:rPr lang="pl-PL" sz="1400" b="1" dirty="0">
                          <a:solidFill>
                            <a:schemeClr val="bg1"/>
                          </a:solidFill>
                          <a:effectLst/>
                          <a:latin typeface="Verdana" panose="020B0604030504040204" pitchFamily="34" charset="0"/>
                        </a:rPr>
                        <a:t>GPs</a:t>
                      </a:r>
                      <a:r>
                        <a:rPr lang="en-GB" sz="1400" b="1" dirty="0">
                          <a:solidFill>
                            <a:schemeClr val="bg1"/>
                          </a:solidFill>
                          <a:effectLst/>
                          <a:latin typeface="Verdana" panose="020B0604030504040204" pitchFamily="34" charset="0"/>
                        </a:rPr>
                        <a:t> (N</a:t>
                      </a:r>
                      <a:r>
                        <a:rPr lang="pl-PL" sz="1400" b="1" dirty="0">
                          <a:solidFill>
                            <a:schemeClr val="bg1"/>
                          </a:solidFill>
                          <a:effectLst/>
                          <a:latin typeface="Verdana" panose="020B0604030504040204" pitchFamily="34" charset="0"/>
                        </a:rPr>
                        <a:t>=115</a:t>
                      </a:r>
                      <a:r>
                        <a:rPr lang="en-GB" sz="1400" b="1" dirty="0">
                          <a:solidFill>
                            <a:schemeClr val="bg1"/>
                          </a:solidFill>
                          <a:effectLst/>
                          <a:latin typeface="Verdana" panose="020B0604030504040204" pitchFamily="34" charset="0"/>
                        </a:rPr>
                        <a:t>)</a:t>
                      </a:r>
                      <a:endParaRPr lang="en-US" sz="1400" b="1" noProof="0" dirty="0">
                        <a:solidFill>
                          <a:schemeClr val="bg1"/>
                        </a:solidFill>
                        <a:latin typeface="Verdana" panose="020B0604030504040204" pitchFamily="34" charset="0"/>
                      </a:endParaRPr>
                    </a:p>
                  </a:txBody>
                  <a:tcPr marL="90000" marR="90000" marT="43200" marB="43200" anchor="ctr">
                    <a:lnB w="12700" cap="flat" cmpd="sng" algn="ctr">
                      <a:solidFill>
                        <a:schemeClr val="bg1"/>
                      </a:solidFill>
                      <a:prstDash val="solid"/>
                      <a:round/>
                      <a:headEnd type="none" w="med" len="med"/>
                      <a:tailEnd type="none" w="med" len="med"/>
                    </a:lnB>
                  </a:tcPr>
                </a:tc>
                <a:tc hMerge="1">
                  <a:txBody>
                    <a:bodyPr/>
                    <a:lstStyle/>
                    <a:p>
                      <a:endParaRPr lang="en-US" sz="1600" b="1" noProof="0" dirty="0">
                        <a:solidFill>
                          <a:schemeClr val="bg1"/>
                        </a:solidFill>
                        <a:latin typeface="Verdana" panose="020B0604030504040204" pitchFamily="34" charset="0"/>
                      </a:endParaRPr>
                    </a:p>
                  </a:txBody>
                  <a:tcPr marL="90000" marR="90000" marT="43200" marB="43200"/>
                </a:tc>
                <a:extLst>
                  <a:ext uri="{0D108BD9-81ED-4DB2-BD59-A6C34878D82A}">
                    <a16:rowId xmlns:a16="http://schemas.microsoft.com/office/drawing/2014/main" val="3491529441"/>
                  </a:ext>
                </a:extLst>
              </a:tr>
              <a:tr h="411651">
                <a:tc>
                  <a:txBody>
                    <a:bodyPr/>
                    <a:lstStyle/>
                    <a:p>
                      <a:r>
                        <a:rPr lang="en-US" sz="1400" b="1" noProof="0" dirty="0">
                          <a:solidFill>
                            <a:schemeClr val="bg1"/>
                          </a:solidFill>
                          <a:latin typeface="Verdana" panose="020B0604030504040204" pitchFamily="34" charset="0"/>
                        </a:rPr>
                        <a:t>Symptom</a:t>
                      </a:r>
                    </a:p>
                  </a:txBody>
                  <a:tcPr marL="90000" marR="90000" marT="43200" marB="43200" anchor="ctr">
                    <a:lnT w="12700" cap="flat" cmpd="sng" algn="ctr">
                      <a:solidFill>
                        <a:schemeClr val="bg1"/>
                      </a:solidFill>
                      <a:prstDash val="solid"/>
                      <a:round/>
                      <a:headEnd type="none" w="med" len="med"/>
                      <a:tailEnd type="none" w="med" len="med"/>
                    </a:lnT>
                    <a:solidFill>
                      <a:schemeClr val="accent1"/>
                    </a:solidFill>
                  </a:tcPr>
                </a:tc>
                <a:tc>
                  <a:txBody>
                    <a:bodyPr/>
                    <a:lstStyle/>
                    <a:p>
                      <a:pPr algn="ctr"/>
                      <a:r>
                        <a:rPr lang="en-US" sz="1400" b="1" noProof="0" dirty="0">
                          <a:solidFill>
                            <a:schemeClr val="bg1"/>
                          </a:solidFill>
                          <a:latin typeface="Verdana" panose="020B0604030504040204" pitchFamily="34" charset="0"/>
                        </a:rPr>
                        <a:t>GEs (%)</a:t>
                      </a:r>
                    </a:p>
                  </a:txBody>
                  <a:tcPr marL="90000" marR="90000" marT="43200" marB="43200" anchor="ctr">
                    <a:lnT w="12700" cap="flat" cmpd="sng" algn="ctr">
                      <a:solidFill>
                        <a:schemeClr val="bg1"/>
                      </a:solidFill>
                      <a:prstDash val="solid"/>
                      <a:round/>
                      <a:headEnd type="none" w="med" len="med"/>
                      <a:tailEnd type="none" w="med" len="med"/>
                    </a:lnT>
                    <a:solidFill>
                      <a:schemeClr val="accent1"/>
                    </a:solidFill>
                  </a:tcPr>
                </a:tc>
                <a:tc>
                  <a:txBody>
                    <a:bodyPr/>
                    <a:lstStyle/>
                    <a:p>
                      <a:endParaRPr lang="en-US" sz="1400" b="1" noProof="0" dirty="0">
                        <a:solidFill>
                          <a:schemeClr val="bg1"/>
                        </a:solidFill>
                        <a:latin typeface="Verdana" panose="020B0604030504040204" pitchFamily="34" charset="0"/>
                      </a:endParaRPr>
                    </a:p>
                  </a:txBody>
                  <a:tcPr marL="90000" marR="90000" marT="43200" marB="43200" anchor="ctr">
                    <a:solidFill>
                      <a:schemeClr val="accent1"/>
                    </a:solidFill>
                  </a:tcPr>
                </a:tc>
                <a:tc>
                  <a:txBody>
                    <a:bodyPr/>
                    <a:lstStyle/>
                    <a:p>
                      <a:r>
                        <a:rPr lang="en-US" sz="1400" b="1" noProof="0" dirty="0">
                          <a:solidFill>
                            <a:schemeClr val="bg1"/>
                          </a:solidFill>
                          <a:latin typeface="Verdana" panose="020B0604030504040204" pitchFamily="34" charset="0"/>
                        </a:rPr>
                        <a:t>Symptom</a:t>
                      </a:r>
                    </a:p>
                  </a:txBody>
                  <a:tcPr marL="90000" marR="90000" marT="43200" marB="43200" anchor="ctr">
                    <a:lnT w="12700" cap="flat" cmpd="sng" algn="ctr">
                      <a:solidFill>
                        <a:schemeClr val="bg1"/>
                      </a:solidFill>
                      <a:prstDash val="solid"/>
                      <a:round/>
                      <a:headEnd type="none" w="med" len="med"/>
                      <a:tailEnd type="none" w="med" len="med"/>
                    </a:lnT>
                    <a:solidFill>
                      <a:schemeClr val="accent1"/>
                    </a:solidFill>
                  </a:tcPr>
                </a:tc>
                <a:tc>
                  <a:txBody>
                    <a:bodyPr/>
                    <a:lstStyle/>
                    <a:p>
                      <a:pPr algn="ctr"/>
                      <a:r>
                        <a:rPr lang="en-US" sz="1400" b="1" noProof="0" dirty="0">
                          <a:solidFill>
                            <a:schemeClr val="bg1"/>
                          </a:solidFill>
                          <a:latin typeface="Verdana" panose="020B0604030504040204" pitchFamily="34" charset="0"/>
                        </a:rPr>
                        <a:t>GPs (%)</a:t>
                      </a:r>
                    </a:p>
                  </a:txBody>
                  <a:tcPr marL="90000" marR="90000" marT="43200" marB="43200" anchor="ctr">
                    <a:lnT w="12700" cap="flat" cmpd="sng" algn="ctr">
                      <a:solidFill>
                        <a:schemeClr val="bg1"/>
                      </a:solidFill>
                      <a:prstDash val="solid"/>
                      <a:round/>
                      <a:headEnd type="none" w="med" len="med"/>
                      <a:tailEnd type="none" w="med" len="med"/>
                    </a:lnT>
                    <a:solidFill>
                      <a:schemeClr val="accent1"/>
                    </a:solidFill>
                  </a:tcPr>
                </a:tc>
                <a:extLst>
                  <a:ext uri="{0D108BD9-81ED-4DB2-BD59-A6C34878D82A}">
                    <a16:rowId xmlns:a16="http://schemas.microsoft.com/office/drawing/2014/main" val="10000"/>
                  </a:ext>
                </a:extLst>
              </a:tr>
              <a:tr h="411651">
                <a:tc>
                  <a:txBody>
                    <a:bodyPr/>
                    <a:lstStyle/>
                    <a:p>
                      <a:r>
                        <a:rPr lang="en-US" sz="1400" b="0" noProof="0" dirty="0">
                          <a:solidFill>
                            <a:schemeClr val="tx1"/>
                          </a:solidFill>
                          <a:latin typeface="Verdana" panose="020B0604030504040204" pitchFamily="34" charset="0"/>
                        </a:rPr>
                        <a:t>Bloating</a:t>
                      </a:r>
                    </a:p>
                  </a:txBody>
                  <a:tcPr marL="90000" marR="90000" marT="43200" marB="43200" anchor="ctr"/>
                </a:tc>
                <a:tc>
                  <a:txBody>
                    <a:bodyPr/>
                    <a:lstStyle/>
                    <a:p>
                      <a:pPr algn="ctr"/>
                      <a:r>
                        <a:rPr lang="en-US" sz="1400" b="0" noProof="0" dirty="0">
                          <a:solidFill>
                            <a:schemeClr val="tx1"/>
                          </a:solidFill>
                          <a:latin typeface="Verdana" panose="020B0604030504040204" pitchFamily="34" charset="0"/>
                        </a:rPr>
                        <a:t>62</a:t>
                      </a:r>
                    </a:p>
                  </a:txBody>
                  <a:tcPr marL="90000" marR="90000" marT="43200" marB="43200" anchor="ctr"/>
                </a:tc>
                <a:tc>
                  <a:txBody>
                    <a:bodyPr/>
                    <a:lstStyle/>
                    <a:p>
                      <a:endParaRPr lang="en-US" sz="1400" b="0" noProof="0" dirty="0">
                        <a:latin typeface="Verdana" panose="020B0604030504040204" pitchFamily="34" charset="0"/>
                      </a:endParaRPr>
                    </a:p>
                  </a:txBody>
                  <a:tcPr marL="90000" marR="90000" marT="43200" marB="43200" anchor="ctr"/>
                </a:tc>
                <a:tc>
                  <a:txBody>
                    <a:bodyPr/>
                    <a:lstStyle/>
                    <a:p>
                      <a:r>
                        <a:rPr lang="en-US" sz="1400" b="0" noProof="0" dirty="0">
                          <a:latin typeface="Verdana" panose="020B0604030504040204" pitchFamily="34" charset="0"/>
                        </a:rPr>
                        <a:t>Bloating</a:t>
                      </a:r>
                    </a:p>
                  </a:txBody>
                  <a:tcPr marL="90000" marR="90000" marT="43200" marB="43200" anchor="ctr"/>
                </a:tc>
                <a:tc>
                  <a:txBody>
                    <a:bodyPr/>
                    <a:lstStyle/>
                    <a:p>
                      <a:pPr algn="ctr"/>
                      <a:r>
                        <a:rPr lang="en-US" sz="1400" b="0" noProof="0" dirty="0">
                          <a:latin typeface="Verdana" panose="020B0604030504040204" pitchFamily="34" charset="0"/>
                        </a:rPr>
                        <a:t>57</a:t>
                      </a:r>
                    </a:p>
                  </a:txBody>
                  <a:tcPr marL="90000" marR="90000" marT="43200" marB="43200" anchor="ctr"/>
                </a:tc>
                <a:extLst>
                  <a:ext uri="{0D108BD9-81ED-4DB2-BD59-A6C34878D82A}">
                    <a16:rowId xmlns:a16="http://schemas.microsoft.com/office/drawing/2014/main" val="2215708884"/>
                  </a:ext>
                </a:extLst>
              </a:tr>
              <a:tr h="411651">
                <a:tc>
                  <a:txBody>
                    <a:bodyPr/>
                    <a:lstStyle/>
                    <a:p>
                      <a:r>
                        <a:rPr lang="en-US" sz="1400" b="0" noProof="0" dirty="0">
                          <a:solidFill>
                            <a:schemeClr val="tx1"/>
                          </a:solidFill>
                          <a:latin typeface="Verdana" panose="020B0604030504040204" pitchFamily="34" charset="0"/>
                        </a:rPr>
                        <a:t>Weakening</a:t>
                      </a:r>
                    </a:p>
                  </a:txBody>
                  <a:tcPr marL="90000" marR="90000" marT="43200" marB="43200" anchor="ctr"/>
                </a:tc>
                <a:tc>
                  <a:txBody>
                    <a:bodyPr/>
                    <a:lstStyle/>
                    <a:p>
                      <a:pPr algn="ctr"/>
                      <a:r>
                        <a:rPr lang="en-US" sz="1400" b="0" noProof="0" dirty="0">
                          <a:solidFill>
                            <a:schemeClr val="tx1"/>
                          </a:solidFill>
                          <a:latin typeface="Verdana" panose="020B0604030504040204" pitchFamily="34" charset="0"/>
                        </a:rPr>
                        <a:t>33</a:t>
                      </a:r>
                    </a:p>
                  </a:txBody>
                  <a:tcPr marL="90000" marR="90000" marT="43200" marB="43200" anchor="ctr"/>
                </a:tc>
                <a:tc>
                  <a:txBody>
                    <a:bodyPr/>
                    <a:lstStyle/>
                    <a:p>
                      <a:endParaRPr lang="en-US" sz="1400" b="0" baseline="0" noProof="0" dirty="0">
                        <a:latin typeface="Verdana" panose="020B0604030504040204" pitchFamily="34" charset="0"/>
                      </a:endParaRPr>
                    </a:p>
                  </a:txBody>
                  <a:tcPr marL="90000" marR="90000" marT="43200" marB="43200" anchor="ctr"/>
                </a:tc>
                <a:tc>
                  <a:txBody>
                    <a:bodyPr/>
                    <a:lstStyle/>
                    <a:p>
                      <a:r>
                        <a:rPr lang="en-US" sz="1400" b="0" noProof="0" dirty="0">
                          <a:latin typeface="Verdana" panose="020B0604030504040204" pitchFamily="34" charset="0"/>
                        </a:rPr>
                        <a:t>Pain</a:t>
                      </a:r>
                      <a:r>
                        <a:rPr lang="en-US" sz="1400" b="0" baseline="30000" noProof="0" dirty="0">
                          <a:latin typeface="Verdana" panose="020B0604030504040204" pitchFamily="34" charset="0"/>
                        </a:rPr>
                        <a:t>*</a:t>
                      </a:r>
                    </a:p>
                  </a:txBody>
                  <a:tcPr marL="90000" marR="90000" marT="43200" marB="43200" anchor="ctr"/>
                </a:tc>
                <a:tc>
                  <a:txBody>
                    <a:bodyPr/>
                    <a:lstStyle/>
                    <a:p>
                      <a:pPr algn="ctr"/>
                      <a:r>
                        <a:rPr lang="en-US" sz="1400" b="0" noProof="0" dirty="0">
                          <a:latin typeface="Verdana" panose="020B0604030504040204" pitchFamily="34" charset="0"/>
                        </a:rPr>
                        <a:t>47</a:t>
                      </a:r>
                    </a:p>
                  </a:txBody>
                  <a:tcPr marL="90000" marR="90000" marT="43200" marB="43200" anchor="ctr"/>
                </a:tc>
                <a:extLst>
                  <a:ext uri="{0D108BD9-81ED-4DB2-BD59-A6C34878D82A}">
                    <a16:rowId xmlns:a16="http://schemas.microsoft.com/office/drawing/2014/main" val="2401625555"/>
                  </a:ext>
                </a:extLst>
              </a:tr>
              <a:tr h="411651">
                <a:tc>
                  <a:txBody>
                    <a:bodyPr/>
                    <a:lstStyle/>
                    <a:p>
                      <a:r>
                        <a:rPr lang="en-US" sz="1400" b="0" noProof="0" dirty="0">
                          <a:solidFill>
                            <a:schemeClr val="tx1"/>
                          </a:solidFill>
                          <a:latin typeface="Verdana" panose="020B0604030504040204" pitchFamily="34" charset="0"/>
                        </a:rPr>
                        <a:t>Tiredness/fatigue</a:t>
                      </a:r>
                    </a:p>
                  </a:txBody>
                  <a:tcPr marL="90000" marR="90000" marT="43200" marB="43200" anchor="ctr"/>
                </a:tc>
                <a:tc>
                  <a:txBody>
                    <a:bodyPr/>
                    <a:lstStyle/>
                    <a:p>
                      <a:pPr algn="ctr"/>
                      <a:r>
                        <a:rPr lang="en-US" sz="1400" b="0" noProof="0" dirty="0">
                          <a:solidFill>
                            <a:schemeClr val="tx1"/>
                          </a:solidFill>
                          <a:latin typeface="Verdana" panose="020B0604030504040204" pitchFamily="34" charset="0"/>
                        </a:rPr>
                        <a:t>31</a:t>
                      </a:r>
                    </a:p>
                  </a:txBody>
                  <a:tcPr marL="90000" marR="90000" marT="43200" marB="43200"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400" b="0" noProof="0" dirty="0">
                        <a:latin typeface="Verdana" panose="020B0604030504040204" pitchFamily="34" charset="0"/>
                      </a:endParaRPr>
                    </a:p>
                  </a:txBody>
                  <a:tcPr marL="90000" marR="90000" marT="43200" marB="43200"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0" noProof="0" dirty="0">
                          <a:latin typeface="Verdana" panose="020B0604030504040204" pitchFamily="34" charset="0"/>
                        </a:rPr>
                        <a:t>Weakening</a:t>
                      </a:r>
                    </a:p>
                  </a:txBody>
                  <a:tcPr marL="90000" marR="90000" marT="43200" marB="43200" anchor="ctr"/>
                </a:tc>
                <a:tc>
                  <a:txBody>
                    <a:bodyPr/>
                    <a:lstStyle/>
                    <a:p>
                      <a:pPr algn="ctr"/>
                      <a:r>
                        <a:rPr lang="en-US" sz="1400" b="0" noProof="0" dirty="0">
                          <a:latin typeface="Verdana" panose="020B0604030504040204" pitchFamily="34" charset="0"/>
                        </a:rPr>
                        <a:t>21</a:t>
                      </a:r>
                    </a:p>
                  </a:txBody>
                  <a:tcPr marL="90000" marR="90000" marT="43200" marB="43200" anchor="ctr"/>
                </a:tc>
                <a:extLst>
                  <a:ext uri="{0D108BD9-81ED-4DB2-BD59-A6C34878D82A}">
                    <a16:rowId xmlns:a16="http://schemas.microsoft.com/office/drawing/2014/main" val="793934974"/>
                  </a:ext>
                </a:extLst>
              </a:tr>
              <a:tr h="411651">
                <a:tc>
                  <a:txBody>
                    <a:bodyPr/>
                    <a:lstStyle/>
                    <a:p>
                      <a:r>
                        <a:rPr lang="en-US" sz="1400" b="0" noProof="0" dirty="0">
                          <a:solidFill>
                            <a:schemeClr val="tx1"/>
                          </a:solidFill>
                          <a:latin typeface="Verdana" panose="020B0604030504040204" pitchFamily="34" charset="0"/>
                        </a:rPr>
                        <a:t>Pain</a:t>
                      </a:r>
                      <a:r>
                        <a:rPr lang="en-US" sz="1400" b="0" baseline="30000" noProof="0" dirty="0">
                          <a:solidFill>
                            <a:schemeClr val="tx1"/>
                          </a:solidFill>
                          <a:latin typeface="Verdana" panose="020B0604030504040204" pitchFamily="34" charset="0"/>
                        </a:rPr>
                        <a:t>*</a:t>
                      </a:r>
                    </a:p>
                  </a:txBody>
                  <a:tcPr marL="90000" marR="90000" marT="43200" marB="43200" anchor="ctr"/>
                </a:tc>
                <a:tc>
                  <a:txBody>
                    <a:bodyPr/>
                    <a:lstStyle/>
                    <a:p>
                      <a:pPr algn="ctr"/>
                      <a:r>
                        <a:rPr lang="en-US" sz="1400" b="0" noProof="0" dirty="0">
                          <a:solidFill>
                            <a:schemeClr val="tx1"/>
                          </a:solidFill>
                          <a:latin typeface="Verdana" panose="020B0604030504040204" pitchFamily="34" charset="0"/>
                        </a:rPr>
                        <a:t>28</a:t>
                      </a:r>
                    </a:p>
                  </a:txBody>
                  <a:tcPr marL="90000" marR="90000" marT="43200" marB="43200"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400" b="0" noProof="0" dirty="0">
                        <a:latin typeface="Verdana" panose="020B0604030504040204" pitchFamily="34" charset="0"/>
                      </a:endParaRPr>
                    </a:p>
                  </a:txBody>
                  <a:tcPr marL="90000" marR="90000" marT="43200" marB="43200"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0" noProof="0" dirty="0">
                          <a:latin typeface="Verdana" panose="020B0604030504040204" pitchFamily="34" charset="0"/>
                        </a:rPr>
                        <a:t>Feeling of fullness</a:t>
                      </a:r>
                    </a:p>
                  </a:txBody>
                  <a:tcPr marL="90000" marR="90000" marT="43200" marB="43200" anchor="ctr"/>
                </a:tc>
                <a:tc>
                  <a:txBody>
                    <a:bodyPr/>
                    <a:lstStyle/>
                    <a:p>
                      <a:pPr algn="ctr"/>
                      <a:r>
                        <a:rPr lang="en-US" sz="1400" b="0" noProof="0" dirty="0">
                          <a:latin typeface="Verdana" panose="020B0604030504040204" pitchFamily="34" charset="0"/>
                        </a:rPr>
                        <a:t>27</a:t>
                      </a:r>
                    </a:p>
                  </a:txBody>
                  <a:tcPr marL="90000" marR="90000" marT="43200" marB="43200" anchor="ctr"/>
                </a:tc>
                <a:extLst>
                  <a:ext uri="{0D108BD9-81ED-4DB2-BD59-A6C34878D82A}">
                    <a16:rowId xmlns:a16="http://schemas.microsoft.com/office/drawing/2014/main" val="1944704580"/>
                  </a:ext>
                </a:extLst>
              </a:tr>
              <a:tr h="411651">
                <a:tc>
                  <a:txBody>
                    <a:bodyPr/>
                    <a:lstStyle/>
                    <a:p>
                      <a:r>
                        <a:rPr lang="en-US" sz="1400" b="0" noProof="0" dirty="0">
                          <a:solidFill>
                            <a:schemeClr val="tx1"/>
                          </a:solidFill>
                          <a:latin typeface="Verdana" panose="020B0604030504040204" pitchFamily="34" charset="0"/>
                        </a:rPr>
                        <a:t>Feeling of fullness</a:t>
                      </a:r>
                    </a:p>
                  </a:txBody>
                  <a:tcPr marL="90000" marR="90000" marT="43200" marB="43200" anchor="ctr"/>
                </a:tc>
                <a:tc>
                  <a:txBody>
                    <a:bodyPr/>
                    <a:lstStyle/>
                    <a:p>
                      <a:pPr algn="ctr">
                        <a:tabLst/>
                      </a:pPr>
                      <a:r>
                        <a:rPr lang="en-US" sz="1400" b="0" noProof="0" dirty="0">
                          <a:solidFill>
                            <a:schemeClr val="tx1"/>
                          </a:solidFill>
                          <a:latin typeface="Verdana" panose="020B0604030504040204" pitchFamily="34" charset="0"/>
                        </a:rPr>
                        <a:t>24</a:t>
                      </a:r>
                    </a:p>
                  </a:txBody>
                  <a:tcPr marL="90000" marR="90000" marT="43200" marB="43200" anchor="ctr"/>
                </a:tc>
                <a:tc>
                  <a:txBody>
                    <a:bodyPr/>
                    <a:lstStyle/>
                    <a:p>
                      <a:endParaRPr lang="en-US" sz="1400" b="0" noProof="0" dirty="0">
                        <a:latin typeface="Verdana" panose="020B0604030504040204" pitchFamily="34" charset="0"/>
                      </a:endParaRPr>
                    </a:p>
                  </a:txBody>
                  <a:tcPr marL="90000" marR="90000" marT="43200" marB="43200" anchor="ctr"/>
                </a:tc>
                <a:tc>
                  <a:txBody>
                    <a:bodyPr/>
                    <a:lstStyle/>
                    <a:p>
                      <a:r>
                        <a:rPr lang="en-US" sz="1400" b="0" noProof="0" dirty="0">
                          <a:latin typeface="Verdana" panose="020B0604030504040204" pitchFamily="34" charset="0"/>
                        </a:rPr>
                        <a:t>Stomach aches</a:t>
                      </a:r>
                    </a:p>
                  </a:txBody>
                  <a:tcPr marL="90000" marR="90000" marT="43200" marB="43200" anchor="ctr"/>
                </a:tc>
                <a:tc>
                  <a:txBody>
                    <a:bodyPr/>
                    <a:lstStyle/>
                    <a:p>
                      <a:pPr algn="ctr"/>
                      <a:r>
                        <a:rPr lang="en-US" sz="1400" b="0" noProof="0" dirty="0">
                          <a:latin typeface="Verdana" panose="020B0604030504040204" pitchFamily="34" charset="0"/>
                        </a:rPr>
                        <a:t>26</a:t>
                      </a:r>
                    </a:p>
                  </a:txBody>
                  <a:tcPr marL="90000" marR="90000" marT="43200" marB="43200" anchor="ctr"/>
                </a:tc>
                <a:extLst>
                  <a:ext uri="{0D108BD9-81ED-4DB2-BD59-A6C34878D82A}">
                    <a16:rowId xmlns:a16="http://schemas.microsoft.com/office/drawing/2014/main" val="1624741810"/>
                  </a:ext>
                </a:extLst>
              </a:tr>
            </a:tbl>
          </a:graphicData>
        </a:graphic>
      </p:graphicFrame>
      <p:sp>
        <p:nvSpPr>
          <p:cNvPr id="4" name="Rectangle 3">
            <a:extLst>
              <a:ext uri="{FF2B5EF4-FFF2-40B4-BE49-F238E27FC236}">
                <a16:creationId xmlns:a16="http://schemas.microsoft.com/office/drawing/2014/main" id="{6A11C9BD-6B44-7462-502D-38FA85A86949}"/>
              </a:ext>
            </a:extLst>
          </p:cNvPr>
          <p:cNvSpPr/>
          <p:nvPr/>
        </p:nvSpPr>
        <p:spPr>
          <a:xfrm>
            <a:off x="1853300" y="2738704"/>
            <a:ext cx="8485400" cy="404262"/>
          </a:xfrm>
          <a:prstGeom prst="rect">
            <a:avLst/>
          </a:prstGeom>
          <a:noFill/>
          <a:ln w="38100">
            <a:solidFill>
              <a:schemeClr val="accent6">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8" name="Rectangle: Rounded Corners 7">
            <a:extLst>
              <a:ext uri="{FF2B5EF4-FFF2-40B4-BE49-F238E27FC236}">
                <a16:creationId xmlns:a16="http://schemas.microsoft.com/office/drawing/2014/main" id="{F4E5F2D0-9E50-F066-D6B3-2B48A3540FFF}"/>
              </a:ext>
            </a:extLst>
          </p:cNvPr>
          <p:cNvSpPr/>
          <p:nvPr/>
        </p:nvSpPr>
        <p:spPr>
          <a:xfrm>
            <a:off x="685112" y="4997513"/>
            <a:ext cx="10795137" cy="636960"/>
          </a:xfrm>
          <a:prstGeom prst="roundRect">
            <a:avLst/>
          </a:prstGeom>
          <a:solidFill>
            <a:schemeClr val="accent4">
              <a:lumMod val="20000"/>
              <a:lumOff val="80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Verdana" panose="020B0604030504040204" pitchFamily="34" charset="0"/>
                <a:ea typeface="Verdana" panose="020B0604030504040204" pitchFamily="34" charset="0"/>
              </a:rPr>
              <a:t>The results from RESTORE demonstrated that physicians (GE and GPs) and patients with NAFLD report several non-specific symptoms, with abdominal and tiredness-related symptoms being among the most common, highlighting that NAFLD is not asymptomatic</a:t>
            </a:r>
          </a:p>
        </p:txBody>
      </p:sp>
    </p:spTree>
    <p:extLst>
      <p:ext uri="{BB962C8B-B14F-4D97-AF65-F5344CB8AC3E}">
        <p14:creationId xmlns:p14="http://schemas.microsoft.com/office/powerpoint/2010/main" val="3696440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extLst>
    <p:ext uri="{6950BFC3-D8DA-4A85-94F7-54DA5524770B}">
      <p188:commentRel xmlns:p188="http://schemas.microsoft.com/office/powerpoint/2018/8/main" r:id="rId2"/>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936198B-384B-0B04-E948-DF046F424F2D}"/>
              </a:ext>
            </a:extLst>
          </p:cNvPr>
          <p:cNvSpPr>
            <a:spLocks noGrp="1"/>
          </p:cNvSpPr>
          <p:nvPr>
            <p:ph type="sldNum" sz="quarter" idx="10"/>
          </p:nvPr>
        </p:nvSpPr>
        <p:spPr/>
        <p:txBody>
          <a:bodyPr/>
          <a:lstStyle/>
          <a:p>
            <a:fld id="{84E72597-5FA9-473E-9DF2-B958DF9446F5}" type="slidenum">
              <a:rPr lang="fr-FR" smtClean="0"/>
              <a:pPr/>
              <a:t>7</a:t>
            </a:fld>
            <a:endParaRPr lang="fr-FR" dirty="0"/>
          </a:p>
        </p:txBody>
      </p:sp>
      <p:sp>
        <p:nvSpPr>
          <p:cNvPr id="3" name="Title 2">
            <a:extLst>
              <a:ext uri="{FF2B5EF4-FFF2-40B4-BE49-F238E27FC236}">
                <a16:creationId xmlns:a16="http://schemas.microsoft.com/office/drawing/2014/main" id="{81E0C99B-1616-6B92-316E-1EFBB68222E9}"/>
              </a:ext>
            </a:extLst>
          </p:cNvPr>
          <p:cNvSpPr>
            <a:spLocks noGrp="1"/>
          </p:cNvSpPr>
          <p:nvPr>
            <p:ph type="title"/>
          </p:nvPr>
        </p:nvSpPr>
        <p:spPr>
          <a:xfrm>
            <a:off x="401351" y="209403"/>
            <a:ext cx="11362660" cy="824841"/>
          </a:xfrm>
        </p:spPr>
        <p:txBody>
          <a:bodyPr/>
          <a:lstStyle/>
          <a:p>
            <a:r>
              <a:rPr lang="en-US" dirty="0"/>
              <a:t>Further inclusion of PROs in clinical trial protocols could provide data on symptoms to support patient-centered care</a:t>
            </a:r>
          </a:p>
        </p:txBody>
      </p:sp>
      <p:pic>
        <p:nvPicPr>
          <p:cNvPr id="8" name="Picture 7">
            <a:extLst>
              <a:ext uri="{FF2B5EF4-FFF2-40B4-BE49-F238E27FC236}">
                <a16:creationId xmlns:a16="http://schemas.microsoft.com/office/drawing/2014/main" id="{43480521-522B-F8E0-F57E-03CECFEFF671}"/>
              </a:ext>
            </a:extLst>
          </p:cNvPr>
          <p:cNvPicPr>
            <a:picLocks noChangeAspect="1"/>
          </p:cNvPicPr>
          <p:nvPr/>
        </p:nvPicPr>
        <p:blipFill>
          <a:blip r:embed="rId2"/>
          <a:stretch>
            <a:fillRect/>
          </a:stretch>
        </p:blipFill>
        <p:spPr>
          <a:xfrm>
            <a:off x="636832" y="1820778"/>
            <a:ext cx="6692468" cy="2726398"/>
          </a:xfrm>
          <a:prstGeom prst="rect">
            <a:avLst/>
          </a:prstGeom>
        </p:spPr>
      </p:pic>
      <p:sp>
        <p:nvSpPr>
          <p:cNvPr id="9" name="Text Placeholder 3">
            <a:extLst>
              <a:ext uri="{FF2B5EF4-FFF2-40B4-BE49-F238E27FC236}">
                <a16:creationId xmlns:a16="http://schemas.microsoft.com/office/drawing/2014/main" id="{3BA04DF4-7C9F-7BEB-199F-B0800525742D}"/>
              </a:ext>
            </a:extLst>
          </p:cNvPr>
          <p:cNvSpPr txBox="1">
            <a:spLocks/>
          </p:cNvSpPr>
          <p:nvPr/>
        </p:nvSpPr>
        <p:spPr>
          <a:xfrm>
            <a:off x="1606775" y="6274232"/>
            <a:ext cx="9964800" cy="460800"/>
          </a:xfrm>
          <a:prstGeom prst="rect">
            <a:avLst/>
          </a:prstGeom>
        </p:spPr>
        <p:txBody>
          <a:bodyPr vert="horz" wrap="square" lIns="91440" tIns="46800" rIns="91440" bIns="46800" rtlCol="0" anchor="b" anchorCtr="0">
            <a:noAutofit/>
          </a:bodyPr>
          <a:lstStyle>
            <a:lvl1pPr marL="216000" indent="-216000" algn="l" defTabSz="685800" rtl="0" eaLnBrk="1" latinLnBrk="0" hangingPunct="1">
              <a:lnSpc>
                <a:spcPct val="90000"/>
              </a:lnSpc>
              <a:spcBef>
                <a:spcPts val="1200"/>
              </a:spcBef>
              <a:buClr>
                <a:schemeClr val="accent2"/>
              </a:buClr>
              <a:buSzPct val="100000"/>
              <a:buFont typeface="Calibri" panose="020F0502020204030204" pitchFamily="34" charset="0"/>
              <a:buChar char="•"/>
              <a:defRPr sz="2000" b="0" kern="1200">
                <a:solidFill>
                  <a:schemeClr val="tx1">
                    <a:lumMod val="75000"/>
                    <a:lumOff val="25000"/>
                  </a:schemeClr>
                </a:solidFill>
                <a:latin typeface="Verdana" panose="020B0604030504040204" pitchFamily="34" charset="0"/>
                <a:ea typeface="Verdana" panose="020B0604030504040204" pitchFamily="34" charset="0"/>
                <a:cs typeface="+mn-cs"/>
              </a:defRPr>
            </a:lvl1pPr>
            <a:lvl2pPr marL="504000" indent="-180000" algn="l" defTabSz="685800" rtl="0" eaLnBrk="1" latinLnBrk="0" hangingPunct="1">
              <a:lnSpc>
                <a:spcPct val="90000"/>
              </a:lnSpc>
              <a:spcBef>
                <a:spcPts val="600"/>
              </a:spcBef>
              <a:buClr>
                <a:schemeClr val="accent1"/>
              </a:buClr>
              <a:buFont typeface="Calibri" panose="020F0502020204030204" pitchFamily="34" charset="0"/>
              <a:buChar char="‒"/>
              <a:defRPr sz="1800" b="0" kern="1200">
                <a:solidFill>
                  <a:schemeClr val="tx1">
                    <a:lumMod val="75000"/>
                    <a:lumOff val="25000"/>
                  </a:schemeClr>
                </a:solidFill>
                <a:latin typeface="Verdana" panose="020B0604030504040204" pitchFamily="34" charset="0"/>
                <a:ea typeface="Verdana" panose="020B0604030504040204" pitchFamily="34" charset="0"/>
                <a:cs typeface="+mn-cs"/>
              </a:defRPr>
            </a:lvl2pPr>
            <a:lvl3pPr marL="792000" indent="-171450" algn="l" defTabSz="685800" rtl="0" eaLnBrk="1" latinLnBrk="0" hangingPunct="1">
              <a:lnSpc>
                <a:spcPct val="90000"/>
              </a:lnSpc>
              <a:spcBef>
                <a:spcPts val="300"/>
              </a:spcBef>
              <a:buClr>
                <a:schemeClr val="accent1"/>
              </a:buClr>
              <a:buFont typeface="Calibri" panose="020F0502020204030204" pitchFamily="34" charset="0"/>
              <a:buChar char="–"/>
              <a:defRPr sz="1600" b="0" kern="1200">
                <a:solidFill>
                  <a:schemeClr val="tx1">
                    <a:lumMod val="75000"/>
                    <a:lumOff val="25000"/>
                  </a:schemeClr>
                </a:solidFill>
                <a:latin typeface="Verdana" panose="020B0604030504040204" pitchFamily="34" charset="0"/>
                <a:ea typeface="Verdana" panose="020B0604030504040204" pitchFamily="34" charset="0"/>
                <a:cs typeface="+mn-cs"/>
              </a:defRPr>
            </a:lvl3pPr>
            <a:lvl4pPr marL="1044000" indent="-144000" algn="l" defTabSz="685800" rtl="0" eaLnBrk="1" latinLnBrk="0" hangingPunct="1">
              <a:lnSpc>
                <a:spcPct val="90000"/>
              </a:lnSpc>
              <a:spcBef>
                <a:spcPts val="400"/>
              </a:spcBef>
              <a:buClr>
                <a:schemeClr val="accent1"/>
              </a:buClr>
              <a:buFont typeface="Arial" panose="020B0604020202020204" pitchFamily="34" charset="0"/>
              <a:buChar char="•"/>
              <a:defRPr sz="1400" b="0" kern="1200">
                <a:solidFill>
                  <a:schemeClr val="tx1">
                    <a:lumMod val="75000"/>
                    <a:lumOff val="25000"/>
                  </a:schemeClr>
                </a:solidFill>
                <a:latin typeface="Verdana" panose="020B0604030504040204" pitchFamily="34" charset="0"/>
                <a:ea typeface="Verdana" panose="020B0604030504040204" pitchFamily="34" charset="0"/>
                <a:cs typeface="+mn-cs"/>
              </a:defRPr>
            </a:lvl4pPr>
            <a:lvl5pPr marL="1296000" indent="-144000" algn="l" defTabSz="685800" rtl="0" eaLnBrk="1" latinLnBrk="0" hangingPunct="1">
              <a:lnSpc>
                <a:spcPct val="90000"/>
              </a:lnSpc>
              <a:spcBef>
                <a:spcPts val="400"/>
              </a:spcBef>
              <a:buClr>
                <a:schemeClr val="accent1"/>
              </a:buClr>
              <a:buFont typeface="Arial" panose="020B0604020202020204" pitchFamily="34" charset="0"/>
              <a:buChar char="•"/>
              <a:defRPr sz="1200" b="0" kern="1200">
                <a:solidFill>
                  <a:schemeClr val="tx1">
                    <a:lumMod val="75000"/>
                    <a:lumOff val="25000"/>
                  </a:schemeClr>
                </a:solidFill>
                <a:latin typeface="Verdana" panose="020B0604030504040204" pitchFamily="34" charset="0"/>
                <a:ea typeface="Verdana" panose="020B0604030504040204" pitchFamily="34"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200">
              <a:buNone/>
              <a:defRPr/>
            </a:pPr>
            <a:r>
              <a:rPr lang="en-US" altLang="ru-RU" sz="800" dirty="0">
                <a:cs typeface="Arial" panose="020B0604020202020204" pitchFamily="34" charset="0"/>
              </a:rPr>
              <a:t>CT, clinical trials; </a:t>
            </a:r>
            <a:r>
              <a:rPr lang="en-US" altLang="ru-RU" sz="800" dirty="0" err="1">
                <a:cs typeface="Arial" panose="020B0604020202020204" pitchFamily="34" charset="0"/>
              </a:rPr>
              <a:t>HRQoL</a:t>
            </a:r>
            <a:r>
              <a:rPr lang="en-US" altLang="ru-RU" sz="800" dirty="0">
                <a:cs typeface="Arial" panose="020B0604020202020204" pitchFamily="34" charset="0"/>
              </a:rPr>
              <a:t>, health-related quality of life. </a:t>
            </a:r>
            <a:br>
              <a:rPr lang="en-US" altLang="ru-RU" sz="800" dirty="0">
                <a:cs typeface="Arial" panose="020B0604020202020204" pitchFamily="34" charset="0"/>
              </a:rPr>
            </a:br>
            <a:r>
              <a:rPr lang="en-US" altLang="ru-RU" sz="800" dirty="0" err="1">
                <a:cs typeface="Arial" panose="020B0604020202020204" pitchFamily="34" charset="0"/>
              </a:rPr>
              <a:t>Sena</a:t>
            </a:r>
            <a:r>
              <a:rPr lang="en-US" altLang="ru-RU" sz="800" dirty="0">
                <a:cs typeface="Arial" panose="020B0604020202020204" pitchFamily="34" charset="0"/>
              </a:rPr>
              <a:t> E, et al. JHEP Reports 2023;5:100597.</a:t>
            </a:r>
            <a:endParaRPr lang="en-GB" sz="800" dirty="0"/>
          </a:p>
        </p:txBody>
      </p:sp>
      <p:sp>
        <p:nvSpPr>
          <p:cNvPr id="10" name="TextBox 9">
            <a:extLst>
              <a:ext uri="{FF2B5EF4-FFF2-40B4-BE49-F238E27FC236}">
                <a16:creationId xmlns:a16="http://schemas.microsoft.com/office/drawing/2014/main" id="{7230D782-07B5-96B9-3FF8-53EFDA67F837}"/>
              </a:ext>
            </a:extLst>
          </p:cNvPr>
          <p:cNvSpPr txBox="1"/>
          <p:nvPr/>
        </p:nvSpPr>
        <p:spPr>
          <a:xfrm>
            <a:off x="384408" y="1511974"/>
            <a:ext cx="7197315" cy="261610"/>
          </a:xfrm>
          <a:prstGeom prst="rect">
            <a:avLst/>
          </a:prstGeom>
          <a:noFill/>
        </p:spPr>
        <p:txBody>
          <a:bodyPr wrap="square" rtlCol="0">
            <a:spAutoFit/>
          </a:bodyPr>
          <a:lstStyle/>
          <a:p>
            <a:pPr algn="ctr"/>
            <a:r>
              <a:rPr lang="en-US" sz="1100" b="1" dirty="0">
                <a:latin typeface="Verdana" panose="020B0604030504040204" pitchFamily="34" charset="0"/>
                <a:ea typeface="Verdana" panose="020B0604030504040204" pitchFamily="34" charset="0"/>
              </a:rPr>
              <a:t>Number of NAFLD trial protocols including PROs per year (2001–2022)</a:t>
            </a:r>
          </a:p>
        </p:txBody>
      </p:sp>
      <p:sp>
        <p:nvSpPr>
          <p:cNvPr id="5" name="TextBox 4">
            <a:extLst>
              <a:ext uri="{FF2B5EF4-FFF2-40B4-BE49-F238E27FC236}">
                <a16:creationId xmlns:a16="http://schemas.microsoft.com/office/drawing/2014/main" id="{498C4942-F310-F3C7-1FA0-4DE563BCC7ED}"/>
              </a:ext>
            </a:extLst>
          </p:cNvPr>
          <p:cNvSpPr txBox="1"/>
          <p:nvPr/>
        </p:nvSpPr>
        <p:spPr>
          <a:xfrm>
            <a:off x="7743051" y="3835842"/>
            <a:ext cx="3907559" cy="646331"/>
          </a:xfrm>
          <a:prstGeom prst="rect">
            <a:avLst/>
          </a:prstGeom>
          <a:noFill/>
        </p:spPr>
        <p:txBody>
          <a:bodyPr wrap="square" rtlCol="0">
            <a:spAutoFit/>
          </a:bodyPr>
          <a:lstStyle/>
          <a:p>
            <a:r>
              <a:rPr lang="en-GB" sz="1200" dirty="0">
                <a:latin typeface="Verdana" panose="020B0604030504040204" pitchFamily="34" charset="0"/>
                <a:ea typeface="Verdana" panose="020B0604030504040204" pitchFamily="34" charset="0"/>
              </a:rPr>
              <a:t>Despite an increase in NAFLD clinical trials in recent years, PRO inclusion in clinical trial protocols has remained relatively unchanged</a:t>
            </a:r>
          </a:p>
        </p:txBody>
      </p:sp>
      <p:sp>
        <p:nvSpPr>
          <p:cNvPr id="17" name="Rectangle 16">
            <a:extLst>
              <a:ext uri="{FF2B5EF4-FFF2-40B4-BE49-F238E27FC236}">
                <a16:creationId xmlns:a16="http://schemas.microsoft.com/office/drawing/2014/main" id="{6156FBBC-81C2-BBB6-0F4C-3654EF7EA64F}"/>
              </a:ext>
            </a:extLst>
          </p:cNvPr>
          <p:cNvSpPr/>
          <p:nvPr/>
        </p:nvSpPr>
        <p:spPr>
          <a:xfrm>
            <a:off x="636833" y="3891186"/>
            <a:ext cx="6692468" cy="543038"/>
          </a:xfrm>
          <a:prstGeom prst="rect">
            <a:avLst/>
          </a:prstGeom>
          <a:noFill/>
          <a:ln w="28575">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cxnSp>
        <p:nvCxnSpPr>
          <p:cNvPr id="19" name="Straight Arrow Connector 18">
            <a:extLst>
              <a:ext uri="{FF2B5EF4-FFF2-40B4-BE49-F238E27FC236}">
                <a16:creationId xmlns:a16="http://schemas.microsoft.com/office/drawing/2014/main" id="{22D5604B-9AF0-9C8E-60CC-7C4FB9918625}"/>
              </a:ext>
            </a:extLst>
          </p:cNvPr>
          <p:cNvCxnSpPr>
            <a:stCxn id="17" idx="3"/>
          </p:cNvCxnSpPr>
          <p:nvPr/>
        </p:nvCxnSpPr>
        <p:spPr>
          <a:xfrm>
            <a:off x="7329301" y="4162705"/>
            <a:ext cx="41375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9682BD57-2342-759A-70BD-DE86DFF3FB8F}"/>
              </a:ext>
            </a:extLst>
          </p:cNvPr>
          <p:cNvSpPr/>
          <p:nvPr/>
        </p:nvSpPr>
        <p:spPr>
          <a:xfrm>
            <a:off x="0" y="5004440"/>
            <a:ext cx="12192000" cy="905471"/>
          </a:xfrm>
          <a:prstGeom prst="rect">
            <a:avLst/>
          </a:prstGeom>
          <a:solidFill>
            <a:schemeClr val="accent1"/>
          </a:solidFill>
          <a:ln w="190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Verdana" panose="020B0604030504040204" pitchFamily="34" charset="0"/>
                <a:ea typeface="Verdana" panose="020B0604030504040204" pitchFamily="34" charset="0"/>
              </a:rPr>
              <a:t>PROs offer insights into the </a:t>
            </a:r>
            <a:r>
              <a:rPr lang="en-GB" sz="1200" b="1" dirty="0">
                <a:solidFill>
                  <a:schemeClr val="tx1"/>
                </a:solidFill>
                <a:latin typeface="Verdana" panose="020B0604030504040204" pitchFamily="34" charset="0"/>
                <a:ea typeface="Verdana" panose="020B0604030504040204" pitchFamily="34" charset="0"/>
              </a:rPr>
              <a:t>wider impact of a disease from the patient perspective</a:t>
            </a:r>
            <a:r>
              <a:rPr lang="en-GB" sz="1200" dirty="0">
                <a:solidFill>
                  <a:schemeClr val="tx1"/>
                </a:solidFill>
                <a:latin typeface="Verdana" panose="020B0604030504040204" pitchFamily="34" charset="0"/>
                <a:ea typeface="Verdana" panose="020B0604030504040204" pitchFamily="34" charset="0"/>
              </a:rPr>
              <a:t>, including evaluation of symptoms, functioning and </a:t>
            </a:r>
            <a:r>
              <a:rPr lang="en-GB" sz="1200" b="1" dirty="0" err="1">
                <a:solidFill>
                  <a:schemeClr val="tx1"/>
                </a:solidFill>
                <a:latin typeface="Verdana" panose="020B0604030504040204" pitchFamily="34" charset="0"/>
                <a:ea typeface="Verdana" panose="020B0604030504040204" pitchFamily="34" charset="0"/>
              </a:rPr>
              <a:t>HRQoL</a:t>
            </a:r>
            <a:br>
              <a:rPr lang="en-GB" sz="1200" dirty="0">
                <a:solidFill>
                  <a:schemeClr val="tx1"/>
                </a:solidFill>
                <a:latin typeface="Verdana" panose="020B0604030504040204" pitchFamily="34" charset="0"/>
                <a:ea typeface="Verdana" panose="020B0604030504040204" pitchFamily="34" charset="0"/>
              </a:rPr>
            </a:br>
            <a:r>
              <a:rPr lang="en-GB" sz="1200" dirty="0">
                <a:solidFill>
                  <a:schemeClr val="tx1"/>
                </a:solidFill>
                <a:latin typeface="Verdana" panose="020B0604030504040204" pitchFamily="34" charset="0"/>
                <a:ea typeface="Verdana" panose="020B0604030504040204" pitchFamily="34" charset="0"/>
              </a:rPr>
              <a:t> </a:t>
            </a:r>
            <a:br>
              <a:rPr lang="en-GB" sz="1200" dirty="0">
                <a:solidFill>
                  <a:schemeClr val="tx1"/>
                </a:solidFill>
                <a:latin typeface="Verdana" panose="020B0604030504040204" pitchFamily="34" charset="0"/>
                <a:ea typeface="Verdana" panose="020B0604030504040204" pitchFamily="34" charset="0"/>
              </a:rPr>
            </a:br>
            <a:r>
              <a:rPr lang="en-GB" sz="1200" dirty="0">
                <a:solidFill>
                  <a:schemeClr val="tx1"/>
                </a:solidFill>
                <a:latin typeface="Verdana" panose="020B0604030504040204" pitchFamily="34" charset="0"/>
                <a:ea typeface="Verdana" panose="020B0604030504040204" pitchFamily="34" charset="0"/>
              </a:rPr>
              <a:t>These insights may support the </a:t>
            </a:r>
            <a:r>
              <a:rPr lang="en-GB" sz="1200" b="1" dirty="0">
                <a:solidFill>
                  <a:schemeClr val="tx1"/>
                </a:solidFill>
                <a:latin typeface="Verdana" panose="020B0604030504040204" pitchFamily="34" charset="0"/>
                <a:ea typeface="Verdana" panose="020B0604030504040204" pitchFamily="34" charset="0"/>
              </a:rPr>
              <a:t>identification of novel diagnostic and therapeutic strategies </a:t>
            </a:r>
            <a:r>
              <a:rPr lang="en-GB" sz="1200" dirty="0">
                <a:solidFill>
                  <a:schemeClr val="tx1"/>
                </a:solidFill>
                <a:latin typeface="Verdana" panose="020B0604030504040204" pitchFamily="34" charset="0"/>
                <a:ea typeface="Verdana" panose="020B0604030504040204" pitchFamily="34" charset="0"/>
              </a:rPr>
              <a:t>for metabolic liver diseases, such as MAFLD</a:t>
            </a:r>
          </a:p>
        </p:txBody>
      </p:sp>
    </p:spTree>
    <p:extLst>
      <p:ext uri="{BB962C8B-B14F-4D97-AF65-F5344CB8AC3E}">
        <p14:creationId xmlns:p14="http://schemas.microsoft.com/office/powerpoint/2010/main" val="2438402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AE9F0C3-0119-9754-FF49-0601ABE4A70B}"/>
              </a:ext>
            </a:extLst>
          </p:cNvPr>
          <p:cNvSpPr>
            <a:spLocks noGrp="1"/>
          </p:cNvSpPr>
          <p:nvPr>
            <p:ph type="body" sz="quarter" idx="23"/>
          </p:nvPr>
        </p:nvSpPr>
        <p:spPr>
          <a:xfrm>
            <a:off x="2679091" y="3020997"/>
            <a:ext cx="6517348" cy="978729"/>
          </a:xfrm>
        </p:spPr>
        <p:txBody>
          <a:bodyPr/>
          <a:lstStyle/>
          <a:p>
            <a:r>
              <a:rPr lang="en-US" dirty="0"/>
              <a:t>The impact of MAFLD </a:t>
            </a:r>
            <a:br>
              <a:rPr lang="en-US" dirty="0"/>
            </a:br>
            <a:r>
              <a:rPr lang="en-US" dirty="0"/>
              <a:t>on </a:t>
            </a:r>
            <a:r>
              <a:rPr lang="en-US" dirty="0" err="1"/>
              <a:t>HRQoL</a:t>
            </a:r>
            <a:endParaRPr lang="en-US" dirty="0"/>
          </a:p>
        </p:txBody>
      </p:sp>
    </p:spTree>
    <p:extLst>
      <p:ext uri="{BB962C8B-B14F-4D97-AF65-F5344CB8AC3E}">
        <p14:creationId xmlns:p14="http://schemas.microsoft.com/office/powerpoint/2010/main" val="19562596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A61B6B91-AE39-D552-0419-9631B30A6582}"/>
              </a:ext>
            </a:extLst>
          </p:cNvPr>
          <p:cNvSpPr/>
          <p:nvPr/>
        </p:nvSpPr>
        <p:spPr>
          <a:xfrm>
            <a:off x="-1010" y="1209070"/>
            <a:ext cx="12193009" cy="3892319"/>
          </a:xfrm>
          <a:prstGeom prst="rect">
            <a:avLst/>
          </a:prstGeom>
          <a:solidFill>
            <a:schemeClr val="accent1">
              <a:lumMod val="20000"/>
              <a:lumOff val="80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 name="Slide Number Placeholder 1">
            <a:extLst>
              <a:ext uri="{FF2B5EF4-FFF2-40B4-BE49-F238E27FC236}">
                <a16:creationId xmlns:a16="http://schemas.microsoft.com/office/drawing/2014/main" id="{88E1C077-290E-5CBA-5897-C128D5A2E6D7}"/>
              </a:ext>
            </a:extLst>
          </p:cNvPr>
          <p:cNvSpPr>
            <a:spLocks noGrp="1"/>
          </p:cNvSpPr>
          <p:nvPr>
            <p:ph type="sldNum" sz="quarter" idx="10"/>
          </p:nvPr>
        </p:nvSpPr>
        <p:spPr/>
        <p:txBody>
          <a:bodyPr/>
          <a:lstStyle/>
          <a:p>
            <a:fld id="{84E72597-5FA9-473E-9DF2-B958DF9446F5}" type="slidenum">
              <a:rPr lang="fr-FR" smtClean="0"/>
              <a:pPr/>
              <a:t>9</a:t>
            </a:fld>
            <a:endParaRPr lang="fr-FR" dirty="0"/>
          </a:p>
        </p:txBody>
      </p:sp>
      <p:sp>
        <p:nvSpPr>
          <p:cNvPr id="3" name="Title 2">
            <a:extLst>
              <a:ext uri="{FF2B5EF4-FFF2-40B4-BE49-F238E27FC236}">
                <a16:creationId xmlns:a16="http://schemas.microsoft.com/office/drawing/2014/main" id="{EFD0D0E2-6B12-952B-CC9E-88C4FF5E95FB}"/>
              </a:ext>
            </a:extLst>
          </p:cNvPr>
          <p:cNvSpPr>
            <a:spLocks noGrp="1"/>
          </p:cNvSpPr>
          <p:nvPr>
            <p:ph type="title"/>
          </p:nvPr>
        </p:nvSpPr>
        <p:spPr>
          <a:xfrm>
            <a:off x="401351" y="209403"/>
            <a:ext cx="11362660" cy="824841"/>
          </a:xfrm>
        </p:spPr>
        <p:txBody>
          <a:bodyPr/>
          <a:lstStyle/>
          <a:p>
            <a:r>
              <a:rPr lang="en-US" dirty="0"/>
              <a:t>Metabolic liver diseases, such as NAFLD, are associated with impaired patient </a:t>
            </a:r>
            <a:r>
              <a:rPr lang="en-US" dirty="0" err="1"/>
              <a:t>HRQoL</a:t>
            </a:r>
            <a:endParaRPr lang="en-US" dirty="0"/>
          </a:p>
        </p:txBody>
      </p:sp>
      <p:sp>
        <p:nvSpPr>
          <p:cNvPr id="8" name="Text Placeholder 3">
            <a:extLst>
              <a:ext uri="{FF2B5EF4-FFF2-40B4-BE49-F238E27FC236}">
                <a16:creationId xmlns:a16="http://schemas.microsoft.com/office/drawing/2014/main" id="{E3362B7B-746F-E4CC-4041-E21E1560900D}"/>
              </a:ext>
            </a:extLst>
          </p:cNvPr>
          <p:cNvSpPr txBox="1">
            <a:spLocks/>
          </p:cNvSpPr>
          <p:nvPr/>
        </p:nvSpPr>
        <p:spPr>
          <a:xfrm>
            <a:off x="1616400" y="6400800"/>
            <a:ext cx="9964800" cy="460800"/>
          </a:xfrm>
          <a:prstGeom prst="rect">
            <a:avLst/>
          </a:prstGeom>
        </p:spPr>
        <p:txBody>
          <a:bodyPr vert="horz" wrap="square" lIns="91440" tIns="46800" rIns="91440" bIns="46800" rtlCol="0" anchor="b" anchorCtr="0">
            <a:noAutofit/>
          </a:bodyPr>
          <a:lstStyle>
            <a:lvl1pPr marL="216000" indent="-216000" algn="l" defTabSz="685800" rtl="0" eaLnBrk="1" latinLnBrk="0" hangingPunct="1">
              <a:lnSpc>
                <a:spcPct val="90000"/>
              </a:lnSpc>
              <a:spcBef>
                <a:spcPts val="1200"/>
              </a:spcBef>
              <a:buClr>
                <a:schemeClr val="accent2"/>
              </a:buClr>
              <a:buSzPct val="100000"/>
              <a:buFont typeface="Calibri" panose="020F0502020204030204" pitchFamily="34" charset="0"/>
              <a:buChar char="•"/>
              <a:defRPr sz="2000" b="0" kern="1200">
                <a:solidFill>
                  <a:schemeClr val="tx1">
                    <a:lumMod val="75000"/>
                    <a:lumOff val="25000"/>
                  </a:schemeClr>
                </a:solidFill>
                <a:latin typeface="Verdana" panose="020B0604030504040204" pitchFamily="34" charset="0"/>
                <a:ea typeface="Verdana" panose="020B0604030504040204" pitchFamily="34" charset="0"/>
                <a:cs typeface="+mn-cs"/>
              </a:defRPr>
            </a:lvl1pPr>
            <a:lvl2pPr marL="504000" indent="-180000" algn="l" defTabSz="685800" rtl="0" eaLnBrk="1" latinLnBrk="0" hangingPunct="1">
              <a:lnSpc>
                <a:spcPct val="90000"/>
              </a:lnSpc>
              <a:spcBef>
                <a:spcPts val="600"/>
              </a:spcBef>
              <a:buClr>
                <a:schemeClr val="accent1"/>
              </a:buClr>
              <a:buFont typeface="Calibri" panose="020F0502020204030204" pitchFamily="34" charset="0"/>
              <a:buChar char="‒"/>
              <a:defRPr sz="1800" b="0" kern="1200">
                <a:solidFill>
                  <a:schemeClr val="tx1">
                    <a:lumMod val="75000"/>
                    <a:lumOff val="25000"/>
                  </a:schemeClr>
                </a:solidFill>
                <a:latin typeface="Verdana" panose="020B0604030504040204" pitchFamily="34" charset="0"/>
                <a:ea typeface="Verdana" panose="020B0604030504040204" pitchFamily="34" charset="0"/>
                <a:cs typeface="+mn-cs"/>
              </a:defRPr>
            </a:lvl2pPr>
            <a:lvl3pPr marL="792000" indent="-171450" algn="l" defTabSz="685800" rtl="0" eaLnBrk="1" latinLnBrk="0" hangingPunct="1">
              <a:lnSpc>
                <a:spcPct val="90000"/>
              </a:lnSpc>
              <a:spcBef>
                <a:spcPts val="300"/>
              </a:spcBef>
              <a:buClr>
                <a:schemeClr val="accent1"/>
              </a:buClr>
              <a:buFont typeface="Calibri" panose="020F0502020204030204" pitchFamily="34" charset="0"/>
              <a:buChar char="–"/>
              <a:defRPr sz="1600" b="0" kern="1200">
                <a:solidFill>
                  <a:schemeClr val="tx1">
                    <a:lumMod val="75000"/>
                    <a:lumOff val="25000"/>
                  </a:schemeClr>
                </a:solidFill>
                <a:latin typeface="Verdana" panose="020B0604030504040204" pitchFamily="34" charset="0"/>
                <a:ea typeface="Verdana" panose="020B0604030504040204" pitchFamily="34" charset="0"/>
                <a:cs typeface="+mn-cs"/>
              </a:defRPr>
            </a:lvl3pPr>
            <a:lvl4pPr marL="1044000" indent="-144000" algn="l" defTabSz="685800" rtl="0" eaLnBrk="1" latinLnBrk="0" hangingPunct="1">
              <a:lnSpc>
                <a:spcPct val="90000"/>
              </a:lnSpc>
              <a:spcBef>
                <a:spcPts val="400"/>
              </a:spcBef>
              <a:buClr>
                <a:schemeClr val="accent1"/>
              </a:buClr>
              <a:buFont typeface="Arial" panose="020B0604020202020204" pitchFamily="34" charset="0"/>
              <a:buChar char="•"/>
              <a:defRPr sz="1400" b="0" kern="1200">
                <a:solidFill>
                  <a:schemeClr val="tx1">
                    <a:lumMod val="75000"/>
                    <a:lumOff val="25000"/>
                  </a:schemeClr>
                </a:solidFill>
                <a:latin typeface="Verdana" panose="020B0604030504040204" pitchFamily="34" charset="0"/>
                <a:ea typeface="Verdana" panose="020B0604030504040204" pitchFamily="34" charset="0"/>
                <a:cs typeface="+mn-cs"/>
              </a:defRPr>
            </a:lvl4pPr>
            <a:lvl5pPr marL="1296000" indent="-144000" algn="l" defTabSz="685800" rtl="0" eaLnBrk="1" latinLnBrk="0" hangingPunct="1">
              <a:lnSpc>
                <a:spcPct val="90000"/>
              </a:lnSpc>
              <a:spcBef>
                <a:spcPts val="400"/>
              </a:spcBef>
              <a:buClr>
                <a:schemeClr val="accent1"/>
              </a:buClr>
              <a:buFont typeface="Arial" panose="020B0604020202020204" pitchFamily="34" charset="0"/>
              <a:buChar char="•"/>
              <a:defRPr sz="1200" b="0" kern="1200">
                <a:solidFill>
                  <a:schemeClr val="tx1">
                    <a:lumMod val="75000"/>
                    <a:lumOff val="25000"/>
                  </a:schemeClr>
                </a:solidFill>
                <a:latin typeface="Verdana" panose="020B0604030504040204" pitchFamily="34" charset="0"/>
                <a:ea typeface="Verdana" panose="020B0604030504040204" pitchFamily="34"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200">
              <a:buNone/>
              <a:defRPr/>
            </a:pPr>
            <a:r>
              <a:rPr lang="en-US" altLang="ru-RU" sz="700" dirty="0">
                <a:cs typeface="Arial" panose="020B0604020202020204" pitchFamily="34" charset="0"/>
              </a:rPr>
              <a:t>Using National cross-sectional health survey data collected by an interviewer-administered questionnaire conducted in participants’ homes by trained interviewers, clinical data from patients with NAFLD (determined by a Fatty Liver Index score ≥60 in the absence of HCV, HBV and significant alcohol consumption) and healthy control (participants without chronic liver diseases and with a Fatty Liver Index score ≤30) were collected. Four components of participants’ </a:t>
            </a:r>
            <a:r>
              <a:rPr lang="en-US" altLang="ru-RU" sz="700" dirty="0" err="1">
                <a:cs typeface="Arial" panose="020B0604020202020204" pitchFamily="34" charset="0"/>
              </a:rPr>
              <a:t>HRQoL</a:t>
            </a:r>
            <a:r>
              <a:rPr lang="en-US" altLang="ru-RU" sz="700" dirty="0">
                <a:cs typeface="Arial" panose="020B0604020202020204" pitchFamily="34" charset="0"/>
              </a:rPr>
              <a:t> over a 30-day period were assessed during the scheduled visit: C1, rate your health status as poor, fair, good, very good or excellent; C2, thinking about your physical health, which includes physical illness and injury, for how many days during the past 30 days was your physical health not good; C3, thinking about your mental health, which includes stress, depression and problems with emotions, for how many days during the past 30 days was your mental health not good; and C4, about how many days did poor physical or mental health keep him/her from doing your usual activities, such as self-care, work or recreation. C, component; HBV, hepatitis B; HCV, hepatitis C. </a:t>
            </a:r>
            <a:r>
              <a:rPr lang="en-US" altLang="ru-RU" sz="700" dirty="0" err="1">
                <a:cs typeface="Arial" panose="020B0604020202020204" pitchFamily="34" charset="0"/>
              </a:rPr>
              <a:t>Golabi</a:t>
            </a:r>
            <a:r>
              <a:rPr lang="en-US" altLang="ru-RU" sz="700" dirty="0">
                <a:cs typeface="Arial" panose="020B0604020202020204" pitchFamily="34" charset="0"/>
              </a:rPr>
              <a:t> P, et al. Health Qual Life Outcomes 2016;14:18.</a:t>
            </a:r>
            <a:endParaRPr lang="en-GB" sz="700" dirty="0"/>
          </a:p>
        </p:txBody>
      </p:sp>
      <p:graphicFrame>
        <p:nvGraphicFramePr>
          <p:cNvPr id="30" name="图表 51">
            <a:extLst>
              <a:ext uri="{FF2B5EF4-FFF2-40B4-BE49-F238E27FC236}">
                <a16:creationId xmlns:a16="http://schemas.microsoft.com/office/drawing/2014/main" id="{1C1EBE93-E8EB-A1B9-7174-2E62EB0ACD66}"/>
              </a:ext>
            </a:extLst>
          </p:cNvPr>
          <p:cNvGraphicFramePr>
            <a:graphicFrameLocks/>
          </p:cNvGraphicFramePr>
          <p:nvPr>
            <p:extLst>
              <p:ext uri="{D42A27DB-BD31-4B8C-83A1-F6EECF244321}">
                <p14:modId xmlns:p14="http://schemas.microsoft.com/office/powerpoint/2010/main" val="3761152621"/>
              </p:ext>
            </p:extLst>
          </p:nvPr>
        </p:nvGraphicFramePr>
        <p:xfrm>
          <a:off x="369087" y="1595053"/>
          <a:ext cx="4222750" cy="289718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1" name="图表 52">
            <a:extLst>
              <a:ext uri="{FF2B5EF4-FFF2-40B4-BE49-F238E27FC236}">
                <a16:creationId xmlns:a16="http://schemas.microsoft.com/office/drawing/2014/main" id="{13E6A263-D4B7-3326-3ECD-713C094D5FBB}"/>
              </a:ext>
            </a:extLst>
          </p:cNvPr>
          <p:cNvGraphicFramePr>
            <a:graphicFrameLocks/>
          </p:cNvGraphicFramePr>
          <p:nvPr>
            <p:extLst>
              <p:ext uri="{D42A27DB-BD31-4B8C-83A1-F6EECF244321}">
                <p14:modId xmlns:p14="http://schemas.microsoft.com/office/powerpoint/2010/main" val="512300720"/>
              </p:ext>
            </p:extLst>
          </p:nvPr>
        </p:nvGraphicFramePr>
        <p:xfrm>
          <a:off x="4252338" y="1741103"/>
          <a:ext cx="3616325" cy="274955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2" name="图表 53">
            <a:extLst>
              <a:ext uri="{FF2B5EF4-FFF2-40B4-BE49-F238E27FC236}">
                <a16:creationId xmlns:a16="http://schemas.microsoft.com/office/drawing/2014/main" id="{EC5B0300-7430-5274-7AC8-2D7FDD150F87}"/>
              </a:ext>
            </a:extLst>
          </p:cNvPr>
          <p:cNvGraphicFramePr>
            <a:graphicFrameLocks/>
          </p:cNvGraphicFramePr>
          <p:nvPr>
            <p:extLst>
              <p:ext uri="{D42A27DB-BD31-4B8C-83A1-F6EECF244321}">
                <p14:modId xmlns:p14="http://schemas.microsoft.com/office/powerpoint/2010/main" val="589579796"/>
              </p:ext>
            </p:extLst>
          </p:nvPr>
        </p:nvGraphicFramePr>
        <p:xfrm>
          <a:off x="8209224" y="1741103"/>
          <a:ext cx="3636758" cy="2740025"/>
        </p:xfrm>
        <a:graphic>
          <a:graphicData uri="http://schemas.openxmlformats.org/drawingml/2006/chart">
            <c:chart xmlns:c="http://schemas.openxmlformats.org/drawingml/2006/chart" xmlns:r="http://schemas.openxmlformats.org/officeDocument/2006/relationships" r:id="rId5"/>
          </a:graphicData>
        </a:graphic>
      </p:graphicFrame>
      <p:sp>
        <p:nvSpPr>
          <p:cNvPr id="22" name="TextBox 15">
            <a:extLst>
              <a:ext uri="{FF2B5EF4-FFF2-40B4-BE49-F238E27FC236}">
                <a16:creationId xmlns:a16="http://schemas.microsoft.com/office/drawing/2014/main" id="{7537C96B-44A6-97AA-9075-171AA0EE2FEF}"/>
              </a:ext>
            </a:extLst>
          </p:cNvPr>
          <p:cNvSpPr txBox="1"/>
          <p:nvPr/>
        </p:nvSpPr>
        <p:spPr>
          <a:xfrm>
            <a:off x="310361" y="1591129"/>
            <a:ext cx="338554" cy="2790928"/>
          </a:xfrm>
          <a:prstGeom prst="rect">
            <a:avLst/>
          </a:prstGeom>
          <a:noFill/>
        </p:spPr>
        <p:txBody>
          <a:bodyPr vert="vert270" wrap="square">
            <a:spAutoFit/>
          </a:bodyPr>
          <a:lstStyle/>
          <a:p>
            <a:pPr algn="ctr" eaLnBrk="1" fontAlgn="auto" hangingPunct="1">
              <a:spcBef>
                <a:spcPts val="0"/>
              </a:spcBef>
              <a:spcAft>
                <a:spcPts val="0"/>
              </a:spcAft>
              <a:buFont typeface="Arial" panose="020B0604020202020204" pitchFamily="34" charset="0"/>
              <a:buNone/>
              <a:defRPr/>
            </a:pPr>
            <a:r>
              <a:rPr lang="en-US" altLang="zh-CN" sz="1000" dirty="0">
                <a:latin typeface="Verdana" panose="020B0604030504040204" pitchFamily="34" charset="0"/>
                <a:ea typeface="Verdana" panose="020B0604030504040204" pitchFamily="34" charset="0"/>
              </a:rPr>
              <a:t>Rating of good/excellent h</a:t>
            </a:r>
            <a:r>
              <a:rPr lang="en-US" altLang="zh-CN" sz="1000" i="0" u="none" strike="noStrike" baseline="0" dirty="0">
                <a:latin typeface="Verdana" panose="020B0604030504040204" pitchFamily="34" charset="0"/>
                <a:ea typeface="Verdana" panose="020B0604030504040204" pitchFamily="34" charset="0"/>
              </a:rPr>
              <a:t>ealth status</a:t>
            </a:r>
            <a:endParaRPr lang="zh-CN" altLang="en-US" sz="1000" dirty="0">
              <a:solidFill>
                <a:prstClr val="black"/>
              </a:solidFill>
              <a:latin typeface="Verdana" panose="020B0604030504040204" pitchFamily="34" charset="0"/>
            </a:endParaRPr>
          </a:p>
        </p:txBody>
      </p:sp>
      <p:sp>
        <p:nvSpPr>
          <p:cNvPr id="23" name="TextBox 19">
            <a:extLst>
              <a:ext uri="{FF2B5EF4-FFF2-40B4-BE49-F238E27FC236}">
                <a16:creationId xmlns:a16="http://schemas.microsoft.com/office/drawing/2014/main" id="{AB867C9D-4A26-A935-179E-C1D0E27A3BC7}"/>
              </a:ext>
            </a:extLst>
          </p:cNvPr>
          <p:cNvSpPr txBox="1"/>
          <p:nvPr/>
        </p:nvSpPr>
        <p:spPr>
          <a:xfrm>
            <a:off x="3922707" y="1639824"/>
            <a:ext cx="338554" cy="2742233"/>
          </a:xfrm>
          <a:prstGeom prst="rect">
            <a:avLst/>
          </a:prstGeom>
          <a:noFill/>
        </p:spPr>
        <p:txBody>
          <a:bodyPr vert="vert270" wrap="square">
            <a:spAutoFit/>
          </a:bodyPr>
          <a:lstStyle>
            <a:defPPr>
              <a:defRPr lang="zh-CN"/>
            </a:defPPr>
            <a:lvl1pPr fontAlgn="auto">
              <a:spcBef>
                <a:spcPts val="0"/>
              </a:spcBef>
              <a:spcAft>
                <a:spcPts val="0"/>
              </a:spcAft>
              <a:buFont typeface="Arial" panose="020B0604020202020204" pitchFamily="34" charset="0"/>
              <a:buNone/>
              <a:defRPr sz="1200" b="1">
                <a:solidFill>
                  <a:prstClr val="black"/>
                </a:solidFill>
                <a:latin typeface="微软雅黑" panose="020B0503020204020204" pitchFamily="34" charset="-122"/>
              </a:defRPr>
            </a:lvl1pPr>
          </a:lstStyle>
          <a:p>
            <a:pPr algn="ctr"/>
            <a:r>
              <a:rPr lang="en-GB" altLang="zh-CN" sz="1000" b="0" dirty="0">
                <a:latin typeface="Verdana" panose="020B0604030504040204" pitchFamily="34" charset="0"/>
                <a:ea typeface="Verdana" panose="020B0604030504040204" pitchFamily="34" charset="0"/>
              </a:rPr>
              <a:t>Number of days</a:t>
            </a:r>
            <a:endParaRPr lang="zh-CN" altLang="en-US" sz="1000" b="0" dirty="0">
              <a:latin typeface="Verdana" panose="020B0604030504040204" pitchFamily="34" charset="0"/>
            </a:endParaRPr>
          </a:p>
        </p:txBody>
      </p:sp>
      <p:sp>
        <p:nvSpPr>
          <p:cNvPr id="25" name="TextBox 2">
            <a:extLst>
              <a:ext uri="{FF2B5EF4-FFF2-40B4-BE49-F238E27FC236}">
                <a16:creationId xmlns:a16="http://schemas.microsoft.com/office/drawing/2014/main" id="{64EE085D-0D5D-6C21-21F6-066AFA0FBD18}"/>
              </a:ext>
            </a:extLst>
          </p:cNvPr>
          <p:cNvSpPr txBox="1">
            <a:spLocks noChangeArrowheads="1"/>
          </p:cNvSpPr>
          <p:nvPr/>
        </p:nvSpPr>
        <p:spPr bwMode="auto">
          <a:xfrm>
            <a:off x="8657137" y="4327116"/>
            <a:ext cx="313690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sz="2800">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gn="ctr" eaLnBrk="1" hangingPunct="1">
              <a:lnSpc>
                <a:spcPct val="100000"/>
              </a:lnSpc>
              <a:spcBef>
                <a:spcPct val="0"/>
              </a:spcBef>
              <a:buFontTx/>
              <a:buNone/>
            </a:pPr>
            <a:r>
              <a:rPr lang="en-US" altLang="zh-CN" sz="1100" dirty="0">
                <a:solidFill>
                  <a:srgbClr val="000000"/>
                </a:solidFill>
                <a:latin typeface="Verdana" panose="020B0604030504040204" pitchFamily="34" charset="0"/>
                <a:ea typeface="Verdana" panose="020B0604030504040204" pitchFamily="34" charset="0"/>
              </a:rPr>
              <a:t>P&lt;0.0001</a:t>
            </a:r>
            <a:endParaRPr lang="zh-CN" altLang="en-US" sz="1100" dirty="0">
              <a:solidFill>
                <a:srgbClr val="000000"/>
              </a:solidFill>
              <a:latin typeface="Verdana" panose="020B0604030504040204" pitchFamily="34" charset="0"/>
            </a:endParaRPr>
          </a:p>
        </p:txBody>
      </p:sp>
      <p:sp>
        <p:nvSpPr>
          <p:cNvPr id="26" name="TextBox 8">
            <a:extLst>
              <a:ext uri="{FF2B5EF4-FFF2-40B4-BE49-F238E27FC236}">
                <a16:creationId xmlns:a16="http://schemas.microsoft.com/office/drawing/2014/main" id="{15A9BF65-DAFB-0195-4EA3-CCB0E0076246}"/>
              </a:ext>
            </a:extLst>
          </p:cNvPr>
          <p:cNvSpPr txBox="1">
            <a:spLocks noChangeArrowheads="1"/>
          </p:cNvSpPr>
          <p:nvPr/>
        </p:nvSpPr>
        <p:spPr bwMode="auto">
          <a:xfrm>
            <a:off x="10381799" y="1980899"/>
            <a:ext cx="7842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sz="2800">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eaLnBrk="1" hangingPunct="1">
              <a:lnSpc>
                <a:spcPct val="100000"/>
              </a:lnSpc>
              <a:spcBef>
                <a:spcPct val="0"/>
              </a:spcBef>
              <a:buFontTx/>
              <a:buNone/>
            </a:pPr>
            <a:r>
              <a:rPr lang="en-US" altLang="zh-CN" sz="1400" dirty="0">
                <a:solidFill>
                  <a:srgbClr val="000000"/>
                </a:solidFill>
                <a:latin typeface="Calibri" panose="020F0502020204030204" pitchFamily="34" charset="0"/>
                <a:ea typeface="宋体" panose="02010600030101010101" pitchFamily="2" charset="-122"/>
              </a:rPr>
              <a:t>84.4%</a:t>
            </a:r>
            <a:endParaRPr lang="zh-CN" altLang="en-US" sz="1400" dirty="0">
              <a:solidFill>
                <a:srgbClr val="000000"/>
              </a:solidFill>
              <a:latin typeface="Calibri" panose="020F0502020204030204" pitchFamily="34" charset="0"/>
              <a:ea typeface="宋体" panose="02010600030101010101" pitchFamily="2" charset="-122"/>
            </a:endParaRPr>
          </a:p>
        </p:txBody>
      </p:sp>
      <p:sp>
        <p:nvSpPr>
          <p:cNvPr id="27" name="TextBox 2">
            <a:extLst>
              <a:ext uri="{FF2B5EF4-FFF2-40B4-BE49-F238E27FC236}">
                <a16:creationId xmlns:a16="http://schemas.microsoft.com/office/drawing/2014/main" id="{1C409272-6D7B-609A-5592-7302C365155C}"/>
              </a:ext>
            </a:extLst>
          </p:cNvPr>
          <p:cNvSpPr txBox="1">
            <a:spLocks noChangeArrowheads="1"/>
          </p:cNvSpPr>
          <p:nvPr/>
        </p:nvSpPr>
        <p:spPr bwMode="auto">
          <a:xfrm>
            <a:off x="796627" y="4359848"/>
            <a:ext cx="313848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sz="2800">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gn="ctr" eaLnBrk="1" hangingPunct="1">
              <a:lnSpc>
                <a:spcPct val="100000"/>
              </a:lnSpc>
              <a:spcBef>
                <a:spcPct val="0"/>
              </a:spcBef>
              <a:buFontTx/>
              <a:buNone/>
            </a:pPr>
            <a:r>
              <a:rPr lang="en-US" altLang="zh-CN" sz="1100">
                <a:solidFill>
                  <a:srgbClr val="000000"/>
                </a:solidFill>
                <a:latin typeface="Verdana" panose="020B0604030504040204" pitchFamily="34" charset="0"/>
                <a:ea typeface="Verdana" panose="020B0604030504040204" pitchFamily="34" charset="0"/>
              </a:rPr>
              <a:t>P&lt;0.0001</a:t>
            </a:r>
            <a:endParaRPr lang="zh-CN" altLang="en-US" sz="1100">
              <a:solidFill>
                <a:srgbClr val="000000"/>
              </a:solidFill>
              <a:latin typeface="Verdana" panose="020B0604030504040204" pitchFamily="34" charset="0"/>
            </a:endParaRPr>
          </a:p>
        </p:txBody>
      </p:sp>
      <p:sp>
        <p:nvSpPr>
          <p:cNvPr id="28" name="TextBox 2">
            <a:extLst>
              <a:ext uri="{FF2B5EF4-FFF2-40B4-BE49-F238E27FC236}">
                <a16:creationId xmlns:a16="http://schemas.microsoft.com/office/drawing/2014/main" id="{97ABFE24-5FC6-E160-1B8D-7D88200FEE2B}"/>
              </a:ext>
            </a:extLst>
          </p:cNvPr>
          <p:cNvSpPr txBox="1">
            <a:spLocks noChangeArrowheads="1"/>
          </p:cNvSpPr>
          <p:nvPr/>
        </p:nvSpPr>
        <p:spPr bwMode="auto">
          <a:xfrm>
            <a:off x="4764306" y="4354704"/>
            <a:ext cx="313848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sz="2800">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gn="ctr" eaLnBrk="1" hangingPunct="1">
              <a:lnSpc>
                <a:spcPct val="100000"/>
              </a:lnSpc>
              <a:spcBef>
                <a:spcPct val="0"/>
              </a:spcBef>
              <a:buFontTx/>
              <a:buNone/>
            </a:pPr>
            <a:r>
              <a:rPr lang="en-US" altLang="zh-CN" sz="1100">
                <a:solidFill>
                  <a:srgbClr val="000000"/>
                </a:solidFill>
                <a:latin typeface="Verdana" panose="020B0604030504040204" pitchFamily="34" charset="0"/>
                <a:ea typeface="Verdana" panose="020B0604030504040204" pitchFamily="34" charset="0"/>
              </a:rPr>
              <a:t>P&lt;0.001</a:t>
            </a:r>
            <a:endParaRPr lang="zh-CN" altLang="en-US" sz="1100">
              <a:solidFill>
                <a:srgbClr val="000000"/>
              </a:solidFill>
              <a:latin typeface="Verdana" panose="020B0604030504040204" pitchFamily="34" charset="0"/>
            </a:endParaRPr>
          </a:p>
        </p:txBody>
      </p:sp>
      <p:sp>
        <p:nvSpPr>
          <p:cNvPr id="29" name="TextBox 28">
            <a:extLst>
              <a:ext uri="{FF2B5EF4-FFF2-40B4-BE49-F238E27FC236}">
                <a16:creationId xmlns:a16="http://schemas.microsoft.com/office/drawing/2014/main" id="{512293E9-FC6B-C6AF-075E-00F8A1A62CB5}"/>
              </a:ext>
            </a:extLst>
          </p:cNvPr>
          <p:cNvSpPr txBox="1"/>
          <p:nvPr/>
        </p:nvSpPr>
        <p:spPr>
          <a:xfrm>
            <a:off x="1306765" y="1288517"/>
            <a:ext cx="2392001" cy="246221"/>
          </a:xfrm>
          <a:prstGeom prst="rect">
            <a:avLst/>
          </a:prstGeom>
          <a:noFill/>
        </p:spPr>
        <p:txBody>
          <a:bodyPr wrap="none" rtlCol="0">
            <a:spAutoFit/>
          </a:bodyPr>
          <a:lstStyle/>
          <a:p>
            <a:r>
              <a:rPr lang="en-GB" sz="1000" b="1" dirty="0">
                <a:latin typeface="Verdana" panose="020B0604030504040204" pitchFamily="34" charset="0"/>
                <a:ea typeface="Verdana" panose="020B0604030504040204" pitchFamily="34" charset="0"/>
              </a:rPr>
              <a:t>C1: Overall </a:t>
            </a:r>
            <a:r>
              <a:rPr lang="en-GB" sz="1000" b="1" dirty="0" err="1">
                <a:latin typeface="Verdana" panose="020B0604030504040204" pitchFamily="34" charset="0"/>
                <a:ea typeface="Verdana" panose="020B0604030504040204" pitchFamily="34" charset="0"/>
              </a:rPr>
              <a:t>HRQoL</a:t>
            </a:r>
            <a:r>
              <a:rPr lang="en-GB" sz="1000" b="1" dirty="0">
                <a:latin typeface="Verdana" panose="020B0604030504040204" pitchFamily="34" charset="0"/>
                <a:ea typeface="Verdana" panose="020B0604030504040204" pitchFamily="34" charset="0"/>
              </a:rPr>
              <a:t> assessment</a:t>
            </a:r>
          </a:p>
        </p:txBody>
      </p:sp>
      <p:pic>
        <p:nvPicPr>
          <p:cNvPr id="35" name="Picture 34">
            <a:extLst>
              <a:ext uri="{FF2B5EF4-FFF2-40B4-BE49-F238E27FC236}">
                <a16:creationId xmlns:a16="http://schemas.microsoft.com/office/drawing/2014/main" id="{08EB132A-2B7C-DED0-1854-D5BC875B9FEF}"/>
              </a:ext>
            </a:extLst>
          </p:cNvPr>
          <p:cNvPicPr>
            <a:picLocks noChangeAspect="1"/>
          </p:cNvPicPr>
          <p:nvPr/>
        </p:nvPicPr>
        <p:blipFill rotWithShape="1">
          <a:blip r:embed="rId6"/>
          <a:srcRect l="19985" t="-300" r="50316" b="90613"/>
          <a:stretch/>
        </p:blipFill>
        <p:spPr>
          <a:xfrm>
            <a:off x="10677954" y="1624471"/>
            <a:ext cx="1491917" cy="265185"/>
          </a:xfrm>
          <a:prstGeom prst="rect">
            <a:avLst/>
          </a:prstGeom>
        </p:spPr>
      </p:pic>
      <p:sp>
        <p:nvSpPr>
          <p:cNvPr id="36" name="TextBox 35">
            <a:extLst>
              <a:ext uri="{FF2B5EF4-FFF2-40B4-BE49-F238E27FC236}">
                <a16:creationId xmlns:a16="http://schemas.microsoft.com/office/drawing/2014/main" id="{BF5071FB-AF96-33D0-7533-E079B0BA92E2}"/>
              </a:ext>
            </a:extLst>
          </p:cNvPr>
          <p:cNvSpPr txBox="1"/>
          <p:nvPr/>
        </p:nvSpPr>
        <p:spPr>
          <a:xfrm>
            <a:off x="4939821" y="1288243"/>
            <a:ext cx="2436886" cy="246221"/>
          </a:xfrm>
          <a:prstGeom prst="rect">
            <a:avLst/>
          </a:prstGeom>
          <a:noFill/>
        </p:spPr>
        <p:txBody>
          <a:bodyPr wrap="none" rtlCol="0">
            <a:spAutoFit/>
          </a:bodyPr>
          <a:lstStyle/>
          <a:p>
            <a:pPr algn="ctr"/>
            <a:r>
              <a:rPr lang="en-GB" sz="1000" b="1" dirty="0">
                <a:latin typeface="Verdana" panose="020B0604030504040204" pitchFamily="34" charset="0"/>
                <a:ea typeface="Verdana" panose="020B0604030504040204" pitchFamily="34" charset="0"/>
              </a:rPr>
              <a:t>C2: Physical health assessment</a:t>
            </a:r>
          </a:p>
        </p:txBody>
      </p:sp>
      <p:sp>
        <p:nvSpPr>
          <p:cNvPr id="37" name="TextBox 36">
            <a:extLst>
              <a:ext uri="{FF2B5EF4-FFF2-40B4-BE49-F238E27FC236}">
                <a16:creationId xmlns:a16="http://schemas.microsoft.com/office/drawing/2014/main" id="{B9FCB01C-18D1-ADD8-F781-EA18D908B90C}"/>
              </a:ext>
            </a:extLst>
          </p:cNvPr>
          <p:cNvSpPr txBox="1"/>
          <p:nvPr/>
        </p:nvSpPr>
        <p:spPr>
          <a:xfrm>
            <a:off x="9046395" y="1324186"/>
            <a:ext cx="2281394" cy="246221"/>
          </a:xfrm>
          <a:prstGeom prst="rect">
            <a:avLst/>
          </a:prstGeom>
          <a:noFill/>
        </p:spPr>
        <p:txBody>
          <a:bodyPr wrap="none" rtlCol="0">
            <a:spAutoFit/>
          </a:bodyPr>
          <a:lstStyle/>
          <a:p>
            <a:pPr algn="ctr"/>
            <a:r>
              <a:rPr lang="en-GB" sz="1000" b="1" dirty="0">
                <a:latin typeface="Verdana" panose="020B0604030504040204" pitchFamily="34" charset="0"/>
                <a:ea typeface="Verdana" panose="020B0604030504040204" pitchFamily="34" charset="0"/>
              </a:rPr>
              <a:t>C4: Impact on daily activities</a:t>
            </a:r>
          </a:p>
        </p:txBody>
      </p:sp>
      <p:sp>
        <p:nvSpPr>
          <p:cNvPr id="38" name="TextBox 19">
            <a:extLst>
              <a:ext uri="{FF2B5EF4-FFF2-40B4-BE49-F238E27FC236}">
                <a16:creationId xmlns:a16="http://schemas.microsoft.com/office/drawing/2014/main" id="{655F59B7-27F5-642B-8379-1D1C53B1D4EE}"/>
              </a:ext>
            </a:extLst>
          </p:cNvPr>
          <p:cNvSpPr txBox="1"/>
          <p:nvPr/>
        </p:nvSpPr>
        <p:spPr>
          <a:xfrm>
            <a:off x="7898250" y="1607193"/>
            <a:ext cx="338554" cy="2742233"/>
          </a:xfrm>
          <a:prstGeom prst="rect">
            <a:avLst/>
          </a:prstGeom>
          <a:noFill/>
        </p:spPr>
        <p:txBody>
          <a:bodyPr vert="vert270" wrap="square">
            <a:spAutoFit/>
          </a:bodyPr>
          <a:lstStyle>
            <a:defPPr>
              <a:defRPr lang="zh-CN"/>
            </a:defPPr>
            <a:lvl1pPr fontAlgn="auto">
              <a:spcBef>
                <a:spcPts val="0"/>
              </a:spcBef>
              <a:spcAft>
                <a:spcPts val="0"/>
              </a:spcAft>
              <a:buFont typeface="Arial" panose="020B0604020202020204" pitchFamily="34" charset="0"/>
              <a:buNone/>
              <a:defRPr sz="1200" b="1">
                <a:solidFill>
                  <a:prstClr val="black"/>
                </a:solidFill>
                <a:latin typeface="微软雅黑" panose="020B0503020204020204" pitchFamily="34" charset="-122"/>
              </a:defRPr>
            </a:lvl1pPr>
          </a:lstStyle>
          <a:p>
            <a:pPr algn="ctr"/>
            <a:r>
              <a:rPr lang="en-GB" altLang="zh-CN" sz="1000" b="0" dirty="0">
                <a:latin typeface="Verdana" panose="020B0604030504040204" pitchFamily="34" charset="0"/>
                <a:ea typeface="Verdana" panose="020B0604030504040204" pitchFamily="34" charset="0"/>
              </a:rPr>
              <a:t>Number of days</a:t>
            </a:r>
            <a:endParaRPr lang="zh-CN" altLang="en-US" sz="1000" b="0" dirty="0">
              <a:latin typeface="Verdana" panose="020B0604030504040204" pitchFamily="34" charset="0"/>
            </a:endParaRPr>
          </a:p>
        </p:txBody>
      </p:sp>
      <p:sp>
        <p:nvSpPr>
          <p:cNvPr id="39" name="Rectangle: Rounded Corners 38">
            <a:extLst>
              <a:ext uri="{FF2B5EF4-FFF2-40B4-BE49-F238E27FC236}">
                <a16:creationId xmlns:a16="http://schemas.microsoft.com/office/drawing/2014/main" id="{D78ADC3A-60DD-75CC-2FE0-7251823014DA}"/>
              </a:ext>
            </a:extLst>
          </p:cNvPr>
          <p:cNvSpPr/>
          <p:nvPr/>
        </p:nvSpPr>
        <p:spPr>
          <a:xfrm>
            <a:off x="397963" y="4779655"/>
            <a:ext cx="3618000" cy="643468"/>
          </a:xfrm>
          <a:prstGeom prst="roundRect">
            <a:avLst/>
          </a:prstGeom>
          <a:solidFill>
            <a:schemeClr val="accent1"/>
          </a:solidFill>
          <a:ln w="190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Verdana" panose="020B0604030504040204" pitchFamily="34" charset="0"/>
                <a:ea typeface="Verdana" panose="020B0604030504040204" pitchFamily="34" charset="0"/>
              </a:rPr>
              <a:t>22% of patients reported </a:t>
            </a:r>
            <a:r>
              <a:rPr lang="en-GB" sz="1200" b="1" dirty="0">
                <a:solidFill>
                  <a:schemeClr val="tx1"/>
                </a:solidFill>
                <a:latin typeface="Verdana" panose="020B0604030504040204" pitchFamily="34" charset="0"/>
                <a:ea typeface="Verdana" panose="020B0604030504040204" pitchFamily="34" charset="0"/>
              </a:rPr>
              <a:t>poor or </a:t>
            </a:r>
            <a:br>
              <a:rPr lang="en-GB" sz="1200" b="1" dirty="0">
                <a:solidFill>
                  <a:schemeClr val="tx1"/>
                </a:solidFill>
                <a:latin typeface="Verdana" panose="020B0604030504040204" pitchFamily="34" charset="0"/>
                <a:ea typeface="Verdana" panose="020B0604030504040204" pitchFamily="34" charset="0"/>
              </a:rPr>
            </a:br>
            <a:r>
              <a:rPr lang="en-GB" sz="1200" b="1" dirty="0">
                <a:solidFill>
                  <a:schemeClr val="tx1"/>
                </a:solidFill>
                <a:latin typeface="Verdana" panose="020B0604030504040204" pitchFamily="34" charset="0"/>
                <a:ea typeface="Verdana" panose="020B0604030504040204" pitchFamily="34" charset="0"/>
              </a:rPr>
              <a:t>fair overall </a:t>
            </a:r>
            <a:r>
              <a:rPr lang="en-GB" sz="1200" b="1" dirty="0" err="1">
                <a:solidFill>
                  <a:schemeClr val="tx1"/>
                </a:solidFill>
                <a:latin typeface="Verdana" panose="020B0604030504040204" pitchFamily="34" charset="0"/>
                <a:ea typeface="Verdana" panose="020B0604030504040204" pitchFamily="34" charset="0"/>
              </a:rPr>
              <a:t>HRQoL</a:t>
            </a:r>
            <a:r>
              <a:rPr lang="en-GB" sz="1200" b="1" dirty="0">
                <a:solidFill>
                  <a:schemeClr val="tx1"/>
                </a:solidFill>
                <a:latin typeface="Verdana" panose="020B0604030504040204" pitchFamily="34" charset="0"/>
                <a:ea typeface="Verdana" panose="020B0604030504040204" pitchFamily="34" charset="0"/>
              </a:rPr>
              <a:t> status</a:t>
            </a:r>
          </a:p>
        </p:txBody>
      </p:sp>
      <p:sp>
        <p:nvSpPr>
          <p:cNvPr id="40" name="Rectangle: Rounded Corners 39">
            <a:extLst>
              <a:ext uri="{FF2B5EF4-FFF2-40B4-BE49-F238E27FC236}">
                <a16:creationId xmlns:a16="http://schemas.microsoft.com/office/drawing/2014/main" id="{2BA3395B-7D00-4250-0324-16761DA8DDF4}"/>
              </a:ext>
            </a:extLst>
          </p:cNvPr>
          <p:cNvSpPr/>
          <p:nvPr/>
        </p:nvSpPr>
        <p:spPr>
          <a:xfrm>
            <a:off x="4408112" y="4779655"/>
            <a:ext cx="3616325" cy="643468"/>
          </a:xfrm>
          <a:prstGeom prst="roundRect">
            <a:avLst/>
          </a:prstGeom>
          <a:solidFill>
            <a:schemeClr val="accent1"/>
          </a:solidFill>
          <a:ln w="190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Verdana" panose="020B0604030504040204" pitchFamily="34" charset="0"/>
                <a:ea typeface="Verdana" panose="020B0604030504040204" pitchFamily="34" charset="0"/>
              </a:rPr>
              <a:t>The reported </a:t>
            </a:r>
            <a:r>
              <a:rPr lang="en-GB" sz="1200" b="1" dirty="0">
                <a:solidFill>
                  <a:schemeClr val="tx1"/>
                </a:solidFill>
                <a:latin typeface="Verdana" panose="020B0604030504040204" pitchFamily="34" charset="0"/>
                <a:ea typeface="Verdana" panose="020B0604030504040204" pitchFamily="34" charset="0"/>
              </a:rPr>
              <a:t>poor physical health </a:t>
            </a:r>
            <a:r>
              <a:rPr lang="en-GB" sz="1200" dirty="0">
                <a:solidFill>
                  <a:schemeClr val="tx1"/>
                </a:solidFill>
                <a:latin typeface="Verdana" panose="020B0604030504040204" pitchFamily="34" charset="0"/>
                <a:ea typeface="Verdana" panose="020B0604030504040204" pitchFamily="34" charset="0"/>
              </a:rPr>
              <a:t>in NAFLD patients may be related to fatigue</a:t>
            </a:r>
          </a:p>
        </p:txBody>
      </p:sp>
      <p:sp>
        <p:nvSpPr>
          <p:cNvPr id="45" name="Rectangle: Rounded Corners 44">
            <a:extLst>
              <a:ext uri="{FF2B5EF4-FFF2-40B4-BE49-F238E27FC236}">
                <a16:creationId xmlns:a16="http://schemas.microsoft.com/office/drawing/2014/main" id="{F6ED414D-1836-9268-4457-D897A354E28A}"/>
              </a:ext>
            </a:extLst>
          </p:cNvPr>
          <p:cNvSpPr/>
          <p:nvPr/>
        </p:nvSpPr>
        <p:spPr>
          <a:xfrm>
            <a:off x="8416587" y="4779655"/>
            <a:ext cx="3618000" cy="643468"/>
          </a:xfrm>
          <a:prstGeom prst="roundRect">
            <a:avLst/>
          </a:prstGeom>
          <a:solidFill>
            <a:schemeClr val="accent1"/>
          </a:solidFill>
          <a:ln w="190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solidFill>
                  <a:schemeClr val="tx1"/>
                </a:solidFill>
                <a:latin typeface="Verdana" panose="020B0604030504040204" pitchFamily="34" charset="0"/>
                <a:ea typeface="Verdana" panose="020B0604030504040204" pitchFamily="34" charset="0"/>
              </a:rPr>
              <a:t>Impaired </a:t>
            </a:r>
            <a:r>
              <a:rPr lang="en-GB" sz="1200" b="1" dirty="0" err="1">
                <a:solidFill>
                  <a:schemeClr val="tx1"/>
                </a:solidFill>
                <a:latin typeface="Verdana" panose="020B0604030504040204" pitchFamily="34" charset="0"/>
                <a:ea typeface="Verdana" panose="020B0604030504040204" pitchFamily="34" charset="0"/>
              </a:rPr>
              <a:t>HRQoL</a:t>
            </a:r>
            <a:r>
              <a:rPr lang="en-GB" sz="1200" b="1" dirty="0">
                <a:solidFill>
                  <a:schemeClr val="tx1"/>
                </a:solidFill>
                <a:latin typeface="Verdana" panose="020B0604030504040204" pitchFamily="34" charset="0"/>
                <a:ea typeface="Verdana" panose="020B0604030504040204" pitchFamily="34" charset="0"/>
              </a:rPr>
              <a:t> </a:t>
            </a:r>
            <a:r>
              <a:rPr lang="en-GB" sz="1200" dirty="0">
                <a:solidFill>
                  <a:schemeClr val="tx1"/>
                </a:solidFill>
                <a:latin typeface="Verdana" panose="020B0604030504040204" pitchFamily="34" charset="0"/>
                <a:ea typeface="Verdana" panose="020B0604030504040204" pitchFamily="34" charset="0"/>
              </a:rPr>
              <a:t>resulted in a reduced ability to perform daily activities</a:t>
            </a:r>
          </a:p>
        </p:txBody>
      </p:sp>
      <p:sp>
        <p:nvSpPr>
          <p:cNvPr id="47" name="TextBox 46">
            <a:extLst>
              <a:ext uri="{FF2B5EF4-FFF2-40B4-BE49-F238E27FC236}">
                <a16:creationId xmlns:a16="http://schemas.microsoft.com/office/drawing/2014/main" id="{25DD7A04-D400-792D-FEFB-AC7D5FC9AC02}"/>
              </a:ext>
            </a:extLst>
          </p:cNvPr>
          <p:cNvSpPr txBox="1"/>
          <p:nvPr/>
        </p:nvSpPr>
        <p:spPr>
          <a:xfrm>
            <a:off x="-13824" y="5746138"/>
            <a:ext cx="12193010" cy="307777"/>
          </a:xfrm>
          <a:prstGeom prst="rect">
            <a:avLst/>
          </a:prstGeom>
          <a:noFill/>
        </p:spPr>
        <p:txBody>
          <a:bodyPr wrap="square" rtlCol="0">
            <a:spAutoFit/>
          </a:bodyPr>
          <a:lstStyle/>
          <a:p>
            <a:pPr algn="ctr"/>
            <a:r>
              <a:rPr lang="en-GB" sz="1400" dirty="0">
                <a:latin typeface="Verdana" panose="020B0604030504040204" pitchFamily="34" charset="0"/>
                <a:ea typeface="Verdana" panose="020B0604030504040204" pitchFamily="34" charset="0"/>
              </a:rPr>
              <a:t>Limited real-world data on the association between MAFLD and </a:t>
            </a:r>
            <a:r>
              <a:rPr lang="en-GB" sz="1400" dirty="0" err="1">
                <a:latin typeface="Verdana" panose="020B0604030504040204" pitchFamily="34" charset="0"/>
                <a:ea typeface="Verdana" panose="020B0604030504040204" pitchFamily="34" charset="0"/>
              </a:rPr>
              <a:t>HRQoL</a:t>
            </a:r>
            <a:r>
              <a:rPr lang="en-GB" sz="1400" dirty="0">
                <a:latin typeface="Verdana" panose="020B0604030504040204" pitchFamily="34" charset="0"/>
                <a:ea typeface="Verdana" panose="020B0604030504040204" pitchFamily="34" charset="0"/>
              </a:rPr>
              <a:t> are currently available </a:t>
            </a:r>
          </a:p>
        </p:txBody>
      </p:sp>
    </p:spTree>
    <p:extLst>
      <p:ext uri="{BB962C8B-B14F-4D97-AF65-F5344CB8AC3E}">
        <p14:creationId xmlns:p14="http://schemas.microsoft.com/office/powerpoint/2010/main" val="730530155"/>
      </p:ext>
    </p:extLst>
  </p:cSld>
  <p:clrMapOvr>
    <a:masterClrMapping/>
  </p:clrMapOvr>
  <p:extLst>
    <p:ext uri="{6950BFC3-D8DA-4A85-94F7-54DA5524770B}">
      <p188:commentRel xmlns:p188="http://schemas.microsoft.com/office/powerpoint/2018/8/main" r:id="rId2"/>
    </p:ext>
  </p:extLst>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9_Thème Office">
  <a:themeElements>
    <a:clrScheme name="Sanofi Liver Forum">
      <a:dk1>
        <a:srgbClr val="000000"/>
      </a:dk1>
      <a:lt1>
        <a:sysClr val="window" lastClr="FFFFFF"/>
      </a:lt1>
      <a:dk2>
        <a:srgbClr val="9D9E9C"/>
      </a:dk2>
      <a:lt2>
        <a:srgbClr val="E7E6E6"/>
      </a:lt2>
      <a:accent1>
        <a:srgbClr val="F39325"/>
      </a:accent1>
      <a:accent2>
        <a:srgbClr val="A63D16"/>
      </a:accent2>
      <a:accent3>
        <a:srgbClr val="DC6413"/>
      </a:accent3>
      <a:accent4>
        <a:srgbClr val="FBBB21"/>
      </a:accent4>
      <a:accent5>
        <a:srgbClr val="DC6413"/>
      </a:accent5>
      <a:accent6>
        <a:srgbClr val="F39325"/>
      </a:accent6>
      <a:hlink>
        <a:srgbClr val="A63D16"/>
      </a:hlink>
      <a:folHlink>
        <a:srgbClr val="F39325"/>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w="19050">
          <a:solidFill>
            <a:schemeClr val="accent6"/>
          </a:solidFill>
        </a:ln>
        <a:effectLst/>
      </a:spPr>
      <a:bodyPr rtlCol="0" anchor="ctr"/>
      <a:lstStyle>
        <a:defPPr algn="ctr">
          <a:defRPr>
            <a:solidFill>
              <a:prstClr val="white"/>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defRPr smtClean="0">
            <a:solidFill>
              <a:schemeClr val="tx1">
                <a:lumMod val="75000"/>
                <a:lumOff val="25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141844 Allegro Rebrand">
  <a:themeElements>
    <a:clrScheme name="ALLEGRO">
      <a:dk1>
        <a:srgbClr val="454849"/>
      </a:dk1>
      <a:lt1>
        <a:srgbClr val="FFFFFF"/>
      </a:lt1>
      <a:dk2>
        <a:srgbClr val="000000"/>
      </a:dk2>
      <a:lt2>
        <a:srgbClr val="FFFFFF"/>
      </a:lt2>
      <a:accent1>
        <a:srgbClr val="A90061"/>
      </a:accent1>
      <a:accent2>
        <a:srgbClr val="004050"/>
      </a:accent2>
      <a:accent3>
        <a:srgbClr val="32D17E"/>
      </a:accent3>
      <a:accent4>
        <a:srgbClr val="BDCB00"/>
      </a:accent4>
      <a:accent5>
        <a:srgbClr val="8FE2AF"/>
      </a:accent5>
      <a:accent6>
        <a:srgbClr val="006A4D"/>
      </a:accent6>
      <a:hlink>
        <a:srgbClr val="004050"/>
      </a:hlink>
      <a:folHlink>
        <a:srgbClr val="A9006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allegro.ppt template" id="{F8B63F1F-6F22-4339-8FD4-643009497225}" vid="{577A83A4-E982-425B-A3C2-E2183EE0B93D}"/>
    </a:ext>
  </a:extLst>
</a:theme>
</file>

<file path=ppt/theme/theme4.xml><?xml version="1.0" encoding="utf-8"?>
<a:theme xmlns:a="http://schemas.openxmlformats.org/drawingml/2006/main" name="ADC">
  <a:themeElements>
    <a:clrScheme name="Custom 25">
      <a:dk1>
        <a:srgbClr val="000000"/>
      </a:dk1>
      <a:lt1>
        <a:srgbClr val="FFFFFF"/>
      </a:lt1>
      <a:dk2>
        <a:srgbClr val="000000"/>
      </a:dk2>
      <a:lt2>
        <a:srgbClr val="F4F3F4"/>
      </a:lt2>
      <a:accent1>
        <a:srgbClr val="BDCE00"/>
      </a:accent1>
      <a:accent2>
        <a:srgbClr val="003D59"/>
      </a:accent2>
      <a:accent3>
        <a:srgbClr val="0798D8"/>
      </a:accent3>
      <a:accent4>
        <a:srgbClr val="005697"/>
      </a:accent4>
      <a:accent5>
        <a:srgbClr val="F8B300"/>
      </a:accent5>
      <a:accent6>
        <a:srgbClr val="DE5700"/>
      </a:accent6>
      <a:hlink>
        <a:srgbClr val="E5004F"/>
      </a:hlink>
      <a:folHlink>
        <a:srgbClr val="D90F22"/>
      </a:folHlink>
    </a:clrScheme>
    <a:fontScheme name="Custom 9">
      <a:majorFont>
        <a:latin typeface="Calibri Light"/>
        <a:ea typeface=""/>
        <a:cs typeface=""/>
      </a:majorFont>
      <a:minorFont>
        <a:latin typeface="Calibr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ADC" id="{231BAE57-AC79-4F30-B1E8-EC36AF796738}" vid="{F250F1CE-E840-45C2-A0B8-9643B4D8C4DC}"/>
    </a:ext>
  </a:extLst>
</a:theme>
</file>

<file path=ppt/theme/theme5.xml><?xml version="1.0" encoding="utf-8"?>
<a:theme xmlns:a="http://schemas.openxmlformats.org/drawingml/2006/main" name="10_Thème Office">
  <a:themeElements>
    <a:clrScheme name="Sanofi Liver Forum">
      <a:dk1>
        <a:srgbClr val="000000"/>
      </a:dk1>
      <a:lt1>
        <a:sysClr val="window" lastClr="FFFFFF"/>
      </a:lt1>
      <a:dk2>
        <a:srgbClr val="9D9E9C"/>
      </a:dk2>
      <a:lt2>
        <a:srgbClr val="E7E6E6"/>
      </a:lt2>
      <a:accent1>
        <a:srgbClr val="F39325"/>
      </a:accent1>
      <a:accent2>
        <a:srgbClr val="A63D16"/>
      </a:accent2>
      <a:accent3>
        <a:srgbClr val="DC6413"/>
      </a:accent3>
      <a:accent4>
        <a:srgbClr val="FBBB21"/>
      </a:accent4>
      <a:accent5>
        <a:srgbClr val="DC6413"/>
      </a:accent5>
      <a:accent6>
        <a:srgbClr val="F39325"/>
      </a:accent6>
      <a:hlink>
        <a:srgbClr val="A63D16"/>
      </a:hlink>
      <a:folHlink>
        <a:srgbClr val="F39325"/>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w="19050">
          <a:solidFill>
            <a:schemeClr val="accent6"/>
          </a:solidFill>
        </a:ln>
        <a:effectLst/>
      </a:spPr>
      <a:bodyPr rtlCol="0" anchor="ctr"/>
      <a:lstStyle>
        <a:defPPr algn="ctr">
          <a:defRPr>
            <a:solidFill>
              <a:prstClr val="white"/>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defRPr smtClean="0">
            <a:solidFill>
              <a:schemeClr val="tx1">
                <a:lumMod val="75000"/>
                <a:lumOff val="25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9_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f7e6d6b6-e371-4544-a272-7c9db9583830" xsi:nil="true"/>
    <lcf76f155ced4ddcb4097134ff3c332f xmlns="972d9921-fd6b-4fd9-b060-4fea0b8b6191">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901BDCEEAFF7145A726733A96431DF3" ma:contentTypeVersion="16" ma:contentTypeDescription="Create a new document." ma:contentTypeScope="" ma:versionID="3c3878356ad1c65f04b2e74c0733d674">
  <xsd:schema xmlns:xsd="http://www.w3.org/2001/XMLSchema" xmlns:xs="http://www.w3.org/2001/XMLSchema" xmlns:p="http://schemas.microsoft.com/office/2006/metadata/properties" xmlns:ns2="972d9921-fd6b-4fd9-b060-4fea0b8b6191" xmlns:ns3="f7e6d6b6-e371-4544-a272-7c9db9583830" targetNamespace="http://schemas.microsoft.com/office/2006/metadata/properties" ma:root="true" ma:fieldsID="2f42b745c97210aeee00f50ceb60d93c" ns2:_="" ns3:_="">
    <xsd:import namespace="972d9921-fd6b-4fd9-b060-4fea0b8b6191"/>
    <xsd:import namespace="f7e6d6b6-e371-4544-a272-7c9db9583830"/>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Tags" minOccurs="0"/>
                <xsd:element ref="ns2:MediaServiceGenerationTime" minOccurs="0"/>
                <xsd:element ref="ns2:MediaServiceEventHashCode" minOccurs="0"/>
                <xsd:element ref="ns2:MediaServiceOCR" minOccurs="0"/>
                <xsd:element ref="ns2:lcf76f155ced4ddcb4097134ff3c332f" minOccurs="0"/>
                <xsd:element ref="ns3:TaxCatchAll" minOccurs="0"/>
                <xsd:element ref="ns2:MediaServiceAutoKeyPoints" minOccurs="0"/>
                <xsd:element ref="ns2:MediaServiceKeyPoints"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72d9921-fd6b-4fd9-b060-4fea0b8b619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4fb0b088-da3c-47ed-872c-fc1360427ae0" ma:termSetId="09814cd3-568e-fe90-9814-8d621ff8fb84" ma:anchorId="fba54fb3-c3e1-fe81-a776-ca4b69148c4d" ma:open="true" ma:isKeyword="false">
      <xsd:complexType>
        <xsd:sequence>
          <xsd:element ref="pc:Terms" minOccurs="0" maxOccurs="1"/>
        </xsd:sequence>
      </xsd:complex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7e6d6b6-e371-4544-a272-7c9db9583830"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120c0776-9da0-497a-9fec-2316ca7dcee7}" ma:internalName="TaxCatchAll" ma:showField="CatchAllData" ma:web="f7e6d6b6-e371-4544-a272-7c9db9583830">
      <xsd:complexType>
        <xsd:complexContent>
          <xsd:extension base="dms:MultiChoiceLookup">
            <xsd:sequence>
              <xsd:element name="Value" type="dms:Lookup" maxOccurs="unbounded" minOccurs="0" nillable="true"/>
            </xsd:sequence>
          </xsd:extension>
        </xsd:complexContent>
      </xsd:complexType>
    </xsd:element>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769E403-4DF7-4DC8-A4FD-320BDFF88A00}">
  <ds:schemaRefs>
    <ds:schemaRef ds:uri="http://www.w3.org/XML/1998/namespace"/>
    <ds:schemaRef ds:uri="http://purl.org/dc/terms/"/>
    <ds:schemaRef ds:uri="fb535712-e99b-4593-ab5a-31395009a64f"/>
    <ds:schemaRef ds:uri="454624fa-3719-4000-a92c-ef785f5f0d9f"/>
    <ds:schemaRef ds:uri="http://schemas.microsoft.com/office/2006/metadata/properties"/>
    <ds:schemaRef ds:uri="http://purl.org/dc/dcmitype/"/>
    <ds:schemaRef ds:uri="http://purl.org/dc/elements/1.1/"/>
    <ds:schemaRef ds:uri="http://schemas.microsoft.com/office/2006/documentManagement/types"/>
    <ds:schemaRef ds:uri="http://schemas.microsoft.com/office/infopath/2007/PartnerControls"/>
    <ds:schemaRef ds:uri="http://schemas.openxmlformats.org/package/2006/metadata/core-properties"/>
    <ds:schemaRef ds:uri="fcb9e3e4-53b1-41a4-b105-c4bbd745648d"/>
    <ds:schemaRef ds:uri="7245104a-4dd4-4958-867e-eee49c246c6b"/>
    <ds:schemaRef ds:uri="5f273fc7-18a2-40a6-87be-02238c84aa1d"/>
    <ds:schemaRef ds:uri="592ce88b-3d2e-4750-92e3-b404969ca63a"/>
  </ds:schemaRefs>
</ds:datastoreItem>
</file>

<file path=customXml/itemProps2.xml><?xml version="1.0" encoding="utf-8"?>
<ds:datastoreItem xmlns:ds="http://schemas.openxmlformats.org/officeDocument/2006/customXml" ds:itemID="{D042DAF7-D47D-42B9-B81C-B83763559077}"/>
</file>

<file path=customXml/itemProps3.xml><?xml version="1.0" encoding="utf-8"?>
<ds:datastoreItem xmlns:ds="http://schemas.openxmlformats.org/officeDocument/2006/customXml" ds:itemID="{459F60D5-8873-4404-B4AC-B5786724AE1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2757</Words>
  <Application>Microsoft Office PowerPoint</Application>
  <PresentationFormat>Widescreen</PresentationFormat>
  <Paragraphs>265</Paragraphs>
  <Slides>17</Slides>
  <Notes>0</Notes>
  <HiddenSlides>0</HiddenSlides>
  <MMClips>0</MMClips>
  <ScaleCrop>false</ScaleCrop>
  <HeadingPairs>
    <vt:vector size="4" baseType="variant">
      <vt:variant>
        <vt:lpstr>Theme</vt:lpstr>
      </vt:variant>
      <vt:variant>
        <vt:i4>6</vt:i4>
      </vt:variant>
      <vt:variant>
        <vt:lpstr>Slide Titles</vt:lpstr>
      </vt:variant>
      <vt:variant>
        <vt:i4>17</vt:i4>
      </vt:variant>
    </vt:vector>
  </HeadingPairs>
  <TitlesOfParts>
    <vt:vector size="23" baseType="lpstr">
      <vt:lpstr>9_Thème Office</vt:lpstr>
      <vt:lpstr>2_Tema de Office</vt:lpstr>
      <vt:lpstr>1141844 Allegro Rebrand</vt:lpstr>
      <vt:lpstr>ADC</vt:lpstr>
      <vt:lpstr>10_Thème Office</vt:lpstr>
      <vt:lpstr>9_Tema de Office</vt:lpstr>
      <vt:lpstr>PowerPoint Presentation</vt:lpstr>
      <vt:lpstr>Disclosures</vt:lpstr>
      <vt:lpstr>MAFLD is a multisystemic disease characterized by hepatic steatosis in the presence of metabolic risk factors</vt:lpstr>
      <vt:lpstr>PowerPoint Presentation</vt:lpstr>
      <vt:lpstr>A key component to improving the diagnosis and treatment of metabolic liver disease is understanding the symptoms</vt:lpstr>
      <vt:lpstr>Real-world evidence utilising physician-described PROs indicates that metabolic liver disease is not asymptomatic</vt:lpstr>
      <vt:lpstr>Further inclusion of PROs in clinical trial protocols could provide data on symptoms to support patient-centered care</vt:lpstr>
      <vt:lpstr>PowerPoint Presentation</vt:lpstr>
      <vt:lpstr>Metabolic liver diseases, such as NAFLD, are associated with impaired patient HRQoL</vt:lpstr>
      <vt:lpstr>The chronic course of NAFLD / MAFLD can augment the  long-term impact of the disease on HRQoL</vt:lpstr>
      <vt:lpstr>Several tools have been validated for the assessment of HRQoL in metabolic liver disease</vt:lpstr>
      <vt:lpstr>Validated tools have been utilized for investigating the association between HRQoL and NAFLD in a real-world setting</vt:lpstr>
      <vt:lpstr>Validated tools have been utilized for investigating the association between HRQoL and MAFLD in a real-world setting</vt:lpstr>
      <vt:lpstr>PowerPoint Presentation</vt:lpstr>
      <vt:lpstr>Beyond PROs and HRQoL, assessing disease severity as an MAFLD outcome is of importance</vt:lpstr>
      <vt:lpstr>TOWARDS1: RWE suggests that FIB-4-MetDis may be used for the screening of advanced fibrosis in patients with NAFLD </vt:lpstr>
      <vt:lpstr>Summary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Medical Writer</dc:creator>
  <cp:lastModifiedBy>Mali, Yogesh /IN</cp:lastModifiedBy>
  <cp:revision>67</cp:revision>
  <dcterms:created xsi:type="dcterms:W3CDTF">2023-04-21T12:33:13Z</dcterms:created>
  <dcterms:modified xsi:type="dcterms:W3CDTF">2023-09-14T08:12:57Z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0x010100BB12E611EC35D743B3D9BA785C61CD0C</vt:lpwstr>
  </property>
  <property fmtid="{D5CDD505-2E9C-101B-9397-08002B2CF9AE}" pid="3" name="MediaServiceImageTags">
    <vt:lpwstr/>
  </property>
  <property fmtid="{D5CDD505-2E9C-101B-9397-08002B2CF9AE}" pid="4" name="MSIP_Label_9e3dcb88-8425-4e1d-b1a3-bd5572915bbc_Enabled">
    <vt:lpwstr>true</vt:lpwstr>
  </property>
  <property fmtid="{D5CDD505-2E9C-101B-9397-08002B2CF9AE}" pid="5" name="MSIP_Label_9e3dcb88-8425-4e1d-b1a3-bd5572915bbc_SetDate">
    <vt:lpwstr>2023-09-14T08:12:16Z</vt:lpwstr>
  </property>
  <property fmtid="{D5CDD505-2E9C-101B-9397-08002B2CF9AE}" pid="6" name="MSIP_Label_9e3dcb88-8425-4e1d-b1a3-bd5572915bbc_Method">
    <vt:lpwstr>Privileged</vt:lpwstr>
  </property>
  <property fmtid="{D5CDD505-2E9C-101B-9397-08002B2CF9AE}" pid="7" name="MSIP_Label_9e3dcb88-8425-4e1d-b1a3-bd5572915bbc_Name">
    <vt:lpwstr>Internal</vt:lpwstr>
  </property>
  <property fmtid="{D5CDD505-2E9C-101B-9397-08002B2CF9AE}" pid="8" name="MSIP_Label_9e3dcb88-8425-4e1d-b1a3-bd5572915bbc_SiteId">
    <vt:lpwstr>aca3c8d6-aa71-4e1a-a10e-03572fc58c0b</vt:lpwstr>
  </property>
  <property fmtid="{D5CDD505-2E9C-101B-9397-08002B2CF9AE}" pid="9" name="MSIP_Label_9e3dcb88-8425-4e1d-b1a3-bd5572915bbc_ActionId">
    <vt:lpwstr>29d8ad66-a6af-452f-8fab-75f9c1ce1cfb</vt:lpwstr>
  </property>
  <property fmtid="{D5CDD505-2E9C-101B-9397-08002B2CF9AE}" pid="10" name="MSIP_Label_9e3dcb88-8425-4e1d-b1a3-bd5572915bbc_ContentBits">
    <vt:lpwstr>1</vt:lpwstr>
  </property>
  <property fmtid="{D5CDD505-2E9C-101B-9397-08002B2CF9AE}" pid="11" name="ClassificationContentMarkingHeaderLocations">
    <vt:lpwstr>9_Thème Office:10\2_Tema de Office:4\1141844 Allegro Rebrand:5\ADC:5\10_Thème Office:10\9_Tema de Office:4</vt:lpwstr>
  </property>
  <property fmtid="{D5CDD505-2E9C-101B-9397-08002B2CF9AE}" pid="12" name="ClassificationContentMarkingHeaderText">
    <vt:lpwstr>Internal</vt:lpwstr>
  </property>
</Properties>
</file>