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143500" type="screen16x9"/>
  <p:notesSz cx="6858000" cy="9144000"/>
  <p:embeddedFontLst>
    <p:embeddedFont>
      <p:font typeface="Calibri" panose="020F0502020204030204" pitchFamily="34" charset="0"/>
      <p:regular r:id="rId17"/>
      <p:bold r:id="rId18"/>
      <p:italic r:id="rId19"/>
      <p:boldItalic r:id="rId20"/>
    </p:embeddedFont>
    <p:embeddedFont>
      <p:font typeface="Corbel" panose="020B0503020204020204" pitchFamily="34" charset="0"/>
      <p:regular r:id="rId21"/>
      <p:bold r:id="rId22"/>
      <p:italic r:id="rId23"/>
      <p:boldItalic r:id="rId24"/>
    </p:embeddedFont>
    <p:embeddedFont>
      <p:font typeface="EB Garamond" panose="00000500000000000000" pitchFamily="2"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400" autoAdjust="0"/>
  </p:normalViewPr>
  <p:slideViewPr>
    <p:cSldViewPr snapToGrid="0">
      <p:cViewPr varScale="1">
        <p:scale>
          <a:sx n="140" d="100"/>
          <a:sy n="140" d="100"/>
        </p:scale>
        <p:origin x="696"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5874419ea3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5874419ea3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15ab5bdd99a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15ab5bdd99a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15ab5bdd99a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15ab5bdd99a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5592a8fcb3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5592a8fcb3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5592a8fcb3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5592a8fcb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543cf4ff52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543cf4ff52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543cf4ff52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543cf4ff5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Insert high impact stats  - health equity, ALD, FLD, and COVID</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Health Equity </a:t>
            </a:r>
            <a:endParaRPr dirty="0"/>
          </a:p>
          <a:p>
            <a:pPr marL="457200" lvl="0" indent="-298450" algn="l" rtl="0">
              <a:spcBef>
                <a:spcPts val="0"/>
              </a:spcBef>
              <a:spcAft>
                <a:spcPts val="0"/>
              </a:spcAft>
              <a:buSzPts val="1100"/>
              <a:buChar char="-"/>
            </a:pPr>
            <a:r>
              <a:rPr lang="en" dirty="0"/>
              <a:t>African American men are 60%  more likely to have liver cancer and die as compared to non-Hispanic white men</a:t>
            </a:r>
            <a:endParaRPr dirty="0"/>
          </a:p>
          <a:p>
            <a:pPr marL="457200" lvl="0" indent="-298450" algn="l" rtl="0">
              <a:spcBef>
                <a:spcPts val="0"/>
              </a:spcBef>
              <a:spcAft>
                <a:spcPts val="0"/>
              </a:spcAft>
              <a:buSzPts val="1100"/>
              <a:buChar char="-"/>
            </a:pPr>
            <a:r>
              <a:rPr lang="en" dirty="0">
                <a:solidFill>
                  <a:schemeClr val="dk1"/>
                </a:solidFill>
              </a:rPr>
              <a:t>Hispanics have a higher prevalence rate of NAFLD/NASH (28%) compared with Asians (18%), African Americans (3%), and other races (6%)</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Risk Factors Info</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At least 70% of liver cancer cases could be prevented with the elimination of risk factors.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Approximately two billion adults have obesity</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Over 400 million adults have diabetes</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Both of which are risk factors for NAFLD, NASH and HCC</a:t>
            </a:r>
            <a:endParaRPr dirty="0">
              <a:solidFill>
                <a:schemeClr val="dk1"/>
              </a:solidFill>
            </a:endParaRPr>
          </a:p>
          <a:p>
            <a:pPr marL="45720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endParaRPr dirty="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5ab5bdd99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5ab5bdd99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db4196c241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db4196c24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sz="3000" b="1">
              <a:solidFill>
                <a:schemeClr val="dk1"/>
              </a:solidFill>
            </a:endParaRPr>
          </a:p>
          <a:p>
            <a:pPr marL="0" lvl="0" indent="0" algn="ctr" rtl="0">
              <a:lnSpc>
                <a:spcPct val="120000"/>
              </a:lnSpc>
              <a:spcBef>
                <a:spcPts val="1100"/>
              </a:spcBef>
              <a:spcAft>
                <a:spcPts val="0"/>
              </a:spcAft>
              <a:buNone/>
            </a:pPr>
            <a:r>
              <a:rPr lang="en" sz="1350">
                <a:solidFill>
                  <a:srgbClr val="3A3735"/>
                </a:solidFill>
              </a:rPr>
              <a:t>To improve the lives of individuals and families impacted by liver disease through promoting innovation, encouraging collaboration, and scaling optimal approaches to help eradicate liver diseases.</a:t>
            </a:r>
            <a:endParaRPr sz="1350">
              <a:solidFill>
                <a:srgbClr val="3A3735"/>
              </a:solidFill>
            </a:endParaRPr>
          </a:p>
          <a:p>
            <a:pPr marL="0" lvl="0" indent="0" algn="ctr" rtl="0">
              <a:lnSpc>
                <a:spcPct val="120000"/>
              </a:lnSpc>
              <a:spcBef>
                <a:spcPts val="0"/>
              </a:spcBef>
              <a:spcAft>
                <a:spcPts val="0"/>
              </a:spcAft>
              <a:buNone/>
            </a:pPr>
            <a:endParaRPr sz="1350">
              <a:solidFill>
                <a:srgbClr val="3A3735"/>
              </a:solidFill>
            </a:endParaRPr>
          </a:p>
          <a:p>
            <a:pPr marL="0" lvl="0" indent="0" algn="ctr" rtl="0">
              <a:lnSpc>
                <a:spcPct val="115000"/>
              </a:lnSpc>
              <a:spcBef>
                <a:spcPts val="0"/>
              </a:spcBef>
              <a:spcAft>
                <a:spcPts val="0"/>
              </a:spcAft>
              <a:buNone/>
            </a:pPr>
            <a:r>
              <a:rPr lang="en" sz="3000" b="1">
                <a:solidFill>
                  <a:schemeClr val="dk1"/>
                </a:solidFill>
              </a:rPr>
              <a:t>Vision</a:t>
            </a:r>
            <a:endParaRPr sz="3000" b="1">
              <a:solidFill>
                <a:schemeClr val="dk1"/>
              </a:solidFill>
            </a:endParaRPr>
          </a:p>
          <a:p>
            <a:pPr marL="0" lvl="0" indent="0" algn="ctr" rtl="0">
              <a:lnSpc>
                <a:spcPct val="150000"/>
              </a:lnSpc>
              <a:spcBef>
                <a:spcPts val="1100"/>
              </a:spcBef>
              <a:spcAft>
                <a:spcPts val="0"/>
              </a:spcAft>
              <a:buNone/>
            </a:pPr>
            <a:r>
              <a:rPr lang="en" sz="1350">
                <a:solidFill>
                  <a:srgbClr val="3A3735"/>
                </a:solidFill>
              </a:rPr>
              <a:t>For liver health awareness to be universal and for liver disease to take its proper place on the global public health agenda consistent with its prevalence and impact.</a:t>
            </a:r>
            <a:endParaRPr sz="1350">
              <a:solidFill>
                <a:srgbClr val="3A3735"/>
              </a:solidFill>
            </a:endParaRPr>
          </a:p>
          <a:p>
            <a:pPr marL="0" lvl="0" indent="0" algn="ctr" rtl="0">
              <a:lnSpc>
                <a:spcPct val="120000"/>
              </a:lnSpc>
              <a:spcBef>
                <a:spcPts val="0"/>
              </a:spcBef>
              <a:spcAft>
                <a:spcPts val="0"/>
              </a:spcAft>
              <a:buNone/>
            </a:pPr>
            <a:endParaRPr sz="1350">
              <a:solidFill>
                <a:srgbClr val="3A3735"/>
              </a:solidFill>
            </a:endParaRPr>
          </a:p>
          <a:p>
            <a:pPr marL="0" lvl="0" indent="0" algn="ctr" rtl="0">
              <a:lnSpc>
                <a:spcPct val="115000"/>
              </a:lnSpc>
              <a:spcBef>
                <a:spcPts val="0"/>
              </a:spcBef>
              <a:spcAft>
                <a:spcPts val="0"/>
              </a:spcAft>
              <a:buNone/>
            </a:pPr>
            <a:r>
              <a:rPr lang="en" sz="3000" b="1">
                <a:solidFill>
                  <a:schemeClr val="dk1"/>
                </a:solidFill>
              </a:rPr>
              <a:t>Values</a:t>
            </a:r>
            <a:endParaRPr sz="3000" b="1">
              <a:solidFill>
                <a:schemeClr val="dk1"/>
              </a:solidFill>
            </a:endParaRPr>
          </a:p>
          <a:p>
            <a:pPr marL="0" lvl="0" indent="0" algn="ctr" rtl="0">
              <a:lnSpc>
                <a:spcPct val="80000"/>
              </a:lnSpc>
              <a:spcBef>
                <a:spcPts val="1100"/>
              </a:spcBef>
              <a:spcAft>
                <a:spcPts val="0"/>
              </a:spcAft>
              <a:buNone/>
            </a:pPr>
            <a:r>
              <a:rPr lang="en" sz="1350">
                <a:solidFill>
                  <a:srgbClr val="3A3735"/>
                </a:solidFill>
              </a:rPr>
              <a:t>Patient-centeredness.</a:t>
            </a:r>
            <a:endParaRPr sz="1350">
              <a:solidFill>
                <a:srgbClr val="3A3735"/>
              </a:solidFill>
            </a:endParaRPr>
          </a:p>
          <a:p>
            <a:pPr marL="0" lvl="0" indent="0" algn="ctr" rtl="0">
              <a:lnSpc>
                <a:spcPct val="80000"/>
              </a:lnSpc>
              <a:spcBef>
                <a:spcPts val="0"/>
              </a:spcBef>
              <a:spcAft>
                <a:spcPts val="0"/>
              </a:spcAft>
              <a:buNone/>
            </a:pPr>
            <a:r>
              <a:rPr lang="en" sz="1350">
                <a:solidFill>
                  <a:srgbClr val="3A3735"/>
                </a:solidFill>
              </a:rPr>
              <a:t>Collaboration.</a:t>
            </a:r>
            <a:endParaRPr sz="1350">
              <a:solidFill>
                <a:srgbClr val="3A3735"/>
              </a:solidFill>
            </a:endParaRPr>
          </a:p>
          <a:p>
            <a:pPr marL="0" lvl="0" indent="0" algn="ctr" rtl="0">
              <a:lnSpc>
                <a:spcPct val="80000"/>
              </a:lnSpc>
              <a:spcBef>
                <a:spcPts val="0"/>
              </a:spcBef>
              <a:spcAft>
                <a:spcPts val="0"/>
              </a:spcAft>
              <a:buNone/>
            </a:pPr>
            <a:r>
              <a:rPr lang="en" sz="1350">
                <a:solidFill>
                  <a:srgbClr val="3A3735"/>
                </a:solidFill>
              </a:rPr>
              <a:t>Integrity.</a:t>
            </a:r>
            <a:endParaRPr sz="1350">
              <a:solidFill>
                <a:srgbClr val="3A3735"/>
              </a:solidFill>
            </a:endParaRPr>
          </a:p>
          <a:p>
            <a:pPr marL="0" lvl="0" indent="0" algn="ctr" rtl="0">
              <a:lnSpc>
                <a:spcPct val="80000"/>
              </a:lnSpc>
              <a:spcBef>
                <a:spcPts val="0"/>
              </a:spcBef>
              <a:spcAft>
                <a:spcPts val="0"/>
              </a:spcAft>
              <a:buNone/>
            </a:pPr>
            <a:r>
              <a:rPr lang="en" sz="1350">
                <a:solidFill>
                  <a:srgbClr val="3A3735"/>
                </a:solidFill>
              </a:rPr>
              <a:t>Inclusion.</a:t>
            </a:r>
            <a:endParaRPr sz="1350">
              <a:solidFill>
                <a:srgbClr val="3A3735"/>
              </a:solidFill>
            </a:endParaRPr>
          </a:p>
          <a:p>
            <a:pPr marL="0" lvl="0" indent="0" algn="ctr" rtl="0">
              <a:lnSpc>
                <a:spcPct val="80000"/>
              </a:lnSpc>
              <a:spcBef>
                <a:spcPts val="0"/>
              </a:spcBef>
              <a:spcAft>
                <a:spcPts val="0"/>
              </a:spcAft>
              <a:buNone/>
            </a:pPr>
            <a:r>
              <a:rPr lang="en" sz="1350">
                <a:solidFill>
                  <a:srgbClr val="3A3735"/>
                </a:solidFill>
              </a:rPr>
              <a:t>Results.</a:t>
            </a:r>
            <a:endParaRPr sz="1350">
              <a:solidFill>
                <a:srgbClr val="3A3735"/>
              </a:solidFill>
            </a:endParaRPr>
          </a:p>
          <a:p>
            <a:pPr marL="0" lvl="0" indent="0" algn="l" rtl="0">
              <a:lnSpc>
                <a:spcPct val="120000"/>
              </a:lnSpc>
              <a:spcBef>
                <a:spcPts val="0"/>
              </a:spcBef>
              <a:spcAft>
                <a:spcPts val="0"/>
              </a:spcAft>
              <a:buClr>
                <a:schemeClr val="dk1"/>
              </a:buClr>
              <a:buSzPts val="1100"/>
              <a:buFont typeface="Arial"/>
              <a:buNone/>
            </a:pPr>
            <a:endParaRPr sz="1350">
              <a:solidFill>
                <a:srgbClr val="3A3735"/>
              </a:solidFill>
            </a:endParaRPr>
          </a:p>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5874419ea3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15874419ea3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5ab5bdd99a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15ab5bdd99a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5ab5bdd99a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5ab5bdd99a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15ab5bdd99a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15ab5bdd99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5592a8fcb3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15592a8fcb3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50"/>
        <p:cNvGrpSpPr/>
        <p:nvPr/>
      </p:nvGrpSpPr>
      <p:grpSpPr>
        <a:xfrm>
          <a:off x="0" y="0"/>
          <a:ext cx="0" cy="0"/>
          <a:chOff x="0" y="0"/>
          <a:chExt cx="0" cy="0"/>
        </a:xfrm>
      </p:grpSpPr>
      <p:sp>
        <p:nvSpPr>
          <p:cNvPr id="51" name="Google Shape;51;p13"/>
          <p:cNvSpPr txBox="1">
            <a:spLocks noGrp="1"/>
          </p:cNvSpPr>
          <p:nvPr>
            <p:ph type="body" idx="1"/>
          </p:nvPr>
        </p:nvSpPr>
        <p:spPr>
          <a:xfrm>
            <a:off x="1137215" y="1369219"/>
            <a:ext cx="7378200" cy="3263400"/>
          </a:xfrm>
          <a:prstGeom prst="rect">
            <a:avLst/>
          </a:prstGeom>
          <a:noFill/>
          <a:ln>
            <a:noFill/>
          </a:ln>
        </p:spPr>
        <p:txBody>
          <a:bodyPr spcFirstLastPara="1" wrap="square" lIns="91425" tIns="91425" rIns="91425" bIns="91425"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orbel"/>
                <a:ea typeface="Corbel"/>
                <a:cs typeface="Corbel"/>
                <a:sym typeface="Corbe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orbel"/>
                <a:ea typeface="Corbel"/>
                <a:cs typeface="Corbel"/>
                <a:sym typeface="Corbe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52" name="Google Shape;52;p13"/>
          <p:cNvSpPr txBox="1">
            <a:spLocks noGrp="1"/>
          </p:cNvSpPr>
          <p:nvPr>
            <p:ph type="title"/>
          </p:nvPr>
        </p:nvSpPr>
        <p:spPr>
          <a:xfrm>
            <a:off x="1137215" y="273847"/>
            <a:ext cx="73782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2"/>
              </a:buClr>
              <a:buSzPts val="4400"/>
              <a:buFont typeface="Corbel"/>
              <a:buNone/>
              <a:defRPr sz="4400" b="0" i="0" u="none" strike="noStrike" cap="none">
                <a:solidFill>
                  <a:schemeClr val="dk2"/>
                </a:solidFill>
                <a:latin typeface="Corbel"/>
                <a:ea typeface="Corbel"/>
                <a:cs typeface="Corbel"/>
                <a:sym typeface="Corbel"/>
              </a:defRPr>
            </a:lvl1pPr>
            <a:lvl2pPr lvl="1" algn="l" rtl="0">
              <a:lnSpc>
                <a:spcPct val="100000"/>
              </a:lnSpc>
              <a:spcBef>
                <a:spcPts val="0"/>
              </a:spcBef>
              <a:spcAft>
                <a:spcPts val="0"/>
              </a:spcAft>
              <a:buSzPts val="1400"/>
              <a:buNone/>
              <a:defRPr sz="1800"/>
            </a:lvl2pPr>
            <a:lvl3pPr lvl="2" algn="l" rtl="0">
              <a:lnSpc>
                <a:spcPct val="100000"/>
              </a:lnSpc>
              <a:spcBef>
                <a:spcPts val="0"/>
              </a:spcBef>
              <a:spcAft>
                <a:spcPts val="0"/>
              </a:spcAft>
              <a:buSzPts val="1400"/>
              <a:buNone/>
              <a:defRPr sz="1800"/>
            </a:lvl3pPr>
            <a:lvl4pPr lvl="3" algn="l" rtl="0">
              <a:lnSpc>
                <a:spcPct val="100000"/>
              </a:lnSpc>
              <a:spcBef>
                <a:spcPts val="0"/>
              </a:spcBef>
              <a:spcAft>
                <a:spcPts val="0"/>
              </a:spcAft>
              <a:buSzPts val="1400"/>
              <a:buNone/>
              <a:defRPr sz="1800"/>
            </a:lvl4pPr>
            <a:lvl5pPr lvl="4" algn="l" rtl="0">
              <a:lnSpc>
                <a:spcPct val="100000"/>
              </a:lnSpc>
              <a:spcBef>
                <a:spcPts val="0"/>
              </a:spcBef>
              <a:spcAft>
                <a:spcPts val="0"/>
              </a:spcAft>
              <a:buSzPts val="1400"/>
              <a:buNone/>
              <a:defRPr sz="1800"/>
            </a:lvl5pPr>
            <a:lvl6pPr lvl="5" algn="l" rtl="0">
              <a:lnSpc>
                <a:spcPct val="100000"/>
              </a:lnSpc>
              <a:spcBef>
                <a:spcPts val="0"/>
              </a:spcBef>
              <a:spcAft>
                <a:spcPts val="0"/>
              </a:spcAft>
              <a:buSzPts val="1400"/>
              <a:buNone/>
              <a:defRPr sz="1800"/>
            </a:lvl6pPr>
            <a:lvl7pPr lvl="6" algn="l" rtl="0">
              <a:lnSpc>
                <a:spcPct val="100000"/>
              </a:lnSpc>
              <a:spcBef>
                <a:spcPts val="0"/>
              </a:spcBef>
              <a:spcAft>
                <a:spcPts val="0"/>
              </a:spcAft>
              <a:buSzPts val="1400"/>
              <a:buNone/>
              <a:defRPr sz="1800"/>
            </a:lvl7pPr>
            <a:lvl8pPr lvl="7" algn="l" rtl="0">
              <a:lnSpc>
                <a:spcPct val="100000"/>
              </a:lnSpc>
              <a:spcBef>
                <a:spcPts val="0"/>
              </a:spcBef>
              <a:spcAft>
                <a:spcPts val="0"/>
              </a:spcAft>
              <a:buSzPts val="1400"/>
              <a:buNone/>
              <a:defRPr sz="1800"/>
            </a:lvl8pPr>
            <a:lvl9pPr lvl="8" algn="l" rtl="0">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3"/>
        <p:cNvGrpSpPr/>
        <p:nvPr/>
      </p:nvGrpSpPr>
      <p:grpSpPr>
        <a:xfrm>
          <a:off x="0" y="0"/>
          <a:ext cx="0" cy="0"/>
          <a:chOff x="0" y="0"/>
          <a:chExt cx="0" cy="0"/>
        </a:xfrm>
      </p:grpSpPr>
      <p:sp>
        <p:nvSpPr>
          <p:cNvPr id="54" name="Google Shape;54;p14"/>
          <p:cNvSpPr txBox="1">
            <a:spLocks noGrp="1"/>
          </p:cNvSpPr>
          <p:nvPr>
            <p:ph type="title"/>
          </p:nvPr>
        </p:nvSpPr>
        <p:spPr>
          <a:xfrm>
            <a:off x="1137215" y="273847"/>
            <a:ext cx="73782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2"/>
              </a:buClr>
              <a:buSzPts val="4400"/>
              <a:buFont typeface="Corbel"/>
              <a:buNone/>
              <a:defRPr sz="4400" b="0" i="0" u="none" strike="noStrike" cap="none">
                <a:solidFill>
                  <a:schemeClr val="dk2"/>
                </a:solidFill>
                <a:latin typeface="Corbel"/>
                <a:ea typeface="Corbel"/>
                <a:cs typeface="Corbel"/>
                <a:sym typeface="Corbel"/>
              </a:defRPr>
            </a:lvl1pPr>
            <a:lvl2pPr lvl="1" algn="l" rtl="0">
              <a:lnSpc>
                <a:spcPct val="100000"/>
              </a:lnSpc>
              <a:spcBef>
                <a:spcPts val="0"/>
              </a:spcBef>
              <a:spcAft>
                <a:spcPts val="0"/>
              </a:spcAft>
              <a:buSzPts val="1400"/>
              <a:buNone/>
              <a:defRPr sz="1800"/>
            </a:lvl2pPr>
            <a:lvl3pPr lvl="2" algn="l" rtl="0">
              <a:lnSpc>
                <a:spcPct val="100000"/>
              </a:lnSpc>
              <a:spcBef>
                <a:spcPts val="0"/>
              </a:spcBef>
              <a:spcAft>
                <a:spcPts val="0"/>
              </a:spcAft>
              <a:buSzPts val="1400"/>
              <a:buNone/>
              <a:defRPr sz="1800"/>
            </a:lvl3pPr>
            <a:lvl4pPr lvl="3" algn="l" rtl="0">
              <a:lnSpc>
                <a:spcPct val="100000"/>
              </a:lnSpc>
              <a:spcBef>
                <a:spcPts val="0"/>
              </a:spcBef>
              <a:spcAft>
                <a:spcPts val="0"/>
              </a:spcAft>
              <a:buSzPts val="1400"/>
              <a:buNone/>
              <a:defRPr sz="1800"/>
            </a:lvl4pPr>
            <a:lvl5pPr lvl="4" algn="l" rtl="0">
              <a:lnSpc>
                <a:spcPct val="100000"/>
              </a:lnSpc>
              <a:spcBef>
                <a:spcPts val="0"/>
              </a:spcBef>
              <a:spcAft>
                <a:spcPts val="0"/>
              </a:spcAft>
              <a:buSzPts val="1400"/>
              <a:buNone/>
              <a:defRPr sz="1800"/>
            </a:lvl5pPr>
            <a:lvl6pPr lvl="5" algn="l" rtl="0">
              <a:lnSpc>
                <a:spcPct val="100000"/>
              </a:lnSpc>
              <a:spcBef>
                <a:spcPts val="0"/>
              </a:spcBef>
              <a:spcAft>
                <a:spcPts val="0"/>
              </a:spcAft>
              <a:buSzPts val="1400"/>
              <a:buNone/>
              <a:defRPr sz="1800"/>
            </a:lvl6pPr>
            <a:lvl7pPr lvl="6" algn="l" rtl="0">
              <a:lnSpc>
                <a:spcPct val="100000"/>
              </a:lnSpc>
              <a:spcBef>
                <a:spcPts val="0"/>
              </a:spcBef>
              <a:spcAft>
                <a:spcPts val="0"/>
              </a:spcAft>
              <a:buSzPts val="1400"/>
              <a:buNone/>
              <a:defRPr sz="1800"/>
            </a:lvl7pPr>
            <a:lvl8pPr lvl="7" algn="l" rtl="0">
              <a:lnSpc>
                <a:spcPct val="100000"/>
              </a:lnSpc>
              <a:spcBef>
                <a:spcPts val="0"/>
              </a:spcBef>
              <a:spcAft>
                <a:spcPts val="0"/>
              </a:spcAft>
              <a:buSzPts val="1400"/>
              <a:buNone/>
              <a:defRPr sz="1800"/>
            </a:lvl8pPr>
            <a:lvl9pPr lvl="8" algn="l" rtl="0">
              <a:lnSpc>
                <a:spcPct val="100000"/>
              </a:lnSpc>
              <a:spcBef>
                <a:spcPts val="0"/>
              </a:spcBef>
              <a:spcAft>
                <a:spcPts val="0"/>
              </a:spcAft>
              <a:buSzPts val="1400"/>
              <a:buNone/>
              <a:defRPr sz="1800"/>
            </a:lvl9pPr>
          </a:lstStyle>
          <a:p>
            <a:endParaRPr/>
          </a:p>
        </p:txBody>
      </p:sp>
      <p:sp>
        <p:nvSpPr>
          <p:cNvPr id="55" name="Google Shape;55;p14"/>
          <p:cNvSpPr txBox="1">
            <a:spLocks noGrp="1"/>
          </p:cNvSpPr>
          <p:nvPr>
            <p:ph type="body" idx="1"/>
          </p:nvPr>
        </p:nvSpPr>
        <p:spPr>
          <a:xfrm>
            <a:off x="1137215" y="1369219"/>
            <a:ext cx="3377700" cy="3263400"/>
          </a:xfrm>
          <a:prstGeom prst="rect">
            <a:avLst/>
          </a:prstGeom>
          <a:noFill/>
          <a:ln>
            <a:noFill/>
          </a:ln>
        </p:spPr>
        <p:txBody>
          <a:bodyPr spcFirstLastPara="1" wrap="square" lIns="91425" tIns="91425" rIns="91425" bIns="91425"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orbel"/>
                <a:ea typeface="Corbel"/>
                <a:cs typeface="Corbel"/>
                <a:sym typeface="Corbe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orbel"/>
                <a:ea typeface="Corbel"/>
                <a:cs typeface="Corbel"/>
                <a:sym typeface="Corbe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56" name="Google Shape;56;p14"/>
          <p:cNvSpPr txBox="1">
            <a:spLocks noGrp="1"/>
          </p:cNvSpPr>
          <p:nvPr>
            <p:ph type="body" idx="2"/>
          </p:nvPr>
        </p:nvSpPr>
        <p:spPr>
          <a:xfrm>
            <a:off x="5137714" y="1369219"/>
            <a:ext cx="3377700" cy="3263400"/>
          </a:xfrm>
          <a:prstGeom prst="rect">
            <a:avLst/>
          </a:prstGeom>
          <a:noFill/>
          <a:ln>
            <a:noFill/>
          </a:ln>
        </p:spPr>
        <p:txBody>
          <a:bodyPr spcFirstLastPara="1" wrap="square" lIns="91425" tIns="91425" rIns="91425" bIns="91425"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orbel"/>
                <a:ea typeface="Corbel"/>
                <a:cs typeface="Corbel"/>
                <a:sym typeface="Corbe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orbel"/>
                <a:ea typeface="Corbel"/>
                <a:cs typeface="Corbel"/>
                <a:sym typeface="Corbe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57"/>
        <p:cNvGrpSpPr/>
        <p:nvPr/>
      </p:nvGrpSpPr>
      <p:grpSpPr>
        <a:xfrm>
          <a:off x="0" y="0"/>
          <a:ext cx="0" cy="0"/>
          <a:chOff x="0" y="0"/>
          <a:chExt cx="0" cy="0"/>
        </a:xfrm>
      </p:grpSpPr>
      <p:sp>
        <p:nvSpPr>
          <p:cNvPr id="58" name="Google Shape;58;p15"/>
          <p:cNvSpPr txBox="1">
            <a:spLocks noGrp="1"/>
          </p:cNvSpPr>
          <p:nvPr>
            <p:ph type="subTitle" idx="1"/>
          </p:nvPr>
        </p:nvSpPr>
        <p:spPr>
          <a:xfrm>
            <a:off x="1143000" y="3578311"/>
            <a:ext cx="6858000" cy="1241700"/>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orbel"/>
                <a:ea typeface="Corbel"/>
                <a:cs typeface="Corbel"/>
                <a:sym typeface="Corbel"/>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orbel"/>
                <a:ea typeface="Corbel"/>
                <a:cs typeface="Corbel"/>
                <a:sym typeface="Corbel"/>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orbel"/>
                <a:ea typeface="Corbel"/>
                <a:cs typeface="Corbel"/>
                <a:sym typeface="Corbel"/>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orbel"/>
                <a:ea typeface="Corbel"/>
                <a:cs typeface="Corbel"/>
                <a:sym typeface="Corbe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orbel"/>
                <a:ea typeface="Corbel"/>
                <a:cs typeface="Corbel"/>
                <a:sym typeface="Corbe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orbel"/>
                <a:ea typeface="Corbel"/>
                <a:cs typeface="Corbel"/>
                <a:sym typeface="Corbe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orbel"/>
                <a:ea typeface="Corbel"/>
                <a:cs typeface="Corbel"/>
                <a:sym typeface="Corbe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orbel"/>
                <a:ea typeface="Corbel"/>
                <a:cs typeface="Corbel"/>
                <a:sym typeface="Corbel"/>
              </a:defRPr>
            </a:lvl9pPr>
          </a:lstStyle>
          <a:p>
            <a:endParaRPr/>
          </a:p>
        </p:txBody>
      </p:sp>
      <p:sp>
        <p:nvSpPr>
          <p:cNvPr id="59" name="Google Shape;59;p15"/>
          <p:cNvSpPr txBox="1">
            <a:spLocks noGrp="1"/>
          </p:cNvSpPr>
          <p:nvPr>
            <p:ph type="title"/>
          </p:nvPr>
        </p:nvSpPr>
        <p:spPr>
          <a:xfrm>
            <a:off x="1137215" y="2483162"/>
            <a:ext cx="73782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2"/>
              </a:buClr>
              <a:buSzPts val="4400"/>
              <a:buFont typeface="Corbel"/>
              <a:buNone/>
              <a:defRPr sz="4400" b="0" i="0" u="none" strike="noStrike" cap="none">
                <a:solidFill>
                  <a:schemeClr val="dk2"/>
                </a:solidFill>
                <a:latin typeface="Corbel"/>
                <a:ea typeface="Corbel"/>
                <a:cs typeface="Corbel"/>
                <a:sym typeface="Corbel"/>
              </a:defRPr>
            </a:lvl1pPr>
            <a:lvl2pPr lvl="1" algn="l" rtl="0">
              <a:lnSpc>
                <a:spcPct val="100000"/>
              </a:lnSpc>
              <a:spcBef>
                <a:spcPts val="0"/>
              </a:spcBef>
              <a:spcAft>
                <a:spcPts val="0"/>
              </a:spcAft>
              <a:buSzPts val="1400"/>
              <a:buNone/>
              <a:defRPr sz="1800"/>
            </a:lvl2pPr>
            <a:lvl3pPr lvl="2" algn="l" rtl="0">
              <a:lnSpc>
                <a:spcPct val="100000"/>
              </a:lnSpc>
              <a:spcBef>
                <a:spcPts val="0"/>
              </a:spcBef>
              <a:spcAft>
                <a:spcPts val="0"/>
              </a:spcAft>
              <a:buSzPts val="1400"/>
              <a:buNone/>
              <a:defRPr sz="1800"/>
            </a:lvl3pPr>
            <a:lvl4pPr lvl="3" algn="l" rtl="0">
              <a:lnSpc>
                <a:spcPct val="100000"/>
              </a:lnSpc>
              <a:spcBef>
                <a:spcPts val="0"/>
              </a:spcBef>
              <a:spcAft>
                <a:spcPts val="0"/>
              </a:spcAft>
              <a:buSzPts val="1400"/>
              <a:buNone/>
              <a:defRPr sz="1800"/>
            </a:lvl4pPr>
            <a:lvl5pPr lvl="4" algn="l" rtl="0">
              <a:lnSpc>
                <a:spcPct val="100000"/>
              </a:lnSpc>
              <a:spcBef>
                <a:spcPts val="0"/>
              </a:spcBef>
              <a:spcAft>
                <a:spcPts val="0"/>
              </a:spcAft>
              <a:buSzPts val="1400"/>
              <a:buNone/>
              <a:defRPr sz="1800"/>
            </a:lvl5pPr>
            <a:lvl6pPr lvl="5" algn="l" rtl="0">
              <a:lnSpc>
                <a:spcPct val="100000"/>
              </a:lnSpc>
              <a:spcBef>
                <a:spcPts val="0"/>
              </a:spcBef>
              <a:spcAft>
                <a:spcPts val="0"/>
              </a:spcAft>
              <a:buSzPts val="1400"/>
              <a:buNone/>
              <a:defRPr sz="1800"/>
            </a:lvl6pPr>
            <a:lvl7pPr lvl="6" algn="l" rtl="0">
              <a:lnSpc>
                <a:spcPct val="100000"/>
              </a:lnSpc>
              <a:spcBef>
                <a:spcPts val="0"/>
              </a:spcBef>
              <a:spcAft>
                <a:spcPts val="0"/>
              </a:spcAft>
              <a:buSzPts val="1400"/>
              <a:buNone/>
              <a:defRPr sz="1800"/>
            </a:lvl7pPr>
            <a:lvl8pPr lvl="7" algn="l" rtl="0">
              <a:lnSpc>
                <a:spcPct val="100000"/>
              </a:lnSpc>
              <a:spcBef>
                <a:spcPts val="0"/>
              </a:spcBef>
              <a:spcAft>
                <a:spcPts val="0"/>
              </a:spcAft>
              <a:buSzPts val="1400"/>
              <a:buNone/>
              <a:defRPr sz="1800"/>
            </a:lvl8pPr>
            <a:lvl9pPr lvl="8" algn="l" rtl="0">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type="obj">
  <p:cSld name="OBJECT">
    <p:spTree>
      <p:nvGrpSpPr>
        <p:cNvPr id="1" name="Shape 60"/>
        <p:cNvGrpSpPr/>
        <p:nvPr/>
      </p:nvGrpSpPr>
      <p:grpSpPr>
        <a:xfrm>
          <a:off x="0" y="0"/>
          <a:ext cx="0" cy="0"/>
          <a:chOff x="0" y="0"/>
          <a:chExt cx="0" cy="0"/>
        </a:xfrm>
      </p:grpSpPr>
      <p:sp>
        <p:nvSpPr>
          <p:cNvPr id="61" name="Google Shape;61;p16"/>
          <p:cNvSpPr txBox="1">
            <a:spLocks noGrp="1"/>
          </p:cNvSpPr>
          <p:nvPr>
            <p:ph type="title"/>
          </p:nvPr>
        </p:nvSpPr>
        <p:spPr>
          <a:xfrm>
            <a:off x="628650" y="188752"/>
            <a:ext cx="7886700" cy="579000"/>
          </a:xfrm>
          <a:prstGeom prst="rect">
            <a:avLst/>
          </a:prstGeom>
          <a:noFill/>
          <a:ln>
            <a:noFill/>
          </a:ln>
        </p:spPr>
        <p:txBody>
          <a:bodyPr spcFirstLastPara="1" wrap="square" lIns="68575" tIns="68575" rIns="68575" bIns="68575" anchor="ctr" anchorCtr="0">
            <a:noAutofit/>
          </a:bodyPr>
          <a:lstStyle>
            <a:lvl1pPr marR="0" lvl="0" algn="l" rtl="0">
              <a:lnSpc>
                <a:spcPct val="90000"/>
              </a:lnSpc>
              <a:spcBef>
                <a:spcPts val="0"/>
              </a:spcBef>
              <a:spcAft>
                <a:spcPts val="0"/>
              </a:spcAft>
              <a:buClr>
                <a:schemeClr val="dk2"/>
              </a:buClr>
              <a:buSzPts val="3300"/>
              <a:buFont typeface="Corbel"/>
              <a:buNone/>
              <a:defRPr sz="3300" b="0" i="0" u="none" strike="noStrike" cap="none">
                <a:solidFill>
                  <a:schemeClr val="dk2"/>
                </a:solidFill>
                <a:latin typeface="Corbel"/>
                <a:ea typeface="Corbel"/>
                <a:cs typeface="Corbel"/>
                <a:sym typeface="Corbel"/>
              </a:defRPr>
            </a:lvl1pPr>
            <a:lvl2pPr lvl="1" rtl="0">
              <a:spcBef>
                <a:spcPts val="0"/>
              </a:spcBef>
              <a:spcAft>
                <a:spcPts val="0"/>
              </a:spcAft>
              <a:buSzPts val="1400"/>
              <a:buFont typeface="Arial"/>
              <a:buNone/>
              <a:defRPr sz="1400"/>
            </a:lvl2pPr>
            <a:lvl3pPr lvl="2" rtl="0">
              <a:spcBef>
                <a:spcPts val="0"/>
              </a:spcBef>
              <a:spcAft>
                <a:spcPts val="0"/>
              </a:spcAft>
              <a:buSzPts val="1400"/>
              <a:buFont typeface="Arial"/>
              <a:buNone/>
              <a:defRPr sz="1400"/>
            </a:lvl3pPr>
            <a:lvl4pPr lvl="3" rtl="0">
              <a:spcBef>
                <a:spcPts val="0"/>
              </a:spcBef>
              <a:spcAft>
                <a:spcPts val="0"/>
              </a:spcAft>
              <a:buSzPts val="1400"/>
              <a:buFont typeface="Arial"/>
              <a:buNone/>
              <a:defRPr sz="1400"/>
            </a:lvl4pPr>
            <a:lvl5pPr lvl="4" rtl="0">
              <a:spcBef>
                <a:spcPts val="0"/>
              </a:spcBef>
              <a:spcAft>
                <a:spcPts val="0"/>
              </a:spcAft>
              <a:buSzPts val="1400"/>
              <a:buFont typeface="Arial"/>
              <a:buNone/>
              <a:defRPr sz="1400"/>
            </a:lvl5pPr>
            <a:lvl6pPr lvl="5" rtl="0">
              <a:spcBef>
                <a:spcPts val="0"/>
              </a:spcBef>
              <a:spcAft>
                <a:spcPts val="0"/>
              </a:spcAft>
              <a:buSzPts val="1400"/>
              <a:buFont typeface="Arial"/>
              <a:buNone/>
              <a:defRPr sz="1400"/>
            </a:lvl6pPr>
            <a:lvl7pPr lvl="6" rtl="0">
              <a:spcBef>
                <a:spcPts val="0"/>
              </a:spcBef>
              <a:spcAft>
                <a:spcPts val="0"/>
              </a:spcAft>
              <a:buSzPts val="1400"/>
              <a:buFont typeface="Arial"/>
              <a:buNone/>
              <a:defRPr sz="1400"/>
            </a:lvl7pPr>
            <a:lvl8pPr lvl="7" rtl="0">
              <a:spcBef>
                <a:spcPts val="0"/>
              </a:spcBef>
              <a:spcAft>
                <a:spcPts val="0"/>
              </a:spcAft>
              <a:buSzPts val="1400"/>
              <a:buFont typeface="Arial"/>
              <a:buNone/>
              <a:defRPr sz="1400"/>
            </a:lvl8pPr>
            <a:lvl9pPr lvl="8" rtl="0">
              <a:spcBef>
                <a:spcPts val="0"/>
              </a:spcBef>
              <a:spcAft>
                <a:spcPts val="0"/>
              </a:spcAft>
              <a:buSzPts val="1400"/>
              <a:buFont typeface="Arial"/>
              <a:buNone/>
              <a:defRPr sz="1400"/>
            </a:lvl9pPr>
          </a:lstStyle>
          <a:p>
            <a:endParaRPr/>
          </a:p>
        </p:txBody>
      </p:sp>
      <p:sp>
        <p:nvSpPr>
          <p:cNvPr id="62" name="Google Shape;62;p16"/>
          <p:cNvSpPr txBox="1">
            <a:spLocks noGrp="1"/>
          </p:cNvSpPr>
          <p:nvPr>
            <p:ph type="body" idx="1"/>
          </p:nvPr>
        </p:nvSpPr>
        <p:spPr>
          <a:xfrm>
            <a:off x="628650" y="861969"/>
            <a:ext cx="7886700" cy="3522000"/>
          </a:xfrm>
          <a:prstGeom prst="rect">
            <a:avLst/>
          </a:prstGeom>
          <a:noFill/>
          <a:ln>
            <a:noFill/>
          </a:ln>
        </p:spPr>
        <p:txBody>
          <a:bodyPr spcFirstLastPara="1" wrap="square" lIns="68575" tIns="68575" rIns="68575" bIns="68575" anchor="t" anchorCtr="0">
            <a:noAutofit/>
          </a:bodyPr>
          <a:lstStyle>
            <a:lvl1pPr marL="457200" marR="0" lvl="0" indent="-323850" algn="l" rtl="0">
              <a:lnSpc>
                <a:spcPct val="112000"/>
              </a:lnSpc>
              <a:spcBef>
                <a:spcPts val="800"/>
              </a:spcBef>
              <a:spcAft>
                <a:spcPts val="0"/>
              </a:spcAft>
              <a:buClr>
                <a:schemeClr val="dk2"/>
              </a:buClr>
              <a:buSzPts val="1500"/>
              <a:buFont typeface="Arial"/>
              <a:buChar char="•"/>
              <a:defRPr sz="1500" b="0" i="0" u="none" strike="noStrike" cap="none">
                <a:solidFill>
                  <a:schemeClr val="dk1"/>
                </a:solidFill>
                <a:latin typeface="Corbel"/>
                <a:ea typeface="Corbel"/>
                <a:cs typeface="Corbel"/>
                <a:sym typeface="Corbel"/>
              </a:defRPr>
            </a:lvl1pPr>
            <a:lvl2pPr marL="914400" marR="0" lvl="1" indent="-323850" algn="l" rtl="0">
              <a:lnSpc>
                <a:spcPct val="90000"/>
              </a:lnSpc>
              <a:spcBef>
                <a:spcPts val="400"/>
              </a:spcBef>
              <a:spcAft>
                <a:spcPts val="0"/>
              </a:spcAft>
              <a:buClr>
                <a:schemeClr val="accent6"/>
              </a:buClr>
              <a:buSzPts val="1500"/>
              <a:buFont typeface="Noto Sans Symbols"/>
              <a:buChar char="▪"/>
              <a:defRPr sz="1500" b="0" i="0" u="none" strike="noStrike" cap="none">
                <a:solidFill>
                  <a:schemeClr val="dk1"/>
                </a:solidFill>
                <a:latin typeface="Corbel"/>
                <a:ea typeface="Corbel"/>
                <a:cs typeface="Corbel"/>
                <a:sym typeface="Corbel"/>
              </a:defRPr>
            </a:lvl2pPr>
            <a:lvl3pPr marL="1371600" marR="0" lvl="2" indent="-323850" algn="l" rtl="0">
              <a:lnSpc>
                <a:spcPct val="90000"/>
              </a:lnSpc>
              <a:spcBef>
                <a:spcPts val="400"/>
              </a:spcBef>
              <a:spcAft>
                <a:spcPts val="0"/>
              </a:spcAft>
              <a:buClr>
                <a:schemeClr val="dk2"/>
              </a:buClr>
              <a:buSzPts val="1500"/>
              <a:buFont typeface="Arial"/>
              <a:buChar char="•"/>
              <a:defRPr sz="1500" b="0" i="0" u="none" strike="noStrike" cap="none">
                <a:solidFill>
                  <a:schemeClr val="dk1"/>
                </a:solidFill>
                <a:latin typeface="Corbel"/>
                <a:ea typeface="Corbel"/>
                <a:cs typeface="Corbel"/>
                <a:sym typeface="Corbel"/>
              </a:defRPr>
            </a:lvl3pPr>
            <a:lvl4pPr marL="1828800" marR="0" lvl="3" indent="-317500" algn="l" rtl="0">
              <a:lnSpc>
                <a:spcPct val="90000"/>
              </a:lnSpc>
              <a:spcBef>
                <a:spcPts val="400"/>
              </a:spcBef>
              <a:spcAft>
                <a:spcPts val="0"/>
              </a:spcAft>
              <a:buClr>
                <a:schemeClr val="accent6"/>
              </a:buClr>
              <a:buSzPts val="1400"/>
              <a:buFont typeface="Arial"/>
              <a:buChar char="•"/>
              <a:defRPr sz="1400" b="0" i="0" u="none" strike="noStrike" cap="none">
                <a:solidFill>
                  <a:schemeClr val="dk1"/>
                </a:solidFill>
                <a:latin typeface="Corbel"/>
                <a:ea typeface="Corbel"/>
                <a:cs typeface="Corbel"/>
                <a:sym typeface="Corbel"/>
              </a:defRPr>
            </a:lvl4pPr>
            <a:lvl5pPr marL="2286000" marR="0" lvl="4" indent="-317500" algn="l" rtl="0">
              <a:lnSpc>
                <a:spcPct val="90000"/>
              </a:lnSpc>
              <a:spcBef>
                <a:spcPts val="400"/>
              </a:spcBef>
              <a:spcAft>
                <a:spcPts val="0"/>
              </a:spcAft>
              <a:buClr>
                <a:schemeClr val="accent6"/>
              </a:buClr>
              <a:buSzPts val="1400"/>
              <a:buFont typeface="Arial"/>
              <a:buChar char="•"/>
              <a:defRPr sz="1400" b="0" i="0" u="none" strike="noStrike" cap="none">
                <a:solidFill>
                  <a:schemeClr val="dk1"/>
                </a:solidFill>
                <a:latin typeface="Corbel"/>
                <a:ea typeface="Corbel"/>
                <a:cs typeface="Corbel"/>
                <a:sym typeface="Corbe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orbel"/>
                <a:ea typeface="Corbel"/>
                <a:cs typeface="Corbel"/>
                <a:sym typeface="Corbe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orbel"/>
                <a:ea typeface="Corbel"/>
                <a:cs typeface="Corbel"/>
                <a:sym typeface="Corbe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orbel"/>
                <a:ea typeface="Corbel"/>
                <a:cs typeface="Corbel"/>
                <a:sym typeface="Corbe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orbel"/>
                <a:ea typeface="Corbel"/>
                <a:cs typeface="Corbel"/>
                <a:sym typeface="Corbel"/>
              </a:defRPr>
            </a:lvl9pPr>
          </a:lstStyle>
          <a:p>
            <a:endParaRPr/>
          </a:p>
        </p:txBody>
      </p:sp>
      <p:sp>
        <p:nvSpPr>
          <p:cNvPr id="63" name="Google Shape;63;p16"/>
          <p:cNvSpPr txBox="1">
            <a:spLocks noGrp="1"/>
          </p:cNvSpPr>
          <p:nvPr>
            <p:ph type="ftr" idx="11"/>
          </p:nvPr>
        </p:nvSpPr>
        <p:spPr>
          <a:xfrm>
            <a:off x="876649" y="4916998"/>
            <a:ext cx="6392400" cy="1698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888888"/>
              </a:buClr>
              <a:buSzPts val="900"/>
              <a:buFont typeface="Corbel"/>
              <a:buNone/>
              <a:defRPr sz="900" b="0" i="0" u="none" strike="noStrike" cap="none">
                <a:solidFill>
                  <a:srgbClr val="888888"/>
                </a:solidFill>
                <a:latin typeface="Corbel"/>
                <a:ea typeface="Corbel"/>
                <a:cs typeface="Corbel"/>
                <a:sym typeface="Corbel"/>
              </a:defRPr>
            </a:lvl1pPr>
            <a:lvl2pPr marR="0" lvl="1" algn="l" rtl="0">
              <a:lnSpc>
                <a:spcPct val="100000"/>
              </a:lnSpc>
              <a:spcBef>
                <a:spcPts val="0"/>
              </a:spcBef>
              <a:spcAft>
                <a:spcPts val="0"/>
              </a:spcAft>
              <a:buClr>
                <a:schemeClr val="dk1"/>
              </a:buClr>
              <a:buSzPts val="1400"/>
              <a:buFont typeface="Corbel"/>
              <a:buNone/>
              <a:defRPr sz="1400" b="0" i="0" u="none" strike="noStrike" cap="none">
                <a:solidFill>
                  <a:schemeClr val="dk1"/>
                </a:solidFill>
                <a:latin typeface="Corbel"/>
                <a:ea typeface="Corbel"/>
                <a:cs typeface="Corbel"/>
                <a:sym typeface="Corbel"/>
              </a:defRPr>
            </a:lvl2pPr>
            <a:lvl3pPr marR="0" lvl="2" algn="l" rtl="0">
              <a:lnSpc>
                <a:spcPct val="100000"/>
              </a:lnSpc>
              <a:spcBef>
                <a:spcPts val="0"/>
              </a:spcBef>
              <a:spcAft>
                <a:spcPts val="0"/>
              </a:spcAft>
              <a:buClr>
                <a:schemeClr val="dk1"/>
              </a:buClr>
              <a:buSzPts val="1400"/>
              <a:buFont typeface="Corbel"/>
              <a:buNone/>
              <a:defRPr sz="1400" b="0" i="0" u="none" strike="noStrike" cap="none">
                <a:solidFill>
                  <a:schemeClr val="dk1"/>
                </a:solidFill>
                <a:latin typeface="Corbel"/>
                <a:ea typeface="Corbel"/>
                <a:cs typeface="Corbel"/>
                <a:sym typeface="Corbel"/>
              </a:defRPr>
            </a:lvl3pPr>
            <a:lvl4pPr marR="0" lvl="3" algn="l" rtl="0">
              <a:lnSpc>
                <a:spcPct val="100000"/>
              </a:lnSpc>
              <a:spcBef>
                <a:spcPts val="0"/>
              </a:spcBef>
              <a:spcAft>
                <a:spcPts val="0"/>
              </a:spcAft>
              <a:buClr>
                <a:schemeClr val="dk1"/>
              </a:buClr>
              <a:buSzPts val="1400"/>
              <a:buFont typeface="Corbel"/>
              <a:buNone/>
              <a:defRPr sz="1400" b="0" i="0" u="none" strike="noStrike" cap="none">
                <a:solidFill>
                  <a:schemeClr val="dk1"/>
                </a:solidFill>
                <a:latin typeface="Corbel"/>
                <a:ea typeface="Corbel"/>
                <a:cs typeface="Corbel"/>
                <a:sym typeface="Corbel"/>
              </a:defRPr>
            </a:lvl4pPr>
            <a:lvl5pPr marR="0" lvl="4" algn="l" rtl="0">
              <a:lnSpc>
                <a:spcPct val="100000"/>
              </a:lnSpc>
              <a:spcBef>
                <a:spcPts val="0"/>
              </a:spcBef>
              <a:spcAft>
                <a:spcPts val="0"/>
              </a:spcAft>
              <a:buClr>
                <a:schemeClr val="dk1"/>
              </a:buClr>
              <a:buSzPts val="1400"/>
              <a:buFont typeface="Corbel"/>
              <a:buNone/>
              <a:defRPr sz="1400" b="0" i="0" u="none" strike="noStrike" cap="none">
                <a:solidFill>
                  <a:schemeClr val="dk1"/>
                </a:solidFill>
                <a:latin typeface="Corbel"/>
                <a:ea typeface="Corbel"/>
                <a:cs typeface="Corbel"/>
                <a:sym typeface="Corbel"/>
              </a:defRPr>
            </a:lvl5pPr>
            <a:lvl6pPr marR="0" lvl="5" algn="l" rtl="0">
              <a:lnSpc>
                <a:spcPct val="100000"/>
              </a:lnSpc>
              <a:spcBef>
                <a:spcPts val="0"/>
              </a:spcBef>
              <a:spcAft>
                <a:spcPts val="0"/>
              </a:spcAft>
              <a:buClr>
                <a:schemeClr val="dk1"/>
              </a:buClr>
              <a:buSzPts val="1400"/>
              <a:buFont typeface="Corbel"/>
              <a:buNone/>
              <a:defRPr sz="1400" b="0" i="0" u="none" strike="noStrike" cap="none">
                <a:solidFill>
                  <a:schemeClr val="dk1"/>
                </a:solidFill>
                <a:latin typeface="Corbel"/>
                <a:ea typeface="Corbel"/>
                <a:cs typeface="Corbel"/>
                <a:sym typeface="Corbel"/>
              </a:defRPr>
            </a:lvl6pPr>
            <a:lvl7pPr marR="0" lvl="6" algn="l" rtl="0">
              <a:lnSpc>
                <a:spcPct val="100000"/>
              </a:lnSpc>
              <a:spcBef>
                <a:spcPts val="0"/>
              </a:spcBef>
              <a:spcAft>
                <a:spcPts val="0"/>
              </a:spcAft>
              <a:buClr>
                <a:schemeClr val="dk1"/>
              </a:buClr>
              <a:buSzPts val="1400"/>
              <a:buFont typeface="Corbel"/>
              <a:buNone/>
              <a:defRPr sz="1400" b="0" i="0" u="none" strike="noStrike" cap="none">
                <a:solidFill>
                  <a:schemeClr val="dk1"/>
                </a:solidFill>
                <a:latin typeface="Corbel"/>
                <a:ea typeface="Corbel"/>
                <a:cs typeface="Corbel"/>
                <a:sym typeface="Corbel"/>
              </a:defRPr>
            </a:lvl7pPr>
            <a:lvl8pPr marR="0" lvl="7" algn="l" rtl="0">
              <a:lnSpc>
                <a:spcPct val="100000"/>
              </a:lnSpc>
              <a:spcBef>
                <a:spcPts val="0"/>
              </a:spcBef>
              <a:spcAft>
                <a:spcPts val="0"/>
              </a:spcAft>
              <a:buClr>
                <a:schemeClr val="dk1"/>
              </a:buClr>
              <a:buSzPts val="1400"/>
              <a:buFont typeface="Corbel"/>
              <a:buNone/>
              <a:defRPr sz="1400" b="0" i="0" u="none" strike="noStrike" cap="none">
                <a:solidFill>
                  <a:schemeClr val="dk1"/>
                </a:solidFill>
                <a:latin typeface="Corbel"/>
                <a:ea typeface="Corbel"/>
                <a:cs typeface="Corbel"/>
                <a:sym typeface="Corbel"/>
              </a:defRPr>
            </a:lvl8pPr>
            <a:lvl9pPr marR="0" lvl="8" algn="l" rtl="0">
              <a:lnSpc>
                <a:spcPct val="100000"/>
              </a:lnSpc>
              <a:spcBef>
                <a:spcPts val="0"/>
              </a:spcBef>
              <a:spcAft>
                <a:spcPts val="0"/>
              </a:spcAft>
              <a:buClr>
                <a:schemeClr val="dk1"/>
              </a:buClr>
              <a:buSzPts val="1400"/>
              <a:buFont typeface="Corbel"/>
              <a:buNone/>
              <a:defRPr sz="1400" b="0" i="0" u="none" strike="noStrike" cap="none">
                <a:solidFill>
                  <a:schemeClr val="dk1"/>
                </a:solidFill>
                <a:latin typeface="Corbel"/>
                <a:ea typeface="Corbel"/>
                <a:cs typeface="Corbel"/>
                <a:sym typeface="Corbe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64"/>
        <p:cNvGrpSpPr/>
        <p:nvPr/>
      </p:nvGrpSpPr>
      <p:grpSpPr>
        <a:xfrm>
          <a:off x="0" y="0"/>
          <a:ext cx="0" cy="0"/>
          <a:chOff x="0" y="0"/>
          <a:chExt cx="0" cy="0"/>
        </a:xfrm>
      </p:grpSpPr>
      <p:sp>
        <p:nvSpPr>
          <p:cNvPr id="65" name="Google Shape;65;p17"/>
          <p:cNvSpPr txBox="1">
            <a:spLocks noGrp="1"/>
          </p:cNvSpPr>
          <p:nvPr>
            <p:ph type="body" idx="1"/>
          </p:nvPr>
        </p:nvSpPr>
        <p:spPr>
          <a:xfrm>
            <a:off x="1137215" y="1369219"/>
            <a:ext cx="7378200" cy="32634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120000"/>
              </a:lnSpc>
              <a:spcBef>
                <a:spcPts val="1000"/>
              </a:spcBef>
              <a:spcAft>
                <a:spcPts val="0"/>
              </a:spcAft>
              <a:buClr>
                <a:schemeClr val="dk1"/>
              </a:buClr>
              <a:buSzPts val="2400"/>
              <a:buFont typeface="Arial"/>
              <a:buChar char="•"/>
              <a:defRPr sz="2400" b="0" i="0" u="none" strike="noStrike" cap="none">
                <a:solidFill>
                  <a:schemeClr val="dk1"/>
                </a:solidFill>
                <a:latin typeface="Corbel"/>
                <a:ea typeface="Corbel"/>
                <a:cs typeface="Corbel"/>
                <a:sym typeface="Corbel"/>
              </a:defRPr>
            </a:lvl1pPr>
            <a:lvl2pPr marL="914400" marR="0" lvl="1" indent="-381000" algn="l" rtl="0">
              <a:lnSpc>
                <a:spcPct val="120000"/>
              </a:lnSpc>
              <a:spcBef>
                <a:spcPts val="500"/>
              </a:spcBef>
              <a:spcAft>
                <a:spcPts val="0"/>
              </a:spcAft>
              <a:buClr>
                <a:schemeClr val="dk1"/>
              </a:buClr>
              <a:buSzPts val="2400"/>
              <a:buFont typeface="Arial"/>
              <a:buChar char="•"/>
              <a:defRPr sz="2400" b="0" i="0" u="none" strike="noStrike" cap="none">
                <a:solidFill>
                  <a:schemeClr val="dk1"/>
                </a:solidFill>
                <a:latin typeface="Corbel"/>
                <a:ea typeface="Corbel"/>
                <a:cs typeface="Corbel"/>
                <a:sym typeface="Corbel"/>
              </a:defRPr>
            </a:lvl2pPr>
            <a:lvl3pPr marL="1371600" marR="0" lvl="2" indent="-355600" algn="l" rtl="0">
              <a:lnSpc>
                <a:spcPct val="12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2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2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66" name="Google Shape;66;p17"/>
          <p:cNvSpPr txBox="1">
            <a:spLocks noGrp="1"/>
          </p:cNvSpPr>
          <p:nvPr>
            <p:ph type="title"/>
          </p:nvPr>
        </p:nvSpPr>
        <p:spPr>
          <a:xfrm>
            <a:off x="1137215" y="273847"/>
            <a:ext cx="73782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2"/>
              </a:buClr>
              <a:buSzPts val="4400"/>
              <a:buFont typeface="Corbel"/>
              <a:buNone/>
              <a:defRPr sz="4400" b="0" i="0" u="none" strike="noStrike" cap="none">
                <a:solidFill>
                  <a:schemeClr val="dk2"/>
                </a:solidFill>
                <a:latin typeface="Corbel"/>
                <a:ea typeface="Corbel"/>
                <a:cs typeface="Corbel"/>
                <a:sym typeface="Corbel"/>
              </a:defRPr>
            </a:lvl1pPr>
            <a:lvl2pPr lvl="1" algn="l" rtl="0">
              <a:lnSpc>
                <a:spcPct val="100000"/>
              </a:lnSpc>
              <a:spcBef>
                <a:spcPts val="0"/>
              </a:spcBef>
              <a:spcAft>
                <a:spcPts val="0"/>
              </a:spcAft>
              <a:buSzPts val="1400"/>
              <a:buNone/>
              <a:defRPr sz="1800"/>
            </a:lvl2pPr>
            <a:lvl3pPr lvl="2" algn="l" rtl="0">
              <a:lnSpc>
                <a:spcPct val="100000"/>
              </a:lnSpc>
              <a:spcBef>
                <a:spcPts val="0"/>
              </a:spcBef>
              <a:spcAft>
                <a:spcPts val="0"/>
              </a:spcAft>
              <a:buSzPts val="1400"/>
              <a:buNone/>
              <a:defRPr sz="1800"/>
            </a:lvl3pPr>
            <a:lvl4pPr lvl="3" algn="l" rtl="0">
              <a:lnSpc>
                <a:spcPct val="100000"/>
              </a:lnSpc>
              <a:spcBef>
                <a:spcPts val="0"/>
              </a:spcBef>
              <a:spcAft>
                <a:spcPts val="0"/>
              </a:spcAft>
              <a:buSzPts val="1400"/>
              <a:buNone/>
              <a:defRPr sz="1800"/>
            </a:lvl4pPr>
            <a:lvl5pPr lvl="4" algn="l" rtl="0">
              <a:lnSpc>
                <a:spcPct val="100000"/>
              </a:lnSpc>
              <a:spcBef>
                <a:spcPts val="0"/>
              </a:spcBef>
              <a:spcAft>
                <a:spcPts val="0"/>
              </a:spcAft>
              <a:buSzPts val="1400"/>
              <a:buNone/>
              <a:defRPr sz="1800"/>
            </a:lvl5pPr>
            <a:lvl6pPr lvl="5" algn="l" rtl="0">
              <a:lnSpc>
                <a:spcPct val="100000"/>
              </a:lnSpc>
              <a:spcBef>
                <a:spcPts val="0"/>
              </a:spcBef>
              <a:spcAft>
                <a:spcPts val="0"/>
              </a:spcAft>
              <a:buSzPts val="1400"/>
              <a:buNone/>
              <a:defRPr sz="1800"/>
            </a:lvl6pPr>
            <a:lvl7pPr lvl="6" algn="l" rtl="0">
              <a:lnSpc>
                <a:spcPct val="100000"/>
              </a:lnSpc>
              <a:spcBef>
                <a:spcPts val="0"/>
              </a:spcBef>
              <a:spcAft>
                <a:spcPts val="0"/>
              </a:spcAft>
              <a:buSzPts val="1400"/>
              <a:buNone/>
              <a:defRPr sz="1800"/>
            </a:lvl7pPr>
            <a:lvl8pPr lvl="7" algn="l" rtl="0">
              <a:lnSpc>
                <a:spcPct val="100000"/>
              </a:lnSpc>
              <a:spcBef>
                <a:spcPts val="0"/>
              </a:spcBef>
              <a:spcAft>
                <a:spcPts val="0"/>
              </a:spcAft>
              <a:buSzPts val="1400"/>
              <a:buNone/>
              <a:defRPr sz="1800"/>
            </a:lvl8pPr>
            <a:lvl9pPr lvl="8" algn="l" rtl="0">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67"/>
        <p:cNvGrpSpPr/>
        <p:nvPr/>
      </p:nvGrpSpPr>
      <p:grpSpPr>
        <a:xfrm>
          <a:off x="0" y="0"/>
          <a:ext cx="0" cy="0"/>
          <a:chOff x="0" y="0"/>
          <a:chExt cx="0" cy="0"/>
        </a:xfrm>
      </p:grpSpPr>
      <p:sp>
        <p:nvSpPr>
          <p:cNvPr id="68" name="Google Shape;68;p18"/>
          <p:cNvSpPr txBox="1">
            <a:spLocks noGrp="1"/>
          </p:cNvSpPr>
          <p:nvPr>
            <p:ph type="body" idx="1"/>
          </p:nvPr>
        </p:nvSpPr>
        <p:spPr>
          <a:xfrm>
            <a:off x="1137215" y="1369219"/>
            <a:ext cx="7378200" cy="32634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120000"/>
              </a:lnSpc>
              <a:spcBef>
                <a:spcPts val="1000"/>
              </a:spcBef>
              <a:spcAft>
                <a:spcPts val="0"/>
              </a:spcAft>
              <a:buClr>
                <a:schemeClr val="dk1"/>
              </a:buClr>
              <a:buSzPts val="2400"/>
              <a:buFont typeface="Arial"/>
              <a:buChar char="•"/>
              <a:defRPr sz="2400" b="0" i="0" u="none" strike="noStrike" cap="none">
                <a:solidFill>
                  <a:schemeClr val="dk1"/>
                </a:solidFill>
                <a:latin typeface="Corbel"/>
                <a:ea typeface="Corbel"/>
                <a:cs typeface="Corbel"/>
                <a:sym typeface="Corbel"/>
              </a:defRPr>
            </a:lvl1pPr>
            <a:lvl2pPr marL="914400" marR="0" lvl="1" indent="-381000" algn="l" rtl="0">
              <a:lnSpc>
                <a:spcPct val="120000"/>
              </a:lnSpc>
              <a:spcBef>
                <a:spcPts val="500"/>
              </a:spcBef>
              <a:spcAft>
                <a:spcPts val="0"/>
              </a:spcAft>
              <a:buClr>
                <a:schemeClr val="dk1"/>
              </a:buClr>
              <a:buSzPts val="2400"/>
              <a:buFont typeface="Arial"/>
              <a:buChar char="•"/>
              <a:defRPr sz="2400" b="0" i="0" u="none" strike="noStrike" cap="none">
                <a:solidFill>
                  <a:schemeClr val="dk1"/>
                </a:solidFill>
                <a:latin typeface="Corbel"/>
                <a:ea typeface="Corbel"/>
                <a:cs typeface="Corbel"/>
                <a:sym typeface="Corbel"/>
              </a:defRPr>
            </a:lvl2pPr>
            <a:lvl3pPr marL="1371600" marR="0" lvl="2" indent="-355600" algn="l" rtl="0">
              <a:lnSpc>
                <a:spcPct val="12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2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2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69" name="Google Shape;69;p18"/>
          <p:cNvSpPr txBox="1">
            <a:spLocks noGrp="1"/>
          </p:cNvSpPr>
          <p:nvPr>
            <p:ph type="title"/>
          </p:nvPr>
        </p:nvSpPr>
        <p:spPr>
          <a:xfrm>
            <a:off x="1137215" y="273847"/>
            <a:ext cx="73782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2"/>
              </a:buClr>
              <a:buSzPts val="4400"/>
              <a:buFont typeface="Corbel"/>
              <a:buNone/>
              <a:defRPr sz="4400" b="0" i="0" u="none" strike="noStrike" cap="none">
                <a:solidFill>
                  <a:schemeClr val="dk2"/>
                </a:solidFill>
                <a:latin typeface="Corbel"/>
                <a:ea typeface="Corbel"/>
                <a:cs typeface="Corbel"/>
                <a:sym typeface="Corbel"/>
              </a:defRPr>
            </a:lvl1pPr>
            <a:lvl2pPr lvl="1" algn="l" rtl="0">
              <a:lnSpc>
                <a:spcPct val="100000"/>
              </a:lnSpc>
              <a:spcBef>
                <a:spcPts val="0"/>
              </a:spcBef>
              <a:spcAft>
                <a:spcPts val="0"/>
              </a:spcAft>
              <a:buSzPts val="1400"/>
              <a:buNone/>
              <a:defRPr sz="1800"/>
            </a:lvl2pPr>
            <a:lvl3pPr lvl="2" algn="l" rtl="0">
              <a:lnSpc>
                <a:spcPct val="100000"/>
              </a:lnSpc>
              <a:spcBef>
                <a:spcPts val="0"/>
              </a:spcBef>
              <a:spcAft>
                <a:spcPts val="0"/>
              </a:spcAft>
              <a:buSzPts val="1400"/>
              <a:buNone/>
              <a:defRPr sz="1800"/>
            </a:lvl3pPr>
            <a:lvl4pPr lvl="3" algn="l" rtl="0">
              <a:lnSpc>
                <a:spcPct val="100000"/>
              </a:lnSpc>
              <a:spcBef>
                <a:spcPts val="0"/>
              </a:spcBef>
              <a:spcAft>
                <a:spcPts val="0"/>
              </a:spcAft>
              <a:buSzPts val="1400"/>
              <a:buNone/>
              <a:defRPr sz="1800"/>
            </a:lvl4pPr>
            <a:lvl5pPr lvl="4" algn="l" rtl="0">
              <a:lnSpc>
                <a:spcPct val="100000"/>
              </a:lnSpc>
              <a:spcBef>
                <a:spcPts val="0"/>
              </a:spcBef>
              <a:spcAft>
                <a:spcPts val="0"/>
              </a:spcAft>
              <a:buSzPts val="1400"/>
              <a:buNone/>
              <a:defRPr sz="1800"/>
            </a:lvl5pPr>
            <a:lvl6pPr lvl="5" algn="l" rtl="0">
              <a:lnSpc>
                <a:spcPct val="100000"/>
              </a:lnSpc>
              <a:spcBef>
                <a:spcPts val="0"/>
              </a:spcBef>
              <a:spcAft>
                <a:spcPts val="0"/>
              </a:spcAft>
              <a:buSzPts val="1400"/>
              <a:buNone/>
              <a:defRPr sz="1800"/>
            </a:lvl6pPr>
            <a:lvl7pPr lvl="6" algn="l" rtl="0">
              <a:lnSpc>
                <a:spcPct val="100000"/>
              </a:lnSpc>
              <a:spcBef>
                <a:spcPts val="0"/>
              </a:spcBef>
              <a:spcAft>
                <a:spcPts val="0"/>
              </a:spcAft>
              <a:buSzPts val="1400"/>
              <a:buNone/>
              <a:defRPr sz="1800"/>
            </a:lvl7pPr>
            <a:lvl8pPr lvl="7" algn="l" rtl="0">
              <a:lnSpc>
                <a:spcPct val="100000"/>
              </a:lnSpc>
              <a:spcBef>
                <a:spcPts val="0"/>
              </a:spcBef>
              <a:spcAft>
                <a:spcPts val="0"/>
              </a:spcAft>
              <a:buSzPts val="1400"/>
              <a:buNone/>
              <a:defRPr sz="1800"/>
            </a:lvl8pPr>
            <a:lvl9pPr lvl="8" algn="l" rtl="0">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t with Caption 2">
  <p:cSld name="OBJECT_WITH_CAPTION_TEXT_2">
    <p:spTree>
      <p:nvGrpSpPr>
        <p:cNvPr id="1" name="Shape 70"/>
        <p:cNvGrpSpPr/>
        <p:nvPr/>
      </p:nvGrpSpPr>
      <p:grpSpPr>
        <a:xfrm>
          <a:off x="0" y="0"/>
          <a:ext cx="0" cy="0"/>
          <a:chOff x="0" y="0"/>
          <a:chExt cx="0" cy="0"/>
        </a:xfrm>
      </p:grpSpPr>
      <p:sp>
        <p:nvSpPr>
          <p:cNvPr id="71" name="Google Shape;71;p19"/>
          <p:cNvSpPr txBox="1">
            <a:spLocks noGrp="1"/>
          </p:cNvSpPr>
          <p:nvPr>
            <p:ph type="title"/>
          </p:nvPr>
        </p:nvSpPr>
        <p:spPr>
          <a:xfrm>
            <a:off x="1046531" y="342900"/>
            <a:ext cx="7098600" cy="701700"/>
          </a:xfrm>
          <a:prstGeom prst="rect">
            <a:avLst/>
          </a:prstGeom>
          <a:noFill/>
          <a:ln>
            <a:noFill/>
          </a:ln>
        </p:spPr>
        <p:txBody>
          <a:bodyPr spcFirstLastPara="1" wrap="square" lIns="91400" tIns="91400" rIns="91400" bIns="91400" anchor="b" anchorCtr="0">
            <a:noAutofit/>
          </a:bodyPr>
          <a:lstStyle>
            <a:lvl1pPr marR="0" lvl="0" algn="ctr" rtl="0">
              <a:lnSpc>
                <a:spcPct val="90000"/>
              </a:lnSpc>
              <a:spcBef>
                <a:spcPts val="0"/>
              </a:spcBef>
              <a:spcAft>
                <a:spcPts val="0"/>
              </a:spcAft>
              <a:buClr>
                <a:schemeClr val="dk2"/>
              </a:buClr>
              <a:buSzPts val="2400"/>
              <a:buFont typeface="Arial"/>
              <a:buNone/>
              <a:defRPr sz="3200" i="0" u="none" strike="noStrike" cap="none">
                <a:solidFill>
                  <a:schemeClr val="dk2"/>
                </a:solidFill>
                <a:latin typeface="Arial"/>
                <a:ea typeface="Arial"/>
                <a:cs typeface="Arial"/>
                <a:sym typeface="Arial"/>
              </a:defRPr>
            </a:lvl1pPr>
            <a:lvl2pPr lvl="1" algn="ctr" rtl="0">
              <a:lnSpc>
                <a:spcPct val="100000"/>
              </a:lnSpc>
              <a:spcBef>
                <a:spcPts val="0"/>
              </a:spcBef>
              <a:spcAft>
                <a:spcPts val="0"/>
              </a:spcAft>
              <a:buSzPts val="1100"/>
              <a:buNone/>
              <a:defRPr sz="1800"/>
            </a:lvl2pPr>
            <a:lvl3pPr lvl="2" algn="ctr" rtl="0">
              <a:lnSpc>
                <a:spcPct val="100000"/>
              </a:lnSpc>
              <a:spcBef>
                <a:spcPts val="0"/>
              </a:spcBef>
              <a:spcAft>
                <a:spcPts val="0"/>
              </a:spcAft>
              <a:buSzPts val="1100"/>
              <a:buNone/>
              <a:defRPr sz="1800"/>
            </a:lvl3pPr>
            <a:lvl4pPr lvl="3" algn="ctr" rtl="0">
              <a:lnSpc>
                <a:spcPct val="100000"/>
              </a:lnSpc>
              <a:spcBef>
                <a:spcPts val="0"/>
              </a:spcBef>
              <a:spcAft>
                <a:spcPts val="0"/>
              </a:spcAft>
              <a:buSzPts val="1100"/>
              <a:buNone/>
              <a:defRPr sz="1800"/>
            </a:lvl4pPr>
            <a:lvl5pPr lvl="4" algn="ctr" rtl="0">
              <a:lnSpc>
                <a:spcPct val="100000"/>
              </a:lnSpc>
              <a:spcBef>
                <a:spcPts val="0"/>
              </a:spcBef>
              <a:spcAft>
                <a:spcPts val="0"/>
              </a:spcAft>
              <a:buSzPts val="1100"/>
              <a:buNone/>
              <a:defRPr sz="1800"/>
            </a:lvl5pPr>
            <a:lvl6pPr lvl="5" algn="ctr" rtl="0">
              <a:lnSpc>
                <a:spcPct val="100000"/>
              </a:lnSpc>
              <a:spcBef>
                <a:spcPts val="0"/>
              </a:spcBef>
              <a:spcAft>
                <a:spcPts val="0"/>
              </a:spcAft>
              <a:buSzPts val="1100"/>
              <a:buNone/>
              <a:defRPr sz="1800"/>
            </a:lvl6pPr>
            <a:lvl7pPr lvl="6" algn="ctr" rtl="0">
              <a:lnSpc>
                <a:spcPct val="100000"/>
              </a:lnSpc>
              <a:spcBef>
                <a:spcPts val="0"/>
              </a:spcBef>
              <a:spcAft>
                <a:spcPts val="0"/>
              </a:spcAft>
              <a:buSzPts val="1100"/>
              <a:buNone/>
              <a:defRPr sz="1800"/>
            </a:lvl7pPr>
            <a:lvl8pPr lvl="7" algn="ctr" rtl="0">
              <a:lnSpc>
                <a:spcPct val="100000"/>
              </a:lnSpc>
              <a:spcBef>
                <a:spcPts val="0"/>
              </a:spcBef>
              <a:spcAft>
                <a:spcPts val="0"/>
              </a:spcAft>
              <a:buSzPts val="1100"/>
              <a:buNone/>
              <a:defRPr sz="1800"/>
            </a:lvl8pPr>
            <a:lvl9pPr lvl="8" algn="ctr" rtl="0">
              <a:lnSpc>
                <a:spcPct val="100000"/>
              </a:lnSpc>
              <a:spcBef>
                <a:spcPts val="0"/>
              </a:spcBef>
              <a:spcAft>
                <a:spcPts val="0"/>
              </a:spcAft>
              <a:buSzPts val="1100"/>
              <a:buNone/>
              <a:defRPr sz="1800"/>
            </a:lvl9pPr>
          </a:lstStyle>
          <a:p>
            <a:endParaRPr/>
          </a:p>
        </p:txBody>
      </p:sp>
      <p:sp>
        <p:nvSpPr>
          <p:cNvPr id="72" name="Google Shape;72;p19"/>
          <p:cNvSpPr txBox="1">
            <a:spLocks noGrp="1"/>
          </p:cNvSpPr>
          <p:nvPr>
            <p:ph type="body" idx="1"/>
          </p:nvPr>
        </p:nvSpPr>
        <p:spPr>
          <a:xfrm>
            <a:off x="1046530" y="1543050"/>
            <a:ext cx="2949300" cy="2858700"/>
          </a:xfrm>
          <a:prstGeom prst="rect">
            <a:avLst/>
          </a:prstGeom>
          <a:noFill/>
          <a:ln>
            <a:noFill/>
          </a:ln>
        </p:spPr>
        <p:txBody>
          <a:bodyPr spcFirstLastPara="1" wrap="square" lIns="91400" tIns="91400" rIns="91400" bIns="91400" anchor="t" anchorCtr="0">
            <a:noAutofit/>
          </a:bodyPr>
          <a:lstStyle>
            <a:lvl1pPr marL="457200" marR="0" lvl="0" indent="-228600" algn="l" rtl="0">
              <a:lnSpc>
                <a:spcPct val="90000"/>
              </a:lnSpc>
              <a:spcBef>
                <a:spcPts val="1000"/>
              </a:spcBef>
              <a:spcAft>
                <a:spcPts val="0"/>
              </a:spcAft>
              <a:buClr>
                <a:schemeClr val="dk1"/>
              </a:buClr>
              <a:buSzPts val="1200"/>
              <a:buNone/>
              <a:defRPr sz="1600"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1100"/>
              <a:buNone/>
              <a:defRPr sz="140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900"/>
              <a:buNone/>
              <a:defRPr sz="120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800"/>
              <a:buNone/>
              <a:defRPr sz="100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800"/>
              <a:buNone/>
              <a:defRPr sz="1000"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800"/>
              <a:buNone/>
              <a:defRPr sz="1000"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800"/>
              <a:buNone/>
              <a:defRPr sz="1000"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800"/>
              <a:buNone/>
              <a:defRPr sz="1000"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800"/>
              <a:buNone/>
              <a:defRPr sz="100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4_Blank">
  <p:cSld name="4_Blank">
    <p:spTree>
      <p:nvGrpSpPr>
        <p:cNvPr id="1" name="Shape 73"/>
        <p:cNvGrpSpPr/>
        <p:nvPr/>
      </p:nvGrpSpPr>
      <p:grpSpPr>
        <a:xfrm>
          <a:off x="0" y="0"/>
          <a:ext cx="0" cy="0"/>
          <a:chOff x="0" y="0"/>
          <a:chExt cx="0" cy="0"/>
        </a:xfrm>
      </p:grpSpPr>
      <p:sp>
        <p:nvSpPr>
          <p:cNvPr id="74" name="Google Shape;74;p20"/>
          <p:cNvSpPr txBox="1"/>
          <p:nvPr/>
        </p:nvSpPr>
        <p:spPr>
          <a:xfrm>
            <a:off x="8769352" y="4857754"/>
            <a:ext cx="227400" cy="1833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en" sz="900">
                <a:solidFill>
                  <a:srgbClr val="595959"/>
                </a:solidFill>
                <a:latin typeface="Calibri"/>
                <a:ea typeface="Calibri"/>
                <a:cs typeface="Calibri"/>
                <a:sym typeface="Calibri"/>
              </a:rPr>
              <a:t>‹#›</a:t>
            </a:fld>
            <a:endParaRPr sz="900">
              <a:solidFill>
                <a:srgbClr val="595959"/>
              </a:solidFill>
              <a:latin typeface="Calibri"/>
              <a:ea typeface="Calibri"/>
              <a:cs typeface="Calibri"/>
              <a:sym typeface="Calibri"/>
            </a:endParaRPr>
          </a:p>
        </p:txBody>
      </p:sp>
      <p:sp>
        <p:nvSpPr>
          <p:cNvPr id="75" name="Google Shape;75;p20"/>
          <p:cNvSpPr/>
          <p:nvPr/>
        </p:nvSpPr>
        <p:spPr>
          <a:xfrm>
            <a:off x="0" y="4918412"/>
            <a:ext cx="2793600" cy="2076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900">
                <a:solidFill>
                  <a:schemeClr val="dk1"/>
                </a:solidFill>
                <a:latin typeface="Calibri"/>
                <a:ea typeface="Calibri"/>
                <a:cs typeface="Calibri"/>
                <a:sym typeface="Calibri"/>
              </a:rPr>
              <a:t>Draft, Confidential, for Internal Discussion Purposes  Only</a:t>
            </a:r>
            <a:endParaRPr sz="11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76"/>
        <p:cNvGrpSpPr/>
        <p:nvPr/>
      </p:nvGrpSpPr>
      <p:grpSpPr>
        <a:xfrm>
          <a:off x="0" y="0"/>
          <a:ext cx="0" cy="0"/>
          <a:chOff x="0" y="0"/>
          <a:chExt cx="0" cy="0"/>
        </a:xfrm>
      </p:grpSpPr>
      <p:sp>
        <p:nvSpPr>
          <p:cNvPr id="77" name="Google Shape;77;p21"/>
          <p:cNvSpPr txBox="1">
            <a:spLocks noGrp="1"/>
          </p:cNvSpPr>
          <p:nvPr>
            <p:ph type="body" idx="1"/>
          </p:nvPr>
        </p:nvSpPr>
        <p:spPr>
          <a:xfrm>
            <a:off x="1137215" y="1369219"/>
            <a:ext cx="7378200" cy="32634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120000"/>
              </a:lnSpc>
              <a:spcBef>
                <a:spcPts val="1000"/>
              </a:spcBef>
              <a:spcAft>
                <a:spcPts val="0"/>
              </a:spcAft>
              <a:buClr>
                <a:schemeClr val="dk1"/>
              </a:buClr>
              <a:buSzPts val="2400"/>
              <a:buFont typeface="Arial"/>
              <a:buChar char="•"/>
              <a:defRPr sz="2400" b="0" i="0" u="none" strike="noStrike" cap="none">
                <a:solidFill>
                  <a:schemeClr val="dk1"/>
                </a:solidFill>
                <a:latin typeface="Corbel"/>
                <a:ea typeface="Corbel"/>
                <a:cs typeface="Corbel"/>
                <a:sym typeface="Corbel"/>
              </a:defRPr>
            </a:lvl1pPr>
            <a:lvl2pPr marL="914400" marR="0" lvl="1" indent="-381000" algn="l" rtl="0">
              <a:lnSpc>
                <a:spcPct val="120000"/>
              </a:lnSpc>
              <a:spcBef>
                <a:spcPts val="500"/>
              </a:spcBef>
              <a:spcAft>
                <a:spcPts val="0"/>
              </a:spcAft>
              <a:buClr>
                <a:schemeClr val="dk1"/>
              </a:buClr>
              <a:buSzPts val="2400"/>
              <a:buFont typeface="Arial"/>
              <a:buChar char="•"/>
              <a:defRPr sz="2400" b="0" i="0" u="none" strike="noStrike" cap="none">
                <a:solidFill>
                  <a:schemeClr val="dk1"/>
                </a:solidFill>
                <a:latin typeface="Corbel"/>
                <a:ea typeface="Corbel"/>
                <a:cs typeface="Corbel"/>
                <a:sym typeface="Corbel"/>
              </a:defRPr>
            </a:lvl2pPr>
            <a:lvl3pPr marL="1371600" marR="0" lvl="2" indent="-355600" algn="l" rtl="0">
              <a:lnSpc>
                <a:spcPct val="12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2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2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78" name="Google Shape;78;p21"/>
          <p:cNvSpPr txBox="1">
            <a:spLocks noGrp="1"/>
          </p:cNvSpPr>
          <p:nvPr>
            <p:ph type="title"/>
          </p:nvPr>
        </p:nvSpPr>
        <p:spPr>
          <a:xfrm>
            <a:off x="1137215" y="273847"/>
            <a:ext cx="73782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2"/>
              </a:buClr>
              <a:buSzPts val="4400"/>
              <a:buFont typeface="Corbel"/>
              <a:buNone/>
              <a:defRPr sz="4400" b="0" i="0" u="none" strike="noStrike" cap="none">
                <a:solidFill>
                  <a:schemeClr val="dk2"/>
                </a:solidFill>
                <a:latin typeface="Corbel"/>
                <a:ea typeface="Corbel"/>
                <a:cs typeface="Corbel"/>
                <a:sym typeface="Corbel"/>
              </a:defRPr>
            </a:lvl1pPr>
            <a:lvl2pPr lvl="1" algn="l" rtl="0">
              <a:lnSpc>
                <a:spcPct val="100000"/>
              </a:lnSpc>
              <a:spcBef>
                <a:spcPts val="0"/>
              </a:spcBef>
              <a:spcAft>
                <a:spcPts val="0"/>
              </a:spcAft>
              <a:buSzPts val="1400"/>
              <a:buNone/>
              <a:defRPr sz="1800"/>
            </a:lvl2pPr>
            <a:lvl3pPr lvl="2" algn="l" rtl="0">
              <a:lnSpc>
                <a:spcPct val="100000"/>
              </a:lnSpc>
              <a:spcBef>
                <a:spcPts val="0"/>
              </a:spcBef>
              <a:spcAft>
                <a:spcPts val="0"/>
              </a:spcAft>
              <a:buSzPts val="1400"/>
              <a:buNone/>
              <a:defRPr sz="1800"/>
            </a:lvl3pPr>
            <a:lvl4pPr lvl="3" algn="l" rtl="0">
              <a:lnSpc>
                <a:spcPct val="100000"/>
              </a:lnSpc>
              <a:spcBef>
                <a:spcPts val="0"/>
              </a:spcBef>
              <a:spcAft>
                <a:spcPts val="0"/>
              </a:spcAft>
              <a:buSzPts val="1400"/>
              <a:buNone/>
              <a:defRPr sz="1800"/>
            </a:lvl4pPr>
            <a:lvl5pPr lvl="4" algn="l" rtl="0">
              <a:lnSpc>
                <a:spcPct val="100000"/>
              </a:lnSpc>
              <a:spcBef>
                <a:spcPts val="0"/>
              </a:spcBef>
              <a:spcAft>
                <a:spcPts val="0"/>
              </a:spcAft>
              <a:buSzPts val="1400"/>
              <a:buNone/>
              <a:defRPr sz="1800"/>
            </a:lvl5pPr>
            <a:lvl6pPr lvl="5" algn="l" rtl="0">
              <a:lnSpc>
                <a:spcPct val="100000"/>
              </a:lnSpc>
              <a:spcBef>
                <a:spcPts val="0"/>
              </a:spcBef>
              <a:spcAft>
                <a:spcPts val="0"/>
              </a:spcAft>
              <a:buSzPts val="1400"/>
              <a:buNone/>
              <a:defRPr sz="1800"/>
            </a:lvl6pPr>
            <a:lvl7pPr lvl="6" algn="l" rtl="0">
              <a:lnSpc>
                <a:spcPct val="100000"/>
              </a:lnSpc>
              <a:spcBef>
                <a:spcPts val="0"/>
              </a:spcBef>
              <a:spcAft>
                <a:spcPts val="0"/>
              </a:spcAft>
              <a:buSzPts val="1400"/>
              <a:buNone/>
              <a:defRPr sz="1800"/>
            </a:lvl7pPr>
            <a:lvl8pPr lvl="7" algn="l" rtl="0">
              <a:lnSpc>
                <a:spcPct val="100000"/>
              </a:lnSpc>
              <a:spcBef>
                <a:spcPts val="0"/>
              </a:spcBef>
              <a:spcAft>
                <a:spcPts val="0"/>
              </a:spcAft>
              <a:buSzPts val="1400"/>
              <a:buNone/>
              <a:defRPr sz="1800"/>
            </a:lvl8pPr>
            <a:lvl9pPr lvl="8" algn="l" rtl="0">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with Caption 1">
  <p:cSld name="OBJECT_WITH_CAPTION_TEXT_1">
    <p:spTree>
      <p:nvGrpSpPr>
        <p:cNvPr id="1" name="Shape 79"/>
        <p:cNvGrpSpPr/>
        <p:nvPr/>
      </p:nvGrpSpPr>
      <p:grpSpPr>
        <a:xfrm>
          <a:off x="0" y="0"/>
          <a:ext cx="0" cy="0"/>
          <a:chOff x="0" y="0"/>
          <a:chExt cx="0" cy="0"/>
        </a:xfrm>
      </p:grpSpPr>
      <p:sp>
        <p:nvSpPr>
          <p:cNvPr id="80" name="Google Shape;80;p22"/>
          <p:cNvSpPr txBox="1">
            <a:spLocks noGrp="1"/>
          </p:cNvSpPr>
          <p:nvPr>
            <p:ph type="title"/>
          </p:nvPr>
        </p:nvSpPr>
        <p:spPr>
          <a:xfrm>
            <a:off x="1046531" y="342900"/>
            <a:ext cx="7098600" cy="701700"/>
          </a:xfrm>
          <a:prstGeom prst="rect">
            <a:avLst/>
          </a:prstGeom>
          <a:noFill/>
          <a:ln>
            <a:noFill/>
          </a:ln>
        </p:spPr>
        <p:txBody>
          <a:bodyPr spcFirstLastPara="1" wrap="square" lIns="91400" tIns="91400" rIns="91400" bIns="91400" anchor="b" anchorCtr="0">
            <a:noAutofit/>
          </a:bodyPr>
          <a:lstStyle>
            <a:lvl1pPr marR="0" lvl="0" algn="ctr" rtl="0">
              <a:lnSpc>
                <a:spcPct val="90000"/>
              </a:lnSpc>
              <a:spcBef>
                <a:spcPts val="0"/>
              </a:spcBef>
              <a:spcAft>
                <a:spcPts val="0"/>
              </a:spcAft>
              <a:buClr>
                <a:schemeClr val="dk2"/>
              </a:buClr>
              <a:buSzPts val="2400"/>
              <a:buFont typeface="Corbel"/>
              <a:buNone/>
              <a:defRPr sz="3200" b="0" i="0" u="none" strike="noStrike" cap="none">
                <a:solidFill>
                  <a:schemeClr val="dk2"/>
                </a:solidFill>
                <a:latin typeface="Corbel"/>
                <a:ea typeface="Corbel"/>
                <a:cs typeface="Corbel"/>
                <a:sym typeface="Corbel"/>
              </a:defRPr>
            </a:lvl1pPr>
            <a:lvl2pPr lvl="1" algn="ctr" rtl="0">
              <a:lnSpc>
                <a:spcPct val="100000"/>
              </a:lnSpc>
              <a:spcBef>
                <a:spcPts val="0"/>
              </a:spcBef>
              <a:spcAft>
                <a:spcPts val="0"/>
              </a:spcAft>
              <a:buSzPts val="1100"/>
              <a:buNone/>
              <a:defRPr sz="1800"/>
            </a:lvl2pPr>
            <a:lvl3pPr lvl="2" algn="ctr" rtl="0">
              <a:lnSpc>
                <a:spcPct val="100000"/>
              </a:lnSpc>
              <a:spcBef>
                <a:spcPts val="0"/>
              </a:spcBef>
              <a:spcAft>
                <a:spcPts val="0"/>
              </a:spcAft>
              <a:buSzPts val="1100"/>
              <a:buNone/>
              <a:defRPr sz="1800"/>
            </a:lvl3pPr>
            <a:lvl4pPr lvl="3" algn="ctr" rtl="0">
              <a:lnSpc>
                <a:spcPct val="100000"/>
              </a:lnSpc>
              <a:spcBef>
                <a:spcPts val="0"/>
              </a:spcBef>
              <a:spcAft>
                <a:spcPts val="0"/>
              </a:spcAft>
              <a:buSzPts val="1100"/>
              <a:buNone/>
              <a:defRPr sz="1800"/>
            </a:lvl4pPr>
            <a:lvl5pPr lvl="4" algn="ctr" rtl="0">
              <a:lnSpc>
                <a:spcPct val="100000"/>
              </a:lnSpc>
              <a:spcBef>
                <a:spcPts val="0"/>
              </a:spcBef>
              <a:spcAft>
                <a:spcPts val="0"/>
              </a:spcAft>
              <a:buSzPts val="1100"/>
              <a:buNone/>
              <a:defRPr sz="1800"/>
            </a:lvl5pPr>
            <a:lvl6pPr lvl="5" algn="ctr" rtl="0">
              <a:lnSpc>
                <a:spcPct val="100000"/>
              </a:lnSpc>
              <a:spcBef>
                <a:spcPts val="0"/>
              </a:spcBef>
              <a:spcAft>
                <a:spcPts val="0"/>
              </a:spcAft>
              <a:buSzPts val="1100"/>
              <a:buNone/>
              <a:defRPr sz="1800"/>
            </a:lvl6pPr>
            <a:lvl7pPr lvl="6" algn="ctr" rtl="0">
              <a:lnSpc>
                <a:spcPct val="100000"/>
              </a:lnSpc>
              <a:spcBef>
                <a:spcPts val="0"/>
              </a:spcBef>
              <a:spcAft>
                <a:spcPts val="0"/>
              </a:spcAft>
              <a:buSzPts val="1100"/>
              <a:buNone/>
              <a:defRPr sz="1800"/>
            </a:lvl7pPr>
            <a:lvl8pPr lvl="7" algn="ctr" rtl="0">
              <a:lnSpc>
                <a:spcPct val="100000"/>
              </a:lnSpc>
              <a:spcBef>
                <a:spcPts val="0"/>
              </a:spcBef>
              <a:spcAft>
                <a:spcPts val="0"/>
              </a:spcAft>
              <a:buSzPts val="1100"/>
              <a:buNone/>
              <a:defRPr sz="1800"/>
            </a:lvl8pPr>
            <a:lvl9pPr lvl="8" algn="ctr" rtl="0">
              <a:lnSpc>
                <a:spcPct val="100000"/>
              </a:lnSpc>
              <a:spcBef>
                <a:spcPts val="0"/>
              </a:spcBef>
              <a:spcAft>
                <a:spcPts val="0"/>
              </a:spcAft>
              <a:buSzPts val="1100"/>
              <a:buNone/>
              <a:defRPr sz="1800"/>
            </a:lvl9pPr>
          </a:lstStyle>
          <a:p>
            <a:endParaRPr/>
          </a:p>
        </p:txBody>
      </p:sp>
      <p:sp>
        <p:nvSpPr>
          <p:cNvPr id="81" name="Google Shape;81;p22"/>
          <p:cNvSpPr txBox="1">
            <a:spLocks noGrp="1"/>
          </p:cNvSpPr>
          <p:nvPr>
            <p:ph type="body" idx="1"/>
          </p:nvPr>
        </p:nvSpPr>
        <p:spPr>
          <a:xfrm>
            <a:off x="1046530" y="1543050"/>
            <a:ext cx="2949300" cy="2858700"/>
          </a:xfrm>
          <a:prstGeom prst="rect">
            <a:avLst/>
          </a:prstGeom>
          <a:noFill/>
          <a:ln>
            <a:noFill/>
          </a:ln>
        </p:spPr>
        <p:txBody>
          <a:bodyPr spcFirstLastPara="1" wrap="square" lIns="91400" tIns="91400" rIns="91400" bIns="91400" anchor="t" anchorCtr="0">
            <a:noAutofit/>
          </a:bodyPr>
          <a:lstStyle>
            <a:lvl1pPr marL="457200" marR="0" lvl="0" indent="-228600" algn="l" rtl="0">
              <a:lnSpc>
                <a:spcPct val="90000"/>
              </a:lnSpc>
              <a:spcBef>
                <a:spcPts val="1000"/>
              </a:spcBef>
              <a:spcAft>
                <a:spcPts val="0"/>
              </a:spcAft>
              <a:buClr>
                <a:schemeClr val="dk1"/>
              </a:buClr>
              <a:buSzPts val="1200"/>
              <a:buFont typeface="Arial"/>
              <a:buNone/>
              <a:defRPr sz="1600" b="0" i="0" u="none" strike="noStrike" cap="none">
                <a:solidFill>
                  <a:schemeClr val="dk1"/>
                </a:solidFill>
                <a:latin typeface="Corbel"/>
                <a:ea typeface="Corbel"/>
                <a:cs typeface="Corbel"/>
                <a:sym typeface="Corbel"/>
              </a:defRPr>
            </a:lvl1pPr>
            <a:lvl2pPr marL="914400" marR="0" lvl="1" indent="-228600" algn="l" rtl="0">
              <a:lnSpc>
                <a:spcPct val="90000"/>
              </a:lnSpc>
              <a:spcBef>
                <a:spcPts val="500"/>
              </a:spcBef>
              <a:spcAft>
                <a:spcPts val="0"/>
              </a:spcAft>
              <a:buClr>
                <a:schemeClr val="dk1"/>
              </a:buClr>
              <a:buSzPts val="1100"/>
              <a:buFont typeface="Arial"/>
              <a:buNone/>
              <a:defRPr sz="1400" b="0" i="0" u="none" strike="noStrike" cap="none">
                <a:solidFill>
                  <a:schemeClr val="dk1"/>
                </a:solidFill>
                <a:latin typeface="Corbel"/>
                <a:ea typeface="Corbel"/>
                <a:cs typeface="Corbel"/>
                <a:sym typeface="Corbel"/>
              </a:defRPr>
            </a:lvl2pPr>
            <a:lvl3pPr marL="1371600" marR="0" lvl="2" indent="-228600" algn="l" rtl="0">
              <a:lnSpc>
                <a:spcPct val="90000"/>
              </a:lnSpc>
              <a:spcBef>
                <a:spcPts val="500"/>
              </a:spcBef>
              <a:spcAft>
                <a:spcPts val="0"/>
              </a:spcAft>
              <a:buClr>
                <a:schemeClr val="dk1"/>
              </a:buClr>
              <a:buSzPts val="900"/>
              <a:buFont typeface="Arial"/>
              <a:buNone/>
              <a:defRPr sz="1200" b="0" i="0" u="none" strike="noStrike" cap="none">
                <a:solidFill>
                  <a:schemeClr val="dk1"/>
                </a:solidFill>
                <a:latin typeface="Corbel"/>
                <a:ea typeface="Corbel"/>
                <a:cs typeface="Corbel"/>
                <a:sym typeface="Corbel"/>
              </a:defRPr>
            </a:lvl3pPr>
            <a:lvl4pPr marL="1828800" marR="0" lvl="3" indent="-228600" algn="l" rtl="0">
              <a:lnSpc>
                <a:spcPct val="90000"/>
              </a:lnSpc>
              <a:spcBef>
                <a:spcPts val="500"/>
              </a:spcBef>
              <a:spcAft>
                <a:spcPts val="0"/>
              </a:spcAft>
              <a:buClr>
                <a:schemeClr val="dk1"/>
              </a:buClr>
              <a:buSzPts val="800"/>
              <a:buFont typeface="Arial"/>
              <a:buNone/>
              <a:defRPr sz="1000" b="0" i="0" u="none" strike="noStrike" cap="none">
                <a:solidFill>
                  <a:schemeClr val="dk1"/>
                </a:solidFill>
                <a:latin typeface="Corbel"/>
                <a:ea typeface="Corbel"/>
                <a:cs typeface="Corbel"/>
                <a:sym typeface="Corbel"/>
              </a:defRPr>
            </a:lvl4pPr>
            <a:lvl5pPr marL="2286000" marR="0" lvl="4" indent="-228600" algn="l" rtl="0">
              <a:lnSpc>
                <a:spcPct val="90000"/>
              </a:lnSpc>
              <a:spcBef>
                <a:spcPts val="500"/>
              </a:spcBef>
              <a:spcAft>
                <a:spcPts val="0"/>
              </a:spcAft>
              <a:buClr>
                <a:schemeClr val="dk1"/>
              </a:buClr>
              <a:buSzPts val="800"/>
              <a:buFont typeface="Arial"/>
              <a:buNone/>
              <a:defRPr sz="1000" b="0" i="0" u="none" strike="noStrike" cap="none">
                <a:solidFill>
                  <a:schemeClr val="dk1"/>
                </a:solidFill>
                <a:latin typeface="Corbel"/>
                <a:ea typeface="Corbel"/>
                <a:cs typeface="Corbel"/>
                <a:sym typeface="Corbel"/>
              </a:defRPr>
            </a:lvl5pPr>
            <a:lvl6pPr marL="2743200" marR="0" lvl="5" indent="-228600" algn="l" rtl="0">
              <a:lnSpc>
                <a:spcPct val="90000"/>
              </a:lnSpc>
              <a:spcBef>
                <a:spcPts val="500"/>
              </a:spcBef>
              <a:spcAft>
                <a:spcPts val="0"/>
              </a:spcAft>
              <a:buClr>
                <a:schemeClr val="dk1"/>
              </a:buClr>
              <a:buSzPts val="800"/>
              <a:buFont typeface="Arial"/>
              <a:buNone/>
              <a:defRPr sz="1000" b="0" i="0" u="none" strike="noStrike" cap="none">
                <a:solidFill>
                  <a:schemeClr val="dk1"/>
                </a:solidFill>
                <a:latin typeface="Corbel"/>
                <a:ea typeface="Corbel"/>
                <a:cs typeface="Corbel"/>
                <a:sym typeface="Corbel"/>
              </a:defRPr>
            </a:lvl6pPr>
            <a:lvl7pPr marL="3200400" marR="0" lvl="6" indent="-228600" algn="l" rtl="0">
              <a:lnSpc>
                <a:spcPct val="90000"/>
              </a:lnSpc>
              <a:spcBef>
                <a:spcPts val="500"/>
              </a:spcBef>
              <a:spcAft>
                <a:spcPts val="0"/>
              </a:spcAft>
              <a:buClr>
                <a:schemeClr val="dk1"/>
              </a:buClr>
              <a:buSzPts val="800"/>
              <a:buFont typeface="Arial"/>
              <a:buNone/>
              <a:defRPr sz="1000" b="0" i="0" u="none" strike="noStrike" cap="none">
                <a:solidFill>
                  <a:schemeClr val="dk1"/>
                </a:solidFill>
                <a:latin typeface="Corbel"/>
                <a:ea typeface="Corbel"/>
                <a:cs typeface="Corbel"/>
                <a:sym typeface="Corbel"/>
              </a:defRPr>
            </a:lvl7pPr>
            <a:lvl8pPr marL="3657600" marR="0" lvl="7" indent="-228600" algn="l" rtl="0">
              <a:lnSpc>
                <a:spcPct val="90000"/>
              </a:lnSpc>
              <a:spcBef>
                <a:spcPts val="500"/>
              </a:spcBef>
              <a:spcAft>
                <a:spcPts val="0"/>
              </a:spcAft>
              <a:buClr>
                <a:schemeClr val="dk1"/>
              </a:buClr>
              <a:buSzPts val="800"/>
              <a:buFont typeface="Arial"/>
              <a:buNone/>
              <a:defRPr sz="1000" b="0" i="0" u="none" strike="noStrike" cap="none">
                <a:solidFill>
                  <a:schemeClr val="dk1"/>
                </a:solidFill>
                <a:latin typeface="Corbel"/>
                <a:ea typeface="Corbel"/>
                <a:cs typeface="Corbel"/>
                <a:sym typeface="Corbel"/>
              </a:defRPr>
            </a:lvl8pPr>
            <a:lvl9pPr marL="4114800" marR="0" lvl="8" indent="-228600" algn="l" rtl="0">
              <a:lnSpc>
                <a:spcPct val="90000"/>
              </a:lnSpc>
              <a:spcBef>
                <a:spcPts val="500"/>
              </a:spcBef>
              <a:spcAft>
                <a:spcPts val="0"/>
              </a:spcAft>
              <a:buClr>
                <a:schemeClr val="dk1"/>
              </a:buClr>
              <a:buSzPts val="800"/>
              <a:buFont typeface="Arial"/>
              <a:buNone/>
              <a:defRPr sz="1000" b="0" i="0" u="none" strike="noStrike" cap="none">
                <a:solidFill>
                  <a:schemeClr val="dk1"/>
                </a:solidFill>
                <a:latin typeface="Corbel"/>
                <a:ea typeface="Corbel"/>
                <a:cs typeface="Corbel"/>
                <a:sym typeface="Corbe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41.jpg"/><Relationship Id="rId3" Type="http://schemas.openxmlformats.org/officeDocument/2006/relationships/image" Target="../media/image11.png"/><Relationship Id="rId7"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39.jpg"/><Relationship Id="rId5" Type="http://schemas.openxmlformats.org/officeDocument/2006/relationships/image" Target="../media/image38.jpg"/><Relationship Id="rId4" Type="http://schemas.openxmlformats.org/officeDocument/2006/relationships/image" Target="../media/image37.jp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8" Type="http://schemas.openxmlformats.org/officeDocument/2006/relationships/hyperlink" Target="https://www.who.int/news-room/fact-sheets/detail/obesity-and-overweight#:~:text=Worldwide%20obesity%20has%20nearly%20tripled,%2C%20and%2013%25%20were%20obese" TargetMode="External"/><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5.jpg"/><Relationship Id="rId5" Type="http://schemas.openxmlformats.org/officeDocument/2006/relationships/image" Target="../media/image4.jpg"/><Relationship Id="rId10" Type="http://schemas.openxmlformats.org/officeDocument/2006/relationships/hyperlink" Target="https://www.gov.uk/government/news/alcoholic-liver-deaths-increased-by-21-during-year-of-the-pandemic#:~:text=There%20was%20a%20rapid%20increase,2.9%25%20between%202018%20and%202019" TargetMode="External"/><Relationship Id="rId4" Type="http://schemas.openxmlformats.org/officeDocument/2006/relationships/image" Target="../media/image3.jpg"/><Relationship Id="rId9" Type="http://schemas.openxmlformats.org/officeDocument/2006/relationships/hyperlink" Target="https://www.who.int/news-room/fact-sheets/detail/diabetes%20Accessed%20September%202022"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2.jpg"/><Relationship Id="rId7" Type="http://schemas.openxmlformats.org/officeDocument/2006/relationships/image" Target="../media/image26.jp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5.png"/><Relationship Id="rId11" Type="http://schemas.openxmlformats.org/officeDocument/2006/relationships/image" Target="../media/image7.png"/><Relationship Id="rId5" Type="http://schemas.openxmlformats.org/officeDocument/2006/relationships/image" Target="../media/image24.jpg"/><Relationship Id="rId10" Type="http://schemas.openxmlformats.org/officeDocument/2006/relationships/image" Target="../media/image29.jpg"/><Relationship Id="rId4" Type="http://schemas.openxmlformats.org/officeDocument/2006/relationships/image" Target="../media/image23.jpg"/><Relationship Id="rId9" Type="http://schemas.openxmlformats.org/officeDocument/2006/relationships/image" Target="../media/image28.jpg"/></Relationships>
</file>

<file path=ppt/slides/_rels/slide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23"/>
          <p:cNvSpPr txBox="1">
            <a:spLocks noGrp="1"/>
          </p:cNvSpPr>
          <p:nvPr>
            <p:ph type="title"/>
          </p:nvPr>
        </p:nvSpPr>
        <p:spPr>
          <a:xfrm>
            <a:off x="1135200" y="763175"/>
            <a:ext cx="7845300" cy="22431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endParaRPr sz="6300" dirty="0">
              <a:latin typeface="Arial"/>
              <a:ea typeface="Arial"/>
              <a:cs typeface="Arial"/>
              <a:sym typeface="Arial"/>
            </a:endParaRPr>
          </a:p>
          <a:p>
            <a:pPr marL="0" lvl="0" indent="0" algn="l" rtl="0">
              <a:lnSpc>
                <a:spcPct val="100000"/>
              </a:lnSpc>
              <a:spcBef>
                <a:spcPts val="0"/>
              </a:spcBef>
              <a:spcAft>
                <a:spcPts val="0"/>
              </a:spcAft>
              <a:buNone/>
            </a:pPr>
            <a:r>
              <a:rPr lang="en" sz="4000" b="1" dirty="0"/>
              <a:t>Defying the Trends: Leveraging Liver Health to Improve Patient Outcomes</a:t>
            </a:r>
            <a:r>
              <a:rPr lang="en" sz="4000" b="1" dirty="0">
                <a:solidFill>
                  <a:srgbClr val="98012E"/>
                </a:solidFill>
                <a:latin typeface="EB Garamond"/>
                <a:ea typeface="EB Garamond"/>
                <a:cs typeface="EB Garamond"/>
                <a:sym typeface="EB Garamond"/>
              </a:rPr>
              <a:t>.</a:t>
            </a:r>
            <a:endParaRPr sz="4000" b="1" dirty="0">
              <a:solidFill>
                <a:srgbClr val="98012E"/>
              </a:solidFill>
              <a:latin typeface="EB Garamond"/>
              <a:ea typeface="EB Garamond"/>
              <a:cs typeface="EB Garamond"/>
              <a:sym typeface="EB Garamond"/>
            </a:endParaRPr>
          </a:p>
          <a:p>
            <a:pPr marL="0" lvl="0" indent="0" algn="ctr" rtl="0">
              <a:lnSpc>
                <a:spcPct val="100000"/>
              </a:lnSpc>
              <a:spcBef>
                <a:spcPts val="0"/>
              </a:spcBef>
              <a:spcAft>
                <a:spcPts val="0"/>
              </a:spcAft>
              <a:buNone/>
            </a:pPr>
            <a:endParaRPr sz="3600" dirty="0">
              <a:latin typeface="Arial"/>
              <a:ea typeface="Arial"/>
              <a:cs typeface="Arial"/>
              <a:sym typeface="Arial"/>
            </a:endParaRPr>
          </a:p>
          <a:p>
            <a:pPr marL="0" lvl="0" indent="0" algn="ctr" rtl="0">
              <a:lnSpc>
                <a:spcPct val="100000"/>
              </a:lnSpc>
              <a:spcBef>
                <a:spcPts val="0"/>
              </a:spcBef>
              <a:spcAft>
                <a:spcPts val="0"/>
              </a:spcAft>
              <a:buNone/>
            </a:pPr>
            <a:endParaRPr sz="2500" dirty="0">
              <a:latin typeface="Arial"/>
              <a:ea typeface="Arial"/>
              <a:cs typeface="Arial"/>
              <a:sym typeface="Arial"/>
            </a:endParaRPr>
          </a:p>
        </p:txBody>
      </p:sp>
      <p:pic>
        <p:nvPicPr>
          <p:cNvPr id="87" name="Google Shape;87;p23"/>
          <p:cNvPicPr preferRelativeResize="0"/>
          <p:nvPr/>
        </p:nvPicPr>
        <p:blipFill>
          <a:blip r:embed="rId3">
            <a:alphaModFix/>
          </a:blip>
          <a:stretch>
            <a:fillRect/>
          </a:stretch>
        </p:blipFill>
        <p:spPr>
          <a:xfrm>
            <a:off x="1172275" y="529600"/>
            <a:ext cx="1941825" cy="1062599"/>
          </a:xfrm>
          <a:prstGeom prst="rect">
            <a:avLst/>
          </a:prstGeom>
          <a:noFill/>
          <a:ln>
            <a:noFill/>
          </a:ln>
        </p:spPr>
      </p:pic>
      <p:sp>
        <p:nvSpPr>
          <p:cNvPr id="88" name="Google Shape;88;p23"/>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3C10A592-7275-4C4E-9561-77D4EC9B3316}"/>
              </a:ext>
            </a:extLst>
          </p:cNvPr>
          <p:cNvSpPr txBox="1"/>
          <p:nvPr/>
        </p:nvSpPr>
        <p:spPr>
          <a:xfrm>
            <a:off x="3065699" y="4157985"/>
            <a:ext cx="3012602" cy="461665"/>
          </a:xfrm>
          <a:prstGeom prst="rect">
            <a:avLst/>
          </a:prstGeom>
        </p:spPr>
        <p:txBody>
          <a:bodyPr wrap="square" rtlCol="0">
            <a:spAutoFit/>
          </a:bodyPr>
          <a:lstStyle/>
          <a:p>
            <a:pPr algn="ctr"/>
            <a:r>
              <a:rPr lang="en-US" sz="1200" dirty="0">
                <a:solidFill>
                  <a:schemeClr val="tx1">
                    <a:lumMod val="75000"/>
                    <a:lumOff val="25000"/>
                  </a:schemeClr>
                </a:solidFill>
                <a:latin typeface="+mn-lt"/>
              </a:rPr>
              <a:t>MAT-GLB-2203893-v1.0 </a:t>
            </a:r>
            <a:br>
              <a:rPr lang="en-US" sz="1200" dirty="0">
                <a:solidFill>
                  <a:schemeClr val="tx1">
                    <a:lumMod val="75000"/>
                    <a:lumOff val="25000"/>
                  </a:schemeClr>
                </a:solidFill>
                <a:latin typeface="+mn-lt"/>
              </a:rPr>
            </a:br>
            <a:r>
              <a:rPr lang="en-US" sz="1200" dirty="0">
                <a:solidFill>
                  <a:schemeClr val="tx1">
                    <a:lumMod val="75000"/>
                    <a:lumOff val="25000"/>
                  </a:schemeClr>
                </a:solidFill>
                <a:latin typeface="+mn-lt"/>
              </a:rPr>
              <a:t>Date of approval: September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2"/>
          <p:cNvSpPr txBox="1"/>
          <p:nvPr/>
        </p:nvSpPr>
        <p:spPr>
          <a:xfrm>
            <a:off x="1005925" y="334050"/>
            <a:ext cx="68964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solidFill>
                  <a:schemeClr val="dk1"/>
                </a:solidFill>
              </a:rPr>
              <a:t>Beyond the Biopsy</a:t>
            </a:r>
            <a:r>
              <a:rPr lang="en" sz="4400" b="1">
                <a:solidFill>
                  <a:srgbClr val="98012E"/>
                </a:solidFill>
                <a:latin typeface="EB Garamond"/>
                <a:ea typeface="EB Garamond"/>
                <a:cs typeface="EB Garamond"/>
                <a:sym typeface="EB Garamond"/>
              </a:rPr>
              <a:t>.</a:t>
            </a:r>
            <a:endParaRPr b="1">
              <a:solidFill>
                <a:srgbClr val="98012E"/>
              </a:solidFill>
              <a:latin typeface="EB Garamond"/>
              <a:ea typeface="EB Garamond"/>
              <a:cs typeface="EB Garamond"/>
              <a:sym typeface="EB Garamond"/>
            </a:endParaRPr>
          </a:p>
        </p:txBody>
      </p:sp>
      <p:sp>
        <p:nvSpPr>
          <p:cNvPr id="186" name="Google Shape;186;p32"/>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2"/>
          <p:cNvSpPr txBox="1"/>
          <p:nvPr/>
        </p:nvSpPr>
        <p:spPr>
          <a:xfrm>
            <a:off x="1005925" y="1141450"/>
            <a:ext cx="7268700" cy="1123500"/>
          </a:xfrm>
          <a:prstGeom prst="rect">
            <a:avLst/>
          </a:prstGeom>
          <a:noFill/>
          <a:ln>
            <a:noFill/>
          </a:ln>
        </p:spPr>
        <p:txBody>
          <a:bodyPr spcFirstLastPara="1" wrap="square" lIns="91425" tIns="91425" rIns="91425" bIns="91425" anchor="t" anchorCtr="0">
            <a:spAutoFit/>
          </a:bodyPr>
          <a:lstStyle/>
          <a:p>
            <a:pPr marL="342892" lvl="0" indent="0" algn="l" rtl="0">
              <a:spcBef>
                <a:spcPts val="0"/>
              </a:spcBef>
              <a:spcAft>
                <a:spcPts val="0"/>
              </a:spcAft>
              <a:buNone/>
            </a:pPr>
            <a:endParaRPr sz="1600">
              <a:solidFill>
                <a:schemeClr val="dk1"/>
              </a:solidFill>
              <a:latin typeface="Calibri"/>
              <a:ea typeface="Calibri"/>
              <a:cs typeface="Calibri"/>
              <a:sym typeface="Calibri"/>
            </a:endParaRPr>
          </a:p>
          <a:p>
            <a:pPr marL="0" lvl="0" indent="0" algn="l" rtl="0">
              <a:spcBef>
                <a:spcPts val="0"/>
              </a:spcBef>
              <a:spcAft>
                <a:spcPts val="0"/>
              </a:spcAft>
              <a:buNone/>
            </a:pPr>
            <a:r>
              <a:rPr lang="en" sz="1500">
                <a:solidFill>
                  <a:schemeClr val="dk1"/>
                </a:solidFill>
              </a:rPr>
              <a:t>GLI’s Beyond the Biopsy program</a:t>
            </a:r>
            <a:r>
              <a:rPr lang="en" sz="1500" b="1">
                <a:solidFill>
                  <a:schemeClr val="dk1"/>
                </a:solidFill>
              </a:rPr>
              <a:t> </a:t>
            </a:r>
            <a:r>
              <a:rPr lang="en" sz="1500">
                <a:solidFill>
                  <a:schemeClr val="dk1"/>
                </a:solidFill>
              </a:rPr>
              <a:t>is a multifaceted awareness campaign dedicated to accelerating the acceptance and adoption of non-invasive diagnostics (NID) as an alternative to liver biopsy. </a:t>
            </a:r>
            <a:endParaRPr sz="1300"/>
          </a:p>
        </p:txBody>
      </p:sp>
      <p:sp>
        <p:nvSpPr>
          <p:cNvPr id="188" name="Google Shape;188;p32"/>
          <p:cNvSpPr txBox="1"/>
          <p:nvPr/>
        </p:nvSpPr>
        <p:spPr>
          <a:xfrm>
            <a:off x="1616963" y="2295111"/>
            <a:ext cx="5910074" cy="224007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 sz="2800" b="1" dirty="0">
                <a:solidFill>
                  <a:srgbClr val="98012E"/>
                </a:solidFill>
              </a:rPr>
              <a:t>Campaign Goals</a:t>
            </a:r>
            <a:endParaRPr sz="2800" dirty="0">
              <a:solidFill>
                <a:schemeClr val="dk1"/>
              </a:solidFill>
            </a:endParaRPr>
          </a:p>
          <a:p>
            <a:pPr marL="457200" lvl="0" indent="0" algn="l" rtl="0">
              <a:lnSpc>
                <a:spcPct val="90000"/>
              </a:lnSpc>
              <a:spcBef>
                <a:spcPts val="0"/>
              </a:spcBef>
              <a:spcAft>
                <a:spcPts val="0"/>
              </a:spcAft>
              <a:buNone/>
            </a:pPr>
            <a:endParaRPr sz="1600" dirty="0">
              <a:solidFill>
                <a:schemeClr val="dk1"/>
              </a:solidFill>
            </a:endParaRPr>
          </a:p>
          <a:p>
            <a:pPr marL="457188" lvl="0" indent="-317491" algn="l" rtl="0">
              <a:lnSpc>
                <a:spcPct val="90000"/>
              </a:lnSpc>
              <a:spcBef>
                <a:spcPts val="0"/>
              </a:spcBef>
              <a:spcAft>
                <a:spcPts val="0"/>
              </a:spcAft>
              <a:buClr>
                <a:srgbClr val="98012E"/>
              </a:buClr>
              <a:buSzPts val="1400"/>
              <a:buChar char="●"/>
            </a:pPr>
            <a:r>
              <a:rPr lang="en" sz="1500" dirty="0">
                <a:solidFill>
                  <a:schemeClr val="dk1"/>
                </a:solidFill>
              </a:rPr>
              <a:t>Shift share of voice and positive mentions of NID vs. biopsy</a:t>
            </a:r>
            <a:endParaRPr sz="1500" dirty="0">
              <a:solidFill>
                <a:schemeClr val="dk1"/>
              </a:solidFill>
            </a:endParaRPr>
          </a:p>
          <a:p>
            <a:pPr marL="457188" lvl="0" indent="-317491" algn="l" rtl="0">
              <a:lnSpc>
                <a:spcPct val="90000"/>
              </a:lnSpc>
              <a:spcBef>
                <a:spcPts val="0"/>
              </a:spcBef>
              <a:spcAft>
                <a:spcPts val="0"/>
              </a:spcAft>
              <a:buClr>
                <a:srgbClr val="98012E"/>
              </a:buClr>
              <a:buSzPts val="1400"/>
              <a:buChar char="●"/>
            </a:pPr>
            <a:r>
              <a:rPr lang="en" sz="1500" dirty="0">
                <a:solidFill>
                  <a:schemeClr val="dk1"/>
                </a:solidFill>
              </a:rPr>
              <a:t>Highlight innovation and value of NID (to patients, providers, and payers)</a:t>
            </a:r>
            <a:endParaRPr sz="1500" dirty="0">
              <a:solidFill>
                <a:schemeClr val="dk1"/>
              </a:solidFill>
            </a:endParaRPr>
          </a:p>
          <a:p>
            <a:pPr marL="457188" lvl="0" indent="-317491" algn="l" rtl="0">
              <a:lnSpc>
                <a:spcPct val="90000"/>
              </a:lnSpc>
              <a:spcBef>
                <a:spcPts val="0"/>
              </a:spcBef>
              <a:spcAft>
                <a:spcPts val="0"/>
              </a:spcAft>
              <a:buClr>
                <a:srgbClr val="98012E"/>
              </a:buClr>
              <a:buSzPts val="1400"/>
              <a:buChar char="●"/>
            </a:pPr>
            <a:r>
              <a:rPr lang="en" sz="1500" dirty="0">
                <a:solidFill>
                  <a:schemeClr val="dk1"/>
                </a:solidFill>
              </a:rPr>
              <a:t>Identify and address barriers to NID adoption</a:t>
            </a:r>
            <a:endParaRPr sz="1500" dirty="0">
              <a:solidFill>
                <a:schemeClr val="dk1"/>
              </a:solidFill>
            </a:endParaRPr>
          </a:p>
          <a:p>
            <a:pPr marL="457188" lvl="0" indent="-317491" algn="l" rtl="0">
              <a:lnSpc>
                <a:spcPct val="90000"/>
              </a:lnSpc>
              <a:spcBef>
                <a:spcPts val="0"/>
              </a:spcBef>
              <a:spcAft>
                <a:spcPts val="0"/>
              </a:spcAft>
              <a:buClr>
                <a:srgbClr val="98012E"/>
              </a:buClr>
              <a:buSzPts val="1400"/>
              <a:buChar char="●"/>
            </a:pPr>
            <a:r>
              <a:rPr lang="en" sz="1500" dirty="0">
                <a:solidFill>
                  <a:schemeClr val="dk1"/>
                </a:solidFill>
              </a:rPr>
              <a:t>Support integration of NID in best practices and guidelines </a:t>
            </a:r>
            <a:endParaRPr sz="1500" dirty="0">
              <a:solidFill>
                <a:schemeClr val="dk1"/>
              </a:solidFill>
            </a:endParaRPr>
          </a:p>
          <a:p>
            <a:pPr marL="457188" lvl="0" indent="0" algn="l" rtl="0">
              <a:lnSpc>
                <a:spcPct val="90000"/>
              </a:lnSpc>
              <a:spcBef>
                <a:spcPts val="800"/>
              </a:spcBef>
              <a:spcAft>
                <a:spcPts val="0"/>
              </a:spcAft>
              <a:buNone/>
            </a:pPr>
            <a:endParaRPr sz="2200" dirty="0">
              <a:solidFill>
                <a:schemeClr val="dk1"/>
              </a:solidFill>
            </a:endParaRPr>
          </a:p>
        </p:txBody>
      </p:sp>
      <p:pic>
        <p:nvPicPr>
          <p:cNvPr id="189" name="Google Shape;189;p32"/>
          <p:cNvPicPr preferRelativeResize="0"/>
          <p:nvPr/>
        </p:nvPicPr>
        <p:blipFill>
          <a:blip r:embed="rId3">
            <a:alphaModFix/>
          </a:blip>
          <a:stretch>
            <a:fillRect/>
          </a:stretch>
        </p:blipFill>
        <p:spPr>
          <a:xfrm>
            <a:off x="7831901" y="3808675"/>
            <a:ext cx="1111197" cy="1111224"/>
          </a:xfrm>
          <a:prstGeom prst="rect">
            <a:avLst/>
          </a:prstGeom>
          <a:noFill/>
          <a:ln>
            <a:noFill/>
          </a:ln>
        </p:spPr>
      </p:pic>
      <p:sp>
        <p:nvSpPr>
          <p:cNvPr id="7" name="TextBox 6">
            <a:extLst>
              <a:ext uri="{FF2B5EF4-FFF2-40B4-BE49-F238E27FC236}">
                <a16:creationId xmlns:a16="http://schemas.microsoft.com/office/drawing/2014/main" id="{E6FD0B5C-5E0F-4E74-A1D8-6EEBCC341209}"/>
              </a:ext>
            </a:extLst>
          </p:cNvPr>
          <p:cNvSpPr txBox="1"/>
          <p:nvPr/>
        </p:nvSpPr>
        <p:spPr>
          <a:xfrm>
            <a:off x="593124" y="4633783"/>
            <a:ext cx="5807676" cy="215444"/>
          </a:xfrm>
          <a:prstGeom prst="rect">
            <a:avLst/>
          </a:prstGeom>
          <a:noFill/>
        </p:spPr>
        <p:txBody>
          <a:bodyPr wrap="square" rtlCol="0">
            <a:spAutoFit/>
          </a:bodyPr>
          <a:lstStyle/>
          <a:p>
            <a:r>
              <a:rPr lang="en-GB" sz="800" dirty="0"/>
              <a:t>GLI, global liver institute; NID, non-invasion diagnostics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3"/>
          <p:cNvSpPr txBox="1"/>
          <p:nvPr/>
        </p:nvSpPr>
        <p:spPr>
          <a:xfrm>
            <a:off x="435900" y="257850"/>
            <a:ext cx="7857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00" b="1">
                <a:solidFill>
                  <a:schemeClr val="dk1"/>
                </a:solidFill>
              </a:rPr>
              <a:t>Beyond the Biopsy GLI Program Integration</a:t>
            </a:r>
            <a:r>
              <a:rPr lang="en" sz="2800" b="1">
                <a:solidFill>
                  <a:srgbClr val="98012E"/>
                </a:solidFill>
                <a:latin typeface="EB Garamond"/>
                <a:ea typeface="EB Garamond"/>
                <a:cs typeface="EB Garamond"/>
                <a:sym typeface="EB Garamond"/>
              </a:rPr>
              <a:t>.</a:t>
            </a:r>
            <a:endParaRPr sz="400" b="1">
              <a:solidFill>
                <a:srgbClr val="98012E"/>
              </a:solidFill>
              <a:latin typeface="EB Garamond"/>
              <a:ea typeface="EB Garamond"/>
              <a:cs typeface="EB Garamond"/>
              <a:sym typeface="EB Garamond"/>
            </a:endParaRPr>
          </a:p>
        </p:txBody>
      </p:sp>
      <p:sp>
        <p:nvSpPr>
          <p:cNvPr id="195" name="Google Shape;195;p33"/>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96" name="Google Shape;196;p33"/>
          <p:cNvPicPr preferRelativeResize="0"/>
          <p:nvPr/>
        </p:nvPicPr>
        <p:blipFill>
          <a:blip r:embed="rId3">
            <a:alphaModFix/>
          </a:blip>
          <a:stretch>
            <a:fillRect/>
          </a:stretch>
        </p:blipFill>
        <p:spPr>
          <a:xfrm>
            <a:off x="7831901" y="3808675"/>
            <a:ext cx="1111197" cy="1111224"/>
          </a:xfrm>
          <a:prstGeom prst="rect">
            <a:avLst/>
          </a:prstGeom>
          <a:noFill/>
          <a:ln>
            <a:noFill/>
          </a:ln>
        </p:spPr>
      </p:pic>
      <p:grpSp>
        <p:nvGrpSpPr>
          <p:cNvPr id="197" name="Google Shape;197;p33"/>
          <p:cNvGrpSpPr/>
          <p:nvPr/>
        </p:nvGrpSpPr>
        <p:grpSpPr>
          <a:xfrm>
            <a:off x="627994" y="1063416"/>
            <a:ext cx="7645429" cy="2837653"/>
            <a:chOff x="1081490" y="266350"/>
            <a:chExt cx="9414394" cy="3783537"/>
          </a:xfrm>
        </p:grpSpPr>
        <p:sp>
          <p:nvSpPr>
            <p:cNvPr id="198" name="Google Shape;198;p33"/>
            <p:cNvSpPr/>
            <p:nvPr/>
          </p:nvSpPr>
          <p:spPr>
            <a:xfrm>
              <a:off x="6336084" y="2411296"/>
              <a:ext cx="4159800" cy="1471800"/>
            </a:xfrm>
            <a:prstGeom prst="roundRect">
              <a:avLst>
                <a:gd name="adj" fmla="val 10000"/>
              </a:avLst>
            </a:prstGeom>
            <a:solidFill>
              <a:srgbClr val="FFFFFF">
                <a:alpha val="89410"/>
              </a:srgbClr>
            </a:solidFill>
            <a:ln w="12700" cap="flat" cmpd="sng">
              <a:solidFill>
                <a:srgbClr val="98002B"/>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99" name="Google Shape;199;p33"/>
            <p:cNvSpPr txBox="1"/>
            <p:nvPr/>
          </p:nvSpPr>
          <p:spPr>
            <a:xfrm>
              <a:off x="6916155" y="2321287"/>
              <a:ext cx="3411300" cy="10269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1200" b="1" i="0" u="none" strike="noStrike" cap="none">
                <a:solidFill>
                  <a:srgbClr val="980000"/>
                </a:solidFill>
                <a:latin typeface="Corbel"/>
                <a:ea typeface="Corbel"/>
                <a:cs typeface="Corbel"/>
                <a:sym typeface="Corbel"/>
              </a:endParaRPr>
            </a:p>
            <a:p>
              <a:pPr marL="457200" marR="0" lvl="0" indent="-298450" algn="l" rtl="0">
                <a:lnSpc>
                  <a:spcPct val="90000"/>
                </a:lnSpc>
                <a:spcBef>
                  <a:spcPts val="0"/>
                </a:spcBef>
                <a:spcAft>
                  <a:spcPts val="0"/>
                </a:spcAft>
                <a:buClr>
                  <a:srgbClr val="980000"/>
                </a:buClr>
                <a:buSzPts val="1100"/>
                <a:buChar char="●"/>
              </a:pPr>
              <a:r>
                <a:rPr lang="en" sz="1100" i="1" u="none" strike="noStrike" cap="none">
                  <a:solidFill>
                    <a:srgbClr val="980000"/>
                  </a:solidFill>
                </a:rPr>
                <a:t>GLI </a:t>
              </a:r>
              <a:r>
                <a:rPr lang="en" sz="1100" i="1">
                  <a:solidFill>
                    <a:srgbClr val="980000"/>
                  </a:solidFill>
                </a:rPr>
                <a:t>LIVE </a:t>
              </a:r>
              <a:endParaRPr sz="1100">
                <a:solidFill>
                  <a:srgbClr val="980000"/>
                </a:solidFill>
              </a:endParaRPr>
            </a:p>
            <a:p>
              <a:pPr marL="457200" marR="0" lvl="0" indent="-298450" algn="l" rtl="0">
                <a:lnSpc>
                  <a:spcPct val="90000"/>
                </a:lnSpc>
                <a:spcBef>
                  <a:spcPts val="0"/>
                </a:spcBef>
                <a:spcAft>
                  <a:spcPts val="0"/>
                </a:spcAft>
                <a:buClr>
                  <a:srgbClr val="980000"/>
                </a:buClr>
                <a:buSzPts val="1100"/>
                <a:buChar char="●"/>
              </a:pPr>
              <a:r>
                <a:rPr lang="en" sz="1100">
                  <a:solidFill>
                    <a:srgbClr val="980000"/>
                  </a:solidFill>
                </a:rPr>
                <a:t>GLI’s social media accounts</a:t>
              </a:r>
              <a:endParaRPr sz="1100">
                <a:solidFill>
                  <a:srgbClr val="980000"/>
                </a:solidFill>
              </a:endParaRPr>
            </a:p>
            <a:p>
              <a:pPr marL="457200" marR="0" lvl="0" indent="-298450" algn="l" rtl="0">
                <a:lnSpc>
                  <a:spcPct val="90000"/>
                </a:lnSpc>
                <a:spcBef>
                  <a:spcPts val="0"/>
                </a:spcBef>
                <a:spcAft>
                  <a:spcPts val="0"/>
                </a:spcAft>
                <a:buClr>
                  <a:srgbClr val="980000"/>
                </a:buClr>
                <a:buSzPts val="1100"/>
                <a:buChar char="●"/>
              </a:pPr>
              <a:r>
                <a:rPr lang="en" sz="1100" i="0" u="none" strike="noStrike" cap="none">
                  <a:solidFill>
                    <a:srgbClr val="980000"/>
                  </a:solidFill>
                </a:rPr>
                <a:t>G</a:t>
              </a:r>
              <a:r>
                <a:rPr lang="en" sz="1100">
                  <a:solidFill>
                    <a:srgbClr val="980000"/>
                  </a:solidFill>
                </a:rPr>
                <a:t>loballiver</a:t>
              </a:r>
              <a:r>
                <a:rPr lang="en" sz="1100" i="0" u="none" strike="noStrike" cap="none">
                  <a:solidFill>
                    <a:srgbClr val="980000"/>
                  </a:solidFill>
                </a:rPr>
                <a:t>.org </a:t>
              </a:r>
              <a:endParaRPr sz="1100" i="0" u="none" strike="noStrike" cap="none">
                <a:solidFill>
                  <a:srgbClr val="980000"/>
                </a:solidFill>
              </a:endParaRPr>
            </a:p>
            <a:p>
              <a:pPr marL="457200" marR="0" lvl="0" indent="-298450" algn="l" rtl="0">
                <a:lnSpc>
                  <a:spcPct val="90000"/>
                </a:lnSpc>
                <a:spcBef>
                  <a:spcPts val="0"/>
                </a:spcBef>
                <a:spcAft>
                  <a:spcPts val="0"/>
                </a:spcAft>
                <a:buClr>
                  <a:srgbClr val="980000"/>
                </a:buClr>
                <a:buSzPts val="1100"/>
                <a:buChar char="●"/>
              </a:pPr>
              <a:r>
                <a:rPr lang="en" sz="1100">
                  <a:solidFill>
                    <a:srgbClr val="980000"/>
                  </a:solidFill>
                </a:rPr>
                <a:t>NASH-Day.com</a:t>
              </a:r>
              <a:endParaRPr sz="1100">
                <a:solidFill>
                  <a:srgbClr val="980000"/>
                </a:solidFill>
              </a:endParaRPr>
            </a:p>
            <a:p>
              <a:pPr marL="457200" marR="0" lvl="0" indent="-298450" algn="l" rtl="0">
                <a:lnSpc>
                  <a:spcPct val="90000"/>
                </a:lnSpc>
                <a:spcBef>
                  <a:spcPts val="0"/>
                </a:spcBef>
                <a:spcAft>
                  <a:spcPts val="0"/>
                </a:spcAft>
                <a:buClr>
                  <a:srgbClr val="980000"/>
                </a:buClr>
                <a:buSzPts val="1100"/>
                <a:buChar char="●"/>
              </a:pPr>
              <a:r>
                <a:rPr lang="en" sz="1100">
                  <a:solidFill>
                    <a:srgbClr val="980000"/>
                  </a:solidFill>
                </a:rPr>
                <a:t>NASH News</a:t>
              </a:r>
              <a:endParaRPr sz="1100">
                <a:solidFill>
                  <a:srgbClr val="980000"/>
                </a:solidFill>
              </a:endParaRPr>
            </a:p>
            <a:p>
              <a:pPr marL="457200" marR="0" lvl="0" indent="-298450" algn="l" rtl="0">
                <a:lnSpc>
                  <a:spcPct val="90000"/>
                </a:lnSpc>
                <a:spcBef>
                  <a:spcPts val="0"/>
                </a:spcBef>
                <a:spcAft>
                  <a:spcPts val="0"/>
                </a:spcAft>
                <a:buClr>
                  <a:srgbClr val="980000"/>
                </a:buClr>
                <a:buSzPts val="1100"/>
                <a:buChar char="●"/>
              </a:pPr>
              <a:r>
                <a:rPr lang="en" sz="1100">
                  <a:solidFill>
                    <a:srgbClr val="980000"/>
                  </a:solidFill>
                </a:rPr>
                <a:t>GLI Podcast </a:t>
              </a:r>
              <a:r>
                <a:rPr lang="en" sz="1100" i="1">
                  <a:solidFill>
                    <a:srgbClr val="980000"/>
                  </a:solidFill>
                </a:rPr>
                <a:t>*coming soon</a:t>
              </a:r>
              <a:endParaRPr sz="1100" i="1">
                <a:solidFill>
                  <a:srgbClr val="980000"/>
                </a:solidFill>
              </a:endParaRPr>
            </a:p>
          </p:txBody>
        </p:sp>
        <p:sp>
          <p:nvSpPr>
            <p:cNvPr id="200" name="Google Shape;200;p33"/>
            <p:cNvSpPr/>
            <p:nvPr/>
          </p:nvSpPr>
          <p:spPr>
            <a:xfrm>
              <a:off x="1299512" y="2734662"/>
              <a:ext cx="3934800" cy="1088400"/>
            </a:xfrm>
            <a:prstGeom prst="roundRect">
              <a:avLst>
                <a:gd name="adj" fmla="val 10000"/>
              </a:avLst>
            </a:prstGeom>
            <a:solidFill>
              <a:srgbClr val="FFFFFF">
                <a:alpha val="89410"/>
              </a:srgbClr>
            </a:solidFill>
            <a:ln w="12700" cap="flat" cmpd="sng">
              <a:solidFill>
                <a:srgbClr val="98002B"/>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01" name="Google Shape;201;p33"/>
            <p:cNvSpPr txBox="1"/>
            <p:nvPr/>
          </p:nvSpPr>
          <p:spPr>
            <a:xfrm>
              <a:off x="1383231" y="2693887"/>
              <a:ext cx="3221700" cy="1356000"/>
            </a:xfrm>
            <a:prstGeom prst="rect">
              <a:avLst/>
            </a:prstGeom>
            <a:noFill/>
            <a:ln>
              <a:noFill/>
            </a:ln>
          </p:spPr>
          <p:txBody>
            <a:bodyPr spcFirstLastPara="1" wrap="square" lIns="42875" tIns="42875" rIns="42875" bIns="42875" anchor="t" anchorCtr="0">
              <a:noAutofit/>
            </a:bodyPr>
            <a:lstStyle/>
            <a:p>
              <a:pPr marL="0" marR="0" lvl="0" indent="0" algn="l" rtl="0">
                <a:lnSpc>
                  <a:spcPct val="90000"/>
                </a:lnSpc>
                <a:spcBef>
                  <a:spcPts val="0"/>
                </a:spcBef>
                <a:spcAft>
                  <a:spcPts val="0"/>
                </a:spcAft>
                <a:buNone/>
              </a:pPr>
              <a:endParaRPr sz="1100" i="0" u="none" strike="noStrike" cap="none">
                <a:solidFill>
                  <a:srgbClr val="980000"/>
                </a:solidFill>
              </a:endParaRPr>
            </a:p>
            <a:p>
              <a:pPr marL="215900" marR="0" lvl="0" indent="-215900" algn="l" rtl="0">
                <a:lnSpc>
                  <a:spcPct val="90000"/>
                </a:lnSpc>
                <a:spcBef>
                  <a:spcPts val="0"/>
                </a:spcBef>
                <a:spcAft>
                  <a:spcPts val="0"/>
                </a:spcAft>
                <a:buClr>
                  <a:srgbClr val="980000"/>
                </a:buClr>
                <a:buSzPts val="1200"/>
                <a:buChar char="●"/>
              </a:pPr>
              <a:r>
                <a:rPr lang="en" sz="1100" i="0" u="none" strike="noStrike" cap="none">
                  <a:solidFill>
                    <a:srgbClr val="980000"/>
                  </a:solidFill>
                </a:rPr>
                <a:t>NASH </a:t>
              </a:r>
              <a:r>
                <a:rPr lang="en" sz="1100">
                  <a:solidFill>
                    <a:srgbClr val="980000"/>
                  </a:solidFill>
                </a:rPr>
                <a:t>Council</a:t>
              </a:r>
              <a:endParaRPr sz="1100">
                <a:solidFill>
                  <a:srgbClr val="980000"/>
                </a:solidFill>
              </a:endParaRPr>
            </a:p>
            <a:p>
              <a:pPr marL="215900" marR="0" lvl="0" indent="-215900" algn="l" rtl="0">
                <a:lnSpc>
                  <a:spcPct val="90000"/>
                </a:lnSpc>
                <a:spcBef>
                  <a:spcPts val="0"/>
                </a:spcBef>
                <a:spcAft>
                  <a:spcPts val="0"/>
                </a:spcAft>
                <a:buClr>
                  <a:srgbClr val="980000"/>
                </a:buClr>
                <a:buSzPts val="1200"/>
                <a:buChar char="●"/>
              </a:pPr>
              <a:r>
                <a:rPr lang="en" sz="1100" i="0" u="none" strike="noStrike" cap="none">
                  <a:solidFill>
                    <a:srgbClr val="980000"/>
                  </a:solidFill>
                </a:rPr>
                <a:t>Pediatric and Rare Diseases Council</a:t>
              </a:r>
              <a:endParaRPr sz="1100" i="0" u="none" strike="noStrike" cap="none">
                <a:solidFill>
                  <a:srgbClr val="980000"/>
                </a:solidFill>
              </a:endParaRPr>
            </a:p>
            <a:p>
              <a:pPr marL="215900" marR="0" lvl="0" indent="-215900" algn="l" rtl="0">
                <a:lnSpc>
                  <a:spcPct val="90000"/>
                </a:lnSpc>
                <a:spcBef>
                  <a:spcPts val="0"/>
                </a:spcBef>
                <a:spcAft>
                  <a:spcPts val="0"/>
                </a:spcAft>
                <a:buClr>
                  <a:srgbClr val="980000"/>
                </a:buClr>
                <a:buSzPts val="1200"/>
                <a:buChar char="●"/>
              </a:pPr>
              <a:r>
                <a:rPr lang="en" sz="1100">
                  <a:solidFill>
                    <a:srgbClr val="980000"/>
                  </a:solidFill>
                </a:rPr>
                <a:t>External Patient Advisory Boards</a:t>
              </a:r>
              <a:r>
                <a:rPr lang="en" sz="1100" i="0" u="none" strike="noStrike" cap="none">
                  <a:solidFill>
                    <a:srgbClr val="980000"/>
                  </a:solidFill>
                </a:rPr>
                <a:t> </a:t>
              </a:r>
              <a:endParaRPr sz="1100" i="0" u="none" strike="noStrike" cap="none">
                <a:solidFill>
                  <a:srgbClr val="980000"/>
                </a:solidFill>
              </a:endParaRPr>
            </a:p>
          </p:txBody>
        </p:sp>
        <p:sp>
          <p:nvSpPr>
            <p:cNvPr id="202" name="Google Shape;202;p33"/>
            <p:cNvSpPr/>
            <p:nvPr/>
          </p:nvSpPr>
          <p:spPr>
            <a:xfrm>
              <a:off x="6801333" y="571817"/>
              <a:ext cx="3411300" cy="1611000"/>
            </a:xfrm>
            <a:prstGeom prst="roundRect">
              <a:avLst>
                <a:gd name="adj" fmla="val 10000"/>
              </a:avLst>
            </a:prstGeom>
            <a:solidFill>
              <a:srgbClr val="FFFFFF">
                <a:alpha val="89410"/>
              </a:srgbClr>
            </a:solidFill>
            <a:ln w="12700" cap="flat" cmpd="sng">
              <a:solidFill>
                <a:srgbClr val="98002B"/>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03" name="Google Shape;203;p33"/>
            <p:cNvSpPr txBox="1"/>
            <p:nvPr/>
          </p:nvSpPr>
          <p:spPr>
            <a:xfrm>
              <a:off x="7024716" y="470212"/>
              <a:ext cx="3091500" cy="1713600"/>
            </a:xfrm>
            <a:prstGeom prst="rect">
              <a:avLst/>
            </a:prstGeom>
            <a:noFill/>
            <a:ln>
              <a:noFill/>
            </a:ln>
          </p:spPr>
          <p:txBody>
            <a:bodyPr spcFirstLastPara="1" wrap="square" lIns="42875" tIns="0" rIns="42875" bIns="274325" anchor="t" anchorCtr="0">
              <a:noAutofit/>
            </a:bodyPr>
            <a:lstStyle/>
            <a:p>
              <a:pPr marL="0" marR="0" lvl="0" indent="0" algn="l" rtl="0">
                <a:lnSpc>
                  <a:spcPct val="90000"/>
                </a:lnSpc>
                <a:spcBef>
                  <a:spcPts val="200"/>
                </a:spcBef>
                <a:spcAft>
                  <a:spcPts val="0"/>
                </a:spcAft>
                <a:buNone/>
              </a:pPr>
              <a:endParaRPr sz="1200" b="1" i="0" u="none" strike="noStrike" cap="none">
                <a:solidFill>
                  <a:srgbClr val="980000"/>
                </a:solidFill>
                <a:latin typeface="Corbel"/>
                <a:ea typeface="Corbel"/>
                <a:cs typeface="Corbel"/>
                <a:sym typeface="Corbel"/>
              </a:endParaRPr>
            </a:p>
            <a:p>
              <a:pPr marL="457200" marR="0" lvl="0" indent="-298450" algn="l" rtl="0">
                <a:lnSpc>
                  <a:spcPct val="90000"/>
                </a:lnSpc>
                <a:spcBef>
                  <a:spcPts val="200"/>
                </a:spcBef>
                <a:spcAft>
                  <a:spcPts val="0"/>
                </a:spcAft>
                <a:buClr>
                  <a:srgbClr val="980000"/>
                </a:buClr>
                <a:buSzPts val="1100"/>
                <a:buChar char="●"/>
              </a:pPr>
              <a:r>
                <a:rPr lang="en" sz="1100">
                  <a:solidFill>
                    <a:srgbClr val="980000"/>
                  </a:solidFill>
                </a:rPr>
                <a:t>Liver Health is Public Health</a:t>
              </a:r>
              <a:endParaRPr sz="1100">
                <a:solidFill>
                  <a:srgbClr val="980000"/>
                </a:solidFill>
              </a:endParaRPr>
            </a:p>
            <a:p>
              <a:pPr marL="457200" marR="0" lvl="0" indent="-298450" algn="l" rtl="0">
                <a:lnSpc>
                  <a:spcPct val="90000"/>
                </a:lnSpc>
                <a:spcBef>
                  <a:spcPts val="0"/>
                </a:spcBef>
                <a:spcAft>
                  <a:spcPts val="0"/>
                </a:spcAft>
                <a:buClr>
                  <a:srgbClr val="980000"/>
                </a:buClr>
                <a:buSzPts val="1100"/>
                <a:buChar char="●"/>
              </a:pPr>
              <a:r>
                <a:rPr lang="en" sz="1100">
                  <a:solidFill>
                    <a:srgbClr val="980000"/>
                  </a:solidFill>
                </a:rPr>
                <a:t>Liver Health Policy Update</a:t>
              </a:r>
              <a:endParaRPr sz="1100">
                <a:solidFill>
                  <a:srgbClr val="980000"/>
                </a:solidFill>
              </a:endParaRPr>
            </a:p>
            <a:p>
              <a:pPr marL="457200" marR="0" lvl="0" indent="-298450" algn="l" rtl="0">
                <a:lnSpc>
                  <a:spcPct val="90000"/>
                </a:lnSpc>
                <a:spcBef>
                  <a:spcPts val="0"/>
                </a:spcBef>
                <a:spcAft>
                  <a:spcPts val="0"/>
                </a:spcAft>
                <a:buClr>
                  <a:srgbClr val="980000"/>
                </a:buClr>
                <a:buSzPts val="1100"/>
                <a:buChar char="●"/>
              </a:pPr>
              <a:r>
                <a:rPr lang="en" sz="1100">
                  <a:solidFill>
                    <a:srgbClr val="980000"/>
                  </a:solidFill>
                </a:rPr>
                <a:t>Advanced Advocacy Academy (</a:t>
              </a:r>
              <a:r>
                <a:rPr lang="en" sz="1100" i="0" u="none" strike="noStrike" cap="none">
                  <a:solidFill>
                    <a:srgbClr val="980000"/>
                  </a:solidFill>
                </a:rPr>
                <a:t>A3) Annual S</a:t>
              </a:r>
              <a:r>
                <a:rPr lang="en" sz="1100">
                  <a:solidFill>
                    <a:srgbClr val="980000"/>
                  </a:solidFill>
                </a:rPr>
                <a:t>ymposium</a:t>
              </a:r>
              <a:endParaRPr sz="1100">
                <a:solidFill>
                  <a:srgbClr val="980000"/>
                </a:solidFill>
              </a:endParaRPr>
            </a:p>
            <a:p>
              <a:pPr marL="457200" marR="0" lvl="0" indent="-298450" algn="l" rtl="0">
                <a:lnSpc>
                  <a:spcPct val="90000"/>
                </a:lnSpc>
                <a:spcBef>
                  <a:spcPts val="0"/>
                </a:spcBef>
                <a:spcAft>
                  <a:spcPts val="0"/>
                </a:spcAft>
                <a:buClr>
                  <a:srgbClr val="980000"/>
                </a:buClr>
                <a:buSzPts val="1100"/>
                <a:buChar char="●"/>
              </a:pPr>
              <a:r>
                <a:rPr lang="en" sz="1100">
                  <a:solidFill>
                    <a:srgbClr val="980000"/>
                  </a:solidFill>
                </a:rPr>
                <a:t>A3 Continued Education Events</a:t>
              </a:r>
              <a:endParaRPr sz="1100">
                <a:solidFill>
                  <a:srgbClr val="980000"/>
                </a:solidFill>
              </a:endParaRPr>
            </a:p>
          </p:txBody>
        </p:sp>
        <p:sp>
          <p:nvSpPr>
            <p:cNvPr id="204" name="Google Shape;204;p33"/>
            <p:cNvSpPr/>
            <p:nvPr/>
          </p:nvSpPr>
          <p:spPr>
            <a:xfrm>
              <a:off x="1136463" y="441238"/>
              <a:ext cx="4260900" cy="980100"/>
            </a:xfrm>
            <a:prstGeom prst="roundRect">
              <a:avLst>
                <a:gd name="adj" fmla="val 10000"/>
              </a:avLst>
            </a:prstGeom>
            <a:solidFill>
              <a:srgbClr val="FFFFFF">
                <a:alpha val="89410"/>
              </a:srgbClr>
            </a:solidFill>
            <a:ln w="12700" cap="flat" cmpd="sng">
              <a:solidFill>
                <a:srgbClr val="98012E"/>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05" name="Google Shape;205;p33"/>
            <p:cNvSpPr txBox="1"/>
            <p:nvPr/>
          </p:nvSpPr>
          <p:spPr>
            <a:xfrm>
              <a:off x="1081490" y="542837"/>
              <a:ext cx="2942700" cy="462000"/>
            </a:xfrm>
            <a:prstGeom prst="rect">
              <a:avLst/>
            </a:prstGeom>
            <a:noFill/>
            <a:ln>
              <a:noFill/>
            </a:ln>
          </p:spPr>
          <p:txBody>
            <a:bodyPr spcFirstLastPara="1" wrap="square" lIns="42875" tIns="42875" rIns="42875" bIns="42875" anchor="t" anchorCtr="0">
              <a:noAutofit/>
            </a:bodyPr>
            <a:lstStyle/>
            <a:p>
              <a:pPr marL="342900" marR="0" lvl="0" indent="-234950" algn="l" rtl="0">
                <a:lnSpc>
                  <a:spcPct val="90000"/>
                </a:lnSpc>
                <a:spcBef>
                  <a:spcPts val="200"/>
                </a:spcBef>
                <a:spcAft>
                  <a:spcPts val="0"/>
                </a:spcAft>
                <a:buClr>
                  <a:srgbClr val="85200C"/>
                </a:buClr>
                <a:buSzPts val="1100"/>
                <a:buChar char="●"/>
              </a:pPr>
              <a:r>
                <a:rPr lang="en" sz="1100" i="0" u="none" strike="noStrike" cap="none">
                  <a:solidFill>
                    <a:srgbClr val="85200C"/>
                  </a:solidFill>
                </a:rPr>
                <a:t>International NASH Day</a:t>
              </a:r>
              <a:endParaRPr sz="1100" i="0" u="none" strike="noStrike" cap="none">
                <a:solidFill>
                  <a:srgbClr val="85200C"/>
                </a:solidFill>
              </a:endParaRPr>
            </a:p>
            <a:p>
              <a:pPr marL="342900" marR="0" lvl="0" indent="-234950" algn="l" rtl="0">
                <a:lnSpc>
                  <a:spcPct val="90000"/>
                </a:lnSpc>
                <a:spcBef>
                  <a:spcPts val="0"/>
                </a:spcBef>
                <a:spcAft>
                  <a:spcPts val="0"/>
                </a:spcAft>
                <a:buClr>
                  <a:srgbClr val="85200C"/>
                </a:buClr>
                <a:buSzPts val="1100"/>
                <a:buChar char="●"/>
              </a:pPr>
              <a:r>
                <a:rPr lang="en" sz="1100" i="0" u="none" strike="noStrike" cap="none">
                  <a:solidFill>
                    <a:srgbClr val="85200C"/>
                  </a:solidFill>
                </a:rPr>
                <a:t>Global Partner Events</a:t>
              </a:r>
              <a:endParaRPr sz="1100" i="0" u="none" strike="noStrike" cap="none">
                <a:solidFill>
                  <a:srgbClr val="85200C"/>
                </a:solidFill>
              </a:endParaRPr>
            </a:p>
            <a:p>
              <a:pPr marL="342900" marR="0" lvl="0" indent="-234950" algn="l" rtl="0">
                <a:lnSpc>
                  <a:spcPct val="90000"/>
                </a:lnSpc>
                <a:spcBef>
                  <a:spcPts val="0"/>
                </a:spcBef>
                <a:spcAft>
                  <a:spcPts val="0"/>
                </a:spcAft>
                <a:buClr>
                  <a:srgbClr val="85200C"/>
                </a:buClr>
                <a:buSzPts val="1100"/>
                <a:buChar char="●"/>
              </a:pPr>
              <a:r>
                <a:rPr lang="en" sz="1100" i="0" u="none" strike="noStrike" cap="none">
                  <a:solidFill>
                    <a:srgbClr val="85200C"/>
                  </a:solidFill>
                </a:rPr>
                <a:t>Global Conferences</a:t>
              </a:r>
              <a:r>
                <a:rPr lang="en" sz="1100">
                  <a:solidFill>
                    <a:srgbClr val="85200C"/>
                  </a:solidFill>
                </a:rPr>
                <a:t> &amp; Summits</a:t>
              </a:r>
              <a:endParaRPr sz="1100">
                <a:solidFill>
                  <a:srgbClr val="85200C"/>
                </a:solidFill>
              </a:endParaRPr>
            </a:p>
            <a:p>
              <a:pPr marL="342900" marR="0" lvl="0" indent="0" algn="l" rtl="0">
                <a:lnSpc>
                  <a:spcPct val="90000"/>
                </a:lnSpc>
                <a:spcBef>
                  <a:spcPts val="0"/>
                </a:spcBef>
                <a:spcAft>
                  <a:spcPts val="0"/>
                </a:spcAft>
                <a:buNone/>
              </a:pPr>
              <a:endParaRPr sz="1100" i="0" u="none" strike="noStrike" cap="none">
                <a:solidFill>
                  <a:srgbClr val="85200C"/>
                </a:solidFill>
              </a:endParaRPr>
            </a:p>
            <a:p>
              <a:pPr marL="0" marR="0" lvl="0" indent="0" algn="l" rtl="0">
                <a:lnSpc>
                  <a:spcPct val="90000"/>
                </a:lnSpc>
                <a:spcBef>
                  <a:spcPts val="200"/>
                </a:spcBef>
                <a:spcAft>
                  <a:spcPts val="0"/>
                </a:spcAft>
                <a:buClr>
                  <a:srgbClr val="000000"/>
                </a:buClr>
                <a:buSzPts val="1200"/>
                <a:buFont typeface="Arial"/>
                <a:buNone/>
              </a:pPr>
              <a:endParaRPr sz="1100" i="0" u="none" strike="noStrike" cap="none">
                <a:solidFill>
                  <a:srgbClr val="85200C"/>
                </a:solidFill>
              </a:endParaRPr>
            </a:p>
          </p:txBody>
        </p:sp>
        <p:sp>
          <p:nvSpPr>
            <p:cNvPr id="206" name="Google Shape;206;p33"/>
            <p:cNvSpPr/>
            <p:nvPr/>
          </p:nvSpPr>
          <p:spPr>
            <a:xfrm>
              <a:off x="3875081" y="266350"/>
              <a:ext cx="1539300" cy="1539300"/>
            </a:xfrm>
            <a:custGeom>
              <a:avLst/>
              <a:gdLst/>
              <a:ahLst/>
              <a:cxnLst/>
              <a:rect l="l" t="t" r="r" b="b"/>
              <a:pathLst>
                <a:path w="120000" h="120000" extrusionOk="0">
                  <a:moveTo>
                    <a:pt x="0" y="120000"/>
                  </a:moveTo>
                  <a:lnTo>
                    <a:pt x="0" y="120000"/>
                  </a:lnTo>
                  <a:cubicBezTo>
                    <a:pt x="0" y="53726"/>
                    <a:pt x="53726" y="0"/>
                    <a:pt x="120000" y="0"/>
                  </a:cubicBezTo>
                  <a:lnTo>
                    <a:pt x="120000" y="120000"/>
                  </a:lnTo>
                  <a:close/>
                </a:path>
              </a:pathLst>
            </a:custGeom>
            <a:solidFill>
              <a:srgbClr val="98002B"/>
            </a:solidFill>
            <a:ln w="12700" cap="flat" cmpd="sng">
              <a:solidFill>
                <a:srgbClr val="FFFFFF"/>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07" name="Google Shape;207;p33"/>
            <p:cNvSpPr txBox="1"/>
            <p:nvPr/>
          </p:nvSpPr>
          <p:spPr>
            <a:xfrm>
              <a:off x="4325919" y="717188"/>
              <a:ext cx="1088400" cy="1088400"/>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rgbClr val="FFFFFF"/>
                </a:buClr>
                <a:buSzPts val="1100"/>
                <a:buFont typeface="Corbel"/>
                <a:buNone/>
              </a:pPr>
              <a:r>
                <a:rPr lang="en" sz="1000" b="1" i="0" u="none" strike="noStrike" cap="none">
                  <a:solidFill>
                    <a:srgbClr val="FFFFFF"/>
                  </a:solidFill>
                  <a:latin typeface="Arial"/>
                  <a:ea typeface="Arial"/>
                  <a:cs typeface="Arial"/>
                  <a:sym typeface="Arial"/>
                </a:rPr>
                <a:t>Global Events</a:t>
              </a:r>
              <a:endParaRPr sz="1000" b="1" i="0" u="none" strike="noStrike" cap="none">
                <a:solidFill>
                  <a:srgbClr val="FFFFFF"/>
                </a:solidFill>
                <a:latin typeface="Arial"/>
                <a:ea typeface="Arial"/>
                <a:cs typeface="Arial"/>
                <a:sym typeface="Arial"/>
              </a:endParaRPr>
            </a:p>
          </p:txBody>
        </p:sp>
        <p:sp>
          <p:nvSpPr>
            <p:cNvPr id="208" name="Google Shape;208;p33"/>
            <p:cNvSpPr/>
            <p:nvPr/>
          </p:nvSpPr>
          <p:spPr>
            <a:xfrm rot="5400000">
              <a:off x="5485393" y="266350"/>
              <a:ext cx="1539300" cy="1539300"/>
            </a:xfrm>
            <a:custGeom>
              <a:avLst/>
              <a:gdLst/>
              <a:ahLst/>
              <a:cxnLst/>
              <a:rect l="l" t="t" r="r" b="b"/>
              <a:pathLst>
                <a:path w="120000" h="120000" extrusionOk="0">
                  <a:moveTo>
                    <a:pt x="0" y="120000"/>
                  </a:moveTo>
                  <a:lnTo>
                    <a:pt x="0" y="120000"/>
                  </a:lnTo>
                  <a:cubicBezTo>
                    <a:pt x="0" y="53726"/>
                    <a:pt x="53726" y="0"/>
                    <a:pt x="120000" y="0"/>
                  </a:cubicBezTo>
                  <a:lnTo>
                    <a:pt x="120000" y="120000"/>
                  </a:lnTo>
                  <a:close/>
                </a:path>
              </a:pathLst>
            </a:custGeom>
            <a:solidFill>
              <a:srgbClr val="98002B"/>
            </a:solidFill>
            <a:ln w="12700" cap="flat" cmpd="sng">
              <a:solidFill>
                <a:srgbClr val="FFFFFF"/>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09" name="Google Shape;209;p33"/>
            <p:cNvSpPr txBox="1"/>
            <p:nvPr/>
          </p:nvSpPr>
          <p:spPr>
            <a:xfrm>
              <a:off x="5579267" y="717188"/>
              <a:ext cx="1088400" cy="1088400"/>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rgbClr val="FFFFFF"/>
                </a:buClr>
                <a:buSzPts val="1100"/>
                <a:buFont typeface="Corbel"/>
                <a:buNone/>
              </a:pPr>
              <a:r>
                <a:rPr lang="en" sz="1000" b="1">
                  <a:solidFill>
                    <a:srgbClr val="FFFFFF"/>
                  </a:solidFill>
                </a:rPr>
                <a:t>Policy &amp; Advocacy</a:t>
              </a:r>
              <a:endParaRPr sz="1000" b="1" i="0" u="none" strike="noStrike" cap="none">
                <a:solidFill>
                  <a:srgbClr val="000000"/>
                </a:solidFill>
              </a:endParaRPr>
            </a:p>
          </p:txBody>
        </p:sp>
        <p:sp>
          <p:nvSpPr>
            <p:cNvPr id="210" name="Google Shape;210;p33"/>
            <p:cNvSpPr/>
            <p:nvPr/>
          </p:nvSpPr>
          <p:spPr>
            <a:xfrm rot="10800000">
              <a:off x="5445431" y="1881162"/>
              <a:ext cx="1572600" cy="1539300"/>
            </a:xfrm>
            <a:custGeom>
              <a:avLst/>
              <a:gdLst/>
              <a:ahLst/>
              <a:cxnLst/>
              <a:rect l="l" t="t" r="r" b="b"/>
              <a:pathLst>
                <a:path w="120000" h="120000" extrusionOk="0">
                  <a:moveTo>
                    <a:pt x="0" y="120000"/>
                  </a:moveTo>
                  <a:lnTo>
                    <a:pt x="0" y="120000"/>
                  </a:lnTo>
                  <a:cubicBezTo>
                    <a:pt x="0" y="53726"/>
                    <a:pt x="53726" y="0"/>
                    <a:pt x="120000" y="0"/>
                  </a:cubicBezTo>
                  <a:lnTo>
                    <a:pt x="120000" y="120000"/>
                  </a:lnTo>
                  <a:close/>
                </a:path>
              </a:pathLst>
            </a:custGeom>
            <a:solidFill>
              <a:srgbClr val="98002B"/>
            </a:solidFill>
            <a:ln w="12700" cap="flat" cmpd="sng">
              <a:solidFill>
                <a:srgbClr val="FFFFFF"/>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11" name="Google Shape;211;p33"/>
            <p:cNvSpPr txBox="1"/>
            <p:nvPr/>
          </p:nvSpPr>
          <p:spPr>
            <a:xfrm>
              <a:off x="5359850" y="1690329"/>
              <a:ext cx="1539300" cy="1356000"/>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rgbClr val="FFFFFF"/>
                </a:buClr>
                <a:buSzPts val="1100"/>
                <a:buFont typeface="Corbel"/>
                <a:buNone/>
              </a:pPr>
              <a:r>
                <a:rPr lang="en" sz="1000" b="1">
                  <a:solidFill>
                    <a:srgbClr val="FFFFFF"/>
                  </a:solidFill>
                </a:rPr>
                <a:t>GLI’s Communications</a:t>
              </a:r>
              <a:endParaRPr sz="1000" b="1" u="none" strike="noStrike" cap="none">
                <a:solidFill>
                  <a:srgbClr val="000000"/>
                </a:solidFill>
              </a:endParaRPr>
            </a:p>
          </p:txBody>
        </p:sp>
        <p:sp>
          <p:nvSpPr>
            <p:cNvPr id="212" name="Google Shape;212;p33"/>
            <p:cNvSpPr/>
            <p:nvPr/>
          </p:nvSpPr>
          <p:spPr>
            <a:xfrm rot="-5400000">
              <a:off x="3875081" y="1876662"/>
              <a:ext cx="1539300" cy="1539300"/>
            </a:xfrm>
            <a:custGeom>
              <a:avLst/>
              <a:gdLst/>
              <a:ahLst/>
              <a:cxnLst/>
              <a:rect l="l" t="t" r="r" b="b"/>
              <a:pathLst>
                <a:path w="120000" h="120000" extrusionOk="0">
                  <a:moveTo>
                    <a:pt x="0" y="120000"/>
                  </a:moveTo>
                  <a:lnTo>
                    <a:pt x="0" y="120000"/>
                  </a:lnTo>
                  <a:cubicBezTo>
                    <a:pt x="0" y="53726"/>
                    <a:pt x="53726" y="0"/>
                    <a:pt x="120000" y="0"/>
                  </a:cubicBezTo>
                  <a:lnTo>
                    <a:pt x="120000" y="120000"/>
                  </a:lnTo>
                  <a:close/>
                </a:path>
              </a:pathLst>
            </a:custGeom>
            <a:solidFill>
              <a:srgbClr val="98002B"/>
            </a:solidFill>
            <a:ln w="12700" cap="flat" cmpd="sng">
              <a:solidFill>
                <a:srgbClr val="FFFFFF"/>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13" name="Google Shape;213;p33"/>
            <p:cNvSpPr txBox="1"/>
            <p:nvPr/>
          </p:nvSpPr>
          <p:spPr>
            <a:xfrm>
              <a:off x="4155257" y="1852862"/>
              <a:ext cx="1216500" cy="1288200"/>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rgbClr val="FFFFFF"/>
                </a:buClr>
                <a:buSzPts val="1100"/>
                <a:buFont typeface="Corbel"/>
                <a:buNone/>
              </a:pPr>
              <a:r>
                <a:rPr lang="en" sz="1000" b="1">
                  <a:solidFill>
                    <a:srgbClr val="FFFFFF"/>
                  </a:solidFill>
                </a:rPr>
                <a:t>Councils &amp; Boards</a:t>
              </a:r>
              <a:endParaRPr sz="1000" b="1" i="0" u="none" strike="noStrike" cap="none">
                <a:solidFill>
                  <a:srgbClr val="000000"/>
                </a:solidFill>
              </a:endParaRPr>
            </a:p>
          </p:txBody>
        </p:sp>
        <p:sp>
          <p:nvSpPr>
            <p:cNvPr id="214" name="Google Shape;214;p33"/>
            <p:cNvSpPr/>
            <p:nvPr/>
          </p:nvSpPr>
          <p:spPr>
            <a:xfrm>
              <a:off x="5184161" y="1521218"/>
              <a:ext cx="531600" cy="462000"/>
            </a:xfrm>
            <a:custGeom>
              <a:avLst/>
              <a:gdLst/>
              <a:ahLst/>
              <a:cxnLst/>
              <a:rect l="l" t="t" r="r" b="b"/>
              <a:pathLst>
                <a:path w="120000" h="120000" extrusionOk="0">
                  <a:moveTo>
                    <a:pt x="6020" y="60000"/>
                  </a:moveTo>
                  <a:lnTo>
                    <a:pt x="6020" y="60000"/>
                  </a:lnTo>
                  <a:cubicBezTo>
                    <a:pt x="6020" y="34681"/>
                    <a:pt x="24600" y="12969"/>
                    <a:pt x="50200" y="8372"/>
                  </a:cubicBezTo>
                  <a:cubicBezTo>
                    <a:pt x="75800" y="3776"/>
                    <a:pt x="101126" y="17604"/>
                    <a:pt x="110422" y="41254"/>
                  </a:cubicBezTo>
                  <a:lnTo>
                    <a:pt x="115640" y="41254"/>
                  </a:lnTo>
                  <a:lnTo>
                    <a:pt x="107961" y="60000"/>
                  </a:lnTo>
                  <a:lnTo>
                    <a:pt x="91562" y="41254"/>
                  </a:lnTo>
                  <a:lnTo>
                    <a:pt x="96325" y="41254"/>
                  </a:lnTo>
                  <a:cubicBezTo>
                    <a:pt x="86835" y="26553"/>
                    <a:pt x="67484" y="19385"/>
                    <a:pt x="49147" y="23777"/>
                  </a:cubicBezTo>
                  <a:cubicBezTo>
                    <a:pt x="30810" y="28169"/>
                    <a:pt x="18059" y="43026"/>
                    <a:pt x="18059" y="60000"/>
                  </a:cubicBezTo>
                  <a:close/>
                </a:path>
              </a:pathLst>
            </a:custGeom>
            <a:solidFill>
              <a:srgbClr val="C9A8AB"/>
            </a:solidFill>
            <a:ln w="12700" cap="flat" cmpd="sng">
              <a:solidFill>
                <a:srgbClr val="FFFFFF"/>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15" name="Google Shape;215;p33"/>
            <p:cNvSpPr/>
            <p:nvPr/>
          </p:nvSpPr>
          <p:spPr>
            <a:xfrm rot="10800000">
              <a:off x="5184013" y="1699093"/>
              <a:ext cx="531600" cy="462000"/>
            </a:xfrm>
            <a:custGeom>
              <a:avLst/>
              <a:gdLst/>
              <a:ahLst/>
              <a:cxnLst/>
              <a:rect l="l" t="t" r="r" b="b"/>
              <a:pathLst>
                <a:path w="120000" h="120000" extrusionOk="0">
                  <a:moveTo>
                    <a:pt x="6020" y="60000"/>
                  </a:moveTo>
                  <a:lnTo>
                    <a:pt x="6020" y="60000"/>
                  </a:lnTo>
                  <a:cubicBezTo>
                    <a:pt x="6020" y="34681"/>
                    <a:pt x="24600" y="12969"/>
                    <a:pt x="50200" y="8372"/>
                  </a:cubicBezTo>
                  <a:cubicBezTo>
                    <a:pt x="75800" y="3776"/>
                    <a:pt x="101126" y="17604"/>
                    <a:pt x="110422" y="41254"/>
                  </a:cubicBezTo>
                  <a:lnTo>
                    <a:pt x="115640" y="41254"/>
                  </a:lnTo>
                  <a:lnTo>
                    <a:pt x="107961" y="60000"/>
                  </a:lnTo>
                  <a:lnTo>
                    <a:pt x="91562" y="41254"/>
                  </a:lnTo>
                  <a:lnTo>
                    <a:pt x="96325" y="41254"/>
                  </a:lnTo>
                  <a:cubicBezTo>
                    <a:pt x="86835" y="26553"/>
                    <a:pt x="67484" y="19385"/>
                    <a:pt x="49147" y="23777"/>
                  </a:cubicBezTo>
                  <a:cubicBezTo>
                    <a:pt x="30810" y="28169"/>
                    <a:pt x="18059" y="43026"/>
                    <a:pt x="18059" y="60000"/>
                  </a:cubicBezTo>
                  <a:close/>
                </a:path>
              </a:pathLst>
            </a:custGeom>
            <a:solidFill>
              <a:srgbClr val="C9A8AB"/>
            </a:solidFill>
            <a:ln w="12700" cap="flat" cmpd="sng">
              <a:solidFill>
                <a:srgbClr val="FFFFFF"/>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grpSp>
      <p:sp>
        <p:nvSpPr>
          <p:cNvPr id="24" name="TextBox 23">
            <a:extLst>
              <a:ext uri="{FF2B5EF4-FFF2-40B4-BE49-F238E27FC236}">
                <a16:creationId xmlns:a16="http://schemas.microsoft.com/office/drawing/2014/main" id="{0146E0FE-DEDB-464F-99DA-519FFE7BC36B}"/>
              </a:ext>
            </a:extLst>
          </p:cNvPr>
          <p:cNvSpPr txBox="1"/>
          <p:nvPr/>
        </p:nvSpPr>
        <p:spPr>
          <a:xfrm>
            <a:off x="593124" y="4633783"/>
            <a:ext cx="5807676" cy="215444"/>
          </a:xfrm>
          <a:prstGeom prst="rect">
            <a:avLst/>
          </a:prstGeom>
          <a:noFill/>
        </p:spPr>
        <p:txBody>
          <a:bodyPr wrap="square" rtlCol="0">
            <a:spAutoFit/>
          </a:bodyPr>
          <a:lstStyle/>
          <a:p>
            <a:r>
              <a:rPr lang="en-GB" sz="800" dirty="0"/>
              <a:t>GLI, global liver institute; NASH, non-alcoholic steatohepatitis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4"/>
          <p:cNvSpPr txBox="1"/>
          <p:nvPr/>
        </p:nvSpPr>
        <p:spPr>
          <a:xfrm>
            <a:off x="1022925" y="339225"/>
            <a:ext cx="50277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solidFill>
                  <a:schemeClr val="dk1"/>
                </a:solidFill>
              </a:rPr>
              <a:t>GLI LIVE</a:t>
            </a:r>
            <a:r>
              <a:rPr lang="en" sz="4400" b="1">
                <a:solidFill>
                  <a:srgbClr val="98012E"/>
                </a:solidFill>
                <a:latin typeface="EB Garamond"/>
                <a:ea typeface="EB Garamond"/>
                <a:cs typeface="EB Garamond"/>
                <a:sym typeface="EB Garamond"/>
              </a:rPr>
              <a:t>.</a:t>
            </a:r>
            <a:endParaRPr b="1">
              <a:solidFill>
                <a:srgbClr val="98012E"/>
              </a:solidFill>
              <a:latin typeface="EB Garamond"/>
              <a:ea typeface="EB Garamond"/>
              <a:cs typeface="EB Garamond"/>
              <a:sym typeface="EB Garamond"/>
            </a:endParaRPr>
          </a:p>
        </p:txBody>
      </p:sp>
      <p:sp>
        <p:nvSpPr>
          <p:cNvPr id="221" name="Google Shape;221;p34"/>
          <p:cNvSpPr txBox="1"/>
          <p:nvPr/>
        </p:nvSpPr>
        <p:spPr>
          <a:xfrm>
            <a:off x="760825" y="1287700"/>
            <a:ext cx="7477500" cy="4019400"/>
          </a:xfrm>
          <a:prstGeom prst="rect">
            <a:avLst/>
          </a:prstGeom>
          <a:noFill/>
          <a:ln>
            <a:noFill/>
          </a:ln>
        </p:spPr>
        <p:txBody>
          <a:bodyPr spcFirstLastPara="1" wrap="square" lIns="68575" tIns="68575" rIns="68575" bIns="68575" anchor="t" anchorCtr="0">
            <a:noAutofit/>
          </a:bodyPr>
          <a:lstStyle/>
          <a:p>
            <a:pPr marL="0" lvl="0" indent="0" algn="l" rtl="0">
              <a:lnSpc>
                <a:spcPct val="115000"/>
              </a:lnSpc>
              <a:spcBef>
                <a:spcPts val="0"/>
              </a:spcBef>
              <a:spcAft>
                <a:spcPts val="600"/>
              </a:spcAft>
              <a:buNone/>
            </a:pPr>
            <a:r>
              <a:rPr lang="en" sz="1700" b="1" dirty="0">
                <a:solidFill>
                  <a:srgbClr val="98012E"/>
                </a:solidFill>
              </a:rPr>
              <a:t>Broadcasted live every Wednesday at 12:00pm ET</a:t>
            </a:r>
            <a:endParaRPr sz="1700" b="1" dirty="0">
              <a:solidFill>
                <a:srgbClr val="98012E"/>
              </a:solidFill>
            </a:endParaRPr>
          </a:p>
          <a:p>
            <a:pPr marL="457200" lvl="0" indent="-323850" algn="l" rtl="0">
              <a:lnSpc>
                <a:spcPct val="115000"/>
              </a:lnSpc>
              <a:spcBef>
                <a:spcPts val="0"/>
              </a:spcBef>
              <a:spcAft>
                <a:spcPts val="0"/>
              </a:spcAft>
              <a:buClr>
                <a:srgbClr val="98012E"/>
              </a:buClr>
              <a:buSzPts val="1500"/>
              <a:buChar char="•"/>
            </a:pPr>
            <a:r>
              <a:rPr lang="en" sz="1500" dirty="0">
                <a:solidFill>
                  <a:schemeClr val="dk1"/>
                </a:solidFill>
              </a:rPr>
              <a:t>Emerged as a COVID-19 response program</a:t>
            </a:r>
            <a:endParaRPr sz="1500" dirty="0">
              <a:solidFill>
                <a:schemeClr val="dk1"/>
              </a:solidFill>
            </a:endParaRPr>
          </a:p>
          <a:p>
            <a:pPr marL="457200" lvl="0" indent="-323850" algn="l" rtl="0">
              <a:lnSpc>
                <a:spcPct val="115000"/>
              </a:lnSpc>
              <a:spcBef>
                <a:spcPts val="0"/>
              </a:spcBef>
              <a:spcAft>
                <a:spcPts val="0"/>
              </a:spcAft>
              <a:buClr>
                <a:srgbClr val="98012E"/>
              </a:buClr>
              <a:buSzPts val="1500"/>
              <a:buChar char="•"/>
            </a:pPr>
            <a:r>
              <a:rPr lang="en" sz="1500" dirty="0">
                <a:solidFill>
                  <a:schemeClr val="dk1"/>
                </a:solidFill>
              </a:rPr>
              <a:t>GLI LIVE is our stage to discuss timely topics in liver health and share expert insights with the patients who might benefit most.</a:t>
            </a:r>
            <a:endParaRPr sz="1500" dirty="0">
              <a:solidFill>
                <a:schemeClr val="dk1"/>
              </a:solidFill>
            </a:endParaRPr>
          </a:p>
          <a:p>
            <a:pPr marL="457200" lvl="0" indent="-323850" algn="l" rtl="0">
              <a:lnSpc>
                <a:spcPct val="115000"/>
              </a:lnSpc>
              <a:spcBef>
                <a:spcPts val="0"/>
              </a:spcBef>
              <a:spcAft>
                <a:spcPts val="0"/>
              </a:spcAft>
              <a:buClr>
                <a:srgbClr val="98012E"/>
              </a:buClr>
              <a:buSzPts val="1500"/>
              <a:buChar char="•"/>
            </a:pPr>
            <a:r>
              <a:rPr lang="en" sz="1500" dirty="0"/>
              <a:t>Almost 100 episodes to date</a:t>
            </a:r>
            <a:endParaRPr sz="1500" dirty="0"/>
          </a:p>
          <a:p>
            <a:pPr marL="457200" lvl="0" indent="-323850" algn="l" rtl="0">
              <a:lnSpc>
                <a:spcPct val="115000"/>
              </a:lnSpc>
              <a:spcBef>
                <a:spcPts val="0"/>
              </a:spcBef>
              <a:spcAft>
                <a:spcPts val="0"/>
              </a:spcAft>
              <a:buClr>
                <a:srgbClr val="98012E"/>
              </a:buClr>
              <a:buSzPts val="1500"/>
              <a:buChar char="•"/>
            </a:pPr>
            <a:r>
              <a:rPr lang="en" sz="1500" dirty="0"/>
              <a:t>Guests include experts ranging from members of Congress to leading physicians to patient advocates to performers from Broadway. </a:t>
            </a:r>
            <a:endParaRPr sz="1500" dirty="0"/>
          </a:p>
          <a:p>
            <a:pPr marL="0" lvl="0" indent="0" algn="l" rtl="0">
              <a:lnSpc>
                <a:spcPct val="115000"/>
              </a:lnSpc>
              <a:spcBef>
                <a:spcPts val="0"/>
              </a:spcBef>
              <a:spcAft>
                <a:spcPts val="0"/>
              </a:spcAft>
              <a:buNone/>
            </a:pPr>
            <a:endParaRPr b="1" dirty="0">
              <a:solidFill>
                <a:srgbClr val="98012E"/>
              </a:solidFill>
            </a:endParaRPr>
          </a:p>
        </p:txBody>
      </p:sp>
      <p:pic>
        <p:nvPicPr>
          <p:cNvPr id="222" name="Google Shape;222;p34"/>
          <p:cNvPicPr preferRelativeResize="0"/>
          <p:nvPr/>
        </p:nvPicPr>
        <p:blipFill>
          <a:blip r:embed="rId3">
            <a:alphaModFix/>
          </a:blip>
          <a:stretch>
            <a:fillRect/>
          </a:stretch>
        </p:blipFill>
        <p:spPr>
          <a:xfrm>
            <a:off x="6324372" y="1405684"/>
            <a:ext cx="186824" cy="186824"/>
          </a:xfrm>
          <a:prstGeom prst="rect">
            <a:avLst/>
          </a:prstGeom>
          <a:noFill/>
          <a:ln>
            <a:noFill/>
          </a:ln>
        </p:spPr>
      </p:pic>
      <p:pic>
        <p:nvPicPr>
          <p:cNvPr id="223" name="Google Shape;223;p34"/>
          <p:cNvPicPr preferRelativeResize="0"/>
          <p:nvPr/>
        </p:nvPicPr>
        <p:blipFill>
          <a:blip r:embed="rId4">
            <a:alphaModFix/>
          </a:blip>
          <a:stretch>
            <a:fillRect/>
          </a:stretch>
        </p:blipFill>
        <p:spPr>
          <a:xfrm>
            <a:off x="6598125" y="1405689"/>
            <a:ext cx="186824" cy="186824"/>
          </a:xfrm>
          <a:prstGeom prst="rect">
            <a:avLst/>
          </a:prstGeom>
          <a:noFill/>
          <a:ln>
            <a:noFill/>
          </a:ln>
        </p:spPr>
      </p:pic>
      <p:pic>
        <p:nvPicPr>
          <p:cNvPr id="224" name="Google Shape;224;p34"/>
          <p:cNvPicPr preferRelativeResize="0"/>
          <p:nvPr/>
        </p:nvPicPr>
        <p:blipFill>
          <a:blip r:embed="rId5">
            <a:alphaModFix/>
          </a:blip>
          <a:stretch>
            <a:fillRect/>
          </a:stretch>
        </p:blipFill>
        <p:spPr>
          <a:xfrm>
            <a:off x="6050619" y="1405688"/>
            <a:ext cx="186824" cy="186824"/>
          </a:xfrm>
          <a:prstGeom prst="rect">
            <a:avLst/>
          </a:prstGeom>
          <a:noFill/>
          <a:ln>
            <a:noFill/>
          </a:ln>
        </p:spPr>
      </p:pic>
      <p:pic>
        <p:nvPicPr>
          <p:cNvPr id="225" name="Google Shape;225;p34"/>
          <p:cNvPicPr preferRelativeResize="0"/>
          <p:nvPr/>
        </p:nvPicPr>
        <p:blipFill rotWithShape="1">
          <a:blip r:embed="rId6">
            <a:alphaModFix/>
          </a:blip>
          <a:srcRect t="4646" b="10722"/>
          <a:stretch/>
        </p:blipFill>
        <p:spPr>
          <a:xfrm>
            <a:off x="2931875" y="3465813"/>
            <a:ext cx="2083174" cy="1005299"/>
          </a:xfrm>
          <a:prstGeom prst="rect">
            <a:avLst/>
          </a:prstGeom>
          <a:noFill/>
          <a:ln>
            <a:noFill/>
          </a:ln>
        </p:spPr>
      </p:pic>
      <p:pic>
        <p:nvPicPr>
          <p:cNvPr id="226" name="Google Shape;226;p34"/>
          <p:cNvPicPr preferRelativeResize="0"/>
          <p:nvPr/>
        </p:nvPicPr>
        <p:blipFill rotWithShape="1">
          <a:blip r:embed="rId7">
            <a:alphaModFix/>
          </a:blip>
          <a:srcRect t="4499" b="6047"/>
          <a:stretch/>
        </p:blipFill>
        <p:spPr>
          <a:xfrm>
            <a:off x="5255793" y="3465813"/>
            <a:ext cx="1848842" cy="1005299"/>
          </a:xfrm>
          <a:prstGeom prst="rect">
            <a:avLst/>
          </a:prstGeom>
          <a:noFill/>
          <a:ln>
            <a:noFill/>
          </a:ln>
        </p:spPr>
      </p:pic>
      <p:pic>
        <p:nvPicPr>
          <p:cNvPr id="227" name="Google Shape;227;p34"/>
          <p:cNvPicPr preferRelativeResize="0"/>
          <p:nvPr/>
        </p:nvPicPr>
        <p:blipFill rotWithShape="1">
          <a:blip r:embed="rId8">
            <a:alphaModFix/>
          </a:blip>
          <a:srcRect t="4968" b="8473"/>
          <a:stretch/>
        </p:blipFill>
        <p:spPr>
          <a:xfrm>
            <a:off x="764550" y="3452163"/>
            <a:ext cx="1962527" cy="1032602"/>
          </a:xfrm>
          <a:prstGeom prst="rect">
            <a:avLst/>
          </a:prstGeom>
          <a:noFill/>
          <a:ln>
            <a:noFill/>
          </a:ln>
        </p:spPr>
      </p:pic>
      <p:sp>
        <p:nvSpPr>
          <p:cNvPr id="228" name="Google Shape;228;p34"/>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9" name="Google Shape;229;p34"/>
          <p:cNvPicPr preferRelativeResize="0"/>
          <p:nvPr/>
        </p:nvPicPr>
        <p:blipFill>
          <a:blip r:embed="rId9">
            <a:alphaModFix/>
          </a:blip>
          <a:stretch>
            <a:fillRect/>
          </a:stretch>
        </p:blipFill>
        <p:spPr>
          <a:xfrm>
            <a:off x="7684013" y="3447563"/>
            <a:ext cx="1045376" cy="1032600"/>
          </a:xfrm>
          <a:prstGeom prst="rect">
            <a:avLst/>
          </a:prstGeom>
          <a:noFill/>
          <a:ln>
            <a:noFill/>
          </a:ln>
        </p:spPr>
      </p:pic>
      <p:sp>
        <p:nvSpPr>
          <p:cNvPr id="12" name="TextBox 11">
            <a:extLst>
              <a:ext uri="{FF2B5EF4-FFF2-40B4-BE49-F238E27FC236}">
                <a16:creationId xmlns:a16="http://schemas.microsoft.com/office/drawing/2014/main" id="{D3B79E40-A37C-4CA5-A645-018861588B3C}"/>
              </a:ext>
            </a:extLst>
          </p:cNvPr>
          <p:cNvSpPr txBox="1"/>
          <p:nvPr/>
        </p:nvSpPr>
        <p:spPr>
          <a:xfrm>
            <a:off x="593124" y="4633783"/>
            <a:ext cx="5807676" cy="215444"/>
          </a:xfrm>
          <a:prstGeom prst="rect">
            <a:avLst/>
          </a:prstGeom>
          <a:noFill/>
        </p:spPr>
        <p:txBody>
          <a:bodyPr wrap="square" rtlCol="0">
            <a:spAutoFit/>
          </a:bodyPr>
          <a:lstStyle/>
          <a:p>
            <a:r>
              <a:rPr lang="en-GB" sz="800" dirty="0"/>
              <a:t>COVID-19, coronavirus disease; GLI, global liver institute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5"/>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5" name="Google Shape;235;p35"/>
          <p:cNvPicPr preferRelativeResize="0"/>
          <p:nvPr/>
        </p:nvPicPr>
        <p:blipFill>
          <a:blip r:embed="rId3">
            <a:alphaModFix/>
          </a:blip>
          <a:stretch>
            <a:fillRect/>
          </a:stretch>
        </p:blipFill>
        <p:spPr>
          <a:xfrm>
            <a:off x="6700800" y="3756700"/>
            <a:ext cx="2140401" cy="1070200"/>
          </a:xfrm>
          <a:prstGeom prst="rect">
            <a:avLst/>
          </a:prstGeom>
          <a:noFill/>
          <a:ln>
            <a:noFill/>
          </a:ln>
        </p:spPr>
      </p:pic>
      <p:sp>
        <p:nvSpPr>
          <p:cNvPr id="236" name="Google Shape;236;p35"/>
          <p:cNvSpPr txBox="1"/>
          <p:nvPr/>
        </p:nvSpPr>
        <p:spPr>
          <a:xfrm>
            <a:off x="175250" y="145275"/>
            <a:ext cx="6374700" cy="723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500" b="1">
                <a:solidFill>
                  <a:schemeClr val="dk1"/>
                </a:solidFill>
              </a:rPr>
              <a:t>Liver Health is Public Health</a:t>
            </a:r>
            <a:r>
              <a:rPr lang="en" sz="3500" b="1">
                <a:solidFill>
                  <a:srgbClr val="98012E"/>
                </a:solidFill>
                <a:latin typeface="EB Garamond"/>
                <a:ea typeface="EB Garamond"/>
                <a:cs typeface="EB Garamond"/>
                <a:sym typeface="EB Garamond"/>
              </a:rPr>
              <a:t>.</a:t>
            </a:r>
            <a:endParaRPr sz="500" b="1">
              <a:solidFill>
                <a:srgbClr val="98012E"/>
              </a:solidFill>
              <a:latin typeface="EB Garamond"/>
              <a:ea typeface="EB Garamond"/>
              <a:cs typeface="EB Garamond"/>
              <a:sym typeface="EB Garamond"/>
            </a:endParaRPr>
          </a:p>
        </p:txBody>
      </p:sp>
      <p:sp>
        <p:nvSpPr>
          <p:cNvPr id="237" name="Google Shape;237;p35"/>
          <p:cNvSpPr txBox="1"/>
          <p:nvPr/>
        </p:nvSpPr>
        <p:spPr>
          <a:xfrm>
            <a:off x="297650" y="930275"/>
            <a:ext cx="5427300" cy="22959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 sz="1700" b="1">
                <a:solidFill>
                  <a:srgbClr val="98012E"/>
                </a:solidFill>
              </a:rPr>
              <a:t>Campaign Goals</a:t>
            </a:r>
            <a:endParaRPr sz="1700">
              <a:solidFill>
                <a:schemeClr val="dk1"/>
              </a:solidFill>
            </a:endParaRPr>
          </a:p>
          <a:p>
            <a:pPr marL="457200" lvl="0" indent="0" algn="l" rtl="0">
              <a:lnSpc>
                <a:spcPct val="90000"/>
              </a:lnSpc>
              <a:spcBef>
                <a:spcPts val="0"/>
              </a:spcBef>
              <a:spcAft>
                <a:spcPts val="0"/>
              </a:spcAft>
              <a:buNone/>
            </a:pPr>
            <a:endParaRPr sz="1600">
              <a:solidFill>
                <a:schemeClr val="dk1"/>
              </a:solidFill>
            </a:endParaRPr>
          </a:p>
          <a:p>
            <a:pPr marL="457188" lvl="0" indent="-323841" algn="l" rtl="0">
              <a:lnSpc>
                <a:spcPct val="90000"/>
              </a:lnSpc>
              <a:spcBef>
                <a:spcPts val="0"/>
              </a:spcBef>
              <a:spcAft>
                <a:spcPts val="0"/>
              </a:spcAft>
              <a:buClr>
                <a:srgbClr val="98012E"/>
              </a:buClr>
              <a:buSzPts val="1500"/>
              <a:buChar char="●"/>
            </a:pPr>
            <a:r>
              <a:rPr lang="en" sz="1600" b="1">
                <a:solidFill>
                  <a:schemeClr val="dk1"/>
                </a:solidFill>
              </a:rPr>
              <a:t>Educate </a:t>
            </a:r>
            <a:r>
              <a:rPr lang="en">
                <a:solidFill>
                  <a:schemeClr val="dk1"/>
                </a:solidFill>
              </a:rPr>
              <a:t>patients, providers, payers, and policymakers; and the media that reaches them</a:t>
            </a:r>
            <a:endParaRPr>
              <a:solidFill>
                <a:schemeClr val="dk1"/>
              </a:solidFill>
            </a:endParaRPr>
          </a:p>
          <a:p>
            <a:pPr marL="457188" lvl="0" indent="-323841" algn="l" rtl="0">
              <a:lnSpc>
                <a:spcPct val="90000"/>
              </a:lnSpc>
              <a:spcBef>
                <a:spcPts val="0"/>
              </a:spcBef>
              <a:spcAft>
                <a:spcPts val="0"/>
              </a:spcAft>
              <a:buClr>
                <a:srgbClr val="98012E"/>
              </a:buClr>
              <a:buSzPts val="1500"/>
              <a:buChar char="●"/>
            </a:pPr>
            <a:r>
              <a:rPr lang="en" sz="1600" b="1">
                <a:solidFill>
                  <a:schemeClr val="dk1"/>
                </a:solidFill>
              </a:rPr>
              <a:t>Disseminate </a:t>
            </a:r>
            <a:r>
              <a:rPr lang="en">
                <a:solidFill>
                  <a:schemeClr val="dk1"/>
                </a:solidFill>
              </a:rPr>
              <a:t>educational resources and stimulate a dialogue about liver health</a:t>
            </a:r>
            <a:endParaRPr>
              <a:solidFill>
                <a:schemeClr val="dk1"/>
              </a:solidFill>
            </a:endParaRPr>
          </a:p>
          <a:p>
            <a:pPr marL="457188" lvl="0" indent="-323841" algn="l" rtl="0">
              <a:lnSpc>
                <a:spcPct val="90000"/>
              </a:lnSpc>
              <a:spcBef>
                <a:spcPts val="0"/>
              </a:spcBef>
              <a:spcAft>
                <a:spcPts val="0"/>
              </a:spcAft>
              <a:buClr>
                <a:srgbClr val="98012E"/>
              </a:buClr>
              <a:buSzPts val="1500"/>
              <a:buChar char="●"/>
            </a:pPr>
            <a:r>
              <a:rPr lang="en" sz="1600" b="1">
                <a:solidFill>
                  <a:schemeClr val="dk1"/>
                </a:solidFill>
              </a:rPr>
              <a:t>Advocate </a:t>
            </a:r>
            <a:r>
              <a:rPr lang="en">
                <a:solidFill>
                  <a:schemeClr val="dk1"/>
                </a:solidFill>
              </a:rPr>
              <a:t>for policies that support liver health best practices</a:t>
            </a:r>
            <a:endParaRPr>
              <a:solidFill>
                <a:schemeClr val="dk1"/>
              </a:solidFill>
            </a:endParaRPr>
          </a:p>
          <a:p>
            <a:pPr marL="457188" lvl="0" indent="0" algn="l" rtl="0">
              <a:lnSpc>
                <a:spcPct val="90000"/>
              </a:lnSpc>
              <a:spcBef>
                <a:spcPts val="800"/>
              </a:spcBef>
              <a:spcAft>
                <a:spcPts val="0"/>
              </a:spcAft>
              <a:buNone/>
            </a:pPr>
            <a:endParaRPr sz="2200">
              <a:solidFill>
                <a:schemeClr val="dk1"/>
              </a:solidFill>
            </a:endParaRPr>
          </a:p>
        </p:txBody>
      </p:sp>
      <p:pic>
        <p:nvPicPr>
          <p:cNvPr id="238" name="Google Shape;238;p35"/>
          <p:cNvPicPr preferRelativeResize="0"/>
          <p:nvPr/>
        </p:nvPicPr>
        <p:blipFill>
          <a:blip r:embed="rId4">
            <a:alphaModFix/>
          </a:blip>
          <a:stretch>
            <a:fillRect/>
          </a:stretch>
        </p:blipFill>
        <p:spPr>
          <a:xfrm>
            <a:off x="6939425" y="346400"/>
            <a:ext cx="1839025" cy="1437000"/>
          </a:xfrm>
          <a:prstGeom prst="rect">
            <a:avLst/>
          </a:prstGeom>
          <a:noFill/>
          <a:ln>
            <a:noFill/>
          </a:ln>
        </p:spPr>
      </p:pic>
      <p:pic>
        <p:nvPicPr>
          <p:cNvPr id="239" name="Google Shape;239;p35"/>
          <p:cNvPicPr preferRelativeResize="0"/>
          <p:nvPr/>
        </p:nvPicPr>
        <p:blipFill>
          <a:blip r:embed="rId5">
            <a:alphaModFix/>
          </a:blip>
          <a:stretch>
            <a:fillRect/>
          </a:stretch>
        </p:blipFill>
        <p:spPr>
          <a:xfrm>
            <a:off x="428773" y="2970146"/>
            <a:ext cx="1501527" cy="1501527"/>
          </a:xfrm>
          <a:prstGeom prst="rect">
            <a:avLst/>
          </a:prstGeom>
          <a:noFill/>
          <a:ln>
            <a:noFill/>
          </a:ln>
        </p:spPr>
      </p:pic>
      <p:pic>
        <p:nvPicPr>
          <p:cNvPr id="240" name="Google Shape;240;p35"/>
          <p:cNvPicPr preferRelativeResize="0"/>
          <p:nvPr/>
        </p:nvPicPr>
        <p:blipFill>
          <a:blip r:embed="rId6">
            <a:alphaModFix/>
          </a:blip>
          <a:stretch>
            <a:fillRect/>
          </a:stretch>
        </p:blipFill>
        <p:spPr>
          <a:xfrm>
            <a:off x="1986773" y="2970147"/>
            <a:ext cx="1501527" cy="1501527"/>
          </a:xfrm>
          <a:prstGeom prst="rect">
            <a:avLst/>
          </a:prstGeom>
          <a:noFill/>
          <a:ln>
            <a:noFill/>
          </a:ln>
        </p:spPr>
      </p:pic>
      <p:pic>
        <p:nvPicPr>
          <p:cNvPr id="241" name="Google Shape;241;p35"/>
          <p:cNvPicPr preferRelativeResize="0"/>
          <p:nvPr/>
        </p:nvPicPr>
        <p:blipFill>
          <a:blip r:embed="rId7">
            <a:alphaModFix/>
          </a:blip>
          <a:stretch>
            <a:fillRect/>
          </a:stretch>
        </p:blipFill>
        <p:spPr>
          <a:xfrm>
            <a:off x="3544772" y="2932375"/>
            <a:ext cx="1539302" cy="1539302"/>
          </a:xfrm>
          <a:prstGeom prst="rect">
            <a:avLst/>
          </a:prstGeom>
          <a:noFill/>
          <a:ln>
            <a:noFill/>
          </a:ln>
        </p:spPr>
      </p:pic>
      <p:pic>
        <p:nvPicPr>
          <p:cNvPr id="242" name="Google Shape;242;p35"/>
          <p:cNvPicPr preferRelativeResize="0"/>
          <p:nvPr/>
        </p:nvPicPr>
        <p:blipFill>
          <a:blip r:embed="rId8">
            <a:alphaModFix/>
          </a:blip>
          <a:stretch>
            <a:fillRect/>
          </a:stretch>
        </p:blipFill>
        <p:spPr>
          <a:xfrm>
            <a:off x="5186699" y="2932375"/>
            <a:ext cx="1024010" cy="1539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6"/>
          <p:cNvSpPr txBox="1">
            <a:spLocks noGrp="1"/>
          </p:cNvSpPr>
          <p:nvPr>
            <p:ph type="title"/>
          </p:nvPr>
        </p:nvSpPr>
        <p:spPr>
          <a:xfrm>
            <a:off x="1046215" y="308872"/>
            <a:ext cx="7378200" cy="9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dk1"/>
                </a:solidFill>
                <a:latin typeface="Arial"/>
                <a:ea typeface="Arial"/>
                <a:cs typeface="Arial"/>
                <a:sym typeface="Arial"/>
              </a:rPr>
              <a:t>Thank you</a:t>
            </a:r>
            <a:r>
              <a:rPr lang="en" b="1">
                <a:solidFill>
                  <a:srgbClr val="98012E"/>
                </a:solidFill>
                <a:latin typeface="EB Garamond"/>
                <a:ea typeface="EB Garamond"/>
                <a:cs typeface="EB Garamond"/>
                <a:sym typeface="EB Garamond"/>
              </a:rPr>
              <a:t>!</a:t>
            </a:r>
            <a:endParaRPr b="1">
              <a:solidFill>
                <a:srgbClr val="98012E"/>
              </a:solidFill>
              <a:latin typeface="EB Garamond"/>
              <a:ea typeface="EB Garamond"/>
              <a:cs typeface="EB Garamond"/>
              <a:sym typeface="EB Garamond"/>
            </a:endParaRPr>
          </a:p>
        </p:txBody>
      </p:sp>
      <p:pic>
        <p:nvPicPr>
          <p:cNvPr id="248" name="Google Shape;248;p36"/>
          <p:cNvPicPr preferRelativeResize="0"/>
          <p:nvPr/>
        </p:nvPicPr>
        <p:blipFill>
          <a:blip r:embed="rId3">
            <a:alphaModFix/>
          </a:blip>
          <a:stretch>
            <a:fillRect/>
          </a:stretch>
        </p:blipFill>
        <p:spPr>
          <a:xfrm>
            <a:off x="2020675" y="3342000"/>
            <a:ext cx="5102648" cy="1529799"/>
          </a:xfrm>
          <a:prstGeom prst="rect">
            <a:avLst/>
          </a:prstGeom>
          <a:noFill/>
          <a:ln>
            <a:noFill/>
          </a:ln>
        </p:spPr>
      </p:pic>
      <p:sp>
        <p:nvSpPr>
          <p:cNvPr id="249" name="Google Shape;249;p36"/>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0" name="Google Shape;250;p36"/>
          <p:cNvPicPr preferRelativeResize="0"/>
          <p:nvPr/>
        </p:nvPicPr>
        <p:blipFill>
          <a:blip r:embed="rId4">
            <a:alphaModFix/>
          </a:blip>
          <a:stretch>
            <a:fillRect/>
          </a:stretch>
        </p:blipFill>
        <p:spPr>
          <a:xfrm>
            <a:off x="427275" y="-608774"/>
            <a:ext cx="4064425" cy="4064425"/>
          </a:xfrm>
          <a:prstGeom prst="rect">
            <a:avLst/>
          </a:prstGeom>
          <a:noFill/>
          <a:ln>
            <a:noFill/>
          </a:ln>
        </p:spPr>
      </p:pic>
      <p:pic>
        <p:nvPicPr>
          <p:cNvPr id="251" name="Google Shape;251;p36"/>
          <p:cNvPicPr preferRelativeResize="0"/>
          <p:nvPr/>
        </p:nvPicPr>
        <p:blipFill rotWithShape="1">
          <a:blip r:embed="rId5">
            <a:alphaModFix/>
          </a:blip>
          <a:srcRect t="5350" b="-5349"/>
          <a:stretch/>
        </p:blipFill>
        <p:spPr>
          <a:xfrm>
            <a:off x="4691773" y="1100049"/>
            <a:ext cx="3315251" cy="26515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24"/>
          <p:cNvSpPr txBox="1"/>
          <p:nvPr/>
        </p:nvSpPr>
        <p:spPr>
          <a:xfrm>
            <a:off x="501625" y="355350"/>
            <a:ext cx="78084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solidFill>
                  <a:schemeClr val="dk1"/>
                </a:solidFill>
              </a:rPr>
              <a:t>The issue</a:t>
            </a:r>
            <a:r>
              <a:rPr lang="en" sz="4400" b="1">
                <a:solidFill>
                  <a:srgbClr val="98012E"/>
                </a:solidFill>
                <a:latin typeface="EB Garamond"/>
                <a:ea typeface="EB Garamond"/>
                <a:cs typeface="EB Garamond"/>
                <a:sym typeface="EB Garamond"/>
              </a:rPr>
              <a:t>.</a:t>
            </a:r>
            <a:endParaRPr b="1">
              <a:solidFill>
                <a:srgbClr val="98012E"/>
              </a:solidFill>
              <a:latin typeface="EB Garamond"/>
              <a:ea typeface="EB Garamond"/>
              <a:cs typeface="EB Garamond"/>
              <a:sym typeface="EB Garamond"/>
            </a:endParaRPr>
          </a:p>
        </p:txBody>
      </p:sp>
      <p:sp>
        <p:nvSpPr>
          <p:cNvPr id="94" name="Google Shape;94;p24"/>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4"/>
          <p:cNvSpPr txBox="1"/>
          <p:nvPr/>
        </p:nvSpPr>
        <p:spPr>
          <a:xfrm>
            <a:off x="565700" y="1517825"/>
            <a:ext cx="79023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chemeClr val="dk1"/>
                </a:solidFill>
              </a:rPr>
              <a:t>Rising trends in obesity,</a:t>
            </a:r>
            <a:r>
              <a:rPr lang="en" sz="1600" b="1" baseline="30000" dirty="0">
                <a:solidFill>
                  <a:schemeClr val="dk1"/>
                </a:solidFill>
              </a:rPr>
              <a:t>1</a:t>
            </a:r>
            <a:r>
              <a:rPr lang="en" sz="1600" b="1" dirty="0">
                <a:solidFill>
                  <a:schemeClr val="dk1"/>
                </a:solidFill>
              </a:rPr>
              <a:t> diabetes,</a:t>
            </a:r>
            <a:r>
              <a:rPr lang="en" sz="1600" b="1" baseline="30000" dirty="0">
                <a:solidFill>
                  <a:schemeClr val="dk1"/>
                </a:solidFill>
              </a:rPr>
              <a:t>2</a:t>
            </a:r>
            <a:r>
              <a:rPr lang="en" sz="1600" b="1" dirty="0">
                <a:solidFill>
                  <a:schemeClr val="dk1"/>
                </a:solidFill>
              </a:rPr>
              <a:t> heart disease,</a:t>
            </a:r>
            <a:r>
              <a:rPr lang="en" sz="1600" b="1" baseline="30000" dirty="0">
                <a:solidFill>
                  <a:schemeClr val="dk1"/>
                </a:solidFill>
              </a:rPr>
              <a:t>3</a:t>
            </a:r>
            <a:r>
              <a:rPr lang="en" sz="1600" b="1" dirty="0">
                <a:solidFill>
                  <a:schemeClr val="dk1"/>
                </a:solidFill>
              </a:rPr>
              <a:t> alcohol-related liver disease,</a:t>
            </a:r>
            <a:r>
              <a:rPr lang="en" sz="1600" b="1" baseline="30000" dirty="0">
                <a:solidFill>
                  <a:schemeClr val="dk1"/>
                </a:solidFill>
              </a:rPr>
              <a:t>4</a:t>
            </a:r>
            <a:r>
              <a:rPr lang="en" sz="1600" b="1" dirty="0">
                <a:solidFill>
                  <a:schemeClr val="dk1"/>
                </a:solidFill>
              </a:rPr>
              <a:t> DILI,</a:t>
            </a:r>
            <a:r>
              <a:rPr lang="en" sz="1600" b="1" baseline="30000" dirty="0">
                <a:solidFill>
                  <a:schemeClr val="dk1"/>
                </a:solidFill>
              </a:rPr>
              <a:t>5</a:t>
            </a:r>
            <a:r>
              <a:rPr lang="en" sz="1600" b="1" dirty="0">
                <a:solidFill>
                  <a:schemeClr val="dk1"/>
                </a:solidFill>
              </a:rPr>
              <a:t> and COVID-19 have resulted in increased liver disease</a:t>
            </a:r>
            <a:r>
              <a:rPr lang="en" sz="1600" b="1" baseline="30000" dirty="0">
                <a:solidFill>
                  <a:schemeClr val="dk1"/>
                </a:solidFill>
              </a:rPr>
              <a:t>6</a:t>
            </a:r>
            <a:endParaRPr sz="4400" b="1" dirty="0">
              <a:solidFill>
                <a:srgbClr val="98012E"/>
              </a:solidFill>
              <a:latin typeface="EB Garamond"/>
              <a:ea typeface="EB Garamond"/>
              <a:cs typeface="EB Garamond"/>
              <a:sym typeface="EB Garamond"/>
            </a:endParaRPr>
          </a:p>
        </p:txBody>
      </p:sp>
      <p:pic>
        <p:nvPicPr>
          <p:cNvPr id="96" name="Google Shape;96;p24"/>
          <p:cNvPicPr preferRelativeResize="0"/>
          <p:nvPr/>
        </p:nvPicPr>
        <p:blipFill rotWithShape="1">
          <a:blip r:embed="rId3">
            <a:alphaModFix/>
          </a:blip>
          <a:srcRect l="23183"/>
          <a:stretch/>
        </p:blipFill>
        <p:spPr>
          <a:xfrm>
            <a:off x="5803500" y="2335490"/>
            <a:ext cx="1857725" cy="1611925"/>
          </a:xfrm>
          <a:prstGeom prst="rect">
            <a:avLst/>
          </a:prstGeom>
          <a:noFill/>
          <a:ln>
            <a:noFill/>
          </a:ln>
        </p:spPr>
      </p:pic>
      <p:pic>
        <p:nvPicPr>
          <p:cNvPr id="97" name="Google Shape;97;p24"/>
          <p:cNvPicPr preferRelativeResize="0"/>
          <p:nvPr/>
        </p:nvPicPr>
        <p:blipFill rotWithShape="1">
          <a:blip r:embed="rId4">
            <a:alphaModFix/>
          </a:blip>
          <a:srcRect l="16055" r="11164"/>
          <a:stretch/>
        </p:blipFill>
        <p:spPr>
          <a:xfrm>
            <a:off x="7645275" y="2335490"/>
            <a:ext cx="1490401" cy="1611923"/>
          </a:xfrm>
          <a:prstGeom prst="rect">
            <a:avLst/>
          </a:prstGeom>
          <a:noFill/>
          <a:ln>
            <a:noFill/>
          </a:ln>
        </p:spPr>
      </p:pic>
      <p:pic>
        <p:nvPicPr>
          <p:cNvPr id="98" name="Google Shape;98;p24"/>
          <p:cNvPicPr preferRelativeResize="0"/>
          <p:nvPr/>
        </p:nvPicPr>
        <p:blipFill rotWithShape="1">
          <a:blip r:embed="rId5">
            <a:alphaModFix/>
          </a:blip>
          <a:srcRect l="9125" r="15328"/>
          <a:stretch/>
        </p:blipFill>
        <p:spPr>
          <a:xfrm>
            <a:off x="4052525" y="2335490"/>
            <a:ext cx="1827174" cy="1611925"/>
          </a:xfrm>
          <a:prstGeom prst="rect">
            <a:avLst/>
          </a:prstGeom>
          <a:noFill/>
          <a:ln>
            <a:noFill/>
          </a:ln>
        </p:spPr>
      </p:pic>
      <p:pic>
        <p:nvPicPr>
          <p:cNvPr id="99" name="Google Shape;99;p24"/>
          <p:cNvPicPr preferRelativeResize="0"/>
          <p:nvPr/>
        </p:nvPicPr>
        <p:blipFill rotWithShape="1">
          <a:blip r:embed="rId6">
            <a:alphaModFix/>
          </a:blip>
          <a:srcRect l="7919" t="9722" r="2794"/>
          <a:stretch/>
        </p:blipFill>
        <p:spPr>
          <a:xfrm>
            <a:off x="2080950" y="2335490"/>
            <a:ext cx="1993400" cy="1611923"/>
          </a:xfrm>
          <a:prstGeom prst="rect">
            <a:avLst/>
          </a:prstGeom>
          <a:noFill/>
          <a:ln>
            <a:noFill/>
          </a:ln>
        </p:spPr>
      </p:pic>
      <p:pic>
        <p:nvPicPr>
          <p:cNvPr id="100" name="Google Shape;100;p24"/>
          <p:cNvPicPr preferRelativeResize="0"/>
          <p:nvPr/>
        </p:nvPicPr>
        <p:blipFill rotWithShape="1">
          <a:blip r:embed="rId7">
            <a:alphaModFix/>
          </a:blip>
          <a:srcRect l="4647" r="6825"/>
          <a:stretch/>
        </p:blipFill>
        <p:spPr>
          <a:xfrm>
            <a:off x="-8325" y="2335490"/>
            <a:ext cx="2140974" cy="1611925"/>
          </a:xfrm>
          <a:prstGeom prst="rect">
            <a:avLst/>
          </a:prstGeom>
          <a:noFill/>
          <a:ln>
            <a:noFill/>
          </a:ln>
        </p:spPr>
      </p:pic>
      <p:sp>
        <p:nvSpPr>
          <p:cNvPr id="2" name="TextBox 1">
            <a:extLst>
              <a:ext uri="{FF2B5EF4-FFF2-40B4-BE49-F238E27FC236}">
                <a16:creationId xmlns:a16="http://schemas.microsoft.com/office/drawing/2014/main" id="{25096744-7AE4-4016-A3BE-89206467D8B3}"/>
              </a:ext>
            </a:extLst>
          </p:cNvPr>
          <p:cNvSpPr txBox="1"/>
          <p:nvPr/>
        </p:nvSpPr>
        <p:spPr>
          <a:xfrm>
            <a:off x="529512" y="4288385"/>
            <a:ext cx="7735330" cy="1169551"/>
          </a:xfrm>
          <a:prstGeom prst="rect">
            <a:avLst/>
          </a:prstGeom>
          <a:noFill/>
        </p:spPr>
        <p:txBody>
          <a:bodyPr wrap="square" rtlCol="0">
            <a:spAutoFit/>
          </a:bodyPr>
          <a:lstStyle/>
          <a:p>
            <a:r>
              <a:rPr lang="en-GB" sz="700" dirty="0"/>
              <a:t>COVID-19, coronavirus disease; DILI, drug-induced liver injury</a:t>
            </a:r>
            <a:br>
              <a:rPr lang="en-GB" sz="700" dirty="0"/>
            </a:br>
            <a:r>
              <a:rPr lang="en-GB" sz="700" dirty="0"/>
              <a:t>1. WHO </a:t>
            </a:r>
            <a:r>
              <a:rPr lang="en-GB" sz="700" dirty="0">
                <a:hlinkClick r:id="rId8"/>
              </a:rPr>
              <a:t>https://www.who.int/news-room/fact-sheets/detail/obesity-and-overweight#:~:text=Worldwide%20obesity%20has%20nearly%20tripled,%2C%20and%2013%25%20were%20obese</a:t>
            </a:r>
            <a:r>
              <a:rPr lang="en-GB" sz="700" dirty="0"/>
              <a:t>. Accessed September 2022; 2. WHO </a:t>
            </a:r>
            <a:r>
              <a:rPr lang="en-GB" sz="700" dirty="0">
                <a:hlinkClick r:id="rId9"/>
              </a:rPr>
              <a:t>https://www.who.int/news-room/fact-sheets/detail/diabetes </a:t>
            </a:r>
            <a:r>
              <a:rPr lang="en-GB" sz="700" dirty="0"/>
              <a:t>Accessed September 2022; 3. </a:t>
            </a:r>
            <a:r>
              <a:rPr lang="en-GB" sz="700" dirty="0">
                <a:effectLst/>
              </a:rPr>
              <a:t>Roth A et al</a:t>
            </a:r>
            <a:r>
              <a:rPr lang="en-GB" sz="700" dirty="0"/>
              <a:t>. J Am Coll </a:t>
            </a:r>
            <a:r>
              <a:rPr lang="en-GB" sz="700" dirty="0" err="1"/>
              <a:t>Cardiol</a:t>
            </a:r>
            <a:r>
              <a:rPr lang="en-GB" sz="700" dirty="0"/>
              <a:t> 2020;76:2982–3021; 4. </a:t>
            </a:r>
            <a:r>
              <a:rPr lang="en-GB" sz="700" dirty="0">
                <a:hlinkClick r:id="rId10"/>
              </a:rPr>
              <a:t>https://www.gov.uk/government/news/alcoholic-liver-deaths-increased-by-21-during-year-of-the-pandemic#:~:text=There%20was%20a%20rapid%20increase,2.9%25%20between%202018%20and%202019</a:t>
            </a:r>
            <a:r>
              <a:rPr lang="en-GB" sz="700" dirty="0"/>
              <a:t>. Accessed September 2022; 5. Navarro VJ et al. Hepatology 2017;65:363–73; </a:t>
            </a:r>
            <a:br>
              <a:rPr lang="en-GB" sz="700" dirty="0"/>
            </a:br>
            <a:r>
              <a:rPr lang="en-GB" sz="700" dirty="0"/>
              <a:t>6. Velarde-Ruiz Velasco JA, et al. Ver Gastroenterol Mex (</a:t>
            </a:r>
            <a:r>
              <a:rPr lang="en-GB" sz="700" dirty="0" err="1"/>
              <a:t>Engl</a:t>
            </a:r>
            <a:r>
              <a:rPr lang="en-GB" sz="700" dirty="0"/>
              <a:t> Ed) 2020;85:303–11 </a:t>
            </a:r>
          </a:p>
          <a:p>
            <a:endParaRPr lang="en-GB" sz="700" dirty="0"/>
          </a:p>
          <a:p>
            <a:endParaRPr lang="en-GB" sz="700" dirty="0"/>
          </a:p>
          <a:p>
            <a:r>
              <a:rPr lang="en-GB" sz="700" dirty="0"/>
              <a:t> </a:t>
            </a:r>
          </a:p>
          <a:p>
            <a:endParaRPr lang="en-GB" sz="7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105" name="Google Shape;105;p25"/>
          <p:cNvPicPr preferRelativeResize="0"/>
          <p:nvPr/>
        </p:nvPicPr>
        <p:blipFill>
          <a:blip r:embed="rId3">
            <a:alphaModFix/>
          </a:blip>
          <a:stretch>
            <a:fillRect/>
          </a:stretch>
        </p:blipFill>
        <p:spPr>
          <a:xfrm>
            <a:off x="1881450" y="2749525"/>
            <a:ext cx="1823066" cy="1290564"/>
          </a:xfrm>
          <a:prstGeom prst="rect">
            <a:avLst/>
          </a:prstGeom>
          <a:noFill/>
          <a:ln>
            <a:noFill/>
          </a:ln>
        </p:spPr>
      </p:pic>
      <p:pic>
        <p:nvPicPr>
          <p:cNvPr id="106" name="Google Shape;106;p25"/>
          <p:cNvPicPr preferRelativeResize="0"/>
          <p:nvPr/>
        </p:nvPicPr>
        <p:blipFill>
          <a:blip r:embed="rId4">
            <a:alphaModFix/>
          </a:blip>
          <a:stretch>
            <a:fillRect/>
          </a:stretch>
        </p:blipFill>
        <p:spPr>
          <a:xfrm>
            <a:off x="4930426" y="2871500"/>
            <a:ext cx="1111199" cy="1097619"/>
          </a:xfrm>
          <a:prstGeom prst="rect">
            <a:avLst/>
          </a:prstGeom>
          <a:noFill/>
          <a:ln>
            <a:noFill/>
          </a:ln>
        </p:spPr>
      </p:pic>
      <p:sp>
        <p:nvSpPr>
          <p:cNvPr id="107" name="Google Shape;107;p25"/>
          <p:cNvSpPr txBox="1"/>
          <p:nvPr/>
        </p:nvSpPr>
        <p:spPr>
          <a:xfrm>
            <a:off x="501625" y="355350"/>
            <a:ext cx="7808400" cy="221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solidFill>
                  <a:schemeClr val="dk1"/>
                </a:solidFill>
              </a:rPr>
              <a:t>GLI creates collaborative processes to address these issues</a:t>
            </a:r>
            <a:r>
              <a:rPr lang="en" sz="4400" b="1">
                <a:solidFill>
                  <a:srgbClr val="98012E"/>
                </a:solidFill>
                <a:latin typeface="EB Garamond"/>
                <a:ea typeface="EB Garamond"/>
                <a:cs typeface="EB Garamond"/>
                <a:sym typeface="EB Garamond"/>
              </a:rPr>
              <a:t>.</a:t>
            </a:r>
            <a:endParaRPr b="1">
              <a:solidFill>
                <a:srgbClr val="98012E"/>
              </a:solidFill>
              <a:latin typeface="EB Garamond"/>
              <a:ea typeface="EB Garamond"/>
              <a:cs typeface="EB Garamond"/>
              <a:sym typeface="EB Garamond"/>
            </a:endParaRPr>
          </a:p>
        </p:txBody>
      </p:sp>
      <p:pic>
        <p:nvPicPr>
          <p:cNvPr id="108" name="Google Shape;108;p25"/>
          <p:cNvPicPr preferRelativeResize="0"/>
          <p:nvPr/>
        </p:nvPicPr>
        <p:blipFill>
          <a:blip r:embed="rId5">
            <a:alphaModFix/>
          </a:blip>
          <a:stretch>
            <a:fillRect/>
          </a:stretch>
        </p:blipFill>
        <p:spPr>
          <a:xfrm>
            <a:off x="3690951" y="2871500"/>
            <a:ext cx="1111197" cy="1111224"/>
          </a:xfrm>
          <a:prstGeom prst="rect">
            <a:avLst/>
          </a:prstGeom>
          <a:noFill/>
          <a:ln>
            <a:noFill/>
          </a:ln>
        </p:spPr>
      </p:pic>
      <p:sp>
        <p:nvSpPr>
          <p:cNvPr id="109" name="Google Shape;109;p25"/>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0" name="Google Shape;110;p25"/>
          <p:cNvPicPr preferRelativeResize="0"/>
          <p:nvPr/>
        </p:nvPicPr>
        <p:blipFill rotWithShape="1">
          <a:blip r:embed="rId6">
            <a:alphaModFix/>
          </a:blip>
          <a:srcRect/>
          <a:stretch/>
        </p:blipFill>
        <p:spPr>
          <a:xfrm>
            <a:off x="850396" y="2862825"/>
            <a:ext cx="1169600" cy="1169600"/>
          </a:xfrm>
          <a:prstGeom prst="rect">
            <a:avLst/>
          </a:prstGeom>
          <a:noFill/>
          <a:ln>
            <a:noFill/>
          </a:ln>
        </p:spPr>
      </p:pic>
      <p:pic>
        <p:nvPicPr>
          <p:cNvPr id="111" name="Google Shape;111;p25"/>
          <p:cNvPicPr preferRelativeResize="0"/>
          <p:nvPr/>
        </p:nvPicPr>
        <p:blipFill>
          <a:blip r:embed="rId7">
            <a:alphaModFix/>
          </a:blip>
          <a:stretch>
            <a:fillRect/>
          </a:stretch>
        </p:blipFill>
        <p:spPr>
          <a:xfrm>
            <a:off x="6169900" y="2912525"/>
            <a:ext cx="2140401" cy="1070200"/>
          </a:xfrm>
          <a:prstGeom prst="rect">
            <a:avLst/>
          </a:prstGeom>
          <a:noFill/>
          <a:ln>
            <a:noFill/>
          </a:ln>
        </p:spPr>
      </p:pic>
      <p:sp>
        <p:nvSpPr>
          <p:cNvPr id="9" name="TextBox 8">
            <a:extLst>
              <a:ext uri="{FF2B5EF4-FFF2-40B4-BE49-F238E27FC236}">
                <a16:creationId xmlns:a16="http://schemas.microsoft.com/office/drawing/2014/main" id="{E57F2FF6-F0D8-43C3-88B6-3C6076679479}"/>
              </a:ext>
            </a:extLst>
          </p:cNvPr>
          <p:cNvSpPr txBox="1"/>
          <p:nvPr/>
        </p:nvSpPr>
        <p:spPr>
          <a:xfrm>
            <a:off x="593124" y="4633783"/>
            <a:ext cx="7735330" cy="215444"/>
          </a:xfrm>
          <a:prstGeom prst="rect">
            <a:avLst/>
          </a:prstGeom>
          <a:noFill/>
        </p:spPr>
        <p:txBody>
          <a:bodyPr wrap="square" rtlCol="0">
            <a:spAutoFit/>
          </a:bodyPr>
          <a:lstStyle/>
          <a:p>
            <a:r>
              <a:rPr lang="en-GB" sz="800" dirty="0"/>
              <a:t>GLI, global liver institute; NASH, non-alcoholic steatohepatitis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26"/>
          <p:cNvPicPr preferRelativeResize="0"/>
          <p:nvPr/>
        </p:nvPicPr>
        <p:blipFill>
          <a:blip r:embed="rId3">
            <a:alphaModFix/>
          </a:blip>
          <a:stretch>
            <a:fillRect/>
          </a:stretch>
        </p:blipFill>
        <p:spPr>
          <a:xfrm>
            <a:off x="1254600" y="782000"/>
            <a:ext cx="560975" cy="560975"/>
          </a:xfrm>
          <a:prstGeom prst="rect">
            <a:avLst/>
          </a:prstGeom>
          <a:noFill/>
          <a:ln>
            <a:noFill/>
          </a:ln>
        </p:spPr>
      </p:pic>
      <p:pic>
        <p:nvPicPr>
          <p:cNvPr id="117" name="Google Shape;117;p26"/>
          <p:cNvPicPr preferRelativeResize="0"/>
          <p:nvPr/>
        </p:nvPicPr>
        <p:blipFill>
          <a:blip r:embed="rId4">
            <a:alphaModFix/>
          </a:blip>
          <a:stretch>
            <a:fillRect/>
          </a:stretch>
        </p:blipFill>
        <p:spPr>
          <a:xfrm>
            <a:off x="6282225" y="782000"/>
            <a:ext cx="584150" cy="584150"/>
          </a:xfrm>
          <a:prstGeom prst="rect">
            <a:avLst/>
          </a:prstGeom>
          <a:noFill/>
          <a:ln>
            <a:noFill/>
          </a:ln>
        </p:spPr>
      </p:pic>
      <p:pic>
        <p:nvPicPr>
          <p:cNvPr id="118" name="Google Shape;118;p26"/>
          <p:cNvPicPr preferRelativeResize="0"/>
          <p:nvPr/>
        </p:nvPicPr>
        <p:blipFill>
          <a:blip r:embed="rId5">
            <a:alphaModFix/>
          </a:blip>
          <a:stretch>
            <a:fillRect/>
          </a:stretch>
        </p:blipFill>
        <p:spPr>
          <a:xfrm>
            <a:off x="3713004" y="782000"/>
            <a:ext cx="584150" cy="584150"/>
          </a:xfrm>
          <a:prstGeom prst="rect">
            <a:avLst/>
          </a:prstGeom>
          <a:noFill/>
          <a:ln>
            <a:noFill/>
          </a:ln>
        </p:spPr>
      </p:pic>
      <p:sp>
        <p:nvSpPr>
          <p:cNvPr id="119" name="Google Shape;119;p26"/>
          <p:cNvSpPr txBox="1"/>
          <p:nvPr/>
        </p:nvSpPr>
        <p:spPr>
          <a:xfrm>
            <a:off x="1132625" y="2374500"/>
            <a:ext cx="1694400"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1"/>
                </a:solidFill>
              </a:rPr>
              <a:t>To improve the lives </a:t>
            </a:r>
            <a:endParaRPr sz="1000">
              <a:solidFill>
                <a:schemeClr val="dk1"/>
              </a:solidFill>
            </a:endParaRPr>
          </a:p>
          <a:p>
            <a:pPr marL="0" lvl="0" indent="0" algn="l" rtl="0">
              <a:spcBef>
                <a:spcPts val="0"/>
              </a:spcBef>
              <a:spcAft>
                <a:spcPts val="0"/>
              </a:spcAft>
              <a:buNone/>
            </a:pPr>
            <a:r>
              <a:rPr lang="en" sz="1000">
                <a:solidFill>
                  <a:schemeClr val="dk1"/>
                </a:solidFill>
              </a:rPr>
              <a:t>of individuals and families impacted by liver disease through promoting innovation, encouraging collaboration, and scaling optimal approaches </a:t>
            </a:r>
            <a:endParaRPr sz="1000">
              <a:solidFill>
                <a:schemeClr val="dk1"/>
              </a:solidFill>
            </a:endParaRPr>
          </a:p>
          <a:p>
            <a:pPr marL="0" lvl="0" indent="0" algn="l" rtl="0">
              <a:spcBef>
                <a:spcPts val="0"/>
              </a:spcBef>
              <a:spcAft>
                <a:spcPts val="0"/>
              </a:spcAft>
              <a:buNone/>
            </a:pPr>
            <a:r>
              <a:rPr lang="en" sz="1000">
                <a:solidFill>
                  <a:schemeClr val="dk1"/>
                </a:solidFill>
              </a:rPr>
              <a:t>to help eradicate </a:t>
            </a:r>
            <a:endParaRPr sz="1000">
              <a:solidFill>
                <a:schemeClr val="dk1"/>
              </a:solidFill>
            </a:endParaRPr>
          </a:p>
          <a:p>
            <a:pPr marL="0" lvl="0" indent="0" algn="l" rtl="0">
              <a:spcBef>
                <a:spcPts val="0"/>
              </a:spcBef>
              <a:spcAft>
                <a:spcPts val="0"/>
              </a:spcAft>
              <a:buNone/>
            </a:pPr>
            <a:r>
              <a:rPr lang="en" sz="1000">
                <a:solidFill>
                  <a:schemeClr val="dk1"/>
                </a:solidFill>
              </a:rPr>
              <a:t>liver diseases.</a:t>
            </a:r>
            <a:endParaRPr sz="1000"/>
          </a:p>
        </p:txBody>
      </p:sp>
      <p:sp>
        <p:nvSpPr>
          <p:cNvPr id="120" name="Google Shape;120;p26"/>
          <p:cNvSpPr txBox="1"/>
          <p:nvPr/>
        </p:nvSpPr>
        <p:spPr>
          <a:xfrm>
            <a:off x="3621150" y="2374500"/>
            <a:ext cx="16944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1"/>
                </a:solidFill>
              </a:rPr>
              <a:t>For liver health </a:t>
            </a:r>
            <a:endParaRPr sz="1000">
              <a:solidFill>
                <a:schemeClr val="dk1"/>
              </a:solidFill>
            </a:endParaRPr>
          </a:p>
          <a:p>
            <a:pPr marL="0" lvl="0" indent="0" algn="l" rtl="0">
              <a:spcBef>
                <a:spcPts val="0"/>
              </a:spcBef>
              <a:spcAft>
                <a:spcPts val="0"/>
              </a:spcAft>
              <a:buNone/>
            </a:pPr>
            <a:r>
              <a:rPr lang="en" sz="1000">
                <a:solidFill>
                  <a:schemeClr val="dk1"/>
                </a:solidFill>
              </a:rPr>
              <a:t>awareness to be universal and for liver disease </a:t>
            </a:r>
            <a:endParaRPr sz="1000">
              <a:solidFill>
                <a:schemeClr val="dk1"/>
              </a:solidFill>
            </a:endParaRPr>
          </a:p>
          <a:p>
            <a:pPr marL="0" lvl="0" indent="0" algn="l" rtl="0">
              <a:spcBef>
                <a:spcPts val="0"/>
              </a:spcBef>
              <a:spcAft>
                <a:spcPts val="0"/>
              </a:spcAft>
              <a:buNone/>
            </a:pPr>
            <a:r>
              <a:rPr lang="en" sz="1000">
                <a:solidFill>
                  <a:schemeClr val="dk1"/>
                </a:solidFill>
              </a:rPr>
              <a:t>to take its proper place </a:t>
            </a:r>
            <a:endParaRPr sz="1000">
              <a:solidFill>
                <a:schemeClr val="dk1"/>
              </a:solidFill>
            </a:endParaRPr>
          </a:p>
          <a:p>
            <a:pPr marL="0" lvl="0" indent="0" algn="l" rtl="0">
              <a:spcBef>
                <a:spcPts val="0"/>
              </a:spcBef>
              <a:spcAft>
                <a:spcPts val="0"/>
              </a:spcAft>
              <a:buNone/>
            </a:pPr>
            <a:r>
              <a:rPr lang="en" sz="1000">
                <a:solidFill>
                  <a:schemeClr val="dk1"/>
                </a:solidFill>
              </a:rPr>
              <a:t>on the global public health agenda consistent with </a:t>
            </a:r>
            <a:endParaRPr sz="1000">
              <a:solidFill>
                <a:schemeClr val="dk1"/>
              </a:solidFill>
            </a:endParaRPr>
          </a:p>
          <a:p>
            <a:pPr marL="0" lvl="0" indent="0" algn="l" rtl="0">
              <a:spcBef>
                <a:spcPts val="0"/>
              </a:spcBef>
              <a:spcAft>
                <a:spcPts val="0"/>
              </a:spcAft>
              <a:buNone/>
            </a:pPr>
            <a:r>
              <a:rPr lang="en" sz="1000">
                <a:solidFill>
                  <a:schemeClr val="dk1"/>
                </a:solidFill>
              </a:rPr>
              <a:t>its prevalence and impact. </a:t>
            </a:r>
            <a:endParaRPr sz="1000"/>
          </a:p>
        </p:txBody>
      </p:sp>
      <p:sp>
        <p:nvSpPr>
          <p:cNvPr id="121" name="Google Shape;121;p26"/>
          <p:cNvSpPr txBox="1"/>
          <p:nvPr/>
        </p:nvSpPr>
        <p:spPr>
          <a:xfrm>
            <a:off x="6195875" y="2374500"/>
            <a:ext cx="1694400" cy="1569900"/>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000">
                <a:solidFill>
                  <a:schemeClr val="dk1"/>
                </a:solidFill>
              </a:rPr>
              <a:t>Patient-centeredness.</a:t>
            </a:r>
            <a:endParaRPr sz="1000">
              <a:solidFill>
                <a:schemeClr val="dk1"/>
              </a:solidFill>
            </a:endParaRPr>
          </a:p>
          <a:p>
            <a:pPr marL="0" lvl="0" indent="0" algn="l" rtl="0">
              <a:lnSpc>
                <a:spcPct val="200000"/>
              </a:lnSpc>
              <a:spcBef>
                <a:spcPts val="0"/>
              </a:spcBef>
              <a:spcAft>
                <a:spcPts val="0"/>
              </a:spcAft>
              <a:buNone/>
            </a:pPr>
            <a:r>
              <a:rPr lang="en" sz="1000">
                <a:solidFill>
                  <a:schemeClr val="dk1"/>
                </a:solidFill>
              </a:rPr>
              <a:t>Collaboration.</a:t>
            </a:r>
            <a:endParaRPr sz="1000">
              <a:solidFill>
                <a:schemeClr val="dk1"/>
              </a:solidFill>
            </a:endParaRPr>
          </a:p>
          <a:p>
            <a:pPr marL="0" lvl="0" indent="0" algn="l" rtl="0">
              <a:lnSpc>
                <a:spcPct val="200000"/>
              </a:lnSpc>
              <a:spcBef>
                <a:spcPts val="0"/>
              </a:spcBef>
              <a:spcAft>
                <a:spcPts val="0"/>
              </a:spcAft>
              <a:buNone/>
            </a:pPr>
            <a:r>
              <a:rPr lang="en" sz="1000">
                <a:solidFill>
                  <a:schemeClr val="dk1"/>
                </a:solidFill>
              </a:rPr>
              <a:t>Integrity.</a:t>
            </a:r>
            <a:endParaRPr sz="1000">
              <a:solidFill>
                <a:schemeClr val="dk1"/>
              </a:solidFill>
            </a:endParaRPr>
          </a:p>
          <a:p>
            <a:pPr marL="0" lvl="0" indent="0" algn="l" rtl="0">
              <a:lnSpc>
                <a:spcPct val="200000"/>
              </a:lnSpc>
              <a:spcBef>
                <a:spcPts val="0"/>
              </a:spcBef>
              <a:spcAft>
                <a:spcPts val="0"/>
              </a:spcAft>
              <a:buNone/>
            </a:pPr>
            <a:r>
              <a:rPr lang="en" sz="1000">
                <a:solidFill>
                  <a:schemeClr val="dk1"/>
                </a:solidFill>
              </a:rPr>
              <a:t>Inclusion. </a:t>
            </a:r>
            <a:endParaRPr sz="1000">
              <a:solidFill>
                <a:schemeClr val="dk1"/>
              </a:solidFill>
            </a:endParaRPr>
          </a:p>
          <a:p>
            <a:pPr marL="0" lvl="0" indent="0" algn="l" rtl="0">
              <a:lnSpc>
                <a:spcPct val="200000"/>
              </a:lnSpc>
              <a:spcBef>
                <a:spcPts val="0"/>
              </a:spcBef>
              <a:spcAft>
                <a:spcPts val="0"/>
              </a:spcAft>
              <a:buNone/>
            </a:pPr>
            <a:r>
              <a:rPr lang="en" sz="1000">
                <a:solidFill>
                  <a:schemeClr val="dk1"/>
                </a:solidFill>
              </a:rPr>
              <a:t>Results. </a:t>
            </a:r>
            <a:endParaRPr sz="1000">
              <a:solidFill>
                <a:schemeClr val="dk1"/>
              </a:solidFill>
            </a:endParaRPr>
          </a:p>
        </p:txBody>
      </p:sp>
      <p:sp>
        <p:nvSpPr>
          <p:cNvPr id="122" name="Google Shape;122;p26"/>
          <p:cNvSpPr txBox="1"/>
          <p:nvPr/>
        </p:nvSpPr>
        <p:spPr>
          <a:xfrm>
            <a:off x="1106200" y="1439375"/>
            <a:ext cx="40866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t>Mission</a:t>
            </a:r>
            <a:r>
              <a:rPr lang="en" sz="4400" b="1">
                <a:solidFill>
                  <a:srgbClr val="98012E"/>
                </a:solidFill>
                <a:latin typeface="EB Garamond"/>
                <a:ea typeface="EB Garamond"/>
                <a:cs typeface="EB Garamond"/>
                <a:sym typeface="EB Garamond"/>
              </a:rPr>
              <a:t>.</a:t>
            </a:r>
            <a:endParaRPr sz="4400" b="1">
              <a:solidFill>
                <a:srgbClr val="98012E"/>
              </a:solidFill>
              <a:latin typeface="EB Garamond"/>
              <a:ea typeface="EB Garamond"/>
              <a:cs typeface="EB Garamond"/>
              <a:sym typeface="EB Garamond"/>
            </a:endParaRPr>
          </a:p>
        </p:txBody>
      </p:sp>
      <p:sp>
        <p:nvSpPr>
          <p:cNvPr id="123" name="Google Shape;123;p26"/>
          <p:cNvSpPr txBox="1"/>
          <p:nvPr/>
        </p:nvSpPr>
        <p:spPr>
          <a:xfrm>
            <a:off x="3621150" y="1439375"/>
            <a:ext cx="40866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t>Vision</a:t>
            </a:r>
            <a:r>
              <a:rPr lang="en" sz="4400" b="1">
                <a:solidFill>
                  <a:srgbClr val="98012E"/>
                </a:solidFill>
                <a:latin typeface="EB Garamond"/>
                <a:ea typeface="EB Garamond"/>
                <a:cs typeface="EB Garamond"/>
                <a:sym typeface="EB Garamond"/>
              </a:rPr>
              <a:t>.</a:t>
            </a:r>
            <a:endParaRPr sz="4400" b="1">
              <a:solidFill>
                <a:srgbClr val="98012E"/>
              </a:solidFill>
              <a:latin typeface="EB Garamond"/>
              <a:ea typeface="EB Garamond"/>
              <a:cs typeface="EB Garamond"/>
              <a:sym typeface="EB Garamond"/>
            </a:endParaRPr>
          </a:p>
        </p:txBody>
      </p:sp>
      <p:sp>
        <p:nvSpPr>
          <p:cNvPr id="124" name="Google Shape;124;p26"/>
          <p:cNvSpPr txBox="1"/>
          <p:nvPr/>
        </p:nvSpPr>
        <p:spPr>
          <a:xfrm>
            <a:off x="6195875" y="1439375"/>
            <a:ext cx="40866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t>Values</a:t>
            </a:r>
            <a:r>
              <a:rPr lang="en" sz="4400" b="1">
                <a:solidFill>
                  <a:srgbClr val="98012E"/>
                </a:solidFill>
                <a:latin typeface="EB Garamond"/>
                <a:ea typeface="EB Garamond"/>
                <a:cs typeface="EB Garamond"/>
                <a:sym typeface="EB Garamond"/>
              </a:rPr>
              <a:t>.</a:t>
            </a:r>
            <a:endParaRPr sz="4400" b="1">
              <a:solidFill>
                <a:srgbClr val="98012E"/>
              </a:solidFill>
              <a:latin typeface="EB Garamond"/>
              <a:ea typeface="EB Garamond"/>
              <a:cs typeface="EB Garamond"/>
              <a:sym typeface="EB Garamond"/>
            </a:endParaRPr>
          </a:p>
        </p:txBody>
      </p:sp>
      <p:sp>
        <p:nvSpPr>
          <p:cNvPr id="125" name="Google Shape;125;p26"/>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6" name="Google Shape;126;p26"/>
          <p:cNvPicPr preferRelativeResize="0"/>
          <p:nvPr/>
        </p:nvPicPr>
        <p:blipFill>
          <a:blip r:embed="rId6">
            <a:alphaModFix/>
          </a:blip>
          <a:stretch>
            <a:fillRect/>
          </a:stretch>
        </p:blipFill>
        <p:spPr>
          <a:xfrm>
            <a:off x="7515975" y="4017629"/>
            <a:ext cx="1446401" cy="73324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7"/>
          <p:cNvSpPr txBox="1"/>
          <p:nvPr/>
        </p:nvSpPr>
        <p:spPr>
          <a:xfrm>
            <a:off x="448525" y="316650"/>
            <a:ext cx="68964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solidFill>
                  <a:schemeClr val="dk1"/>
                </a:solidFill>
              </a:rPr>
              <a:t>GLI’s NASH Council</a:t>
            </a:r>
            <a:r>
              <a:rPr lang="en" sz="4400" b="1">
                <a:solidFill>
                  <a:srgbClr val="98012E"/>
                </a:solidFill>
                <a:latin typeface="EB Garamond"/>
                <a:ea typeface="EB Garamond"/>
                <a:cs typeface="EB Garamond"/>
                <a:sym typeface="EB Garamond"/>
              </a:rPr>
              <a:t>.</a:t>
            </a:r>
            <a:endParaRPr b="1">
              <a:solidFill>
                <a:srgbClr val="98012E"/>
              </a:solidFill>
              <a:latin typeface="EB Garamond"/>
              <a:ea typeface="EB Garamond"/>
              <a:cs typeface="EB Garamond"/>
              <a:sym typeface="EB Garamond"/>
            </a:endParaRPr>
          </a:p>
        </p:txBody>
      </p:sp>
      <p:sp>
        <p:nvSpPr>
          <p:cNvPr id="132" name="Google Shape;132;p27"/>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3" name="Google Shape;133;p27"/>
          <p:cNvPicPr preferRelativeResize="0"/>
          <p:nvPr/>
        </p:nvPicPr>
        <p:blipFill rotWithShape="1">
          <a:blip r:embed="rId3">
            <a:alphaModFix/>
          </a:blip>
          <a:srcRect/>
          <a:stretch/>
        </p:blipFill>
        <p:spPr>
          <a:xfrm>
            <a:off x="7708396" y="3619975"/>
            <a:ext cx="1169600" cy="1169600"/>
          </a:xfrm>
          <a:prstGeom prst="rect">
            <a:avLst/>
          </a:prstGeom>
          <a:noFill/>
          <a:ln>
            <a:noFill/>
          </a:ln>
        </p:spPr>
      </p:pic>
      <p:sp>
        <p:nvSpPr>
          <p:cNvPr id="134" name="Google Shape;134;p27"/>
          <p:cNvSpPr txBox="1"/>
          <p:nvPr/>
        </p:nvSpPr>
        <p:spPr>
          <a:xfrm>
            <a:off x="448525" y="1327325"/>
            <a:ext cx="8011200" cy="30246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1000"/>
              </a:spcBef>
              <a:spcAft>
                <a:spcPts val="0"/>
              </a:spcAft>
              <a:buNone/>
            </a:pPr>
            <a:r>
              <a:rPr lang="en">
                <a:solidFill>
                  <a:schemeClr val="dk1"/>
                </a:solidFill>
              </a:rPr>
              <a:t>Launched in 2017 at the Milken Institute School of Public Health, the GLI NASH Council shines a spotlight and coalesces an expanded set of stakeholders, in addition to hepatology, around the urgency of developing mechanisms for quantifying and addressing the epidemic of NAFLD and NASH in the U.S. and abroad. The NASH Council convenes twice per calendar year on a virtual basis.</a:t>
            </a:r>
            <a:endParaRPr>
              <a:solidFill>
                <a:schemeClr val="dk1"/>
              </a:solidFill>
            </a:endParaRPr>
          </a:p>
          <a:p>
            <a:pPr marL="0" lvl="0" indent="0" algn="l" rtl="0">
              <a:lnSpc>
                <a:spcPct val="90000"/>
              </a:lnSpc>
              <a:spcBef>
                <a:spcPts val="0"/>
              </a:spcBef>
              <a:spcAft>
                <a:spcPts val="0"/>
              </a:spcAft>
              <a:buNone/>
            </a:pPr>
            <a:endParaRPr sz="1500">
              <a:solidFill>
                <a:schemeClr val="dk1"/>
              </a:solidFill>
            </a:endParaRPr>
          </a:p>
          <a:p>
            <a:pPr marL="0" lvl="0" indent="0" algn="l" rtl="0">
              <a:lnSpc>
                <a:spcPct val="90000"/>
              </a:lnSpc>
              <a:spcBef>
                <a:spcPts val="0"/>
              </a:spcBef>
              <a:spcAft>
                <a:spcPts val="0"/>
              </a:spcAft>
              <a:buNone/>
            </a:pPr>
            <a:r>
              <a:rPr lang="en" sz="1500">
                <a:solidFill>
                  <a:schemeClr val="dk1"/>
                </a:solidFill>
              </a:rPr>
              <a:t>Growth to </a:t>
            </a:r>
            <a:r>
              <a:rPr lang="en" sz="1500" b="1">
                <a:solidFill>
                  <a:srgbClr val="98012E"/>
                </a:solidFill>
              </a:rPr>
              <a:t>80+ Members</a:t>
            </a:r>
            <a:r>
              <a:rPr lang="en" sz="1500">
                <a:solidFill>
                  <a:schemeClr val="dk1"/>
                </a:solidFill>
              </a:rPr>
              <a:t>, including:</a:t>
            </a:r>
            <a:endParaRPr sz="1500">
              <a:solidFill>
                <a:schemeClr val="dk1"/>
              </a:solidFill>
            </a:endParaRPr>
          </a:p>
          <a:p>
            <a:pPr marL="0" lvl="0" indent="0" algn="l" rtl="0">
              <a:lnSpc>
                <a:spcPct val="90000"/>
              </a:lnSpc>
              <a:spcBef>
                <a:spcPts val="0"/>
              </a:spcBef>
              <a:spcAft>
                <a:spcPts val="0"/>
              </a:spcAft>
              <a:buNone/>
            </a:pPr>
            <a:endParaRPr sz="1500">
              <a:solidFill>
                <a:schemeClr val="dk1"/>
              </a:solidFill>
            </a:endParaRPr>
          </a:p>
          <a:p>
            <a:pPr marL="457200" lvl="0" indent="-323850" algn="l" rtl="0">
              <a:lnSpc>
                <a:spcPct val="90000"/>
              </a:lnSpc>
              <a:spcBef>
                <a:spcPts val="0"/>
              </a:spcBef>
              <a:spcAft>
                <a:spcPts val="0"/>
              </a:spcAft>
              <a:buClr>
                <a:schemeClr val="dk1"/>
              </a:buClr>
              <a:buSzPts val="1500"/>
              <a:buChar char="•"/>
            </a:pPr>
            <a:r>
              <a:rPr lang="en" sz="1500">
                <a:solidFill>
                  <a:schemeClr val="dk1"/>
                </a:solidFill>
              </a:rPr>
              <a:t>Patient organizations</a:t>
            </a:r>
            <a:endParaRPr sz="1500">
              <a:solidFill>
                <a:schemeClr val="dk1"/>
              </a:solidFill>
            </a:endParaRPr>
          </a:p>
          <a:p>
            <a:pPr marL="457200" lvl="0" indent="-323850" algn="l" rtl="0">
              <a:lnSpc>
                <a:spcPct val="90000"/>
              </a:lnSpc>
              <a:spcBef>
                <a:spcPts val="0"/>
              </a:spcBef>
              <a:spcAft>
                <a:spcPts val="0"/>
              </a:spcAft>
              <a:buClr>
                <a:schemeClr val="dk1"/>
              </a:buClr>
              <a:buSzPts val="1500"/>
              <a:buChar char="•"/>
            </a:pPr>
            <a:r>
              <a:rPr lang="en" sz="1500">
                <a:solidFill>
                  <a:schemeClr val="dk1"/>
                </a:solidFill>
              </a:rPr>
              <a:t>Industry (e.g., pharmaceutical, diagnostic)</a:t>
            </a:r>
            <a:endParaRPr sz="1500">
              <a:solidFill>
                <a:schemeClr val="dk1"/>
              </a:solidFill>
            </a:endParaRPr>
          </a:p>
          <a:p>
            <a:pPr marL="457200" lvl="0" indent="-323850" algn="l" rtl="0">
              <a:lnSpc>
                <a:spcPct val="90000"/>
              </a:lnSpc>
              <a:spcBef>
                <a:spcPts val="0"/>
              </a:spcBef>
              <a:spcAft>
                <a:spcPts val="0"/>
              </a:spcAft>
              <a:buClr>
                <a:schemeClr val="dk1"/>
              </a:buClr>
              <a:buSzPts val="1500"/>
              <a:buChar char="•"/>
            </a:pPr>
            <a:r>
              <a:rPr lang="en" sz="1500">
                <a:solidFill>
                  <a:schemeClr val="dk1"/>
                </a:solidFill>
              </a:rPr>
              <a:t>Medical Societies</a:t>
            </a:r>
            <a:endParaRPr sz="1500">
              <a:solidFill>
                <a:schemeClr val="dk1"/>
              </a:solidFill>
            </a:endParaRPr>
          </a:p>
          <a:p>
            <a:pPr marL="457200" lvl="0" indent="-323850" algn="l" rtl="0">
              <a:lnSpc>
                <a:spcPct val="90000"/>
              </a:lnSpc>
              <a:spcBef>
                <a:spcPts val="0"/>
              </a:spcBef>
              <a:spcAft>
                <a:spcPts val="0"/>
              </a:spcAft>
              <a:buClr>
                <a:schemeClr val="dk1"/>
              </a:buClr>
              <a:buSzPts val="1500"/>
              <a:buChar char="•"/>
            </a:pPr>
            <a:r>
              <a:rPr lang="en" sz="1500">
                <a:solidFill>
                  <a:schemeClr val="dk1"/>
                </a:solidFill>
              </a:rPr>
              <a:t>Health Systems</a:t>
            </a:r>
            <a:endParaRPr sz="1500">
              <a:solidFill>
                <a:schemeClr val="dk1"/>
              </a:solidFill>
            </a:endParaRPr>
          </a:p>
          <a:p>
            <a:pPr marL="457200" lvl="0" indent="-323850" algn="l" rtl="0">
              <a:lnSpc>
                <a:spcPct val="90000"/>
              </a:lnSpc>
              <a:spcBef>
                <a:spcPts val="0"/>
              </a:spcBef>
              <a:spcAft>
                <a:spcPts val="0"/>
              </a:spcAft>
              <a:buClr>
                <a:schemeClr val="dk1"/>
              </a:buClr>
              <a:buSzPts val="1500"/>
              <a:buChar char="•"/>
            </a:pPr>
            <a:r>
              <a:rPr lang="en" sz="1500">
                <a:solidFill>
                  <a:schemeClr val="dk1"/>
                </a:solidFill>
              </a:rPr>
              <a:t>Researchers, Specialists</a:t>
            </a:r>
            <a:endParaRPr sz="1500">
              <a:solidFill>
                <a:schemeClr val="dk1"/>
              </a:solidFill>
            </a:endParaRPr>
          </a:p>
          <a:p>
            <a:pPr marL="457200" lvl="0" indent="-323850" algn="l" rtl="0">
              <a:lnSpc>
                <a:spcPct val="90000"/>
              </a:lnSpc>
              <a:spcBef>
                <a:spcPts val="0"/>
              </a:spcBef>
              <a:spcAft>
                <a:spcPts val="0"/>
              </a:spcAft>
              <a:buClr>
                <a:schemeClr val="dk1"/>
              </a:buClr>
              <a:buSzPts val="1500"/>
              <a:buChar char="•"/>
            </a:pPr>
            <a:r>
              <a:rPr lang="en" sz="1500">
                <a:solidFill>
                  <a:schemeClr val="dk1"/>
                </a:solidFill>
              </a:rPr>
              <a:t>Non-Profit Organizations</a:t>
            </a:r>
            <a:endParaRPr sz="1500">
              <a:solidFill>
                <a:schemeClr val="dk1"/>
              </a:solidFill>
            </a:endParaRPr>
          </a:p>
        </p:txBody>
      </p:sp>
      <p:sp>
        <p:nvSpPr>
          <p:cNvPr id="7" name="TextBox 6">
            <a:extLst>
              <a:ext uri="{FF2B5EF4-FFF2-40B4-BE49-F238E27FC236}">
                <a16:creationId xmlns:a16="http://schemas.microsoft.com/office/drawing/2014/main" id="{41EE63B0-9686-4C8E-9610-C2D2C8918C1C}"/>
              </a:ext>
            </a:extLst>
          </p:cNvPr>
          <p:cNvSpPr txBox="1"/>
          <p:nvPr/>
        </p:nvSpPr>
        <p:spPr>
          <a:xfrm>
            <a:off x="593124" y="4633783"/>
            <a:ext cx="7735330" cy="215444"/>
          </a:xfrm>
          <a:prstGeom prst="rect">
            <a:avLst/>
          </a:prstGeom>
          <a:noFill/>
        </p:spPr>
        <p:txBody>
          <a:bodyPr wrap="square" rtlCol="0">
            <a:spAutoFit/>
          </a:bodyPr>
          <a:lstStyle/>
          <a:p>
            <a:r>
              <a:rPr lang="en-GB" sz="800" dirty="0"/>
              <a:t>GLI, global liver institute; NAFLD, non-alcoholic steatohepatitis; NASH, non-alcoholic steatohepatitis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8"/>
          <p:cNvSpPr txBox="1"/>
          <p:nvPr/>
        </p:nvSpPr>
        <p:spPr>
          <a:xfrm>
            <a:off x="448525" y="316650"/>
            <a:ext cx="85455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solidFill>
                  <a:schemeClr val="dk1"/>
                </a:solidFill>
              </a:rPr>
              <a:t>NASH Council Achievements</a:t>
            </a:r>
            <a:r>
              <a:rPr lang="en" sz="4400" b="1">
                <a:solidFill>
                  <a:srgbClr val="98012E"/>
                </a:solidFill>
                <a:latin typeface="EB Garamond"/>
                <a:ea typeface="EB Garamond"/>
                <a:cs typeface="EB Garamond"/>
                <a:sym typeface="EB Garamond"/>
              </a:rPr>
              <a:t>.</a:t>
            </a:r>
            <a:endParaRPr b="1">
              <a:solidFill>
                <a:srgbClr val="98012E"/>
              </a:solidFill>
              <a:latin typeface="EB Garamond"/>
              <a:ea typeface="EB Garamond"/>
              <a:cs typeface="EB Garamond"/>
              <a:sym typeface="EB Garamond"/>
            </a:endParaRPr>
          </a:p>
        </p:txBody>
      </p:sp>
      <p:sp>
        <p:nvSpPr>
          <p:cNvPr id="140" name="Google Shape;140;p28"/>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1" name="Google Shape;141;p28"/>
          <p:cNvPicPr preferRelativeResize="0"/>
          <p:nvPr/>
        </p:nvPicPr>
        <p:blipFill rotWithShape="1">
          <a:blip r:embed="rId3">
            <a:alphaModFix/>
          </a:blip>
          <a:srcRect/>
          <a:stretch/>
        </p:blipFill>
        <p:spPr>
          <a:xfrm>
            <a:off x="7708396" y="3619975"/>
            <a:ext cx="1169600" cy="1169600"/>
          </a:xfrm>
          <a:prstGeom prst="rect">
            <a:avLst/>
          </a:prstGeom>
          <a:noFill/>
          <a:ln>
            <a:noFill/>
          </a:ln>
        </p:spPr>
      </p:pic>
      <p:sp>
        <p:nvSpPr>
          <p:cNvPr id="142" name="Google Shape;142;p28"/>
          <p:cNvSpPr txBox="1"/>
          <p:nvPr/>
        </p:nvSpPr>
        <p:spPr>
          <a:xfrm>
            <a:off x="448525" y="1281325"/>
            <a:ext cx="5751000" cy="2511900"/>
          </a:xfrm>
          <a:prstGeom prst="rect">
            <a:avLst/>
          </a:prstGeom>
          <a:noFill/>
          <a:ln>
            <a:noFill/>
          </a:ln>
        </p:spPr>
        <p:txBody>
          <a:bodyPr spcFirstLastPara="1" wrap="square" lIns="91425" tIns="91425" rIns="91425" bIns="91425" anchor="t" anchorCtr="0">
            <a:spAutoFit/>
          </a:bodyPr>
          <a:lstStyle/>
          <a:p>
            <a:pPr marL="457200" lvl="0" indent="-317500" algn="l" rtl="0">
              <a:lnSpc>
                <a:spcPct val="90000"/>
              </a:lnSpc>
              <a:spcBef>
                <a:spcPts val="0"/>
              </a:spcBef>
              <a:spcAft>
                <a:spcPts val="0"/>
              </a:spcAft>
              <a:buClr>
                <a:srgbClr val="98012E"/>
              </a:buClr>
              <a:buSzPts val="1400"/>
              <a:buChar char="•"/>
            </a:pPr>
            <a:r>
              <a:rPr lang="en" dirty="0">
                <a:solidFill>
                  <a:schemeClr val="dk1"/>
                </a:solidFill>
              </a:rPr>
              <a:t>The Language of NASH</a:t>
            </a:r>
            <a:endParaRPr dirty="0">
              <a:solidFill>
                <a:schemeClr val="dk1"/>
              </a:solidFill>
            </a:endParaRPr>
          </a:p>
          <a:p>
            <a:pPr marL="457200" lvl="0" indent="-317500" algn="l" rtl="0">
              <a:lnSpc>
                <a:spcPct val="90000"/>
              </a:lnSpc>
              <a:spcBef>
                <a:spcPts val="0"/>
              </a:spcBef>
              <a:spcAft>
                <a:spcPts val="0"/>
              </a:spcAft>
              <a:buClr>
                <a:srgbClr val="98012E"/>
              </a:buClr>
              <a:buSzPts val="1400"/>
              <a:buChar char="•"/>
            </a:pPr>
            <a:r>
              <a:rPr lang="en" dirty="0">
                <a:solidFill>
                  <a:schemeClr val="dk1"/>
                </a:solidFill>
              </a:rPr>
              <a:t>U.S. NASH Action Plan</a:t>
            </a:r>
            <a:endParaRPr dirty="0">
              <a:solidFill>
                <a:schemeClr val="dk1"/>
              </a:solidFill>
            </a:endParaRPr>
          </a:p>
          <a:p>
            <a:pPr marL="457200" lvl="0" indent="-317500" algn="l" rtl="0">
              <a:lnSpc>
                <a:spcPct val="90000"/>
              </a:lnSpc>
              <a:spcBef>
                <a:spcPts val="0"/>
              </a:spcBef>
              <a:spcAft>
                <a:spcPts val="0"/>
              </a:spcAft>
              <a:buClr>
                <a:srgbClr val="98012E"/>
              </a:buClr>
              <a:buSzPts val="1400"/>
              <a:buChar char="•"/>
            </a:pPr>
            <a:r>
              <a:rPr lang="en" dirty="0">
                <a:solidFill>
                  <a:schemeClr val="dk1"/>
                </a:solidFill>
              </a:rPr>
              <a:t>GLI, in collaboration with NASH Council member, Clinical Care Options, launched the CME course, </a:t>
            </a:r>
            <a:r>
              <a:rPr lang="en" i="1" dirty="0">
                <a:solidFill>
                  <a:schemeClr val="dk1"/>
                </a:solidFill>
              </a:rPr>
              <a:t>NASH Core Curriculum: A Comprehensive Online Resource Center</a:t>
            </a:r>
            <a:endParaRPr i="1" dirty="0">
              <a:solidFill>
                <a:schemeClr val="dk1"/>
              </a:solidFill>
            </a:endParaRPr>
          </a:p>
          <a:p>
            <a:pPr marL="457200" lvl="0" indent="-317500" algn="l" rtl="0">
              <a:lnSpc>
                <a:spcPct val="90000"/>
              </a:lnSpc>
              <a:spcBef>
                <a:spcPts val="0"/>
              </a:spcBef>
              <a:spcAft>
                <a:spcPts val="0"/>
              </a:spcAft>
              <a:buClr>
                <a:srgbClr val="98012E"/>
              </a:buClr>
              <a:buSzPts val="1400"/>
              <a:buChar char="•"/>
            </a:pPr>
            <a:r>
              <a:rPr lang="en" dirty="0">
                <a:solidFill>
                  <a:schemeClr val="dk1"/>
                </a:solidFill>
              </a:rPr>
              <a:t>GLI’s proposed coding revisions in ICD-10-CM</a:t>
            </a:r>
            <a:endParaRPr dirty="0">
              <a:solidFill>
                <a:schemeClr val="dk1"/>
              </a:solidFill>
            </a:endParaRPr>
          </a:p>
          <a:p>
            <a:pPr marL="457200" lvl="0" indent="-317500" algn="l" rtl="0">
              <a:lnSpc>
                <a:spcPct val="90000"/>
              </a:lnSpc>
              <a:spcBef>
                <a:spcPts val="0"/>
              </a:spcBef>
              <a:spcAft>
                <a:spcPts val="0"/>
              </a:spcAft>
              <a:buClr>
                <a:srgbClr val="98012E"/>
              </a:buClr>
              <a:buSzPts val="1400"/>
              <a:buChar char="•"/>
            </a:pPr>
            <a:r>
              <a:rPr lang="en" dirty="0">
                <a:solidFill>
                  <a:schemeClr val="dk1"/>
                </a:solidFill>
              </a:rPr>
              <a:t>NASH Externally-Led Patient-Focused Drug Development (EL-PFDD) Meeting for the U.S. Food and Drug Administration (FDA) on 11/4/2021</a:t>
            </a:r>
            <a:endParaRPr dirty="0">
              <a:solidFill>
                <a:schemeClr val="dk1"/>
              </a:solidFill>
            </a:endParaRPr>
          </a:p>
          <a:p>
            <a:pPr marL="457200" lvl="0" indent="-317500" algn="l" rtl="0">
              <a:lnSpc>
                <a:spcPct val="90000"/>
              </a:lnSpc>
              <a:spcBef>
                <a:spcPts val="0"/>
              </a:spcBef>
              <a:spcAft>
                <a:spcPts val="0"/>
              </a:spcAft>
              <a:buClr>
                <a:srgbClr val="98012E"/>
              </a:buClr>
              <a:buSzPts val="1400"/>
              <a:buChar char="•"/>
            </a:pPr>
            <a:r>
              <a:rPr lang="en" dirty="0">
                <a:solidFill>
                  <a:schemeClr val="dk1"/>
                </a:solidFill>
              </a:rPr>
              <a:t>Collaboration with United States Preventive Services Task Force (USPSTF)</a:t>
            </a:r>
            <a:endParaRPr dirty="0">
              <a:solidFill>
                <a:schemeClr val="dk1"/>
              </a:solidFill>
            </a:endParaRPr>
          </a:p>
          <a:p>
            <a:pPr marL="457200" lvl="0" indent="-317500" algn="l" rtl="0">
              <a:lnSpc>
                <a:spcPct val="90000"/>
              </a:lnSpc>
              <a:spcBef>
                <a:spcPts val="0"/>
              </a:spcBef>
              <a:spcAft>
                <a:spcPts val="0"/>
              </a:spcAft>
              <a:buClr>
                <a:srgbClr val="98012E"/>
              </a:buClr>
              <a:buSzPts val="1400"/>
              <a:buChar char="•"/>
            </a:pPr>
            <a:r>
              <a:rPr lang="en" dirty="0">
                <a:solidFill>
                  <a:schemeClr val="dk1"/>
                </a:solidFill>
              </a:rPr>
              <a:t>Partnership with NutriStyle Inc. for creation of nutrition app</a:t>
            </a:r>
            <a:endParaRPr dirty="0">
              <a:solidFill>
                <a:schemeClr val="dk1"/>
              </a:solidFill>
            </a:endParaRPr>
          </a:p>
        </p:txBody>
      </p:sp>
      <p:pic>
        <p:nvPicPr>
          <p:cNvPr id="143" name="Google Shape;143;p28"/>
          <p:cNvPicPr preferRelativeResize="0"/>
          <p:nvPr/>
        </p:nvPicPr>
        <p:blipFill rotWithShape="1">
          <a:blip r:embed="rId4">
            <a:alphaModFix/>
          </a:blip>
          <a:srcRect/>
          <a:stretch/>
        </p:blipFill>
        <p:spPr>
          <a:xfrm>
            <a:off x="7708400" y="1585700"/>
            <a:ext cx="1212949" cy="1717076"/>
          </a:xfrm>
          <a:prstGeom prst="rect">
            <a:avLst/>
          </a:prstGeom>
          <a:noFill/>
          <a:ln w="9525" cap="flat" cmpd="sng">
            <a:solidFill>
              <a:srgbClr val="98012E"/>
            </a:solidFill>
            <a:prstDash val="solid"/>
            <a:round/>
            <a:headEnd type="none" w="sm" len="sm"/>
            <a:tailEnd type="none" w="sm" len="sm"/>
          </a:ln>
        </p:spPr>
      </p:pic>
      <p:pic>
        <p:nvPicPr>
          <p:cNvPr id="144" name="Google Shape;144;p28"/>
          <p:cNvPicPr preferRelativeResize="0"/>
          <p:nvPr/>
        </p:nvPicPr>
        <p:blipFill rotWithShape="1">
          <a:blip r:embed="rId5">
            <a:alphaModFix/>
          </a:blip>
          <a:srcRect l="2720" t="1540" r="3134" b="1560"/>
          <a:stretch/>
        </p:blipFill>
        <p:spPr>
          <a:xfrm>
            <a:off x="6321449" y="1162813"/>
            <a:ext cx="1212950" cy="1605258"/>
          </a:xfrm>
          <a:prstGeom prst="rect">
            <a:avLst/>
          </a:prstGeom>
          <a:noFill/>
          <a:ln>
            <a:noFill/>
          </a:ln>
        </p:spPr>
      </p:pic>
      <p:pic>
        <p:nvPicPr>
          <p:cNvPr id="145" name="Google Shape;145;p28"/>
          <p:cNvPicPr preferRelativeResize="0"/>
          <p:nvPr/>
        </p:nvPicPr>
        <p:blipFill>
          <a:blip r:embed="rId6">
            <a:alphaModFix/>
          </a:blip>
          <a:stretch>
            <a:fillRect/>
          </a:stretch>
        </p:blipFill>
        <p:spPr>
          <a:xfrm>
            <a:off x="6414486" y="2835236"/>
            <a:ext cx="1026875" cy="1997325"/>
          </a:xfrm>
          <a:prstGeom prst="rect">
            <a:avLst/>
          </a:prstGeom>
          <a:noFill/>
          <a:ln>
            <a:noFill/>
          </a:ln>
        </p:spPr>
      </p:pic>
      <p:pic>
        <p:nvPicPr>
          <p:cNvPr id="146" name="Google Shape;146;p28" descr="A picture containing drawing&#10;&#10;Description automatically generated"/>
          <p:cNvPicPr preferRelativeResize="0"/>
          <p:nvPr/>
        </p:nvPicPr>
        <p:blipFill rotWithShape="1">
          <a:blip r:embed="rId7">
            <a:alphaModFix/>
          </a:blip>
          <a:srcRect l="3556" t="3474" r="48899" b="4596"/>
          <a:stretch/>
        </p:blipFill>
        <p:spPr>
          <a:xfrm>
            <a:off x="1109325" y="3852597"/>
            <a:ext cx="995525" cy="771851"/>
          </a:xfrm>
          <a:prstGeom prst="rect">
            <a:avLst/>
          </a:prstGeom>
          <a:noFill/>
          <a:ln>
            <a:noFill/>
          </a:ln>
        </p:spPr>
      </p:pic>
      <p:pic>
        <p:nvPicPr>
          <p:cNvPr id="147" name="Google Shape;147;p28"/>
          <p:cNvPicPr preferRelativeResize="0"/>
          <p:nvPr/>
        </p:nvPicPr>
        <p:blipFill>
          <a:blip r:embed="rId8">
            <a:alphaModFix/>
          </a:blip>
          <a:stretch>
            <a:fillRect/>
          </a:stretch>
        </p:blipFill>
        <p:spPr>
          <a:xfrm>
            <a:off x="2721438" y="3762386"/>
            <a:ext cx="649916" cy="857322"/>
          </a:xfrm>
          <a:prstGeom prst="rect">
            <a:avLst/>
          </a:prstGeom>
          <a:noFill/>
          <a:ln w="9525" cap="flat" cmpd="sng">
            <a:solidFill>
              <a:srgbClr val="98012E"/>
            </a:solidFill>
            <a:prstDash val="solid"/>
            <a:round/>
            <a:headEnd type="none" w="sm" len="sm"/>
            <a:tailEnd type="none" w="sm" len="sm"/>
          </a:ln>
        </p:spPr>
      </p:pic>
      <p:grpSp>
        <p:nvGrpSpPr>
          <p:cNvPr id="148" name="Google Shape;148;p28"/>
          <p:cNvGrpSpPr/>
          <p:nvPr/>
        </p:nvGrpSpPr>
        <p:grpSpPr>
          <a:xfrm>
            <a:off x="4159927" y="3892246"/>
            <a:ext cx="924987" cy="997352"/>
            <a:chOff x="4572000" y="3169150"/>
            <a:chExt cx="1254900" cy="1353075"/>
          </a:xfrm>
        </p:grpSpPr>
        <p:pic>
          <p:nvPicPr>
            <p:cNvPr id="149" name="Google Shape;149;p28"/>
            <p:cNvPicPr preferRelativeResize="0"/>
            <p:nvPr/>
          </p:nvPicPr>
          <p:blipFill rotWithShape="1">
            <a:blip r:embed="rId9">
              <a:alphaModFix/>
            </a:blip>
            <a:srcRect/>
            <a:stretch/>
          </p:blipFill>
          <p:spPr>
            <a:xfrm>
              <a:off x="4681325" y="3169150"/>
              <a:ext cx="1059252" cy="994200"/>
            </a:xfrm>
            <a:prstGeom prst="rect">
              <a:avLst/>
            </a:prstGeom>
            <a:noFill/>
            <a:ln>
              <a:noFill/>
            </a:ln>
            <a:effectLst>
              <a:outerShdw blurRad="63500" sx="102000" sy="102000" algn="ctr" rotWithShape="0">
                <a:srgbClr val="000000">
                  <a:alpha val="40000"/>
                </a:srgbClr>
              </a:outerShdw>
              <a:reflection stA="52000" endA="300" endPos="35000" fadeDir="5400012" sy="-100000" algn="bl" rotWithShape="0"/>
            </a:effectLst>
          </p:spPr>
        </p:pic>
        <p:sp>
          <p:nvSpPr>
            <p:cNvPr id="150" name="Google Shape;150;p28"/>
            <p:cNvSpPr/>
            <p:nvPr/>
          </p:nvSpPr>
          <p:spPr>
            <a:xfrm>
              <a:off x="4572000" y="4161625"/>
              <a:ext cx="1254900" cy="3606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extBox 13">
            <a:extLst>
              <a:ext uri="{FF2B5EF4-FFF2-40B4-BE49-F238E27FC236}">
                <a16:creationId xmlns:a16="http://schemas.microsoft.com/office/drawing/2014/main" id="{CC4C8C42-D69A-448F-9A09-2C3C11B474F9}"/>
              </a:ext>
            </a:extLst>
          </p:cNvPr>
          <p:cNvSpPr txBox="1"/>
          <p:nvPr/>
        </p:nvSpPr>
        <p:spPr>
          <a:xfrm>
            <a:off x="593124" y="4633783"/>
            <a:ext cx="5807676" cy="338554"/>
          </a:xfrm>
          <a:prstGeom prst="rect">
            <a:avLst/>
          </a:prstGeom>
          <a:noFill/>
        </p:spPr>
        <p:txBody>
          <a:bodyPr wrap="square" rtlCol="0">
            <a:spAutoFit/>
          </a:bodyPr>
          <a:lstStyle/>
          <a:p>
            <a:r>
              <a:rPr lang="en-GB" sz="800" dirty="0"/>
              <a:t>CME, Continuing Medical Education; GLI, global liver institute; </a:t>
            </a:r>
            <a:r>
              <a:rPr lang="en" sz="800" dirty="0">
                <a:solidFill>
                  <a:schemeClr val="dk1"/>
                </a:solidFill>
              </a:rPr>
              <a:t>ICD-10-CM</a:t>
            </a:r>
            <a:r>
              <a:rPr lang="en" sz="800" dirty="0"/>
              <a:t>, </a:t>
            </a:r>
            <a:r>
              <a:rPr lang="en-GB" sz="800" dirty="0"/>
              <a:t>International Classification of Diseases, Tenth Revision, Clinical Modification; NASH, non-alcoholic steatohepatitis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9"/>
          <p:cNvSpPr txBox="1"/>
          <p:nvPr/>
        </p:nvSpPr>
        <p:spPr>
          <a:xfrm>
            <a:off x="1005925" y="334050"/>
            <a:ext cx="68964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solidFill>
                  <a:schemeClr val="dk1"/>
                </a:solidFill>
              </a:rPr>
              <a:t>International #NASHDay</a:t>
            </a:r>
            <a:r>
              <a:rPr lang="en" sz="4400" b="1">
                <a:solidFill>
                  <a:srgbClr val="98012E"/>
                </a:solidFill>
                <a:latin typeface="EB Garamond"/>
                <a:ea typeface="EB Garamond"/>
                <a:cs typeface="EB Garamond"/>
                <a:sym typeface="EB Garamond"/>
              </a:rPr>
              <a:t>.</a:t>
            </a:r>
            <a:endParaRPr b="1">
              <a:solidFill>
                <a:srgbClr val="98012E"/>
              </a:solidFill>
              <a:latin typeface="EB Garamond"/>
              <a:ea typeface="EB Garamond"/>
              <a:cs typeface="EB Garamond"/>
              <a:sym typeface="EB Garamond"/>
            </a:endParaRPr>
          </a:p>
        </p:txBody>
      </p:sp>
      <p:pic>
        <p:nvPicPr>
          <p:cNvPr id="156" name="Google Shape;156;p29"/>
          <p:cNvPicPr preferRelativeResize="0"/>
          <p:nvPr/>
        </p:nvPicPr>
        <p:blipFill>
          <a:blip r:embed="rId3">
            <a:alphaModFix/>
          </a:blip>
          <a:stretch>
            <a:fillRect/>
          </a:stretch>
        </p:blipFill>
        <p:spPr>
          <a:xfrm>
            <a:off x="7182975" y="3622073"/>
            <a:ext cx="1653600" cy="1170626"/>
          </a:xfrm>
          <a:prstGeom prst="rect">
            <a:avLst/>
          </a:prstGeom>
          <a:noFill/>
          <a:ln>
            <a:noFill/>
          </a:ln>
        </p:spPr>
      </p:pic>
      <p:sp>
        <p:nvSpPr>
          <p:cNvPr id="157" name="Google Shape;157;p29"/>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9"/>
          <p:cNvSpPr txBox="1"/>
          <p:nvPr/>
        </p:nvSpPr>
        <p:spPr>
          <a:xfrm>
            <a:off x="760825" y="1287700"/>
            <a:ext cx="7477500" cy="4019400"/>
          </a:xfrm>
          <a:prstGeom prst="rect">
            <a:avLst/>
          </a:prstGeom>
          <a:noFill/>
          <a:ln>
            <a:noFill/>
          </a:ln>
        </p:spPr>
        <p:txBody>
          <a:bodyPr spcFirstLastPara="1" wrap="square" lIns="68575" tIns="68575" rIns="68575" bIns="68575" anchor="t" anchorCtr="0">
            <a:noAutofit/>
          </a:bodyPr>
          <a:lstStyle/>
          <a:p>
            <a:pPr marL="0" lvl="0" indent="0" algn="l" rtl="0">
              <a:lnSpc>
                <a:spcPct val="115000"/>
              </a:lnSpc>
              <a:spcBef>
                <a:spcPts val="0"/>
              </a:spcBef>
              <a:spcAft>
                <a:spcPts val="0"/>
              </a:spcAft>
              <a:buNone/>
            </a:pPr>
            <a:r>
              <a:rPr lang="en" sz="1700" b="1">
                <a:solidFill>
                  <a:srgbClr val="98012E"/>
                </a:solidFill>
              </a:rPr>
              <a:t>This 5th #NASHDay was a tremendous global success: </a:t>
            </a:r>
            <a:endParaRPr sz="1700" b="1">
              <a:solidFill>
                <a:srgbClr val="98012E"/>
              </a:solidFill>
            </a:endParaRPr>
          </a:p>
          <a:p>
            <a:pPr marL="0" lvl="0" indent="0" algn="l" rtl="0">
              <a:lnSpc>
                <a:spcPct val="115000"/>
              </a:lnSpc>
              <a:spcBef>
                <a:spcPts val="0"/>
              </a:spcBef>
              <a:spcAft>
                <a:spcPts val="0"/>
              </a:spcAft>
              <a:buNone/>
            </a:pPr>
            <a:endParaRPr sz="1700" b="1">
              <a:solidFill>
                <a:srgbClr val="98012E"/>
              </a:solidFill>
            </a:endParaRPr>
          </a:p>
          <a:p>
            <a:pPr marL="457200" lvl="0" indent="-323850" algn="l" rtl="0">
              <a:lnSpc>
                <a:spcPct val="115000"/>
              </a:lnSpc>
              <a:spcBef>
                <a:spcPts val="0"/>
              </a:spcBef>
              <a:spcAft>
                <a:spcPts val="0"/>
              </a:spcAft>
              <a:buClr>
                <a:srgbClr val="98012E"/>
              </a:buClr>
              <a:buSzPts val="1500"/>
              <a:buChar char="•"/>
            </a:pPr>
            <a:r>
              <a:rPr lang="en" sz="1500">
                <a:solidFill>
                  <a:srgbClr val="000000"/>
                </a:solidFill>
              </a:rPr>
              <a:t>More than </a:t>
            </a:r>
            <a:r>
              <a:rPr lang="en" sz="1500" b="1">
                <a:solidFill>
                  <a:srgbClr val="000000"/>
                </a:solidFill>
              </a:rPr>
              <a:t>70 </a:t>
            </a:r>
            <a:r>
              <a:rPr lang="en" sz="1500" b="1"/>
              <a:t>global partners </a:t>
            </a:r>
            <a:endParaRPr sz="1500" b="1">
              <a:solidFill>
                <a:srgbClr val="000000"/>
              </a:solidFill>
            </a:endParaRPr>
          </a:p>
          <a:p>
            <a:pPr marL="457200" lvl="0" indent="-323850" algn="l" rtl="0">
              <a:lnSpc>
                <a:spcPct val="115000"/>
              </a:lnSpc>
              <a:spcBef>
                <a:spcPts val="0"/>
              </a:spcBef>
              <a:spcAft>
                <a:spcPts val="0"/>
              </a:spcAft>
              <a:buClr>
                <a:srgbClr val="98012E"/>
              </a:buClr>
              <a:buSzPts val="1500"/>
              <a:buChar char="•"/>
            </a:pPr>
            <a:r>
              <a:rPr lang="en" sz="1500">
                <a:solidFill>
                  <a:srgbClr val="000000"/>
                </a:solidFill>
              </a:rPr>
              <a:t>More than </a:t>
            </a:r>
            <a:r>
              <a:rPr lang="en" sz="1500" b="1">
                <a:solidFill>
                  <a:srgbClr val="000000"/>
                </a:solidFill>
              </a:rPr>
              <a:t>70 countries and territories</a:t>
            </a:r>
            <a:r>
              <a:rPr lang="en" sz="1500">
                <a:solidFill>
                  <a:srgbClr val="000000"/>
                </a:solidFill>
              </a:rPr>
              <a:t> represented </a:t>
            </a:r>
            <a:endParaRPr sz="1500">
              <a:solidFill>
                <a:srgbClr val="000000"/>
              </a:solidFill>
            </a:endParaRPr>
          </a:p>
          <a:p>
            <a:pPr marL="457200" lvl="0" indent="-323850" algn="l" rtl="0">
              <a:lnSpc>
                <a:spcPct val="115000"/>
              </a:lnSpc>
              <a:spcBef>
                <a:spcPts val="0"/>
              </a:spcBef>
              <a:spcAft>
                <a:spcPts val="0"/>
              </a:spcAft>
              <a:buClr>
                <a:srgbClr val="98012E"/>
              </a:buClr>
              <a:buSzPts val="1500"/>
              <a:buChar char="•"/>
            </a:pPr>
            <a:r>
              <a:rPr lang="en" sz="1500">
                <a:solidFill>
                  <a:srgbClr val="000000"/>
                </a:solidFill>
              </a:rPr>
              <a:t>22 scientific society and international organization endorsements.</a:t>
            </a:r>
            <a:endParaRPr sz="1500">
              <a:solidFill>
                <a:srgbClr val="000000"/>
              </a:solidFill>
            </a:endParaRPr>
          </a:p>
          <a:p>
            <a:pPr marL="457200" lvl="0" indent="-323850" algn="l" rtl="0">
              <a:lnSpc>
                <a:spcPct val="115000"/>
              </a:lnSpc>
              <a:spcBef>
                <a:spcPts val="0"/>
              </a:spcBef>
              <a:spcAft>
                <a:spcPts val="0"/>
              </a:spcAft>
              <a:buClr>
                <a:srgbClr val="98012E"/>
              </a:buClr>
              <a:buSzPts val="1500"/>
              <a:buChar char="•"/>
            </a:pPr>
            <a:r>
              <a:rPr lang="en" sz="1500">
                <a:solidFill>
                  <a:srgbClr val="000000"/>
                </a:solidFill>
              </a:rPr>
              <a:t>#NASHDay received more than </a:t>
            </a:r>
            <a:r>
              <a:rPr lang="en" sz="1500" b="1">
                <a:solidFill>
                  <a:srgbClr val="000000"/>
                </a:solidFill>
              </a:rPr>
              <a:t>15 million</a:t>
            </a:r>
            <a:r>
              <a:rPr lang="en" sz="1500">
                <a:solidFill>
                  <a:srgbClr val="000000"/>
                </a:solidFill>
              </a:rPr>
              <a:t> impressions, </a:t>
            </a:r>
            <a:r>
              <a:rPr lang="en" sz="1500" b="1">
                <a:solidFill>
                  <a:srgbClr val="000000"/>
                </a:solidFill>
              </a:rPr>
              <a:t>4 million</a:t>
            </a:r>
            <a:r>
              <a:rPr lang="en" sz="1500">
                <a:solidFill>
                  <a:srgbClr val="000000"/>
                </a:solidFill>
              </a:rPr>
              <a:t> accounts, through 4,000 posts. </a:t>
            </a:r>
            <a:endParaRPr sz="1500">
              <a:solidFill>
                <a:srgbClr val="000000"/>
              </a:solidFill>
            </a:endParaRPr>
          </a:p>
          <a:p>
            <a:pPr marL="457200" lvl="0" indent="-323850" algn="l" rtl="0">
              <a:lnSpc>
                <a:spcPct val="115000"/>
              </a:lnSpc>
              <a:spcBef>
                <a:spcPts val="0"/>
              </a:spcBef>
              <a:spcAft>
                <a:spcPts val="0"/>
              </a:spcAft>
              <a:buClr>
                <a:srgbClr val="98012E"/>
              </a:buClr>
              <a:buSzPts val="1500"/>
              <a:buChar char="•"/>
            </a:pPr>
            <a:r>
              <a:rPr lang="en" sz="1500">
                <a:solidFill>
                  <a:srgbClr val="000000"/>
                </a:solidFill>
              </a:rPr>
              <a:t>The press release, distributed to international media outlets, had a total potential reach of</a:t>
            </a:r>
            <a:r>
              <a:rPr lang="en" sz="1500" b="1">
                <a:solidFill>
                  <a:srgbClr val="000000"/>
                </a:solidFill>
              </a:rPr>
              <a:t> 400 billion </a:t>
            </a:r>
            <a:endParaRPr sz="1500" b="1">
              <a:solidFill>
                <a:srgbClr val="000000"/>
              </a:solidFill>
            </a:endParaRPr>
          </a:p>
          <a:p>
            <a:pPr marL="0" lvl="0" indent="0" algn="l" rtl="0">
              <a:lnSpc>
                <a:spcPct val="115000"/>
              </a:lnSpc>
              <a:spcBef>
                <a:spcPts val="0"/>
              </a:spcBef>
              <a:spcAft>
                <a:spcPts val="0"/>
              </a:spcAft>
              <a:buNone/>
            </a:pPr>
            <a:endParaRPr sz="1200">
              <a:solidFill>
                <a:srgbClr val="000000"/>
              </a:solidFill>
            </a:endParaRPr>
          </a:p>
          <a:p>
            <a:pPr marL="0" lvl="0" indent="0" algn="l" rtl="0">
              <a:lnSpc>
                <a:spcPct val="115000"/>
              </a:lnSpc>
              <a:spcBef>
                <a:spcPts val="0"/>
              </a:spcBef>
              <a:spcAft>
                <a:spcPts val="0"/>
              </a:spcAft>
              <a:buNone/>
            </a:pPr>
            <a:endParaRPr sz="1200">
              <a:solidFill>
                <a:srgbClr val="000000"/>
              </a:solidFill>
            </a:endParaRPr>
          </a:p>
          <a:p>
            <a:pPr marL="0" lvl="0" indent="0" algn="l" rtl="0">
              <a:lnSpc>
                <a:spcPct val="115000"/>
              </a:lnSpc>
              <a:spcBef>
                <a:spcPts val="0"/>
              </a:spcBef>
              <a:spcAft>
                <a:spcPts val="0"/>
              </a:spcAft>
              <a:buNone/>
            </a:pPr>
            <a:endParaRPr b="1">
              <a:solidFill>
                <a:srgbClr val="98012E"/>
              </a:solidFill>
            </a:endParaRPr>
          </a:p>
        </p:txBody>
      </p:sp>
      <p:sp>
        <p:nvSpPr>
          <p:cNvPr id="8" name="TextBox 7">
            <a:extLst>
              <a:ext uri="{FF2B5EF4-FFF2-40B4-BE49-F238E27FC236}">
                <a16:creationId xmlns:a16="http://schemas.microsoft.com/office/drawing/2014/main" id="{A7243B07-0DB1-4D17-8C98-00C18D67ACD8}"/>
              </a:ext>
            </a:extLst>
          </p:cNvPr>
          <p:cNvSpPr txBox="1"/>
          <p:nvPr/>
        </p:nvSpPr>
        <p:spPr>
          <a:xfrm>
            <a:off x="593124" y="4633783"/>
            <a:ext cx="5807676" cy="215444"/>
          </a:xfrm>
          <a:prstGeom prst="rect">
            <a:avLst/>
          </a:prstGeom>
          <a:noFill/>
        </p:spPr>
        <p:txBody>
          <a:bodyPr wrap="square" rtlCol="0">
            <a:spAutoFit/>
          </a:bodyPr>
          <a:lstStyle/>
          <a:p>
            <a:r>
              <a:rPr lang="en-GB" sz="800" dirty="0"/>
              <a:t>NASH, non-alcoholic steatohepatitis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0"/>
          <p:cNvSpPr txBox="1"/>
          <p:nvPr/>
        </p:nvSpPr>
        <p:spPr>
          <a:xfrm>
            <a:off x="1005925" y="334050"/>
            <a:ext cx="68964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400" b="1">
                <a:solidFill>
                  <a:schemeClr val="dk1"/>
                </a:solidFill>
              </a:rPr>
              <a:t>International #NASHDay</a:t>
            </a:r>
            <a:r>
              <a:rPr lang="en" sz="4400" b="1">
                <a:solidFill>
                  <a:srgbClr val="98012E"/>
                </a:solidFill>
                <a:latin typeface="EB Garamond"/>
                <a:ea typeface="EB Garamond"/>
                <a:cs typeface="EB Garamond"/>
                <a:sym typeface="EB Garamond"/>
              </a:rPr>
              <a:t>.</a:t>
            </a:r>
            <a:endParaRPr b="1">
              <a:solidFill>
                <a:srgbClr val="98012E"/>
              </a:solidFill>
              <a:latin typeface="EB Garamond"/>
              <a:ea typeface="EB Garamond"/>
              <a:cs typeface="EB Garamond"/>
              <a:sym typeface="EB Garamond"/>
            </a:endParaRPr>
          </a:p>
        </p:txBody>
      </p:sp>
      <p:pic>
        <p:nvPicPr>
          <p:cNvPr id="164" name="Google Shape;164;p30"/>
          <p:cNvPicPr preferRelativeResize="0"/>
          <p:nvPr/>
        </p:nvPicPr>
        <p:blipFill rotWithShape="1">
          <a:blip r:embed="rId3">
            <a:alphaModFix/>
          </a:blip>
          <a:srcRect l="3688" t="14207"/>
          <a:stretch/>
        </p:blipFill>
        <p:spPr>
          <a:xfrm>
            <a:off x="1138451" y="2410707"/>
            <a:ext cx="1843940" cy="897614"/>
          </a:xfrm>
          <a:prstGeom prst="rect">
            <a:avLst/>
          </a:prstGeom>
          <a:noFill/>
          <a:ln>
            <a:noFill/>
          </a:ln>
        </p:spPr>
      </p:pic>
      <p:pic>
        <p:nvPicPr>
          <p:cNvPr id="165" name="Google Shape;165;p30"/>
          <p:cNvPicPr preferRelativeResize="0"/>
          <p:nvPr/>
        </p:nvPicPr>
        <p:blipFill rotWithShape="1">
          <a:blip r:embed="rId4">
            <a:alphaModFix/>
          </a:blip>
          <a:srcRect t="22214" b="9179"/>
          <a:stretch/>
        </p:blipFill>
        <p:spPr>
          <a:xfrm>
            <a:off x="1131300" y="1242425"/>
            <a:ext cx="1843925" cy="873652"/>
          </a:xfrm>
          <a:prstGeom prst="rect">
            <a:avLst/>
          </a:prstGeom>
          <a:noFill/>
          <a:ln>
            <a:noFill/>
          </a:ln>
        </p:spPr>
      </p:pic>
      <p:pic>
        <p:nvPicPr>
          <p:cNvPr id="166" name="Google Shape;166;p30"/>
          <p:cNvPicPr preferRelativeResize="0"/>
          <p:nvPr/>
        </p:nvPicPr>
        <p:blipFill rotWithShape="1">
          <a:blip r:embed="rId5">
            <a:alphaModFix/>
          </a:blip>
          <a:srcRect t="17444"/>
          <a:stretch/>
        </p:blipFill>
        <p:spPr>
          <a:xfrm>
            <a:off x="1144908" y="3540669"/>
            <a:ext cx="1843921" cy="1105406"/>
          </a:xfrm>
          <a:prstGeom prst="rect">
            <a:avLst/>
          </a:prstGeom>
          <a:noFill/>
          <a:ln>
            <a:noFill/>
          </a:ln>
        </p:spPr>
      </p:pic>
      <p:pic>
        <p:nvPicPr>
          <p:cNvPr id="167" name="Google Shape;167;p30"/>
          <p:cNvPicPr preferRelativeResize="0"/>
          <p:nvPr/>
        </p:nvPicPr>
        <p:blipFill rotWithShape="1">
          <a:blip r:embed="rId6">
            <a:alphaModFix/>
          </a:blip>
          <a:srcRect t="14004" b="11899"/>
          <a:stretch/>
        </p:blipFill>
        <p:spPr>
          <a:xfrm>
            <a:off x="4671580" y="2891995"/>
            <a:ext cx="2516684" cy="1204644"/>
          </a:xfrm>
          <a:prstGeom prst="rect">
            <a:avLst/>
          </a:prstGeom>
          <a:noFill/>
          <a:ln>
            <a:noFill/>
          </a:ln>
        </p:spPr>
      </p:pic>
      <p:pic>
        <p:nvPicPr>
          <p:cNvPr id="168" name="Google Shape;168;p30"/>
          <p:cNvPicPr preferRelativeResize="0"/>
          <p:nvPr/>
        </p:nvPicPr>
        <p:blipFill>
          <a:blip r:embed="rId7">
            <a:alphaModFix/>
          </a:blip>
          <a:stretch>
            <a:fillRect/>
          </a:stretch>
        </p:blipFill>
        <p:spPr>
          <a:xfrm>
            <a:off x="3144158" y="3688146"/>
            <a:ext cx="1188946" cy="957919"/>
          </a:xfrm>
          <a:prstGeom prst="rect">
            <a:avLst/>
          </a:prstGeom>
          <a:noFill/>
          <a:ln>
            <a:noFill/>
          </a:ln>
        </p:spPr>
      </p:pic>
      <p:pic>
        <p:nvPicPr>
          <p:cNvPr id="169" name="Google Shape;169;p30"/>
          <p:cNvPicPr preferRelativeResize="0"/>
          <p:nvPr/>
        </p:nvPicPr>
        <p:blipFill rotWithShape="1">
          <a:blip r:embed="rId8">
            <a:alphaModFix/>
          </a:blip>
          <a:srcRect t="13963"/>
          <a:stretch/>
        </p:blipFill>
        <p:spPr>
          <a:xfrm>
            <a:off x="4671596" y="1242425"/>
            <a:ext cx="2583404" cy="1489650"/>
          </a:xfrm>
          <a:prstGeom prst="rect">
            <a:avLst/>
          </a:prstGeom>
          <a:noFill/>
          <a:ln>
            <a:noFill/>
          </a:ln>
        </p:spPr>
      </p:pic>
      <p:pic>
        <p:nvPicPr>
          <p:cNvPr id="170" name="Google Shape;170;p30"/>
          <p:cNvPicPr preferRelativeResize="0"/>
          <p:nvPr/>
        </p:nvPicPr>
        <p:blipFill rotWithShape="1">
          <a:blip r:embed="rId9">
            <a:alphaModFix/>
          </a:blip>
          <a:srcRect r="14879" b="23757"/>
          <a:stretch/>
        </p:blipFill>
        <p:spPr>
          <a:xfrm>
            <a:off x="3144145" y="1242425"/>
            <a:ext cx="1373805" cy="861901"/>
          </a:xfrm>
          <a:prstGeom prst="rect">
            <a:avLst/>
          </a:prstGeom>
          <a:noFill/>
          <a:ln>
            <a:noFill/>
          </a:ln>
        </p:spPr>
      </p:pic>
      <p:pic>
        <p:nvPicPr>
          <p:cNvPr id="171" name="Google Shape;171;p30"/>
          <p:cNvPicPr preferRelativeResize="0"/>
          <p:nvPr/>
        </p:nvPicPr>
        <p:blipFill rotWithShape="1">
          <a:blip r:embed="rId10">
            <a:alphaModFix/>
          </a:blip>
          <a:srcRect l="6178" t="24442" r="35205"/>
          <a:stretch/>
        </p:blipFill>
        <p:spPr>
          <a:xfrm>
            <a:off x="3144157" y="2410702"/>
            <a:ext cx="1197388" cy="982819"/>
          </a:xfrm>
          <a:prstGeom prst="rect">
            <a:avLst/>
          </a:prstGeom>
          <a:noFill/>
          <a:ln>
            <a:noFill/>
          </a:ln>
        </p:spPr>
      </p:pic>
      <p:pic>
        <p:nvPicPr>
          <p:cNvPr id="172" name="Google Shape;172;p30"/>
          <p:cNvPicPr preferRelativeResize="0"/>
          <p:nvPr/>
        </p:nvPicPr>
        <p:blipFill>
          <a:blip r:embed="rId11">
            <a:alphaModFix/>
          </a:blip>
          <a:stretch>
            <a:fillRect/>
          </a:stretch>
        </p:blipFill>
        <p:spPr>
          <a:xfrm>
            <a:off x="7182975" y="3622073"/>
            <a:ext cx="1653600" cy="1170626"/>
          </a:xfrm>
          <a:prstGeom prst="rect">
            <a:avLst/>
          </a:prstGeom>
          <a:noFill/>
          <a:ln>
            <a:noFill/>
          </a:ln>
        </p:spPr>
      </p:pic>
      <p:sp>
        <p:nvSpPr>
          <p:cNvPr id="173" name="Google Shape;173;p30"/>
          <p:cNvSpPr/>
          <p:nvPr/>
        </p:nvSpPr>
        <p:spPr>
          <a:xfrm>
            <a:off x="10150" y="4975925"/>
            <a:ext cx="9144000" cy="167700"/>
          </a:xfrm>
          <a:prstGeom prst="rect">
            <a:avLst/>
          </a:prstGeom>
          <a:solidFill>
            <a:srgbClr val="98012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TextBox 12">
            <a:extLst>
              <a:ext uri="{FF2B5EF4-FFF2-40B4-BE49-F238E27FC236}">
                <a16:creationId xmlns:a16="http://schemas.microsoft.com/office/drawing/2014/main" id="{8B69421D-6C4F-4D48-942F-297DF0414D5F}"/>
              </a:ext>
            </a:extLst>
          </p:cNvPr>
          <p:cNvSpPr txBox="1"/>
          <p:nvPr/>
        </p:nvSpPr>
        <p:spPr>
          <a:xfrm>
            <a:off x="593124" y="4633783"/>
            <a:ext cx="5807676" cy="215444"/>
          </a:xfrm>
          <a:prstGeom prst="rect">
            <a:avLst/>
          </a:prstGeom>
          <a:noFill/>
        </p:spPr>
        <p:txBody>
          <a:bodyPr wrap="square" rtlCol="0">
            <a:spAutoFit/>
          </a:bodyPr>
          <a:lstStyle/>
          <a:p>
            <a:r>
              <a:rPr lang="en-GB" sz="800" dirty="0"/>
              <a:t>NASH, non-alcoholic steatohepatitis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1"/>
          <p:cNvSpPr txBox="1">
            <a:spLocks noGrp="1"/>
          </p:cNvSpPr>
          <p:nvPr>
            <p:ph type="body" idx="1"/>
          </p:nvPr>
        </p:nvSpPr>
        <p:spPr>
          <a:xfrm>
            <a:off x="1137215" y="1369219"/>
            <a:ext cx="7378200" cy="3263400"/>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endParaRPr/>
          </a:p>
        </p:txBody>
      </p:sp>
      <p:sp>
        <p:nvSpPr>
          <p:cNvPr id="179" name="Google Shape;179;p31"/>
          <p:cNvSpPr txBox="1">
            <a:spLocks noGrp="1"/>
          </p:cNvSpPr>
          <p:nvPr>
            <p:ph type="title"/>
          </p:nvPr>
        </p:nvSpPr>
        <p:spPr>
          <a:xfrm>
            <a:off x="1137215" y="273847"/>
            <a:ext cx="7378200" cy="9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0" name="Google Shape;180;p31"/>
          <p:cNvPicPr preferRelativeResize="0"/>
          <p:nvPr/>
        </p:nvPicPr>
        <p:blipFill rotWithShape="1">
          <a:blip r:embed="rId3">
            <a:alphaModFix/>
          </a:blip>
          <a:srcRect l="770" t="4473" r="-770" b="27439"/>
          <a:stretch/>
        </p:blipFill>
        <p:spPr>
          <a:xfrm>
            <a:off x="1122000" y="0"/>
            <a:ext cx="7408650" cy="5044398"/>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12E611EC35D743B3D9BA785C61CD0C" ma:contentTypeVersion="16" ma:contentTypeDescription="Create a new document." ma:contentTypeScope="" ma:versionID="4a0120cabe0ef6e74ace48085d772869">
  <xsd:schema xmlns:xsd="http://www.w3.org/2001/XMLSchema" xmlns:xs="http://www.w3.org/2001/XMLSchema" xmlns:p="http://schemas.microsoft.com/office/2006/metadata/properties" xmlns:ns2="592ce88b-3d2e-4750-92e3-b404969ca63a" xmlns:ns3="5b6c484b-4aa5-4672-86a7-2b53e88e554d" xmlns:ns4="5f273fc7-18a2-40a6-87be-02238c84aa1d" targetNamespace="http://schemas.microsoft.com/office/2006/metadata/properties" ma:root="true" ma:fieldsID="a473e7bf0bb0531c4246906876c349be" ns2:_="" ns3:_="" ns4:_="">
    <xsd:import namespace="592ce88b-3d2e-4750-92e3-b404969ca63a"/>
    <xsd:import namespace="5b6c484b-4aa5-4672-86a7-2b53e88e554d"/>
    <xsd:import namespace="5f273fc7-18a2-40a6-87be-02238c84aa1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2ce88b-3d2e-4750-92e3-b404969ca6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b6c484b-4aa5-4672-86a7-2b53e88e554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f273fc7-18a2-40a6-87be-02238c84aa1d"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4c87bc0-452a-48f3-9194-dd6bc89720a6}" ma:internalName="TaxCatchAll" ma:showField="CatchAllData" ma:web="5f273fc7-18a2-40a6-87be-02238c84aa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3484BE2-EC71-4436-8785-692D476AA3D5}"/>
</file>

<file path=customXml/itemProps2.xml><?xml version="1.0" encoding="utf-8"?>
<ds:datastoreItem xmlns:ds="http://schemas.openxmlformats.org/officeDocument/2006/customXml" ds:itemID="{431A8DF9-860C-47A6-9094-F73E604813BE}"/>
</file>

<file path=docProps/app.xml><?xml version="1.0" encoding="utf-8"?>
<Properties xmlns="http://schemas.openxmlformats.org/officeDocument/2006/extended-properties" xmlns:vt="http://schemas.openxmlformats.org/officeDocument/2006/docPropsVTypes">
  <TotalTime>0</TotalTime>
  <Words>1100</Words>
  <Application>Microsoft Office PowerPoint</Application>
  <PresentationFormat>On-screen Show (16:9)</PresentationFormat>
  <Paragraphs>134</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Calibri</vt:lpstr>
      <vt:lpstr>Arial</vt:lpstr>
      <vt:lpstr>Corbel</vt:lpstr>
      <vt:lpstr>EB Garamond</vt:lpstr>
      <vt:lpstr>Noto Sans Symbols</vt:lpstr>
      <vt:lpstr>Simple Light</vt:lpstr>
      <vt:lpstr> Defying the Trends: Leveraging Liver Health to Improve Patient Outcomes.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Defying the Trends: Leveraging Liver Health to Improve Patient Outcomes.  </dc:title>
  <cp:lastModifiedBy>Babak Saghari</cp:lastModifiedBy>
  <cp:revision>3</cp:revision>
  <dcterms:modified xsi:type="dcterms:W3CDTF">2022-09-30T10:41:45Z</dcterms:modified>
</cp:coreProperties>
</file>