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  <p:sldMasterId id="2147483675" r:id="rId5"/>
    <p:sldMasterId id="2147483681" r:id="rId6"/>
    <p:sldMasterId id="2147483688" r:id="rId7"/>
  </p:sldMasterIdLst>
  <p:notesMasterIdLst>
    <p:notesMasterId r:id="rId9"/>
  </p:notesMasterIdLst>
  <p:handoutMasterIdLst>
    <p:handoutMasterId r:id="rId10"/>
  </p:handoutMasterIdLst>
  <p:sldIdLst>
    <p:sldId id="303" r:id="rId8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787A1E-7C74-39BE-D953-766F9A7A8B18}" name="Shringarpure, Dipti /IN" initials="SD/" userId="S::Dipti.Shringarpure@sanofi.com::d9e4fcc3-bf03-47dc-b71d-30f62ce47a97" providerId="AD"/>
  <p188:author id="{B73EA526-0E84-D806-546C-8FBCC5932FCC}" name="Samanta, Moumita /IN" initials="S/" userId="S::moumita.samanta@sanofi.com::8d0f9159-92b1-4d41-aa8b-6fd7576532ce" providerId="AD"/>
  <p188:author id="{55B8872A-0263-52A8-9487-D5DA46F0B713}" name="Samanta, Moumita /IN" initials="SM/" userId="S::Moumita.Samanta@sanofi.com::8d0f9159-92b1-4d41-aa8b-6fd7576532ce" providerId="AD"/>
  <p188:author id="{BEFBE064-E4C4-0130-5042-CEE8A6188B1A}" name="Bardia, Avinash /IN" initials="BA/" userId="S::Avinash.Bardia@sanofi.com::460e8d00-4a15-4d36-9598-fa871fffbce9" providerId="AD"/>
  <p188:author id="{C93BC06A-9C75-1637-3429-A448EC13DED8}" name="Kompally, Nandishwar /IN" initials="KN/" userId="S::Nandishwar.Kompally@sanofi.com::4ac454e7-a1bb-4d39-b611-a04f90cc53cf" providerId="AD"/>
  <p188:author id="{89AC4D6F-E996-85CB-6A34-E15D3EC75163}" name="Blanchard, Guillaume /ES" initials="GB" userId="S::Guillaume.Blanchard@sanofi.com::fc1bc002-66f2-4ce7-8e96-0eb1cd5ce8db" providerId="AD"/>
  <p188:author id="{74A3CA81-377F-03FA-0474-B088DB1A790D}" name="Khainal, Dipali /IN" initials="KD/" userId="S::Dipali.Khainal@sanofi.com::a6ba6b73-3eff-4483-85da-97502f55bd3c" providerId="AD"/>
  <p188:author id="{BAD957DA-45D5-A5E1-9CAA-28DE645AA5C9}" name="Goswami, Debayan /IN" initials="GD/" userId="S::Debayan.Goswami@sanofi.com::ee59028d-6199-4e66-80ba-d66aa6527f9f" providerId="AD"/>
  <p188:author id="{1ACD43EF-7935-E9BC-BC3F-3C9124DC08AB}" name="Blanchard, Guillaume /ES" initials="B/" userId="S::guillaume.blanchard@sanofi.com::fc1bc002-66f2-4ce7-8e96-0eb1cd5ce8d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E6"/>
    <a:srgbClr val="23004C"/>
    <a:srgbClr val="F4F2F6"/>
    <a:srgbClr val="2C0A53"/>
    <a:srgbClr val="E6E6E6"/>
    <a:srgbClr val="F4F2F7"/>
    <a:srgbClr val="E9E6ED"/>
    <a:srgbClr val="F5F5F5"/>
    <a:srgbClr val="FFFFFF"/>
    <a:srgbClr val="F5F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800B559-55DF-4324-A70D-7A5FB1BD5379}">
  <a:tblStyle styleId="{F800B559-55DF-4324-A70D-7A5FB1BD5379}" styleName="Sanofi">
    <a:wholeTbl>
      <a:tcTxStyle>
        <a:fontRef idx="minor">
          <a:schemeClr val="dk1"/>
        </a:fontRef>
        <a:schemeClr val="dk1"/>
      </a:tcTxStyle>
      <a:tcStyle>
        <a:tcBdr>
          <a:left>
            <a:ln w="2500" cmpd="sng">
              <a:solidFill>
                <a:schemeClr val="lt2"/>
              </a:solidFill>
            </a:ln>
          </a:left>
          <a:right>
            <a:ln w="2500" cmpd="sng">
              <a:solidFill>
                <a:schemeClr val="lt2"/>
              </a:solidFill>
            </a:ln>
          </a:right>
          <a:top>
            <a:ln w="2500" cmpd="sng">
              <a:solidFill>
                <a:schemeClr val="lt2"/>
              </a:solidFill>
            </a:ln>
          </a:top>
          <a:bottom>
            <a:ln w="2500" cmpd="sng">
              <a:solidFill>
                <a:schemeClr val="lt2"/>
              </a:solidFill>
            </a:ln>
          </a:bottom>
          <a:insideH>
            <a:ln w="2500" cmpd="sng">
              <a:solidFill>
                <a:schemeClr val="lt2"/>
              </a:solidFill>
            </a:ln>
          </a:insideH>
          <a:insideV>
            <a:ln w="2500" cmpd="sng">
              <a:solidFill>
                <a:schemeClr val="lt2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H>
    <a:band2H>
      <a:tcStyle>
        <a:tcBdr/>
      </a:tcStyle>
    </a:band2H>
    <a:band1V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Col>
    <a:fir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firstCol>
    <a:lastRow>
      <a:tcTxStyle b="on">
        <a:fontRef idx="maj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Row>
    <a:firstRow>
      <a:tcTxStyle b="off">
        <a:fontRef idx="major">
          <a:schemeClr val="lt2"/>
        </a:fontRef>
        <a:schemeClr val="lt2"/>
      </a:tcTxStyle>
      <a:tcStyle>
        <a:tcBdr>
          <a:bottom>
            <a:ln w="36000" cmpd="sng">
              <a:solidFill>
                <a:schemeClr val="accent2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99" autoAdjust="0"/>
    <p:restoredTop sz="94411" autoAdjust="0"/>
  </p:normalViewPr>
  <p:slideViewPr>
    <p:cSldViewPr snapToGrid="0">
      <p:cViewPr varScale="1">
        <p:scale>
          <a:sx n="49" d="100"/>
          <a:sy n="49" d="100"/>
        </p:scale>
        <p:origin x="239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3C5A8E8-CFFD-8244-99C5-C59695B7B5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2097A3-5546-824A-82FF-3390AD25D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5986D-8BE5-CF41-BDD9-ABAFDA2F44C7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FF6B0C-B1BA-F042-9223-AFA5A1E54C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5FA54A-F961-0E49-BD8F-3E49E88675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FDA78-543E-4D49-948C-0112778612F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8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6454-8C49-4AFA-8B67-E69B53E09A31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6107-2EC1-4836-BBE2-B29C7F5CEAC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916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16F06C11-86B3-CF1B-2C1E-0881D988E848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B5F28EA-F42D-8016-0F19-46613F19A4BE}"/>
              </a:ext>
            </a:extLst>
          </p:cNvPr>
          <p:cNvGrpSpPr/>
          <p:nvPr userDrawn="1"/>
        </p:nvGrpSpPr>
        <p:grpSpPr>
          <a:xfrm rot="5400000">
            <a:off x="899052" y="-783409"/>
            <a:ext cx="1065019" cy="2631837"/>
            <a:chOff x="0" y="4230451"/>
            <a:chExt cx="1276610" cy="315471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1D16E37-808B-B7CB-60A7-47DC0BA25697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576B8CE-A7E6-6549-A3B9-FC3BDC178260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6AEB39F-748F-C4E7-D3AB-2AD10D9FD55E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C17AEE1-6B45-2775-FBE7-D376B728653A}"/>
              </a:ext>
            </a:extLst>
          </p:cNvPr>
          <p:cNvGrpSpPr/>
          <p:nvPr userDrawn="1"/>
        </p:nvGrpSpPr>
        <p:grpSpPr>
          <a:xfrm rot="16200000">
            <a:off x="5595603" y="8843385"/>
            <a:ext cx="1065019" cy="2631837"/>
            <a:chOff x="0" y="4230451"/>
            <a:chExt cx="1276610" cy="3154712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6D1A312-B467-77F4-14B7-5BCF0B34ECAF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8B38382-4E2F-AEB2-9407-21623808F9C9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80091A9-21DF-2A61-08DC-F7539CCFD074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3024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2624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C980347-4A6B-CF4D-C3C6-1960992EFA39}"/>
              </a:ext>
            </a:extLst>
          </p:cNvPr>
          <p:cNvGrpSpPr/>
          <p:nvPr userDrawn="1"/>
        </p:nvGrpSpPr>
        <p:grpSpPr>
          <a:xfrm>
            <a:off x="4407876" y="8572741"/>
            <a:ext cx="3151797" cy="2119070"/>
            <a:chOff x="3587283" y="8021025"/>
            <a:chExt cx="3972391" cy="267078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5EC48ED-8235-4938-3A5E-F6DF32B83464}"/>
                </a:ext>
              </a:extLst>
            </p:cNvPr>
            <p:cNvSpPr/>
            <p:nvPr/>
          </p:nvSpPr>
          <p:spPr>
            <a:xfrm rot="16200000" flipV="1">
              <a:off x="4546424" y="7993767"/>
              <a:ext cx="1738903" cy="3657186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A777FD7-002E-215A-C5BA-830C56E63792}"/>
                </a:ext>
              </a:extLst>
            </p:cNvPr>
            <p:cNvSpPr/>
            <p:nvPr/>
          </p:nvSpPr>
          <p:spPr>
            <a:xfrm rot="16200000" flipV="1">
              <a:off x="4638504" y="7770639"/>
              <a:ext cx="2670783" cy="3171556"/>
            </a:xfrm>
            <a:custGeom>
              <a:avLst/>
              <a:gdLst>
                <a:gd name="connsiteX0" fmla="*/ 0 w 2670783"/>
                <a:gd name="connsiteY0" fmla="*/ 2739202 h 3171556"/>
                <a:gd name="connsiteX1" fmla="*/ 0 w 2670783"/>
                <a:gd name="connsiteY1" fmla="*/ 3171556 h 3171556"/>
                <a:gd name="connsiteX2" fmla="*/ 2509018 w 2670783"/>
                <a:gd name="connsiteY2" fmla="*/ 662537 h 3171556"/>
                <a:gd name="connsiteX3" fmla="*/ 2630343 w 2670783"/>
                <a:gd name="connsiteY3" fmla="*/ 64166 h 3171556"/>
                <a:gd name="connsiteX4" fmla="*/ 2596577 w 2670783"/>
                <a:gd name="connsiteY4" fmla="*/ 0 h 3171556"/>
                <a:gd name="connsiteX5" fmla="*/ 2168529 w 2670783"/>
                <a:gd name="connsiteY5" fmla="*/ 0 h 3171556"/>
                <a:gd name="connsiteX6" fmla="*/ 2179077 w 2670783"/>
                <a:gd name="connsiteY6" fmla="*/ 12913 h 3171556"/>
                <a:gd name="connsiteX7" fmla="*/ 2116980 w 2670783"/>
                <a:gd name="connsiteY7" fmla="*/ 622221 h 3171556"/>
                <a:gd name="connsiteX8" fmla="*/ 0 w 2670783"/>
                <a:gd name="connsiteY8" fmla="*/ 2739202 h 317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0783" h="3171556">
                  <a:moveTo>
                    <a:pt x="0" y="2739202"/>
                  </a:moveTo>
                  <a:lnTo>
                    <a:pt x="0" y="3171556"/>
                  </a:lnTo>
                  <a:lnTo>
                    <a:pt x="2509018" y="662537"/>
                  </a:lnTo>
                  <a:cubicBezTo>
                    <a:pt x="2670784" y="500771"/>
                    <a:pt x="2711225" y="263623"/>
                    <a:pt x="2630343" y="64166"/>
                  </a:cubicBezTo>
                  <a:lnTo>
                    <a:pt x="2596577" y="0"/>
                  </a:lnTo>
                  <a:lnTo>
                    <a:pt x="2168529" y="0"/>
                  </a:lnTo>
                  <a:lnTo>
                    <a:pt x="2179077" y="12913"/>
                  </a:lnTo>
                  <a:cubicBezTo>
                    <a:pt x="2303270" y="201010"/>
                    <a:pt x="2282571" y="456629"/>
                    <a:pt x="2116980" y="622221"/>
                  </a:cubicBezTo>
                  <a:lnTo>
                    <a:pt x="0" y="2739202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94ECEE-A558-F2D5-B95D-9BBDFBFE625D}"/>
                </a:ext>
              </a:extLst>
            </p:cNvPr>
            <p:cNvSpPr/>
            <p:nvPr/>
          </p:nvSpPr>
          <p:spPr>
            <a:xfrm rot="16200000" flipV="1">
              <a:off x="5831519" y="8963656"/>
              <a:ext cx="1562735" cy="1893575"/>
            </a:xfrm>
            <a:custGeom>
              <a:avLst/>
              <a:gdLst>
                <a:gd name="connsiteX0" fmla="*/ 0 w 1562735"/>
                <a:gd name="connsiteY0" fmla="*/ 0 h 1893575"/>
                <a:gd name="connsiteX1" fmla="*/ 0 w 1562735"/>
                <a:gd name="connsiteY1" fmla="*/ 1893575 h 1893575"/>
                <a:gd name="connsiteX2" fmla="*/ 1474153 w 1562735"/>
                <a:gd name="connsiteY2" fmla="*/ 419420 h 1893575"/>
                <a:gd name="connsiteX3" fmla="*/ 1512908 w 1562735"/>
                <a:gd name="connsiteY3" fmla="*/ 39149 h 1893575"/>
                <a:gd name="connsiteX4" fmla="*/ 1480930 w 1562735"/>
                <a:gd name="connsiteY4" fmla="*/ 0 h 1893575"/>
                <a:gd name="connsiteX5" fmla="*/ 0 w 1562735"/>
                <a:gd name="connsiteY5" fmla="*/ 0 h 189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2735" h="1893575">
                  <a:moveTo>
                    <a:pt x="0" y="0"/>
                  </a:moveTo>
                  <a:lnTo>
                    <a:pt x="0" y="1893575"/>
                  </a:lnTo>
                  <a:lnTo>
                    <a:pt x="1474153" y="419420"/>
                  </a:lnTo>
                  <a:cubicBezTo>
                    <a:pt x="1577499" y="316074"/>
                    <a:pt x="1590418" y="156542"/>
                    <a:pt x="1512908" y="39149"/>
                  </a:cubicBezTo>
                  <a:lnTo>
                    <a:pt x="14809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22735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80657" y="-349368"/>
            <a:ext cx="474957" cy="1173697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4628201" y="7939724"/>
            <a:ext cx="1585685" cy="3918490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6A8B56-7ABF-CFD5-1B53-A415E17D1687}"/>
              </a:ext>
            </a:extLst>
          </p:cNvPr>
          <p:cNvGrpSpPr/>
          <p:nvPr userDrawn="1"/>
        </p:nvGrpSpPr>
        <p:grpSpPr>
          <a:xfrm>
            <a:off x="4940672" y="302175"/>
            <a:ext cx="2438400" cy="594865"/>
            <a:chOff x="874063" y="3389711"/>
            <a:chExt cx="5811550" cy="141706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80B5A59-0595-E2D9-D6DB-F4D78B31B27E}"/>
                </a:ext>
              </a:extLst>
            </p:cNvPr>
            <p:cNvSpPr/>
            <p:nvPr/>
          </p:nvSpPr>
          <p:spPr>
            <a:xfrm>
              <a:off x="899160" y="3398520"/>
              <a:ext cx="1394460" cy="13944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FCBF3BD2-1E13-1B9E-28AE-3E275A355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4063" y="3389711"/>
              <a:ext cx="5811550" cy="1417062"/>
            </a:xfrm>
            <a:prstGeom prst="rect">
              <a:avLst/>
            </a:prstGeom>
          </p:spPr>
        </p:pic>
      </p:grp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8302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726DF26-5246-7911-C1FE-F9A61ADA57DE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9B721E-9CC0-4E67-2F83-4EE667D59351}"/>
              </a:ext>
            </a:extLst>
          </p:cNvPr>
          <p:cNvGrpSpPr/>
          <p:nvPr userDrawn="1"/>
        </p:nvGrpSpPr>
        <p:grpSpPr>
          <a:xfrm rot="5400000">
            <a:off x="530415" y="-299126"/>
            <a:ext cx="406655" cy="1004912"/>
            <a:chOff x="0" y="4230451"/>
            <a:chExt cx="1276610" cy="3154712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6F4D703-3FA6-236A-AA27-01FB21691BFE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B0BBA3E-DC7A-E453-A2E5-7FBFE8D165EA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8D7BF-1811-7207-F3EA-DDE1BB342234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" name="Title 1">
            <a:extLst>
              <a:ext uri="{FF2B5EF4-FFF2-40B4-BE49-F238E27FC236}">
                <a16:creationId xmlns:a16="http://schemas.microsoft.com/office/drawing/2014/main" id="{2290A22F-E6F6-6C56-9074-2AA4C266E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474958"/>
            <a:ext cx="5580000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4683A8A-D87C-BEFE-8DC1-F588F980CE4E}"/>
              </a:ext>
            </a:extLst>
          </p:cNvPr>
          <p:cNvGrpSpPr/>
          <p:nvPr userDrawn="1"/>
        </p:nvGrpSpPr>
        <p:grpSpPr>
          <a:xfrm rot="16200000">
            <a:off x="5815738" y="9127260"/>
            <a:ext cx="901456" cy="2227646"/>
            <a:chOff x="0" y="4230451"/>
            <a:chExt cx="1276610" cy="3154712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44C0B0E-1F11-3A99-EC37-3FC141A7D76B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605EF2-BE0B-A455-2940-7A269DB89BD9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54B621D-8209-A01C-B750-756FC6A10568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40BD63A-39C6-3905-F376-210881C608E9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aphic 18">
            <a:extLst>
              <a:ext uri="{FF2B5EF4-FFF2-40B4-BE49-F238E27FC236}">
                <a16:creationId xmlns:a16="http://schemas.microsoft.com/office/drawing/2014/main" id="{9599A7B8-8BC2-A221-C2F3-E69F4786A261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130F761-BE08-8F29-6BF8-59DF0F03D9F6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58659D5-27AE-0703-787C-3EA2B392FA5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CB2AB8-17F4-059D-846C-71C4A2536B2B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E1CA2C9-D1BA-B1A4-4D4E-E560DCF61088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59B3AF-9ED8-778E-AE50-11D466E3A32A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9416804-F549-7A02-810B-6C67AE967712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718DDC0-2C64-00DE-4DC7-8D29410B4164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46BBDE4-3FDA-9A54-D41F-18F2D15CDA9D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174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13559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C980347-4A6B-CF4D-C3C6-1960992EFA39}"/>
              </a:ext>
            </a:extLst>
          </p:cNvPr>
          <p:cNvGrpSpPr/>
          <p:nvPr userDrawn="1"/>
        </p:nvGrpSpPr>
        <p:grpSpPr>
          <a:xfrm>
            <a:off x="4407876" y="8572741"/>
            <a:ext cx="3151797" cy="2119070"/>
            <a:chOff x="3587283" y="8021025"/>
            <a:chExt cx="3972391" cy="267078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5EC48ED-8235-4938-3A5E-F6DF32B83464}"/>
                </a:ext>
              </a:extLst>
            </p:cNvPr>
            <p:cNvSpPr/>
            <p:nvPr/>
          </p:nvSpPr>
          <p:spPr>
            <a:xfrm rot="16200000" flipV="1">
              <a:off x="4546424" y="7993767"/>
              <a:ext cx="1738903" cy="3657186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A777FD7-002E-215A-C5BA-830C56E63792}"/>
                </a:ext>
              </a:extLst>
            </p:cNvPr>
            <p:cNvSpPr/>
            <p:nvPr/>
          </p:nvSpPr>
          <p:spPr>
            <a:xfrm rot="16200000" flipV="1">
              <a:off x="4638504" y="7770639"/>
              <a:ext cx="2670783" cy="3171556"/>
            </a:xfrm>
            <a:custGeom>
              <a:avLst/>
              <a:gdLst>
                <a:gd name="connsiteX0" fmla="*/ 0 w 2670783"/>
                <a:gd name="connsiteY0" fmla="*/ 2739202 h 3171556"/>
                <a:gd name="connsiteX1" fmla="*/ 0 w 2670783"/>
                <a:gd name="connsiteY1" fmla="*/ 3171556 h 3171556"/>
                <a:gd name="connsiteX2" fmla="*/ 2509018 w 2670783"/>
                <a:gd name="connsiteY2" fmla="*/ 662537 h 3171556"/>
                <a:gd name="connsiteX3" fmla="*/ 2630343 w 2670783"/>
                <a:gd name="connsiteY3" fmla="*/ 64166 h 3171556"/>
                <a:gd name="connsiteX4" fmla="*/ 2596577 w 2670783"/>
                <a:gd name="connsiteY4" fmla="*/ 0 h 3171556"/>
                <a:gd name="connsiteX5" fmla="*/ 2168529 w 2670783"/>
                <a:gd name="connsiteY5" fmla="*/ 0 h 3171556"/>
                <a:gd name="connsiteX6" fmla="*/ 2179077 w 2670783"/>
                <a:gd name="connsiteY6" fmla="*/ 12913 h 3171556"/>
                <a:gd name="connsiteX7" fmla="*/ 2116980 w 2670783"/>
                <a:gd name="connsiteY7" fmla="*/ 622221 h 3171556"/>
                <a:gd name="connsiteX8" fmla="*/ 0 w 2670783"/>
                <a:gd name="connsiteY8" fmla="*/ 2739202 h 317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0783" h="3171556">
                  <a:moveTo>
                    <a:pt x="0" y="2739202"/>
                  </a:moveTo>
                  <a:lnTo>
                    <a:pt x="0" y="3171556"/>
                  </a:lnTo>
                  <a:lnTo>
                    <a:pt x="2509018" y="662537"/>
                  </a:lnTo>
                  <a:cubicBezTo>
                    <a:pt x="2670784" y="500771"/>
                    <a:pt x="2711225" y="263623"/>
                    <a:pt x="2630343" y="64166"/>
                  </a:cubicBezTo>
                  <a:lnTo>
                    <a:pt x="2596577" y="0"/>
                  </a:lnTo>
                  <a:lnTo>
                    <a:pt x="2168529" y="0"/>
                  </a:lnTo>
                  <a:lnTo>
                    <a:pt x="2179077" y="12913"/>
                  </a:lnTo>
                  <a:cubicBezTo>
                    <a:pt x="2303270" y="201010"/>
                    <a:pt x="2282571" y="456629"/>
                    <a:pt x="2116980" y="622221"/>
                  </a:cubicBezTo>
                  <a:lnTo>
                    <a:pt x="0" y="2739202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94ECEE-A558-F2D5-B95D-9BBDFBFE625D}"/>
                </a:ext>
              </a:extLst>
            </p:cNvPr>
            <p:cNvSpPr/>
            <p:nvPr/>
          </p:nvSpPr>
          <p:spPr>
            <a:xfrm rot="16200000" flipV="1">
              <a:off x="5831519" y="8963656"/>
              <a:ext cx="1562735" cy="1893575"/>
            </a:xfrm>
            <a:custGeom>
              <a:avLst/>
              <a:gdLst>
                <a:gd name="connsiteX0" fmla="*/ 0 w 1562735"/>
                <a:gd name="connsiteY0" fmla="*/ 0 h 1893575"/>
                <a:gd name="connsiteX1" fmla="*/ 0 w 1562735"/>
                <a:gd name="connsiteY1" fmla="*/ 1893575 h 1893575"/>
                <a:gd name="connsiteX2" fmla="*/ 1474153 w 1562735"/>
                <a:gd name="connsiteY2" fmla="*/ 419420 h 1893575"/>
                <a:gd name="connsiteX3" fmla="*/ 1512908 w 1562735"/>
                <a:gd name="connsiteY3" fmla="*/ 39149 h 1893575"/>
                <a:gd name="connsiteX4" fmla="*/ 1480930 w 1562735"/>
                <a:gd name="connsiteY4" fmla="*/ 0 h 1893575"/>
                <a:gd name="connsiteX5" fmla="*/ 0 w 1562735"/>
                <a:gd name="connsiteY5" fmla="*/ 0 h 189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2735" h="1893575">
                  <a:moveTo>
                    <a:pt x="0" y="0"/>
                  </a:moveTo>
                  <a:lnTo>
                    <a:pt x="0" y="1893575"/>
                  </a:lnTo>
                  <a:lnTo>
                    <a:pt x="1474153" y="419420"/>
                  </a:lnTo>
                  <a:cubicBezTo>
                    <a:pt x="1577499" y="316074"/>
                    <a:pt x="1590418" y="156542"/>
                    <a:pt x="1512908" y="39149"/>
                  </a:cubicBezTo>
                  <a:lnTo>
                    <a:pt x="14809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34146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80657" y="-349368"/>
            <a:ext cx="474957" cy="1173697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4628201" y="7939724"/>
            <a:ext cx="1585685" cy="3918490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6A8B56-7ABF-CFD5-1B53-A415E17D1687}"/>
              </a:ext>
            </a:extLst>
          </p:cNvPr>
          <p:cNvGrpSpPr/>
          <p:nvPr userDrawn="1"/>
        </p:nvGrpSpPr>
        <p:grpSpPr>
          <a:xfrm>
            <a:off x="4940672" y="302175"/>
            <a:ext cx="2438400" cy="594865"/>
            <a:chOff x="874063" y="3389711"/>
            <a:chExt cx="5811550" cy="141706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80B5A59-0595-E2D9-D6DB-F4D78B31B27E}"/>
                </a:ext>
              </a:extLst>
            </p:cNvPr>
            <p:cNvSpPr/>
            <p:nvPr/>
          </p:nvSpPr>
          <p:spPr>
            <a:xfrm>
              <a:off x="899160" y="3398520"/>
              <a:ext cx="1394460" cy="13944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FCBF3BD2-1E13-1B9E-28AE-3E275A355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4063" y="3389711"/>
              <a:ext cx="5811550" cy="1417062"/>
            </a:xfrm>
            <a:prstGeom prst="rect">
              <a:avLst/>
            </a:prstGeom>
          </p:spPr>
        </p:pic>
      </p:grp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037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530415" y="-299126"/>
            <a:ext cx="406655" cy="1004912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474958"/>
            <a:ext cx="5580000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C98017-F40F-1AC8-5246-A5B80B377724}"/>
              </a:ext>
            </a:extLst>
          </p:cNvPr>
          <p:cNvGrpSpPr/>
          <p:nvPr userDrawn="1"/>
        </p:nvGrpSpPr>
        <p:grpSpPr>
          <a:xfrm rot="16200000">
            <a:off x="5815738" y="9127260"/>
            <a:ext cx="901456" cy="2227646"/>
            <a:chOff x="0" y="4230451"/>
            <a:chExt cx="1276610" cy="315471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752BBB-C79A-0E92-D30B-2A3C95FA21D3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052CFA-A8E6-0BEC-D5F6-3F210A707544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868860-B84B-A533-E2F5-49369DE93C8D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80CC073-886F-5682-13D8-490D66CF9974}"/>
              </a:ext>
            </a:extLst>
          </p:cNvPr>
          <p:cNvSpPr/>
          <p:nvPr userDrawn="1"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aphic 18">
            <a:extLst>
              <a:ext uri="{FF2B5EF4-FFF2-40B4-BE49-F238E27FC236}">
                <a16:creationId xmlns:a16="http://schemas.microsoft.com/office/drawing/2014/main" id="{783CB28E-CFB4-04F5-6986-1524E774E504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8A88B14-CBD1-6CF5-82A4-071B0AF6752F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0781A6B-48BA-7421-26D6-9AF96C4240EA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3EE0501-96CE-A5FA-B58B-269DBF33FC6A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FCFA24-11BF-AE77-964F-BE25832728D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5260158-5710-67DD-0A5B-543440C631B3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091A29-718D-C0DA-FF8E-515EADD3EFC3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E003788-91A9-4D79-8A0C-90B0B4B8481F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C6031-17AE-A023-AC1A-AA387EEF2731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9625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04407BA-0BC7-76F5-1CA4-5BA235F30102}"/>
              </a:ext>
            </a:extLst>
          </p:cNvPr>
          <p:cNvGrpSpPr/>
          <p:nvPr userDrawn="1"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43C3A2-0D83-8989-716A-F8B34F705674}"/>
                </a:ext>
              </a:extLst>
            </p:cNvPr>
            <p:cNvSpPr/>
            <p:nvPr/>
          </p:nvSpPr>
          <p:spPr>
            <a:xfrm rot="5400000" flipV="1">
              <a:off x="4680205" y="-445455"/>
              <a:ext cx="2434015" cy="3324925"/>
            </a:xfrm>
            <a:custGeom>
              <a:avLst/>
              <a:gdLst>
                <a:gd name="connsiteX0" fmla="*/ 0 w 2434015"/>
                <a:gd name="connsiteY0" fmla="*/ 0 h 3324925"/>
                <a:gd name="connsiteX1" fmla="*/ 0 w 2434015"/>
                <a:gd name="connsiteY1" fmla="*/ 3324925 h 3324925"/>
                <a:gd name="connsiteX2" fmla="*/ 1794184 w 2434015"/>
                <a:gd name="connsiteY2" fmla="*/ 3324925 h 3324925"/>
                <a:gd name="connsiteX3" fmla="*/ 2310022 w 2434015"/>
                <a:gd name="connsiteY3" fmla="*/ 2809086 h 3324925"/>
                <a:gd name="connsiteX4" fmla="*/ 2310022 w 2434015"/>
                <a:gd name="connsiteY4" fmla="*/ 2210395 h 3324925"/>
                <a:gd name="connsiteX5" fmla="*/ 205326 w 2434015"/>
                <a:gd name="connsiteY5" fmla="*/ 105699 h 3324925"/>
                <a:gd name="connsiteX6" fmla="*/ 65284 w 2434015"/>
                <a:gd name="connsiteY6" fmla="*/ 12704 h 3324925"/>
                <a:gd name="connsiteX7" fmla="*/ 0 w 2434015"/>
                <a:gd name="connsiteY7" fmla="*/ 0 h 332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4015" h="332492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847DE2F-8674-6974-B7A6-C2A646B7E056}"/>
                </a:ext>
              </a:extLst>
            </p:cNvPr>
            <p:cNvSpPr/>
            <p:nvPr/>
          </p:nvSpPr>
          <p:spPr>
            <a:xfrm rot="5400000" flipV="1">
              <a:off x="1968456" y="-1852811"/>
              <a:ext cx="3738405" cy="7444033"/>
            </a:xfrm>
            <a:custGeom>
              <a:avLst/>
              <a:gdLst>
                <a:gd name="connsiteX0" fmla="*/ 0 w 3738405"/>
                <a:gd name="connsiteY0" fmla="*/ 0 h 7444033"/>
                <a:gd name="connsiteX1" fmla="*/ 0 w 3738405"/>
                <a:gd name="connsiteY1" fmla="*/ 626343 h 7444033"/>
                <a:gd name="connsiteX2" fmla="*/ 2963222 w 3738405"/>
                <a:gd name="connsiteY2" fmla="*/ 3589568 h 7444033"/>
                <a:gd name="connsiteX3" fmla="*/ 2963222 w 3738405"/>
                <a:gd name="connsiteY3" fmla="*/ 4548849 h 7444033"/>
                <a:gd name="connsiteX4" fmla="*/ 68040 w 3738405"/>
                <a:gd name="connsiteY4" fmla="*/ 7444033 h 7444033"/>
                <a:gd name="connsiteX5" fmla="*/ 673223 w 3738405"/>
                <a:gd name="connsiteY5" fmla="*/ 7444033 h 7444033"/>
                <a:gd name="connsiteX6" fmla="*/ 3511974 w 3738405"/>
                <a:gd name="connsiteY6" fmla="*/ 4605282 h 7444033"/>
                <a:gd name="connsiteX7" fmla="*/ 3511974 w 3738405"/>
                <a:gd name="connsiteY7" fmla="*/ 3511974 h 7444033"/>
                <a:gd name="connsiteX8" fmla="*/ 0 w 3738405"/>
                <a:gd name="connsiteY8" fmla="*/ 0 h 744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8405" h="7444033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C14FF2D-E84F-9BFD-7A04-6AE62B7D9799}"/>
                </a:ext>
              </a:extLst>
            </p:cNvPr>
            <p:cNvSpPr/>
            <p:nvPr/>
          </p:nvSpPr>
          <p:spPr>
            <a:xfrm rot="5400000" flipV="1">
              <a:off x="2987568" y="-1269067"/>
              <a:ext cx="2187422" cy="472555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348035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088CEEB-4485-441B-A174-D490102CE429}"/>
              </a:ext>
            </a:extLst>
          </p:cNvPr>
          <p:cNvGrpSpPr/>
          <p:nvPr userDrawn="1"/>
        </p:nvGrpSpPr>
        <p:grpSpPr>
          <a:xfrm rot="5400000">
            <a:off x="723474" y="-492187"/>
            <a:ext cx="673100" cy="1657474"/>
            <a:chOff x="0" y="4230451"/>
            <a:chExt cx="1276610" cy="3154712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945B20-988C-3AC8-C7AA-41AA36076876}"/>
                </a:ext>
              </a:extLst>
            </p:cNvPr>
            <p:cNvSpPr/>
            <p:nvPr/>
          </p:nvSpPr>
          <p:spPr>
            <a:xfrm flipV="1">
              <a:off x="0" y="4230451"/>
              <a:ext cx="831179" cy="1748099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B44140-6BB7-F89E-4DDD-B5D52FED1D9D}"/>
                </a:ext>
              </a:extLst>
            </p:cNvPr>
            <p:cNvSpPr/>
            <p:nvPr/>
          </p:nvSpPr>
          <p:spPr>
            <a:xfrm flipV="1">
              <a:off x="1" y="4613243"/>
              <a:ext cx="1276609" cy="2771920"/>
            </a:xfrm>
            <a:custGeom>
              <a:avLst/>
              <a:gdLst>
                <a:gd name="connsiteX0" fmla="*/ 0 w 1650294"/>
                <a:gd name="connsiteY0" fmla="*/ 0 h 3583307"/>
                <a:gd name="connsiteX1" fmla="*/ 0 w 1650294"/>
                <a:gd name="connsiteY1" fmla="*/ 276495 h 3583307"/>
                <a:gd name="connsiteX2" fmla="*/ 1308095 w 1650294"/>
                <a:gd name="connsiteY2" fmla="*/ 1584590 h 3583307"/>
                <a:gd name="connsiteX3" fmla="*/ 1308095 w 1650294"/>
                <a:gd name="connsiteY3" fmla="*/ 2008058 h 3583307"/>
                <a:gd name="connsiteX4" fmla="*/ 0 w 1650294"/>
                <a:gd name="connsiteY4" fmla="*/ 3316153 h 3583307"/>
                <a:gd name="connsiteX5" fmla="*/ 0 w 1650294"/>
                <a:gd name="connsiteY5" fmla="*/ 3583307 h 3583307"/>
                <a:gd name="connsiteX6" fmla="*/ 1550338 w 1650294"/>
                <a:gd name="connsiteY6" fmla="*/ 2032970 h 3583307"/>
                <a:gd name="connsiteX7" fmla="*/ 1550338 w 1650294"/>
                <a:gd name="connsiteY7" fmla="*/ 1550337 h 3583307"/>
                <a:gd name="connsiteX8" fmla="*/ 0 w 1650294"/>
                <a:gd name="connsiteY8" fmla="*/ 0 h 358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294" h="3583307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229415-E156-2269-44E4-6B973AD70F2C}"/>
                </a:ext>
              </a:extLst>
            </p:cNvPr>
            <p:cNvSpPr/>
            <p:nvPr/>
          </p:nvSpPr>
          <p:spPr>
            <a:xfrm flipV="1">
              <a:off x="0" y="5224105"/>
              <a:ext cx="746972" cy="1613706"/>
            </a:xfrm>
            <a:custGeom>
              <a:avLst/>
              <a:gdLst>
                <a:gd name="connsiteX0" fmla="*/ 0 w 965623"/>
                <a:gd name="connsiteY0" fmla="*/ 0 h 2086065"/>
                <a:gd name="connsiteX1" fmla="*/ 0 w 965623"/>
                <a:gd name="connsiteY1" fmla="*/ 2086065 h 2086065"/>
                <a:gd name="connsiteX2" fmla="*/ 910888 w 965623"/>
                <a:gd name="connsiteY2" fmla="*/ 1175176 h 2086065"/>
                <a:gd name="connsiteX3" fmla="*/ 910888 w 965623"/>
                <a:gd name="connsiteY3" fmla="*/ 910888 h 2086065"/>
                <a:gd name="connsiteX4" fmla="*/ 0 w 965623"/>
                <a:gd name="connsiteY4" fmla="*/ 0 h 208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623" h="2086065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710792D-D063-DF0D-B749-123E7F0B4C82}"/>
              </a:ext>
            </a:extLst>
          </p:cNvPr>
          <p:cNvGrpSpPr/>
          <p:nvPr userDrawn="1"/>
        </p:nvGrpSpPr>
        <p:grpSpPr>
          <a:xfrm>
            <a:off x="3235570" y="7938414"/>
            <a:ext cx="4324104" cy="2753400"/>
            <a:chOff x="3235570" y="7938414"/>
            <a:chExt cx="4324104" cy="275340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3687B5-5609-C5FF-FE01-AF453FD20E85}"/>
                </a:ext>
              </a:extLst>
            </p:cNvPr>
            <p:cNvSpPr/>
            <p:nvPr/>
          </p:nvSpPr>
          <p:spPr>
            <a:xfrm rot="16200000" flipV="1">
              <a:off x="4224379" y="7910313"/>
              <a:ext cx="1792690" cy="3770307"/>
            </a:xfrm>
            <a:custGeom>
              <a:avLst/>
              <a:gdLst>
                <a:gd name="connsiteX0" fmla="*/ 0 w 1074479"/>
                <a:gd name="connsiteY0" fmla="*/ 0 h 2259797"/>
                <a:gd name="connsiteX1" fmla="*/ 0 w 1074479"/>
                <a:gd name="connsiteY1" fmla="*/ 2259797 h 2259797"/>
                <a:gd name="connsiteX2" fmla="*/ 1019744 w 1074479"/>
                <a:gd name="connsiteY2" fmla="*/ 1240052 h 2259797"/>
                <a:gd name="connsiteX3" fmla="*/ 1019744 w 1074479"/>
                <a:gd name="connsiteY3" fmla="*/ 975764 h 2259797"/>
                <a:gd name="connsiteX4" fmla="*/ 90640 w 1074479"/>
                <a:gd name="connsiteY4" fmla="*/ 46660 h 2259797"/>
                <a:gd name="connsiteX5" fmla="*/ 28819 w 1074479"/>
                <a:gd name="connsiteY5" fmla="*/ 5608 h 2259797"/>
                <a:gd name="connsiteX6" fmla="*/ 0 w 1074479"/>
                <a:gd name="connsiteY6" fmla="*/ 0 h 225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4479" h="2259797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B56A189-3AE5-BF92-ACF6-A5E8EC300B0C}"/>
                </a:ext>
              </a:extLst>
            </p:cNvPr>
            <p:cNvSpPr/>
            <p:nvPr/>
          </p:nvSpPr>
          <p:spPr>
            <a:xfrm rot="16200000" flipV="1">
              <a:off x="4433728" y="7565863"/>
              <a:ext cx="2753396" cy="3498497"/>
            </a:xfrm>
            <a:custGeom>
              <a:avLst/>
              <a:gdLst>
                <a:gd name="connsiteX0" fmla="*/ 2753396 w 2753396"/>
                <a:gd name="connsiteY0" fmla="*/ 509255 h 3498497"/>
                <a:gd name="connsiteX1" fmla="*/ 2586626 w 2753396"/>
                <a:gd name="connsiteY1" fmla="*/ 106635 h 3498497"/>
                <a:gd name="connsiteX2" fmla="*/ 2479991 w 2753396"/>
                <a:gd name="connsiteY2" fmla="*/ 0 h 3498497"/>
                <a:gd name="connsiteX3" fmla="*/ 2018677 w 2753396"/>
                <a:gd name="connsiteY3" fmla="*/ 0 h 3498497"/>
                <a:gd name="connsiteX4" fmla="*/ 2182461 w 2753396"/>
                <a:gd name="connsiteY4" fmla="*/ 163784 h 3498497"/>
                <a:gd name="connsiteX5" fmla="*/ 2182461 w 2753396"/>
                <a:gd name="connsiteY5" fmla="*/ 870309 h 3498497"/>
                <a:gd name="connsiteX6" fmla="*/ 0 w 2753396"/>
                <a:gd name="connsiteY6" fmla="*/ 3052770 h 3498497"/>
                <a:gd name="connsiteX7" fmla="*/ 0 w 2753396"/>
                <a:gd name="connsiteY7" fmla="*/ 3498497 h 3498497"/>
                <a:gd name="connsiteX8" fmla="*/ 2586626 w 2753396"/>
                <a:gd name="connsiteY8" fmla="*/ 911873 h 3498497"/>
                <a:gd name="connsiteX9" fmla="*/ 2753396 w 2753396"/>
                <a:gd name="connsiteY9" fmla="*/ 509255 h 349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3396" h="3498497">
                  <a:moveTo>
                    <a:pt x="2753396" y="509255"/>
                  </a:moveTo>
                  <a:cubicBezTo>
                    <a:pt x="2753396" y="363536"/>
                    <a:pt x="2697806" y="217816"/>
                    <a:pt x="2586626" y="106635"/>
                  </a:cubicBezTo>
                  <a:lnTo>
                    <a:pt x="2479991" y="0"/>
                  </a:lnTo>
                  <a:lnTo>
                    <a:pt x="2018677" y="0"/>
                  </a:lnTo>
                  <a:lnTo>
                    <a:pt x="2182461" y="163784"/>
                  </a:lnTo>
                  <a:cubicBezTo>
                    <a:pt x="2377562" y="358885"/>
                    <a:pt x="2377562" y="675209"/>
                    <a:pt x="2182461" y="870309"/>
                  </a:cubicBezTo>
                  <a:lnTo>
                    <a:pt x="0" y="3052770"/>
                  </a:lnTo>
                  <a:lnTo>
                    <a:pt x="0" y="3498497"/>
                  </a:lnTo>
                  <a:lnTo>
                    <a:pt x="2586626" y="911873"/>
                  </a:lnTo>
                  <a:cubicBezTo>
                    <a:pt x="2697806" y="800693"/>
                    <a:pt x="2753396" y="654974"/>
                    <a:pt x="2753396" y="509255"/>
                  </a:cubicBez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0D5713C-3D35-330E-AA55-308E94FAFB4B}"/>
                </a:ext>
              </a:extLst>
            </p:cNvPr>
            <p:cNvSpPr/>
            <p:nvPr/>
          </p:nvSpPr>
          <p:spPr>
            <a:xfrm rot="16200000" flipV="1">
              <a:off x="5663644" y="8795783"/>
              <a:ext cx="1611074" cy="2180987"/>
            </a:xfrm>
            <a:custGeom>
              <a:avLst/>
              <a:gdLst>
                <a:gd name="connsiteX0" fmla="*/ 1611074 w 1611074"/>
                <a:gd name="connsiteY0" fmla="*/ 440763 h 2180987"/>
                <a:gd name="connsiteX1" fmla="*/ 1519751 w 1611074"/>
                <a:gd name="connsiteY1" fmla="*/ 220291 h 2180987"/>
                <a:gd name="connsiteX2" fmla="*/ 1299460 w 1611074"/>
                <a:gd name="connsiteY2" fmla="*/ 0 h 2180987"/>
                <a:gd name="connsiteX3" fmla="*/ 0 w 1611074"/>
                <a:gd name="connsiteY3" fmla="*/ 0 h 2180987"/>
                <a:gd name="connsiteX4" fmla="*/ 0 w 1611074"/>
                <a:gd name="connsiteY4" fmla="*/ 2180987 h 2180987"/>
                <a:gd name="connsiteX5" fmla="*/ 1519751 w 1611074"/>
                <a:gd name="connsiteY5" fmla="*/ 661236 h 2180987"/>
                <a:gd name="connsiteX6" fmla="*/ 1611074 w 1611074"/>
                <a:gd name="connsiteY6" fmla="*/ 440763 h 2180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074" h="2180987">
                  <a:moveTo>
                    <a:pt x="1611074" y="440763"/>
                  </a:moveTo>
                  <a:cubicBezTo>
                    <a:pt x="1611074" y="360968"/>
                    <a:pt x="1580633" y="281172"/>
                    <a:pt x="1519751" y="220291"/>
                  </a:cubicBezTo>
                  <a:lnTo>
                    <a:pt x="1299460" y="0"/>
                  </a:lnTo>
                  <a:lnTo>
                    <a:pt x="0" y="0"/>
                  </a:lnTo>
                  <a:lnTo>
                    <a:pt x="0" y="2180987"/>
                  </a:lnTo>
                  <a:lnTo>
                    <a:pt x="1519751" y="661236"/>
                  </a:lnTo>
                  <a:cubicBezTo>
                    <a:pt x="1580633" y="600354"/>
                    <a:pt x="1611074" y="520559"/>
                    <a:pt x="1611074" y="4407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2387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535" userDrawn="1">
          <p15:clr>
            <a:srgbClr val="FBAE40"/>
          </p15:clr>
        </p15:guide>
        <p15:guide id="2" pos="442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7F0DF54-439B-1B3C-E1F5-C3DD93C9ACA5}"/>
              </a:ext>
            </a:extLst>
          </p:cNvPr>
          <p:cNvGrpSpPr/>
          <p:nvPr userDrawn="1"/>
        </p:nvGrpSpPr>
        <p:grpSpPr>
          <a:xfrm>
            <a:off x="0" y="8211817"/>
            <a:ext cx="2479990" cy="2479995"/>
            <a:chOff x="7559674" y="8211817"/>
            <a:chExt cx="2479990" cy="247999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BAF6F36-851B-253B-7451-C5F264BAA92C}"/>
                </a:ext>
              </a:extLst>
            </p:cNvPr>
            <p:cNvSpPr/>
            <p:nvPr/>
          </p:nvSpPr>
          <p:spPr>
            <a:xfrm rot="16200000" flipV="1">
              <a:off x="7559674" y="8211817"/>
              <a:ext cx="2479990" cy="2479990"/>
            </a:xfrm>
            <a:custGeom>
              <a:avLst/>
              <a:gdLst>
                <a:gd name="connsiteX0" fmla="*/ 2479990 w 2479990"/>
                <a:gd name="connsiteY0" fmla="*/ 2479990 h 2479990"/>
                <a:gd name="connsiteX1" fmla="*/ 0 w 2479990"/>
                <a:gd name="connsiteY1" fmla="*/ 0 h 2479990"/>
                <a:gd name="connsiteX2" fmla="*/ 0 w 2479990"/>
                <a:gd name="connsiteY2" fmla="*/ 461313 h 2479990"/>
                <a:gd name="connsiteX3" fmla="*/ 2018676 w 2479990"/>
                <a:gd name="connsiteY3" fmla="*/ 2479990 h 2479990"/>
                <a:gd name="connsiteX4" fmla="*/ 2479990 w 2479990"/>
                <a:gd name="connsiteY4" fmla="*/ 2479990 h 247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9990" h="2479990">
                  <a:moveTo>
                    <a:pt x="2479990" y="2479990"/>
                  </a:moveTo>
                  <a:lnTo>
                    <a:pt x="0" y="0"/>
                  </a:lnTo>
                  <a:lnTo>
                    <a:pt x="0" y="461313"/>
                  </a:lnTo>
                  <a:lnTo>
                    <a:pt x="2018676" y="2479990"/>
                  </a:lnTo>
                  <a:lnTo>
                    <a:pt x="2479990" y="2479990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5F0BEBD-93BA-671D-AD84-B0B256BD3223}"/>
                </a:ext>
              </a:extLst>
            </p:cNvPr>
            <p:cNvSpPr/>
            <p:nvPr/>
          </p:nvSpPr>
          <p:spPr>
            <a:xfrm rot="16200000" flipV="1">
              <a:off x="7559674" y="9392352"/>
              <a:ext cx="1299460" cy="1299460"/>
            </a:xfrm>
            <a:custGeom>
              <a:avLst/>
              <a:gdLst>
                <a:gd name="connsiteX0" fmla="*/ 1299460 w 1299460"/>
                <a:gd name="connsiteY0" fmla="*/ 1299460 h 1299460"/>
                <a:gd name="connsiteX1" fmla="*/ 0 w 1299460"/>
                <a:gd name="connsiteY1" fmla="*/ 0 h 1299460"/>
                <a:gd name="connsiteX2" fmla="*/ 0 w 1299460"/>
                <a:gd name="connsiteY2" fmla="*/ 1299460 h 1299460"/>
                <a:gd name="connsiteX3" fmla="*/ 1299460 w 1299460"/>
                <a:gd name="connsiteY3" fmla="*/ 1299460 h 1299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9460" h="1299460">
                  <a:moveTo>
                    <a:pt x="1299460" y="1299460"/>
                  </a:moveTo>
                  <a:lnTo>
                    <a:pt x="0" y="0"/>
                  </a:lnTo>
                  <a:lnTo>
                    <a:pt x="0" y="1299460"/>
                  </a:lnTo>
                  <a:lnTo>
                    <a:pt x="1299460" y="12994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D05104-B601-A69E-5A52-0B8264C9E481}"/>
              </a:ext>
            </a:extLst>
          </p:cNvPr>
          <p:cNvGrpSpPr/>
          <p:nvPr userDrawn="1"/>
        </p:nvGrpSpPr>
        <p:grpSpPr>
          <a:xfrm>
            <a:off x="5791673" y="-1"/>
            <a:ext cx="1768002" cy="1329618"/>
            <a:chOff x="5791673" y="-1"/>
            <a:chExt cx="1768002" cy="1329618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A6264F1-688D-EAD7-E24F-83D332D89110}"/>
                </a:ext>
              </a:extLst>
            </p:cNvPr>
            <p:cNvSpPr/>
            <p:nvPr/>
          </p:nvSpPr>
          <p:spPr>
            <a:xfrm rot="16200000" flipH="1" flipV="1">
              <a:off x="6199727" y="-408054"/>
              <a:ext cx="951893" cy="1768002"/>
            </a:xfrm>
            <a:custGeom>
              <a:avLst/>
              <a:gdLst>
                <a:gd name="connsiteX0" fmla="*/ 0 w 951893"/>
                <a:gd name="connsiteY0" fmla="*/ 1768002 h 1768002"/>
                <a:gd name="connsiteX1" fmla="*/ 0 w 951893"/>
                <a:gd name="connsiteY1" fmla="*/ 0 h 1768002"/>
                <a:gd name="connsiteX2" fmla="*/ 272942 w 951893"/>
                <a:gd name="connsiteY2" fmla="*/ 0 h 1768002"/>
                <a:gd name="connsiteX3" fmla="*/ 903403 w 951893"/>
                <a:gd name="connsiteY3" fmla="*/ 630462 h 1768002"/>
                <a:gd name="connsiteX4" fmla="*/ 903403 w 951893"/>
                <a:gd name="connsiteY4" fmla="*/ 864598 h 1768002"/>
                <a:gd name="connsiteX5" fmla="*/ 0 w 951893"/>
                <a:gd name="connsiteY5" fmla="*/ 1768002 h 176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1893" h="1768002">
                  <a:moveTo>
                    <a:pt x="0" y="1768002"/>
                  </a:moveTo>
                  <a:lnTo>
                    <a:pt x="0" y="0"/>
                  </a:lnTo>
                  <a:lnTo>
                    <a:pt x="272942" y="0"/>
                  </a:lnTo>
                  <a:lnTo>
                    <a:pt x="903403" y="630462"/>
                  </a:lnTo>
                  <a:cubicBezTo>
                    <a:pt x="968057" y="695116"/>
                    <a:pt x="968057" y="799943"/>
                    <a:pt x="903403" y="864598"/>
                  </a:cubicBezTo>
                  <a:lnTo>
                    <a:pt x="0" y="1768002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9CB145E-545F-8DA0-BBEE-0E6F4F274408}"/>
                </a:ext>
              </a:extLst>
            </p:cNvPr>
            <p:cNvSpPr/>
            <p:nvPr/>
          </p:nvSpPr>
          <p:spPr>
            <a:xfrm rot="16200000" flipH="1" flipV="1">
              <a:off x="6230060" y="2"/>
              <a:ext cx="1329615" cy="1329615"/>
            </a:xfrm>
            <a:custGeom>
              <a:avLst/>
              <a:gdLst>
                <a:gd name="connsiteX0" fmla="*/ 0 w 1329615"/>
                <a:gd name="connsiteY0" fmla="*/ 1329615 h 1329615"/>
                <a:gd name="connsiteX1" fmla="*/ 0 w 1329615"/>
                <a:gd name="connsiteY1" fmla="*/ 1092940 h 1329615"/>
                <a:gd name="connsiteX2" fmla="*/ 1092939 w 1329615"/>
                <a:gd name="connsiteY2" fmla="*/ 0 h 1329615"/>
                <a:gd name="connsiteX3" fmla="*/ 1329615 w 1329615"/>
                <a:gd name="connsiteY3" fmla="*/ 0 h 1329615"/>
                <a:gd name="connsiteX4" fmla="*/ 0 w 1329615"/>
                <a:gd name="connsiteY4" fmla="*/ 1329615 h 132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9615" h="1329615">
                  <a:moveTo>
                    <a:pt x="0" y="1329615"/>
                  </a:moveTo>
                  <a:lnTo>
                    <a:pt x="0" y="1092940"/>
                  </a:lnTo>
                  <a:lnTo>
                    <a:pt x="1092939" y="0"/>
                  </a:lnTo>
                  <a:lnTo>
                    <a:pt x="1329615" y="0"/>
                  </a:lnTo>
                  <a:lnTo>
                    <a:pt x="0" y="1329615"/>
                  </a:lnTo>
                  <a:close/>
                </a:path>
              </a:pathLst>
            </a:custGeom>
            <a:solidFill>
              <a:srgbClr val="5C00AD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F6BA2D4-8363-60D7-8923-EB5162CE8A9D}"/>
                </a:ext>
              </a:extLst>
            </p:cNvPr>
            <p:cNvSpPr/>
            <p:nvPr/>
          </p:nvSpPr>
          <p:spPr>
            <a:xfrm rot="16200000" flipH="1" flipV="1">
              <a:off x="6929639" y="-1"/>
              <a:ext cx="630035" cy="630036"/>
            </a:xfrm>
            <a:custGeom>
              <a:avLst/>
              <a:gdLst>
                <a:gd name="connsiteX0" fmla="*/ 0 w 630035"/>
                <a:gd name="connsiteY0" fmla="*/ 630036 h 630036"/>
                <a:gd name="connsiteX1" fmla="*/ 0 w 630035"/>
                <a:gd name="connsiteY1" fmla="*/ 0 h 630036"/>
                <a:gd name="connsiteX2" fmla="*/ 630035 w 630035"/>
                <a:gd name="connsiteY2" fmla="*/ 0 h 630036"/>
                <a:gd name="connsiteX3" fmla="*/ 0 w 630035"/>
                <a:gd name="connsiteY3" fmla="*/ 630036 h 63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0035" h="630036">
                  <a:moveTo>
                    <a:pt x="0" y="630036"/>
                  </a:moveTo>
                  <a:lnTo>
                    <a:pt x="0" y="0"/>
                  </a:lnTo>
                  <a:lnTo>
                    <a:pt x="630035" y="0"/>
                  </a:lnTo>
                  <a:lnTo>
                    <a:pt x="0" y="6300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6160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" userDrawn="1">
          <p15:clr>
            <a:srgbClr val="FBAE40"/>
          </p15:clr>
        </p15:guide>
        <p15:guide id="2" pos="22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8B99C9-6485-6213-5001-072A695B56AE}"/>
              </a:ext>
            </a:extLst>
          </p:cNvPr>
          <p:cNvSpPr/>
          <p:nvPr userDrawn="1"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92126C0-3DD3-F018-8C59-E794ADD30080}"/>
              </a:ext>
            </a:extLst>
          </p:cNvPr>
          <p:cNvGrpSpPr/>
          <p:nvPr userDrawn="1"/>
        </p:nvGrpSpPr>
        <p:grpSpPr>
          <a:xfrm>
            <a:off x="2445856" y="5003550"/>
            <a:ext cx="2667963" cy="684708"/>
            <a:chOff x="2445856" y="5003550"/>
            <a:chExt cx="2667963" cy="684708"/>
          </a:xfrm>
          <a:solidFill>
            <a:schemeClr val="bg1"/>
          </a:solidFill>
        </p:grpSpPr>
        <p:sp>
          <p:nvSpPr>
            <p:cNvPr id="4" name="Forme libre : forme 7">
              <a:extLst>
                <a:ext uri="{FF2B5EF4-FFF2-40B4-BE49-F238E27FC236}">
                  <a16:creationId xmlns:a16="http://schemas.microsoft.com/office/drawing/2014/main" id="{BDFDDB75-C13D-0E2E-5A3B-A544D92747B4}"/>
                </a:ext>
              </a:extLst>
            </p:cNvPr>
            <p:cNvSpPr/>
            <p:nvPr/>
          </p:nvSpPr>
          <p:spPr>
            <a:xfrm>
              <a:off x="2452963" y="5003611"/>
              <a:ext cx="2653548" cy="684609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" name="Forme libre : forme 8">
              <a:extLst>
                <a:ext uri="{FF2B5EF4-FFF2-40B4-BE49-F238E27FC236}">
                  <a16:creationId xmlns:a16="http://schemas.microsoft.com/office/drawing/2014/main" id="{6D0E29B0-BAEF-642E-C483-45AEC6D55564}"/>
                </a:ext>
              </a:extLst>
            </p:cNvPr>
            <p:cNvSpPr/>
            <p:nvPr/>
          </p:nvSpPr>
          <p:spPr>
            <a:xfrm rot="21526104" flipV="1">
              <a:off x="4977867" y="5003550"/>
              <a:ext cx="135952" cy="13510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6" name="Forme libre : forme 9">
              <a:extLst>
                <a:ext uri="{FF2B5EF4-FFF2-40B4-BE49-F238E27FC236}">
                  <a16:creationId xmlns:a16="http://schemas.microsoft.com/office/drawing/2014/main" id="{CD571B3D-65ED-DC27-02BE-91FA130D2B03}"/>
                </a:ext>
              </a:extLst>
            </p:cNvPr>
            <p:cNvSpPr/>
            <p:nvPr/>
          </p:nvSpPr>
          <p:spPr>
            <a:xfrm rot="10725025" flipV="1">
              <a:off x="2445856" y="5555099"/>
              <a:ext cx="134007" cy="13315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1289335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BB5752-9140-A1FA-8C1D-E6C31C4B5C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559675" cy="1069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732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6339C7-8484-5374-B94E-509150640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060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urple hexagons on a blue background&#10;&#10;Description automatically generated">
            <a:extLst>
              <a:ext uri="{FF2B5EF4-FFF2-40B4-BE49-F238E27FC236}">
                <a16:creationId xmlns:a16="http://schemas.microsoft.com/office/drawing/2014/main" id="{CDB8063B-72D5-B3C3-BD59-688382DCE6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869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1B7A0B-4427-4EC8-B4B2-453E4105E2AD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1ECB42-F97E-71F3-59CD-D1BF645BDE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11" b="58490"/>
          <a:stretch/>
        </p:blipFill>
        <p:spPr>
          <a:xfrm>
            <a:off x="2459210" y="0"/>
            <a:ext cx="5089814" cy="1198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1B9BBC-66EB-A239-1EA0-53C4D45BA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9" y="474958"/>
            <a:ext cx="4581896" cy="249299"/>
          </a:xfrm>
        </p:spPr>
        <p:txBody>
          <a:bodyPr wrap="square" anchor="ctr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5" name="Graphic 18">
            <a:extLst>
              <a:ext uri="{FF2B5EF4-FFF2-40B4-BE49-F238E27FC236}">
                <a16:creationId xmlns:a16="http://schemas.microsoft.com/office/drawing/2014/main" id="{C54FDED8-75AE-7BE2-FF7A-CDB7B6A59C67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CF418E9-0170-2202-2BE3-373B49DB9211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44AFABB-F16B-98E1-69A3-2824E95491A2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B19E0E3-94E7-F4A3-84BF-539885762E4E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CE725C0-D34A-FA7E-36C7-4DAB62FD8F1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5B9172-3521-E3B6-0E55-6F160B9494BF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40CA2C-2D60-629D-790C-E8AF3F790E3A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21B9EA0-396E-CE83-11FA-B0A35AE5D572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423C72A-F623-787C-A20A-4BDA991E899F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" name="Picture 6" descr="A purple text on a black background">
            <a:extLst>
              <a:ext uri="{FF2B5EF4-FFF2-40B4-BE49-F238E27FC236}">
                <a16:creationId xmlns:a16="http://schemas.microsoft.com/office/drawing/2014/main" id="{44791017-F70A-68D6-CAF4-C50F7BEF0C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00635" y="123539"/>
            <a:ext cx="2889369" cy="97021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733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 userDrawn="1">
          <p15:clr>
            <a:srgbClr val="FBAE40"/>
          </p15:clr>
        </p15:guide>
        <p15:guide id="2" orient="horz" pos="89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4E315C4-9E56-3C55-8221-88B2E9575003}"/>
              </a:ext>
            </a:extLst>
          </p:cNvPr>
          <p:cNvSpPr/>
          <p:nvPr userDrawn="1"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4D85D5D-487C-CDDB-1896-8D6E4BEADC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11" b="58490"/>
          <a:stretch/>
        </p:blipFill>
        <p:spPr>
          <a:xfrm>
            <a:off x="2459210" y="0"/>
            <a:ext cx="5089814" cy="1198880"/>
          </a:xfrm>
          <a:prstGeom prst="rect">
            <a:avLst/>
          </a:prstGeom>
        </p:spPr>
      </p:pic>
      <p:grpSp>
        <p:nvGrpSpPr>
          <p:cNvPr id="10" name="Graphic 18">
            <a:extLst>
              <a:ext uri="{FF2B5EF4-FFF2-40B4-BE49-F238E27FC236}">
                <a16:creationId xmlns:a16="http://schemas.microsoft.com/office/drawing/2014/main" id="{783CB28E-CFB4-04F5-6986-1524E774E504}"/>
              </a:ext>
            </a:extLst>
          </p:cNvPr>
          <p:cNvGrpSpPr/>
          <p:nvPr userDrawn="1"/>
        </p:nvGrpSpPr>
        <p:grpSpPr>
          <a:xfrm>
            <a:off x="179387" y="10230988"/>
            <a:ext cx="1083182" cy="278261"/>
            <a:chOff x="2899648" y="9905417"/>
            <a:chExt cx="1761739" cy="452577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8A88B14-CBD1-6CF5-82A4-071B0AF6752F}"/>
                </a:ext>
              </a:extLst>
            </p:cNvPr>
            <p:cNvSpPr/>
            <p:nvPr/>
          </p:nvSpPr>
          <p:spPr>
            <a:xfrm>
              <a:off x="3235879" y="10026527"/>
              <a:ext cx="305296" cy="331436"/>
            </a:xfrm>
            <a:custGeom>
              <a:avLst/>
              <a:gdLst>
                <a:gd name="connsiteX0" fmla="*/ 289365 w 305296"/>
                <a:gd name="connsiteY0" fmla="*/ 23572 h 331436"/>
                <a:gd name="connsiteX1" fmla="*/ 163800 w 305296"/>
                <a:gd name="connsiteY1" fmla="*/ 0 h 331436"/>
                <a:gd name="connsiteX2" fmla="*/ 0 w 305296"/>
                <a:gd name="connsiteY2" fmla="*/ 165718 h 331436"/>
                <a:gd name="connsiteX3" fmla="*/ 162532 w 305296"/>
                <a:gd name="connsiteY3" fmla="*/ 331436 h 331436"/>
                <a:gd name="connsiteX4" fmla="*/ 289365 w 305296"/>
                <a:gd name="connsiteY4" fmla="*/ 305946 h 331436"/>
                <a:gd name="connsiteX5" fmla="*/ 305296 w 305296"/>
                <a:gd name="connsiteY5" fmla="*/ 280455 h 331436"/>
                <a:gd name="connsiteX6" fmla="*/ 305296 w 305296"/>
                <a:gd name="connsiteY6" fmla="*/ 49063 h 331436"/>
                <a:gd name="connsiteX7" fmla="*/ 289365 w 305296"/>
                <a:gd name="connsiteY7" fmla="*/ 23572 h 331436"/>
                <a:gd name="connsiteX8" fmla="*/ 222422 w 305296"/>
                <a:gd name="connsiteY8" fmla="*/ 232011 h 331436"/>
                <a:gd name="connsiteX9" fmla="*/ 206490 w 305296"/>
                <a:gd name="connsiteY9" fmla="*/ 249211 h 331436"/>
                <a:gd name="connsiteX10" fmla="*/ 163150 w 305296"/>
                <a:gd name="connsiteY10" fmla="*/ 254934 h 331436"/>
                <a:gd name="connsiteX11" fmla="*/ 84112 w 305296"/>
                <a:gd name="connsiteY11" fmla="*/ 165687 h 331436"/>
                <a:gd name="connsiteX12" fmla="*/ 163150 w 305296"/>
                <a:gd name="connsiteY12" fmla="*/ 76440 h 331436"/>
                <a:gd name="connsiteX13" fmla="*/ 206490 w 305296"/>
                <a:gd name="connsiteY13" fmla="*/ 82163 h 331436"/>
                <a:gd name="connsiteX14" fmla="*/ 222422 w 305296"/>
                <a:gd name="connsiteY14" fmla="*/ 99363 h 331436"/>
                <a:gd name="connsiteX15" fmla="*/ 222422 w 305296"/>
                <a:gd name="connsiteY15" fmla="*/ 232011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5296" h="33143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0781A6B-48BA-7421-26D6-9AF96C4240EA}"/>
                </a:ext>
              </a:extLst>
            </p:cNvPr>
            <p:cNvSpPr/>
            <p:nvPr/>
          </p:nvSpPr>
          <p:spPr>
            <a:xfrm>
              <a:off x="2904412" y="10023991"/>
              <a:ext cx="289364" cy="327600"/>
            </a:xfrm>
            <a:custGeom>
              <a:avLst/>
              <a:gdLst>
                <a:gd name="connsiteX0" fmla="*/ 84143 w 289364"/>
                <a:gd name="connsiteY0" fmla="*/ 108984 h 327600"/>
                <a:gd name="connsiteX1" fmla="*/ 137691 w 289364"/>
                <a:gd name="connsiteY1" fmla="*/ 77121 h 327600"/>
                <a:gd name="connsiteX2" fmla="*/ 233929 w 289364"/>
                <a:gd name="connsiteY2" fmla="*/ 105797 h 327600"/>
                <a:gd name="connsiteX3" fmla="*/ 243488 w 289364"/>
                <a:gd name="connsiteY3" fmla="*/ 108334 h 327600"/>
                <a:gd name="connsiteX4" fmla="*/ 257502 w 289364"/>
                <a:gd name="connsiteY4" fmla="*/ 99425 h 327600"/>
                <a:gd name="connsiteX5" fmla="*/ 277269 w 289364"/>
                <a:gd name="connsiteY5" fmla="*/ 57353 h 327600"/>
                <a:gd name="connsiteX6" fmla="*/ 279806 w 289364"/>
                <a:gd name="connsiteY6" fmla="*/ 46526 h 327600"/>
                <a:gd name="connsiteX7" fmla="*/ 272165 w 289364"/>
                <a:gd name="connsiteY7" fmla="*/ 33781 h 327600"/>
                <a:gd name="connsiteX8" fmla="*/ 140228 w 289364"/>
                <a:gd name="connsiteY8" fmla="*/ 0 h 327600"/>
                <a:gd name="connsiteX9" fmla="*/ 0 w 289364"/>
                <a:gd name="connsiteY9" fmla="*/ 114737 h 327600"/>
                <a:gd name="connsiteX10" fmla="*/ 205253 w 289364"/>
                <a:gd name="connsiteY10" fmla="*/ 291283 h 327600"/>
                <a:gd name="connsiteX11" fmla="*/ 201417 w 289364"/>
                <a:gd name="connsiteY11" fmla="*/ 314855 h 327600"/>
                <a:gd name="connsiteX12" fmla="*/ 200767 w 289364"/>
                <a:gd name="connsiteY12" fmla="*/ 318691 h 327600"/>
                <a:gd name="connsiteX13" fmla="*/ 210326 w 289364"/>
                <a:gd name="connsiteY13" fmla="*/ 327600 h 327600"/>
                <a:gd name="connsiteX14" fmla="*/ 267679 w 289364"/>
                <a:gd name="connsiteY14" fmla="*/ 327600 h 327600"/>
                <a:gd name="connsiteX15" fmla="*/ 284260 w 289364"/>
                <a:gd name="connsiteY15" fmla="*/ 314855 h 327600"/>
                <a:gd name="connsiteX16" fmla="*/ 289365 w 289364"/>
                <a:gd name="connsiteY16" fmla="*/ 278538 h 327600"/>
                <a:gd name="connsiteX17" fmla="*/ 84143 w 289364"/>
                <a:gd name="connsiteY17" fmla="*/ 108984 h 32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364" h="327600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3EE0501-96CE-A5FA-B58B-269DBF33FC6A}"/>
                </a:ext>
              </a:extLst>
            </p:cNvPr>
            <p:cNvSpPr/>
            <p:nvPr/>
          </p:nvSpPr>
          <p:spPr>
            <a:xfrm>
              <a:off x="3618945" y="10026527"/>
              <a:ext cx="290014" cy="325063"/>
            </a:xfrm>
            <a:custGeom>
              <a:avLst/>
              <a:gdLst>
                <a:gd name="connsiteX0" fmla="*/ 144033 w 290014"/>
                <a:gd name="connsiteY0" fmla="*/ 0 h 325063"/>
                <a:gd name="connsiteX1" fmla="*/ 15932 w 290014"/>
                <a:gd name="connsiteY1" fmla="*/ 22954 h 325063"/>
                <a:gd name="connsiteX2" fmla="*/ 0 w 290014"/>
                <a:gd name="connsiteY2" fmla="*/ 48444 h 325063"/>
                <a:gd name="connsiteX3" fmla="*/ 0 w 290014"/>
                <a:gd name="connsiteY3" fmla="*/ 312318 h 325063"/>
                <a:gd name="connsiteX4" fmla="*/ 12745 w 290014"/>
                <a:gd name="connsiteY4" fmla="*/ 325064 h 325063"/>
                <a:gd name="connsiteX5" fmla="*/ 70098 w 290014"/>
                <a:gd name="connsiteY5" fmla="*/ 325064 h 325063"/>
                <a:gd name="connsiteX6" fmla="*/ 82844 w 290014"/>
                <a:gd name="connsiteY6" fmla="*/ 312318 h 325063"/>
                <a:gd name="connsiteX7" fmla="*/ 82844 w 290014"/>
                <a:gd name="connsiteY7" fmla="*/ 98156 h 325063"/>
                <a:gd name="connsiteX8" fmla="*/ 98156 w 290014"/>
                <a:gd name="connsiteY8" fmla="*/ 81575 h 325063"/>
                <a:gd name="connsiteX9" fmla="*/ 145332 w 290014"/>
                <a:gd name="connsiteY9" fmla="*/ 76471 h 325063"/>
                <a:gd name="connsiteX10" fmla="*/ 207171 w 290014"/>
                <a:gd name="connsiteY10" fmla="*/ 130638 h 325063"/>
                <a:gd name="connsiteX11" fmla="*/ 207171 w 290014"/>
                <a:gd name="connsiteY11" fmla="*/ 312287 h 325063"/>
                <a:gd name="connsiteX12" fmla="*/ 219916 w 290014"/>
                <a:gd name="connsiteY12" fmla="*/ 325033 h 325063"/>
                <a:gd name="connsiteX13" fmla="*/ 277269 w 290014"/>
                <a:gd name="connsiteY13" fmla="*/ 325033 h 325063"/>
                <a:gd name="connsiteX14" fmla="*/ 290014 w 290014"/>
                <a:gd name="connsiteY14" fmla="*/ 312287 h 325063"/>
                <a:gd name="connsiteX15" fmla="*/ 290014 w 290014"/>
                <a:gd name="connsiteY15" fmla="*/ 119811 h 325063"/>
                <a:gd name="connsiteX16" fmla="*/ 144033 w 290014"/>
                <a:gd name="connsiteY16" fmla="*/ 0 h 32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0014" h="325063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FCFA24-11BF-AE77-964F-BE25832728D4}"/>
                </a:ext>
              </a:extLst>
            </p:cNvPr>
            <p:cNvSpPr/>
            <p:nvPr/>
          </p:nvSpPr>
          <p:spPr>
            <a:xfrm>
              <a:off x="3970118" y="10026527"/>
              <a:ext cx="320608" cy="331436"/>
            </a:xfrm>
            <a:custGeom>
              <a:avLst/>
              <a:gdLst>
                <a:gd name="connsiteX0" fmla="*/ 158077 w 320608"/>
                <a:gd name="connsiteY0" fmla="*/ 0 h 331436"/>
                <a:gd name="connsiteX1" fmla="*/ 0 w 320608"/>
                <a:gd name="connsiteY1" fmla="*/ 165718 h 331436"/>
                <a:gd name="connsiteX2" fmla="*/ 162532 w 320608"/>
                <a:gd name="connsiteY2" fmla="*/ 331436 h 331436"/>
                <a:gd name="connsiteX3" fmla="*/ 320609 w 320608"/>
                <a:gd name="connsiteY3" fmla="*/ 165718 h 331436"/>
                <a:gd name="connsiteX4" fmla="*/ 158077 w 320608"/>
                <a:gd name="connsiteY4" fmla="*/ 0 h 331436"/>
                <a:gd name="connsiteX5" fmla="*/ 162563 w 320608"/>
                <a:gd name="connsiteY5" fmla="*/ 254934 h 331436"/>
                <a:gd name="connsiteX6" fmla="*/ 84174 w 320608"/>
                <a:gd name="connsiteY6" fmla="*/ 165687 h 331436"/>
                <a:gd name="connsiteX7" fmla="*/ 158108 w 320608"/>
                <a:gd name="connsiteY7" fmla="*/ 76440 h 331436"/>
                <a:gd name="connsiteX8" fmla="*/ 236497 w 320608"/>
                <a:gd name="connsiteY8" fmla="*/ 165687 h 331436"/>
                <a:gd name="connsiteX9" fmla="*/ 162563 w 320608"/>
                <a:gd name="connsiteY9" fmla="*/ 254934 h 33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608" h="331436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5260158-5710-67DD-0A5B-543440C631B3}"/>
                </a:ext>
              </a:extLst>
            </p:cNvPr>
            <p:cNvSpPr/>
            <p:nvPr/>
          </p:nvSpPr>
          <p:spPr>
            <a:xfrm>
              <a:off x="4575668" y="10032900"/>
              <a:ext cx="82843" cy="318690"/>
            </a:xfrm>
            <a:custGeom>
              <a:avLst/>
              <a:gdLst>
                <a:gd name="connsiteX0" fmla="*/ 70098 w 82843"/>
                <a:gd name="connsiteY0" fmla="*/ 0 h 318690"/>
                <a:gd name="connsiteX1" fmla="*/ 12745 w 82843"/>
                <a:gd name="connsiteY1" fmla="*/ 0 h 318690"/>
                <a:gd name="connsiteX2" fmla="*/ 0 w 82843"/>
                <a:gd name="connsiteY2" fmla="*/ 12745 h 318690"/>
                <a:gd name="connsiteX3" fmla="*/ 0 w 82843"/>
                <a:gd name="connsiteY3" fmla="*/ 305946 h 318690"/>
                <a:gd name="connsiteX4" fmla="*/ 12745 w 82843"/>
                <a:gd name="connsiteY4" fmla="*/ 318691 h 318690"/>
                <a:gd name="connsiteX5" fmla="*/ 70098 w 82843"/>
                <a:gd name="connsiteY5" fmla="*/ 318691 h 318690"/>
                <a:gd name="connsiteX6" fmla="*/ 82843 w 82843"/>
                <a:gd name="connsiteY6" fmla="*/ 305946 h 318690"/>
                <a:gd name="connsiteX7" fmla="*/ 82843 w 82843"/>
                <a:gd name="connsiteY7" fmla="*/ 12745 h 318690"/>
                <a:gd name="connsiteX8" fmla="*/ 70098 w 82843"/>
                <a:gd name="connsiteY8" fmla="*/ 0 h 3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843" h="318690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091A29-718D-C0DA-FF8E-515EADD3EFC3}"/>
                </a:ext>
              </a:extLst>
            </p:cNvPr>
            <p:cNvSpPr/>
            <p:nvPr/>
          </p:nvSpPr>
          <p:spPr>
            <a:xfrm>
              <a:off x="4352565" y="9905417"/>
              <a:ext cx="183567" cy="446173"/>
            </a:xfrm>
            <a:custGeom>
              <a:avLst/>
              <a:gdLst>
                <a:gd name="connsiteX0" fmla="*/ 170822 w 183567"/>
                <a:gd name="connsiteY0" fmla="*/ 4455 h 446173"/>
                <a:gd name="connsiteX1" fmla="*/ 130669 w 183567"/>
                <a:gd name="connsiteY1" fmla="*/ 0 h 446173"/>
                <a:gd name="connsiteX2" fmla="*/ 0 w 183567"/>
                <a:gd name="connsiteY2" fmla="*/ 133855 h 446173"/>
                <a:gd name="connsiteX3" fmla="*/ 0 w 183567"/>
                <a:gd name="connsiteY3" fmla="*/ 433428 h 446173"/>
                <a:gd name="connsiteX4" fmla="*/ 12745 w 183567"/>
                <a:gd name="connsiteY4" fmla="*/ 446174 h 446173"/>
                <a:gd name="connsiteX5" fmla="*/ 69480 w 183567"/>
                <a:gd name="connsiteY5" fmla="*/ 446174 h 446173"/>
                <a:gd name="connsiteX6" fmla="*/ 82225 w 183567"/>
                <a:gd name="connsiteY6" fmla="*/ 433428 h 446173"/>
                <a:gd name="connsiteX7" fmla="*/ 82225 w 183567"/>
                <a:gd name="connsiteY7" fmla="*/ 197581 h 446173"/>
                <a:gd name="connsiteX8" fmla="*/ 163181 w 183567"/>
                <a:gd name="connsiteY8" fmla="*/ 197581 h 446173"/>
                <a:gd name="connsiteX9" fmla="*/ 175927 w 183567"/>
                <a:gd name="connsiteY9" fmla="*/ 184836 h 446173"/>
                <a:gd name="connsiteX10" fmla="*/ 175927 w 183567"/>
                <a:gd name="connsiteY10" fmla="*/ 140846 h 446173"/>
                <a:gd name="connsiteX11" fmla="*/ 163181 w 183567"/>
                <a:gd name="connsiteY11" fmla="*/ 127452 h 446173"/>
                <a:gd name="connsiteX12" fmla="*/ 82225 w 183567"/>
                <a:gd name="connsiteY12" fmla="*/ 127452 h 446173"/>
                <a:gd name="connsiteX13" fmla="*/ 82225 w 183567"/>
                <a:gd name="connsiteY13" fmla="*/ 120429 h 446173"/>
                <a:gd name="connsiteX14" fmla="*/ 132587 w 183567"/>
                <a:gd name="connsiteY14" fmla="*/ 67531 h 446173"/>
                <a:gd name="connsiteX15" fmla="*/ 163831 w 183567"/>
                <a:gd name="connsiteY15" fmla="*/ 70717 h 446173"/>
                <a:gd name="connsiteX16" fmla="*/ 175927 w 183567"/>
                <a:gd name="connsiteY16" fmla="*/ 58622 h 446173"/>
                <a:gd name="connsiteX17" fmla="*/ 182299 w 183567"/>
                <a:gd name="connsiteY17" fmla="*/ 25490 h 446173"/>
                <a:gd name="connsiteX18" fmla="*/ 183567 w 183567"/>
                <a:gd name="connsiteY18" fmla="*/ 17200 h 446173"/>
                <a:gd name="connsiteX19" fmla="*/ 170822 w 183567"/>
                <a:gd name="connsiteY19" fmla="*/ 4455 h 44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567" h="446173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tx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E003788-91A9-4D79-8A0C-90B0B4B8481F}"/>
                </a:ext>
              </a:extLst>
            </p:cNvPr>
            <p:cNvSpPr/>
            <p:nvPr/>
          </p:nvSpPr>
          <p:spPr>
            <a:xfrm>
              <a:off x="2899648" y="10270016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CC6031-17AE-A023-AC1A-AA387EEF2731}"/>
                </a:ext>
              </a:extLst>
            </p:cNvPr>
            <p:cNvSpPr/>
            <p:nvPr/>
          </p:nvSpPr>
          <p:spPr>
            <a:xfrm>
              <a:off x="4572791" y="9905541"/>
              <a:ext cx="88597" cy="87978"/>
            </a:xfrm>
            <a:custGeom>
              <a:avLst/>
              <a:gdLst>
                <a:gd name="connsiteX0" fmla="*/ 43340 w 88597"/>
                <a:gd name="connsiteY0" fmla="*/ 0 h 87978"/>
                <a:gd name="connsiteX1" fmla="*/ 0 w 88597"/>
                <a:gd name="connsiteY1" fmla="*/ 43989 h 87978"/>
                <a:gd name="connsiteX2" fmla="*/ 45258 w 88597"/>
                <a:gd name="connsiteY2" fmla="*/ 87979 h 87978"/>
                <a:gd name="connsiteX3" fmla="*/ 88597 w 88597"/>
                <a:gd name="connsiteY3" fmla="*/ 43989 h 87978"/>
                <a:gd name="connsiteX4" fmla="*/ 43340 w 88597"/>
                <a:gd name="connsiteY4" fmla="*/ 0 h 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97" h="87978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9EDDA843-FB9C-B1D8-0B28-5DBDC34D8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7008"/>
            <a:ext cx="5451791" cy="249299"/>
          </a:xfrm>
        </p:spPr>
        <p:txBody>
          <a:bodyPr wrap="square" anchor="t">
            <a:sp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50674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54" userDrawn="1">
          <p15:clr>
            <a:srgbClr val="FBAE40"/>
          </p15:clr>
        </p15:guide>
        <p15:guide id="2" orient="horz" pos="89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23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 userDrawn="1">
          <p15:clr>
            <a:srgbClr val="F26B43"/>
          </p15:clr>
        </p15:guide>
        <p15:guide id="3" orient="horz" pos="113" userDrawn="1">
          <p15:clr>
            <a:srgbClr val="F26B43"/>
          </p15:clr>
        </p15:guide>
        <p15:guide id="4" pos="4649" userDrawn="1">
          <p15:clr>
            <a:srgbClr val="F26B43"/>
          </p15:clr>
        </p15:guide>
        <p15:guide id="5" orient="horz" pos="66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2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6" r:id="rId2"/>
    <p:sldLayoutId id="2147483687" r:id="rId3"/>
    <p:sldLayoutId id="2147483677" r:id="rId4"/>
    <p:sldLayoutId id="2147483680" r:id="rId5"/>
    <p:sldLayoutId id="2147483679" r:id="rId6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 userDrawn="1">
          <p15:clr>
            <a:srgbClr val="F26B43"/>
          </p15:clr>
        </p15:guide>
        <p15:guide id="3" orient="horz" pos="113" userDrawn="1">
          <p15:clr>
            <a:srgbClr val="F26B43"/>
          </p15:clr>
        </p15:guide>
        <p15:guide id="4" pos="4649" userDrawn="1">
          <p15:clr>
            <a:srgbClr val="F26B43"/>
          </p15:clr>
        </p15:guide>
        <p15:guide id="5" orient="horz" pos="662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10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>
          <p15:clr>
            <a:srgbClr val="F26B43"/>
          </p15:clr>
        </p15:guide>
        <p15:guide id="3" orient="horz" pos="113">
          <p15:clr>
            <a:srgbClr val="F26B43"/>
          </p15:clr>
        </p15:guide>
        <p15:guide id="4" pos="4649">
          <p15:clr>
            <a:srgbClr val="F26B43"/>
          </p15:clr>
        </p15:guide>
        <p15:guide id="5" orient="horz" pos="662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744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744" b="0" i="0" spc="17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F2D540A-E75B-4030-83E3-496E7AC4E8D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92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2" y="9554430"/>
            <a:ext cx="956700" cy="1109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1490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/>
  <p:txStyles>
    <p:titleStyle>
      <a:lvl1pPr algn="l" defTabSz="566951" rtl="0" eaLnBrk="1" latinLnBrk="0" hangingPunct="1">
        <a:lnSpc>
          <a:spcPct val="90000"/>
        </a:lnSpc>
        <a:spcBef>
          <a:spcPct val="0"/>
        </a:spcBef>
        <a:buNone/>
        <a:defRPr lang="fr-FR" sz="1984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566951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187496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377967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565463" indent="-187496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831528" indent="-236230" algn="l" defTabSz="566951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157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417377" indent="0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None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590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066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541" indent="-141738" algn="l" defTabSz="56695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475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6951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426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3902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377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085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328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7803" algn="l" defTabSz="56695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3">
          <p15:clr>
            <a:srgbClr val="F26B43"/>
          </p15:clr>
        </p15:guide>
        <p15:guide id="3" orient="horz" pos="113">
          <p15:clr>
            <a:srgbClr val="F26B43"/>
          </p15:clr>
        </p15:guide>
        <p15:guide id="4" pos="4649">
          <p15:clr>
            <a:srgbClr val="F26B43"/>
          </p15:clr>
        </p15:guide>
        <p15:guide id="5" orient="horz" pos="66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3" Type="http://schemas.openxmlformats.org/officeDocument/2006/relationships/image" Target="../media/image9.jpeg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sv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Rectangle: Rounded Corners 521">
            <a:extLst>
              <a:ext uri="{FF2B5EF4-FFF2-40B4-BE49-F238E27FC236}">
                <a16:creationId xmlns:a16="http://schemas.microsoft.com/office/drawing/2014/main" id="{D65E76E1-3F37-D2F6-560C-9A7A7C0FF875}"/>
              </a:ext>
            </a:extLst>
          </p:cNvPr>
          <p:cNvSpPr>
            <a:spLocks/>
          </p:cNvSpPr>
          <p:nvPr/>
        </p:nvSpPr>
        <p:spPr>
          <a:xfrm>
            <a:off x="179388" y="5459329"/>
            <a:ext cx="7200900" cy="3032845"/>
          </a:xfrm>
          <a:prstGeom prst="roundRect">
            <a:avLst>
              <a:gd name="adj" fmla="val 425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CCECE7F-88E0-C125-A5DE-76B4F2021A6E}"/>
              </a:ext>
            </a:extLst>
          </p:cNvPr>
          <p:cNvSpPr/>
          <p:nvPr/>
        </p:nvSpPr>
        <p:spPr>
          <a:xfrm>
            <a:off x="179388" y="1314705"/>
            <a:ext cx="7200900" cy="831273"/>
          </a:xfrm>
          <a:prstGeom prst="roundRect">
            <a:avLst>
              <a:gd name="adj" fmla="val 916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59" name="Graphic 153">
            <a:extLst>
              <a:ext uri="{FF2B5EF4-FFF2-40B4-BE49-F238E27FC236}">
                <a16:creationId xmlns:a16="http://schemas.microsoft.com/office/drawing/2014/main" id="{ADCFEE7E-642D-2324-2FBE-16F3DA284DCC}"/>
              </a:ext>
            </a:extLst>
          </p:cNvPr>
          <p:cNvSpPr/>
          <p:nvPr/>
        </p:nvSpPr>
        <p:spPr>
          <a:xfrm>
            <a:off x="379667" y="1405809"/>
            <a:ext cx="669386" cy="669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6000" tIns="36000" rIns="0" bIns="36000" rtlCol="0" anchor="ctr"/>
          <a:lstStyle/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0" name="Arrow: Pentagon 29">
            <a:extLst>
              <a:ext uri="{FF2B5EF4-FFF2-40B4-BE49-F238E27FC236}">
                <a16:creationId xmlns:a16="http://schemas.microsoft.com/office/drawing/2014/main" id="{8147EF8A-BC13-C205-CDDE-9CF86ACF0293}"/>
              </a:ext>
            </a:extLst>
          </p:cNvPr>
          <p:cNvSpPr/>
          <p:nvPr/>
        </p:nvSpPr>
        <p:spPr>
          <a:xfrm rot="10800000">
            <a:off x="4088448" y="8717435"/>
            <a:ext cx="3291840" cy="1054846"/>
          </a:xfrm>
          <a:prstGeom prst="homePlate">
            <a:avLst>
              <a:gd name="adj" fmla="val 290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Graphic 153">
            <a:extLst>
              <a:ext uri="{FF2B5EF4-FFF2-40B4-BE49-F238E27FC236}">
                <a16:creationId xmlns:a16="http://schemas.microsoft.com/office/drawing/2014/main" id="{C0219817-3E23-08E0-1D39-7BE6A5F75534}"/>
              </a:ext>
            </a:extLst>
          </p:cNvPr>
          <p:cNvSpPr/>
          <p:nvPr/>
        </p:nvSpPr>
        <p:spPr>
          <a:xfrm>
            <a:off x="6356698" y="91441"/>
            <a:ext cx="1023590" cy="1016334"/>
          </a:xfrm>
          <a:custGeom>
            <a:avLst/>
            <a:gdLst>
              <a:gd name="connsiteX0" fmla="*/ 3859823 w 7558868"/>
              <a:gd name="connsiteY0" fmla="*/ 7505306 h 7505305"/>
              <a:gd name="connsiteX1" fmla="*/ 7558869 w 7558868"/>
              <a:gd name="connsiteY1" fmla="*/ 3752608 h 7505305"/>
              <a:gd name="connsiteX2" fmla="*/ 3699046 w 7558868"/>
              <a:gd name="connsiteY2" fmla="*/ 0 h 7505305"/>
              <a:gd name="connsiteX3" fmla="*/ 0 w 7558868"/>
              <a:gd name="connsiteY3" fmla="*/ 3752608 h 7505305"/>
              <a:gd name="connsiteX4" fmla="*/ 3859823 w 7558868"/>
              <a:gd name="connsiteY4" fmla="*/ 7505306 h 7505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8868" h="7505305">
                <a:moveTo>
                  <a:pt x="3859823" y="7505306"/>
                </a:moveTo>
                <a:cubicBezTo>
                  <a:pt x="6057772" y="7505306"/>
                  <a:pt x="7558869" y="6057862"/>
                  <a:pt x="7558869" y="3752608"/>
                </a:cubicBezTo>
                <a:cubicBezTo>
                  <a:pt x="7558869" y="1447355"/>
                  <a:pt x="6057862" y="0"/>
                  <a:pt x="3699046" y="0"/>
                </a:cubicBezTo>
                <a:cubicBezTo>
                  <a:pt x="1340230" y="0"/>
                  <a:pt x="0" y="1393793"/>
                  <a:pt x="0" y="3752608"/>
                </a:cubicBezTo>
                <a:cubicBezTo>
                  <a:pt x="0" y="6111424"/>
                  <a:pt x="1447445" y="7505306"/>
                  <a:pt x="3859823" y="7505306"/>
                </a:cubicBezTo>
                <a:close/>
              </a:path>
            </a:pathLst>
          </a:custGeom>
          <a:blipFill>
            <a:blip r:embed="rId3"/>
            <a:srcRect/>
            <a:stretch>
              <a:fillRect t="-12141" b="-12141"/>
            </a:stretch>
          </a:blipFill>
          <a:ln w="15875" cap="flat">
            <a:solidFill>
              <a:srgbClr val="3D0073"/>
            </a:solidFill>
            <a:prstDash val="solid"/>
            <a:miter/>
          </a:ln>
        </p:spPr>
        <p:txBody>
          <a:bodyPr rtlCol="0" anchor="ctr"/>
          <a:lstStyle/>
          <a:p>
            <a:endParaRPr lang="en-US" sz="8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E1FACDA-021F-A5DB-A613-F59ABFD5F981}"/>
              </a:ext>
            </a:extLst>
          </p:cNvPr>
          <p:cNvSpPr txBox="1"/>
          <p:nvPr/>
        </p:nvSpPr>
        <p:spPr>
          <a:xfrm>
            <a:off x="1562100" y="10130345"/>
            <a:ext cx="5818188" cy="47415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IN" sz="700" dirty="0"/>
              <a:t>1. Robinson KE, et al. </a:t>
            </a:r>
            <a:r>
              <a:rPr lang="en-IN" sz="700" i="1" dirty="0" err="1"/>
              <a:t>Transl</a:t>
            </a:r>
            <a:r>
              <a:rPr lang="en-IN" sz="700" dirty="0"/>
              <a:t> </a:t>
            </a:r>
            <a:r>
              <a:rPr lang="en-IN" sz="700" i="1" dirty="0"/>
              <a:t>Gastroenterol Hepatol</a:t>
            </a:r>
            <a:r>
              <a:rPr lang="en-IN" sz="700" dirty="0"/>
              <a:t>. 2020;5:49; 2. Wang B, et al. </a:t>
            </a:r>
            <a:r>
              <a:rPr lang="en-IN" sz="700" i="1" dirty="0"/>
              <a:t>Annu Rev Physiol. </a:t>
            </a:r>
            <a:r>
              <a:rPr lang="en-IN" sz="700" dirty="0"/>
              <a:t>2019;81:165-188; </a:t>
            </a:r>
            <a:br>
              <a:rPr lang="en-IN" sz="700" dirty="0"/>
            </a:br>
            <a:r>
              <a:rPr lang="en-IN" sz="700" dirty="0"/>
              <a:t>3. </a:t>
            </a:r>
            <a:r>
              <a:rPr lang="en-IN" sz="700" dirty="0" err="1"/>
              <a:t>Krahmer</a:t>
            </a:r>
            <a:r>
              <a:rPr lang="en-IN" sz="700" dirty="0"/>
              <a:t> N, et al. </a:t>
            </a:r>
            <a:r>
              <a:rPr lang="en-IN" sz="700" i="1" dirty="0"/>
              <a:t>Cell </a:t>
            </a:r>
            <a:r>
              <a:rPr lang="en-IN" sz="700" i="1" dirty="0" err="1"/>
              <a:t>Metab</a:t>
            </a:r>
            <a:r>
              <a:rPr lang="en-IN" sz="700" i="1" dirty="0"/>
              <a:t>. </a:t>
            </a:r>
            <a:r>
              <a:rPr lang="en-IN" sz="700" dirty="0"/>
              <a:t>2011;14(4):504-515; 4. </a:t>
            </a:r>
            <a:r>
              <a:rPr lang="sv-SE" sz="700" dirty="0"/>
              <a:t>Valentino G et al. </a:t>
            </a:r>
            <a:r>
              <a:rPr lang="sv-SE" sz="700" i="1" dirty="0"/>
              <a:t>The Liver Meting AASLD</a:t>
            </a:r>
            <a:r>
              <a:rPr lang="sv-SE" sz="700" dirty="0"/>
              <a:t>; 2023, Boston, USA. Poster.</a:t>
            </a:r>
          </a:p>
          <a:p>
            <a:pPr defTabSz="914400">
              <a:defRPr/>
            </a:pPr>
            <a:r>
              <a:rPr lang="en-IN" sz="700" dirty="0"/>
              <a:t>ANGPTL4, angiopoietin-like 4; EPL, essential phospholipids; LD, lipid droplets; OA, oleic acid; PA, palmitic acid; </a:t>
            </a:r>
            <a:r>
              <a:rPr kumimoji="0" lang="en-IN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Verdana" panose="020B0604030504040204" pitchFamily="34" charset="0"/>
              </a:rPr>
              <a:t>PC, phosphatidylcholine; </a:t>
            </a:r>
            <a:r>
              <a:rPr lang="en-IN" sz="700" dirty="0"/>
              <a:t>PDK4, pyruvate dehydrogenase lipoamide kinase isozyme; PLIN2, perilipin 2.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37028D49-012C-9276-29DF-81215179F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7008"/>
            <a:ext cx="6206172" cy="492443"/>
          </a:xfrm>
        </p:spPr>
        <p:txBody>
          <a:bodyPr anchor="t"/>
          <a:lstStyle/>
          <a:p>
            <a:pPr>
              <a:lnSpc>
                <a:spcPct val="100000"/>
              </a:lnSpc>
            </a:pPr>
            <a:r>
              <a:rPr lang="en-IN" sz="1550" dirty="0"/>
              <a:t>Shedding light on genomic, metabolic, and phenotypic effects of essential phospholipids on </a:t>
            </a:r>
            <a:r>
              <a:rPr lang="en-IN" sz="1550" dirty="0" err="1"/>
              <a:t>HepaRG</a:t>
            </a:r>
            <a:endParaRPr lang="en-IN" sz="1550" b="0" dirty="0"/>
          </a:p>
        </p:txBody>
      </p:sp>
      <p:sp>
        <p:nvSpPr>
          <p:cNvPr id="455" name="Arrow: Pentagon 454">
            <a:extLst>
              <a:ext uri="{FF2B5EF4-FFF2-40B4-BE49-F238E27FC236}">
                <a16:creationId xmlns:a16="http://schemas.microsoft.com/office/drawing/2014/main" id="{ACA1F99A-AC08-8895-69B8-49D5187F8D38}"/>
              </a:ext>
            </a:extLst>
          </p:cNvPr>
          <p:cNvSpPr/>
          <p:nvPr/>
        </p:nvSpPr>
        <p:spPr>
          <a:xfrm>
            <a:off x="179388" y="8717435"/>
            <a:ext cx="3291840" cy="1054846"/>
          </a:xfrm>
          <a:prstGeom prst="homePlate">
            <a:avLst>
              <a:gd name="adj" fmla="val 290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456" name="Graphic 455">
            <a:extLst>
              <a:ext uri="{FF2B5EF4-FFF2-40B4-BE49-F238E27FC236}">
                <a16:creationId xmlns:a16="http://schemas.microsoft.com/office/drawing/2014/main" id="{39B56F08-BA03-CD75-781C-4E568D7A1F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5336" y="9050358"/>
            <a:ext cx="389000" cy="388999"/>
          </a:xfrm>
          <a:prstGeom prst="rect">
            <a:avLst/>
          </a:prstGeom>
        </p:spPr>
      </p:pic>
      <p:sp>
        <p:nvSpPr>
          <p:cNvPr id="457" name="Rectangle 456">
            <a:extLst>
              <a:ext uri="{FF2B5EF4-FFF2-40B4-BE49-F238E27FC236}">
                <a16:creationId xmlns:a16="http://schemas.microsoft.com/office/drawing/2014/main" id="{E50127D4-1E00-E869-9C81-A7B8A540E31A}"/>
              </a:ext>
            </a:extLst>
          </p:cNvPr>
          <p:cNvSpPr/>
          <p:nvPr/>
        </p:nvSpPr>
        <p:spPr>
          <a:xfrm>
            <a:off x="4480560" y="8845972"/>
            <a:ext cx="2720340" cy="7977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EPL treatment reduced LD size – beneficial role in fatty liver disease management</a:t>
            </a:r>
          </a:p>
        </p:txBody>
      </p:sp>
      <p:sp>
        <p:nvSpPr>
          <p:cNvPr id="458" name="Rectangle 457">
            <a:extLst>
              <a:ext uri="{FF2B5EF4-FFF2-40B4-BE49-F238E27FC236}">
                <a16:creationId xmlns:a16="http://schemas.microsoft.com/office/drawing/2014/main" id="{AB774F13-7A49-2B84-B3FF-5015F8E1C66C}"/>
              </a:ext>
            </a:extLst>
          </p:cNvPr>
          <p:cNvSpPr/>
          <p:nvPr/>
        </p:nvSpPr>
        <p:spPr>
          <a:xfrm>
            <a:off x="381000" y="8826010"/>
            <a:ext cx="2842260" cy="837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Differentiated </a:t>
            </a:r>
            <a:r>
              <a:rPr kumimoji="0" lang="en-IN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HepaRG</a:t>
            </a:r>
            <a:r>
              <a:rPr kumimoji="0" lang="en-IN" sz="1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®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cells replicated human steatosis – </a:t>
            </a:r>
            <a:b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 promising in vitro model</a:t>
            </a:r>
            <a:r>
              <a:rPr kumimoji="0" lang="en-IN" sz="1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3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D806A8B6-5D71-CA98-B5AD-1B454B8BFB6C}"/>
              </a:ext>
            </a:extLst>
          </p:cNvPr>
          <p:cNvSpPr txBox="1">
            <a:spLocks/>
          </p:cNvSpPr>
          <p:nvPr/>
        </p:nvSpPr>
        <p:spPr>
          <a:xfrm>
            <a:off x="179388" y="719921"/>
            <a:ext cx="6386512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5669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b="1" i="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IN" sz="1200" b="0" dirty="0"/>
              <a:t>Professor Paola </a:t>
            </a:r>
            <a:r>
              <a:rPr lang="en-IN" sz="1200" b="0" dirty="0" err="1"/>
              <a:t>Luciani</a:t>
            </a:r>
            <a:br>
              <a:rPr lang="en-IN" sz="1200" b="0" dirty="0"/>
            </a:br>
            <a:r>
              <a:rPr lang="en-IN" sz="1200" b="0" dirty="0"/>
              <a:t>Department of Chemistry, University of Bern, Switzerland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4B9BE27-EB13-7D78-A4DD-DC8F76E7767C}"/>
              </a:ext>
            </a:extLst>
          </p:cNvPr>
          <p:cNvSpPr txBox="1">
            <a:spLocks/>
          </p:cNvSpPr>
          <p:nvPr/>
        </p:nvSpPr>
        <p:spPr>
          <a:xfrm>
            <a:off x="1171956" y="1485180"/>
            <a:ext cx="6028944" cy="502543"/>
          </a:xfrm>
          <a:prstGeom prst="rect">
            <a:avLst/>
          </a:prstGeom>
        </p:spPr>
        <p:txBody>
          <a:bodyPr vert="horz" lIns="0" tIns="0" rIns="0" bIns="0" numCol="1" spcCol="182880" rtlCol="0" anchor="ctr">
            <a:noAutofit/>
          </a:bodyPr>
          <a:lstStyle>
            <a:lvl1pPr marL="228600" indent="-228600" algn="l" defTabSz="914400" rtl="0" eaLnBrk="1" latinLnBrk="0" hangingPunct="1">
              <a:spcBef>
                <a:spcPts val="1200"/>
              </a:spcBef>
              <a:buClrTx/>
              <a:buSzPct val="120000"/>
              <a:buFont typeface="Arial" pitchFamily="34" charset="0"/>
              <a:buChar char="•"/>
              <a:tabLst>
                <a:tab pos="3998913" algn="r"/>
                <a:tab pos="8229600" algn="r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Tx/>
              <a:buSzPct val="100000"/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Tx/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Tx/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Tx/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N" sz="1400" dirty="0">
                <a:latin typeface="Verdana"/>
                <a:ea typeface="Verdana"/>
              </a:rPr>
              <a:t>In vitro study in human steatosis model:</a:t>
            </a:r>
            <a:r>
              <a:rPr lang="en-IN" sz="1400" dirty="0"/>
              <a:t> The effects of EPL, rich in PC, was </a:t>
            </a:r>
            <a:r>
              <a:rPr lang="en-IN" sz="1400" dirty="0" err="1"/>
              <a:t>analyzed</a:t>
            </a:r>
            <a:r>
              <a:rPr lang="en-IN" sz="1400" dirty="0"/>
              <a:t> on steatosis induced human </a:t>
            </a:r>
            <a:r>
              <a:rPr lang="en-IN" sz="1400" dirty="0" err="1"/>
              <a:t>HepaRG</a:t>
            </a:r>
            <a:r>
              <a:rPr lang="en-IN" sz="1400" baseline="30000" dirty="0"/>
              <a:t>®</a:t>
            </a:r>
            <a:r>
              <a:rPr lang="en-IN" sz="1400" dirty="0"/>
              <a:t> cell by fatty acids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6B72E95-0636-57C1-107C-C4F1C28CE9E5}"/>
              </a:ext>
            </a:extLst>
          </p:cNvPr>
          <p:cNvGrpSpPr/>
          <p:nvPr/>
        </p:nvGrpSpPr>
        <p:grpSpPr>
          <a:xfrm>
            <a:off x="3307093" y="8772019"/>
            <a:ext cx="945490" cy="945678"/>
            <a:chOff x="277045" y="8834932"/>
            <a:chExt cx="859536" cy="859707"/>
          </a:xfrm>
        </p:grpSpPr>
        <p:sp>
          <p:nvSpPr>
            <p:cNvPr id="26" name="Graphic 153">
              <a:extLst>
                <a:ext uri="{FF2B5EF4-FFF2-40B4-BE49-F238E27FC236}">
                  <a16:creationId xmlns:a16="http://schemas.microsoft.com/office/drawing/2014/main" id="{E997D2A4-5508-4505-F524-9B11DA6C4176}"/>
                </a:ext>
              </a:extLst>
            </p:cNvPr>
            <p:cNvSpPr/>
            <p:nvPr/>
          </p:nvSpPr>
          <p:spPr>
            <a:xfrm>
              <a:off x="277045" y="8834932"/>
              <a:ext cx="859536" cy="859707"/>
            </a:xfrm>
            <a:prstGeom prst="ellipse">
              <a:avLst/>
            </a:prstGeom>
            <a:solidFill>
              <a:schemeClr val="tx2"/>
            </a:solidFill>
            <a:ln w="2857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050" dirty="0"/>
            </a:p>
          </p:txBody>
        </p:sp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32287330-28A0-9C91-A281-7487AF0E4A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07265" y="8965238"/>
              <a:ext cx="599095" cy="599095"/>
            </a:xfrm>
            <a:prstGeom prst="rect">
              <a:avLst/>
            </a:prstGeom>
          </p:spPr>
        </p:pic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AD0C69C7-C92F-6EBA-449E-7235AC099FB8}"/>
              </a:ext>
            </a:extLst>
          </p:cNvPr>
          <p:cNvGrpSpPr/>
          <p:nvPr/>
        </p:nvGrpSpPr>
        <p:grpSpPr>
          <a:xfrm>
            <a:off x="179388" y="2293016"/>
            <a:ext cx="7225764" cy="2532439"/>
            <a:chOff x="179388" y="2356516"/>
            <a:chExt cx="7225764" cy="2532439"/>
          </a:xfrm>
        </p:grpSpPr>
        <p:sp>
          <p:nvSpPr>
            <p:cNvPr id="520" name="Rectangle: Rounded Corners 519">
              <a:extLst>
                <a:ext uri="{FF2B5EF4-FFF2-40B4-BE49-F238E27FC236}">
                  <a16:creationId xmlns:a16="http://schemas.microsoft.com/office/drawing/2014/main" id="{03A86B62-2CA6-24FE-5E8B-2718F902F176}"/>
                </a:ext>
              </a:extLst>
            </p:cNvPr>
            <p:cNvSpPr>
              <a:spLocks/>
            </p:cNvSpPr>
            <p:nvPr/>
          </p:nvSpPr>
          <p:spPr>
            <a:xfrm>
              <a:off x="179388" y="2680173"/>
              <a:ext cx="3533076" cy="2208782"/>
            </a:xfrm>
            <a:prstGeom prst="roundRect">
              <a:avLst>
                <a:gd name="adj" fmla="val 640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21" name="Rectangle: Rounded Corners 520">
              <a:extLst>
                <a:ext uri="{FF2B5EF4-FFF2-40B4-BE49-F238E27FC236}">
                  <a16:creationId xmlns:a16="http://schemas.microsoft.com/office/drawing/2014/main" id="{0B7CB59D-053C-3CCE-F317-34AFF19DB06E}"/>
                </a:ext>
              </a:extLst>
            </p:cNvPr>
            <p:cNvSpPr>
              <a:spLocks/>
            </p:cNvSpPr>
            <p:nvPr/>
          </p:nvSpPr>
          <p:spPr>
            <a:xfrm>
              <a:off x="3847212" y="2680173"/>
              <a:ext cx="3533076" cy="2208782"/>
            </a:xfrm>
            <a:prstGeom prst="roundRect">
              <a:avLst>
                <a:gd name="adj" fmla="val 548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94" name="TextBox 493">
              <a:extLst>
                <a:ext uri="{FF2B5EF4-FFF2-40B4-BE49-F238E27FC236}">
                  <a16:creationId xmlns:a16="http://schemas.microsoft.com/office/drawing/2014/main" id="{953A04F2-C506-D78A-0DE8-2A1A76AC8D20}"/>
                </a:ext>
              </a:extLst>
            </p:cNvPr>
            <p:cNvSpPr txBox="1"/>
            <p:nvPr/>
          </p:nvSpPr>
          <p:spPr>
            <a:xfrm>
              <a:off x="3974336" y="3460607"/>
              <a:ext cx="3367553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indent="0">
                <a:buClr>
                  <a:schemeClr val="accent2"/>
                </a:buClr>
                <a:buFont typeface="Arial" panose="020B0604020202020204" pitchFamily="34" charset="0"/>
                <a:buNone/>
                <a:defRPr sz="12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182880" indent="-182880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IN" sz="1400" dirty="0">
                  <a:solidFill>
                    <a:schemeClr val="tx1"/>
                  </a:solidFill>
                </a:rPr>
                <a:t>As a surfactant, prevents the coalescence and reduces LD size</a:t>
              </a:r>
            </a:p>
            <a:p>
              <a:pPr marL="182880" indent="-182880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IN" sz="1400" dirty="0">
                  <a:solidFill>
                    <a:schemeClr val="tx1"/>
                  </a:solidFill>
                </a:rPr>
                <a:t>P</a:t>
              </a:r>
              <a:r>
                <a:rPr lang="en-US" sz="1400" dirty="0">
                  <a:solidFill>
                    <a:schemeClr val="tx1"/>
                  </a:solidFill>
                </a:rPr>
                <a:t>C inhibition increases LD size, leading to lipid load in hepatocytes</a:t>
              </a:r>
            </a:p>
          </p:txBody>
        </p:sp>
        <p:sp>
          <p:nvSpPr>
            <p:cNvPr id="495" name="TextBox 494">
              <a:extLst>
                <a:ext uri="{FF2B5EF4-FFF2-40B4-BE49-F238E27FC236}">
                  <a16:creationId xmlns:a16="http://schemas.microsoft.com/office/drawing/2014/main" id="{FDA2687F-8E8E-65F9-B9DE-7D3CC5F77ABB}"/>
                </a:ext>
              </a:extLst>
            </p:cNvPr>
            <p:cNvSpPr txBox="1"/>
            <p:nvPr/>
          </p:nvSpPr>
          <p:spPr>
            <a:xfrm>
              <a:off x="4023360" y="3162607"/>
              <a:ext cx="3381792" cy="24622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L="0" indent="0">
                <a:spcAft>
                  <a:spcPts val="600"/>
                </a:spcAft>
                <a:buNone/>
              </a:pPr>
              <a:r>
                <a:rPr lang="en-IN" sz="1600" b="1" i="1" dirty="0">
                  <a:solidFill>
                    <a:schemeClr val="tx1"/>
                  </a:solidFill>
                  <a:latin typeface="Georgia" panose="02040502050405020303" pitchFamily="18" charset="0"/>
                </a:rPr>
                <a:t>Role of phosphatidylcholine</a:t>
              </a:r>
              <a:r>
                <a:rPr lang="en-IN" sz="1600" b="1" i="1" baseline="30000" dirty="0">
                  <a:solidFill>
                    <a:schemeClr val="tx1"/>
                  </a:solidFill>
                  <a:latin typeface="Georgia" panose="02040502050405020303" pitchFamily="18" charset="0"/>
                </a:rPr>
                <a:t>2,3</a:t>
              </a:r>
            </a:p>
          </p:txBody>
        </p:sp>
        <p:sp>
          <p:nvSpPr>
            <p:cNvPr id="489" name="TextBox 488">
              <a:extLst>
                <a:ext uri="{FF2B5EF4-FFF2-40B4-BE49-F238E27FC236}">
                  <a16:creationId xmlns:a16="http://schemas.microsoft.com/office/drawing/2014/main" id="{3DA5B0AB-CE90-9A80-2F29-1541BA64B494}"/>
                </a:ext>
              </a:extLst>
            </p:cNvPr>
            <p:cNvSpPr txBox="1"/>
            <p:nvPr/>
          </p:nvSpPr>
          <p:spPr>
            <a:xfrm>
              <a:off x="379667" y="3460607"/>
              <a:ext cx="3117913" cy="116955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marL="91440" indent="-91440">
                <a:buClr>
                  <a:schemeClr val="accent2"/>
                </a:buClr>
                <a:buFont typeface="Arial" panose="020B0604020202020204" pitchFamily="34" charset="0"/>
                <a:buChar char="•"/>
                <a:defRPr sz="6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180000" indent="-180000"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IN" sz="1400" dirty="0">
                  <a:solidFill>
                    <a:schemeClr val="tx1"/>
                  </a:solidFill>
                </a:rPr>
                <a:t>Increased FFA flux in liver</a:t>
              </a:r>
            </a:p>
            <a:p>
              <a:pPr marL="180000" indent="-180000"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IN" sz="1400" dirty="0">
                  <a:solidFill>
                    <a:schemeClr val="tx1"/>
                  </a:solidFill>
                </a:rPr>
                <a:t>Increased lipogenesis</a:t>
              </a:r>
            </a:p>
            <a:p>
              <a:pPr marL="180000" indent="-180000"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r>
                <a:rPr lang="en-IN" sz="1400" dirty="0">
                  <a:solidFill>
                    <a:schemeClr val="tx1"/>
                  </a:solidFill>
                </a:rPr>
                <a:t>Decreased breakdown of FFA in liver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90" name="TextBox 489">
              <a:extLst>
                <a:ext uri="{FF2B5EF4-FFF2-40B4-BE49-F238E27FC236}">
                  <a16:creationId xmlns:a16="http://schemas.microsoft.com/office/drawing/2014/main" id="{23F1D3BD-CF08-752B-84AB-B5737F0F6921}"/>
                </a:ext>
              </a:extLst>
            </p:cNvPr>
            <p:cNvSpPr txBox="1"/>
            <p:nvPr/>
          </p:nvSpPr>
          <p:spPr>
            <a:xfrm>
              <a:off x="379667" y="3162607"/>
              <a:ext cx="2514316" cy="24622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spcAft>
                  <a:spcPts val="1200"/>
                </a:spcAft>
                <a:buClr>
                  <a:schemeClr val="accent2"/>
                </a:buClr>
              </a:pPr>
              <a:r>
                <a:rPr lang="en-IN" sz="1600" b="1" i="1" dirty="0">
                  <a:solidFill>
                    <a:schemeClr val="tx1"/>
                  </a:solidFill>
                  <a:latin typeface="Georgia" panose="02040502050405020303" pitchFamily="18" charset="0"/>
                </a:rPr>
                <a:t>Causes of steatosis</a:t>
              </a:r>
              <a:r>
                <a:rPr lang="en-IN" sz="1600" b="1" i="1" baseline="30000" dirty="0">
                  <a:solidFill>
                    <a:schemeClr val="tx1"/>
                  </a:solidFill>
                  <a:latin typeface="Georgia" panose="02040502050405020303" pitchFamily="18" charset="0"/>
                </a:rPr>
                <a:t>1</a:t>
              </a:r>
            </a:p>
          </p:txBody>
        </p:sp>
        <p:sp>
          <p:nvSpPr>
            <p:cNvPr id="496" name="Graphic 153">
              <a:extLst>
                <a:ext uri="{FF2B5EF4-FFF2-40B4-BE49-F238E27FC236}">
                  <a16:creationId xmlns:a16="http://schemas.microsoft.com/office/drawing/2014/main" id="{EC5C03C0-6200-4CB2-7F6D-8665D66729F6}"/>
                </a:ext>
              </a:extLst>
            </p:cNvPr>
            <p:cNvSpPr/>
            <p:nvPr/>
          </p:nvSpPr>
          <p:spPr>
            <a:xfrm>
              <a:off x="4023360" y="2356516"/>
              <a:ext cx="669386" cy="66938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6000" tIns="36000" rIns="0" bIns="36000" rtlCol="0" anchor="ctr"/>
            <a:lstStyle/>
            <a:p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498" name="Graphic 497">
              <a:extLst>
                <a:ext uri="{FF2B5EF4-FFF2-40B4-BE49-F238E27FC236}">
                  <a16:creationId xmlns:a16="http://schemas.microsoft.com/office/drawing/2014/main" id="{E2862492-6527-8378-8F41-8DDC772464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145150" y="2478306"/>
              <a:ext cx="425805" cy="425805"/>
            </a:xfrm>
            <a:prstGeom prst="rect">
              <a:avLst/>
            </a:prstGeom>
          </p:spPr>
        </p:pic>
        <p:grpSp>
          <p:nvGrpSpPr>
            <p:cNvPr id="556" name="Group 555">
              <a:extLst>
                <a:ext uri="{FF2B5EF4-FFF2-40B4-BE49-F238E27FC236}">
                  <a16:creationId xmlns:a16="http://schemas.microsoft.com/office/drawing/2014/main" id="{44161C01-D1C2-9BA6-6C29-C1C7F5517952}"/>
                </a:ext>
              </a:extLst>
            </p:cNvPr>
            <p:cNvGrpSpPr/>
            <p:nvPr/>
          </p:nvGrpSpPr>
          <p:grpSpPr>
            <a:xfrm>
              <a:off x="379667" y="2356516"/>
              <a:ext cx="669386" cy="669386"/>
              <a:chOff x="379667" y="2321501"/>
              <a:chExt cx="669386" cy="669386"/>
            </a:xfrm>
          </p:grpSpPr>
          <p:sp>
            <p:nvSpPr>
              <p:cNvPr id="491" name="Graphic 153">
                <a:extLst>
                  <a:ext uri="{FF2B5EF4-FFF2-40B4-BE49-F238E27FC236}">
                    <a16:creationId xmlns:a16="http://schemas.microsoft.com/office/drawing/2014/main" id="{4337D1C6-4310-5195-452C-C8CD643FFA6A}"/>
                  </a:ext>
                </a:extLst>
              </p:cNvPr>
              <p:cNvSpPr/>
              <p:nvPr/>
            </p:nvSpPr>
            <p:spPr>
              <a:xfrm>
                <a:off x="379667" y="2321501"/>
                <a:ext cx="669386" cy="66938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96000" tIns="36000" rIns="0" bIns="36000" rtlCol="0" anchor="ctr"/>
              <a:lstStyle/>
              <a:p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17" name="Group 516">
                <a:extLst>
                  <a:ext uri="{FF2B5EF4-FFF2-40B4-BE49-F238E27FC236}">
                    <a16:creationId xmlns:a16="http://schemas.microsoft.com/office/drawing/2014/main" id="{44FFDB23-664E-A73D-2B2E-C504D47B9ABD}"/>
                  </a:ext>
                </a:extLst>
              </p:cNvPr>
              <p:cNvGrpSpPr/>
              <p:nvPr/>
            </p:nvGrpSpPr>
            <p:grpSpPr>
              <a:xfrm>
                <a:off x="528071" y="2469903"/>
                <a:ext cx="372580" cy="372580"/>
                <a:chOff x="-591299" y="5928148"/>
                <a:chExt cx="254477" cy="254477"/>
              </a:xfrm>
              <a:solidFill>
                <a:schemeClr val="bg1"/>
              </a:solidFill>
            </p:grpSpPr>
            <p:grpSp>
              <p:nvGrpSpPr>
                <p:cNvPr id="499" name="Group 498">
                  <a:extLst>
                    <a:ext uri="{FF2B5EF4-FFF2-40B4-BE49-F238E27FC236}">
                      <a16:creationId xmlns:a16="http://schemas.microsoft.com/office/drawing/2014/main" id="{E85B29A8-59FC-D02B-7BD0-A4721F9DD00E}"/>
                    </a:ext>
                  </a:extLst>
                </p:cNvPr>
                <p:cNvGrpSpPr/>
                <p:nvPr/>
              </p:nvGrpSpPr>
              <p:grpSpPr>
                <a:xfrm>
                  <a:off x="-591299" y="5928148"/>
                  <a:ext cx="254477" cy="254477"/>
                  <a:chOff x="-358195" y="3416746"/>
                  <a:chExt cx="209979" cy="209979"/>
                </a:xfrm>
                <a:grpFill/>
              </p:grpSpPr>
              <p:pic>
                <p:nvPicPr>
                  <p:cNvPr id="500" name="Graphic 499">
                    <a:extLst>
                      <a:ext uri="{FF2B5EF4-FFF2-40B4-BE49-F238E27FC236}">
                        <a16:creationId xmlns:a16="http://schemas.microsoft.com/office/drawing/2014/main" id="{7CD63730-AE4C-6D21-A2B5-20A8A61B90B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-358195" y="3416746"/>
                    <a:ext cx="209979" cy="209979"/>
                  </a:xfrm>
                  <a:prstGeom prst="rect">
                    <a:avLst/>
                  </a:prstGeom>
                </p:spPr>
              </p:pic>
              <p:sp>
                <p:nvSpPr>
                  <p:cNvPr id="501" name="Oval 500">
                    <a:extLst>
                      <a:ext uri="{FF2B5EF4-FFF2-40B4-BE49-F238E27FC236}">
                        <a16:creationId xmlns:a16="http://schemas.microsoft.com/office/drawing/2014/main" id="{15B8D092-0D44-5025-86F5-25400A999706}"/>
                      </a:ext>
                    </a:extLst>
                  </p:cNvPr>
                  <p:cNvSpPr/>
                  <p:nvPr/>
                </p:nvSpPr>
                <p:spPr>
                  <a:xfrm>
                    <a:off x="-335279" y="3497580"/>
                    <a:ext cx="27432" cy="27432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02" name="Oval 501">
                    <a:extLst>
                      <a:ext uri="{FF2B5EF4-FFF2-40B4-BE49-F238E27FC236}">
                        <a16:creationId xmlns:a16="http://schemas.microsoft.com/office/drawing/2014/main" id="{147B34E9-6CF7-9BCF-A590-EEE4D4E57558}"/>
                      </a:ext>
                    </a:extLst>
                  </p:cNvPr>
                  <p:cNvSpPr/>
                  <p:nvPr/>
                </p:nvSpPr>
                <p:spPr>
                  <a:xfrm>
                    <a:off x="-283844" y="3472815"/>
                    <a:ext cx="9144" cy="9144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03" name="Oval 502">
                    <a:extLst>
                      <a:ext uri="{FF2B5EF4-FFF2-40B4-BE49-F238E27FC236}">
                        <a16:creationId xmlns:a16="http://schemas.microsoft.com/office/drawing/2014/main" id="{B7F32DB0-0B98-0646-EB4C-CE0EE087EE55}"/>
                      </a:ext>
                    </a:extLst>
                  </p:cNvPr>
                  <p:cNvSpPr/>
                  <p:nvPr/>
                </p:nvSpPr>
                <p:spPr>
                  <a:xfrm>
                    <a:off x="-337048" y="3537095"/>
                    <a:ext cx="14155" cy="14155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04" name="Oval 503">
                    <a:extLst>
                      <a:ext uri="{FF2B5EF4-FFF2-40B4-BE49-F238E27FC236}">
                        <a16:creationId xmlns:a16="http://schemas.microsoft.com/office/drawing/2014/main" id="{FBBF36C0-1F9D-3ED2-5E92-268C6BBF2D69}"/>
                      </a:ext>
                    </a:extLst>
                  </p:cNvPr>
                  <p:cNvSpPr/>
                  <p:nvPr/>
                </p:nvSpPr>
                <p:spPr>
                  <a:xfrm>
                    <a:off x="-258017" y="3482835"/>
                    <a:ext cx="14155" cy="14155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05" name="Oval 504">
                    <a:extLst>
                      <a:ext uri="{FF2B5EF4-FFF2-40B4-BE49-F238E27FC236}">
                        <a16:creationId xmlns:a16="http://schemas.microsoft.com/office/drawing/2014/main" id="{F2053B50-1400-79CF-AB95-4EB3EDC97967}"/>
                      </a:ext>
                    </a:extLst>
                  </p:cNvPr>
                  <p:cNvSpPr/>
                  <p:nvPr/>
                </p:nvSpPr>
                <p:spPr>
                  <a:xfrm>
                    <a:off x="-299178" y="3486970"/>
                    <a:ext cx="9144" cy="9144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06" name="Oval 505">
                    <a:extLst>
                      <a:ext uri="{FF2B5EF4-FFF2-40B4-BE49-F238E27FC236}">
                        <a16:creationId xmlns:a16="http://schemas.microsoft.com/office/drawing/2014/main" id="{79C6885E-E500-9341-4016-373668EB9B1F}"/>
                      </a:ext>
                    </a:extLst>
                  </p:cNvPr>
                  <p:cNvSpPr/>
                  <p:nvPr/>
                </p:nvSpPr>
                <p:spPr>
                  <a:xfrm>
                    <a:off x="-304610" y="3527659"/>
                    <a:ext cx="18388" cy="18388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07" name="Oval 506">
                    <a:extLst>
                      <a:ext uri="{FF2B5EF4-FFF2-40B4-BE49-F238E27FC236}">
                        <a16:creationId xmlns:a16="http://schemas.microsoft.com/office/drawing/2014/main" id="{286E72E7-A332-A45B-6FAB-E553042FEAB6}"/>
                      </a:ext>
                    </a:extLst>
                  </p:cNvPr>
                  <p:cNvSpPr/>
                  <p:nvPr/>
                </p:nvSpPr>
                <p:spPr>
                  <a:xfrm>
                    <a:off x="-324538" y="3560692"/>
                    <a:ext cx="9144" cy="9144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08" name="Oval 507">
                    <a:extLst>
                      <a:ext uri="{FF2B5EF4-FFF2-40B4-BE49-F238E27FC236}">
                        <a16:creationId xmlns:a16="http://schemas.microsoft.com/office/drawing/2014/main" id="{528F6B98-0170-24AA-89A7-3AFE0DEC5D37}"/>
                      </a:ext>
                    </a:extLst>
                  </p:cNvPr>
                  <p:cNvSpPr/>
                  <p:nvPr/>
                </p:nvSpPr>
                <p:spPr>
                  <a:xfrm>
                    <a:off x="-281019" y="3496990"/>
                    <a:ext cx="18388" cy="18388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09" name="Oval 508">
                    <a:extLst>
                      <a:ext uri="{FF2B5EF4-FFF2-40B4-BE49-F238E27FC236}">
                        <a16:creationId xmlns:a16="http://schemas.microsoft.com/office/drawing/2014/main" id="{6E3078FD-E049-3BE2-655B-9A1F6A840E60}"/>
                      </a:ext>
                    </a:extLst>
                  </p:cNvPr>
                  <p:cNvSpPr/>
                  <p:nvPr/>
                </p:nvSpPr>
                <p:spPr>
                  <a:xfrm>
                    <a:off x="-268510" y="3537791"/>
                    <a:ext cx="17301" cy="17301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10" name="Oval 509">
                    <a:extLst>
                      <a:ext uri="{FF2B5EF4-FFF2-40B4-BE49-F238E27FC236}">
                        <a16:creationId xmlns:a16="http://schemas.microsoft.com/office/drawing/2014/main" id="{545C6ED0-20B3-0880-19B9-F4BF9E920BC4}"/>
                      </a:ext>
                    </a:extLst>
                  </p:cNvPr>
                  <p:cNvSpPr/>
                  <p:nvPr/>
                </p:nvSpPr>
                <p:spPr>
                  <a:xfrm>
                    <a:off x="-299768" y="3554895"/>
                    <a:ext cx="17301" cy="17301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11" name="Oval 510">
                    <a:extLst>
                      <a:ext uri="{FF2B5EF4-FFF2-40B4-BE49-F238E27FC236}">
                        <a16:creationId xmlns:a16="http://schemas.microsoft.com/office/drawing/2014/main" id="{2CE6122D-53AA-58F8-9004-AF78862E7F7B}"/>
                      </a:ext>
                    </a:extLst>
                  </p:cNvPr>
                  <p:cNvSpPr/>
                  <p:nvPr/>
                </p:nvSpPr>
                <p:spPr>
                  <a:xfrm>
                    <a:off x="-337513" y="3587232"/>
                    <a:ext cx="9144" cy="9144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12" name="Oval 511">
                    <a:extLst>
                      <a:ext uri="{FF2B5EF4-FFF2-40B4-BE49-F238E27FC236}">
                        <a16:creationId xmlns:a16="http://schemas.microsoft.com/office/drawing/2014/main" id="{3AE54D14-6353-EF80-CA50-07627C078A1C}"/>
                      </a:ext>
                    </a:extLst>
                  </p:cNvPr>
                  <p:cNvSpPr/>
                  <p:nvPr/>
                </p:nvSpPr>
                <p:spPr>
                  <a:xfrm>
                    <a:off x="-186064" y="3466321"/>
                    <a:ext cx="14155" cy="14155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13" name="Oval 512">
                    <a:extLst>
                      <a:ext uri="{FF2B5EF4-FFF2-40B4-BE49-F238E27FC236}">
                        <a16:creationId xmlns:a16="http://schemas.microsoft.com/office/drawing/2014/main" id="{6A8F86DD-F262-C236-ED56-A7D16DFF9152}"/>
                      </a:ext>
                    </a:extLst>
                  </p:cNvPr>
                  <p:cNvSpPr/>
                  <p:nvPr/>
                </p:nvSpPr>
                <p:spPr>
                  <a:xfrm>
                    <a:off x="-209655" y="3472809"/>
                    <a:ext cx="14155" cy="14155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  <p:sp>
                <p:nvSpPr>
                  <p:cNvPr id="514" name="Oval 513">
                    <a:extLst>
                      <a:ext uri="{FF2B5EF4-FFF2-40B4-BE49-F238E27FC236}">
                        <a16:creationId xmlns:a16="http://schemas.microsoft.com/office/drawing/2014/main" id="{3AA8591F-D9AD-1873-4A35-C43D345CDF5A}"/>
                      </a:ext>
                    </a:extLst>
                  </p:cNvPr>
                  <p:cNvSpPr/>
                  <p:nvPr/>
                </p:nvSpPr>
                <p:spPr>
                  <a:xfrm>
                    <a:off x="-208476" y="3497580"/>
                    <a:ext cx="14155" cy="14155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N" dirty="0"/>
                  </a:p>
                </p:txBody>
              </p:sp>
            </p:grpSp>
            <p:sp>
              <p:nvSpPr>
                <p:cNvPr id="515" name="Oval 514">
                  <a:extLst>
                    <a:ext uri="{FF2B5EF4-FFF2-40B4-BE49-F238E27FC236}">
                      <a16:creationId xmlns:a16="http://schemas.microsoft.com/office/drawing/2014/main" id="{40E9354A-15C1-6053-6870-68C94E8C03AF}"/>
                    </a:ext>
                  </a:extLst>
                </p:cNvPr>
                <p:cNvSpPr/>
                <p:nvPr/>
              </p:nvSpPr>
              <p:spPr>
                <a:xfrm>
                  <a:off x="-459735" y="6041129"/>
                  <a:ext cx="11082" cy="11082"/>
                </a:xfrm>
                <a:prstGeom prst="ellipse">
                  <a:avLst/>
                </a:prstGeom>
                <a:grpFill/>
                <a:ln w="3175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</p:grpSp>
        </p:grpSp>
      </p:grpSp>
      <p:sp>
        <p:nvSpPr>
          <p:cNvPr id="487" name="TextBox 486">
            <a:extLst>
              <a:ext uri="{FF2B5EF4-FFF2-40B4-BE49-F238E27FC236}">
                <a16:creationId xmlns:a16="http://schemas.microsoft.com/office/drawing/2014/main" id="{3A020901-535E-8F01-D93C-041FDA84F689}"/>
              </a:ext>
            </a:extLst>
          </p:cNvPr>
          <p:cNvSpPr txBox="1">
            <a:spLocks/>
          </p:cNvSpPr>
          <p:nvPr/>
        </p:nvSpPr>
        <p:spPr>
          <a:xfrm>
            <a:off x="798830" y="5638037"/>
            <a:ext cx="6424930" cy="2739211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2"/>
              </a:buClr>
              <a:buSzPct val="150000"/>
            </a:pPr>
            <a:r>
              <a:rPr lang="en-IN" sz="1400" dirty="0"/>
              <a:t>EPL was </a:t>
            </a:r>
            <a:r>
              <a:rPr lang="en-IN" sz="1400" b="1" dirty="0"/>
              <a:t>protective against oxidative stress: </a:t>
            </a:r>
            <a:r>
              <a:rPr lang="en-IN" sz="1400" dirty="0"/>
              <a:t>no damage to cell membrane integrity or mitochondrial cytotoxicity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2"/>
              </a:buClr>
              <a:buSzPct val="150000"/>
            </a:pPr>
            <a:r>
              <a:rPr lang="en-IN" sz="1400" b="1" dirty="0">
                <a:solidFill>
                  <a:sysClr val="windowText" lastClr="000000"/>
                </a:solidFill>
              </a:rPr>
              <a:t>Lipolysis identified as the main process </a:t>
            </a:r>
            <a:r>
              <a:rPr lang="en-IN" sz="1400" dirty="0">
                <a:solidFill>
                  <a:sysClr val="windowText" lastClr="000000"/>
                </a:solidFill>
              </a:rPr>
              <a:t>involved in lipid degradation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2"/>
              </a:buClr>
              <a:buSzPct val="150000"/>
            </a:pPr>
            <a:r>
              <a:rPr lang="en-IN" sz="1400" b="1" i="0" dirty="0"/>
              <a:t>Upregulated expression of PLIN2, ANGPTL4, and PDK4 genes </a:t>
            </a:r>
            <a:r>
              <a:rPr lang="en-IN" sz="1400" i="0" dirty="0"/>
              <a:t>– indicating their role as steatosis predictor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chemeClr val="accent2"/>
              </a:buClr>
              <a:buSzPct val="150000"/>
            </a:pPr>
            <a:r>
              <a:rPr lang="en-IN" sz="1400" b="1" dirty="0"/>
              <a:t>Decreased lipid droplet size </a:t>
            </a:r>
            <a:r>
              <a:rPr lang="en-IN" sz="1400" dirty="0"/>
              <a:t>with both 1.5 and 3.8 mg/mL EPL in </a:t>
            </a:r>
            <a:r>
              <a:rPr lang="en-IN" sz="1400" dirty="0" err="1"/>
              <a:t>steatotic</a:t>
            </a:r>
            <a:r>
              <a:rPr lang="en-IN" sz="1400" dirty="0"/>
              <a:t> </a:t>
            </a:r>
            <a:r>
              <a:rPr kumimoji="0" lang="en-IN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HepaRG</a:t>
            </a:r>
            <a:r>
              <a:rPr kumimoji="0" lang="en-IN" sz="14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®</a:t>
            </a:r>
            <a:r>
              <a:rPr lang="en-IN" sz="1400" dirty="0"/>
              <a:t> cells exposed to fatty acids, OA and PA</a:t>
            </a:r>
            <a:endParaRPr lang="en-IN" sz="1400" i="0" dirty="0"/>
          </a:p>
        </p:txBody>
      </p:sp>
      <p:pic>
        <p:nvPicPr>
          <p:cNvPr id="543" name="Graphic 542">
            <a:extLst>
              <a:ext uri="{FF2B5EF4-FFF2-40B4-BE49-F238E27FC236}">
                <a16:creationId xmlns:a16="http://schemas.microsoft.com/office/drawing/2014/main" id="{4CE526B8-6E21-2457-1C59-A00AB6A3596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9667" y="5698373"/>
            <a:ext cx="362426" cy="362426"/>
          </a:xfrm>
          <a:prstGeom prst="rect">
            <a:avLst/>
          </a:prstGeom>
        </p:spPr>
      </p:pic>
      <p:pic>
        <p:nvPicPr>
          <p:cNvPr id="545" name="Graphic 544">
            <a:extLst>
              <a:ext uri="{FF2B5EF4-FFF2-40B4-BE49-F238E27FC236}">
                <a16:creationId xmlns:a16="http://schemas.microsoft.com/office/drawing/2014/main" id="{C7B0BEC0-A058-06A9-CB5E-2B8587577D0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9667" y="6398397"/>
            <a:ext cx="362426" cy="362426"/>
          </a:xfrm>
          <a:prstGeom prst="rect">
            <a:avLst/>
          </a:prstGeom>
        </p:spPr>
      </p:pic>
      <p:pic>
        <p:nvPicPr>
          <p:cNvPr id="546" name="Graphic 545">
            <a:extLst>
              <a:ext uri="{FF2B5EF4-FFF2-40B4-BE49-F238E27FC236}">
                <a16:creationId xmlns:a16="http://schemas.microsoft.com/office/drawing/2014/main" id="{FC50802E-D119-016C-A612-B8CE14172E7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9667" y="7152777"/>
            <a:ext cx="362426" cy="362426"/>
          </a:xfrm>
          <a:prstGeom prst="rect">
            <a:avLst/>
          </a:prstGeom>
        </p:spPr>
      </p:pic>
      <p:pic>
        <p:nvPicPr>
          <p:cNvPr id="548" name="Graphic 547">
            <a:extLst>
              <a:ext uri="{FF2B5EF4-FFF2-40B4-BE49-F238E27FC236}">
                <a16:creationId xmlns:a16="http://schemas.microsoft.com/office/drawing/2014/main" id="{FF35D85C-0D25-89A8-B2F1-FA5211DD0CF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9667" y="7884297"/>
            <a:ext cx="362426" cy="362426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FF249F0-073F-94F2-180A-7B7A2475CFD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09765" y="1535907"/>
            <a:ext cx="409190" cy="409190"/>
          </a:xfrm>
          <a:prstGeom prst="rect">
            <a:avLst/>
          </a:prstGeom>
        </p:spPr>
      </p:pic>
      <p:sp>
        <p:nvSpPr>
          <p:cNvPr id="578" name="TextBox 577">
            <a:extLst>
              <a:ext uri="{FF2B5EF4-FFF2-40B4-BE49-F238E27FC236}">
                <a16:creationId xmlns:a16="http://schemas.microsoft.com/office/drawing/2014/main" id="{89D164D7-82D3-ABF1-6E4E-988C34BEA6D2}"/>
              </a:ext>
            </a:extLst>
          </p:cNvPr>
          <p:cNvSpPr txBox="1"/>
          <p:nvPr/>
        </p:nvSpPr>
        <p:spPr>
          <a:xfrm>
            <a:off x="179389" y="5038923"/>
            <a:ext cx="7200900" cy="408623"/>
          </a:xfrm>
          <a:prstGeom prst="roundRect">
            <a:avLst/>
          </a:prstGeom>
          <a:solidFill>
            <a:srgbClr val="23004C"/>
          </a:solidFill>
        </p:spPr>
        <p:txBody>
          <a:bodyPr wrap="square" lIns="0" anchor="ctr">
            <a:spAutoFit/>
          </a:bodyPr>
          <a:lstStyle/>
          <a:p>
            <a:pPr algn="ctr"/>
            <a:r>
              <a:rPr lang="en-IN" b="1" i="1" dirty="0">
                <a:solidFill>
                  <a:schemeClr val="tx2"/>
                </a:solidFill>
                <a:latin typeface="Georgia" panose="02040502050405020303" pitchFamily="18" charset="0"/>
              </a:rPr>
              <a:t>Impact of EPL treatment</a:t>
            </a:r>
            <a:r>
              <a:rPr lang="en-IN" b="1" i="1" baseline="30000" dirty="0">
                <a:solidFill>
                  <a:schemeClr val="tx2"/>
                </a:solidFill>
                <a:latin typeface="Georgia" panose="02040502050405020303" pitchFamily="18" charset="0"/>
              </a:rPr>
              <a:t>4</a:t>
            </a:r>
            <a:r>
              <a:rPr lang="en-IN" b="1" i="1" dirty="0">
                <a:solidFill>
                  <a:schemeClr val="tx2"/>
                </a:solidFill>
                <a:latin typeface="Georgia" panose="02040502050405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0923469"/>
      </p:ext>
    </p:extLst>
  </p:cSld>
  <p:clrMapOvr>
    <a:masterClrMapping/>
  </p:clrMapOvr>
</p:sld>
</file>

<file path=ppt/theme/theme1.xml><?xml version="1.0" encoding="utf-8"?>
<a:theme xmlns:a="http://schemas.openxmlformats.org/drawingml/2006/main" name="Sanofi_Dark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2.xml><?xml version="1.0" encoding="utf-8"?>
<a:theme xmlns:a="http://schemas.openxmlformats.org/drawingml/2006/main" name="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3.xml><?xml version="1.0" encoding="utf-8"?>
<a:theme xmlns:a="http://schemas.openxmlformats.org/drawingml/2006/main" name="1_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4.xml><?xml version="1.0" encoding="utf-8"?>
<a:theme xmlns:a="http://schemas.openxmlformats.org/drawingml/2006/main" name="2_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8" ma:contentTypeDescription="Create a new document." ma:contentTypeScope="" ma:versionID="8c03e0b3b661a4b02d2bb76176c051b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0c3012cdc5b7676256a449a329513b77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E9ECA35-A22B-4B22-B106-D15077C68673}"/>
</file>

<file path=customXml/itemProps2.xml><?xml version="1.0" encoding="utf-8"?>
<ds:datastoreItem xmlns:ds="http://schemas.openxmlformats.org/officeDocument/2006/customXml" ds:itemID="{68D289C8-FCBD-47D6-A28B-8CD4E8BB35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7B58BE-5C3A-4840-A409-4EB32649CC53}">
  <ds:schemaRefs>
    <ds:schemaRef ds:uri="http://www.w3.org/XML/1998/namespace"/>
    <ds:schemaRef ds:uri="cb394913-660e-41e9-9f09-b3173fdbf396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4a615a75-1d40-4834-a16a-462b4b5926d5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landscape V3.1 230728</Template>
  <TotalTime>0</TotalTime>
  <Words>307</Words>
  <Application>Microsoft Office PowerPoint</Application>
  <PresentationFormat>Custom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Georgia</vt:lpstr>
      <vt:lpstr>Verdana</vt:lpstr>
      <vt:lpstr>Sanofi_Dark</vt:lpstr>
      <vt:lpstr>Sanofi_White</vt:lpstr>
      <vt:lpstr>1_Sanofi_White</vt:lpstr>
      <vt:lpstr>2_Sanofi_White</vt:lpstr>
      <vt:lpstr>Shedding light on genomic, metabolic, and phenotypic effects of essential phospholipids on HepaRG</vt:lpstr>
    </vt:vector>
  </TitlesOfParts>
  <Company>Sanofi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Ambrose, Jobin /IN</dc:creator>
  <cp:lastModifiedBy>Sotos, Francesc /DE</cp:lastModifiedBy>
  <cp:revision>16</cp:revision>
  <dcterms:created xsi:type="dcterms:W3CDTF">2024-05-23T03:54:35Z</dcterms:created>
  <dcterms:modified xsi:type="dcterms:W3CDTF">2024-11-04T09:05:40Z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0x0101000901BDCEEAFF7145A726733A96431DF3</vt:lpwstr>
  </property>
  <property fmtid="{D5CDD505-2E9C-101B-9397-08002B2CF9AE}" pid="3" name="MediaServiceImageTags">
    <vt:lpwstr/>
  </property>
  <property fmtid="{D5CDD505-2E9C-101B-9397-08002B2CF9AE}" pid="4" name="MSIP_Label_9e3dcb88-8425-4e1d-b1a3-bd5572915bbc_Enabled">
    <vt:lpwstr>true</vt:lpwstr>
  </property>
  <property fmtid="{D5CDD505-2E9C-101B-9397-08002B2CF9AE}" pid="5" name="MSIP_Label_9e3dcb88-8425-4e1d-b1a3-bd5572915bbc_SetDate">
    <vt:lpwstr>2024-01-17T14:59:11Z</vt:lpwstr>
  </property>
  <property fmtid="{D5CDD505-2E9C-101B-9397-08002B2CF9AE}" pid="6" name="MSIP_Label_9e3dcb88-8425-4e1d-b1a3-bd5572915bbc_Method">
    <vt:lpwstr>Privileged</vt:lpwstr>
  </property>
  <property fmtid="{D5CDD505-2E9C-101B-9397-08002B2CF9AE}" pid="7" name="MSIP_Label_9e3dcb88-8425-4e1d-b1a3-bd5572915bbc_Name">
    <vt:lpwstr>Internal</vt:lpwstr>
  </property>
  <property fmtid="{D5CDD505-2E9C-101B-9397-08002B2CF9AE}" pid="8" name="MSIP_Label_9e3dcb88-8425-4e1d-b1a3-bd5572915bbc_SiteId">
    <vt:lpwstr>aca3c8d6-aa71-4e1a-a10e-03572fc58c0b</vt:lpwstr>
  </property>
  <property fmtid="{D5CDD505-2E9C-101B-9397-08002B2CF9AE}" pid="9" name="MSIP_Label_9e3dcb88-8425-4e1d-b1a3-bd5572915bbc_ActionId">
    <vt:lpwstr>2f2da002-a8a4-488d-a0fb-7f922f411c3d</vt:lpwstr>
  </property>
  <property fmtid="{D5CDD505-2E9C-101B-9397-08002B2CF9AE}" pid="10" name="MSIP_Label_9e3dcb88-8425-4e1d-b1a3-bd5572915bbc_ContentBits">
    <vt:lpwstr>1</vt:lpwstr>
  </property>
  <property fmtid="{D5CDD505-2E9C-101B-9397-08002B2CF9AE}" pid="11" name="ClassificationContentMarkingHeaderLocations">
    <vt:lpwstr>Sanofi:7</vt:lpwstr>
  </property>
  <property fmtid="{D5CDD505-2E9C-101B-9397-08002B2CF9AE}" pid="12" name="ClassificationContentMarkingHeaderText">
    <vt:lpwstr>Internal</vt:lpwstr>
  </property>
</Properties>
</file>