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3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4"/>
    <p:sldMasterId id="2147483750" r:id="rId5"/>
    <p:sldMasterId id="2147483775" r:id="rId6"/>
    <p:sldMasterId id="2147483800" r:id="rId7"/>
  </p:sldMasterIdLst>
  <p:notesMasterIdLst>
    <p:notesMasterId r:id="rId23"/>
  </p:notesMasterIdLst>
  <p:handoutMasterIdLst>
    <p:handoutMasterId r:id="rId24"/>
  </p:handoutMasterIdLst>
  <p:sldIdLst>
    <p:sldId id="351" r:id="rId8"/>
    <p:sldId id="2147474859" r:id="rId9"/>
    <p:sldId id="2147474861" r:id="rId10"/>
    <p:sldId id="2147474876" r:id="rId11"/>
    <p:sldId id="2147474891" r:id="rId12"/>
    <p:sldId id="2147474885" r:id="rId13"/>
    <p:sldId id="2147474877" r:id="rId14"/>
    <p:sldId id="2147474855" r:id="rId15"/>
    <p:sldId id="2147474879" r:id="rId16"/>
    <p:sldId id="2147474888" r:id="rId17"/>
    <p:sldId id="2147474892" r:id="rId18"/>
    <p:sldId id="2147474881" r:id="rId19"/>
    <p:sldId id="2147474882" r:id="rId20"/>
    <p:sldId id="2147474883" r:id="rId21"/>
    <p:sldId id="337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orient="horz" pos="2119" userDrawn="1">
          <p15:clr>
            <a:srgbClr val="F26B43"/>
          </p15:clr>
        </p15:guide>
        <p15:guide id="3" pos="2857" userDrawn="1">
          <p15:clr>
            <a:srgbClr val="F26B43"/>
          </p15:clr>
        </p15:guide>
        <p15:guide id="4" orient="horz" pos="849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04" userDrawn="1">
          <p15:clr>
            <a:srgbClr val="F26B43"/>
          </p15:clr>
        </p15:guide>
        <p15:guide id="7" orient="horz" pos="169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B8872A-0263-52A8-9487-D5DA46F0B713}" name="Samanta, Moumita /IN" initials="SM/" userId="S::Moumita.Samanta@sanofi.com::8d0f9159-92b1-4d41-aa8b-6fd7576532ce" providerId="AD"/>
  <p188:author id="{0677BC3E-60CE-FE07-33A3-7CE716D57F5C}" name="Rayasam, Vijay /IN" initials="RV/" userId="S::Vijay.Rayasam@sanofi.com::34e3cc5c-93bf-4ff8-9810-74fd828c74fd" providerId="AD"/>
  <p188:author id="{742AAA5B-4D39-0499-ED00-5BB7ECC477B4}" name="Popovic, Branko /DE" initials="PB/" userId="S::Branko.Popovic@sanofi.com::1bc4e505-0fa0-4500-a521-42dabbaf1e71" providerId="AD"/>
  <p188:author id="{BEFBE064-E4C4-0130-5042-CEE8A6188B1A}" name="Bardia, Avinash /IN" initials="BA/" userId="S::Avinash.Bardia@sanofi.com::460e8d00-4a15-4d36-9598-fa871fffbce9" providerId="AD"/>
  <p188:author id="{11034CD9-2934-414D-F29E-925DDE0E4181}" name="Paola Luciani" initials="PL" userId="S::pl19d889@campus.unibe.ch::eb26c800-aa2f-4a23-9172-8d7a64ba97e5" providerId="AD"/>
  <p188:author id="{FFE47EE6-A2F0-13A5-8EE8-3661DB1849A6}" name="Medical Writer" initials="MW" userId="Medical Writer" providerId="None"/>
  <p188:author id="{7872C2FC-A096-1314-482D-1FAE70D4226C}" name="Bhandari, Swati /IN" initials="BS/" userId="S::Swati.Bhandari@sanofi.com::13333ca9-377b-4710-a300-7add9d57d09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004C"/>
    <a:srgbClr val="DDDDDD"/>
    <a:srgbClr val="7A00E6"/>
    <a:srgbClr val="F5F5F5"/>
    <a:srgbClr val="F3981B"/>
    <a:srgbClr val="8D2D15"/>
    <a:srgbClr val="FBF9F9"/>
    <a:srgbClr val="E9E6ED"/>
    <a:srgbClr val="FFFFFF"/>
    <a:srgbClr val="F5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6491E1-BA94-4B19-A1EB-B3F5D3B080E2}" v="3" dt="2024-05-13T08:12:12.579"/>
  </p1510:revLst>
</p1510:revInfo>
</file>

<file path=ppt/tableStyles.xml><?xml version="1.0" encoding="utf-8"?>
<a:tblStyleLst xmlns:a="http://schemas.openxmlformats.org/drawingml/2006/main" def="{F800B559-55DF-4324-A70D-7A5FB1BD5379}">
  <a:tblStyle styleId="{F800B559-55DF-4324-A70D-7A5FB1BD5379}" styleName="Sanofi">
    <a:wholeTbl>
      <a:tcTxStyle>
        <a:fontRef idx="minor">
          <a:schemeClr val="dk1"/>
        </a:fontRef>
        <a:schemeClr val="dk1"/>
      </a:tcTxStyle>
      <a:tcStyle>
        <a:tcBdr>
          <a:left>
            <a:ln w="2500" cmpd="sng">
              <a:solidFill>
                <a:schemeClr val="lt2"/>
              </a:solidFill>
            </a:ln>
          </a:left>
          <a:right>
            <a:ln w="2500" cmpd="sng">
              <a:solidFill>
                <a:schemeClr val="lt2"/>
              </a:solidFill>
            </a:ln>
          </a:right>
          <a:top>
            <a:ln w="2500" cmpd="sng">
              <a:solidFill>
                <a:schemeClr val="lt2"/>
              </a:solidFill>
            </a:ln>
          </a:top>
          <a:bottom>
            <a:ln w="2500" cmpd="sng">
              <a:solidFill>
                <a:schemeClr val="lt2"/>
              </a:solidFill>
            </a:ln>
          </a:bottom>
          <a:insideH>
            <a:ln w="2500" cmpd="sng">
              <a:solidFill>
                <a:schemeClr val="lt2"/>
              </a:solidFill>
            </a:ln>
          </a:insideH>
          <a:insideV>
            <a:ln w="2500" cmpd="sng">
              <a:solidFill>
                <a:schemeClr val="lt2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H>
    <a:band2H>
      <a:tcStyle>
        <a:tcBdr/>
      </a:tcStyle>
    </a:band2H>
    <a:band1V>
      <a:tcStyle>
        <a:tcBdr>
          <a:left>
            <a:ln w="2500" cmpd="sng">
              <a:solidFill>
                <a:schemeClr val="lt1"/>
              </a:solidFill>
            </a:ln>
          </a:left>
          <a:right>
            <a:ln w="2500" cmpd="sng">
              <a:solidFill>
                <a:schemeClr val="lt1"/>
              </a:solidFill>
            </a:ln>
          </a:right>
          <a:top>
            <a:ln w="2500" cmpd="sng">
              <a:solidFill>
                <a:schemeClr val="lt1"/>
              </a:solidFill>
            </a:ln>
          </a:top>
          <a:bottom>
            <a:ln w="2500" cmpd="sng">
              <a:solidFill>
                <a:schemeClr val="lt1"/>
              </a:solidFill>
            </a:ln>
          </a:bottom>
          <a:insideH>
            <a:ln w="2500" cmpd="sng">
              <a:solidFill>
                <a:schemeClr val="lt1"/>
              </a:solidFill>
            </a:ln>
          </a:insideH>
          <a:insideV>
            <a:ln w="2500" cmpd="sng">
              <a:solidFill>
                <a:schemeClr val="lt1"/>
              </a:solidFill>
            </a:ln>
          </a:insideV>
        </a:tcBdr>
        <a:fill>
          <a:solidFill>
            <a:schemeClr val="dk2"/>
          </a:solidFill>
        </a:fill>
      </a:tcStyle>
    </a:band1V>
    <a:band2V>
      <a:tcStyle>
        <a:tcBdr/>
      </a:tcStyle>
    </a:band2V>
    <a:la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Col>
    <a:firstCol>
      <a:tcTxStyle b="off">
        <a:fontRef idx="min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firstCol>
    <a:lastRow>
      <a:tcTxStyle b="on">
        <a:fontRef idx="major">
          <a:schemeClr val="dk1"/>
        </a:fontRef>
        <a:schemeClr val="dk1"/>
      </a:tcTxStyle>
      <a:tcStyle>
        <a:tcBdr/>
        <a:fill>
          <a:solidFill>
            <a:schemeClr val="dk2"/>
          </a:solidFill>
        </a:fill>
      </a:tcStyle>
    </a:lastRow>
    <a:firstRow>
      <a:tcTxStyle b="off">
        <a:fontRef idx="major">
          <a:schemeClr val="lt2"/>
        </a:fontRef>
        <a:schemeClr val="lt2"/>
      </a:tcTxStyle>
      <a:tcStyle>
        <a:tcBdr>
          <a:bottom>
            <a:ln w="36000" cmpd="sng">
              <a:solidFill>
                <a:schemeClr val="accent2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9"/>
  </p:normalViewPr>
  <p:slideViewPr>
    <p:cSldViewPr snapToGrid="0">
      <p:cViewPr varScale="1">
        <p:scale>
          <a:sx n="96" d="100"/>
          <a:sy n="96" d="100"/>
        </p:scale>
        <p:origin x="994" y="62"/>
      </p:cViewPr>
      <p:guideLst>
        <p:guide orient="horz" pos="1620"/>
        <p:guide orient="horz" pos="2119"/>
        <p:guide pos="2857"/>
        <p:guide orient="horz" pos="849"/>
        <p:guide pos="5534"/>
        <p:guide pos="204"/>
        <p:guide orient="horz" pos="1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3C5A8E8-CFFD-8244-99C5-C59695B7B5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2097A3-5546-824A-82FF-3390AD25D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5986D-8BE5-CF41-BDD9-ABAFDA2F44C7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FF6B0C-B1BA-F042-9223-AFA5A1E54C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5FA54A-F961-0E49-BD8F-3E49E88675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FDA78-543E-4D49-948C-0112778612F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38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6454-8C49-4AFA-8B67-E69B53E09A31}" type="datetimeFigureOut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76107-2EC1-4836-BBE2-B29C7F5CEAC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47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8353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576107-2EC1-4836-BBE2-B29C7F5CEAC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499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576107-2EC1-4836-BBE2-B29C7F5CEAC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961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86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0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300751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77122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6288089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>
            <a:lvl1pPr>
              <a:defRPr sz="1600"/>
            </a:lvl1pPr>
            <a:lvl3pPr>
              <a:defRPr sz="12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E4111-FD6C-60E8-ED51-6C73EB95F83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0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0872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045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9822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881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285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40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77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29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48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2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18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0D2BD608-36B3-4474-BA8B-15AEB0D0D1D8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568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33AA266D-5917-4249-B26D-634166758FCE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7657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US" noProof="0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4DCDC8EC-52A6-466D-9D5F-076CA985BCCA}" type="datetime1">
              <a:rPr lang="en-US" smtClean="0"/>
              <a:t>11/4/2024</a:t>
            </a:fld>
            <a:endParaRPr lang="en-US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7D8BFA7-360E-9F3D-C788-50E86D9B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66446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775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US" noProof="0" dirty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3BE09BA9-03DA-4D48-A121-66A590ED3807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9F2A27C-C822-EF57-C64A-3CC0EA2A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6822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6DC71A77-496E-4395-ABCC-37CEF6D48250}" type="datetime1">
              <a:rPr lang="en-US" smtClean="0"/>
              <a:t>11/4/2024</a:t>
            </a:fld>
            <a:endParaRPr lang="en-US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38112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9398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43095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CE88E49F-5A46-4A1A-88AE-E0451ED74D7D}" type="datetime1">
              <a:rPr lang="en-US" smtClean="0"/>
              <a:t>11/4/2024</a:t>
            </a:fld>
            <a:endParaRPr lang="en-US"/>
          </a:p>
        </p:txBody>
      </p:sp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8144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fld id="{FF7BC829-2F88-425D-9242-628C63EE00E0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pPr marL="0" indent="0">
                <a:buFontTx/>
                <a:buNone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r>
                <a:rPr lang="en-US" sz="1100" b="1" dirty="0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8225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fld id="{C712C52C-DFF5-4647-A151-2E85F468EFA7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48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0316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9DE761C0-9D93-4C19-9542-8D9649C7A8E9}" type="datetime1">
              <a:rPr lang="en-US" smtClean="0"/>
              <a:t>11/4/2024</a:t>
            </a:fld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0842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384FD9D-9313-45BF-8518-4CCA122F2A8D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3927421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76B63B2B-8645-42A1-B6C1-61EEC52BD347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40693094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824D0F27-D5A4-43A8-A41A-5DEE9F4A7517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6469505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E4111-FD6C-60E8-ED51-6C73EB95F83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7DDCD12F-7550-4456-905C-54E815145792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42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EBE96BC7-E8D7-45ED-AEBA-8C3E0D79CD96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657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9F2A27C-C822-EF57-C64A-3CC0EA2A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542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4AF7D491-75F5-4C22-B5DF-DAC20A96506A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8989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9E0DDDF-CAB4-4ACD-94A8-16FC702A123E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57060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7CBBE9B0-19B2-4B3C-B418-F3318240F8A5}" type="datetime1">
              <a:rPr lang="en-US" smtClean="0"/>
              <a:t>11/4/2024</a:t>
            </a:fld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pPr marL="0" indent="0">
                <a:buFontTx/>
                <a:buNone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r>
                <a:rPr lang="en-US" sz="1100" b="1" dirty="0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92551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5FFBC69F-5A39-42A8-8CC8-CB67AE4AD723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pPr marL="0" indent="0">
                <a:buFontTx/>
                <a:buNone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r>
                <a:rPr lang="en-US" sz="1100" b="1" dirty="0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02567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 dirty="0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fld id="{F197F0C3-3F28-4771-9FD7-DE01CFE892B4}" type="datetime1">
              <a:rPr lang="en-US" smtClean="0"/>
              <a:t>11/4/2024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576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83C747D1-E529-41CC-950B-07AA54274E68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9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0F02E8D-19B7-4564-8A46-23D941BE0639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269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B820C45C-2A25-4CE2-B05A-F2FB237D974C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6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C8C01CA8-AD32-4675-B0D2-77F21EF584DD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873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6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38112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830195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95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6117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9F2A27C-C822-EF57-C64A-3CC0EA2A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368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38112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766309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07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21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54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F7E6B04-1AC9-8CA8-68AB-911102F3E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385122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CFC81C5C-8777-7961-5EC7-D7465DE568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24235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96DFF05-40CE-212A-1211-CF42C72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27541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7138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2830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1269656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908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6729715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/>
          </a:p>
          <a:p>
            <a:pPr marL="0" indent="0">
              <a:buFontTx/>
              <a:buNone/>
            </a:pPr>
            <a:endParaRPr lang="en-US" sz="1100"/>
          </a:p>
          <a:p>
            <a:endParaRPr lang="en-US" sz="1100"/>
          </a:p>
          <a:p>
            <a:endParaRPr lang="en-US" sz="1100"/>
          </a:p>
          <a:p>
            <a:r>
              <a:rPr lang="en-US" sz="1100" b="1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171210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70341"/>
            <a:ext cx="8485200" cy="332399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2331720" y="4830641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>
          <a:xfrm>
            <a:off x="8340150" y="4792985"/>
            <a:ext cx="476250" cy="205743"/>
          </a:xfrm>
        </p:spPr>
        <p:txBody>
          <a:bodyPr/>
          <a:lstStyle>
            <a:lvl1pPr>
              <a:defRPr sz="900"/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919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633">
          <p15:clr>
            <a:srgbClr val="FBAE40"/>
          </p15:clr>
        </p15:guide>
        <p15:guide id="2" pos="2880">
          <p15:clr>
            <a:srgbClr val="FBAE40"/>
          </p15:clr>
        </p15:guide>
        <p15:guide id="3" pos="209">
          <p15:clr>
            <a:srgbClr val="FBAE40"/>
          </p15:clr>
        </p15:guide>
        <p15:guide id="4" pos="5555">
          <p15:clr>
            <a:srgbClr val="FBAE40"/>
          </p15:clr>
        </p15:guide>
        <p15:guide id="5" orient="horz" pos="2904">
          <p15:clr>
            <a:srgbClr val="FBAE40"/>
          </p15:clr>
        </p15:guide>
        <p15:guide id="6" orient="horz" pos="17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7752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67848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Using bullets with the indent button:</a:t>
              </a:r>
            </a:p>
            <a:p>
              <a:r>
                <a:rPr lang="en-US" sz="1100"/>
                <a:t>Use the indent button to create the text levels with the appropriate bullet in miracle purple.</a:t>
              </a:r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endParaRPr lang="en-US" sz="110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06365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75582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36082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91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02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/>
            </a:p>
            <a:p>
              <a:pPr marL="0" indent="0">
                <a:buFontTx/>
                <a:buNone/>
              </a:pPr>
              <a:endParaRPr lang="en-US" sz="1100"/>
            </a:p>
            <a:p>
              <a:endParaRPr lang="en-US" sz="1100"/>
            </a:p>
            <a:p>
              <a:endParaRPr lang="en-US" sz="1100"/>
            </a:p>
            <a:p>
              <a:r>
                <a:rPr lang="en-US" sz="1100" b="1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589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251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73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248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0366835-777C-511E-AE03-D0BFC18D66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6" y="1735004"/>
            <a:ext cx="3628487" cy="1673492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34040-D851-8E27-074B-8DD1F083D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8438A0-0CC6-D549-0459-D85D42736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BAD9CECC-0D9E-40CA-BF0A-35C7E7035D40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038350-52BE-4F4A-04D6-F900959E39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6195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Logo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ogo">
            <a:extLst>
              <a:ext uri="{FF2B5EF4-FFF2-40B4-BE49-F238E27FC236}">
                <a16:creationId xmlns:a16="http://schemas.microsoft.com/office/drawing/2014/main" id="{AAE34BD0-96F3-484E-823D-846BCF7077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236582" y="2227950"/>
            <a:ext cx="2670837" cy="687600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B5ACEFF7-2172-4E31-95A5-2822B762DCC8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156C511D-58A1-442A-9FDB-13B83505C8E1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33BB5D3E-7EA3-4217-8524-E90CF2B6AC62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3EC17F8-45E7-8365-B942-669A2476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F8459A5A-EC75-F801-92F2-3711B387B2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E4155A0C-5816-4DAB-A109-03AB1F0413B1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B5D121BD-DD84-A511-18CE-8F3ED889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62907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US" noProof="0" dirty="0"/>
          </a:p>
        </p:txBody>
      </p:sp>
      <p:cxnSp>
        <p:nvCxnSpPr>
          <p:cNvPr id="4" name="Straight Arrow Connector 1">
            <a:extLst>
              <a:ext uri="{FF2B5EF4-FFF2-40B4-BE49-F238E27FC236}">
                <a16:creationId xmlns:a16="http://schemas.microsoft.com/office/drawing/2014/main" id="{A57F5ED8-BC67-2422-8F8F-DF361F83A40E}"/>
              </a:ext>
            </a:extLst>
          </p:cNvPr>
          <p:cNvCxnSpPr>
            <a:cxnSpLocks/>
          </p:cNvCxnSpPr>
          <p:nvPr userDrawn="1"/>
        </p:nvCxnSpPr>
        <p:spPr>
          <a:xfrm flipV="1">
            <a:off x="4503448" y="5236845"/>
            <a:ext cx="0" cy="325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7D3D1E7-2699-59A4-D8F8-B13F1191BFCB}"/>
              </a:ext>
            </a:extLst>
          </p:cNvPr>
          <p:cNvSpPr txBox="1"/>
          <p:nvPr userDrawn="1"/>
        </p:nvSpPr>
        <p:spPr>
          <a:xfrm>
            <a:off x="1378200" y="5618210"/>
            <a:ext cx="5802084" cy="769441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change date format:</a:t>
            </a:r>
          </a:p>
          <a:p>
            <a:pPr marL="285750" indent="-285750">
              <a:buFontTx/>
              <a:buChar char="-"/>
            </a:pPr>
            <a:r>
              <a:rPr lang="en-US" sz="1100" dirty="0"/>
              <a:t>Go to the “Insert” tab in the top ribbon</a:t>
            </a:r>
          </a:p>
          <a:p>
            <a:pPr marL="285750" indent="-285750">
              <a:buFontTx/>
              <a:buChar char="-"/>
            </a:pPr>
            <a:r>
              <a:rPr lang="en-US" sz="1100" dirty="0"/>
              <a:t>Click on “Header &amp; Footer”</a:t>
            </a:r>
          </a:p>
          <a:p>
            <a:pPr marL="285750" indent="-285750">
              <a:buFontTx/>
              <a:buChar char="-"/>
            </a:pPr>
            <a:r>
              <a:rPr lang="en-US" sz="1100" dirty="0"/>
              <a:t>Choose the desired date format from the dropdown and save your changes</a:t>
            </a:r>
          </a:p>
        </p:txBody>
      </p:sp>
      <p:pic>
        <p:nvPicPr>
          <p:cNvPr id="7" name="Picture 6" descr="A picture containing text, design&#10;&#10;Description automatically generated">
            <a:extLst>
              <a:ext uri="{FF2B5EF4-FFF2-40B4-BE49-F238E27FC236}">
                <a16:creationId xmlns:a16="http://schemas.microsoft.com/office/drawing/2014/main" id="{C2D5CC4C-B9C2-025E-BF1F-27788700B7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135" y="5631571"/>
            <a:ext cx="522697" cy="733227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AC949252-E353-4F77-A016-75A0CC68D5A4}" type="datetime1">
              <a:rPr lang="en-US" smtClean="0"/>
              <a:t>11/4/2024</a:t>
            </a:fld>
            <a:endParaRPr lang="en-US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7D8BFA7-360E-9F3D-C788-50E86D9B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66446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540047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US" noProof="0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D4DC56D6-AE0F-417E-87D4-1E2DA54BB0C5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C9574E-8D93-4A45-79FC-2238C845CC65}"/>
              </a:ext>
            </a:extLst>
          </p:cNvPr>
          <p:cNvGrpSpPr/>
          <p:nvPr userDrawn="1"/>
        </p:nvGrpSpPr>
        <p:grpSpPr>
          <a:xfrm>
            <a:off x="3346725" y="332433"/>
            <a:ext cx="2822026" cy="533712"/>
            <a:chOff x="3160987" y="332433"/>
            <a:chExt cx="2822026" cy="533712"/>
          </a:xfrm>
        </p:grpSpPr>
        <p:pic>
          <p:nvPicPr>
            <p:cNvPr id="11" name="Logo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F06C689-9740-E892-AC15-0122A5BA3D0C}"/>
                </a:ext>
              </a:extLst>
            </p:cNvPr>
            <p:cNvPicPr>
              <a:picLocks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0987" y="332433"/>
              <a:ext cx="1157201" cy="53371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24991A-0791-16A0-F387-C6CEF825C7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53745" y="332433"/>
              <a:ext cx="1529268" cy="511200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E1C230-0B9E-BDCB-3700-752E39E4AC3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385967" y="492919"/>
              <a:ext cx="0" cy="21193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22395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ver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E32C881-4A7C-F2DB-1F92-32C9711A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600" y="1449062"/>
            <a:ext cx="6922834" cy="1243611"/>
          </a:xfrm>
        </p:spPr>
        <p:txBody>
          <a:bodyPr>
            <a:noAutofit/>
          </a:bodyPr>
          <a:lstStyle>
            <a:lvl1pPr algn="ctr"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">
            <a:extLst>
              <a:ext uri="{FF2B5EF4-FFF2-40B4-BE49-F238E27FC236}">
                <a16:creationId xmlns:a16="http://schemas.microsoft.com/office/drawing/2014/main" id="{57CD9AAA-CCAE-44AF-A224-A38A0B786F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176A07A-C4FF-49D0-80C5-1B4F36FB3A3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8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8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US" noProof="0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208703A-2EC7-4EBC-25D2-46174F00720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8" y="4832099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73C109EE-7C5C-46C0-90A8-67D5C6D8ED4A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D8D70C-F89E-240F-494A-E0033A017BB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8336226" y="4800359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5119D0F7-561D-8330-BA43-814C64F6CF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367" y="166254"/>
            <a:ext cx="1157201" cy="533712"/>
          </a:xfrm>
          <a:prstGeom prst="rect">
            <a:avLst/>
          </a:prstGeom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946473-1486-7727-87BD-BC041496FE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9317" y="3938588"/>
            <a:ext cx="2305366" cy="7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3223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A615-DA1F-29AA-A06D-24C5F97B5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83" y="1444509"/>
            <a:ext cx="6922834" cy="1254557"/>
          </a:xfrm>
        </p:spPr>
        <p:txBody>
          <a:bodyPr/>
          <a:lstStyle>
            <a:lvl1pPr algn="ctr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Espace réservé du graphique SmartArt 18">
            <a:extLst>
              <a:ext uri="{FF2B5EF4-FFF2-40B4-BE49-F238E27FC236}">
                <a16:creationId xmlns:a16="http://schemas.microsoft.com/office/drawing/2014/main" id="{50E609C3-EA6F-468A-8B7C-CD27949FB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14347" y="3749928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id="{54CCF570-9115-4289-839C-7FACBC619C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0583" y="2818617"/>
            <a:ext cx="6922834" cy="403469"/>
          </a:xfrm>
        </p:spPr>
        <p:txBody>
          <a:bodyPr anchor="ctr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42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89FD9C7-FB39-4714-81F8-6EA37E5B62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0583" y="3384936"/>
            <a:ext cx="6922834" cy="231290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Espace réservé du graphique SmartArt 19">
            <a:extLst>
              <a:ext uri="{FF2B5EF4-FFF2-40B4-BE49-F238E27FC236}">
                <a16:creationId xmlns:a16="http://schemas.microsoft.com/office/drawing/2014/main" id="{F155B637-1E1E-462B-9FBB-56FD42311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14347" y="1161011"/>
            <a:ext cx="115305" cy="114487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  <a:endParaRPr lang="en-US" noProof="0" dirty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27488BCF-9F91-440E-B9B4-3B8628FE5A1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46495" y="333342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EB91D5A6-4846-4A0D-AEA5-4C76E28CB395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503CE94E-53F9-481B-BF77-A348529571D3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7ADD6FFB-F84E-4F7B-930C-208E58062DD7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45C10403-1F97-E022-7AB9-4F7DAEF42BCE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3758509" y="4827336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F27F8291-55CD-4416-A90D-D08F17E5009E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A78C3271-9D4F-D92A-D079-0D4DFA48B7AC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9F2A27C-C822-EF57-C64A-3CC0EA2A1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2543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0A3477C-D6FC-D7E0-047E-F20105E4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6020"/>
            <a:ext cx="3712306" cy="1242315"/>
          </a:xfrm>
        </p:spPr>
        <p:txBody>
          <a:bodyPr anchor="b"/>
          <a:lstStyle>
            <a:lvl1pPr algn="ctr"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14179443-CD99-4560-A70A-CF3E60CA5C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633150E7-212E-42D8-857F-00B727BB0E6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Espace réservé du graphique SmartArt 18">
            <a:extLst>
              <a:ext uri="{FF2B5EF4-FFF2-40B4-BE49-F238E27FC236}">
                <a16:creationId xmlns:a16="http://schemas.microsoft.com/office/drawing/2014/main" id="{2835F6F0-E601-40E8-8F65-7949A8AA2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17" name="Espace réservé du graphique SmartArt 19">
            <a:extLst>
              <a:ext uri="{FF2B5EF4-FFF2-40B4-BE49-F238E27FC236}">
                <a16:creationId xmlns:a16="http://schemas.microsoft.com/office/drawing/2014/main" id="{4F60E46E-0715-41F6-BEAC-C9C998D41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8C069D0-B5D0-504E-2496-36A8562926A7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2FFADE2-6BA0-BF42-BCCC-82685DE22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14968"/>
            <a:ext cx="307086" cy="622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0BF80A-315A-D082-FC58-F44416FD9DDD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EFBD84C-C1DB-D752-B1E0-1F750781866A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B0C766BF-F88C-4C4C-92BC-354580CCAB82}" type="datetime1">
              <a:rPr lang="en-US" smtClean="0"/>
              <a:t>11/4/2024</a:t>
            </a:fld>
            <a:endParaRPr lang="en-US"/>
          </a:p>
        </p:txBody>
      </p:sp>
      <p:pic>
        <p:nvPicPr>
          <p:cNvPr id="19" name="Picture 18" descr="A picture containing text, design&#10;&#10;Description automatically generated">
            <a:extLst>
              <a:ext uri="{FF2B5EF4-FFF2-40B4-BE49-F238E27FC236}">
                <a16:creationId xmlns:a16="http://schemas.microsoft.com/office/drawing/2014/main" id="{26713790-E152-B95B-2524-D60DA3D335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503" y="5631571"/>
            <a:ext cx="522697" cy="7332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8D3FEA-FD9E-8042-1FFC-C259AAE6E0B4}"/>
              </a:ext>
            </a:extLst>
          </p:cNvPr>
          <p:cNvSpPr txBox="1"/>
          <p:nvPr userDrawn="1"/>
        </p:nvSpPr>
        <p:spPr>
          <a:xfrm>
            <a:off x="2390568" y="5618210"/>
            <a:ext cx="5802084" cy="769441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change date format:</a:t>
            </a:r>
          </a:p>
          <a:p>
            <a:pPr marL="285750" indent="-285750">
              <a:buFontTx/>
              <a:buChar char="-"/>
            </a:pPr>
            <a:r>
              <a:rPr lang="en-US" sz="1100" dirty="0"/>
              <a:t>Go to the “Insert” tab in the top ribbon</a:t>
            </a:r>
          </a:p>
          <a:p>
            <a:pPr marL="285750" indent="-285750">
              <a:buFontTx/>
              <a:buChar char="-"/>
            </a:pPr>
            <a:r>
              <a:rPr lang="en-US" sz="1100" dirty="0"/>
              <a:t>Click on “Header &amp; Footer”</a:t>
            </a:r>
          </a:p>
          <a:p>
            <a:pPr marL="285750" indent="-285750">
              <a:buFontTx/>
              <a:buChar char="-"/>
            </a:pPr>
            <a:r>
              <a:rPr lang="en-US" sz="1100" dirty="0"/>
              <a:t>Choose the desired date format from the dropdown and save your changes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4BFFA5-AAC6-D700-72EE-2DAE1F3EC702}"/>
              </a:ext>
            </a:extLst>
          </p:cNvPr>
          <p:cNvCxnSpPr>
            <a:cxnSpLocks/>
          </p:cNvCxnSpPr>
          <p:nvPr userDrawn="1"/>
        </p:nvCxnSpPr>
        <p:spPr>
          <a:xfrm flipV="1">
            <a:off x="6963618" y="5236845"/>
            <a:ext cx="0" cy="325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38112" y="387185"/>
            <a:ext cx="851011" cy="219091"/>
            <a:chOff x="4767702" y="-472136"/>
            <a:chExt cx="745525" cy="191931"/>
          </a:xfrm>
          <a:solidFill>
            <a:srgbClr val="FFFFFF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chemeClr val="accent2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8F7ED7-7ACD-AADF-A14B-9A6FA8B8E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6581613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43491619-034C-EC61-0739-E7F893EE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65425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2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00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Title with Image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4174-1212-A5FD-D6D7-7B66CE6E1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572" y="1442763"/>
            <a:ext cx="3712306" cy="1263859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1">
            <a:extLst>
              <a:ext uri="{FF2B5EF4-FFF2-40B4-BE49-F238E27FC236}">
                <a16:creationId xmlns:a16="http://schemas.microsoft.com/office/drawing/2014/main" id="{C4763866-3F61-4A13-9CE8-9A542B41F4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87572" y="2818617"/>
            <a:ext cx="3712306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000" b="0" i="1" kern="1200" dirty="0">
                <a:solidFill>
                  <a:schemeClr val="bg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 i="1">
                <a:solidFill>
                  <a:schemeClr val="bg1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7A2D6EFB-94B5-487C-A9CF-03E9B187D67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087572" y="3240373"/>
            <a:ext cx="3712306" cy="577995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lnSpc>
                <a:spcPct val="100000"/>
              </a:lnSpc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EE24E6D-4EF1-5A88-14F5-A64B56EAFFD0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6135974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4362DA3E-181D-46CA-944F-1EC1CBD7384D}" type="datetime1">
              <a:rPr lang="en-US" smtClean="0"/>
              <a:t>11/4/2024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6984F9-B184-339C-6165-DF2D8F7B1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14968"/>
            <a:ext cx="307086" cy="622046"/>
          </a:xfrm>
          <a:prstGeom prst="rect">
            <a:avLst/>
          </a:prstGeom>
        </p:spPr>
      </p:pic>
      <p:sp>
        <p:nvSpPr>
          <p:cNvPr id="16" name="Espace réservé du graphique SmartArt 18">
            <a:extLst>
              <a:ext uri="{FF2B5EF4-FFF2-40B4-BE49-F238E27FC236}">
                <a16:creationId xmlns:a16="http://schemas.microsoft.com/office/drawing/2014/main" id="{E04644FF-725F-4770-81BC-F01677422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892559" y="3877313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37" name="Picture Placeholder 1">
            <a:extLst>
              <a:ext uri="{FF2B5EF4-FFF2-40B4-BE49-F238E27FC236}">
                <a16:creationId xmlns:a16="http://schemas.microsoft.com/office/drawing/2014/main" id="{B393D89D-0FFD-4664-8FAD-EE45D64CF7A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0 w 4781135"/>
              <a:gd name="connsiteY0" fmla="*/ 0 h 5143500"/>
              <a:gd name="connsiteX1" fmla="*/ 3673235 w 4781135"/>
              <a:gd name="connsiteY1" fmla="*/ 0 h 5143500"/>
              <a:gd name="connsiteX2" fmla="*/ 3843349 w 4781135"/>
              <a:gd name="connsiteY2" fmla="*/ 145970 h 5143500"/>
              <a:gd name="connsiteX3" fmla="*/ 4781135 w 4781135"/>
              <a:gd name="connsiteY3" fmla="*/ 2622891 h 5143500"/>
              <a:gd name="connsiteX4" fmla="*/ 3861453 w 4781135"/>
              <a:gd name="connsiteY4" fmla="*/ 5081299 h 5143500"/>
              <a:gd name="connsiteX5" fmla="*/ 3792118 w 4781135"/>
              <a:gd name="connsiteY5" fmla="*/ 5143500 h 5143500"/>
              <a:gd name="connsiteX6" fmla="*/ 0 w 4781135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1135" h="5143500"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Espace réservé du graphique SmartArt 19">
            <a:extLst>
              <a:ext uri="{FF2B5EF4-FFF2-40B4-BE49-F238E27FC236}">
                <a16:creationId xmlns:a16="http://schemas.microsoft.com/office/drawing/2014/main" id="{540F3744-EAB0-48D1-B7AE-720C862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892559" y="1322814"/>
            <a:ext cx="102332" cy="101605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bg1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cxnSp>
        <p:nvCxnSpPr>
          <p:cNvPr id="6" name="Straight Arrow Connector 1">
            <a:extLst>
              <a:ext uri="{FF2B5EF4-FFF2-40B4-BE49-F238E27FC236}">
                <a16:creationId xmlns:a16="http://schemas.microsoft.com/office/drawing/2014/main" id="{99D8AD53-2E55-0829-7091-418B802B405B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628EDFD9-5DD7-F7AA-09B4-BE8D34F712A6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9EDD880A-DFFE-4F0B-ACE0-49E81EAC5C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18220" y="387185"/>
            <a:ext cx="851011" cy="219091"/>
            <a:chOff x="4767702" y="-472136"/>
            <a:chExt cx="745525" cy="191931"/>
          </a:xfrm>
          <a:solidFill>
            <a:schemeClr val="bg1"/>
          </a:solidFill>
        </p:grpSpPr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23232CF7-6A63-4E62-9BB3-AEC2E2985622}"/>
                </a:ext>
              </a:extLst>
            </p:cNvPr>
            <p:cNvSpPr/>
            <p:nvPr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57EF7850-35A6-4B4B-BC7E-9FC7583FB3C6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>
                <a:solidFill>
                  <a:schemeClr val="accent2"/>
                </a:solidFill>
              </a:endParaRPr>
            </a:p>
          </p:txBody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2E436654-D7D3-4BBB-9470-2F10DA8514EE}"/>
                </a:ext>
              </a:extLst>
            </p:cNvPr>
            <p:cNvSpPr/>
            <p:nvPr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 noProof="0"/>
            </a:p>
          </p:txBody>
        </p:sp>
      </p:grp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C2E5082-385C-1F27-CD35-2D68D3BA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51F689D1-40FA-26C5-AC17-784ADFE50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0378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with Visu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06AD566-8583-4475-A096-A1776044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354879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0">
            <a:extLst>
              <a:ext uri="{FF2B5EF4-FFF2-40B4-BE49-F238E27FC236}">
                <a16:creationId xmlns:a16="http://schemas.microsoft.com/office/drawing/2014/main" id="{33DFCED8-0EB4-4E57-BDC7-7349EFC7B90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3152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0" name="Text placeholder 1">
            <a:extLst>
              <a:ext uri="{FF2B5EF4-FFF2-40B4-BE49-F238E27FC236}">
                <a16:creationId xmlns:a16="http://schemas.microsoft.com/office/drawing/2014/main" id="{591A3E6F-3476-47ED-8C55-9EBB33F42A5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89277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8AFC591C-8E4C-4797-84E6-9ACB86CA696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9365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97091393-5B32-4687-B23A-7838A2A25A2C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331523" y="206457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4EFDD7E2-57EF-47B5-AF8A-BF6D20E10C47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892771" y="206295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A45169-55E0-4EE5-8CBA-8768DBF2F544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893659" y="232801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075F6C6B-6992-47B7-BC49-F4AC1EE38A88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331523" y="2659035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599CCF3B-6B06-4CAD-8825-545E17FF2ACF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892771" y="2657414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41B2844B-42C8-4FB2-BA00-4038766A4A1D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893659" y="2922472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A758C59-C8FF-42D2-9532-27C881E50320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331523" y="325482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930D6C4D-8511-437A-B3D5-0F9CBC93B993}"/>
              </a:ext>
            </a:extLst>
          </p:cNvPr>
          <p:cNvSpPr>
            <a:spLocks noGrp="1"/>
          </p:cNvSpPr>
          <p:nvPr>
            <p:ph type="body" sz="quarter" idx="90"/>
          </p:nvPr>
        </p:nvSpPr>
        <p:spPr>
          <a:xfrm>
            <a:off x="892771" y="325320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11">
            <a:extLst>
              <a:ext uri="{FF2B5EF4-FFF2-40B4-BE49-F238E27FC236}">
                <a16:creationId xmlns:a16="http://schemas.microsoft.com/office/drawing/2014/main" id="{218CAD9D-594C-4262-9BE4-D19C1B8241C1}"/>
              </a:ext>
            </a:extLst>
          </p:cNvPr>
          <p:cNvSpPr>
            <a:spLocks noGrp="1"/>
          </p:cNvSpPr>
          <p:nvPr>
            <p:ph type="body" sz="quarter" idx="89"/>
          </p:nvPr>
        </p:nvSpPr>
        <p:spPr>
          <a:xfrm>
            <a:off x="893659" y="351826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98D97654-EEEA-4D58-A2DB-CCD6CCA548FE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331523" y="3848578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9F33D73-E99B-4746-8C7A-EBD6161BCDB4}"/>
              </a:ext>
            </a:extLst>
          </p:cNvPr>
          <p:cNvSpPr>
            <a:spLocks noGrp="1"/>
          </p:cNvSpPr>
          <p:nvPr>
            <p:ph type="body" sz="quarter" idx="93"/>
          </p:nvPr>
        </p:nvSpPr>
        <p:spPr>
          <a:xfrm>
            <a:off x="892771" y="3846957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89230667-50D9-47D9-A8C7-FAE52F19D569}"/>
              </a:ext>
            </a:extLst>
          </p:cNvPr>
          <p:cNvSpPr>
            <a:spLocks noGrp="1"/>
          </p:cNvSpPr>
          <p:nvPr>
            <p:ph type="body" sz="quarter" idx="92"/>
          </p:nvPr>
        </p:nvSpPr>
        <p:spPr>
          <a:xfrm>
            <a:off x="893659" y="4112015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1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1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Picture Placeholder 1">
            <a:extLst>
              <a:ext uri="{FF2B5EF4-FFF2-40B4-BE49-F238E27FC236}">
                <a16:creationId xmlns:a16="http://schemas.microsoft.com/office/drawing/2014/main" id="{AE9FBA9E-4B66-4D19-A4F1-FA106CF9436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2777" y="532799"/>
            <a:ext cx="4756746" cy="4132943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F281186E-573E-EE05-B138-F2147E78ABDC}"/>
              </a:ext>
            </a:extLst>
          </p:cNvPr>
          <p:cNvSpPr>
            <a:spLocks noGrp="1"/>
          </p:cNvSpPr>
          <p:nvPr>
            <p:ph type="ftr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7D221522-8752-D144-CBDC-F4E82C157112}"/>
              </a:ext>
            </a:extLst>
          </p:cNvPr>
          <p:cNvSpPr>
            <a:spLocks noGrp="1"/>
          </p:cNvSpPr>
          <p:nvPr>
            <p:ph type="dt" sz="half" idx="94"/>
          </p:nvPr>
        </p:nvSpPr>
        <p:spPr/>
        <p:txBody>
          <a:bodyPr/>
          <a:lstStyle/>
          <a:p>
            <a:fld id="{686B58DC-4F03-446A-9C3A-7D9D56EEE5C4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684C0408-DEDF-6B0B-2B8E-193A356A5A0A}"/>
              </a:ext>
            </a:extLst>
          </p:cNvPr>
          <p:cNvSpPr>
            <a:spLocks noGrp="1"/>
          </p:cNvSpPr>
          <p:nvPr>
            <p:ph type="sldNum" sz="quarter" idx="9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Instructions">
            <a:extLst>
              <a:ext uri="{FF2B5EF4-FFF2-40B4-BE49-F238E27FC236}">
                <a16:creationId xmlns:a16="http://schemas.microsoft.com/office/drawing/2014/main" id="{4E4005B8-ABD4-13A1-871E-E487EDD1DFCD}"/>
              </a:ext>
            </a:extLst>
          </p:cNvPr>
          <p:cNvGrpSpPr/>
          <p:nvPr userDrawn="1"/>
        </p:nvGrpSpPr>
        <p:grpSpPr>
          <a:xfrm>
            <a:off x="-32541" y="5181600"/>
            <a:ext cx="10901657" cy="1944277"/>
            <a:chOff x="-32541" y="5181600"/>
            <a:chExt cx="10901657" cy="194427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10902F2-39DE-D993-BFA5-D7BCB639A8E5}"/>
                </a:ext>
              </a:extLst>
            </p:cNvPr>
            <p:cNvCxnSpPr/>
            <p:nvPr userDrawn="1"/>
          </p:nvCxnSpPr>
          <p:spPr>
            <a:xfrm flipV="1">
              <a:off x="391276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85E8FAC-0796-1DA0-37D6-3EE1E2A42211}"/>
                </a:ext>
              </a:extLst>
            </p:cNvPr>
            <p:cNvSpPr txBox="1"/>
            <p:nvPr userDrawn="1"/>
          </p:nvSpPr>
          <p:spPr>
            <a:xfrm>
              <a:off x="-32541" y="5633568"/>
              <a:ext cx="5842075" cy="1107996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insert all footers: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Select “Insert” from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Then 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Type the footer text in field below “Footer”, as shown in the screenshot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Click on “Apply to all”.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 footer on all slides will be updated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FDA84A9-1785-6AC6-AED6-F00021C576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956179" y="5633568"/>
              <a:ext cx="563149" cy="87885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07075EC-B61B-F364-411E-94E0D3638F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4378" t="63777" r="23226" b="25030"/>
            <a:stretch/>
          </p:blipFill>
          <p:spPr>
            <a:xfrm>
              <a:off x="5956179" y="6596487"/>
              <a:ext cx="4912937" cy="529390"/>
            </a:xfrm>
            <a:prstGeom prst="rect">
              <a:avLst/>
            </a:prstGeom>
          </p:spPr>
        </p:pic>
      </p:grpSp>
      <p:grpSp>
        <p:nvGrpSpPr>
          <p:cNvPr id="14" name="Instructions">
            <a:extLst>
              <a:ext uri="{FF2B5EF4-FFF2-40B4-BE49-F238E27FC236}">
                <a16:creationId xmlns:a16="http://schemas.microsoft.com/office/drawing/2014/main" id="{FE1A2BC5-3489-D3AA-B3E5-36DA0CD2FF98}"/>
              </a:ext>
            </a:extLst>
          </p:cNvPr>
          <p:cNvGrpSpPr/>
          <p:nvPr userDrawn="1"/>
        </p:nvGrpSpPr>
        <p:grpSpPr>
          <a:xfrm>
            <a:off x="9179892" y="679025"/>
            <a:ext cx="2449171" cy="5678478"/>
            <a:chOff x="9179892" y="679025"/>
            <a:chExt cx="2449171" cy="567847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9D10B7C-E302-23C8-88DB-F8BC6486578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4FFCEA-F144-8EE2-761E-45FF9466C5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10110325" y="3140983"/>
              <a:ext cx="307086" cy="62204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4A75DDD-3897-E5BF-C97D-A5F9C0E4FC8B}"/>
                </a:ext>
              </a:extLst>
            </p:cNvPr>
            <p:cNvSpPr txBox="1"/>
            <p:nvPr userDrawn="1"/>
          </p:nvSpPr>
          <p:spPr>
            <a:xfrm>
              <a:off x="9842871" y="679025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pPr marL="0" indent="0">
                <a:buFontTx/>
                <a:buNone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r>
                <a:rPr lang="en-US" sz="1100" b="1" dirty="0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If Alt Text isn’t relevant, tick the box to “Mark element as decorative”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9075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 Lar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5464B-D2EF-4132-BFF3-24607B5DE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Text placeholder 0">
            <a:extLst>
              <a:ext uri="{FF2B5EF4-FFF2-40B4-BE49-F238E27FC236}">
                <a16:creationId xmlns:a16="http://schemas.microsoft.com/office/drawing/2014/main" id="{82732C9F-2E43-4038-BC05-DED439C12F10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857303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30B81CE8-C869-4163-AF4B-EB730E30E2A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18551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729A94F-D32F-4FA2-B41A-A87626D5F538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419439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3">
            <a:extLst>
              <a:ext uri="{FF2B5EF4-FFF2-40B4-BE49-F238E27FC236}">
                <a16:creationId xmlns:a16="http://schemas.microsoft.com/office/drawing/2014/main" id="{E8F35747-B4E8-4514-BE8C-F5A1401CF48F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857303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FCCA7931-F0F5-41EC-B328-F91A4F359E2C}"/>
              </a:ext>
            </a:extLst>
          </p:cNvPr>
          <p:cNvSpPr>
            <a:spLocks noGrp="1"/>
          </p:cNvSpPr>
          <p:nvPr>
            <p:ph type="body" sz="quarter" idx="115"/>
          </p:nvPr>
        </p:nvSpPr>
        <p:spPr>
          <a:xfrm>
            <a:off x="1418551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">
            <a:extLst>
              <a:ext uri="{FF2B5EF4-FFF2-40B4-BE49-F238E27FC236}">
                <a16:creationId xmlns:a16="http://schemas.microsoft.com/office/drawing/2014/main" id="{DBAE0210-39D8-4F04-8FF6-6CD0D5F97AEC}"/>
              </a:ext>
            </a:extLst>
          </p:cNvPr>
          <p:cNvSpPr>
            <a:spLocks noGrp="1"/>
          </p:cNvSpPr>
          <p:nvPr>
            <p:ph type="body" sz="quarter" idx="114"/>
          </p:nvPr>
        </p:nvSpPr>
        <p:spPr>
          <a:xfrm>
            <a:off x="1419439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7BA108F3-0481-4A14-9D65-B9A309C38668}"/>
              </a:ext>
            </a:extLst>
          </p:cNvPr>
          <p:cNvSpPr>
            <a:spLocks noGrp="1"/>
          </p:cNvSpPr>
          <p:nvPr>
            <p:ph type="body" sz="quarter" idx="116" hasCustomPrompt="1"/>
          </p:nvPr>
        </p:nvSpPr>
        <p:spPr>
          <a:xfrm>
            <a:off x="857303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66506539-BBA1-4A3E-B7AD-0307CA753479}"/>
              </a:ext>
            </a:extLst>
          </p:cNvPr>
          <p:cNvSpPr>
            <a:spLocks noGrp="1"/>
          </p:cNvSpPr>
          <p:nvPr>
            <p:ph type="body" sz="quarter" idx="118"/>
          </p:nvPr>
        </p:nvSpPr>
        <p:spPr>
          <a:xfrm>
            <a:off x="1418551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3" name="Text placeholder 8">
            <a:extLst>
              <a:ext uri="{FF2B5EF4-FFF2-40B4-BE49-F238E27FC236}">
                <a16:creationId xmlns:a16="http://schemas.microsoft.com/office/drawing/2014/main" id="{41FE92FA-898C-4F5A-A71E-9D8B964E10FC}"/>
              </a:ext>
            </a:extLst>
          </p:cNvPr>
          <p:cNvSpPr>
            <a:spLocks noGrp="1"/>
          </p:cNvSpPr>
          <p:nvPr>
            <p:ph type="body" sz="quarter" idx="117"/>
          </p:nvPr>
        </p:nvSpPr>
        <p:spPr>
          <a:xfrm>
            <a:off x="1419439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5654311-D660-4B29-AF0A-1981CC54CEE9}"/>
              </a:ext>
            </a:extLst>
          </p:cNvPr>
          <p:cNvSpPr>
            <a:spLocks noGrp="1"/>
          </p:cNvSpPr>
          <p:nvPr>
            <p:ph type="body" sz="quarter" idx="119" hasCustomPrompt="1"/>
          </p:nvPr>
        </p:nvSpPr>
        <p:spPr>
          <a:xfrm>
            <a:off x="857303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FC83D189-AC94-464E-8A58-96EDD69C0700}"/>
              </a:ext>
            </a:extLst>
          </p:cNvPr>
          <p:cNvSpPr>
            <a:spLocks noGrp="1"/>
          </p:cNvSpPr>
          <p:nvPr>
            <p:ph type="body" sz="quarter" idx="121"/>
          </p:nvPr>
        </p:nvSpPr>
        <p:spPr>
          <a:xfrm>
            <a:off x="1418551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6" name="Text placeholder 11">
            <a:extLst>
              <a:ext uri="{FF2B5EF4-FFF2-40B4-BE49-F238E27FC236}">
                <a16:creationId xmlns:a16="http://schemas.microsoft.com/office/drawing/2014/main" id="{95CD4CDA-5C2C-4195-9A07-953DBAD0D18A}"/>
              </a:ext>
            </a:extLst>
          </p:cNvPr>
          <p:cNvSpPr>
            <a:spLocks noGrp="1"/>
          </p:cNvSpPr>
          <p:nvPr>
            <p:ph type="body" sz="quarter" idx="120"/>
          </p:nvPr>
        </p:nvSpPr>
        <p:spPr>
          <a:xfrm>
            <a:off x="1419439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96E7A572-131B-4F3D-A86D-379293B4A63D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857303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35A3BF33-AC14-49D2-B8C3-8B4150CD6356}"/>
              </a:ext>
            </a:extLst>
          </p:cNvPr>
          <p:cNvSpPr>
            <a:spLocks noGrp="1"/>
          </p:cNvSpPr>
          <p:nvPr>
            <p:ph type="body" sz="quarter" idx="106"/>
          </p:nvPr>
        </p:nvSpPr>
        <p:spPr>
          <a:xfrm>
            <a:off x="1418551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3E9BB610-24D0-4B64-9D87-DACAD06C691D}"/>
              </a:ext>
            </a:extLst>
          </p:cNvPr>
          <p:cNvSpPr>
            <a:spLocks noGrp="1"/>
          </p:cNvSpPr>
          <p:nvPr>
            <p:ph type="body" sz="quarter" idx="105"/>
          </p:nvPr>
        </p:nvSpPr>
        <p:spPr>
          <a:xfrm>
            <a:off x="1419439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5">
            <a:extLst>
              <a:ext uri="{FF2B5EF4-FFF2-40B4-BE49-F238E27FC236}">
                <a16:creationId xmlns:a16="http://schemas.microsoft.com/office/drawing/2014/main" id="{85BA105D-CC21-4D86-8EAC-3B1D35E166FF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4970112" y="1470113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5" name="Text placeholder 16">
            <a:extLst>
              <a:ext uri="{FF2B5EF4-FFF2-40B4-BE49-F238E27FC236}">
                <a16:creationId xmlns:a16="http://schemas.microsoft.com/office/drawing/2014/main" id="{A9EFB71E-BF7B-41F6-91A2-E3FC413ED2BA}"/>
              </a:ext>
            </a:extLst>
          </p:cNvPr>
          <p:cNvSpPr>
            <a:spLocks noGrp="1"/>
          </p:cNvSpPr>
          <p:nvPr>
            <p:ph type="body" sz="quarter" idx="109"/>
          </p:nvPr>
        </p:nvSpPr>
        <p:spPr>
          <a:xfrm>
            <a:off x="5531360" y="1468492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A0349449-2CBF-4197-BE5C-32B70C8C1163}"/>
              </a:ext>
            </a:extLst>
          </p:cNvPr>
          <p:cNvSpPr>
            <a:spLocks noGrp="1"/>
          </p:cNvSpPr>
          <p:nvPr>
            <p:ph type="body" sz="quarter" idx="108"/>
          </p:nvPr>
        </p:nvSpPr>
        <p:spPr>
          <a:xfrm>
            <a:off x="5532248" y="1733550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8" name="Text placeholder 18">
            <a:extLst>
              <a:ext uri="{FF2B5EF4-FFF2-40B4-BE49-F238E27FC236}">
                <a16:creationId xmlns:a16="http://schemas.microsoft.com/office/drawing/2014/main" id="{F8D9666C-06C2-4568-AFE1-5E33A958EFFF}"/>
              </a:ext>
            </a:extLst>
          </p:cNvPr>
          <p:cNvSpPr>
            <a:spLocks noGrp="1"/>
          </p:cNvSpPr>
          <p:nvPr>
            <p:ph type="body" sz="quarter" idx="122" hasCustomPrompt="1"/>
          </p:nvPr>
        </p:nvSpPr>
        <p:spPr>
          <a:xfrm>
            <a:off x="4970112" y="2064661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0" name="Text placeholder 19">
            <a:extLst>
              <a:ext uri="{FF2B5EF4-FFF2-40B4-BE49-F238E27FC236}">
                <a16:creationId xmlns:a16="http://schemas.microsoft.com/office/drawing/2014/main" id="{4477220E-DB34-4D3C-B9FA-F6214050E4BC}"/>
              </a:ext>
            </a:extLst>
          </p:cNvPr>
          <p:cNvSpPr>
            <a:spLocks noGrp="1"/>
          </p:cNvSpPr>
          <p:nvPr>
            <p:ph type="body" sz="quarter" idx="124"/>
          </p:nvPr>
        </p:nvSpPr>
        <p:spPr>
          <a:xfrm>
            <a:off x="5531360" y="2063040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9" name="Text placeholder 20">
            <a:extLst>
              <a:ext uri="{FF2B5EF4-FFF2-40B4-BE49-F238E27FC236}">
                <a16:creationId xmlns:a16="http://schemas.microsoft.com/office/drawing/2014/main" id="{C7758A07-7BC4-4B24-A823-43842146EE4D}"/>
              </a:ext>
            </a:extLst>
          </p:cNvPr>
          <p:cNvSpPr>
            <a:spLocks noGrp="1"/>
          </p:cNvSpPr>
          <p:nvPr>
            <p:ph type="body" sz="quarter" idx="123"/>
          </p:nvPr>
        </p:nvSpPr>
        <p:spPr>
          <a:xfrm>
            <a:off x="5532248" y="2328098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1" name="Text placeholder 21">
            <a:extLst>
              <a:ext uri="{FF2B5EF4-FFF2-40B4-BE49-F238E27FC236}">
                <a16:creationId xmlns:a16="http://schemas.microsoft.com/office/drawing/2014/main" id="{93AE66DF-B0A6-45B7-A2F2-B59B5C8C03BC}"/>
              </a:ext>
            </a:extLst>
          </p:cNvPr>
          <p:cNvSpPr>
            <a:spLocks noGrp="1"/>
          </p:cNvSpPr>
          <p:nvPr>
            <p:ph type="body" sz="quarter" idx="125" hasCustomPrompt="1"/>
          </p:nvPr>
        </p:nvSpPr>
        <p:spPr>
          <a:xfrm>
            <a:off x="4970112" y="2659209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3" name="Text placeholder 22">
            <a:extLst>
              <a:ext uri="{FF2B5EF4-FFF2-40B4-BE49-F238E27FC236}">
                <a16:creationId xmlns:a16="http://schemas.microsoft.com/office/drawing/2014/main" id="{B514F45E-F347-4E46-A745-25253540B0A3}"/>
              </a:ext>
            </a:extLst>
          </p:cNvPr>
          <p:cNvSpPr>
            <a:spLocks noGrp="1"/>
          </p:cNvSpPr>
          <p:nvPr>
            <p:ph type="body" sz="quarter" idx="127"/>
          </p:nvPr>
        </p:nvSpPr>
        <p:spPr>
          <a:xfrm>
            <a:off x="5531360" y="2657588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2" name="Text placeholder 23">
            <a:extLst>
              <a:ext uri="{FF2B5EF4-FFF2-40B4-BE49-F238E27FC236}">
                <a16:creationId xmlns:a16="http://schemas.microsoft.com/office/drawing/2014/main" id="{208B6011-925D-4D02-9029-EBCE19B6B50C}"/>
              </a:ext>
            </a:extLst>
          </p:cNvPr>
          <p:cNvSpPr>
            <a:spLocks noGrp="1"/>
          </p:cNvSpPr>
          <p:nvPr>
            <p:ph type="body" sz="quarter" idx="126"/>
          </p:nvPr>
        </p:nvSpPr>
        <p:spPr>
          <a:xfrm>
            <a:off x="5532248" y="2922646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4" name="Text placeholder 24">
            <a:extLst>
              <a:ext uri="{FF2B5EF4-FFF2-40B4-BE49-F238E27FC236}">
                <a16:creationId xmlns:a16="http://schemas.microsoft.com/office/drawing/2014/main" id="{05BA45E7-DB40-4745-812E-41659735FD2D}"/>
              </a:ext>
            </a:extLst>
          </p:cNvPr>
          <p:cNvSpPr>
            <a:spLocks noGrp="1"/>
          </p:cNvSpPr>
          <p:nvPr>
            <p:ph type="body" sz="quarter" idx="128" hasCustomPrompt="1"/>
          </p:nvPr>
        </p:nvSpPr>
        <p:spPr>
          <a:xfrm>
            <a:off x="4970112" y="3253757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76" name="Text placeholder 25">
            <a:extLst>
              <a:ext uri="{FF2B5EF4-FFF2-40B4-BE49-F238E27FC236}">
                <a16:creationId xmlns:a16="http://schemas.microsoft.com/office/drawing/2014/main" id="{0A954F23-B687-4929-BDF6-382811870CB6}"/>
              </a:ext>
            </a:extLst>
          </p:cNvPr>
          <p:cNvSpPr>
            <a:spLocks noGrp="1"/>
          </p:cNvSpPr>
          <p:nvPr>
            <p:ph type="body" sz="quarter" idx="130"/>
          </p:nvPr>
        </p:nvSpPr>
        <p:spPr>
          <a:xfrm>
            <a:off x="5531360" y="3252136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5" name="Text placeholder 26">
            <a:extLst>
              <a:ext uri="{FF2B5EF4-FFF2-40B4-BE49-F238E27FC236}">
                <a16:creationId xmlns:a16="http://schemas.microsoft.com/office/drawing/2014/main" id="{CD18703E-351D-46EB-B93D-13073424AF76}"/>
              </a:ext>
            </a:extLst>
          </p:cNvPr>
          <p:cNvSpPr>
            <a:spLocks noGrp="1"/>
          </p:cNvSpPr>
          <p:nvPr>
            <p:ph type="body" sz="quarter" idx="129"/>
          </p:nvPr>
        </p:nvSpPr>
        <p:spPr>
          <a:xfrm>
            <a:off x="5532248" y="3517194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27">
            <a:extLst>
              <a:ext uri="{FF2B5EF4-FFF2-40B4-BE49-F238E27FC236}">
                <a16:creationId xmlns:a16="http://schemas.microsoft.com/office/drawing/2014/main" id="{B44E60B6-D8D8-4311-9307-2FD74D1A6FEA}"/>
              </a:ext>
            </a:extLst>
          </p:cNvPr>
          <p:cNvSpPr>
            <a:spLocks noGrp="1"/>
          </p:cNvSpPr>
          <p:nvPr>
            <p:ph type="body" sz="quarter" idx="110" hasCustomPrompt="1"/>
          </p:nvPr>
        </p:nvSpPr>
        <p:spPr>
          <a:xfrm>
            <a:off x="4970112" y="3848304"/>
            <a:ext cx="388464" cy="422480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lang="en-US" sz="2000" b="0" i="0" kern="120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700" b="0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720000">
              <a:lnSpc>
                <a:spcPct val="90000"/>
              </a:lnSpc>
              <a:spcBef>
                <a:spcPts val="300"/>
              </a:spcBef>
              <a:defRPr lang="fr-FR" sz="7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00</a:t>
            </a:r>
          </a:p>
        </p:txBody>
      </p:sp>
      <p:sp>
        <p:nvSpPr>
          <p:cNvPr id="58" name="Text placeholder 28">
            <a:extLst>
              <a:ext uri="{FF2B5EF4-FFF2-40B4-BE49-F238E27FC236}">
                <a16:creationId xmlns:a16="http://schemas.microsoft.com/office/drawing/2014/main" id="{C6DD0FBB-4A20-4D5B-A099-3630E5406628}"/>
              </a:ext>
            </a:extLst>
          </p:cNvPr>
          <p:cNvSpPr>
            <a:spLocks noGrp="1"/>
          </p:cNvSpPr>
          <p:nvPr>
            <p:ph type="body" sz="quarter" idx="112"/>
          </p:nvPr>
        </p:nvSpPr>
        <p:spPr>
          <a:xfrm>
            <a:off x="5531360" y="3846683"/>
            <a:ext cx="2987221" cy="242482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20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2000" b="0" i="0" kern="1200" cap="none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1600" b="0" i="0" cap="none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1600" b="0" i="0" kern="1200" cap="none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29">
            <a:extLst>
              <a:ext uri="{FF2B5EF4-FFF2-40B4-BE49-F238E27FC236}">
                <a16:creationId xmlns:a16="http://schemas.microsoft.com/office/drawing/2014/main" id="{4D96F28E-D77B-4A1C-A4F6-C97FB13AEB6B}"/>
              </a:ext>
            </a:extLst>
          </p:cNvPr>
          <p:cNvSpPr>
            <a:spLocks noGrp="1"/>
          </p:cNvSpPr>
          <p:nvPr>
            <p:ph type="body" sz="quarter" idx="111"/>
          </p:nvPr>
        </p:nvSpPr>
        <p:spPr>
          <a:xfrm>
            <a:off x="5532248" y="4111741"/>
            <a:ext cx="2987221" cy="154434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defRPr sz="14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90000"/>
              </a:lnSpc>
              <a:spcBef>
                <a:spcPts val="600"/>
              </a:spcBef>
              <a:defRPr sz="800" b="0" i="0" cap="all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>
              <a:lnSpc>
                <a:spcPct val="90000"/>
              </a:lnSpc>
              <a:spcBef>
                <a:spcPts val="300"/>
              </a:spcBef>
              <a:defRPr lang="fr-FR" sz="800" b="0" i="0" kern="1200" cap="all" baseline="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25267494-10A0-8CBD-2FAA-34E62FCEAD85}"/>
              </a:ext>
            </a:extLst>
          </p:cNvPr>
          <p:cNvSpPr>
            <a:spLocks noGrp="1"/>
          </p:cNvSpPr>
          <p:nvPr>
            <p:ph type="ftr" sz="quarter" idx="1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89EF3C5-B274-8FB7-CFAD-107C73CFAD24}"/>
              </a:ext>
            </a:extLst>
          </p:cNvPr>
          <p:cNvSpPr>
            <a:spLocks noGrp="1"/>
          </p:cNvSpPr>
          <p:nvPr>
            <p:ph type="dt" sz="half" idx="131"/>
          </p:nvPr>
        </p:nvSpPr>
        <p:spPr/>
        <p:txBody>
          <a:bodyPr/>
          <a:lstStyle/>
          <a:p>
            <a:fld id="{EA4D60A1-D58C-442D-8752-1449D312E467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39BFAEB-C078-B08E-3306-219710AFEB6A}"/>
              </a:ext>
            </a:extLst>
          </p:cNvPr>
          <p:cNvSpPr>
            <a:spLocks noGrp="1"/>
          </p:cNvSpPr>
          <p:nvPr>
            <p:ph type="sldNum" sz="quarter" idx="133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 dirty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F7E6B04-1AC9-8CA8-68AB-911102F3E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385122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CFC81C5C-8777-7961-5EC7-D7465DE568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24235"/>
            <a:ext cx="1626918" cy="166629"/>
          </a:xfrm>
        </p:spPr>
        <p:txBody>
          <a:bodyPr/>
          <a:lstStyle/>
          <a:p>
            <a:fld id="{C46A9980-80AF-425D-8A7F-3AFD6B248DA6}" type="datetime1">
              <a:rPr lang="en-US" smtClean="0"/>
              <a:t>11/4/2024</a:t>
            </a:fld>
            <a:endParaRPr lang="en-US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96DFF05-40CE-212A-1211-CF42C72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27541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216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Dark)">
    <p:bg>
      <p:bgPr>
        <a:solidFill>
          <a:srgbClr val="1E0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2104F18-8942-EF61-A774-EA3318D659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14" name="Text placeholder 0">
            <a:extLst>
              <a:ext uri="{FF2B5EF4-FFF2-40B4-BE49-F238E27FC236}">
                <a16:creationId xmlns:a16="http://schemas.microsoft.com/office/drawing/2014/main" id="{B077D764-009F-4B11-889B-7C1F77AE7E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>
            <a:noAutofit/>
          </a:bodyPr>
          <a:lstStyle>
            <a:lvl1pPr algn="r">
              <a:defRPr lang="en-US" sz="2400" b="1" noProof="0" dirty="0">
                <a:solidFill>
                  <a:schemeClr val="bg2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A36FF3D-AF0A-45ED-BF39-F628AE9DBF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B6BFF7B-8B97-443F-8D19-A75C20F978D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F908300-5F94-9BC8-783C-628E8CD38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EE5B79A-AE86-6C4A-369C-62667DFC0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D4CDB4EC-C0C4-4FF6-A7AC-292C4B439E0E}" type="datetime1">
              <a:rPr lang="en-US" smtClean="0"/>
              <a:t>11/4/2024</a:t>
            </a:fld>
            <a:endParaRPr lang="en-US"/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ABC6F999-1DDA-7858-DEAB-6DCDC2624B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535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BBD6E338-9F72-6218-6872-2BB464174E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5" name="Logo">
            <a:extLst>
              <a:ext uri="{FF2B5EF4-FFF2-40B4-BE49-F238E27FC236}">
                <a16:creationId xmlns:a16="http://schemas.microsoft.com/office/drawing/2014/main" id="{97899234-8C0A-45D6-866A-B4761ECE529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rgbClr val="FFFFFF"/>
          </a:solidFill>
        </p:grpSpPr>
        <p:sp>
          <p:nvSpPr>
            <p:cNvPr id="30" name="Forme libre : forme 9">
              <a:extLst>
                <a:ext uri="{FF2B5EF4-FFF2-40B4-BE49-F238E27FC236}">
                  <a16:creationId xmlns:a16="http://schemas.microsoft.com/office/drawing/2014/main" id="{C67ECF22-6217-458A-858C-24E3128A9356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solidFill>
              <a:schemeClr val="tx1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10">
              <a:extLst>
                <a:ext uri="{FF2B5EF4-FFF2-40B4-BE49-F238E27FC236}">
                  <a16:creationId xmlns:a16="http://schemas.microsoft.com/office/drawing/2014/main" id="{6297ECCB-4021-462B-9058-6BB3DB8689E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32" name="Forme libre : forme 11">
              <a:extLst>
                <a:ext uri="{FF2B5EF4-FFF2-40B4-BE49-F238E27FC236}">
                  <a16:creationId xmlns:a16="http://schemas.microsoft.com/office/drawing/2014/main" id="{BC37E971-C0A4-4F41-A0F5-C70B56A46C81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solidFill>
              <a:srgbClr val="7A00E6"/>
            </a:solidFill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ADBFB92-0752-F65E-53E3-34B3DC8F0C7D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4176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3B4E79E-DA22-446E-8918-994E38273B3D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08911E-434A-5DB6-6A94-3A9EF8B8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26E462-807E-29BA-FB69-040C1A5A7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0AAF7E7-E836-DE96-8CC7-F78D02A7358F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D4B5C1F-8BF7-4616-EF00-8A5E2F9E7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57CE17-2737-D916-02FE-A4D5C1AC5BFB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41065452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over Image (White logo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5">
            <a:extLst>
              <a:ext uri="{FF2B5EF4-FFF2-40B4-BE49-F238E27FC236}">
                <a16:creationId xmlns:a16="http://schemas.microsoft.com/office/drawing/2014/main" id="{D0DC34D5-0208-3DCE-0EFF-6A5F3F4AB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918" y="1321347"/>
            <a:ext cx="3712305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fr-FR" sz="2200" noProof="0" dirty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marL="0" lvl="0" indent="0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B90B88F-38E1-44C8-9D6F-1A9BFFE001D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083918" y="2186523"/>
            <a:ext cx="3712306" cy="1049438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3600" b="0" i="1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marL="0" indent="0" algn="l">
              <a:lnSpc>
                <a:spcPct val="90000"/>
              </a:lnSpc>
              <a:buFont typeface="Arial" panose="020B0604020202020204" pitchFamily="34" charset="0"/>
              <a:buNone/>
              <a:defRPr lang="en-US" sz="3600" b="0" i="1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sz="140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3pPr>
          </a:lstStyle>
          <a:p>
            <a:pPr marL="571500" lvl="0" indent="-571500" algn="l" defTabSz="685800" rtl="0" eaLnBrk="1" latinLnBrk="0" hangingPunct="1">
              <a:lnSpc>
                <a:spcPct val="90000"/>
              </a:lnSpc>
              <a:spcBef>
                <a:spcPts val="0"/>
              </a:spcBef>
            </a:pPr>
            <a:r>
              <a:rPr lang="en-US" noProof="0"/>
              <a:t>Click to edit Master text styles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F6585BF-F3F3-4500-9CFA-EF0D9041ED5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083918" y="3296919"/>
            <a:ext cx="3712306" cy="532899"/>
          </a:xfrm>
        </p:spPr>
        <p:txBody>
          <a:bodyPr anchor="t">
            <a:noAutofit/>
          </a:bodyPr>
          <a:lstStyle>
            <a:lvl1pPr algn="l">
              <a:lnSpc>
                <a:spcPct val="96000"/>
              </a:lnSpc>
              <a:spcAft>
                <a:spcPts val="1000"/>
              </a:spcAft>
              <a:defRPr lang="fr-FR" sz="1400" b="0" i="0" kern="1200" dirty="0" err="1" smtClean="0">
                <a:solidFill>
                  <a:schemeClr val="bg2"/>
                </a:solidFill>
                <a:effectLst>
                  <a:outerShdw blurRad="127000" sx="102000" sy="102000" algn="ctr" rotWithShape="0">
                    <a:prstClr val="black">
                      <a:alpha val="25000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1pPr>
            <a:lvl2pPr algn="l">
              <a:lnSpc>
                <a:spcPct val="90000"/>
              </a:lnSpc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l">
              <a:lnSpc>
                <a:spcPct val="100000"/>
              </a:lnSpc>
              <a:spcBef>
                <a:spcPts val="1000"/>
              </a:spcBef>
              <a:defRPr lang="en-US" sz="1400" b="0" i="0" kern="1200" noProof="0" dirty="0">
                <a:solidFill>
                  <a:schemeClr val="bg1"/>
                </a:solidFill>
                <a:effectLst>
                  <a:outerShdw blurRad="127000" sx="105000" sy="105000" algn="ctr" rotWithShape="0">
                    <a:prstClr val="black">
                      <a:alpha val="9957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noProof="0"/>
              <a:t>Click to edit Master text styles</a:t>
            </a:r>
          </a:p>
        </p:txBody>
      </p:sp>
      <p:sp>
        <p:nvSpPr>
          <p:cNvPr id="19" name="Picture Placeholder 1">
            <a:extLst>
              <a:ext uri="{FF2B5EF4-FFF2-40B4-BE49-F238E27FC236}">
                <a16:creationId xmlns:a16="http://schemas.microsoft.com/office/drawing/2014/main" id="{6C677BCD-ED1F-4B13-88E6-B887B50505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" y="0"/>
            <a:ext cx="4781135" cy="5143500"/>
          </a:xfrm>
          <a:custGeom>
            <a:avLst/>
            <a:gdLst>
              <a:gd name="connsiteX0" fmla="*/ 351363 w 4781135"/>
              <a:gd name="connsiteY0" fmla="*/ 4913481 h 5143500"/>
              <a:gd name="connsiteX1" fmla="*/ 331613 w 4781135"/>
              <a:gd name="connsiteY1" fmla="*/ 4933530 h 5143500"/>
              <a:gd name="connsiteX2" fmla="*/ 352237 w 4781135"/>
              <a:gd name="connsiteY2" fmla="*/ 4953582 h 5143500"/>
              <a:gd name="connsiteX3" fmla="*/ 371987 w 4781135"/>
              <a:gd name="connsiteY3" fmla="*/ 4933533 h 5143500"/>
              <a:gd name="connsiteX4" fmla="*/ 351363 w 4781135"/>
              <a:gd name="connsiteY4" fmla="*/ 4913481 h 5143500"/>
              <a:gd name="connsiteX5" fmla="*/ 891920 w 4781135"/>
              <a:gd name="connsiteY5" fmla="*/ 4837319 h 5143500"/>
              <a:gd name="connsiteX6" fmla="*/ 927648 w 4781135"/>
              <a:gd name="connsiteY6" fmla="*/ 4877990 h 5143500"/>
              <a:gd name="connsiteX7" fmla="*/ 893949 w 4781135"/>
              <a:gd name="connsiteY7" fmla="*/ 4918669 h 5143500"/>
              <a:gd name="connsiteX8" fmla="*/ 858212 w 4781135"/>
              <a:gd name="connsiteY8" fmla="*/ 4877990 h 5143500"/>
              <a:gd name="connsiteX9" fmla="*/ 891920 w 4781135"/>
              <a:gd name="connsiteY9" fmla="*/ 4837319 h 5143500"/>
              <a:gd name="connsiteX10" fmla="*/ 559545 w 4781135"/>
              <a:gd name="connsiteY10" fmla="*/ 4837319 h 5143500"/>
              <a:gd name="connsiteX11" fmla="*/ 579303 w 4781135"/>
              <a:gd name="connsiteY11" fmla="*/ 4839934 h 5143500"/>
              <a:gd name="connsiteX12" fmla="*/ 586562 w 4781135"/>
              <a:gd name="connsiteY12" fmla="*/ 4847771 h 5143500"/>
              <a:gd name="connsiteX13" fmla="*/ 586562 w 4781135"/>
              <a:gd name="connsiteY13" fmla="*/ 4908209 h 5143500"/>
              <a:gd name="connsiteX14" fmla="*/ 579303 w 4781135"/>
              <a:gd name="connsiteY14" fmla="*/ 4916053 h 5143500"/>
              <a:gd name="connsiteX15" fmla="*/ 559545 w 4781135"/>
              <a:gd name="connsiteY15" fmla="*/ 4918669 h 5143500"/>
              <a:gd name="connsiteX16" fmla="*/ 523519 w 4781135"/>
              <a:gd name="connsiteY16" fmla="*/ 4877990 h 5143500"/>
              <a:gd name="connsiteX17" fmla="*/ 559545 w 4781135"/>
              <a:gd name="connsiteY17" fmla="*/ 4837319 h 5143500"/>
              <a:gd name="connsiteX18" fmla="*/ 1101680 w 4781135"/>
              <a:gd name="connsiteY18" fmla="*/ 4805359 h 5143500"/>
              <a:gd name="connsiteX19" fmla="*/ 1095864 w 4781135"/>
              <a:gd name="connsiteY19" fmla="*/ 4811167 h 5143500"/>
              <a:gd name="connsiteX20" fmla="*/ 1095864 w 4781135"/>
              <a:gd name="connsiteY20" fmla="*/ 4944812 h 5143500"/>
              <a:gd name="connsiteX21" fmla="*/ 1101680 w 4781135"/>
              <a:gd name="connsiteY21" fmla="*/ 4950628 h 5143500"/>
              <a:gd name="connsiteX22" fmla="*/ 1127823 w 4781135"/>
              <a:gd name="connsiteY22" fmla="*/ 4950628 h 5143500"/>
              <a:gd name="connsiteX23" fmla="*/ 1133640 w 4781135"/>
              <a:gd name="connsiteY23" fmla="*/ 4944812 h 5143500"/>
              <a:gd name="connsiteX24" fmla="*/ 1133640 w 4781135"/>
              <a:gd name="connsiteY24" fmla="*/ 4811167 h 5143500"/>
              <a:gd name="connsiteX25" fmla="*/ 1127823 w 4781135"/>
              <a:gd name="connsiteY25" fmla="*/ 4805359 h 5143500"/>
              <a:gd name="connsiteX26" fmla="*/ 891920 w 4781135"/>
              <a:gd name="connsiteY26" fmla="*/ 4802455 h 5143500"/>
              <a:gd name="connsiteX27" fmla="*/ 819859 w 4781135"/>
              <a:gd name="connsiteY27" fmla="*/ 4877990 h 5143500"/>
              <a:gd name="connsiteX28" fmla="*/ 893949 w 4781135"/>
              <a:gd name="connsiteY28" fmla="*/ 4953533 h 5143500"/>
              <a:gd name="connsiteX29" fmla="*/ 966000 w 4781135"/>
              <a:gd name="connsiteY29" fmla="*/ 4877990 h 5143500"/>
              <a:gd name="connsiteX30" fmla="*/ 891920 w 4781135"/>
              <a:gd name="connsiteY30" fmla="*/ 4802455 h 5143500"/>
              <a:gd name="connsiteX31" fmla="*/ 725443 w 4781135"/>
              <a:gd name="connsiteY31" fmla="*/ 4802455 h 5143500"/>
              <a:gd name="connsiteX32" fmla="*/ 667045 w 4781135"/>
              <a:gd name="connsiteY32" fmla="*/ 4812907 h 5143500"/>
              <a:gd name="connsiteX33" fmla="*/ 659777 w 4781135"/>
              <a:gd name="connsiteY33" fmla="*/ 4824531 h 5143500"/>
              <a:gd name="connsiteX34" fmla="*/ 659777 w 4781135"/>
              <a:gd name="connsiteY34" fmla="*/ 4944812 h 5143500"/>
              <a:gd name="connsiteX35" fmla="*/ 665593 w 4781135"/>
              <a:gd name="connsiteY35" fmla="*/ 4950628 h 5143500"/>
              <a:gd name="connsiteX36" fmla="*/ 691736 w 4781135"/>
              <a:gd name="connsiteY36" fmla="*/ 4950628 h 5143500"/>
              <a:gd name="connsiteX37" fmla="*/ 697552 w 4781135"/>
              <a:gd name="connsiteY37" fmla="*/ 4944812 h 5143500"/>
              <a:gd name="connsiteX38" fmla="*/ 697552 w 4781135"/>
              <a:gd name="connsiteY38" fmla="*/ 4847194 h 5143500"/>
              <a:gd name="connsiteX39" fmla="*/ 704522 w 4781135"/>
              <a:gd name="connsiteY39" fmla="*/ 4839636 h 5143500"/>
              <a:gd name="connsiteX40" fmla="*/ 726020 w 4781135"/>
              <a:gd name="connsiteY40" fmla="*/ 4837319 h 5143500"/>
              <a:gd name="connsiteX41" fmla="*/ 754202 w 4781135"/>
              <a:gd name="connsiteY41" fmla="*/ 4862009 h 5143500"/>
              <a:gd name="connsiteX42" fmla="*/ 754202 w 4781135"/>
              <a:gd name="connsiteY42" fmla="*/ 4944812 h 5143500"/>
              <a:gd name="connsiteX43" fmla="*/ 760018 w 4781135"/>
              <a:gd name="connsiteY43" fmla="*/ 4950628 h 5143500"/>
              <a:gd name="connsiteX44" fmla="*/ 786160 w 4781135"/>
              <a:gd name="connsiteY44" fmla="*/ 4950628 h 5143500"/>
              <a:gd name="connsiteX45" fmla="*/ 791976 w 4781135"/>
              <a:gd name="connsiteY45" fmla="*/ 4944812 h 5143500"/>
              <a:gd name="connsiteX46" fmla="*/ 791976 w 4781135"/>
              <a:gd name="connsiteY46" fmla="*/ 4857068 h 5143500"/>
              <a:gd name="connsiteX47" fmla="*/ 725443 w 4781135"/>
              <a:gd name="connsiteY47" fmla="*/ 4802455 h 5143500"/>
              <a:gd name="connsiteX48" fmla="*/ 559834 w 4781135"/>
              <a:gd name="connsiteY48" fmla="*/ 4802455 h 5143500"/>
              <a:gd name="connsiteX49" fmla="*/ 485166 w 4781135"/>
              <a:gd name="connsiteY49" fmla="*/ 4877990 h 5143500"/>
              <a:gd name="connsiteX50" fmla="*/ 559256 w 4781135"/>
              <a:gd name="connsiteY50" fmla="*/ 4953533 h 5143500"/>
              <a:gd name="connsiteX51" fmla="*/ 617068 w 4781135"/>
              <a:gd name="connsiteY51" fmla="*/ 4941908 h 5143500"/>
              <a:gd name="connsiteX52" fmla="*/ 624336 w 4781135"/>
              <a:gd name="connsiteY52" fmla="*/ 4930284 h 5143500"/>
              <a:gd name="connsiteX53" fmla="*/ 624336 w 4781135"/>
              <a:gd name="connsiteY53" fmla="*/ 4824821 h 5143500"/>
              <a:gd name="connsiteX54" fmla="*/ 617068 w 4781135"/>
              <a:gd name="connsiteY54" fmla="*/ 4813204 h 5143500"/>
              <a:gd name="connsiteX55" fmla="*/ 559834 w 4781135"/>
              <a:gd name="connsiteY55" fmla="*/ 4802455 h 5143500"/>
              <a:gd name="connsiteX56" fmla="*/ 398011 w 4781135"/>
              <a:gd name="connsiteY56" fmla="*/ 4801292 h 5143500"/>
              <a:gd name="connsiteX57" fmla="*/ 334092 w 4781135"/>
              <a:gd name="connsiteY57" fmla="*/ 4853587 h 5143500"/>
              <a:gd name="connsiteX58" fmla="*/ 427643 w 4781135"/>
              <a:gd name="connsiteY58" fmla="*/ 4934063 h 5143500"/>
              <a:gd name="connsiteX59" fmla="*/ 425903 w 4781135"/>
              <a:gd name="connsiteY59" fmla="*/ 4944812 h 5143500"/>
              <a:gd name="connsiteX60" fmla="*/ 425613 w 4781135"/>
              <a:gd name="connsiteY60" fmla="*/ 4946561 h 5143500"/>
              <a:gd name="connsiteX61" fmla="*/ 429969 w 4781135"/>
              <a:gd name="connsiteY61" fmla="*/ 4950628 h 5143500"/>
              <a:gd name="connsiteX62" fmla="*/ 456121 w 4781135"/>
              <a:gd name="connsiteY62" fmla="*/ 4950628 h 5143500"/>
              <a:gd name="connsiteX63" fmla="*/ 463668 w 4781135"/>
              <a:gd name="connsiteY63" fmla="*/ 4944812 h 5143500"/>
              <a:gd name="connsiteX64" fmla="*/ 465994 w 4781135"/>
              <a:gd name="connsiteY64" fmla="*/ 4928255 h 5143500"/>
              <a:gd name="connsiteX65" fmla="*/ 372445 w 4781135"/>
              <a:gd name="connsiteY65" fmla="*/ 4850972 h 5143500"/>
              <a:gd name="connsiteX66" fmla="*/ 396847 w 4781135"/>
              <a:gd name="connsiteY66" fmla="*/ 4836444 h 5143500"/>
              <a:gd name="connsiteX67" fmla="*/ 440718 w 4781135"/>
              <a:gd name="connsiteY67" fmla="*/ 4849520 h 5143500"/>
              <a:gd name="connsiteX68" fmla="*/ 445074 w 4781135"/>
              <a:gd name="connsiteY68" fmla="*/ 4850684 h 5143500"/>
              <a:gd name="connsiteX69" fmla="*/ 451467 w 4781135"/>
              <a:gd name="connsiteY69" fmla="*/ 4846616 h 5143500"/>
              <a:gd name="connsiteX70" fmla="*/ 460476 w 4781135"/>
              <a:gd name="connsiteY70" fmla="*/ 4827435 h 5143500"/>
              <a:gd name="connsiteX71" fmla="*/ 461639 w 4781135"/>
              <a:gd name="connsiteY71" fmla="*/ 4822502 h 5143500"/>
              <a:gd name="connsiteX72" fmla="*/ 458150 w 4781135"/>
              <a:gd name="connsiteY72" fmla="*/ 4816686 h 5143500"/>
              <a:gd name="connsiteX73" fmla="*/ 398011 w 4781135"/>
              <a:gd name="connsiteY73" fmla="*/ 4801292 h 5143500"/>
              <a:gd name="connsiteX74" fmla="*/ 1053743 w 4781135"/>
              <a:gd name="connsiteY74" fmla="*/ 4747249 h 5143500"/>
              <a:gd name="connsiteX75" fmla="*/ 994181 w 4781135"/>
              <a:gd name="connsiteY75" fmla="*/ 4808264 h 5143500"/>
              <a:gd name="connsiteX76" fmla="*/ 994181 w 4781135"/>
              <a:gd name="connsiteY76" fmla="*/ 4944812 h 5143500"/>
              <a:gd name="connsiteX77" fmla="*/ 999997 w 4781135"/>
              <a:gd name="connsiteY77" fmla="*/ 4950628 h 5143500"/>
              <a:gd name="connsiteX78" fmla="*/ 1025851 w 4781135"/>
              <a:gd name="connsiteY78" fmla="*/ 4950628 h 5143500"/>
              <a:gd name="connsiteX79" fmla="*/ 1031659 w 4781135"/>
              <a:gd name="connsiteY79" fmla="*/ 4944812 h 5143500"/>
              <a:gd name="connsiteX80" fmla="*/ 1031659 w 4781135"/>
              <a:gd name="connsiteY80" fmla="*/ 4837319 h 5143500"/>
              <a:gd name="connsiteX81" fmla="*/ 1068558 w 4781135"/>
              <a:gd name="connsiteY81" fmla="*/ 4837319 h 5143500"/>
              <a:gd name="connsiteX82" fmla="*/ 1074366 w 4781135"/>
              <a:gd name="connsiteY82" fmla="*/ 4831502 h 5143500"/>
              <a:gd name="connsiteX83" fmla="*/ 1074366 w 4781135"/>
              <a:gd name="connsiteY83" fmla="*/ 4811456 h 5143500"/>
              <a:gd name="connsiteX84" fmla="*/ 1068558 w 4781135"/>
              <a:gd name="connsiteY84" fmla="*/ 4805359 h 5143500"/>
              <a:gd name="connsiteX85" fmla="*/ 1031659 w 4781135"/>
              <a:gd name="connsiteY85" fmla="*/ 4805359 h 5143500"/>
              <a:gd name="connsiteX86" fmla="*/ 1031659 w 4781135"/>
              <a:gd name="connsiteY86" fmla="*/ 4802158 h 5143500"/>
              <a:gd name="connsiteX87" fmla="*/ 1054617 w 4781135"/>
              <a:gd name="connsiteY87" fmla="*/ 4778045 h 5143500"/>
              <a:gd name="connsiteX88" fmla="*/ 1068848 w 4781135"/>
              <a:gd name="connsiteY88" fmla="*/ 4779497 h 5143500"/>
              <a:gd name="connsiteX89" fmla="*/ 1074366 w 4781135"/>
              <a:gd name="connsiteY89" fmla="*/ 4773977 h 5143500"/>
              <a:gd name="connsiteX90" fmla="*/ 1077278 w 4781135"/>
              <a:gd name="connsiteY90" fmla="*/ 4758872 h 5143500"/>
              <a:gd name="connsiteX91" fmla="*/ 1077856 w 4781135"/>
              <a:gd name="connsiteY91" fmla="*/ 4755094 h 5143500"/>
              <a:gd name="connsiteX92" fmla="*/ 1072048 w 4781135"/>
              <a:gd name="connsiteY92" fmla="*/ 4749285 h 5143500"/>
              <a:gd name="connsiteX93" fmla="*/ 1053743 w 4781135"/>
              <a:gd name="connsiteY93" fmla="*/ 4747249 h 5143500"/>
              <a:gd name="connsiteX94" fmla="*/ 1115151 w 4781135"/>
              <a:gd name="connsiteY94" fmla="*/ 4747131 h 5143500"/>
              <a:gd name="connsiteX95" fmla="*/ 1095104 w 4781135"/>
              <a:gd name="connsiteY95" fmla="*/ 4767478 h 5143500"/>
              <a:gd name="connsiteX96" fmla="*/ 1116017 w 4781135"/>
              <a:gd name="connsiteY96" fmla="*/ 4787818 h 5143500"/>
              <a:gd name="connsiteX97" fmla="*/ 1136065 w 4781135"/>
              <a:gd name="connsiteY97" fmla="*/ 4767481 h 5143500"/>
              <a:gd name="connsiteX98" fmla="*/ 1115151 w 4781135"/>
              <a:gd name="connsiteY98" fmla="*/ 4747131 h 5143500"/>
              <a:gd name="connsiteX99" fmla="*/ 0 w 4781135"/>
              <a:gd name="connsiteY99" fmla="*/ 0 h 5143500"/>
              <a:gd name="connsiteX100" fmla="*/ 3673235 w 4781135"/>
              <a:gd name="connsiteY100" fmla="*/ 0 h 5143500"/>
              <a:gd name="connsiteX101" fmla="*/ 3843349 w 4781135"/>
              <a:gd name="connsiteY101" fmla="*/ 145970 h 5143500"/>
              <a:gd name="connsiteX102" fmla="*/ 4781135 w 4781135"/>
              <a:gd name="connsiteY102" fmla="*/ 2622891 h 5143500"/>
              <a:gd name="connsiteX103" fmla="*/ 3861453 w 4781135"/>
              <a:gd name="connsiteY103" fmla="*/ 5081299 h 5143500"/>
              <a:gd name="connsiteX104" fmla="*/ 3792118 w 4781135"/>
              <a:gd name="connsiteY104" fmla="*/ 5143500 h 5143500"/>
              <a:gd name="connsiteX105" fmla="*/ 0 w 4781135"/>
              <a:gd name="connsiteY10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4781135" h="5143500">
                <a:moveTo>
                  <a:pt x="351363" y="4913481"/>
                </a:moveTo>
                <a:cubicBezTo>
                  <a:pt x="339456" y="4913486"/>
                  <a:pt x="331612" y="4921037"/>
                  <a:pt x="331613" y="4933530"/>
                </a:cubicBezTo>
                <a:cubicBezTo>
                  <a:pt x="331608" y="4945734"/>
                  <a:pt x="339456" y="4953580"/>
                  <a:pt x="352237" y="4953582"/>
                </a:cubicBezTo>
                <a:cubicBezTo>
                  <a:pt x="364153" y="4953577"/>
                  <a:pt x="371990" y="4945737"/>
                  <a:pt x="371987" y="4933533"/>
                </a:cubicBezTo>
                <a:cubicBezTo>
                  <a:pt x="371995" y="4921039"/>
                  <a:pt x="364153" y="4913482"/>
                  <a:pt x="351363" y="4913481"/>
                </a:cubicBezTo>
                <a:close/>
                <a:moveTo>
                  <a:pt x="891920" y="4837319"/>
                </a:moveTo>
                <a:cubicBezTo>
                  <a:pt x="913418" y="4837319"/>
                  <a:pt x="927648" y="4851260"/>
                  <a:pt x="927648" y="4877990"/>
                </a:cubicBezTo>
                <a:cubicBezTo>
                  <a:pt x="927648" y="4904719"/>
                  <a:pt x="913418" y="4918669"/>
                  <a:pt x="893949" y="4918669"/>
                </a:cubicBezTo>
                <a:cubicBezTo>
                  <a:pt x="872451" y="4918669"/>
                  <a:pt x="858212" y="4904719"/>
                  <a:pt x="858212" y="4877990"/>
                </a:cubicBezTo>
                <a:cubicBezTo>
                  <a:pt x="858212" y="4851260"/>
                  <a:pt x="872451" y="4837319"/>
                  <a:pt x="891920" y="4837319"/>
                </a:cubicBezTo>
                <a:close/>
                <a:moveTo>
                  <a:pt x="559545" y="4837319"/>
                </a:moveTo>
                <a:cubicBezTo>
                  <a:pt x="567390" y="4837319"/>
                  <a:pt x="572909" y="4838184"/>
                  <a:pt x="579303" y="4839934"/>
                </a:cubicBezTo>
                <a:cubicBezTo>
                  <a:pt x="584244" y="4841386"/>
                  <a:pt x="586562" y="4843414"/>
                  <a:pt x="586562" y="4847771"/>
                </a:cubicBezTo>
                <a:lnTo>
                  <a:pt x="586562" y="4908209"/>
                </a:lnTo>
                <a:cubicBezTo>
                  <a:pt x="586562" y="4912564"/>
                  <a:pt x="584244" y="4914601"/>
                  <a:pt x="579303" y="4916053"/>
                </a:cubicBezTo>
                <a:cubicBezTo>
                  <a:pt x="572909" y="4917794"/>
                  <a:pt x="567390" y="4918669"/>
                  <a:pt x="559545" y="4918669"/>
                </a:cubicBezTo>
                <a:cubicBezTo>
                  <a:pt x="540950" y="4918669"/>
                  <a:pt x="523519" y="4907623"/>
                  <a:pt x="523519" y="4877990"/>
                </a:cubicBezTo>
                <a:cubicBezTo>
                  <a:pt x="523519" y="4848356"/>
                  <a:pt x="540950" y="4837319"/>
                  <a:pt x="559545" y="4837319"/>
                </a:cubicBezTo>
                <a:close/>
                <a:moveTo>
                  <a:pt x="1101680" y="4805359"/>
                </a:moveTo>
                <a:cubicBezTo>
                  <a:pt x="1098191" y="4805359"/>
                  <a:pt x="1095864" y="4807677"/>
                  <a:pt x="1095864" y="4811167"/>
                </a:cubicBezTo>
                <a:lnTo>
                  <a:pt x="1095864" y="4944812"/>
                </a:lnTo>
                <a:cubicBezTo>
                  <a:pt x="1095864" y="4948301"/>
                  <a:pt x="1098191" y="4950628"/>
                  <a:pt x="1101680" y="4950628"/>
                </a:cubicBezTo>
                <a:lnTo>
                  <a:pt x="1127823" y="4950628"/>
                </a:lnTo>
                <a:cubicBezTo>
                  <a:pt x="1131313" y="4950628"/>
                  <a:pt x="1133640" y="4948301"/>
                  <a:pt x="1133640" y="4944812"/>
                </a:cubicBezTo>
                <a:lnTo>
                  <a:pt x="1133640" y="4811167"/>
                </a:lnTo>
                <a:cubicBezTo>
                  <a:pt x="1133640" y="4807677"/>
                  <a:pt x="1131313" y="4805359"/>
                  <a:pt x="1127823" y="4805359"/>
                </a:cubicBezTo>
                <a:close/>
                <a:moveTo>
                  <a:pt x="891920" y="4802455"/>
                </a:moveTo>
                <a:cubicBezTo>
                  <a:pt x="848337" y="4802455"/>
                  <a:pt x="819859" y="4834118"/>
                  <a:pt x="819859" y="4877990"/>
                </a:cubicBezTo>
                <a:cubicBezTo>
                  <a:pt x="819859" y="4921862"/>
                  <a:pt x="848337" y="4953533"/>
                  <a:pt x="893949" y="4953533"/>
                </a:cubicBezTo>
                <a:cubicBezTo>
                  <a:pt x="937531" y="4953533"/>
                  <a:pt x="966000" y="4921862"/>
                  <a:pt x="966000" y="4877990"/>
                </a:cubicBezTo>
                <a:cubicBezTo>
                  <a:pt x="966000" y="4834118"/>
                  <a:pt x="937531" y="4802455"/>
                  <a:pt x="891920" y="4802455"/>
                </a:cubicBezTo>
                <a:close/>
                <a:moveTo>
                  <a:pt x="725443" y="4802455"/>
                </a:moveTo>
                <a:cubicBezTo>
                  <a:pt x="708301" y="4802455"/>
                  <a:pt x="688255" y="4805359"/>
                  <a:pt x="667045" y="4812907"/>
                </a:cubicBezTo>
                <a:cubicBezTo>
                  <a:pt x="662977" y="4814359"/>
                  <a:pt x="659777" y="4817849"/>
                  <a:pt x="659777" y="4824531"/>
                </a:cubicBezTo>
                <a:lnTo>
                  <a:pt x="659777" y="4944812"/>
                </a:lnTo>
                <a:cubicBezTo>
                  <a:pt x="659777" y="4948301"/>
                  <a:pt x="662103" y="4950628"/>
                  <a:pt x="665593" y="4950628"/>
                </a:cubicBezTo>
                <a:lnTo>
                  <a:pt x="691736" y="4950628"/>
                </a:lnTo>
                <a:cubicBezTo>
                  <a:pt x="695225" y="4950628"/>
                  <a:pt x="697552" y="4948301"/>
                  <a:pt x="697552" y="4944812"/>
                </a:cubicBezTo>
                <a:lnTo>
                  <a:pt x="697552" y="4847194"/>
                </a:lnTo>
                <a:cubicBezTo>
                  <a:pt x="697552" y="4842838"/>
                  <a:pt x="699870" y="4840800"/>
                  <a:pt x="704522" y="4839636"/>
                </a:cubicBezTo>
                <a:cubicBezTo>
                  <a:pt x="712079" y="4837896"/>
                  <a:pt x="717012" y="4837319"/>
                  <a:pt x="726020" y="4837319"/>
                </a:cubicBezTo>
                <a:cubicBezTo>
                  <a:pt x="741711" y="4837319"/>
                  <a:pt x="754202" y="4844578"/>
                  <a:pt x="754202" y="4862009"/>
                </a:cubicBezTo>
                <a:lnTo>
                  <a:pt x="754202" y="4944812"/>
                </a:lnTo>
                <a:cubicBezTo>
                  <a:pt x="754202" y="4948301"/>
                  <a:pt x="756528" y="4950628"/>
                  <a:pt x="760018" y="4950628"/>
                </a:cubicBezTo>
                <a:lnTo>
                  <a:pt x="786160" y="4950628"/>
                </a:lnTo>
                <a:cubicBezTo>
                  <a:pt x="789650" y="4950628"/>
                  <a:pt x="791976" y="4948301"/>
                  <a:pt x="791976" y="4944812"/>
                </a:cubicBezTo>
                <a:lnTo>
                  <a:pt x="791976" y="4857068"/>
                </a:lnTo>
                <a:cubicBezTo>
                  <a:pt x="791976" y="4821627"/>
                  <a:pt x="770181" y="4802455"/>
                  <a:pt x="725443" y="4802455"/>
                </a:cubicBezTo>
                <a:close/>
                <a:moveTo>
                  <a:pt x="559834" y="4802455"/>
                </a:moveTo>
                <a:cubicBezTo>
                  <a:pt x="515971" y="4802455"/>
                  <a:pt x="485166" y="4831799"/>
                  <a:pt x="485166" y="4877990"/>
                </a:cubicBezTo>
                <a:cubicBezTo>
                  <a:pt x="485166" y="4924766"/>
                  <a:pt x="511896" y="4953533"/>
                  <a:pt x="559256" y="4953533"/>
                </a:cubicBezTo>
                <a:cubicBezTo>
                  <a:pt x="578427" y="4953533"/>
                  <a:pt x="597022" y="4950331"/>
                  <a:pt x="617068" y="4941908"/>
                </a:cubicBezTo>
                <a:cubicBezTo>
                  <a:pt x="621722" y="4939879"/>
                  <a:pt x="624336" y="4936678"/>
                  <a:pt x="624336" y="4930284"/>
                </a:cubicBezTo>
                <a:lnTo>
                  <a:pt x="624336" y="4824821"/>
                </a:lnTo>
                <a:cubicBezTo>
                  <a:pt x="624336" y="4818138"/>
                  <a:pt x="621722" y="4814946"/>
                  <a:pt x="617068" y="4813204"/>
                </a:cubicBezTo>
                <a:cubicBezTo>
                  <a:pt x="597897" y="4805936"/>
                  <a:pt x="579879" y="4802455"/>
                  <a:pt x="559834" y="4802455"/>
                </a:cubicBezTo>
                <a:close/>
                <a:moveTo>
                  <a:pt x="398011" y="4801292"/>
                </a:moveTo>
                <a:cubicBezTo>
                  <a:pt x="359080" y="4801292"/>
                  <a:pt x="334092" y="4822205"/>
                  <a:pt x="334092" y="4853587"/>
                </a:cubicBezTo>
                <a:cubicBezTo>
                  <a:pt x="334092" y="4915179"/>
                  <a:pt x="427643" y="4891337"/>
                  <a:pt x="427643" y="4934063"/>
                </a:cubicBezTo>
                <a:cubicBezTo>
                  <a:pt x="427643" y="4938419"/>
                  <a:pt x="427065" y="4941033"/>
                  <a:pt x="425903" y="4944812"/>
                </a:cubicBezTo>
                <a:cubicBezTo>
                  <a:pt x="425613" y="4945398"/>
                  <a:pt x="425613" y="4945975"/>
                  <a:pt x="425613" y="4946561"/>
                </a:cubicBezTo>
                <a:cubicBezTo>
                  <a:pt x="425613" y="4948879"/>
                  <a:pt x="427065" y="4950628"/>
                  <a:pt x="429969" y="4950628"/>
                </a:cubicBezTo>
                <a:lnTo>
                  <a:pt x="456121" y="4950628"/>
                </a:lnTo>
                <a:cubicBezTo>
                  <a:pt x="460476" y="4950628"/>
                  <a:pt x="462216" y="4949176"/>
                  <a:pt x="463668" y="4944812"/>
                </a:cubicBezTo>
                <a:cubicBezTo>
                  <a:pt x="465418" y="4939879"/>
                  <a:pt x="465994" y="4933196"/>
                  <a:pt x="465994" y="4928255"/>
                </a:cubicBezTo>
                <a:cubicBezTo>
                  <a:pt x="465994" y="4862299"/>
                  <a:pt x="372445" y="4878177"/>
                  <a:pt x="372445" y="4850972"/>
                </a:cubicBezTo>
                <a:cubicBezTo>
                  <a:pt x="372445" y="4842074"/>
                  <a:pt x="381454" y="4836444"/>
                  <a:pt x="396847" y="4836444"/>
                </a:cubicBezTo>
                <a:cubicBezTo>
                  <a:pt x="411664" y="4836444"/>
                  <a:pt x="425903" y="4841386"/>
                  <a:pt x="440718" y="4849520"/>
                </a:cubicBezTo>
                <a:cubicBezTo>
                  <a:pt x="442170" y="4850386"/>
                  <a:pt x="443622" y="4850684"/>
                  <a:pt x="445074" y="4850684"/>
                </a:cubicBezTo>
                <a:cubicBezTo>
                  <a:pt x="447689" y="4850684"/>
                  <a:pt x="450305" y="4849231"/>
                  <a:pt x="451467" y="4846616"/>
                </a:cubicBezTo>
                <a:lnTo>
                  <a:pt x="460476" y="4827435"/>
                </a:lnTo>
                <a:cubicBezTo>
                  <a:pt x="461317" y="4825652"/>
                  <a:pt x="461639" y="4823954"/>
                  <a:pt x="461639" y="4822502"/>
                </a:cubicBezTo>
                <a:cubicBezTo>
                  <a:pt x="461639" y="4820176"/>
                  <a:pt x="460485" y="4817858"/>
                  <a:pt x="458150" y="4816686"/>
                </a:cubicBezTo>
                <a:cubicBezTo>
                  <a:pt x="440141" y="4806226"/>
                  <a:pt x="418635" y="4801292"/>
                  <a:pt x="398011" y="4801292"/>
                </a:cubicBezTo>
                <a:close/>
                <a:moveTo>
                  <a:pt x="1053743" y="4747249"/>
                </a:moveTo>
                <a:cubicBezTo>
                  <a:pt x="1017716" y="4747249"/>
                  <a:pt x="994181" y="4766420"/>
                  <a:pt x="994181" y="4808264"/>
                </a:cubicBezTo>
                <a:lnTo>
                  <a:pt x="994181" y="4944812"/>
                </a:lnTo>
                <a:cubicBezTo>
                  <a:pt x="994181" y="4948301"/>
                  <a:pt x="996508" y="4950628"/>
                  <a:pt x="999997" y="4950628"/>
                </a:cubicBezTo>
                <a:lnTo>
                  <a:pt x="1025851" y="4950628"/>
                </a:lnTo>
                <a:cubicBezTo>
                  <a:pt x="1029340" y="4950628"/>
                  <a:pt x="1031659" y="4948301"/>
                  <a:pt x="1031659" y="4944812"/>
                </a:cubicBezTo>
                <a:lnTo>
                  <a:pt x="1031659" y="4837319"/>
                </a:lnTo>
                <a:lnTo>
                  <a:pt x="1068558" y="4837319"/>
                </a:lnTo>
                <a:cubicBezTo>
                  <a:pt x="1072338" y="4837319"/>
                  <a:pt x="1074366" y="4834992"/>
                  <a:pt x="1074366" y="4831502"/>
                </a:cubicBezTo>
                <a:lnTo>
                  <a:pt x="1074366" y="4811456"/>
                </a:lnTo>
                <a:cubicBezTo>
                  <a:pt x="1074366" y="4807677"/>
                  <a:pt x="1072338" y="4805359"/>
                  <a:pt x="1068558" y="4805359"/>
                </a:cubicBezTo>
                <a:lnTo>
                  <a:pt x="1031659" y="4805359"/>
                </a:lnTo>
                <a:lnTo>
                  <a:pt x="1031659" y="4802158"/>
                </a:lnTo>
                <a:cubicBezTo>
                  <a:pt x="1031659" y="4786179"/>
                  <a:pt x="1038637" y="4778045"/>
                  <a:pt x="1054617" y="4778045"/>
                </a:cubicBezTo>
                <a:cubicBezTo>
                  <a:pt x="1060425" y="4778045"/>
                  <a:pt x="1066682" y="4779497"/>
                  <a:pt x="1068848" y="4779497"/>
                </a:cubicBezTo>
                <a:cubicBezTo>
                  <a:pt x="1072338" y="4779497"/>
                  <a:pt x="1073790" y="4777467"/>
                  <a:pt x="1074366" y="4773977"/>
                </a:cubicBezTo>
                <a:lnTo>
                  <a:pt x="1077278" y="4758872"/>
                </a:lnTo>
                <a:cubicBezTo>
                  <a:pt x="1077533" y="4757531"/>
                  <a:pt x="1077856" y="4756351"/>
                  <a:pt x="1077856" y="4755094"/>
                </a:cubicBezTo>
                <a:cubicBezTo>
                  <a:pt x="1077856" y="4751868"/>
                  <a:pt x="1076116" y="4750152"/>
                  <a:pt x="1072048" y="4749285"/>
                </a:cubicBezTo>
                <a:cubicBezTo>
                  <a:pt x="1066232" y="4747834"/>
                  <a:pt x="1059941" y="4747249"/>
                  <a:pt x="1053743" y="4747249"/>
                </a:cubicBezTo>
                <a:close/>
                <a:moveTo>
                  <a:pt x="1115151" y="4747131"/>
                </a:moveTo>
                <a:cubicBezTo>
                  <a:pt x="1102947" y="4747139"/>
                  <a:pt x="1095102" y="4754688"/>
                  <a:pt x="1095104" y="4767478"/>
                </a:cubicBezTo>
                <a:cubicBezTo>
                  <a:pt x="1095101" y="4779971"/>
                  <a:pt x="1102947" y="4787811"/>
                  <a:pt x="1116017" y="4787818"/>
                </a:cubicBezTo>
                <a:cubicBezTo>
                  <a:pt x="1127932" y="4787817"/>
                  <a:pt x="1136070" y="4779974"/>
                  <a:pt x="1136065" y="4767481"/>
                </a:cubicBezTo>
                <a:cubicBezTo>
                  <a:pt x="1136070" y="4754690"/>
                  <a:pt x="1127932" y="4747137"/>
                  <a:pt x="1115151" y="4747131"/>
                </a:cubicBezTo>
                <a:close/>
                <a:moveTo>
                  <a:pt x="0" y="0"/>
                </a:moveTo>
                <a:lnTo>
                  <a:pt x="3673235" y="0"/>
                </a:lnTo>
                <a:lnTo>
                  <a:pt x="3843349" y="145970"/>
                </a:lnTo>
                <a:cubicBezTo>
                  <a:pt x="4444478" y="723140"/>
                  <a:pt x="4781135" y="1564827"/>
                  <a:pt x="4781135" y="2622891"/>
                </a:cubicBezTo>
                <a:cubicBezTo>
                  <a:pt x="4781257" y="3656845"/>
                  <a:pt x="4444586" y="4498301"/>
                  <a:pt x="3861453" y="5081299"/>
                </a:cubicBezTo>
                <a:lnTo>
                  <a:pt x="3792118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grpSp>
        <p:nvGrpSpPr>
          <p:cNvPr id="20" name="Logo">
            <a:extLst>
              <a:ext uri="{FF2B5EF4-FFF2-40B4-BE49-F238E27FC236}">
                <a16:creationId xmlns:a16="http://schemas.microsoft.com/office/drawing/2014/main" id="{41A6B5B5-03B8-49D6-8E7D-7234849CFE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1" name="Forme libre : forme 9">
              <a:extLst>
                <a:ext uri="{FF2B5EF4-FFF2-40B4-BE49-F238E27FC236}">
                  <a16:creationId xmlns:a16="http://schemas.microsoft.com/office/drawing/2014/main" id="{894C3BCE-0F75-41F2-8D95-D17AC0094E07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10">
              <a:extLst>
                <a:ext uri="{FF2B5EF4-FFF2-40B4-BE49-F238E27FC236}">
                  <a16:creationId xmlns:a16="http://schemas.microsoft.com/office/drawing/2014/main" id="{3504E00F-BFEB-45F7-8ABF-8EDFD10A356B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3" name="Forme libre : forme 11">
              <a:extLst>
                <a:ext uri="{FF2B5EF4-FFF2-40B4-BE49-F238E27FC236}">
                  <a16:creationId xmlns:a16="http://schemas.microsoft.com/office/drawing/2014/main" id="{62970186-18A1-474A-9D38-2066088D8A0F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9AFEF24-0BEA-D02D-E4D2-4D8AFC110057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9E322E4A-A43B-4606-8E2A-B37350F37DA6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159F82-FEBF-CB33-CF42-9624663A4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1B99759-A147-3B99-D3B6-8D5E8AE7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389754A-175B-F9CE-4CF6-4CF342BEE761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725E406-961F-80EA-68CE-96479EFA28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D23CA-59B5-E03B-B414-042BC5991873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27205526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next t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>
            <a:extLst>
              <a:ext uri="{FF2B5EF4-FFF2-40B4-BE49-F238E27FC236}">
                <a16:creationId xmlns:a16="http://schemas.microsoft.com/office/drawing/2014/main" id="{D7BE9D92-8630-F8EE-F0F9-5B5BD22FE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4951" y="1917962"/>
            <a:ext cx="3077548" cy="720000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pPr marL="0" lvl="0" indent="0" algn="ctr">
              <a:lnSpc>
                <a:spcPct val="96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F5BFE2C-3893-4574-8E43-0A0678870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04951" y="2617811"/>
            <a:ext cx="3077548" cy="403469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2500" b="0" i="1" kern="1200" dirty="0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ctr">
              <a:lnSpc>
                <a:spcPct val="100000"/>
              </a:lnSpc>
              <a:buFont typeface="Arial" panose="020B0604020202020204" pitchFamily="34" charset="0"/>
              <a:buNone/>
              <a:defRPr sz="2500" b="0" i="1">
                <a:solidFill>
                  <a:schemeClr val="accent2"/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331AD24-1AAB-440A-917D-3BB2B9658DC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404951" y="3085124"/>
            <a:ext cx="3077548" cy="248433"/>
          </a:xfrm>
        </p:spPr>
        <p:txBody>
          <a:bodyPr anchor="t">
            <a:noAutofit/>
          </a:bodyPr>
          <a:lstStyle>
            <a:lvl1pPr algn="ctr">
              <a:lnSpc>
                <a:spcPct val="96000"/>
              </a:lnSpc>
              <a:spcAft>
                <a:spcPts val="1000"/>
              </a:spcAft>
              <a:defRPr lang="en-US" sz="1400" b="0" i="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78550" indent="0" algn="l">
              <a:lnSpc>
                <a:spcPct val="100000"/>
              </a:lnSpc>
              <a:buFont typeface="Arial" panose="020B0604020202020204" pitchFamily="34" charset="0"/>
              <a:buNone/>
              <a:defRPr lang="en-US" sz="1200" b="0" i="0" kern="1200" noProof="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>
              <a:lnSpc>
                <a:spcPct val="100000"/>
              </a:lnSpc>
              <a:spcBef>
                <a:spcPts val="100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1">
            <a:extLst>
              <a:ext uri="{FF2B5EF4-FFF2-40B4-BE49-F238E27FC236}">
                <a16:creationId xmlns:a16="http://schemas.microsoft.com/office/drawing/2014/main" id="{5C5F3432-6FAD-4E94-8F10-E3A9F64580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4572000" cy="5143500"/>
          </a:xfrm>
          <a:custGeom>
            <a:avLst/>
            <a:gdLst>
              <a:gd name="connsiteX0" fmla="*/ 351364 w 4572000"/>
              <a:gd name="connsiteY0" fmla="*/ 4913481 h 5143500"/>
              <a:gd name="connsiteX1" fmla="*/ 331614 w 4572000"/>
              <a:gd name="connsiteY1" fmla="*/ 4933530 h 5143500"/>
              <a:gd name="connsiteX2" fmla="*/ 352238 w 4572000"/>
              <a:gd name="connsiteY2" fmla="*/ 4953582 h 5143500"/>
              <a:gd name="connsiteX3" fmla="*/ 371988 w 4572000"/>
              <a:gd name="connsiteY3" fmla="*/ 4933533 h 5143500"/>
              <a:gd name="connsiteX4" fmla="*/ 351364 w 4572000"/>
              <a:gd name="connsiteY4" fmla="*/ 4913481 h 5143500"/>
              <a:gd name="connsiteX5" fmla="*/ 892594 w 4572000"/>
              <a:gd name="connsiteY5" fmla="*/ 4837587 h 5143500"/>
              <a:gd name="connsiteX6" fmla="*/ 917847 w 4572000"/>
              <a:gd name="connsiteY6" fmla="*/ 4847631 h 5143500"/>
              <a:gd name="connsiteX7" fmla="*/ 927649 w 4572000"/>
              <a:gd name="connsiteY7" fmla="*/ 4877990 h 5143500"/>
              <a:gd name="connsiteX8" fmla="*/ 918101 w 4572000"/>
              <a:gd name="connsiteY8" fmla="*/ 4908353 h 5143500"/>
              <a:gd name="connsiteX9" fmla="*/ 894867 w 4572000"/>
              <a:gd name="connsiteY9" fmla="*/ 4918277 h 5143500"/>
              <a:gd name="connsiteX10" fmla="*/ 868934 w 4572000"/>
              <a:gd name="connsiteY10" fmla="*/ 4908080 h 5143500"/>
              <a:gd name="connsiteX11" fmla="*/ 859063 w 4572000"/>
              <a:gd name="connsiteY11" fmla="*/ 4877877 h 5143500"/>
              <a:gd name="connsiteX12" fmla="*/ 868679 w 4572000"/>
              <a:gd name="connsiteY12" fmla="*/ 4847677 h 5143500"/>
              <a:gd name="connsiteX13" fmla="*/ 559058 w 4572000"/>
              <a:gd name="connsiteY13" fmla="*/ 4837499 h 5143500"/>
              <a:gd name="connsiteX14" fmla="*/ 578337 w 4572000"/>
              <a:gd name="connsiteY14" fmla="*/ 4840021 h 5143500"/>
              <a:gd name="connsiteX15" fmla="*/ 585644 w 4572000"/>
              <a:gd name="connsiteY15" fmla="*/ 4847817 h 5143500"/>
              <a:gd name="connsiteX16" fmla="*/ 585644 w 4572000"/>
              <a:gd name="connsiteY16" fmla="*/ 4907937 h 5143500"/>
              <a:gd name="connsiteX17" fmla="*/ 578337 w 4572000"/>
              <a:gd name="connsiteY17" fmla="*/ 4915741 h 5143500"/>
              <a:gd name="connsiteX18" fmla="*/ 558606 w 4572000"/>
              <a:gd name="connsiteY18" fmla="*/ 4918322 h 5143500"/>
              <a:gd name="connsiteX19" fmla="*/ 534560 w 4572000"/>
              <a:gd name="connsiteY19" fmla="*/ 4909442 h 5143500"/>
              <a:gd name="connsiteX20" fmla="*/ 523520 w 4572000"/>
              <a:gd name="connsiteY20" fmla="*/ 4877990 h 5143500"/>
              <a:gd name="connsiteX21" fmla="*/ 534560 w 4572000"/>
              <a:gd name="connsiteY21" fmla="*/ 4846542 h 5143500"/>
              <a:gd name="connsiteX22" fmla="*/ 1101681 w 4572000"/>
              <a:gd name="connsiteY22" fmla="*/ 4805359 h 5143500"/>
              <a:gd name="connsiteX23" fmla="*/ 1095865 w 4572000"/>
              <a:gd name="connsiteY23" fmla="*/ 4811167 h 5143500"/>
              <a:gd name="connsiteX24" fmla="*/ 1095865 w 4572000"/>
              <a:gd name="connsiteY24" fmla="*/ 4944812 h 5143500"/>
              <a:gd name="connsiteX25" fmla="*/ 1101681 w 4572000"/>
              <a:gd name="connsiteY25" fmla="*/ 4950628 h 5143500"/>
              <a:gd name="connsiteX26" fmla="*/ 1127824 w 4572000"/>
              <a:gd name="connsiteY26" fmla="*/ 4950628 h 5143500"/>
              <a:gd name="connsiteX27" fmla="*/ 1128318 w 4572000"/>
              <a:gd name="connsiteY27" fmla="*/ 4950134 h 5143500"/>
              <a:gd name="connsiteX28" fmla="*/ 1130432 w 4572000"/>
              <a:gd name="connsiteY28" fmla="*/ 4950134 h 5143500"/>
              <a:gd name="connsiteX29" fmla="*/ 1136286 w 4572000"/>
              <a:gd name="connsiteY29" fmla="*/ 4944348 h 5143500"/>
              <a:gd name="connsiteX30" fmla="*/ 1136286 w 4572000"/>
              <a:gd name="connsiteY30" fmla="*/ 4811405 h 5143500"/>
              <a:gd name="connsiteX31" fmla="*/ 1130432 w 4572000"/>
              <a:gd name="connsiteY31" fmla="*/ 4805627 h 5143500"/>
              <a:gd name="connsiteX32" fmla="*/ 1128093 w 4572000"/>
              <a:gd name="connsiteY32" fmla="*/ 4805627 h 5143500"/>
              <a:gd name="connsiteX33" fmla="*/ 1127824 w 4572000"/>
              <a:gd name="connsiteY33" fmla="*/ 4805359 h 5143500"/>
              <a:gd name="connsiteX34" fmla="*/ 891921 w 4572000"/>
              <a:gd name="connsiteY34" fmla="*/ 4802455 h 5143500"/>
              <a:gd name="connsiteX35" fmla="*/ 819860 w 4572000"/>
              <a:gd name="connsiteY35" fmla="*/ 4877990 h 5143500"/>
              <a:gd name="connsiteX36" fmla="*/ 893950 w 4572000"/>
              <a:gd name="connsiteY36" fmla="*/ 4953533 h 5143500"/>
              <a:gd name="connsiteX37" fmla="*/ 923594 w 4572000"/>
              <a:gd name="connsiteY37" fmla="*/ 4947899 h 5143500"/>
              <a:gd name="connsiteX38" fmla="*/ 924072 w 4572000"/>
              <a:gd name="connsiteY38" fmla="*/ 4947569 h 5143500"/>
              <a:gd name="connsiteX39" fmla="*/ 924870 w 4572000"/>
              <a:gd name="connsiteY39" fmla="*/ 4947419 h 5143500"/>
              <a:gd name="connsiteX40" fmla="*/ 967554 w 4572000"/>
              <a:gd name="connsiteY40" fmla="*/ 4877877 h 5143500"/>
              <a:gd name="connsiteX41" fmla="*/ 924009 w 4572000"/>
              <a:gd name="connsiteY41" fmla="*/ 4808342 h 5143500"/>
              <a:gd name="connsiteX42" fmla="*/ 922788 w 4572000"/>
              <a:gd name="connsiteY42" fmla="*/ 4808122 h 5143500"/>
              <a:gd name="connsiteX43" fmla="*/ 922738 w 4572000"/>
              <a:gd name="connsiteY43" fmla="*/ 4808088 h 5143500"/>
              <a:gd name="connsiteX44" fmla="*/ 891921 w 4572000"/>
              <a:gd name="connsiteY44" fmla="*/ 4802455 h 5143500"/>
              <a:gd name="connsiteX45" fmla="*/ 725444 w 4572000"/>
              <a:gd name="connsiteY45" fmla="*/ 4802455 h 5143500"/>
              <a:gd name="connsiteX46" fmla="*/ 667046 w 4572000"/>
              <a:gd name="connsiteY46" fmla="*/ 4812907 h 5143500"/>
              <a:gd name="connsiteX47" fmla="*/ 666934 w 4572000"/>
              <a:gd name="connsiteY47" fmla="*/ 4813086 h 5143500"/>
              <a:gd name="connsiteX48" fmla="*/ 666651 w 4572000"/>
              <a:gd name="connsiteY48" fmla="*/ 4813136 h 5143500"/>
              <a:gd name="connsiteX49" fmla="*/ 659335 w 4572000"/>
              <a:gd name="connsiteY49" fmla="*/ 4824699 h 5143500"/>
              <a:gd name="connsiteX50" fmla="*/ 659335 w 4572000"/>
              <a:gd name="connsiteY50" fmla="*/ 4944348 h 5143500"/>
              <a:gd name="connsiteX51" fmla="*/ 659778 w 4572000"/>
              <a:gd name="connsiteY51" fmla="*/ 4944785 h 5143500"/>
              <a:gd name="connsiteX52" fmla="*/ 659778 w 4572000"/>
              <a:gd name="connsiteY52" fmla="*/ 4944812 h 5143500"/>
              <a:gd name="connsiteX53" fmla="*/ 665594 w 4572000"/>
              <a:gd name="connsiteY53" fmla="*/ 4950628 h 5143500"/>
              <a:gd name="connsiteX54" fmla="*/ 691737 w 4572000"/>
              <a:gd name="connsiteY54" fmla="*/ 4950628 h 5143500"/>
              <a:gd name="connsiteX55" fmla="*/ 697553 w 4572000"/>
              <a:gd name="connsiteY55" fmla="*/ 4944812 h 5143500"/>
              <a:gd name="connsiteX56" fmla="*/ 697553 w 4572000"/>
              <a:gd name="connsiteY56" fmla="*/ 4847194 h 5143500"/>
              <a:gd name="connsiteX57" fmla="*/ 704449 w 4572000"/>
              <a:gd name="connsiteY57" fmla="*/ 4839717 h 5143500"/>
              <a:gd name="connsiteX58" fmla="*/ 726010 w 4572000"/>
              <a:gd name="connsiteY58" fmla="*/ 4837419 h 5143500"/>
              <a:gd name="connsiteX59" fmla="*/ 746014 w 4572000"/>
              <a:gd name="connsiteY59" fmla="*/ 4843168 h 5143500"/>
              <a:gd name="connsiteX60" fmla="*/ 754203 w 4572000"/>
              <a:gd name="connsiteY60" fmla="*/ 4862009 h 5143500"/>
              <a:gd name="connsiteX61" fmla="*/ 754203 w 4572000"/>
              <a:gd name="connsiteY61" fmla="*/ 4944812 h 5143500"/>
              <a:gd name="connsiteX62" fmla="*/ 760019 w 4572000"/>
              <a:gd name="connsiteY62" fmla="*/ 4950628 h 5143500"/>
              <a:gd name="connsiteX63" fmla="*/ 786161 w 4572000"/>
              <a:gd name="connsiteY63" fmla="*/ 4950628 h 5143500"/>
              <a:gd name="connsiteX64" fmla="*/ 791977 w 4572000"/>
              <a:gd name="connsiteY64" fmla="*/ 4944812 h 5143500"/>
              <a:gd name="connsiteX65" fmla="*/ 791977 w 4572000"/>
              <a:gd name="connsiteY65" fmla="*/ 4944762 h 5143500"/>
              <a:gd name="connsiteX66" fmla="*/ 792396 w 4572000"/>
              <a:gd name="connsiteY66" fmla="*/ 4944348 h 5143500"/>
              <a:gd name="connsiteX67" fmla="*/ 792396 w 4572000"/>
              <a:gd name="connsiteY67" fmla="*/ 4857065 h 5143500"/>
              <a:gd name="connsiteX68" fmla="*/ 775798 w 4572000"/>
              <a:gd name="connsiteY68" fmla="*/ 4816682 h 5143500"/>
              <a:gd name="connsiteX69" fmla="*/ 775550 w 4572000"/>
              <a:gd name="connsiteY69" fmla="*/ 4816558 h 5143500"/>
              <a:gd name="connsiteX70" fmla="*/ 775487 w 4572000"/>
              <a:gd name="connsiteY70" fmla="*/ 4816471 h 5143500"/>
              <a:gd name="connsiteX71" fmla="*/ 725444 w 4572000"/>
              <a:gd name="connsiteY71" fmla="*/ 4802455 h 5143500"/>
              <a:gd name="connsiteX72" fmla="*/ 559835 w 4572000"/>
              <a:gd name="connsiteY72" fmla="*/ 4802455 h 5143500"/>
              <a:gd name="connsiteX73" fmla="*/ 529663 w 4572000"/>
              <a:gd name="connsiteY73" fmla="*/ 4807762 h 5143500"/>
              <a:gd name="connsiteX74" fmla="*/ 529596 w 4572000"/>
              <a:gd name="connsiteY74" fmla="*/ 4807805 h 5143500"/>
              <a:gd name="connsiteX75" fmla="*/ 528373 w 4572000"/>
              <a:gd name="connsiteY75" fmla="*/ 4808018 h 5143500"/>
              <a:gd name="connsiteX76" fmla="*/ 483587 w 4572000"/>
              <a:gd name="connsiteY76" fmla="*/ 4877877 h 5143500"/>
              <a:gd name="connsiteX77" fmla="*/ 526397 w 4572000"/>
              <a:gd name="connsiteY77" fmla="*/ 4947825 h 5143500"/>
              <a:gd name="connsiteX78" fmla="*/ 527143 w 4572000"/>
              <a:gd name="connsiteY78" fmla="*/ 4947947 h 5143500"/>
              <a:gd name="connsiteX79" fmla="*/ 527701 w 4572000"/>
              <a:gd name="connsiteY79" fmla="*/ 4948307 h 5143500"/>
              <a:gd name="connsiteX80" fmla="*/ 559257 w 4572000"/>
              <a:gd name="connsiteY80" fmla="*/ 4953533 h 5143500"/>
              <a:gd name="connsiteX81" fmla="*/ 617069 w 4572000"/>
              <a:gd name="connsiteY81" fmla="*/ 4941908 h 5143500"/>
              <a:gd name="connsiteX82" fmla="*/ 624338 w 4572000"/>
              <a:gd name="connsiteY82" fmla="*/ 4930284 h 5143500"/>
              <a:gd name="connsiteX83" fmla="*/ 624338 w 4572000"/>
              <a:gd name="connsiteY83" fmla="*/ 4824821 h 5143500"/>
              <a:gd name="connsiteX84" fmla="*/ 617069 w 4572000"/>
              <a:gd name="connsiteY84" fmla="*/ 4813204 h 5143500"/>
              <a:gd name="connsiteX85" fmla="*/ 559835 w 4572000"/>
              <a:gd name="connsiteY85" fmla="*/ 4802455 h 5143500"/>
              <a:gd name="connsiteX86" fmla="*/ 398012 w 4572000"/>
              <a:gd name="connsiteY86" fmla="*/ 4801292 h 5143500"/>
              <a:gd name="connsiteX87" fmla="*/ 396528 w 4572000"/>
              <a:gd name="connsiteY87" fmla="*/ 4801750 h 5143500"/>
              <a:gd name="connsiteX88" fmla="*/ 395863 w 4572000"/>
              <a:gd name="connsiteY88" fmla="*/ 4801582 h 5143500"/>
              <a:gd name="connsiteX89" fmla="*/ 331528 w 4572000"/>
              <a:gd name="connsiteY89" fmla="*/ 4853603 h 5143500"/>
              <a:gd name="connsiteX90" fmla="*/ 425688 w 4572000"/>
              <a:gd name="connsiteY90" fmla="*/ 4933656 h 5143500"/>
              <a:gd name="connsiteX91" fmla="*/ 423937 w 4572000"/>
              <a:gd name="connsiteY91" fmla="*/ 4944348 h 5143500"/>
              <a:gd name="connsiteX92" fmla="*/ 423646 w 4572000"/>
              <a:gd name="connsiteY92" fmla="*/ 4946089 h 5143500"/>
              <a:gd name="connsiteX93" fmla="*/ 428030 w 4572000"/>
              <a:gd name="connsiteY93" fmla="*/ 4950134 h 5143500"/>
              <a:gd name="connsiteX94" fmla="*/ 429441 w 4572000"/>
              <a:gd name="connsiteY94" fmla="*/ 4950134 h 5143500"/>
              <a:gd name="connsiteX95" fmla="*/ 429970 w 4572000"/>
              <a:gd name="connsiteY95" fmla="*/ 4950628 h 5143500"/>
              <a:gd name="connsiteX96" fmla="*/ 456122 w 4572000"/>
              <a:gd name="connsiteY96" fmla="*/ 4950628 h 5143500"/>
              <a:gd name="connsiteX97" fmla="*/ 463669 w 4572000"/>
              <a:gd name="connsiteY97" fmla="*/ 4944812 h 5143500"/>
              <a:gd name="connsiteX98" fmla="*/ 465995 w 4572000"/>
              <a:gd name="connsiteY98" fmla="*/ 4928255 h 5143500"/>
              <a:gd name="connsiteX99" fmla="*/ 372446 w 4572000"/>
              <a:gd name="connsiteY99" fmla="*/ 4850972 h 5143500"/>
              <a:gd name="connsiteX100" fmla="*/ 378875 w 4572000"/>
              <a:gd name="connsiteY100" fmla="*/ 4840371 h 5143500"/>
              <a:gd name="connsiteX101" fmla="*/ 395405 w 4572000"/>
              <a:gd name="connsiteY101" fmla="*/ 4836760 h 5143500"/>
              <a:gd name="connsiteX102" fmla="*/ 438849 w 4572000"/>
              <a:gd name="connsiteY102" fmla="*/ 4849557 h 5143500"/>
              <a:gd name="connsiteX103" fmla="*/ 443233 w 4572000"/>
              <a:gd name="connsiteY103" fmla="*/ 4850714 h 5143500"/>
              <a:gd name="connsiteX104" fmla="*/ 443816 w 4572000"/>
              <a:gd name="connsiteY104" fmla="*/ 4850348 h 5143500"/>
              <a:gd name="connsiteX105" fmla="*/ 445075 w 4572000"/>
              <a:gd name="connsiteY105" fmla="*/ 4850684 h 5143500"/>
              <a:gd name="connsiteX106" fmla="*/ 451468 w 4572000"/>
              <a:gd name="connsiteY106" fmla="*/ 4846616 h 5143500"/>
              <a:gd name="connsiteX107" fmla="*/ 460477 w 4572000"/>
              <a:gd name="connsiteY107" fmla="*/ 4827435 h 5143500"/>
              <a:gd name="connsiteX108" fmla="*/ 461640 w 4572000"/>
              <a:gd name="connsiteY108" fmla="*/ 4822502 h 5143500"/>
              <a:gd name="connsiteX109" fmla="*/ 458151 w 4572000"/>
              <a:gd name="connsiteY109" fmla="*/ 4816686 h 5143500"/>
              <a:gd name="connsiteX110" fmla="*/ 398012 w 4572000"/>
              <a:gd name="connsiteY110" fmla="*/ 4801292 h 5143500"/>
              <a:gd name="connsiteX111" fmla="*/ 1053744 w 4572000"/>
              <a:gd name="connsiteY111" fmla="*/ 4747249 h 5143500"/>
              <a:gd name="connsiteX112" fmla="*/ 994182 w 4572000"/>
              <a:gd name="connsiteY112" fmla="*/ 4808264 h 5143500"/>
              <a:gd name="connsiteX113" fmla="*/ 994182 w 4572000"/>
              <a:gd name="connsiteY113" fmla="*/ 4944812 h 5143500"/>
              <a:gd name="connsiteX114" fmla="*/ 999998 w 4572000"/>
              <a:gd name="connsiteY114" fmla="*/ 4950628 h 5143500"/>
              <a:gd name="connsiteX115" fmla="*/ 1025852 w 4572000"/>
              <a:gd name="connsiteY115" fmla="*/ 4950628 h 5143500"/>
              <a:gd name="connsiteX116" fmla="*/ 1026345 w 4572000"/>
              <a:gd name="connsiteY116" fmla="*/ 4950134 h 5143500"/>
              <a:gd name="connsiteX117" fmla="*/ 1027795 w 4572000"/>
              <a:gd name="connsiteY117" fmla="*/ 4950134 h 5143500"/>
              <a:gd name="connsiteX118" fmla="*/ 1033640 w 4572000"/>
              <a:gd name="connsiteY118" fmla="*/ 4944348 h 5143500"/>
              <a:gd name="connsiteX119" fmla="*/ 1033640 w 4572000"/>
              <a:gd name="connsiteY119" fmla="*/ 4837419 h 5143500"/>
              <a:gd name="connsiteX120" fmla="*/ 1070781 w 4572000"/>
              <a:gd name="connsiteY120" fmla="*/ 4837419 h 5143500"/>
              <a:gd name="connsiteX121" fmla="*/ 1076626 w 4572000"/>
              <a:gd name="connsiteY121" fmla="*/ 4831634 h 5143500"/>
              <a:gd name="connsiteX122" fmla="*/ 1076626 w 4572000"/>
              <a:gd name="connsiteY122" fmla="*/ 4811692 h 5143500"/>
              <a:gd name="connsiteX123" fmla="*/ 1070781 w 4572000"/>
              <a:gd name="connsiteY123" fmla="*/ 4805627 h 5143500"/>
              <a:gd name="connsiteX124" fmla="*/ 1068815 w 4572000"/>
              <a:gd name="connsiteY124" fmla="*/ 4805627 h 5143500"/>
              <a:gd name="connsiteX125" fmla="*/ 1068560 w 4572000"/>
              <a:gd name="connsiteY125" fmla="*/ 4805359 h 5143500"/>
              <a:gd name="connsiteX126" fmla="*/ 1033640 w 4572000"/>
              <a:gd name="connsiteY126" fmla="*/ 4805359 h 5143500"/>
              <a:gd name="connsiteX127" fmla="*/ 1033640 w 4572000"/>
              <a:gd name="connsiteY127" fmla="*/ 4802443 h 5143500"/>
              <a:gd name="connsiteX128" fmla="*/ 1056749 w 4572000"/>
              <a:gd name="connsiteY128" fmla="*/ 4778457 h 5143500"/>
              <a:gd name="connsiteX129" fmla="*/ 1071072 w 4572000"/>
              <a:gd name="connsiteY129" fmla="*/ 4779901 h 5143500"/>
              <a:gd name="connsiteX130" fmla="*/ 1076626 w 4572000"/>
              <a:gd name="connsiteY130" fmla="*/ 4774411 h 5143500"/>
              <a:gd name="connsiteX131" fmla="*/ 1079557 w 4572000"/>
              <a:gd name="connsiteY131" fmla="*/ 4759385 h 5143500"/>
              <a:gd name="connsiteX132" fmla="*/ 1080138 w 4572000"/>
              <a:gd name="connsiteY132" fmla="*/ 4755627 h 5143500"/>
              <a:gd name="connsiteX133" fmla="*/ 1074293 w 4572000"/>
              <a:gd name="connsiteY133" fmla="*/ 4749848 h 5143500"/>
              <a:gd name="connsiteX134" fmla="*/ 1072405 w 4572000"/>
              <a:gd name="connsiteY134" fmla="*/ 4749641 h 5143500"/>
              <a:gd name="connsiteX135" fmla="*/ 1072049 w 4572000"/>
              <a:gd name="connsiteY135" fmla="*/ 4749285 h 5143500"/>
              <a:gd name="connsiteX136" fmla="*/ 1053744 w 4572000"/>
              <a:gd name="connsiteY136" fmla="*/ 4747249 h 5143500"/>
              <a:gd name="connsiteX137" fmla="*/ 1115152 w 4572000"/>
              <a:gd name="connsiteY137" fmla="*/ 4747131 h 5143500"/>
              <a:gd name="connsiteX138" fmla="*/ 1095105 w 4572000"/>
              <a:gd name="connsiteY138" fmla="*/ 4767478 h 5143500"/>
              <a:gd name="connsiteX139" fmla="*/ 1116018 w 4572000"/>
              <a:gd name="connsiteY139" fmla="*/ 4787818 h 5143500"/>
              <a:gd name="connsiteX140" fmla="*/ 1136066 w 4572000"/>
              <a:gd name="connsiteY140" fmla="*/ 4767481 h 5143500"/>
              <a:gd name="connsiteX141" fmla="*/ 1115152 w 4572000"/>
              <a:gd name="connsiteY141" fmla="*/ 4747131 h 5143500"/>
              <a:gd name="connsiteX142" fmla="*/ 0 w 4572000"/>
              <a:gd name="connsiteY142" fmla="*/ 0 h 5143500"/>
              <a:gd name="connsiteX143" fmla="*/ 4572000 w 4572000"/>
              <a:gd name="connsiteY143" fmla="*/ 0 h 5143500"/>
              <a:gd name="connsiteX144" fmla="*/ 4572000 w 4572000"/>
              <a:gd name="connsiteY144" fmla="*/ 5143500 h 5143500"/>
              <a:gd name="connsiteX145" fmla="*/ 0 w 4572000"/>
              <a:gd name="connsiteY145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4572000" h="5143500">
                <a:moveTo>
                  <a:pt x="351364" y="4913481"/>
                </a:moveTo>
                <a:cubicBezTo>
                  <a:pt x="339457" y="4913486"/>
                  <a:pt x="331613" y="4921037"/>
                  <a:pt x="331614" y="4933530"/>
                </a:cubicBezTo>
                <a:cubicBezTo>
                  <a:pt x="331609" y="4945734"/>
                  <a:pt x="339457" y="4953580"/>
                  <a:pt x="352238" y="4953582"/>
                </a:cubicBezTo>
                <a:cubicBezTo>
                  <a:pt x="364154" y="4953577"/>
                  <a:pt x="371991" y="4945737"/>
                  <a:pt x="371988" y="4933533"/>
                </a:cubicBezTo>
                <a:cubicBezTo>
                  <a:pt x="371996" y="4921039"/>
                  <a:pt x="364154" y="4913482"/>
                  <a:pt x="351364" y="4913481"/>
                </a:cubicBezTo>
                <a:close/>
                <a:moveTo>
                  <a:pt x="892594" y="4837587"/>
                </a:moveTo>
                <a:lnTo>
                  <a:pt x="917847" y="4847631"/>
                </a:lnTo>
                <a:cubicBezTo>
                  <a:pt x="924092" y="4854457"/>
                  <a:pt x="927649" y="4864625"/>
                  <a:pt x="927649" y="4877990"/>
                </a:cubicBezTo>
                <a:cubicBezTo>
                  <a:pt x="927649" y="4891355"/>
                  <a:pt x="924092" y="4901524"/>
                  <a:pt x="918101" y="4908353"/>
                </a:cubicBezTo>
                <a:lnTo>
                  <a:pt x="894867" y="4918277"/>
                </a:lnTo>
                <a:lnTo>
                  <a:pt x="868934" y="4908080"/>
                </a:lnTo>
                <a:cubicBezTo>
                  <a:pt x="862646" y="4901288"/>
                  <a:pt x="859063" y="4891172"/>
                  <a:pt x="859063" y="4877877"/>
                </a:cubicBezTo>
                <a:cubicBezTo>
                  <a:pt x="859063" y="4864582"/>
                  <a:pt x="862646" y="4854468"/>
                  <a:pt x="868679" y="4847677"/>
                </a:cubicBezTo>
                <a:close/>
                <a:moveTo>
                  <a:pt x="559058" y="4837499"/>
                </a:moveTo>
                <a:lnTo>
                  <a:pt x="578337" y="4840021"/>
                </a:lnTo>
                <a:cubicBezTo>
                  <a:pt x="583310" y="4841465"/>
                  <a:pt x="585644" y="4843483"/>
                  <a:pt x="585644" y="4847817"/>
                </a:cubicBezTo>
                <a:lnTo>
                  <a:pt x="585644" y="4907937"/>
                </a:lnTo>
                <a:cubicBezTo>
                  <a:pt x="585644" y="4912270"/>
                  <a:pt x="583310" y="4914296"/>
                  <a:pt x="578337" y="4915741"/>
                </a:cubicBezTo>
                <a:lnTo>
                  <a:pt x="558606" y="4918322"/>
                </a:lnTo>
                <a:lnTo>
                  <a:pt x="534560" y="4909442"/>
                </a:lnTo>
                <a:cubicBezTo>
                  <a:pt x="527878" y="4902976"/>
                  <a:pt x="523520" y="4892806"/>
                  <a:pt x="523520" y="4877990"/>
                </a:cubicBezTo>
                <a:cubicBezTo>
                  <a:pt x="523520" y="4863173"/>
                  <a:pt x="527878" y="4853005"/>
                  <a:pt x="534560" y="4846542"/>
                </a:cubicBezTo>
                <a:close/>
                <a:moveTo>
                  <a:pt x="1101681" y="4805359"/>
                </a:moveTo>
                <a:cubicBezTo>
                  <a:pt x="1098193" y="4805359"/>
                  <a:pt x="1095865" y="4807677"/>
                  <a:pt x="1095865" y="4811167"/>
                </a:cubicBezTo>
                <a:lnTo>
                  <a:pt x="1095865" y="4944812"/>
                </a:lnTo>
                <a:cubicBezTo>
                  <a:pt x="1095865" y="4948301"/>
                  <a:pt x="1098193" y="4950628"/>
                  <a:pt x="1101681" y="4950628"/>
                </a:cubicBezTo>
                <a:lnTo>
                  <a:pt x="1127824" y="4950628"/>
                </a:lnTo>
                <a:lnTo>
                  <a:pt x="1128318" y="4950134"/>
                </a:lnTo>
                <a:lnTo>
                  <a:pt x="1130432" y="4950134"/>
                </a:lnTo>
                <a:cubicBezTo>
                  <a:pt x="1133944" y="4950134"/>
                  <a:pt x="1136286" y="4947819"/>
                  <a:pt x="1136286" y="4944348"/>
                </a:cubicBezTo>
                <a:lnTo>
                  <a:pt x="1136286" y="4811405"/>
                </a:lnTo>
                <a:cubicBezTo>
                  <a:pt x="1136286" y="4807934"/>
                  <a:pt x="1133944" y="4805627"/>
                  <a:pt x="1130432" y="4805627"/>
                </a:cubicBezTo>
                <a:lnTo>
                  <a:pt x="1128093" y="4805627"/>
                </a:lnTo>
                <a:lnTo>
                  <a:pt x="1127824" y="4805359"/>
                </a:lnTo>
                <a:close/>
                <a:moveTo>
                  <a:pt x="891921" y="4802455"/>
                </a:moveTo>
                <a:cubicBezTo>
                  <a:pt x="848338" y="4802455"/>
                  <a:pt x="819860" y="4834118"/>
                  <a:pt x="819860" y="4877990"/>
                </a:cubicBezTo>
                <a:cubicBezTo>
                  <a:pt x="819860" y="4921862"/>
                  <a:pt x="848338" y="4953533"/>
                  <a:pt x="893950" y="4953533"/>
                </a:cubicBezTo>
                <a:cubicBezTo>
                  <a:pt x="904845" y="4953533"/>
                  <a:pt x="914796" y="4951553"/>
                  <a:pt x="923594" y="4947899"/>
                </a:cubicBezTo>
                <a:lnTo>
                  <a:pt x="924072" y="4947569"/>
                </a:lnTo>
                <a:lnTo>
                  <a:pt x="924870" y="4947419"/>
                </a:lnTo>
                <a:cubicBezTo>
                  <a:pt x="951435" y="4936512"/>
                  <a:pt x="967554" y="4910608"/>
                  <a:pt x="967554" y="4877877"/>
                </a:cubicBezTo>
                <a:cubicBezTo>
                  <a:pt x="967554" y="4845146"/>
                  <a:pt x="951435" y="4819246"/>
                  <a:pt x="924009" y="4808342"/>
                </a:cubicBezTo>
                <a:lnTo>
                  <a:pt x="922788" y="4808122"/>
                </a:lnTo>
                <a:lnTo>
                  <a:pt x="922738" y="4808088"/>
                </a:lnTo>
                <a:cubicBezTo>
                  <a:pt x="913655" y="4804434"/>
                  <a:pt x="903323" y="4802455"/>
                  <a:pt x="891921" y="4802455"/>
                </a:cubicBezTo>
                <a:close/>
                <a:moveTo>
                  <a:pt x="725444" y="4802455"/>
                </a:moveTo>
                <a:cubicBezTo>
                  <a:pt x="708302" y="4802455"/>
                  <a:pt x="688256" y="4805359"/>
                  <a:pt x="667046" y="4812907"/>
                </a:cubicBezTo>
                <a:lnTo>
                  <a:pt x="666934" y="4813086"/>
                </a:lnTo>
                <a:lnTo>
                  <a:pt x="666651" y="4813136"/>
                </a:lnTo>
                <a:cubicBezTo>
                  <a:pt x="662557" y="4814581"/>
                  <a:pt x="659335" y="4818052"/>
                  <a:pt x="659335" y="4824699"/>
                </a:cubicBezTo>
                <a:lnTo>
                  <a:pt x="659335" y="4944348"/>
                </a:lnTo>
                <a:lnTo>
                  <a:pt x="659778" y="4944785"/>
                </a:lnTo>
                <a:lnTo>
                  <a:pt x="659778" y="4944812"/>
                </a:lnTo>
                <a:cubicBezTo>
                  <a:pt x="659778" y="4948301"/>
                  <a:pt x="662104" y="4950628"/>
                  <a:pt x="665594" y="4950628"/>
                </a:cubicBezTo>
                <a:lnTo>
                  <a:pt x="691737" y="4950628"/>
                </a:lnTo>
                <a:cubicBezTo>
                  <a:pt x="695226" y="4950628"/>
                  <a:pt x="697553" y="4948301"/>
                  <a:pt x="697553" y="4944812"/>
                </a:cubicBezTo>
                <a:lnTo>
                  <a:pt x="697553" y="4847194"/>
                </a:lnTo>
                <a:lnTo>
                  <a:pt x="704449" y="4839717"/>
                </a:lnTo>
                <a:lnTo>
                  <a:pt x="726010" y="4837419"/>
                </a:lnTo>
                <a:lnTo>
                  <a:pt x="746014" y="4843168"/>
                </a:lnTo>
                <a:lnTo>
                  <a:pt x="754203" y="4862009"/>
                </a:lnTo>
                <a:lnTo>
                  <a:pt x="754203" y="4944812"/>
                </a:lnTo>
                <a:cubicBezTo>
                  <a:pt x="754203" y="4948301"/>
                  <a:pt x="756529" y="4950628"/>
                  <a:pt x="760019" y="4950628"/>
                </a:cubicBezTo>
                <a:lnTo>
                  <a:pt x="786161" y="4950628"/>
                </a:lnTo>
                <a:cubicBezTo>
                  <a:pt x="789651" y="4950628"/>
                  <a:pt x="791977" y="4948301"/>
                  <a:pt x="791977" y="4944812"/>
                </a:cubicBezTo>
                <a:lnTo>
                  <a:pt x="791977" y="4944762"/>
                </a:lnTo>
                <a:lnTo>
                  <a:pt x="792396" y="4944348"/>
                </a:lnTo>
                <a:lnTo>
                  <a:pt x="792396" y="4857065"/>
                </a:lnTo>
                <a:cubicBezTo>
                  <a:pt x="792396" y="4839438"/>
                  <a:pt x="786911" y="4825856"/>
                  <a:pt x="775798" y="4816682"/>
                </a:cubicBezTo>
                <a:lnTo>
                  <a:pt x="775550" y="4816558"/>
                </a:lnTo>
                <a:lnTo>
                  <a:pt x="775487" y="4816471"/>
                </a:lnTo>
                <a:cubicBezTo>
                  <a:pt x="764446" y="4807248"/>
                  <a:pt x="747813" y="4802455"/>
                  <a:pt x="725444" y="4802455"/>
                </a:cubicBezTo>
                <a:close/>
                <a:moveTo>
                  <a:pt x="559835" y="4802455"/>
                </a:moveTo>
                <a:cubicBezTo>
                  <a:pt x="548869" y="4802455"/>
                  <a:pt x="538720" y="4804289"/>
                  <a:pt x="529663" y="4807762"/>
                </a:cubicBezTo>
                <a:lnTo>
                  <a:pt x="529596" y="4807805"/>
                </a:lnTo>
                <a:lnTo>
                  <a:pt x="528373" y="4808018"/>
                </a:lnTo>
                <a:cubicBezTo>
                  <a:pt x="501027" y="4818381"/>
                  <a:pt x="483587" y="4843416"/>
                  <a:pt x="483587" y="4877877"/>
                </a:cubicBezTo>
                <a:cubicBezTo>
                  <a:pt x="483587" y="4912775"/>
                  <a:pt x="498720" y="4937596"/>
                  <a:pt x="526397" y="4947825"/>
                </a:cubicBezTo>
                <a:lnTo>
                  <a:pt x="527143" y="4947947"/>
                </a:lnTo>
                <a:lnTo>
                  <a:pt x="527701" y="4948307"/>
                </a:lnTo>
                <a:cubicBezTo>
                  <a:pt x="536867" y="4951735"/>
                  <a:pt x="547417" y="4953533"/>
                  <a:pt x="559257" y="4953533"/>
                </a:cubicBezTo>
                <a:cubicBezTo>
                  <a:pt x="578429" y="4953533"/>
                  <a:pt x="597023" y="4950331"/>
                  <a:pt x="617069" y="4941908"/>
                </a:cubicBezTo>
                <a:cubicBezTo>
                  <a:pt x="621723" y="4939879"/>
                  <a:pt x="624338" y="4936678"/>
                  <a:pt x="624338" y="4930284"/>
                </a:cubicBezTo>
                <a:lnTo>
                  <a:pt x="624338" y="4824821"/>
                </a:lnTo>
                <a:cubicBezTo>
                  <a:pt x="624338" y="4818138"/>
                  <a:pt x="621723" y="4814946"/>
                  <a:pt x="617069" y="4813204"/>
                </a:cubicBezTo>
                <a:cubicBezTo>
                  <a:pt x="597898" y="4805936"/>
                  <a:pt x="579880" y="4802455"/>
                  <a:pt x="559835" y="4802455"/>
                </a:cubicBezTo>
                <a:close/>
                <a:moveTo>
                  <a:pt x="398012" y="4801292"/>
                </a:moveTo>
                <a:lnTo>
                  <a:pt x="396528" y="4801750"/>
                </a:lnTo>
                <a:lnTo>
                  <a:pt x="395863" y="4801582"/>
                </a:lnTo>
                <a:cubicBezTo>
                  <a:pt x="356679" y="4801582"/>
                  <a:pt x="331528" y="4822385"/>
                  <a:pt x="331528" y="4853603"/>
                </a:cubicBezTo>
                <a:cubicBezTo>
                  <a:pt x="331528" y="4914871"/>
                  <a:pt x="425688" y="4891154"/>
                  <a:pt x="425688" y="4933656"/>
                </a:cubicBezTo>
                <a:cubicBezTo>
                  <a:pt x="425688" y="4937989"/>
                  <a:pt x="425107" y="4940590"/>
                  <a:pt x="423937" y="4944348"/>
                </a:cubicBezTo>
                <a:cubicBezTo>
                  <a:pt x="423646" y="4944931"/>
                  <a:pt x="423646" y="4945505"/>
                  <a:pt x="423646" y="4946089"/>
                </a:cubicBezTo>
                <a:cubicBezTo>
                  <a:pt x="423646" y="4948394"/>
                  <a:pt x="425107" y="4950134"/>
                  <a:pt x="428030" y="4950134"/>
                </a:cubicBezTo>
                <a:lnTo>
                  <a:pt x="429441" y="4950134"/>
                </a:lnTo>
                <a:lnTo>
                  <a:pt x="429970" y="4950628"/>
                </a:lnTo>
                <a:lnTo>
                  <a:pt x="456122" y="4950628"/>
                </a:lnTo>
                <a:cubicBezTo>
                  <a:pt x="460477" y="4950628"/>
                  <a:pt x="462217" y="4949176"/>
                  <a:pt x="463669" y="4944812"/>
                </a:cubicBezTo>
                <a:cubicBezTo>
                  <a:pt x="465419" y="4939879"/>
                  <a:pt x="465995" y="4933196"/>
                  <a:pt x="465995" y="4928255"/>
                </a:cubicBezTo>
                <a:cubicBezTo>
                  <a:pt x="465995" y="4862299"/>
                  <a:pt x="372446" y="4878177"/>
                  <a:pt x="372446" y="4850972"/>
                </a:cubicBezTo>
                <a:cubicBezTo>
                  <a:pt x="372446" y="4846523"/>
                  <a:pt x="374698" y="4842891"/>
                  <a:pt x="378875" y="4840371"/>
                </a:cubicBezTo>
                <a:lnTo>
                  <a:pt x="395405" y="4836760"/>
                </a:lnTo>
                <a:lnTo>
                  <a:pt x="438849" y="4849557"/>
                </a:lnTo>
                <a:cubicBezTo>
                  <a:pt x="440310" y="4850418"/>
                  <a:pt x="441772" y="4850714"/>
                  <a:pt x="443233" y="4850714"/>
                </a:cubicBezTo>
                <a:lnTo>
                  <a:pt x="443816" y="4850348"/>
                </a:lnTo>
                <a:lnTo>
                  <a:pt x="445075" y="4850684"/>
                </a:lnTo>
                <a:cubicBezTo>
                  <a:pt x="447690" y="4850684"/>
                  <a:pt x="450306" y="4849231"/>
                  <a:pt x="451468" y="4846616"/>
                </a:cubicBezTo>
                <a:lnTo>
                  <a:pt x="460477" y="4827435"/>
                </a:lnTo>
                <a:cubicBezTo>
                  <a:pt x="461318" y="4825652"/>
                  <a:pt x="461640" y="4823954"/>
                  <a:pt x="461640" y="4822502"/>
                </a:cubicBezTo>
                <a:cubicBezTo>
                  <a:pt x="461640" y="4820176"/>
                  <a:pt x="460486" y="4817858"/>
                  <a:pt x="458151" y="4816686"/>
                </a:cubicBezTo>
                <a:cubicBezTo>
                  <a:pt x="440142" y="4806226"/>
                  <a:pt x="418636" y="4801292"/>
                  <a:pt x="398012" y="4801292"/>
                </a:cubicBezTo>
                <a:close/>
                <a:moveTo>
                  <a:pt x="1053744" y="4747249"/>
                </a:moveTo>
                <a:cubicBezTo>
                  <a:pt x="1017718" y="4747249"/>
                  <a:pt x="994182" y="4766420"/>
                  <a:pt x="994182" y="4808264"/>
                </a:cubicBezTo>
                <a:lnTo>
                  <a:pt x="994182" y="4944812"/>
                </a:lnTo>
                <a:cubicBezTo>
                  <a:pt x="994182" y="4948301"/>
                  <a:pt x="996508" y="4950628"/>
                  <a:pt x="999998" y="4950628"/>
                </a:cubicBezTo>
                <a:lnTo>
                  <a:pt x="1025852" y="4950628"/>
                </a:lnTo>
                <a:lnTo>
                  <a:pt x="1026345" y="4950134"/>
                </a:lnTo>
                <a:lnTo>
                  <a:pt x="1027795" y="4950134"/>
                </a:lnTo>
                <a:cubicBezTo>
                  <a:pt x="1031307" y="4950134"/>
                  <a:pt x="1033640" y="4947819"/>
                  <a:pt x="1033640" y="4944348"/>
                </a:cubicBezTo>
                <a:lnTo>
                  <a:pt x="1033640" y="4837419"/>
                </a:lnTo>
                <a:lnTo>
                  <a:pt x="1070781" y="4837419"/>
                </a:lnTo>
                <a:cubicBezTo>
                  <a:pt x="1074584" y="4837419"/>
                  <a:pt x="1076626" y="4835105"/>
                  <a:pt x="1076626" y="4831634"/>
                </a:cubicBezTo>
                <a:lnTo>
                  <a:pt x="1076626" y="4811692"/>
                </a:lnTo>
                <a:cubicBezTo>
                  <a:pt x="1076626" y="4807934"/>
                  <a:pt x="1074584" y="4805627"/>
                  <a:pt x="1070781" y="4805627"/>
                </a:cubicBezTo>
                <a:lnTo>
                  <a:pt x="1068815" y="4805627"/>
                </a:lnTo>
                <a:lnTo>
                  <a:pt x="1068560" y="4805359"/>
                </a:lnTo>
                <a:lnTo>
                  <a:pt x="1033640" y="4805359"/>
                </a:lnTo>
                <a:lnTo>
                  <a:pt x="1033640" y="4802443"/>
                </a:lnTo>
                <a:cubicBezTo>
                  <a:pt x="1033640" y="4786548"/>
                  <a:pt x="1040664" y="4778457"/>
                  <a:pt x="1056749" y="4778457"/>
                </a:cubicBezTo>
                <a:cubicBezTo>
                  <a:pt x="1062594" y="4778457"/>
                  <a:pt x="1068893" y="4779901"/>
                  <a:pt x="1071072" y="4779901"/>
                </a:cubicBezTo>
                <a:cubicBezTo>
                  <a:pt x="1074584" y="4779901"/>
                  <a:pt x="1076046" y="4777882"/>
                  <a:pt x="1076626" y="4774411"/>
                </a:cubicBezTo>
                <a:lnTo>
                  <a:pt x="1079557" y="4759385"/>
                </a:lnTo>
                <a:cubicBezTo>
                  <a:pt x="1079814" y="4758050"/>
                  <a:pt x="1080138" y="4756876"/>
                  <a:pt x="1080138" y="4755627"/>
                </a:cubicBezTo>
                <a:cubicBezTo>
                  <a:pt x="1080138" y="4752417"/>
                  <a:pt x="1078387" y="4750711"/>
                  <a:pt x="1074293" y="4749848"/>
                </a:cubicBezTo>
                <a:lnTo>
                  <a:pt x="1072405" y="4749641"/>
                </a:lnTo>
                <a:lnTo>
                  <a:pt x="1072049" y="4749285"/>
                </a:lnTo>
                <a:cubicBezTo>
                  <a:pt x="1066233" y="4747834"/>
                  <a:pt x="1059942" y="4747249"/>
                  <a:pt x="1053744" y="4747249"/>
                </a:cubicBezTo>
                <a:close/>
                <a:moveTo>
                  <a:pt x="1115152" y="4747131"/>
                </a:moveTo>
                <a:cubicBezTo>
                  <a:pt x="1102948" y="4747139"/>
                  <a:pt x="1095102" y="4754688"/>
                  <a:pt x="1095105" y="4767478"/>
                </a:cubicBezTo>
                <a:cubicBezTo>
                  <a:pt x="1095102" y="4779971"/>
                  <a:pt x="1102948" y="4787811"/>
                  <a:pt x="1116018" y="4787818"/>
                </a:cubicBezTo>
                <a:cubicBezTo>
                  <a:pt x="1127933" y="4787817"/>
                  <a:pt x="1136071" y="4779974"/>
                  <a:pt x="1136066" y="4767481"/>
                </a:cubicBezTo>
                <a:cubicBezTo>
                  <a:pt x="1136071" y="4754690"/>
                  <a:pt x="1127933" y="4747137"/>
                  <a:pt x="1115152" y="4747131"/>
                </a:cubicBezTo>
                <a:close/>
                <a:moveTo>
                  <a:pt x="0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7" name="Espace réservé du graphique SmartArt 11">
            <a:extLst>
              <a:ext uri="{FF2B5EF4-FFF2-40B4-BE49-F238E27FC236}">
                <a16:creationId xmlns:a16="http://schemas.microsoft.com/office/drawing/2014/main" id="{16B17374-481A-4CE6-8974-CA84865A0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9"/>
          </p:nvPr>
        </p:nvSpPr>
        <p:spPr>
          <a:xfrm>
            <a:off x="6912231" y="3645065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12" name="Espace réservé du graphique SmartArt 11">
            <a:extLst>
              <a:ext uri="{FF2B5EF4-FFF2-40B4-BE49-F238E27FC236}">
                <a16:creationId xmlns:a16="http://schemas.microsoft.com/office/drawing/2014/main" id="{0F580B26-21D6-4630-AE3D-FB359C1C8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6912231" y="1426436"/>
            <a:ext cx="72515" cy="72000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accent2"/>
          </a:solidFill>
          <a:ln w="22225">
            <a:noFill/>
          </a:ln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/>
              <a:t>Click icon to add SmartArt graphic</a:t>
            </a:r>
            <a:endParaRPr lang="fr-F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EB4110FB-0C00-9F41-F9F7-EB50B29B5B56}"/>
              </a:ext>
            </a:extLst>
          </p:cNvPr>
          <p:cNvSpPr>
            <a:spLocks noGrp="1"/>
          </p:cNvSpPr>
          <p:nvPr>
            <p:ph type="dt" sz="half" idx="28"/>
          </p:nvPr>
        </p:nvSpPr>
        <p:spPr>
          <a:xfrm>
            <a:off x="6123600" y="4827335"/>
            <a:ext cx="1626918" cy="166629"/>
          </a:xfrm>
        </p:spPr>
        <p:txBody>
          <a:bodyPr/>
          <a:lstStyle>
            <a:lvl1pPr algn="ctr">
              <a:defRPr/>
            </a:lvl1pPr>
          </a:lstStyle>
          <a:p>
            <a:fld id="{083B7A70-DA96-465F-BDC4-E5EAB7443FCC}" type="datetime1">
              <a:rPr lang="en-US" smtClean="0"/>
              <a:t>11/4/2024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4807CD-9AA5-250B-FE18-BEBF7AEF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F9377A-1BA8-7535-B89E-935E7B00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C9788C5-8153-9ED6-4364-D840EC9DF5F8}"/>
              </a:ext>
            </a:extLst>
          </p:cNvPr>
          <p:cNvCxnSpPr>
            <a:cxnSpLocks/>
          </p:cNvCxnSpPr>
          <p:nvPr userDrawn="1"/>
        </p:nvCxnSpPr>
        <p:spPr>
          <a:xfrm>
            <a:off x="-556260" y="160020"/>
            <a:ext cx="499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3C66E39-4298-5EBC-A059-10DC553757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69241" y="2507594"/>
            <a:ext cx="307086" cy="62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1F229-D3A6-1B2C-E1A2-3AE65085B42C}"/>
              </a:ext>
            </a:extLst>
          </p:cNvPr>
          <p:cNvSpPr txBox="1"/>
          <p:nvPr userDrawn="1"/>
        </p:nvSpPr>
        <p:spPr>
          <a:xfrm>
            <a:off x="-2436695" y="45636"/>
            <a:ext cx="1786192" cy="5678478"/>
          </a:xfrm>
          <a:prstGeom prst="rect">
            <a:avLst/>
          </a:prstGeom>
          <a:solidFill>
            <a:srgbClr val="F4F2F6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How to add an image: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on the icon inside the image placeholder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Select the image you want to use from your computer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Click “Open”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Adjust or crop the image if necessary by using the button “Crop” in the top ribbon.</a:t>
            </a:r>
          </a:p>
          <a:p>
            <a:pPr marL="171450" indent="-171450">
              <a:buFontTx/>
              <a:buChar char="-"/>
            </a:pPr>
            <a:endParaRPr lang="en-US" sz="1100" dirty="0"/>
          </a:p>
          <a:p>
            <a:pPr marL="0" indent="0">
              <a:buFontTx/>
              <a:buNone/>
            </a:pPr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b="1" dirty="0"/>
              <a:t>Add Alt Text or mark as decorative: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Right click on the image and select “View Alt Text”.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Type in the blank field that appears on the right of the slide</a:t>
            </a:r>
          </a:p>
          <a:p>
            <a:pPr marL="171450" indent="-171450">
              <a:buFontTx/>
              <a:buChar char="-"/>
            </a:pPr>
            <a:r>
              <a:rPr lang="en-US" sz="1100" dirty="0"/>
              <a:t>If Alt Text isn’t relevant, tick the box to “Mark element as decorative”</a:t>
            </a:r>
          </a:p>
        </p:txBody>
      </p:sp>
    </p:spTree>
    <p:extLst>
      <p:ext uri="{BB962C8B-B14F-4D97-AF65-F5344CB8AC3E}">
        <p14:creationId xmlns:p14="http://schemas.microsoft.com/office/powerpoint/2010/main" val="796240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20CC99-2862-47B8-AA12-B455F7B7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B2003F5C-CB72-4CF3-92F6-48DF799244F6}"/>
              </a:ext>
            </a:extLst>
          </p:cNvPr>
          <p:cNvSpPr>
            <a:spLocks noGrp="1"/>
          </p:cNvSpPr>
          <p:nvPr>
            <p:ph type="body" sz="quarter" idx="2" hasCustomPrompt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noProof="0" dirty="0"/>
              <a:t>Cliquez pour modifier les styles du texte du masque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D0E56171-4788-4B4A-B8DB-98CB348C6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1525" y="1340692"/>
            <a:ext cx="8478000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CE4111-FD6C-60E8-ED51-6C73EB95F839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5E509E3F-AB02-4A62-9C00-BE72EBCD1A66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19CB1D4E-EF9E-D9A4-7C5C-51E33DAC1C43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DA642AD8-B0E2-D9ED-F188-1C9CEC86A5E3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8" name="Instructions">
            <a:extLst>
              <a:ext uri="{FF2B5EF4-FFF2-40B4-BE49-F238E27FC236}">
                <a16:creationId xmlns:a16="http://schemas.microsoft.com/office/drawing/2014/main" id="{F591A23F-73CE-50D1-3FC4-886BBE3B48BB}"/>
              </a:ext>
            </a:extLst>
          </p:cNvPr>
          <p:cNvGrpSpPr/>
          <p:nvPr userDrawn="1"/>
        </p:nvGrpSpPr>
        <p:grpSpPr>
          <a:xfrm>
            <a:off x="121920" y="5181600"/>
            <a:ext cx="5577840" cy="2365620"/>
            <a:chOff x="121920" y="5181600"/>
            <a:chExt cx="5577840" cy="236562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93C29EC-5464-0834-D51C-A9AB8A662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 flipV="1">
              <a:off x="719987" y="5181600"/>
              <a:ext cx="0" cy="3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5A1BAF-ECC3-7733-68D4-3A81A9838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8654" y="6291006"/>
              <a:ext cx="2682186" cy="125621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4C67134-0EE3-78D7-1AAC-1E140F4A49E6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 txBox="1"/>
            <p:nvPr userDrawn="1"/>
          </p:nvSpPr>
          <p:spPr>
            <a:xfrm>
              <a:off x="121920" y="5617030"/>
              <a:ext cx="5577840" cy="600164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Maintain the logo protection area:</a:t>
              </a:r>
            </a:p>
            <a:p>
              <a:r>
                <a:rPr lang="en-US" sz="1100" dirty="0"/>
                <a:t>Please do not allow your content to be too close of over the Sanofi logo. There should always be enough free space around the logo.</a:t>
              </a:r>
            </a:p>
          </p:txBody>
        </p:sp>
      </p:grpSp>
      <p:grpSp>
        <p:nvGrpSpPr>
          <p:cNvPr id="17" name="Instructions">
            <a:extLst>
              <a:ext uri="{FF2B5EF4-FFF2-40B4-BE49-F238E27FC236}">
                <a16:creationId xmlns:a16="http://schemas.microsoft.com/office/drawing/2014/main" id="{88B8251A-0BE9-BDC4-0CC6-5217ABB01BD0}"/>
              </a:ext>
            </a:extLst>
          </p:cNvPr>
          <p:cNvGrpSpPr/>
          <p:nvPr userDrawn="1"/>
        </p:nvGrpSpPr>
        <p:grpSpPr>
          <a:xfrm>
            <a:off x="5819567" y="5236845"/>
            <a:ext cx="3324431" cy="2122672"/>
            <a:chOff x="5819567" y="5236845"/>
            <a:chExt cx="3324431" cy="212267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25010A6-951F-D1C6-46D1-4DDD402C17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963618" y="5236845"/>
              <a:ext cx="0" cy="3253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337C89-F73C-91C5-3362-802FEEB8AB83}"/>
                </a:ext>
              </a:extLst>
            </p:cNvPr>
            <p:cNvSpPr txBox="1"/>
            <p:nvPr userDrawn="1"/>
          </p:nvSpPr>
          <p:spPr>
            <a:xfrm>
              <a:off x="5819567" y="5618210"/>
              <a:ext cx="3324431" cy="938719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change date format: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Go to the “Insert” tab in the top ribbon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Click on “Header &amp; Footer”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Choose the desired date format from </a:t>
              </a:r>
            </a:p>
            <a:p>
              <a:pPr marL="285750" indent="-285750">
                <a:buFontTx/>
                <a:buChar char="-"/>
              </a:pPr>
              <a:r>
                <a:rPr lang="en-US" sz="1100" dirty="0"/>
                <a:t>the dropdown and save your changes</a:t>
              </a:r>
            </a:p>
          </p:txBody>
        </p:sp>
        <p:pic>
          <p:nvPicPr>
            <p:cNvPr id="16" name="Picture 15" descr="A picture containing text, design&#10;&#10;Description automatically generated">
              <a:extLst>
                <a:ext uri="{FF2B5EF4-FFF2-40B4-BE49-F238E27FC236}">
                  <a16:creationId xmlns:a16="http://schemas.microsoft.com/office/drawing/2014/main" id="{2FA72BFB-1765-8281-6423-3EB1C716CE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9567" y="6626290"/>
              <a:ext cx="522697" cy="733227"/>
            </a:xfrm>
            <a:prstGeom prst="rect">
              <a:avLst/>
            </a:prstGeom>
          </p:spPr>
        </p:pic>
      </p:grpSp>
      <p:grpSp>
        <p:nvGrpSpPr>
          <p:cNvPr id="20" name="Instructions">
            <a:extLst>
              <a:ext uri="{FF2B5EF4-FFF2-40B4-BE49-F238E27FC236}">
                <a16:creationId xmlns:a16="http://schemas.microsoft.com/office/drawing/2014/main" id="{58A5ED7B-94CA-45F0-B6F6-9DDF19D9B0C0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E428517-71C2-A7B0-3EB2-A45AFCB60B02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1740BADD-8356-05B8-7002-0F37FB3E68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60EE43-3B74-E61E-9449-CCBE2DD02E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5294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A3C3353-532F-470C-976B-DF4E883F1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573334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" name="Subtitle 1">
            <a:extLst>
              <a:ext uri="{FF2B5EF4-FFF2-40B4-BE49-F238E27FC236}">
                <a16:creationId xmlns:a16="http://schemas.microsoft.com/office/drawing/2014/main" id="{F3196DAB-B773-4CB8-B0BB-E2663F22689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0" y="1071318"/>
            <a:ext cx="5733015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BF4ECDC-1329-46C8-8342-5FD3297D56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5" y="1340692"/>
            <a:ext cx="5733015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Picture Placeholder 1">
            <a:extLst>
              <a:ext uri="{FF2B5EF4-FFF2-40B4-BE49-F238E27FC236}">
                <a16:creationId xmlns:a16="http://schemas.microsoft.com/office/drawing/2014/main" id="{CEC2E05F-5F9D-41D9-A40F-97C2869C7DD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46800" y="0"/>
            <a:ext cx="27972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FF68404-4078-B17F-4813-BA764612128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A106B2-2CD7-EE19-12C2-78F07D9B6777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17F9994D-CBEE-45B0-AA35-C32599B4A294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1A13D38-194B-6B72-337E-FE468EF85BF3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6" name="Instructions">
            <a:extLst>
              <a:ext uri="{FF2B5EF4-FFF2-40B4-BE49-F238E27FC236}">
                <a16:creationId xmlns:a16="http://schemas.microsoft.com/office/drawing/2014/main" id="{ABA3C9AA-4A9A-DB51-37BD-EA1C495B1C5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FDC70AA-3EDA-E09E-37DA-F5EF20406D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89D67-050E-49E1-96D2-EC4ACA0C6259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0D7A664-F7B8-D5D5-8A4F-F3A4C38035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9" name="Instructions">
            <a:extLst>
              <a:ext uri="{FF2B5EF4-FFF2-40B4-BE49-F238E27FC236}">
                <a16:creationId xmlns:a16="http://schemas.microsoft.com/office/drawing/2014/main" id="{41AC555D-8DED-B330-BFBC-099608835915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4AFC5D9-0509-B208-F192-884C9DC2CD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11">
              <a:extLst>
                <a:ext uri="{FF2B5EF4-FFF2-40B4-BE49-F238E27FC236}">
                  <a16:creationId xmlns:a16="http://schemas.microsoft.com/office/drawing/2014/main" id="{4700FD40-41D2-41B9-12AC-4CE0867153E1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7" name="Picture 13">
              <a:extLst>
                <a:ext uri="{FF2B5EF4-FFF2-40B4-BE49-F238E27FC236}">
                  <a16:creationId xmlns:a16="http://schemas.microsoft.com/office/drawing/2014/main" id="{2EAB7566-1DEC-79D3-622E-1E98EDD62A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654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376-2C3C-2BB7-C9E4-172C934CA0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9317" y="2278105"/>
            <a:ext cx="4888011" cy="320041"/>
          </a:xfrm>
          <a:effectLst/>
        </p:spPr>
        <p:txBody>
          <a:bodyPr vert="horz" lIns="0" tIns="0" rIns="0" bIns="0" rtlCol="0">
            <a:noAutofit/>
          </a:bodyPr>
          <a:lstStyle>
            <a:lvl1pPr>
              <a:defRPr lang="en-GB" b="1"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fr-FR" noProof="0"/>
              <a:t>Cliquez pour modifier les styles du texte du masque</a:t>
            </a:r>
          </a:p>
        </p:txBody>
      </p:sp>
      <p:sp>
        <p:nvSpPr>
          <p:cNvPr id="7" name="Text placeholder 0">
            <a:extLst>
              <a:ext uri="{FF2B5EF4-FFF2-40B4-BE49-F238E27FC236}">
                <a16:creationId xmlns:a16="http://schemas.microsoft.com/office/drawing/2014/main" id="{1CE40FF4-616D-467E-AEDB-B9934FB2C80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8680" y="2265747"/>
            <a:ext cx="838579" cy="332399"/>
          </a:xfrm>
        </p:spPr>
        <p:txBody>
          <a:bodyPr vert="horz" lIns="0" tIns="0" rIns="0" bIns="0" rtlCol="0" anchor="b">
            <a:noAutofit/>
          </a:bodyPr>
          <a:lstStyle>
            <a:lvl1pPr>
              <a:defRPr lang="en-US" sz="2400" b="1" noProof="0" dirty="0">
                <a:solidFill>
                  <a:schemeClr val="tx1"/>
                </a:solidFill>
              </a:defRPr>
            </a:lvl1pPr>
          </a:lstStyle>
          <a:p>
            <a:pPr lvl="0" algn="r">
              <a:lnSpc>
                <a:spcPct val="90000"/>
              </a:lnSpc>
            </a:pPr>
            <a:r>
              <a:rPr lang="en-US" noProof="0"/>
              <a:t>00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97CE5D1-697D-4C34-8623-6B2871AE2E2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009318" y="266561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0" kern="1200" cap="all" baseline="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BDC3FC-500C-4A36-AFD2-52224706F7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009318" y="2985658"/>
            <a:ext cx="4888011" cy="236561"/>
          </a:xfrm>
        </p:spPr>
        <p:txBody>
          <a:bodyPr/>
          <a:lstStyle>
            <a:lvl1pPr>
              <a:lnSpc>
                <a:spcPct val="90000"/>
              </a:lnSpc>
              <a:defRPr lang="fr-FR" sz="1400" b="0" i="1" kern="12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>
              <a:lnSpc>
                <a:spcPct val="90000"/>
              </a:lnSpc>
              <a:spcBef>
                <a:spcPts val="600"/>
              </a:spcBef>
              <a:defRPr lang="fr-FR" sz="1400" b="0" i="0" kern="1200" cap="all" baseline="0" dirty="0" err="1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lnSpc>
                <a:spcPct val="100000"/>
              </a:lnSpc>
              <a:spcBef>
                <a:spcPts val="800"/>
              </a:spcBef>
              <a:defRPr sz="1400" i="1">
                <a:solidFill>
                  <a:schemeClr val="bg2"/>
                </a:solidFill>
              </a:defRPr>
            </a:lvl3pPr>
            <a:lvl4pPr>
              <a:lnSpc>
                <a:spcPct val="90000"/>
              </a:lnSpc>
              <a:spcBef>
                <a:spcPts val="300"/>
              </a:spcBef>
              <a:defRPr lang="fr-FR" sz="750" kern="1200" cap="all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F7E6B04-1AC9-8CA8-68AB-911102F3E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>
          <a:xfrm>
            <a:off x="8336226" y="5385122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CFC81C5C-8777-7961-5EC7-D7465DE568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6"/>
          </p:nvPr>
        </p:nvSpPr>
        <p:spPr>
          <a:xfrm>
            <a:off x="6548724" y="5424235"/>
            <a:ext cx="1626918" cy="166629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896DFF05-40CE-212A-1211-CF42C72EC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1671799" y="5427541"/>
            <a:ext cx="4480560" cy="16663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97075C2-D640-40B7-B715-DE36BBB3FC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4222" y="3119437"/>
            <a:ext cx="953453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7014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8BD9-8520-41B8-97B9-B2853F4C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4028251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>
            <a:extLst>
              <a:ext uri="{FF2B5EF4-FFF2-40B4-BE49-F238E27FC236}">
                <a16:creationId xmlns:a16="http://schemas.microsoft.com/office/drawing/2014/main" id="{AF3408D4-3F1B-42DA-9498-07BBCDC902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33731" y="1071318"/>
            <a:ext cx="4027926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3972CF1A-7155-4C76-B467-0170E3D53F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40692"/>
            <a:ext cx="4027926" cy="32090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7E64057C-5A6F-41C9-B888-6149A71BAD6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2000" y="0"/>
            <a:ext cx="4572000" cy="51435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095A22C1-24A2-A92E-6374-B63F2559919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9ACA39-4BC7-5AC4-76B9-B56A48A55BB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C9F5BA1E-B406-4F7B-AA2D-00E2092CF385}" type="datetime1">
              <a:rPr lang="en-US" smtClean="0"/>
              <a:t>11/4/2024</a:t>
            </a:fld>
            <a:endParaRPr lang="en-US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35421E6-F36E-183E-5372-92ED31FF825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09E6900-66B7-80E4-6664-8673F41622D1}"/>
              </a:ext>
            </a:extLst>
          </p:cNvPr>
          <p:cNvGrpSpPr/>
          <p:nvPr userDrawn="1"/>
        </p:nvGrpSpPr>
        <p:grpSpPr>
          <a:xfrm>
            <a:off x="9179892" y="699694"/>
            <a:ext cx="2492377" cy="3308598"/>
            <a:chOff x="9179892" y="699694"/>
            <a:chExt cx="2492377" cy="3308598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64C487A-2A9F-28DF-404A-8EFD1275930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79892" y="815209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29DF91-049D-4FF2-90D8-A2C87B795C9F}"/>
                </a:ext>
              </a:extLst>
            </p:cNvPr>
            <p:cNvSpPr txBox="1"/>
            <p:nvPr userDrawn="1"/>
          </p:nvSpPr>
          <p:spPr>
            <a:xfrm>
              <a:off x="9886077" y="699694"/>
              <a:ext cx="1786192" cy="330859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D7843C4-A099-85B8-E1F9-B9852AE712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0125349" y="3183019"/>
              <a:ext cx="371475" cy="752475"/>
            </a:xfrm>
            <a:prstGeom prst="rect">
              <a:avLst/>
            </a:prstGeom>
          </p:spPr>
        </p:pic>
      </p:grpSp>
      <p:grpSp>
        <p:nvGrpSpPr>
          <p:cNvPr id="6" name="Instructions">
            <a:extLst>
              <a:ext uri="{FF2B5EF4-FFF2-40B4-BE49-F238E27FC236}">
                <a16:creationId xmlns:a16="http://schemas.microsoft.com/office/drawing/2014/main" id="{A633F9AC-CF38-3591-62FB-8D87A9ED795E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E53CFE5-5EB4-CAFF-4DEF-65738D73A97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0D64B342-3BD4-11AF-1249-91F94251C507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94780BF-50D9-65EB-4A75-7A66361F2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25876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wo column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A80DD-522E-15F3-7C7C-1ED7FE2F9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1">
            <a:extLst>
              <a:ext uri="{FF2B5EF4-FFF2-40B4-BE49-F238E27FC236}">
                <a16:creationId xmlns:a16="http://schemas.microsoft.com/office/drawing/2014/main" id="{EB4E48BE-B935-323D-EA39-C821EE1437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33730" y="1071318"/>
            <a:ext cx="84780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F7EDA8B-6FF9-744E-91CD-1538C781023E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31788" y="1349375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027E88-95FA-9A56-29EC-9196E6F94EA6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96930" y="1348950"/>
            <a:ext cx="41148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740DB84D-8489-0AC0-2629-B21104954DC4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8D04389-FFAB-E750-9515-20B585BA073B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47903153-5BCA-4D1D-8144-B49FB66A3334}" type="datetime1">
              <a:rPr lang="en-US" smtClean="0"/>
              <a:t>11/4/2024</a:t>
            </a:fld>
            <a:endParaRPr lang="en-US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096014C3-F39F-A66A-38F8-AC73717AC38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Instructions">
            <a:extLst>
              <a:ext uri="{FF2B5EF4-FFF2-40B4-BE49-F238E27FC236}">
                <a16:creationId xmlns:a16="http://schemas.microsoft.com/office/drawing/2014/main" id="{83054C12-17C0-F02F-98E5-B038270E9674}"/>
              </a:ext>
            </a:extLst>
          </p:cNvPr>
          <p:cNvGrpSpPr/>
          <p:nvPr userDrawn="1"/>
        </p:nvGrpSpPr>
        <p:grpSpPr>
          <a:xfrm>
            <a:off x="-2406215" y="1340692"/>
            <a:ext cx="2379442" cy="2292935"/>
            <a:chOff x="-2406215" y="1340692"/>
            <a:chExt cx="2379442" cy="2292935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81C7E68E-FF0E-A7A3-8149-C3A03C12C8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25780" y="1455076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4427DB-117C-0F68-78BD-3435E3AD20DF}"/>
                </a:ext>
              </a:extLst>
            </p:cNvPr>
            <p:cNvSpPr txBox="1"/>
            <p:nvPr userDrawn="1"/>
          </p:nvSpPr>
          <p:spPr>
            <a:xfrm>
              <a:off x="-2406215" y="1340692"/>
              <a:ext cx="1786192" cy="2292935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Using bullets with the indent button:</a:t>
              </a:r>
            </a:p>
            <a:p>
              <a:r>
                <a:rPr lang="en-US" sz="1100" dirty="0"/>
                <a:t>Use the indent button to create the text levels with the appropriate bullet in miracle purple.</a:t>
              </a:r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</p:txBody>
        </p:sp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86C84E7-B573-5C31-8D93-B1E50E026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284295" y="2663190"/>
              <a:ext cx="640080" cy="78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192942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mage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07D06-DF5C-474E-986B-E5663890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1">
            <a:extLst>
              <a:ext uri="{FF2B5EF4-FFF2-40B4-BE49-F238E27FC236}">
                <a16:creationId xmlns:a16="http://schemas.microsoft.com/office/drawing/2014/main" id="{EA9ADB2A-333D-4D22-950C-E486581F2E3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8485200" cy="215444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0">
            <a:extLst>
              <a:ext uri="{FF2B5EF4-FFF2-40B4-BE49-F238E27FC236}">
                <a16:creationId xmlns:a16="http://schemas.microsoft.com/office/drawing/2014/main" id="{B88BFE2C-28A1-438A-960B-E93F4C5FF58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31200" y="1341758"/>
            <a:ext cx="4028576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Picture Placeholder 1">
            <a:extLst>
              <a:ext uri="{FF2B5EF4-FFF2-40B4-BE49-F238E27FC236}">
                <a16:creationId xmlns:a16="http://schemas.microsoft.com/office/drawing/2014/main" id="{D04D9ECA-57E3-42D4-AB59-AFDFC4994F9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33373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53DFB714-75E9-40A1-A9E1-32341A0AB2F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301373" y="1589370"/>
            <a:ext cx="2058403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7A3D333-F7E4-4D2F-8B90-78E621A65AB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1999" y="1341758"/>
            <a:ext cx="4021283" cy="187185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14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buFont typeface="Arial" panose="020B0604020202020204" pitchFamily="34" charset="0"/>
              <a:buNone/>
              <a:defRPr sz="10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A4ACE33E-54EC-45BB-A1EF-BC5E84D636CA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572000" y="1589370"/>
            <a:ext cx="1755419" cy="2892689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3DEB9B5-F15A-466E-8080-C371BE1672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39642" y="1589369"/>
            <a:ext cx="2059200" cy="28926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CC80460-64E4-4D50-7F86-7015B87F37BE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EF75AFF-7EFD-2D68-1E94-E29F906701FF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1B809932-64D3-438E-A29F-BA8742F15621}" type="datetime1">
              <a:rPr lang="en-US" smtClean="0"/>
              <a:t>11/4/2024</a:t>
            </a:fld>
            <a:endParaRPr lang="en-US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EE63DC62-3BA9-7A31-2B74-0EADDDB5E992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Instructions">
            <a:extLst>
              <a:ext uri="{FF2B5EF4-FFF2-40B4-BE49-F238E27FC236}">
                <a16:creationId xmlns:a16="http://schemas.microsoft.com/office/drawing/2014/main" id="{9D0C47F1-5DFF-ED2D-E4E0-B6FE9E044D81}"/>
              </a:ext>
            </a:extLst>
          </p:cNvPr>
          <p:cNvGrpSpPr/>
          <p:nvPr userDrawn="1"/>
        </p:nvGrpSpPr>
        <p:grpSpPr>
          <a:xfrm>
            <a:off x="-2436695" y="45636"/>
            <a:ext cx="2364467" cy="5678478"/>
            <a:chOff x="-2436695" y="45636"/>
            <a:chExt cx="2364467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35B7BAE-7D45-D7DA-E4FA-22E97A41DE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71235" y="1916918"/>
              <a:ext cx="49900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A1B3AF-71B5-08D0-4DC5-8D0B98F61425}"/>
                </a:ext>
              </a:extLst>
            </p:cNvPr>
            <p:cNvSpPr txBox="1"/>
            <p:nvPr userDrawn="1"/>
          </p:nvSpPr>
          <p:spPr>
            <a:xfrm>
              <a:off x="-2436695" y="4563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pPr marL="0" indent="0">
                <a:buFontTx/>
                <a:buNone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r>
                <a:rPr lang="en-US" sz="1100" b="1" dirty="0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0EEE703-BE44-D658-D3CC-B45589D650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2169241" y="250759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204319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rgbClr val="E9E6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F4FADB-EEC5-45D2-AA5E-7A0D798F1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Subtitle 1">
            <a:extLst>
              <a:ext uri="{FF2B5EF4-FFF2-40B4-BE49-F238E27FC236}">
                <a16:creationId xmlns:a16="http://schemas.microsoft.com/office/drawing/2014/main" id="{47966520-9FD5-42B3-AD18-E492CBBE356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4E0BC0F4-D286-4029-9886-E5C53C4FB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1526" y="1319303"/>
            <a:ext cx="2116800" cy="32077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8D48725B-4307-4BEA-B9C9-15E0592A3B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025070" y="289130"/>
            <a:ext cx="883540" cy="2076811"/>
          </a:xfrm>
        </p:spPr>
        <p:txBody>
          <a:bodyPr anchor="t">
            <a:noAutofit/>
          </a:bodyPr>
          <a:lstStyle>
            <a:lvl1pPr algn="r">
              <a:lnSpc>
                <a:spcPct val="110000"/>
              </a:lnSpc>
              <a:defRPr sz="1400" cap="all" baseline="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3">
            <a:extLst>
              <a:ext uri="{FF2B5EF4-FFF2-40B4-BE49-F238E27FC236}">
                <a16:creationId xmlns:a16="http://schemas.microsoft.com/office/drawing/2014/main" id="{0456B57B-663C-438F-BBF6-1AB9B756FE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51561" y="314154"/>
            <a:ext cx="1034787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44" name="Picture Placeholder 1">
            <a:extLst>
              <a:ext uri="{FF2B5EF4-FFF2-40B4-BE49-F238E27FC236}">
                <a16:creationId xmlns:a16="http://schemas.microsoft.com/office/drawing/2014/main" id="{6EC29CFA-5793-4C6C-80E1-231B1EAA433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1562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87E76F68-620B-4D77-BFEE-041D7315FC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51562" y="2515557"/>
            <a:ext cx="1034787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5">
            <a:extLst>
              <a:ext uri="{FF2B5EF4-FFF2-40B4-BE49-F238E27FC236}">
                <a16:creationId xmlns:a16="http://schemas.microsoft.com/office/drawing/2014/main" id="{EB355F06-F117-4960-9CD2-3296D71977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51562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D7722D17-99A8-4564-81CF-20F1F7F8DBD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296499" y="314154"/>
            <a:ext cx="1034786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59EC3F46-5FB4-498B-9543-7330D6DD492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296499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5" name="Text placeholder 7">
            <a:extLst>
              <a:ext uri="{FF2B5EF4-FFF2-40B4-BE49-F238E27FC236}">
                <a16:creationId xmlns:a16="http://schemas.microsoft.com/office/drawing/2014/main" id="{D86CBB7A-9502-4B85-850C-DF2587D4D6E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296498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8">
            <a:extLst>
              <a:ext uri="{FF2B5EF4-FFF2-40B4-BE49-F238E27FC236}">
                <a16:creationId xmlns:a16="http://schemas.microsoft.com/office/drawing/2014/main" id="{86544E69-3546-4BEE-9749-1A8EFA7DDE3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296498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id="{B0DC2D27-DE73-4D51-B4A4-D9CC4DC5A4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41435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B20B9505-236E-4469-A51C-A2C7B71B271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541436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75A5190F-9F87-4BAA-9B38-DA41741440E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541433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FF1BBCD1-8544-421A-85E5-77CA0FA35FE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41433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3" name="Text placeholder 12">
            <a:extLst>
              <a:ext uri="{FF2B5EF4-FFF2-40B4-BE49-F238E27FC236}">
                <a16:creationId xmlns:a16="http://schemas.microsoft.com/office/drawing/2014/main" id="{6F5500B0-3264-4A96-BDF7-6321D671A88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786372" y="314154"/>
            <a:ext cx="1034785" cy="399212"/>
          </a:xfrm>
        </p:spPr>
        <p:txBody>
          <a:bodyPr/>
          <a:lstStyle>
            <a:lvl1pPr algn="l">
              <a:lnSpc>
                <a:spcPct val="110000"/>
              </a:lnSpc>
              <a:defRPr sz="26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52" name="Picture Placeholder 4">
            <a:extLst>
              <a:ext uri="{FF2B5EF4-FFF2-40B4-BE49-F238E27FC236}">
                <a16:creationId xmlns:a16="http://schemas.microsoft.com/office/drawing/2014/main" id="{C7AF1FA3-8607-484E-960C-0DEC87C8B4B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786373" y="1005989"/>
            <a:ext cx="1034787" cy="13644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BF822235-CF36-42FB-998B-784756CA5FE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786367" y="2509781"/>
            <a:ext cx="1034787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14">
            <a:extLst>
              <a:ext uri="{FF2B5EF4-FFF2-40B4-BE49-F238E27FC236}">
                <a16:creationId xmlns:a16="http://schemas.microsoft.com/office/drawing/2014/main" id="{80EE59DB-9243-4843-902C-CEAFDD74F3B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786367" y="3149292"/>
            <a:ext cx="1034787" cy="1529975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CF01E109-00D8-987B-D358-F3FD933FF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1161507-8AFD-9705-9965-6874EEDD889A}"/>
              </a:ext>
            </a:extLst>
          </p:cNvPr>
          <p:cNvSpPr>
            <a:spLocks noGrp="1"/>
          </p:cNvSpPr>
          <p:nvPr>
            <p:ph type="ftr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0235B-FA42-4BE7-947B-F821D4289B09}"/>
              </a:ext>
            </a:extLst>
          </p:cNvPr>
          <p:cNvSpPr>
            <a:spLocks noGrp="1"/>
          </p:cNvSpPr>
          <p:nvPr>
            <p:ph type="dt" sz="half" idx="52"/>
          </p:nvPr>
        </p:nvSpPr>
        <p:spPr/>
        <p:txBody>
          <a:bodyPr/>
          <a:lstStyle/>
          <a:p>
            <a:fld id="{102A4A4E-7C40-44C4-9207-056C96300FD5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41CB29E3-354E-DD45-6FF1-140AEE56BA96}"/>
              </a:ext>
            </a:extLst>
          </p:cNvPr>
          <p:cNvSpPr>
            <a:spLocks noGrp="1"/>
          </p:cNvSpPr>
          <p:nvPr>
            <p:ph type="sldNum" sz="quarter" idx="54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Instructions">
            <a:extLst>
              <a:ext uri="{FF2B5EF4-FFF2-40B4-BE49-F238E27FC236}">
                <a16:creationId xmlns:a16="http://schemas.microsoft.com/office/drawing/2014/main" id="{EC46478A-DEB5-ABD3-FD8D-9392878291BB}"/>
              </a:ext>
            </a:extLst>
          </p:cNvPr>
          <p:cNvGrpSpPr/>
          <p:nvPr userDrawn="1"/>
        </p:nvGrpSpPr>
        <p:grpSpPr>
          <a:xfrm>
            <a:off x="9210372" y="1216176"/>
            <a:ext cx="2481013" cy="5678478"/>
            <a:chOff x="9210372" y="1216176"/>
            <a:chExt cx="2481013" cy="5678478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436507A5-A617-E8BB-8418-45722C6AC6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210372" y="1374041"/>
              <a:ext cx="6041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D41FC3-BA7D-BF96-5991-714A684CD082}"/>
                </a:ext>
              </a:extLst>
            </p:cNvPr>
            <p:cNvSpPr txBox="1"/>
            <p:nvPr userDrawn="1"/>
          </p:nvSpPr>
          <p:spPr>
            <a:xfrm>
              <a:off x="9905193" y="1216176"/>
              <a:ext cx="1786192" cy="5678478"/>
            </a:xfrm>
            <a:prstGeom prst="rect">
              <a:avLst/>
            </a:prstGeom>
            <a:solidFill>
              <a:srgbClr val="F4F2F6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How to add an image: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on the icon inside the image placeholder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Select the image you want to use from your computer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Click “Open”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Adjust or crop the image if necessary by using the button “Crop” in the top ribbon.</a:t>
              </a:r>
            </a:p>
            <a:p>
              <a:pPr marL="171450" indent="-171450">
                <a:buFontTx/>
                <a:buChar char="-"/>
              </a:pPr>
              <a:endParaRPr lang="en-US" sz="1100" dirty="0"/>
            </a:p>
            <a:p>
              <a:pPr marL="0" indent="0">
                <a:buFontTx/>
                <a:buNone/>
              </a:pPr>
              <a:endParaRPr lang="en-US" sz="1100" dirty="0"/>
            </a:p>
            <a:p>
              <a:endParaRPr lang="en-US" sz="1100" dirty="0"/>
            </a:p>
            <a:p>
              <a:endParaRPr lang="en-US" sz="1100" dirty="0"/>
            </a:p>
            <a:p>
              <a:r>
                <a:rPr lang="en-US" sz="1100" b="1" dirty="0"/>
                <a:t>Add Alt Text or mark as decorative: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Right click on the image and select “View Alt Text”.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Type in the blank field that appears on the right of the slide</a:t>
              </a:r>
            </a:p>
            <a:p>
              <a:pPr marL="171450" indent="-171450">
                <a:buFontTx/>
                <a:buChar char="-"/>
              </a:pPr>
              <a:r>
                <a:rPr lang="en-US" sz="1100" dirty="0"/>
                <a:t>If Alt Text isn’t relevant, tick the box to “Mark element as decorative”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4181C3A-9B11-6A31-2224-853186A95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172647" y="3678134"/>
              <a:ext cx="307086" cy="622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8026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Numbers (Alternativ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7276DEF-3CBF-476F-8A84-C6760A5FE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7972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35" name="Logo">
            <a:extLst>
              <a:ext uri="{FF2B5EF4-FFF2-40B4-BE49-F238E27FC236}">
                <a16:creationId xmlns:a16="http://schemas.microsoft.com/office/drawing/2014/main" id="{92DE48E4-21B7-43C3-B1C8-D1A1E1D11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31624" y="4747145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36" name="Forme libre : forme 9">
              <a:extLst>
                <a:ext uri="{FF2B5EF4-FFF2-40B4-BE49-F238E27FC236}">
                  <a16:creationId xmlns:a16="http://schemas.microsoft.com/office/drawing/2014/main" id="{CF3C004A-12EF-4882-9435-5C8C5CDDA3DC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10">
              <a:extLst>
                <a:ext uri="{FF2B5EF4-FFF2-40B4-BE49-F238E27FC236}">
                  <a16:creationId xmlns:a16="http://schemas.microsoft.com/office/drawing/2014/main" id="{C854BF86-9CB6-42C3-B52B-E372D3EE21D0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47" name="Forme libre : forme 11">
              <a:extLst>
                <a:ext uri="{FF2B5EF4-FFF2-40B4-BE49-F238E27FC236}">
                  <a16:creationId xmlns:a16="http://schemas.microsoft.com/office/drawing/2014/main" id="{A41B13E3-A26E-439F-AA34-2A97E1411892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92FD8C-2B58-418C-8C0C-CF8C1DFC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2118055" cy="72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" name="Subtitle 1">
            <a:extLst>
              <a:ext uri="{FF2B5EF4-FFF2-40B4-BE49-F238E27FC236}">
                <a16:creationId xmlns:a16="http://schemas.microsoft.com/office/drawing/2014/main" id="{6130F058-DE5E-4AF9-B296-FB3C01712D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333730" y="1071318"/>
            <a:ext cx="2116800" cy="430887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1400" b="0" i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>
              <a:spcBef>
                <a:spcPts val="400"/>
              </a:spcBef>
              <a:buFont typeface="Arial" panose="020B0604020202020204" pitchFamily="34" charset="0"/>
              <a:buNone/>
              <a:defRPr sz="1200"/>
            </a:lvl2pPr>
            <a:lvl3pPr>
              <a:lnSpc>
                <a:spcPct val="110000"/>
              </a:lnSpc>
              <a:defRPr lang="en-US" sz="1000" kern="1200" dirty="0" smtClean="0">
                <a:solidFill>
                  <a:schemeClr val="tx1"/>
                </a:solidFill>
                <a:latin typeface="Sanofi Sans 3 Regular"/>
                <a:ea typeface="+mn-ea"/>
                <a:cs typeface="+mn-cs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57C45B6-A2BD-926C-3675-04CB3D089F5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31788" y="1341438"/>
            <a:ext cx="2116137" cy="32146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 dirty="0"/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id="{1733B279-DA2E-42A2-AC6A-5AD6F62B3AE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64208" y="739124"/>
            <a:ext cx="5546062" cy="214995"/>
          </a:xfrm>
        </p:spPr>
        <p:txBody>
          <a:bodyPr wrap="square">
            <a:spAutoFit/>
          </a:bodyPr>
          <a:lstStyle>
            <a:lvl1pPr algn="l">
              <a:lnSpc>
                <a:spcPct val="110000"/>
              </a:lnSpc>
              <a:defRPr sz="1400">
                <a:solidFill>
                  <a:schemeClr val="tx1"/>
                </a:solidFill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3">
            <a:extLst>
              <a:ext uri="{FF2B5EF4-FFF2-40B4-BE49-F238E27FC236}">
                <a16:creationId xmlns:a16="http://schemas.microsoft.com/office/drawing/2014/main" id="{44A9397C-6D93-4AD9-887C-C623195B45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2749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01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80EBD21-251E-5549-1783-59F62C92362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262749" y="2211873"/>
            <a:ext cx="1268510" cy="492883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31C368F5-8367-8003-717B-0E1E56CD058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62749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16F950FC-0480-4153-AB54-FC50B62AF8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88351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02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1010473-B381-8D4E-FABE-59CB2552EA8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88936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AE08EF7E-5C0A-002F-6833-F81205E0B58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88936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Text placeholder 9">
            <a:extLst>
              <a:ext uri="{FF2B5EF4-FFF2-40B4-BE49-F238E27FC236}">
                <a16:creationId xmlns:a16="http://schemas.microsoft.com/office/drawing/2014/main" id="{2EFE1CAB-5EC5-470D-9350-2DD9C96766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3953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03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296512FD-5D84-35FD-A358-56A9E0174C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3953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14FE262A-1EEC-F6CC-CB20-D432FB305B1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3953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12">
            <a:extLst>
              <a:ext uri="{FF2B5EF4-FFF2-40B4-BE49-F238E27FC236}">
                <a16:creationId xmlns:a16="http://schemas.microsoft.com/office/drawing/2014/main" id="{E28A005F-4277-4DBE-97FB-498AB2E8E7B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39556" y="1340691"/>
            <a:ext cx="818888" cy="690958"/>
          </a:xfrm>
        </p:spPr>
        <p:txBody>
          <a:bodyPr>
            <a:spAutoFit/>
          </a:bodyPr>
          <a:lstStyle>
            <a:lvl1pPr algn="l">
              <a:lnSpc>
                <a:spcPct val="110000"/>
              </a:lnSpc>
              <a:defRPr sz="4500" b="0" i="0" cap="all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71450" indent="-171450">
              <a:buFontTx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sz="800"/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04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1351095D-866D-4C63-63DC-4F5E0E9F58E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541760" y="2206097"/>
            <a:ext cx="1268510" cy="500119"/>
          </a:xfrm>
        </p:spPr>
        <p:txBody>
          <a:bodyPr/>
          <a:lstStyle>
            <a:lvl1pPr algn="l">
              <a:lnSpc>
                <a:spcPct val="125000"/>
              </a:lnSpc>
              <a:defRPr sz="1400" i="1">
                <a:solidFill>
                  <a:schemeClr val="accent2"/>
                </a:solidFill>
                <a:latin typeface="Georgia" panose="02040502050405020303" pitchFamily="18" charset="0"/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1100">
                <a:solidFill>
                  <a:schemeClr val="accent2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CDD22FDE-98BD-E438-F8F4-BDB7914DF27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541760" y="2880664"/>
            <a:ext cx="1268510" cy="1798603"/>
          </a:xfrm>
        </p:spPr>
        <p:txBody>
          <a:bodyPr/>
          <a:lstStyle>
            <a:lvl1pPr algn="l">
              <a:lnSpc>
                <a:spcPct val="125000"/>
              </a:lnSpc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ts val="1200"/>
              </a:lnSpc>
              <a:spcAft>
                <a:spcPts val="400"/>
              </a:spcAft>
              <a:buFont typeface="Arial" panose="020B0604020202020204" pitchFamily="34" charset="0"/>
              <a:buNone/>
              <a:defRPr sz="700">
                <a:solidFill>
                  <a:schemeClr val="tx1"/>
                </a:solidFill>
              </a:defRPr>
            </a:lvl2pPr>
            <a:lvl3pPr>
              <a:lnSpc>
                <a:spcPct val="110000"/>
              </a:lnSpc>
              <a:defRPr sz="800">
                <a:latin typeface="+mj-lt"/>
              </a:defRPr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9967147-47E2-8EB6-559C-D7694F6C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780317E5-0D70-8200-3E84-F6A6D8288DC7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09D2390C-39A6-5A35-FB7A-783129BB5CE5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fld id="{C008CD5F-8A58-4465-B1AA-66D618CED9A5}" type="datetime1">
              <a:rPr lang="en-US" smtClean="0"/>
              <a:t>11/4/2024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931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78E04-C85A-4D77-B8FB-BFFBFEFE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able Placeholder 1">
            <a:extLst>
              <a:ext uri="{FF2B5EF4-FFF2-40B4-BE49-F238E27FC236}">
                <a16:creationId xmlns:a16="http://schemas.microsoft.com/office/drawing/2014/main" id="{828EDE46-3F40-4CF0-8732-22A2312E12B6}"/>
              </a:ext>
            </a:extLst>
          </p:cNvPr>
          <p:cNvSpPr>
            <a:spLocks noGrp="1"/>
          </p:cNvSpPr>
          <p:nvPr>
            <p:ph type="tbl" sz="quarter" idx="23"/>
          </p:nvPr>
        </p:nvSpPr>
        <p:spPr>
          <a:xfrm>
            <a:off x="331038" y="982397"/>
            <a:ext cx="8478000" cy="3477177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9B4BAF85-C7EF-E0BC-E504-BBA29ED5592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5590B02-5AEE-07D5-3809-402035D462A3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12E8C119-10FA-4CDD-BF14-11C46B11AE7D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8CEDEE1-A1D7-06C7-B208-C606F9D8308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35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04D7A-10C4-34CE-F72C-6A6BBC59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AB30001-6B64-1145-701E-2C8C893BC8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91CA3D-AA7B-5C60-7E4D-2B019FAB5E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E29E9DB-056A-45FD-B436-F856188CED98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7BC42FB-27D4-71F0-7550-E0207D2F2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72034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46B4B8-2E2A-E2FD-F738-1F8F49455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Date Placeholder 5">
            <a:extLst>
              <a:ext uri="{FF2B5EF4-FFF2-40B4-BE49-F238E27FC236}">
                <a16:creationId xmlns:a16="http://schemas.microsoft.com/office/drawing/2014/main" id="{32E8EE70-8056-81AA-ED06-5E890EA7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53F21087-EF08-459E-ABC2-3BF6AB1D9A3A}" type="datetime1">
              <a:rPr lang="en-US" smtClean="0"/>
              <a:t>11/4/2024</a:t>
            </a:fld>
            <a:endParaRPr lang="en-US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9878004-B610-F414-165E-6BEDF8C3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158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solidFill>
          <a:srgbClr val="2300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Logo">
            <a:extLst>
              <a:ext uri="{FF2B5EF4-FFF2-40B4-BE49-F238E27FC236}">
                <a16:creationId xmlns:a16="http://schemas.microsoft.com/office/drawing/2014/main" id="{CCF15C7E-6A99-4286-A9D8-5CFB7F6C2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170047" y="4510417"/>
            <a:ext cx="803890" cy="206313"/>
            <a:chOff x="4768103" y="-471733"/>
            <a:chExt cx="744723" cy="191124"/>
          </a:xfrm>
          <a:solidFill>
            <a:schemeClr val="bg1"/>
          </a:solidFill>
        </p:grpSpPr>
        <p:sp>
          <p:nvSpPr>
            <p:cNvPr id="22" name="Forme libre : forme 9">
              <a:extLst>
                <a:ext uri="{FF2B5EF4-FFF2-40B4-BE49-F238E27FC236}">
                  <a16:creationId xmlns:a16="http://schemas.microsoft.com/office/drawing/2014/main" id="{6694094C-70CE-4AC8-A396-70F4CAC44E42}"/>
                </a:ext>
              </a:extLst>
            </p:cNvPr>
            <p:cNvSpPr/>
            <p:nvPr userDrawn="1"/>
          </p:nvSpPr>
          <p:spPr>
            <a:xfrm>
              <a:off x="4770087" y="-471716"/>
              <a:ext cx="740699" cy="191096"/>
            </a:xfrm>
            <a:custGeom>
              <a:avLst/>
              <a:gdLst>
                <a:gd name="connsiteX0" fmla="*/ 689325 w 740699"/>
                <a:gd name="connsiteY0" fmla="*/ 7347 h 191096"/>
                <a:gd name="connsiteX1" fmla="*/ 688790 w 740699"/>
                <a:gd name="connsiteY1" fmla="*/ 10847 h 191096"/>
                <a:gd name="connsiteX2" fmla="*/ 686092 w 740699"/>
                <a:gd name="connsiteY2" fmla="*/ 24840 h 191096"/>
                <a:gd name="connsiteX3" fmla="*/ 680980 w 740699"/>
                <a:gd name="connsiteY3" fmla="*/ 29953 h 191096"/>
                <a:gd name="connsiteX4" fmla="*/ 667797 w 740699"/>
                <a:gd name="connsiteY4" fmla="*/ 28608 h 191096"/>
                <a:gd name="connsiteX5" fmla="*/ 646528 w 740699"/>
                <a:gd name="connsiteY5" fmla="*/ 50946 h 191096"/>
                <a:gd name="connsiteX6" fmla="*/ 646528 w 740699"/>
                <a:gd name="connsiteY6" fmla="*/ 53911 h 191096"/>
                <a:gd name="connsiteX7" fmla="*/ 680712 w 740699"/>
                <a:gd name="connsiteY7" fmla="*/ 53911 h 191096"/>
                <a:gd name="connsiteX8" fmla="*/ 686092 w 740699"/>
                <a:gd name="connsiteY8" fmla="*/ 59559 h 191096"/>
                <a:gd name="connsiteX9" fmla="*/ 686092 w 740699"/>
                <a:gd name="connsiteY9" fmla="*/ 78130 h 191096"/>
                <a:gd name="connsiteX10" fmla="*/ 680712 w 740699"/>
                <a:gd name="connsiteY10" fmla="*/ 83518 h 191096"/>
                <a:gd name="connsiteX11" fmla="*/ 646528 w 740699"/>
                <a:gd name="connsiteY11" fmla="*/ 83518 h 191096"/>
                <a:gd name="connsiteX12" fmla="*/ 646528 w 740699"/>
                <a:gd name="connsiteY12" fmla="*/ 183097 h 191096"/>
                <a:gd name="connsiteX13" fmla="*/ 641148 w 740699"/>
                <a:gd name="connsiteY13" fmla="*/ 188485 h 191096"/>
                <a:gd name="connsiteX14" fmla="*/ 617197 w 740699"/>
                <a:gd name="connsiteY14" fmla="*/ 188485 h 191096"/>
                <a:gd name="connsiteX15" fmla="*/ 611809 w 740699"/>
                <a:gd name="connsiteY15" fmla="*/ 183097 h 191096"/>
                <a:gd name="connsiteX16" fmla="*/ 611809 w 740699"/>
                <a:gd name="connsiteY16" fmla="*/ 56602 h 191096"/>
                <a:gd name="connsiteX17" fmla="*/ 666987 w 740699"/>
                <a:gd name="connsiteY17" fmla="*/ 79 h 191096"/>
                <a:gd name="connsiteX18" fmla="*/ 683945 w 740699"/>
                <a:gd name="connsiteY18" fmla="*/ 1966 h 191096"/>
                <a:gd name="connsiteX19" fmla="*/ 689325 w 740699"/>
                <a:gd name="connsiteY19" fmla="*/ 7347 h 191096"/>
                <a:gd name="connsiteX20" fmla="*/ 741003 w 740699"/>
                <a:gd name="connsiteY20" fmla="*/ 59292 h 191096"/>
                <a:gd name="connsiteX21" fmla="*/ 741003 w 740699"/>
                <a:gd name="connsiteY21" fmla="*/ 183097 h 191096"/>
                <a:gd name="connsiteX22" fmla="*/ 735615 w 740699"/>
                <a:gd name="connsiteY22" fmla="*/ 188485 h 191096"/>
                <a:gd name="connsiteX23" fmla="*/ 711396 w 740699"/>
                <a:gd name="connsiteY23" fmla="*/ 188485 h 191096"/>
                <a:gd name="connsiteX24" fmla="*/ 706008 w 740699"/>
                <a:gd name="connsiteY24" fmla="*/ 183097 h 191096"/>
                <a:gd name="connsiteX25" fmla="*/ 706008 w 740699"/>
                <a:gd name="connsiteY25" fmla="*/ 59292 h 191096"/>
                <a:gd name="connsiteX26" fmla="*/ 711396 w 740699"/>
                <a:gd name="connsiteY26" fmla="*/ 53911 h 191096"/>
                <a:gd name="connsiteX27" fmla="*/ 735615 w 740699"/>
                <a:gd name="connsiteY27" fmla="*/ 53911 h 191096"/>
                <a:gd name="connsiteX28" fmla="*/ 741003 w 740699"/>
                <a:gd name="connsiteY28" fmla="*/ 59292 h 191096"/>
                <a:gd name="connsiteX29" fmla="*/ 518954 w 740699"/>
                <a:gd name="connsiteY29" fmla="*/ 158879 h 191096"/>
                <a:gd name="connsiteX30" fmla="*/ 485847 w 740699"/>
                <a:gd name="connsiteY30" fmla="*/ 121195 h 191096"/>
                <a:gd name="connsiteX31" fmla="*/ 517074 w 740699"/>
                <a:gd name="connsiteY31" fmla="*/ 83518 h 191096"/>
                <a:gd name="connsiteX32" fmla="*/ 550173 w 740699"/>
                <a:gd name="connsiteY32" fmla="*/ 121195 h 191096"/>
                <a:gd name="connsiteX33" fmla="*/ 518954 w 740699"/>
                <a:gd name="connsiteY33" fmla="*/ 158879 h 191096"/>
                <a:gd name="connsiteX34" fmla="*/ 517074 w 740699"/>
                <a:gd name="connsiteY34" fmla="*/ 51221 h 191096"/>
                <a:gd name="connsiteX35" fmla="*/ 450317 w 740699"/>
                <a:gd name="connsiteY35" fmla="*/ 121195 h 191096"/>
                <a:gd name="connsiteX36" fmla="*/ 518954 w 740699"/>
                <a:gd name="connsiteY36" fmla="*/ 191176 h 191096"/>
                <a:gd name="connsiteX37" fmla="*/ 585702 w 740699"/>
                <a:gd name="connsiteY37" fmla="*/ 121195 h 191096"/>
                <a:gd name="connsiteX38" fmla="*/ 517074 w 740699"/>
                <a:gd name="connsiteY38" fmla="*/ 51221 h 191096"/>
                <a:gd name="connsiteX39" fmla="*/ 424486 w 740699"/>
                <a:gd name="connsiteY39" fmla="*/ 101813 h 191096"/>
                <a:gd name="connsiteX40" fmla="*/ 424486 w 740699"/>
                <a:gd name="connsiteY40" fmla="*/ 183097 h 191096"/>
                <a:gd name="connsiteX41" fmla="*/ 419098 w 740699"/>
                <a:gd name="connsiteY41" fmla="*/ 188485 h 191096"/>
                <a:gd name="connsiteX42" fmla="*/ 394880 w 740699"/>
                <a:gd name="connsiteY42" fmla="*/ 188485 h 191096"/>
                <a:gd name="connsiteX43" fmla="*/ 389492 w 740699"/>
                <a:gd name="connsiteY43" fmla="*/ 183097 h 191096"/>
                <a:gd name="connsiteX44" fmla="*/ 389492 w 740699"/>
                <a:gd name="connsiteY44" fmla="*/ 106391 h 191096"/>
                <a:gd name="connsiteX45" fmla="*/ 363385 w 740699"/>
                <a:gd name="connsiteY45" fmla="*/ 83518 h 191096"/>
                <a:gd name="connsiteX46" fmla="*/ 343469 w 740699"/>
                <a:gd name="connsiteY46" fmla="*/ 85665 h 191096"/>
                <a:gd name="connsiteX47" fmla="*/ 337012 w 740699"/>
                <a:gd name="connsiteY47" fmla="*/ 92666 h 191096"/>
                <a:gd name="connsiteX48" fmla="*/ 337012 w 740699"/>
                <a:gd name="connsiteY48" fmla="*/ 183097 h 191096"/>
                <a:gd name="connsiteX49" fmla="*/ 331624 w 740699"/>
                <a:gd name="connsiteY49" fmla="*/ 188485 h 191096"/>
                <a:gd name="connsiteX50" fmla="*/ 307405 w 740699"/>
                <a:gd name="connsiteY50" fmla="*/ 188485 h 191096"/>
                <a:gd name="connsiteX51" fmla="*/ 302017 w 740699"/>
                <a:gd name="connsiteY51" fmla="*/ 183097 h 191096"/>
                <a:gd name="connsiteX52" fmla="*/ 302017 w 740699"/>
                <a:gd name="connsiteY52" fmla="*/ 71672 h 191096"/>
                <a:gd name="connsiteX53" fmla="*/ 308750 w 740699"/>
                <a:gd name="connsiteY53" fmla="*/ 60904 h 191096"/>
                <a:gd name="connsiteX54" fmla="*/ 362850 w 740699"/>
                <a:gd name="connsiteY54" fmla="*/ 51221 h 191096"/>
                <a:gd name="connsiteX55" fmla="*/ 424486 w 740699"/>
                <a:gd name="connsiteY55" fmla="*/ 101813 h 191096"/>
                <a:gd name="connsiteX56" fmla="*/ 122497 w 740699"/>
                <a:gd name="connsiteY56" fmla="*/ 167759 h 191096"/>
                <a:gd name="connsiteX57" fmla="*/ 120342 w 740699"/>
                <a:gd name="connsiteY57" fmla="*/ 183097 h 191096"/>
                <a:gd name="connsiteX58" fmla="*/ 113350 w 740699"/>
                <a:gd name="connsiteY58" fmla="*/ 188485 h 191096"/>
                <a:gd name="connsiteX59" fmla="*/ 89123 w 740699"/>
                <a:gd name="connsiteY59" fmla="*/ 188485 h 191096"/>
                <a:gd name="connsiteX60" fmla="*/ 85088 w 740699"/>
                <a:gd name="connsiteY60" fmla="*/ 184718 h 191096"/>
                <a:gd name="connsiteX61" fmla="*/ 85356 w 740699"/>
                <a:gd name="connsiteY61" fmla="*/ 183097 h 191096"/>
                <a:gd name="connsiteX62" fmla="*/ 86968 w 740699"/>
                <a:gd name="connsiteY62" fmla="*/ 173140 h 191096"/>
                <a:gd name="connsiteX63" fmla="*/ 303 w 740699"/>
                <a:gd name="connsiteY63" fmla="*/ 98589 h 191096"/>
                <a:gd name="connsiteX64" fmla="*/ 59517 w 740699"/>
                <a:gd name="connsiteY64" fmla="*/ 50144 h 191096"/>
                <a:gd name="connsiteX65" fmla="*/ 115230 w 740699"/>
                <a:gd name="connsiteY65" fmla="*/ 64404 h 191096"/>
                <a:gd name="connsiteX66" fmla="*/ 118462 w 740699"/>
                <a:gd name="connsiteY66" fmla="*/ 69792 h 191096"/>
                <a:gd name="connsiteX67" fmla="*/ 117385 w 740699"/>
                <a:gd name="connsiteY67" fmla="*/ 74362 h 191096"/>
                <a:gd name="connsiteX68" fmla="*/ 109039 w 740699"/>
                <a:gd name="connsiteY68" fmla="*/ 92131 h 191096"/>
                <a:gd name="connsiteX69" fmla="*/ 103116 w 740699"/>
                <a:gd name="connsiteY69" fmla="*/ 95899 h 191096"/>
                <a:gd name="connsiteX70" fmla="*/ 99081 w 740699"/>
                <a:gd name="connsiteY70" fmla="*/ 94821 h 191096"/>
                <a:gd name="connsiteX71" fmla="*/ 58439 w 740699"/>
                <a:gd name="connsiteY71" fmla="*/ 82708 h 191096"/>
                <a:gd name="connsiteX72" fmla="*/ 35833 w 740699"/>
                <a:gd name="connsiteY72" fmla="*/ 96166 h 191096"/>
                <a:gd name="connsiteX73" fmla="*/ 122497 w 740699"/>
                <a:gd name="connsiteY73" fmla="*/ 167759 h 191096"/>
                <a:gd name="connsiteX74" fmla="*/ 234191 w 740699"/>
                <a:gd name="connsiteY74" fmla="*/ 149189 h 191096"/>
                <a:gd name="connsiteX75" fmla="*/ 227466 w 740699"/>
                <a:gd name="connsiteY75" fmla="*/ 156456 h 191096"/>
                <a:gd name="connsiteX76" fmla="*/ 209162 w 740699"/>
                <a:gd name="connsiteY76" fmla="*/ 158879 h 191096"/>
                <a:gd name="connsiteX77" fmla="*/ 175788 w 740699"/>
                <a:gd name="connsiteY77" fmla="*/ 121195 h 191096"/>
                <a:gd name="connsiteX78" fmla="*/ 209162 w 740699"/>
                <a:gd name="connsiteY78" fmla="*/ 83518 h 191096"/>
                <a:gd name="connsiteX79" fmla="*/ 227466 w 740699"/>
                <a:gd name="connsiteY79" fmla="*/ 85941 h 191096"/>
                <a:gd name="connsiteX80" fmla="*/ 234191 w 740699"/>
                <a:gd name="connsiteY80" fmla="*/ 93201 h 191096"/>
                <a:gd name="connsiteX81" fmla="*/ 234191 w 740699"/>
                <a:gd name="connsiteY81" fmla="*/ 149189 h 191096"/>
                <a:gd name="connsiteX82" fmla="*/ 262452 w 740699"/>
                <a:gd name="connsiteY82" fmla="*/ 61179 h 191096"/>
                <a:gd name="connsiteX83" fmla="*/ 209430 w 740699"/>
                <a:gd name="connsiteY83" fmla="*/ 51221 h 191096"/>
                <a:gd name="connsiteX84" fmla="*/ 140258 w 740699"/>
                <a:gd name="connsiteY84" fmla="*/ 121195 h 191096"/>
                <a:gd name="connsiteX85" fmla="*/ 208895 w 740699"/>
                <a:gd name="connsiteY85" fmla="*/ 191176 h 191096"/>
                <a:gd name="connsiteX86" fmla="*/ 262452 w 740699"/>
                <a:gd name="connsiteY86" fmla="*/ 180407 h 191096"/>
                <a:gd name="connsiteX87" fmla="*/ 269185 w 740699"/>
                <a:gd name="connsiteY87" fmla="*/ 169639 h 191096"/>
                <a:gd name="connsiteX88" fmla="*/ 269185 w 740699"/>
                <a:gd name="connsiteY88" fmla="*/ 71940 h 191096"/>
                <a:gd name="connsiteX89" fmla="*/ 262452 w 740699"/>
                <a:gd name="connsiteY89" fmla="*/ 61179 h 19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740699" h="191096">
                  <a:moveTo>
                    <a:pt x="689325" y="7347"/>
                  </a:moveTo>
                  <a:cubicBezTo>
                    <a:pt x="689325" y="8511"/>
                    <a:pt x="689026" y="9604"/>
                    <a:pt x="688790" y="10847"/>
                  </a:cubicBezTo>
                  <a:lnTo>
                    <a:pt x="686092" y="24840"/>
                  </a:lnTo>
                  <a:cubicBezTo>
                    <a:pt x="685558" y="28073"/>
                    <a:pt x="684213" y="29953"/>
                    <a:pt x="680980" y="29953"/>
                  </a:cubicBezTo>
                  <a:cubicBezTo>
                    <a:pt x="678974" y="29953"/>
                    <a:pt x="673177" y="28608"/>
                    <a:pt x="667797" y="28608"/>
                  </a:cubicBezTo>
                  <a:cubicBezTo>
                    <a:pt x="652993" y="28608"/>
                    <a:pt x="646528" y="36143"/>
                    <a:pt x="646528" y="50946"/>
                  </a:cubicBezTo>
                  <a:lnTo>
                    <a:pt x="646528" y="53911"/>
                  </a:lnTo>
                  <a:lnTo>
                    <a:pt x="680712" y="53911"/>
                  </a:lnTo>
                  <a:cubicBezTo>
                    <a:pt x="684213" y="53911"/>
                    <a:pt x="686092" y="56059"/>
                    <a:pt x="686092" y="59559"/>
                  </a:cubicBezTo>
                  <a:lnTo>
                    <a:pt x="686092" y="78130"/>
                  </a:lnTo>
                  <a:cubicBezTo>
                    <a:pt x="686092" y="81363"/>
                    <a:pt x="684213" y="83518"/>
                    <a:pt x="680712" y="83518"/>
                  </a:cubicBezTo>
                  <a:lnTo>
                    <a:pt x="646528" y="83518"/>
                  </a:lnTo>
                  <a:lnTo>
                    <a:pt x="646528" y="183097"/>
                  </a:lnTo>
                  <a:cubicBezTo>
                    <a:pt x="646528" y="186330"/>
                    <a:pt x="644380" y="188485"/>
                    <a:pt x="641148" y="188485"/>
                  </a:cubicBezTo>
                  <a:lnTo>
                    <a:pt x="617197" y="188485"/>
                  </a:lnTo>
                  <a:cubicBezTo>
                    <a:pt x="613964" y="188485"/>
                    <a:pt x="611809" y="186330"/>
                    <a:pt x="611809" y="183097"/>
                  </a:cubicBezTo>
                  <a:lnTo>
                    <a:pt x="611809" y="56602"/>
                  </a:lnTo>
                  <a:cubicBezTo>
                    <a:pt x="611809" y="17839"/>
                    <a:pt x="633612" y="79"/>
                    <a:pt x="666987" y="79"/>
                  </a:cubicBezTo>
                  <a:cubicBezTo>
                    <a:pt x="672729" y="79"/>
                    <a:pt x="678557" y="621"/>
                    <a:pt x="683945" y="1966"/>
                  </a:cubicBezTo>
                  <a:cubicBezTo>
                    <a:pt x="687713" y="2769"/>
                    <a:pt x="689325" y="4358"/>
                    <a:pt x="689325" y="7347"/>
                  </a:cubicBezTo>
                  <a:moveTo>
                    <a:pt x="741003" y="59292"/>
                  </a:moveTo>
                  <a:lnTo>
                    <a:pt x="741003" y="183097"/>
                  </a:lnTo>
                  <a:cubicBezTo>
                    <a:pt x="741003" y="186330"/>
                    <a:pt x="738848" y="188485"/>
                    <a:pt x="735615" y="188485"/>
                  </a:cubicBezTo>
                  <a:lnTo>
                    <a:pt x="711396" y="188485"/>
                  </a:lnTo>
                  <a:cubicBezTo>
                    <a:pt x="708164" y="188485"/>
                    <a:pt x="706008" y="186330"/>
                    <a:pt x="706008" y="183097"/>
                  </a:cubicBezTo>
                  <a:lnTo>
                    <a:pt x="706008" y="59292"/>
                  </a:lnTo>
                  <a:cubicBezTo>
                    <a:pt x="706008" y="56059"/>
                    <a:pt x="708164" y="53911"/>
                    <a:pt x="711396" y="53911"/>
                  </a:cubicBezTo>
                  <a:lnTo>
                    <a:pt x="735615" y="53911"/>
                  </a:lnTo>
                  <a:cubicBezTo>
                    <a:pt x="738848" y="53911"/>
                    <a:pt x="741003" y="56059"/>
                    <a:pt x="741003" y="59292"/>
                  </a:cubicBezTo>
                  <a:moveTo>
                    <a:pt x="518954" y="158879"/>
                  </a:moveTo>
                  <a:cubicBezTo>
                    <a:pt x="499038" y="158879"/>
                    <a:pt x="485847" y="145956"/>
                    <a:pt x="485847" y="121195"/>
                  </a:cubicBezTo>
                  <a:cubicBezTo>
                    <a:pt x="485847" y="96433"/>
                    <a:pt x="499038" y="83518"/>
                    <a:pt x="517074" y="83518"/>
                  </a:cubicBezTo>
                  <a:cubicBezTo>
                    <a:pt x="536990" y="83518"/>
                    <a:pt x="550173" y="96433"/>
                    <a:pt x="550173" y="121195"/>
                  </a:cubicBezTo>
                  <a:cubicBezTo>
                    <a:pt x="550173" y="145956"/>
                    <a:pt x="536990" y="158879"/>
                    <a:pt x="518954" y="158879"/>
                  </a:cubicBezTo>
                  <a:moveTo>
                    <a:pt x="517074" y="51221"/>
                  </a:moveTo>
                  <a:cubicBezTo>
                    <a:pt x="476699" y="51221"/>
                    <a:pt x="450317" y="80553"/>
                    <a:pt x="450317" y="121195"/>
                  </a:cubicBezTo>
                  <a:cubicBezTo>
                    <a:pt x="450317" y="161837"/>
                    <a:pt x="476699" y="191176"/>
                    <a:pt x="518954" y="191176"/>
                  </a:cubicBezTo>
                  <a:cubicBezTo>
                    <a:pt x="559328" y="191176"/>
                    <a:pt x="585702" y="161837"/>
                    <a:pt x="585702" y="121195"/>
                  </a:cubicBezTo>
                  <a:cubicBezTo>
                    <a:pt x="585702" y="80553"/>
                    <a:pt x="559328" y="51221"/>
                    <a:pt x="517074" y="51221"/>
                  </a:cubicBezTo>
                  <a:moveTo>
                    <a:pt x="424486" y="101813"/>
                  </a:moveTo>
                  <a:lnTo>
                    <a:pt x="424486" y="183097"/>
                  </a:lnTo>
                  <a:cubicBezTo>
                    <a:pt x="424486" y="186330"/>
                    <a:pt x="422331" y="188485"/>
                    <a:pt x="419098" y="188485"/>
                  </a:cubicBezTo>
                  <a:lnTo>
                    <a:pt x="394880" y="188485"/>
                  </a:lnTo>
                  <a:cubicBezTo>
                    <a:pt x="391647" y="188485"/>
                    <a:pt x="389492" y="186330"/>
                    <a:pt x="389492" y="183097"/>
                  </a:cubicBezTo>
                  <a:lnTo>
                    <a:pt x="389492" y="106391"/>
                  </a:lnTo>
                  <a:cubicBezTo>
                    <a:pt x="389492" y="90243"/>
                    <a:pt x="377921" y="83518"/>
                    <a:pt x="363385" y="83518"/>
                  </a:cubicBezTo>
                  <a:cubicBezTo>
                    <a:pt x="355040" y="83518"/>
                    <a:pt x="350470" y="84053"/>
                    <a:pt x="343469" y="85665"/>
                  </a:cubicBezTo>
                  <a:cubicBezTo>
                    <a:pt x="339159" y="86743"/>
                    <a:pt x="337012" y="88631"/>
                    <a:pt x="337012" y="92666"/>
                  </a:cubicBezTo>
                  <a:lnTo>
                    <a:pt x="337012" y="183097"/>
                  </a:lnTo>
                  <a:cubicBezTo>
                    <a:pt x="337012" y="186330"/>
                    <a:pt x="334856" y="188485"/>
                    <a:pt x="331624" y="188485"/>
                  </a:cubicBezTo>
                  <a:lnTo>
                    <a:pt x="307405" y="188485"/>
                  </a:lnTo>
                  <a:cubicBezTo>
                    <a:pt x="304172" y="188485"/>
                    <a:pt x="302017" y="186330"/>
                    <a:pt x="302017" y="183097"/>
                  </a:cubicBezTo>
                  <a:lnTo>
                    <a:pt x="302017" y="71672"/>
                  </a:lnTo>
                  <a:cubicBezTo>
                    <a:pt x="302017" y="65482"/>
                    <a:pt x="304982" y="62249"/>
                    <a:pt x="308750" y="60904"/>
                  </a:cubicBezTo>
                  <a:cubicBezTo>
                    <a:pt x="328399" y="53911"/>
                    <a:pt x="346970" y="51221"/>
                    <a:pt x="362850" y="51221"/>
                  </a:cubicBezTo>
                  <a:cubicBezTo>
                    <a:pt x="404295" y="51221"/>
                    <a:pt x="424486" y="68982"/>
                    <a:pt x="424486" y="101813"/>
                  </a:cubicBezTo>
                  <a:moveTo>
                    <a:pt x="122497" y="167759"/>
                  </a:moveTo>
                  <a:cubicBezTo>
                    <a:pt x="122497" y="172337"/>
                    <a:pt x="121963" y="178528"/>
                    <a:pt x="120342" y="183097"/>
                  </a:cubicBezTo>
                  <a:cubicBezTo>
                    <a:pt x="118997" y="187140"/>
                    <a:pt x="117385" y="188485"/>
                    <a:pt x="113350" y="188485"/>
                  </a:cubicBezTo>
                  <a:lnTo>
                    <a:pt x="89123" y="188485"/>
                  </a:lnTo>
                  <a:cubicBezTo>
                    <a:pt x="86433" y="188485"/>
                    <a:pt x="85088" y="186865"/>
                    <a:pt x="85088" y="184718"/>
                  </a:cubicBezTo>
                  <a:cubicBezTo>
                    <a:pt x="85088" y="184175"/>
                    <a:pt x="85088" y="183640"/>
                    <a:pt x="85356" y="183097"/>
                  </a:cubicBezTo>
                  <a:cubicBezTo>
                    <a:pt x="86433" y="179597"/>
                    <a:pt x="86968" y="177175"/>
                    <a:pt x="86968" y="173140"/>
                  </a:cubicBezTo>
                  <a:cubicBezTo>
                    <a:pt x="86968" y="133559"/>
                    <a:pt x="303" y="155646"/>
                    <a:pt x="303" y="98589"/>
                  </a:cubicBezTo>
                  <a:cubicBezTo>
                    <a:pt x="303" y="69517"/>
                    <a:pt x="23452" y="50144"/>
                    <a:pt x="59517" y="50144"/>
                  </a:cubicBezTo>
                  <a:cubicBezTo>
                    <a:pt x="78623" y="50144"/>
                    <a:pt x="98546" y="54714"/>
                    <a:pt x="115230" y="64404"/>
                  </a:cubicBezTo>
                  <a:cubicBezTo>
                    <a:pt x="117393" y="65490"/>
                    <a:pt x="118462" y="67637"/>
                    <a:pt x="118462" y="69792"/>
                  </a:cubicBezTo>
                  <a:cubicBezTo>
                    <a:pt x="118462" y="71137"/>
                    <a:pt x="118164" y="72710"/>
                    <a:pt x="117385" y="74362"/>
                  </a:cubicBezTo>
                  <a:lnTo>
                    <a:pt x="109039" y="92131"/>
                  </a:lnTo>
                  <a:cubicBezTo>
                    <a:pt x="107962" y="94553"/>
                    <a:pt x="105539" y="95899"/>
                    <a:pt x="103116" y="95899"/>
                  </a:cubicBezTo>
                  <a:cubicBezTo>
                    <a:pt x="101771" y="95899"/>
                    <a:pt x="100426" y="95623"/>
                    <a:pt x="99081" y="94821"/>
                  </a:cubicBezTo>
                  <a:cubicBezTo>
                    <a:pt x="85356" y="87286"/>
                    <a:pt x="72165" y="82708"/>
                    <a:pt x="58439" y="82708"/>
                  </a:cubicBezTo>
                  <a:cubicBezTo>
                    <a:pt x="44179" y="82708"/>
                    <a:pt x="35833" y="87923"/>
                    <a:pt x="35833" y="96166"/>
                  </a:cubicBezTo>
                  <a:cubicBezTo>
                    <a:pt x="35833" y="121368"/>
                    <a:pt x="122497" y="106659"/>
                    <a:pt x="122497" y="167759"/>
                  </a:cubicBezTo>
                  <a:moveTo>
                    <a:pt x="234191" y="149189"/>
                  </a:moveTo>
                  <a:cubicBezTo>
                    <a:pt x="234191" y="153224"/>
                    <a:pt x="232043" y="155111"/>
                    <a:pt x="227466" y="156456"/>
                  </a:cubicBezTo>
                  <a:cubicBezTo>
                    <a:pt x="221543" y="158069"/>
                    <a:pt x="216430" y="158879"/>
                    <a:pt x="209162" y="158879"/>
                  </a:cubicBezTo>
                  <a:cubicBezTo>
                    <a:pt x="191936" y="158879"/>
                    <a:pt x="175788" y="148646"/>
                    <a:pt x="175788" y="121195"/>
                  </a:cubicBezTo>
                  <a:cubicBezTo>
                    <a:pt x="175788" y="93743"/>
                    <a:pt x="191936" y="83518"/>
                    <a:pt x="209162" y="83518"/>
                  </a:cubicBezTo>
                  <a:cubicBezTo>
                    <a:pt x="216430" y="83518"/>
                    <a:pt x="221543" y="84320"/>
                    <a:pt x="227466" y="85941"/>
                  </a:cubicBezTo>
                  <a:cubicBezTo>
                    <a:pt x="232043" y="87286"/>
                    <a:pt x="234191" y="89165"/>
                    <a:pt x="234191" y="93201"/>
                  </a:cubicBezTo>
                  <a:lnTo>
                    <a:pt x="234191" y="149189"/>
                  </a:lnTo>
                  <a:close/>
                  <a:moveTo>
                    <a:pt x="262452" y="61179"/>
                  </a:moveTo>
                  <a:cubicBezTo>
                    <a:pt x="244692" y="54446"/>
                    <a:pt x="228000" y="51221"/>
                    <a:pt x="209430" y="51221"/>
                  </a:cubicBezTo>
                  <a:cubicBezTo>
                    <a:pt x="168795" y="51221"/>
                    <a:pt x="140258" y="78405"/>
                    <a:pt x="140258" y="121195"/>
                  </a:cubicBezTo>
                  <a:cubicBezTo>
                    <a:pt x="140258" y="164527"/>
                    <a:pt x="165020" y="191176"/>
                    <a:pt x="208895" y="191176"/>
                  </a:cubicBezTo>
                  <a:cubicBezTo>
                    <a:pt x="226655" y="191176"/>
                    <a:pt x="243881" y="188210"/>
                    <a:pt x="262452" y="180407"/>
                  </a:cubicBezTo>
                  <a:cubicBezTo>
                    <a:pt x="266763" y="178528"/>
                    <a:pt x="269185" y="175562"/>
                    <a:pt x="269185" y="169639"/>
                  </a:cubicBezTo>
                  <a:lnTo>
                    <a:pt x="269185" y="71940"/>
                  </a:lnTo>
                  <a:cubicBezTo>
                    <a:pt x="269185" y="65749"/>
                    <a:pt x="266763" y="62792"/>
                    <a:pt x="262452" y="61179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10">
              <a:extLst>
                <a:ext uri="{FF2B5EF4-FFF2-40B4-BE49-F238E27FC236}">
                  <a16:creationId xmlns:a16="http://schemas.microsoft.com/office/drawing/2014/main" id="{F0CC9C0D-B090-476A-A414-384A1818254E}"/>
                </a:ext>
              </a:extLst>
            </p:cNvPr>
            <p:cNvSpPr/>
            <p:nvPr/>
          </p:nvSpPr>
          <p:spPr>
            <a:xfrm rot="-73896" flipV="1">
              <a:off x="5474877" y="-471733"/>
              <a:ext cx="37949" cy="37711"/>
            </a:xfrm>
            <a:custGeom>
              <a:avLst/>
              <a:gdLst>
                <a:gd name="connsiteX0" fmla="*/ 19483 w 37949"/>
                <a:gd name="connsiteY0" fmla="*/ 17 h 37711"/>
                <a:gd name="connsiteX1" fmla="*/ 38456 w 37949"/>
                <a:gd name="connsiteY1" fmla="*/ 18454 h 37711"/>
                <a:gd name="connsiteX2" fmla="*/ 19491 w 37949"/>
                <a:gd name="connsiteY2" fmla="*/ 37717 h 37711"/>
                <a:gd name="connsiteX3" fmla="*/ 519 w 37949"/>
                <a:gd name="connsiteY3" fmla="*/ 19272 h 37711"/>
                <a:gd name="connsiteX4" fmla="*/ 19483 w 37949"/>
                <a:gd name="connsiteY4" fmla="*/ 17 h 37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49" h="37711">
                  <a:moveTo>
                    <a:pt x="19483" y="17"/>
                  </a:moveTo>
                  <a:cubicBezTo>
                    <a:pt x="30519" y="-219"/>
                    <a:pt x="38212" y="6883"/>
                    <a:pt x="38456" y="18454"/>
                  </a:cubicBezTo>
                  <a:cubicBezTo>
                    <a:pt x="38715" y="30300"/>
                    <a:pt x="31329" y="37457"/>
                    <a:pt x="19491" y="37717"/>
                  </a:cubicBezTo>
                  <a:cubicBezTo>
                    <a:pt x="8188" y="37953"/>
                    <a:pt x="771" y="31118"/>
                    <a:pt x="519" y="19272"/>
                  </a:cubicBezTo>
                  <a:cubicBezTo>
                    <a:pt x="267" y="7701"/>
                    <a:pt x="7378" y="284"/>
                    <a:pt x="19483" y="17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>
                <a:solidFill>
                  <a:schemeClr val="accent2"/>
                </a:solidFill>
              </a:endParaRPr>
            </a:p>
          </p:txBody>
        </p:sp>
        <p:sp>
          <p:nvSpPr>
            <p:cNvPr id="24" name="Forme libre : forme 11">
              <a:extLst>
                <a:ext uri="{FF2B5EF4-FFF2-40B4-BE49-F238E27FC236}">
                  <a16:creationId xmlns:a16="http://schemas.microsoft.com/office/drawing/2014/main" id="{6DE4ADDB-0CA9-4651-BF0C-18EF0C881B3A}"/>
                </a:ext>
              </a:extLst>
            </p:cNvPr>
            <p:cNvSpPr/>
            <p:nvPr userDrawn="1"/>
          </p:nvSpPr>
          <p:spPr>
            <a:xfrm rot="10725025" flipV="1">
              <a:off x="4768103" y="-317778"/>
              <a:ext cx="37406" cy="37169"/>
            </a:xfrm>
            <a:custGeom>
              <a:avLst/>
              <a:gdLst>
                <a:gd name="connsiteX0" fmla="*/ 18717 w 37406"/>
                <a:gd name="connsiteY0" fmla="*/ 130 h 37169"/>
                <a:gd name="connsiteX1" fmla="*/ 37414 w 37406"/>
                <a:gd name="connsiteY1" fmla="*/ 18300 h 37169"/>
                <a:gd name="connsiteX2" fmla="*/ 18717 w 37406"/>
                <a:gd name="connsiteY2" fmla="*/ 37288 h 37169"/>
                <a:gd name="connsiteX3" fmla="*/ 20 w 37406"/>
                <a:gd name="connsiteY3" fmla="*/ 19118 h 37169"/>
                <a:gd name="connsiteX4" fmla="*/ 18717 w 37406"/>
                <a:gd name="connsiteY4" fmla="*/ 130 h 3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6" h="37169">
                  <a:moveTo>
                    <a:pt x="18717" y="130"/>
                  </a:moveTo>
                  <a:cubicBezTo>
                    <a:pt x="29745" y="-106"/>
                    <a:pt x="37162" y="6729"/>
                    <a:pt x="37414" y="18300"/>
                  </a:cubicBezTo>
                  <a:cubicBezTo>
                    <a:pt x="37665" y="29603"/>
                    <a:pt x="30555" y="37028"/>
                    <a:pt x="18717" y="37288"/>
                  </a:cubicBezTo>
                  <a:cubicBezTo>
                    <a:pt x="7681" y="37524"/>
                    <a:pt x="264" y="30421"/>
                    <a:pt x="20" y="19118"/>
                  </a:cubicBezTo>
                  <a:cubicBezTo>
                    <a:pt x="-240" y="7547"/>
                    <a:pt x="6871" y="390"/>
                    <a:pt x="18717" y="130"/>
                  </a:cubicBezTo>
                </a:path>
              </a:pathLst>
            </a:custGeom>
            <a:grpFill/>
            <a:ln w="7833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19" name="Espace réservé du graphique SmartArt 18">
            <a:extLst>
              <a:ext uri="{FF2B5EF4-FFF2-40B4-BE49-F238E27FC236}">
                <a16:creationId xmlns:a16="http://schemas.microsoft.com/office/drawing/2014/main" id="{B25D5AC7-4546-4A74-B36B-BA1B41C5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3"/>
          </p:nvPr>
        </p:nvSpPr>
        <p:spPr>
          <a:xfrm>
            <a:off x="4508583" y="3260202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38027"/>
            <a:ext cx="6858000" cy="66744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20" name="Espace réservé du graphique SmartArt 19">
            <a:extLst>
              <a:ext uri="{FF2B5EF4-FFF2-40B4-BE49-F238E27FC236}">
                <a16:creationId xmlns:a16="http://schemas.microsoft.com/office/drawing/2014/main" id="{FE783EC5-36F3-4916-B0D5-15355CAD8B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dgm" sz="quarter" idx="14"/>
          </p:nvPr>
        </p:nvSpPr>
        <p:spPr>
          <a:xfrm>
            <a:off x="4508583" y="1771699"/>
            <a:ext cx="126835" cy="125936"/>
          </a:xfrm>
          <a:custGeom>
            <a:avLst/>
            <a:gdLst>
              <a:gd name="connsiteX0" fmla="*/ 122355 w 250013"/>
              <a:gd name="connsiteY0" fmla="*/ 0 h 248243"/>
              <a:gd name="connsiteX1" fmla="*/ 250013 w 250013"/>
              <a:gd name="connsiteY1" fmla="*/ 124134 h 248243"/>
              <a:gd name="connsiteX2" fmla="*/ 127674 w 250013"/>
              <a:gd name="connsiteY2" fmla="*/ 248243 h 248243"/>
              <a:gd name="connsiteX3" fmla="*/ 1 w 250013"/>
              <a:gd name="connsiteY3" fmla="*/ 124125 h 248243"/>
              <a:gd name="connsiteX4" fmla="*/ 122355 w 250013"/>
              <a:gd name="connsiteY4" fmla="*/ 0 h 248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013" h="248243">
                <a:moveTo>
                  <a:pt x="122355" y="0"/>
                </a:moveTo>
                <a:cubicBezTo>
                  <a:pt x="200363" y="0"/>
                  <a:pt x="250013" y="46111"/>
                  <a:pt x="250013" y="124134"/>
                </a:cubicBezTo>
                <a:cubicBezTo>
                  <a:pt x="250022" y="200379"/>
                  <a:pt x="200361" y="248234"/>
                  <a:pt x="127674" y="248243"/>
                </a:cubicBezTo>
                <a:cubicBezTo>
                  <a:pt x="47872" y="248236"/>
                  <a:pt x="-6" y="200370"/>
                  <a:pt x="1" y="124125"/>
                </a:cubicBezTo>
                <a:cubicBezTo>
                  <a:pt x="0" y="46103"/>
                  <a:pt x="47874" y="2"/>
                  <a:pt x="122355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US" noProof="0"/>
              <a:t>Click icon to add SmartArt graphic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5BB9B62-2DBD-3853-9A0C-54AB0221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71799" y="5400000"/>
            <a:ext cx="4480560" cy="1666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3866085F-20EC-C45F-1392-E4F68A2E61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48724" y="5400000"/>
            <a:ext cx="1626918" cy="166629"/>
          </a:xfrm>
        </p:spPr>
        <p:txBody>
          <a:bodyPr/>
          <a:lstStyle/>
          <a:p>
            <a:fld id="{D9D528D2-98EB-4090-9F13-2036918F448E}" type="datetime1">
              <a:rPr lang="en-US" smtClean="0"/>
              <a:t>11/4/2024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2CEB0583-0E38-5947-39C0-B6116096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6226" y="5400000"/>
            <a:ext cx="476250" cy="205743"/>
          </a:xfrm>
        </p:spPr>
        <p:txBody>
          <a:bodyPr/>
          <a:lstStyle/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36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66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21" Type="http://schemas.openxmlformats.org/officeDocument/2006/relationships/slideLayout" Target="../slideLayouts/slideLayout69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slideLayout" Target="../slideLayouts/slideLayout65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20" Type="http://schemas.openxmlformats.org/officeDocument/2006/relationships/slideLayout" Target="../slideLayouts/slideLayout68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24" Type="http://schemas.openxmlformats.org/officeDocument/2006/relationships/slideLayout" Target="../slideLayouts/slideLayout72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23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58.xml"/><Relationship Id="rId19" Type="http://schemas.openxmlformats.org/officeDocument/2006/relationships/slideLayout" Target="../slideLayouts/slideLayout67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Relationship Id="rId22" Type="http://schemas.openxmlformats.org/officeDocument/2006/relationships/slideLayout" Target="../slideLayouts/slideLayout7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90.xml"/><Relationship Id="rId26" Type="http://schemas.openxmlformats.org/officeDocument/2006/relationships/slideLayout" Target="../slideLayouts/slideLayout98.xml"/><Relationship Id="rId3" Type="http://schemas.openxmlformats.org/officeDocument/2006/relationships/slideLayout" Target="../slideLayouts/slideLayout75.xml"/><Relationship Id="rId21" Type="http://schemas.openxmlformats.org/officeDocument/2006/relationships/slideLayout" Target="../slideLayouts/slideLayout93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5" Type="http://schemas.openxmlformats.org/officeDocument/2006/relationships/slideLayout" Target="../slideLayouts/slideLayout97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20" Type="http://schemas.openxmlformats.org/officeDocument/2006/relationships/slideLayout" Target="../slideLayouts/slideLayout92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24" Type="http://schemas.openxmlformats.org/officeDocument/2006/relationships/slideLayout" Target="../slideLayouts/slideLayout96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23" Type="http://schemas.openxmlformats.org/officeDocument/2006/relationships/slideLayout" Target="../slideLayouts/slideLayout95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91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Relationship Id="rId22" Type="http://schemas.openxmlformats.org/officeDocument/2006/relationships/slideLayout" Target="../slideLayouts/slideLayout94.xml"/><Relationship Id="rId27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4AF98E-CE2C-2CAA-E497-138C3984A25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369562" y="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IN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3323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9" r:id="rId2"/>
    <p:sldLayoutId id="2147483665" r:id="rId3"/>
    <p:sldLayoutId id="2147483688" r:id="rId4"/>
    <p:sldLayoutId id="2147483696" r:id="rId5"/>
    <p:sldLayoutId id="2147483698" r:id="rId6"/>
    <p:sldLayoutId id="2147483667" r:id="rId7"/>
    <p:sldLayoutId id="2147483733" r:id="rId8"/>
    <p:sldLayoutId id="2147483704" r:id="rId9"/>
    <p:sldLayoutId id="2147483673" r:id="rId10"/>
    <p:sldLayoutId id="2147483710" r:id="rId11"/>
    <p:sldLayoutId id="2147483747" r:id="rId12"/>
    <p:sldLayoutId id="2147483713" r:id="rId13"/>
    <p:sldLayoutId id="2147483739" r:id="rId14"/>
    <p:sldLayoutId id="2147483741" r:id="rId15"/>
    <p:sldLayoutId id="2147483742" r:id="rId16"/>
    <p:sldLayoutId id="2147483748" r:id="rId17"/>
    <p:sldLayoutId id="2147483743" r:id="rId18"/>
    <p:sldLayoutId id="2147483744" r:id="rId19"/>
    <p:sldLayoutId id="2147483745" r:id="rId20"/>
    <p:sldLayoutId id="2147483746" r:id="rId21"/>
    <p:sldLayoutId id="2147483749" r:id="rId22"/>
    <p:sldLayoutId id="2147483671" r:id="rId23"/>
    <p:sldLayoutId id="2147483683" r:id="rId2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4386722F-386C-4921-A3AF-4610C7B2CC60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5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4AF98E-CE2C-2CAA-E497-138C3984A25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369562" y="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IN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91642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  <p:sldLayoutId id="2147483771" r:id="rId21"/>
    <p:sldLayoutId id="2147483772" r:id="rId22"/>
    <p:sldLayoutId id="2147483773" r:id="rId23"/>
    <p:sldLayoutId id="2147483774" r:id="rId2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/>
              <a:t>First Level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4AF98E-CE2C-2CAA-E497-138C3984A25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369562" y="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IN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  <p:pic>
        <p:nvPicPr>
          <p:cNvPr id="4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2F573D70-9CE0-FE90-B00B-E3132ACE0C9A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087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72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331191" y="1347442"/>
            <a:ext cx="8478000" cy="3205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71799" y="4830641"/>
            <a:ext cx="4480560" cy="16663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 b="0" i="0" cap="none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B6D8E440-8C31-4584-85CD-3DE2B7815CCC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6548724" y="4822572"/>
            <a:ext cx="1626918" cy="166629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 b="0" i="0" spc="20" baseline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F7344AB6-7F41-415C-9B9A-53876220604C}" type="datetime1">
              <a:rPr lang="en-US" smtClean="0"/>
              <a:t>11/4/2024</a:t>
            </a:fld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4"/>
          </p:nvPr>
        </p:nvSpPr>
        <p:spPr>
          <a:xfrm>
            <a:off x="8336226" y="4792985"/>
            <a:ext cx="476250" cy="205743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0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B54B0F7-55DD-40D6-B7F4-70B586885C0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B741AF39-DE07-03F0-9A21-69C0A7B48EE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22" y="4596340"/>
            <a:ext cx="1157201" cy="533712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479C0E-037F-A749-DB8C-A565D3FB7A4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369562" y="635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4A569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92668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  <p:sldLayoutId id="2147483817" r:id="rId17"/>
    <p:sldLayoutId id="2147483818" r:id="rId18"/>
    <p:sldLayoutId id="2147483819" r:id="rId19"/>
    <p:sldLayoutId id="2147483820" r:id="rId20"/>
    <p:sldLayoutId id="2147483821" r:id="rId21"/>
    <p:sldLayoutId id="2147483822" r:id="rId22"/>
    <p:sldLayoutId id="2147483823" r:id="rId23"/>
    <p:sldLayoutId id="2147483824" r:id="rId24"/>
    <p:sldLayoutId id="2147483825" r:id="rId25"/>
    <p:sldLayoutId id="2147483826" r:id="rId26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fr-FR" sz="2400" b="0" i="0" kern="1200" dirty="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25000"/>
        </a:lnSpc>
        <a:spcBef>
          <a:spcPts val="0"/>
        </a:spcBef>
        <a:buFont typeface="Arial" panose="020B0604020202020204" pitchFamily="34" charset="0"/>
        <a:buNone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2268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4572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684000" indent="-22680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005840" indent="-285750" algn="l" defTabSz="685800" rtl="0" eaLnBrk="1" latinLnBrk="0" hangingPunct="1">
        <a:lnSpc>
          <a:spcPct val="125000"/>
        </a:lnSpc>
        <a:spcBef>
          <a:spcPts val="0"/>
        </a:spcBef>
        <a:buClr>
          <a:schemeClr val="accent2"/>
        </a:buClr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Verdana" panose="020B0604030504040204" pitchFamily="34" charset="0"/>
          <a:cs typeface="Georgia" panose="02040502050405020303" pitchFamily="18" charset="0"/>
        </a:defRPr>
      </a:lvl5pPr>
      <a:lvl6pPr marL="17145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11" Type="http://schemas.microsoft.com/office/2007/relationships/hdphoto" Target="../media/hdphoto8.wdp"/><Relationship Id="rId5" Type="http://schemas.microsoft.com/office/2007/relationships/hdphoto" Target="../media/hdphoto6.wdp"/><Relationship Id="rId10" Type="http://schemas.openxmlformats.org/officeDocument/2006/relationships/image" Target="../media/image37.png"/><Relationship Id="rId4" Type="http://schemas.openxmlformats.org/officeDocument/2006/relationships/image" Target="../media/image33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microsoft.com/office/2007/relationships/hdphoto" Target="../media/hdphoto9.wdp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microsoft.com/office/2007/relationships/hdphoto" Target="../media/hdphoto4.wdp"/><Relationship Id="rId3" Type="http://schemas.openxmlformats.org/officeDocument/2006/relationships/image" Target="../media/image16.png"/><Relationship Id="rId7" Type="http://schemas.microsoft.com/office/2007/relationships/hdphoto" Target="../media/hdphoto2.wdp"/><Relationship Id="rId12" Type="http://schemas.openxmlformats.org/officeDocument/2006/relationships/image" Target="../media/image2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3443D8-931A-E712-015F-7B495DD3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the burden </a:t>
            </a:r>
            <a:br>
              <a:rPr lang="en-US" dirty="0"/>
            </a:br>
            <a:r>
              <a:rPr lang="en-US" dirty="0"/>
              <a:t>of liver disease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FEDC4C9-B77D-0F94-E519-F39A7F9350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New evidence revealed</a:t>
            </a:r>
          </a:p>
        </p:txBody>
      </p:sp>
      <p:sp>
        <p:nvSpPr>
          <p:cNvPr id="18" name="SmartArt Placeholder 17">
            <a:extLst>
              <a:ext uri="{FF2B5EF4-FFF2-40B4-BE49-F238E27FC236}">
                <a16:creationId xmlns:a16="http://schemas.microsoft.com/office/drawing/2014/main" id="{2A3B2B88-4889-209C-D618-8493FAE24661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SmartArt Placeholder 18">
            <a:extLst>
              <a:ext uri="{FF2B5EF4-FFF2-40B4-BE49-F238E27FC236}">
                <a16:creationId xmlns:a16="http://schemas.microsoft.com/office/drawing/2014/main" id="{C8C66375-2814-F072-AB16-EA63CF455209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82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709672" cy="473081"/>
          </a:xfrm>
        </p:spPr>
        <p:txBody>
          <a:bodyPr/>
          <a:lstStyle/>
          <a:p>
            <a:r>
              <a:rPr lang="en-IN" dirty="0"/>
              <a:t>Profiling of lipid droplet size distribution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5AF53C4-B62F-A213-EC34-ED65AB635E34}"/>
              </a:ext>
            </a:extLst>
          </p:cNvPr>
          <p:cNvSpPr/>
          <p:nvPr/>
        </p:nvSpPr>
        <p:spPr>
          <a:xfrm>
            <a:off x="474066" y="4219818"/>
            <a:ext cx="8195868" cy="381792"/>
          </a:xfrm>
          <a:prstGeom prst="roundRect">
            <a:avLst>
              <a:gd name="adj" fmla="val 989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IN" sz="1100" dirty="0">
                <a:solidFill>
                  <a:schemeClr val="accent1"/>
                </a:solidFill>
              </a:rPr>
              <a:t>Size distribution of lipid droplets, stained with </a:t>
            </a:r>
            <a:r>
              <a:rPr lang="en-IN" sz="1100" dirty="0" err="1">
                <a:solidFill>
                  <a:schemeClr val="accent1"/>
                </a:solidFill>
              </a:rPr>
              <a:t>Bodipy</a:t>
            </a:r>
            <a:r>
              <a:rPr lang="en-IN" sz="1100" dirty="0">
                <a:solidFill>
                  <a:schemeClr val="accent1"/>
                </a:solidFill>
              </a:rPr>
              <a:t>(493/503), was profiled by means of confocal microscopy</a:t>
            </a:r>
            <a:r>
              <a:rPr lang="en-IN" sz="1100" baseline="30000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6DF56EA-5941-C308-31FD-84B010A2D2B3}"/>
              </a:ext>
            </a:extLst>
          </p:cNvPr>
          <p:cNvSpPr txBox="1"/>
          <p:nvPr/>
        </p:nvSpPr>
        <p:spPr>
          <a:xfrm>
            <a:off x="287753" y="1246560"/>
            <a:ext cx="1438393" cy="439355"/>
          </a:xfrm>
          <a:prstGeom prst="roundRect">
            <a:avLst>
              <a:gd name="adj" fmla="val 23790"/>
            </a:avLst>
          </a:prstGeom>
          <a:solidFill>
            <a:srgbClr val="23004C"/>
          </a:solidFill>
          <a:effectLst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IN" sz="1000" dirty="0">
                <a:solidFill>
                  <a:schemeClr val="bg1"/>
                </a:solidFill>
              </a:rPr>
              <a:t>Representative microscopy images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AAEFA6-FF52-7232-632C-CF51B5A312DA}"/>
              </a:ext>
            </a:extLst>
          </p:cNvPr>
          <p:cNvSpPr txBox="1"/>
          <p:nvPr/>
        </p:nvSpPr>
        <p:spPr>
          <a:xfrm>
            <a:off x="2643844" y="646795"/>
            <a:ext cx="9012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900" dirty="0"/>
              <a:t>Control cells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3FC81D-DAC2-1BDC-B16F-6AFD4FDB5902}"/>
              </a:ext>
            </a:extLst>
          </p:cNvPr>
          <p:cNvSpPr txBox="1"/>
          <p:nvPr/>
        </p:nvSpPr>
        <p:spPr>
          <a:xfrm>
            <a:off x="4365309" y="659352"/>
            <a:ext cx="20882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err="1"/>
              <a:t>HepaRG</a:t>
            </a:r>
            <a:r>
              <a:rPr lang="en-IN" sz="900" dirty="0"/>
              <a:t> cells + EPL 1.5 mg/ml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EF856B6-4A5F-FE2D-1A6A-CC6CF0F7A9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t="3147" b="-1"/>
          <a:stretch/>
        </p:blipFill>
        <p:spPr>
          <a:xfrm>
            <a:off x="2358468" y="862861"/>
            <a:ext cx="1374519" cy="1368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17F0CC2-A93D-B0F8-7D60-6C9CAAE1E1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1326"/>
          <a:stretch/>
        </p:blipFill>
        <p:spPr>
          <a:xfrm>
            <a:off x="4575810" y="890184"/>
            <a:ext cx="1368000" cy="13498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B524B37-D50E-9BED-9076-DD77F4AC596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375" t="2435"/>
          <a:stretch/>
        </p:blipFill>
        <p:spPr>
          <a:xfrm>
            <a:off x="6820993" y="878672"/>
            <a:ext cx="1368000" cy="13615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3F91818-5AD2-2902-3142-E1F115C6D6BE}"/>
              </a:ext>
            </a:extLst>
          </p:cNvPr>
          <p:cNvSpPr txBox="1"/>
          <p:nvPr/>
        </p:nvSpPr>
        <p:spPr>
          <a:xfrm>
            <a:off x="6596965" y="653846"/>
            <a:ext cx="20882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err="1"/>
              <a:t>HepaRG</a:t>
            </a:r>
            <a:r>
              <a:rPr lang="en-IN" sz="900" dirty="0"/>
              <a:t> cells + EPL 3.8 mg/ml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0984715-D302-67AD-B8DF-240EF7F0BF8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10" t="4775" r="1621" b="4070"/>
          <a:stretch/>
        </p:blipFill>
        <p:spPr>
          <a:xfrm>
            <a:off x="1816031" y="2449603"/>
            <a:ext cx="2193268" cy="173443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2D8C265-470A-D305-7D03-8ABDA593DDE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234" t="4715" r="1009"/>
          <a:stretch/>
        </p:blipFill>
        <p:spPr>
          <a:xfrm>
            <a:off x="4159233" y="2427450"/>
            <a:ext cx="2287797" cy="173443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30CCA60-DCAD-2201-7162-3DD86E19220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967" t="2706" r="4051" b="4695"/>
          <a:stretch/>
        </p:blipFill>
        <p:spPr>
          <a:xfrm>
            <a:off x="6596965" y="2383329"/>
            <a:ext cx="2150126" cy="179778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76E851B-9330-FB3F-895E-FC9A8237EBD4}"/>
              </a:ext>
            </a:extLst>
          </p:cNvPr>
          <p:cNvSpPr txBox="1"/>
          <p:nvPr/>
        </p:nvSpPr>
        <p:spPr>
          <a:xfrm>
            <a:off x="273576" y="2817864"/>
            <a:ext cx="1440231" cy="617055"/>
          </a:xfrm>
          <a:prstGeom prst="roundRect">
            <a:avLst>
              <a:gd name="adj" fmla="val 23790"/>
            </a:avLst>
          </a:prstGeom>
          <a:solidFill>
            <a:srgbClr val="23004C"/>
          </a:solidFill>
          <a:effectLst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IN" sz="1000" dirty="0">
                <a:solidFill>
                  <a:schemeClr val="bg1"/>
                </a:solidFill>
              </a:rPr>
              <a:t>Representative lipid droplet size distribution plot</a:t>
            </a:r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1722E04F-47FA-DB4D-DA13-A1B448A888D8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EPL, essential phospholipid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2AE824-24AB-9FF9-B6EE-D7B135358F08}"/>
              </a:ext>
            </a:extLst>
          </p:cNvPr>
          <p:cNvSpPr txBox="1"/>
          <p:nvPr/>
        </p:nvSpPr>
        <p:spPr>
          <a:xfrm>
            <a:off x="2358468" y="2449603"/>
            <a:ext cx="1650830" cy="3936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700" b="1" dirty="0" err="1">
                <a:cs typeface="Arial" panose="020B0604020202020204" pitchFamily="34" charset="0"/>
              </a:rPr>
              <a:t>Avg</a:t>
            </a:r>
            <a:r>
              <a:rPr lang="en-IN" sz="700" b="1" dirty="0">
                <a:cs typeface="Arial" panose="020B0604020202020204" pitchFamily="34" charset="0"/>
              </a:rPr>
              <a:t> total lipid droplets: 693</a:t>
            </a:r>
          </a:p>
          <a:p>
            <a:pPr>
              <a:lnSpc>
                <a:spcPct val="150000"/>
              </a:lnSpc>
            </a:pPr>
            <a:r>
              <a:rPr lang="en-IN" sz="700" b="1" dirty="0">
                <a:cs typeface="Arial" panose="020B0604020202020204" pitchFamily="34" charset="0"/>
              </a:rPr>
              <a:t>Lipid droplets &gt;2µm: 5%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6DC327-997B-FC61-DBFD-A9E579D1423D}"/>
              </a:ext>
            </a:extLst>
          </p:cNvPr>
          <p:cNvSpPr txBox="1"/>
          <p:nvPr/>
        </p:nvSpPr>
        <p:spPr>
          <a:xfrm>
            <a:off x="4796200" y="2449603"/>
            <a:ext cx="1650830" cy="3936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700" b="1" dirty="0" err="1">
                <a:cs typeface="Arial" panose="020B0604020202020204" pitchFamily="34" charset="0"/>
              </a:rPr>
              <a:t>Avg</a:t>
            </a:r>
            <a:r>
              <a:rPr lang="en-IN" sz="700" b="1" dirty="0">
                <a:cs typeface="Arial" panose="020B0604020202020204" pitchFamily="34" charset="0"/>
              </a:rPr>
              <a:t> total lipid droplets: 1302</a:t>
            </a:r>
          </a:p>
          <a:p>
            <a:pPr>
              <a:lnSpc>
                <a:spcPct val="150000"/>
              </a:lnSpc>
            </a:pPr>
            <a:r>
              <a:rPr lang="en-IN" sz="700" b="1" dirty="0">
                <a:cs typeface="Arial" panose="020B0604020202020204" pitchFamily="34" charset="0"/>
              </a:rPr>
              <a:t>Lipid droplets &gt;2µm: 7%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74A22A-270E-8302-6C7E-A7CF4B353DDB}"/>
              </a:ext>
            </a:extLst>
          </p:cNvPr>
          <p:cNvSpPr txBox="1"/>
          <p:nvPr/>
        </p:nvSpPr>
        <p:spPr>
          <a:xfrm>
            <a:off x="7188256" y="2449603"/>
            <a:ext cx="1656000" cy="3936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700" b="1" dirty="0" err="1">
                <a:cs typeface="Arial" panose="020B0604020202020204" pitchFamily="34" charset="0"/>
              </a:rPr>
              <a:t>Avg</a:t>
            </a:r>
            <a:r>
              <a:rPr lang="en-IN" sz="700" b="1" dirty="0">
                <a:cs typeface="Arial" panose="020B0604020202020204" pitchFamily="34" charset="0"/>
              </a:rPr>
              <a:t> total lipid droplets: 1404</a:t>
            </a:r>
          </a:p>
          <a:p>
            <a:pPr>
              <a:lnSpc>
                <a:spcPct val="150000"/>
              </a:lnSpc>
            </a:pPr>
            <a:r>
              <a:rPr lang="en-IN" sz="700" b="1" dirty="0">
                <a:cs typeface="Arial" panose="020B0604020202020204" pitchFamily="34" charset="0"/>
              </a:rPr>
              <a:t>Lipid droplets &gt;2µm: 7%</a:t>
            </a:r>
          </a:p>
        </p:txBody>
      </p:sp>
    </p:spTree>
    <p:extLst>
      <p:ext uri="{BB962C8B-B14F-4D97-AF65-F5344CB8AC3E}">
        <p14:creationId xmlns:p14="http://schemas.microsoft.com/office/powerpoint/2010/main" val="3536693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745531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EPL, essential phospholipid; FBS, </a:t>
            </a:r>
            <a:r>
              <a:rPr lang="en-IN" sz="600" dirty="0" err="1"/>
              <a:t>fetal</a:t>
            </a:r>
            <a:r>
              <a:rPr lang="en-IN" sz="600" dirty="0"/>
              <a:t> bovine serum; LD, lipid droplet; OA, oleic acid; PA, palmitic acid.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473081"/>
          </a:xfrm>
        </p:spPr>
        <p:txBody>
          <a:bodyPr/>
          <a:lstStyle/>
          <a:p>
            <a:r>
              <a:rPr lang="en-IN" dirty="0"/>
              <a:t>Effect of EPL treatment on lipid droplet size reduction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F29AB0-E44F-DCB9-26F1-B4303ED960C8}"/>
              </a:ext>
            </a:extLst>
          </p:cNvPr>
          <p:cNvSpPr txBox="1"/>
          <p:nvPr/>
        </p:nvSpPr>
        <p:spPr>
          <a:xfrm>
            <a:off x="358774" y="860830"/>
            <a:ext cx="5594605" cy="226114"/>
          </a:xfrm>
          <a:prstGeom prst="roundRect">
            <a:avLst>
              <a:gd name="adj" fmla="val 23790"/>
            </a:avLst>
          </a:prstGeom>
          <a:solidFill>
            <a:srgbClr val="23004C"/>
          </a:solidFill>
          <a:effectLst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IN" sz="800" b="1" dirty="0">
                <a:solidFill>
                  <a:schemeClr val="bg1"/>
                </a:solidFill>
              </a:rPr>
              <a:t>Method 2: </a:t>
            </a:r>
            <a:r>
              <a:rPr lang="en-IN" sz="800" dirty="0" err="1">
                <a:solidFill>
                  <a:schemeClr val="bg1"/>
                </a:solidFill>
              </a:rPr>
              <a:t>Steatotic</a:t>
            </a:r>
            <a:r>
              <a:rPr lang="en-IN" sz="800" dirty="0">
                <a:solidFill>
                  <a:schemeClr val="bg1"/>
                </a:solidFill>
              </a:rPr>
              <a:t> </a:t>
            </a:r>
            <a:r>
              <a:rPr lang="en-IN" sz="800" dirty="0" err="1">
                <a:solidFill>
                  <a:schemeClr val="bg1"/>
                </a:solidFill>
              </a:rPr>
              <a:t>HepaRG</a:t>
            </a:r>
            <a:r>
              <a:rPr lang="en-IN" sz="800" baseline="30000" dirty="0">
                <a:solidFill>
                  <a:schemeClr val="bg1"/>
                </a:solidFill>
              </a:rPr>
              <a:t>®</a:t>
            </a:r>
            <a:r>
              <a:rPr lang="en-IN" sz="800" dirty="0">
                <a:solidFill>
                  <a:schemeClr val="bg1"/>
                </a:solidFill>
              </a:rPr>
              <a:t> exposed to OA:PA after treatment with EPLs at 1.5 and 3.8 mg/mL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76A441-DE8E-B4EE-BBEF-CAF9902E9342}"/>
              </a:ext>
            </a:extLst>
          </p:cNvPr>
          <p:cNvSpPr txBox="1"/>
          <p:nvPr/>
        </p:nvSpPr>
        <p:spPr>
          <a:xfrm>
            <a:off x="358774" y="2824157"/>
            <a:ext cx="6034341" cy="226114"/>
          </a:xfrm>
          <a:prstGeom prst="roundRect">
            <a:avLst>
              <a:gd name="adj" fmla="val 23790"/>
            </a:avLst>
          </a:prstGeom>
          <a:solidFill>
            <a:srgbClr val="23004C"/>
          </a:solidFill>
          <a:effectLst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IN" sz="800" b="1" dirty="0">
                <a:solidFill>
                  <a:schemeClr val="bg1"/>
                </a:solidFill>
              </a:rPr>
              <a:t>Method 3 </a:t>
            </a:r>
            <a:r>
              <a:rPr lang="en-IN" sz="800" dirty="0">
                <a:solidFill>
                  <a:schemeClr val="bg1"/>
                </a:solidFill>
              </a:rPr>
              <a:t>(Prophylaxis)</a:t>
            </a:r>
            <a:r>
              <a:rPr lang="en-IN" sz="800" b="1" dirty="0">
                <a:solidFill>
                  <a:schemeClr val="bg1"/>
                </a:solidFill>
              </a:rPr>
              <a:t>: </a:t>
            </a:r>
            <a:r>
              <a:rPr lang="en-IN" sz="800" dirty="0">
                <a:solidFill>
                  <a:schemeClr val="bg1"/>
                </a:solidFill>
              </a:rPr>
              <a:t>Naïve </a:t>
            </a:r>
            <a:r>
              <a:rPr lang="en-IN" sz="800" dirty="0" err="1">
                <a:solidFill>
                  <a:schemeClr val="bg1"/>
                </a:solidFill>
              </a:rPr>
              <a:t>HepaRG</a:t>
            </a:r>
            <a:r>
              <a:rPr lang="en-IN" sz="800" baseline="30000" dirty="0">
                <a:solidFill>
                  <a:schemeClr val="bg1"/>
                </a:solidFill>
              </a:rPr>
              <a:t>®</a:t>
            </a:r>
            <a:r>
              <a:rPr lang="en-IN" sz="800" dirty="0">
                <a:solidFill>
                  <a:schemeClr val="bg1"/>
                </a:solidFill>
              </a:rPr>
              <a:t> treatments with EPLs at 1.5 and 3.8 mg/mL in the presence of OA:PA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5AF53C4-B62F-A213-EC34-ED65AB635E34}"/>
              </a:ext>
            </a:extLst>
          </p:cNvPr>
          <p:cNvSpPr/>
          <p:nvPr/>
        </p:nvSpPr>
        <p:spPr>
          <a:xfrm>
            <a:off x="6577203" y="2274829"/>
            <a:ext cx="2143844" cy="949696"/>
          </a:xfrm>
          <a:prstGeom prst="roundRect">
            <a:avLst>
              <a:gd name="adj" fmla="val 989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IN" sz="1100" dirty="0">
                <a:solidFill>
                  <a:schemeClr val="accent1"/>
                </a:solidFill>
              </a:rPr>
              <a:t>Percentage of lipid droplets ≥2 mM decreases with EPL treatment at both 1.5 and 3.8 mg/mL</a:t>
            </a:r>
            <a:r>
              <a:rPr lang="en-IN" sz="1100" baseline="30000" dirty="0">
                <a:solidFill>
                  <a:schemeClr val="accent1"/>
                </a:solidFill>
              </a:rPr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119D0A-7EED-9677-AC2B-44E452685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51" y="1111272"/>
            <a:ext cx="4871610" cy="16472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7AE83D-1755-B131-0712-FCDE71C78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50" y="3094617"/>
            <a:ext cx="4909151" cy="165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40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ATGL, adipose triglyceride lipase; EPL, essential phospholipid; OA, oleic acid; PA, palmitic acid; LC3B, light chain-3B; ROS, reactive oxygen species; SFM, serum-free medium.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720000"/>
          </a:xfrm>
        </p:spPr>
        <p:txBody>
          <a:bodyPr/>
          <a:lstStyle/>
          <a:p>
            <a:r>
              <a:rPr lang="en-IN"/>
              <a:t>Immunofluorescence to understand prevalent process in lipid catabolism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2090CF7B-2B6B-2918-42FE-395A9D4969DC}"/>
              </a:ext>
            </a:extLst>
          </p:cNvPr>
          <p:cNvSpPr txBox="1">
            <a:spLocks/>
          </p:cNvSpPr>
          <p:nvPr/>
        </p:nvSpPr>
        <p:spPr>
          <a:xfrm>
            <a:off x="345150" y="1056284"/>
            <a:ext cx="8453700" cy="4751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000" dirty="0"/>
              <a:t>Lipolysis and </a:t>
            </a:r>
            <a:r>
              <a:rPr lang="en-IN" sz="1000" dirty="0" err="1"/>
              <a:t>lipophagy</a:t>
            </a:r>
            <a:r>
              <a:rPr lang="en-IN" sz="1000" dirty="0"/>
              <a:t> – two processes that control lipid droplet’s catabolism in hepatocytes. Immunofluorescence was performed for the presence of ATGL, an enzyme involved in lipolysis and LC3B, an autophagic marker.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BDA281-A250-507E-16C7-AD7B45F7C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12" y="1580707"/>
            <a:ext cx="6868633" cy="2607694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AF7F6F-CB1D-AD90-68DE-12C50D9E51D8}"/>
              </a:ext>
            </a:extLst>
          </p:cNvPr>
          <p:cNvSpPr/>
          <p:nvPr/>
        </p:nvSpPr>
        <p:spPr>
          <a:xfrm>
            <a:off x="345150" y="4205681"/>
            <a:ext cx="8467650" cy="428528"/>
          </a:xfrm>
          <a:prstGeom prst="roundRect">
            <a:avLst>
              <a:gd name="adj" fmla="val 989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IN" sz="1100">
                <a:solidFill>
                  <a:schemeClr val="accent1"/>
                </a:solidFill>
              </a:rPr>
              <a:t>The presence of ATGL instead of LC3B detected after EPL treatments support lipolysis as the main process involved in fat deposit reduction</a:t>
            </a:r>
            <a:r>
              <a:rPr lang="en-IN" sz="1100" baseline="30000">
                <a:solidFill>
                  <a:schemeClr val="accent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29905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ACADL, acyl-CoA dehydrogenase long chain; ANGPTL4, angiopoietin-like 4; EPL, essential phospholipid; FASN, fatty acid synthase; LC3B, light chain-3B; LPL, lipoprotein lipase; OA, oleic acid; PA, palmitic acid; PDK4, pyruvate dehydrogenase lipoamide kinase isozyme; PLIN4, perilipin 4; PPAR</a:t>
            </a:r>
            <a:r>
              <a:rPr lang="el-GR" sz="600" dirty="0"/>
              <a:t>α, </a:t>
            </a:r>
            <a:r>
              <a:rPr lang="en-IN" sz="600" dirty="0"/>
              <a:t>peroxisome proliferator-activated receptor alpha; ROS, reactive oxygen species; SFM, serum-free medium; THRSP, thyroid hormone responsive; SREBF1, sterol regulatory element-binding transcription factor 1.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720000"/>
          </a:xfrm>
        </p:spPr>
        <p:txBody>
          <a:bodyPr/>
          <a:lstStyle/>
          <a:p>
            <a:r>
              <a:rPr lang="en-IN" dirty="0"/>
              <a:t>Illumina RNA sequencing – RNA transcriptomic analysis on EPL treatment 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415A6A2-5190-62DB-1A14-71B14236FB0A}"/>
              </a:ext>
            </a:extLst>
          </p:cNvPr>
          <p:cNvSpPr/>
          <p:nvPr/>
        </p:nvSpPr>
        <p:spPr>
          <a:xfrm>
            <a:off x="5143528" y="3100133"/>
            <a:ext cx="3376695" cy="1011775"/>
          </a:xfrm>
          <a:prstGeom prst="roundRect">
            <a:avLst>
              <a:gd name="adj" fmla="val 989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N" sz="1100" dirty="0">
                <a:solidFill>
                  <a:schemeClr val="accent1"/>
                </a:solidFill>
              </a:rPr>
              <a:t>EPL treatments showed upregulation of PLIN2, ANGPTL4, and PDK4 genes which are downregulated in </a:t>
            </a:r>
            <a:r>
              <a:rPr lang="en-IN" sz="1100" dirty="0" err="1">
                <a:solidFill>
                  <a:schemeClr val="accent1"/>
                </a:solidFill>
              </a:rPr>
              <a:t>steatotic</a:t>
            </a:r>
            <a:r>
              <a:rPr lang="en-IN" sz="1100" dirty="0">
                <a:solidFill>
                  <a:schemeClr val="accent1"/>
                </a:solidFill>
              </a:rPr>
              <a:t> cells, thereby indicating their potential role as steatosis predictors.</a:t>
            </a:r>
            <a:r>
              <a:rPr lang="en-IN" sz="1100" baseline="30000" dirty="0">
                <a:solidFill>
                  <a:schemeClr val="accent1"/>
                </a:solidFill>
              </a:rPr>
              <a:t>1</a:t>
            </a:r>
            <a:endParaRPr lang="en-IN" sz="1100" dirty="0">
              <a:solidFill>
                <a:schemeClr val="accen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6DBB69-183C-79D4-B118-9E7A8A77C2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1" r="33142"/>
          <a:stretch/>
        </p:blipFill>
        <p:spPr>
          <a:xfrm rot="5400000">
            <a:off x="1001620" y="987255"/>
            <a:ext cx="3164961" cy="39482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B0203C-E854-D080-8651-75DC9684DA3B}"/>
              </a:ext>
            </a:extLst>
          </p:cNvPr>
          <p:cNvSpPr txBox="1"/>
          <p:nvPr/>
        </p:nvSpPr>
        <p:spPr>
          <a:xfrm>
            <a:off x="208017" y="1040332"/>
            <a:ext cx="5532825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72000" rIns="72000" rtlCol="0">
            <a:spAutoFit/>
          </a:bodyPr>
          <a:lstStyle/>
          <a:p>
            <a:pPr algn="ctr"/>
            <a:r>
              <a:rPr lang="en-IN" sz="800" dirty="0"/>
              <a:t>Heatmap and hierarchical clustering based on the read counts of the selected differentially expressed genes in either direction, i.e., both positive and negative log fold changes, across the sample groups.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184115-8CDF-4414-6960-DC028B70C9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6172" r="75710" b="5036"/>
          <a:stretch/>
        </p:blipFill>
        <p:spPr>
          <a:xfrm>
            <a:off x="5740842" y="1533402"/>
            <a:ext cx="606425" cy="11969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D22AB3-FB3F-A75A-6EA3-97F889000491}"/>
              </a:ext>
            </a:extLst>
          </p:cNvPr>
          <p:cNvSpPr txBox="1"/>
          <p:nvPr/>
        </p:nvSpPr>
        <p:spPr>
          <a:xfrm>
            <a:off x="6368205" y="1566361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Prophylaxis:EPLs</a:t>
            </a:r>
            <a:r>
              <a:rPr lang="en-IN" sz="800" dirty="0"/>
              <a:t> (5mM)+OA:PA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8244D1-9285-CABA-4721-CAE705C86565}"/>
              </a:ext>
            </a:extLst>
          </p:cNvPr>
          <p:cNvSpPr txBox="1"/>
          <p:nvPr/>
        </p:nvSpPr>
        <p:spPr>
          <a:xfrm>
            <a:off x="6368205" y="1693750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endParaRPr lang="en-IN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1821AD-48D0-3680-C656-29EFFF7E887D}"/>
              </a:ext>
            </a:extLst>
          </p:cNvPr>
          <p:cNvSpPr txBox="1"/>
          <p:nvPr/>
        </p:nvSpPr>
        <p:spPr>
          <a:xfrm>
            <a:off x="6368205" y="1821139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r>
              <a:rPr lang="en-IN" sz="800" dirty="0"/>
              <a:t> control: no FBS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A81196-3EB1-5855-8EC4-5A1B911648DC}"/>
              </a:ext>
            </a:extLst>
          </p:cNvPr>
          <p:cNvSpPr txBox="1"/>
          <p:nvPr/>
        </p:nvSpPr>
        <p:spPr>
          <a:xfrm>
            <a:off x="6368205" y="1948528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r>
              <a:rPr lang="en-IN" sz="800" dirty="0"/>
              <a:t> control: with FBS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FF2418-7482-7B16-162E-11CD10DF5534}"/>
              </a:ext>
            </a:extLst>
          </p:cNvPr>
          <p:cNvSpPr txBox="1"/>
          <p:nvPr/>
        </p:nvSpPr>
        <p:spPr>
          <a:xfrm>
            <a:off x="6368205" y="2075917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r>
              <a:rPr lang="en-IN" sz="800" dirty="0"/>
              <a:t>: day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1556D7-9F27-E1D3-DC13-C8B9F8F80CA1}"/>
              </a:ext>
            </a:extLst>
          </p:cNvPr>
          <p:cNvSpPr txBox="1"/>
          <p:nvPr/>
        </p:nvSpPr>
        <p:spPr>
          <a:xfrm>
            <a:off x="6368205" y="2203306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r>
              <a:rPr lang="en-IN" sz="800" dirty="0"/>
              <a:t>: EPLs (5mM)+OA:PA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467DDC-97EA-8252-4858-937C118B895D}"/>
              </a:ext>
            </a:extLst>
          </p:cNvPr>
          <p:cNvSpPr txBox="1"/>
          <p:nvPr/>
        </p:nvSpPr>
        <p:spPr>
          <a:xfrm>
            <a:off x="6368205" y="2330695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r>
              <a:rPr lang="en-IN" sz="800" dirty="0"/>
              <a:t>: EPLs (5mM) no FBS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F1036E-23B3-A8D2-F9B6-525913A23913}"/>
              </a:ext>
            </a:extLst>
          </p:cNvPr>
          <p:cNvSpPr txBox="1"/>
          <p:nvPr/>
        </p:nvSpPr>
        <p:spPr>
          <a:xfrm>
            <a:off x="6368205" y="2458084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 err="1"/>
              <a:t>Steatotic</a:t>
            </a:r>
            <a:r>
              <a:rPr lang="en-IN" sz="800" dirty="0"/>
              <a:t>: EPLs (5mM) with FBS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A085D8-5468-AC83-D8F2-095FC2C37727}"/>
              </a:ext>
            </a:extLst>
          </p:cNvPr>
          <p:cNvSpPr txBox="1"/>
          <p:nvPr/>
        </p:nvSpPr>
        <p:spPr>
          <a:xfrm>
            <a:off x="6368205" y="2585475"/>
            <a:ext cx="186659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/>
              <a:t>Untreated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429391-7B04-9012-7A10-64529AF4D231}"/>
              </a:ext>
            </a:extLst>
          </p:cNvPr>
          <p:cNvSpPr txBox="1"/>
          <p:nvPr/>
        </p:nvSpPr>
        <p:spPr>
          <a:xfrm>
            <a:off x="6203105" y="1400125"/>
            <a:ext cx="553737" cy="134016"/>
          </a:xfrm>
          <a:prstGeom prst="rect">
            <a:avLst/>
          </a:prstGeom>
          <a:noFill/>
        </p:spPr>
        <p:txBody>
          <a:bodyPr wrap="square" lIns="0" tIns="0" rIns="0" bIns="10800" rtlCol="0">
            <a:spAutoFit/>
          </a:bodyPr>
          <a:lstStyle/>
          <a:p>
            <a:r>
              <a:rPr lang="en-IN" sz="800" b="1" dirty="0"/>
              <a:t>Condition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5048B7-F937-4FD9-330A-373DE19F4379}"/>
              </a:ext>
            </a:extLst>
          </p:cNvPr>
          <p:cNvSpPr txBox="1"/>
          <p:nvPr/>
        </p:nvSpPr>
        <p:spPr>
          <a:xfrm>
            <a:off x="5845601" y="1400125"/>
            <a:ext cx="220362" cy="134016"/>
          </a:xfrm>
          <a:prstGeom prst="rect">
            <a:avLst/>
          </a:prstGeom>
          <a:noFill/>
        </p:spPr>
        <p:txBody>
          <a:bodyPr wrap="square" lIns="0" tIns="0" rIns="0" bIns="10800" rtlCol="0">
            <a:spAutoFit/>
          </a:bodyPr>
          <a:lstStyle/>
          <a:p>
            <a:r>
              <a:rPr lang="en-IN" sz="800" b="1" dirty="0"/>
              <a:t>VST</a:t>
            </a:r>
          </a:p>
        </p:txBody>
      </p:sp>
    </p:spTree>
    <p:extLst>
      <p:ext uri="{BB962C8B-B14F-4D97-AF65-F5344CB8AC3E}">
        <p14:creationId xmlns:p14="http://schemas.microsoft.com/office/powerpoint/2010/main" val="550385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2C0F4B4-D889-9C93-37B2-CC32E7A7D003}"/>
              </a:ext>
            </a:extLst>
          </p:cNvPr>
          <p:cNvSpPr/>
          <p:nvPr/>
        </p:nvSpPr>
        <p:spPr>
          <a:xfrm>
            <a:off x="595778" y="2881630"/>
            <a:ext cx="7823183" cy="608061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941A6F-C545-6D77-5FDA-B4816D1E0E96}"/>
              </a:ext>
            </a:extLst>
          </p:cNvPr>
          <p:cNvSpPr/>
          <p:nvPr/>
        </p:nvSpPr>
        <p:spPr>
          <a:xfrm>
            <a:off x="595778" y="1876713"/>
            <a:ext cx="7823183" cy="689374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8EFDF3-FD54-FB26-5388-CC8248C0434A}"/>
              </a:ext>
            </a:extLst>
          </p:cNvPr>
          <p:cNvSpPr/>
          <p:nvPr/>
        </p:nvSpPr>
        <p:spPr>
          <a:xfrm>
            <a:off x="595778" y="1013944"/>
            <a:ext cx="7823183" cy="57054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2BB398-61EC-CB30-B6FC-F495F849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>
                <a:latin typeface="+mn-lt"/>
              </a:rPr>
              <a:t>Key takeaways</a:t>
            </a:r>
            <a:br>
              <a:rPr lang="en-IN">
                <a:latin typeface="+mn-lt"/>
              </a:rPr>
            </a:br>
            <a:endParaRPr lang="en-IN">
              <a:latin typeface="+mn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664D5E-1FBD-4510-386B-6D12128D5963}"/>
              </a:ext>
            </a:extLst>
          </p:cNvPr>
          <p:cNvSpPr/>
          <p:nvPr/>
        </p:nvSpPr>
        <p:spPr>
          <a:xfrm>
            <a:off x="660020" y="942451"/>
            <a:ext cx="7823183" cy="5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Differentiated </a:t>
            </a:r>
            <a:r>
              <a:rPr kumimoji="0" lang="en-I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HepaRG</a:t>
            </a:r>
            <a:r>
              <a:rPr kumimoji="0" lang="en-IN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®</a:t>
            </a: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cells replicated human steatosis and hence provided a promising in vitro model for this study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EC0034-EA39-FDF3-0E00-479E76779008}"/>
              </a:ext>
            </a:extLst>
          </p:cNvPr>
          <p:cNvSpPr/>
          <p:nvPr/>
        </p:nvSpPr>
        <p:spPr>
          <a:xfrm>
            <a:off x="660020" y="1766182"/>
            <a:ext cx="7823183" cy="72599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360000"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Treatment with EPL demonstrated clinically relevant protective effects on oxidative stress and a reduction in LD size with the movement of LD size distribution toward smaller-sized LDs, thereby supporting its beneficial role in the management of fatty liver diseases.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282E94-37E5-4E8D-BFBD-6C626DA77E0B}"/>
              </a:ext>
            </a:extLst>
          </p:cNvPr>
          <p:cNvSpPr/>
          <p:nvPr/>
        </p:nvSpPr>
        <p:spPr>
          <a:xfrm>
            <a:off x="660020" y="2794638"/>
            <a:ext cx="7823183" cy="60806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360000"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Lipolysis was identified as the main process involved in lipid degradation since ATGL were more prominent than LC3B.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269B2954-39D6-91ED-578B-5A197FD81992}"/>
              </a:ext>
            </a:extLst>
          </p:cNvPr>
          <p:cNvSpPr/>
          <p:nvPr/>
        </p:nvSpPr>
        <p:spPr>
          <a:xfrm rot="5400000">
            <a:off x="552058" y="1120823"/>
            <a:ext cx="269358" cy="2551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9DB39D46-E285-D29E-593B-8206329C847F}"/>
              </a:ext>
            </a:extLst>
          </p:cNvPr>
          <p:cNvSpPr/>
          <p:nvPr/>
        </p:nvSpPr>
        <p:spPr>
          <a:xfrm rot="5400000">
            <a:off x="552058" y="2025264"/>
            <a:ext cx="269358" cy="2551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CCA93D38-A584-A931-20F5-FCC9B478E564}"/>
              </a:ext>
            </a:extLst>
          </p:cNvPr>
          <p:cNvSpPr/>
          <p:nvPr/>
        </p:nvSpPr>
        <p:spPr>
          <a:xfrm rot="5400000">
            <a:off x="552058" y="3019554"/>
            <a:ext cx="269358" cy="2551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E42370-1397-BF1A-F87D-0D7CE44125EE}"/>
              </a:ext>
            </a:extLst>
          </p:cNvPr>
          <p:cNvSpPr/>
          <p:nvPr/>
        </p:nvSpPr>
        <p:spPr>
          <a:xfrm>
            <a:off x="595778" y="3781150"/>
            <a:ext cx="7823183" cy="608061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7DBB10-2E58-852D-C1FB-E04D625F4EA7}"/>
              </a:ext>
            </a:extLst>
          </p:cNvPr>
          <p:cNvSpPr/>
          <p:nvPr/>
        </p:nvSpPr>
        <p:spPr>
          <a:xfrm>
            <a:off x="660020" y="3701246"/>
            <a:ext cx="7823183" cy="60806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360000"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RNA transcriptomic analysis revealed upregulation of PLIN2, ANGPTL4, and PDK4 in EPLs-treatments and downregulation in </a:t>
            </a:r>
            <a:r>
              <a:rPr kumimoji="0" lang="en-I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steatotic</a:t>
            </a: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cells.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FDB523-3E45-0564-5E56-C5BB508C1297}"/>
              </a:ext>
            </a:extLst>
          </p:cNvPr>
          <p:cNvSpPr/>
          <p:nvPr/>
        </p:nvSpPr>
        <p:spPr>
          <a:xfrm rot="5400000">
            <a:off x="552058" y="3913310"/>
            <a:ext cx="269358" cy="2551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D4ED67A-0466-A88C-8323-8AA90D738E3B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ANGPTL4, angiopoietin-like 4; ATGL, adipose triglyceride lipase; EPL, essential phospholipid; LC3B, light chain-3B; LD, lipid droplet; PDK4, pyruvate dehydrogenase lipoamide kinase isozyme; 4PLIN4, perilipin 4.</a:t>
            </a:r>
          </a:p>
        </p:txBody>
      </p:sp>
    </p:spTree>
    <p:extLst>
      <p:ext uri="{BB962C8B-B14F-4D97-AF65-F5344CB8AC3E}">
        <p14:creationId xmlns:p14="http://schemas.microsoft.com/office/powerpoint/2010/main" val="714964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B3A44A9D-7EE4-7030-97CF-DFCA8E8CB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gm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9CB56C-FC45-9741-8C41-55AE36131F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40EC87DB-E2EF-4B82-7721-4DBE84EC5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gm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2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25D997-893B-8334-0A0E-925511B6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47" y="2336542"/>
            <a:ext cx="7770958" cy="686955"/>
          </a:xfrm>
        </p:spPr>
        <p:txBody>
          <a:bodyPr/>
          <a:lstStyle/>
          <a:p>
            <a:r>
              <a:rPr lang="en-IN" sz="2200" dirty="0"/>
              <a:t>Shedding light on genomic, metabolic, and phenotypic effects of essential phospholipids on </a:t>
            </a:r>
            <a:r>
              <a:rPr lang="en-IN" sz="2200" dirty="0" err="1"/>
              <a:t>HepaRG</a:t>
            </a:r>
            <a:endParaRPr lang="en-US" sz="22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6A20486-C319-90CA-EE67-2D27DB8B04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4591" y="3137137"/>
            <a:ext cx="6922834" cy="403469"/>
          </a:xfrm>
        </p:spPr>
        <p:txBody>
          <a:bodyPr/>
          <a:lstStyle/>
          <a:p>
            <a:r>
              <a:rPr lang="en-GB" sz="2000" dirty="0"/>
              <a:t>Professor Paola Luciani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927CD45-9F6C-B789-5DE5-CD41BDC77E3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14591" y="3703456"/>
            <a:ext cx="6922834" cy="231290"/>
          </a:xfrm>
        </p:spPr>
        <p:txBody>
          <a:bodyPr/>
          <a:lstStyle/>
          <a:p>
            <a:r>
              <a:rPr lang="en-IN" dirty="0"/>
              <a:t>Department of Chemistry, Biochemistry and Pharmaceutical Sciences, University of Bern, Switzerland</a:t>
            </a:r>
          </a:p>
        </p:txBody>
      </p:sp>
      <p:sp>
        <p:nvSpPr>
          <p:cNvPr id="35" name="SmartArt Placeholder 34">
            <a:extLst>
              <a:ext uri="{FF2B5EF4-FFF2-40B4-BE49-F238E27FC236}">
                <a16:creationId xmlns:a16="http://schemas.microsoft.com/office/drawing/2014/main" id="{9CCEC42D-4E57-6264-D003-537D9B55E7F4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518356" y="4332608"/>
            <a:ext cx="115305" cy="114487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SmartArt Placeholder 35">
            <a:extLst>
              <a:ext uri="{FF2B5EF4-FFF2-40B4-BE49-F238E27FC236}">
                <a16:creationId xmlns:a16="http://schemas.microsoft.com/office/drawing/2014/main" id="{94096A02-7A13-CB1C-30CB-3E1D39FABA44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518356" y="2048491"/>
            <a:ext cx="115305" cy="1144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F5580E-29BB-FDE0-C2DB-C8AA7C80751D}"/>
              </a:ext>
            </a:extLst>
          </p:cNvPr>
          <p:cNvSpPr txBox="1"/>
          <p:nvPr/>
        </p:nvSpPr>
        <p:spPr>
          <a:xfrm>
            <a:off x="2631548" y="4795265"/>
            <a:ext cx="38889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 MAT-GLB-2402365-v-1.0 │ Date of approval: </a:t>
            </a:r>
            <a:r>
              <a:rPr lang="en-GB" sz="800" b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May</a:t>
            </a: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2024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BA4C233-7E22-1073-B33A-1B262B0A39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5348" r="5348" b="5348"/>
          <a:stretch/>
        </p:blipFill>
        <p:spPr>
          <a:xfrm>
            <a:off x="3303469" y="883335"/>
            <a:ext cx="2545078" cy="850762"/>
          </a:xfrm>
          <a:prstGeom prst="rect">
            <a:avLst/>
          </a:prstGeom>
        </p:spPr>
      </p:pic>
      <p:pic>
        <p:nvPicPr>
          <p:cNvPr id="21" name="Logo" descr="Shape&#10;&#10;Description automatically generated with low confidence">
            <a:extLst>
              <a:ext uri="{FF2B5EF4-FFF2-40B4-BE49-F238E27FC236}">
                <a16:creationId xmlns:a16="http://schemas.microsoft.com/office/drawing/2014/main" id="{ED9A7866-0F92-49F3-2093-CC961DDE8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408" y="166254"/>
            <a:ext cx="1157201" cy="5337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6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IN" sz="60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720000"/>
          </a:xfrm>
        </p:spPr>
        <p:txBody>
          <a:bodyPr/>
          <a:lstStyle/>
          <a:p>
            <a:r>
              <a:rPr lang="en-IN">
                <a:solidFill>
                  <a:schemeClr val="accent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Disclosures</a:t>
            </a:r>
            <a:br>
              <a:rPr lang="en-IN">
                <a:solidFill>
                  <a:schemeClr val="accent1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IN"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81B8D8-9FC8-7703-0F48-5935827EA0CF}"/>
              </a:ext>
            </a:extLst>
          </p:cNvPr>
          <p:cNvGrpSpPr/>
          <p:nvPr/>
        </p:nvGrpSpPr>
        <p:grpSpPr>
          <a:xfrm>
            <a:off x="300950" y="1569408"/>
            <a:ext cx="8515451" cy="2004683"/>
            <a:chOff x="300950" y="1778647"/>
            <a:chExt cx="8515451" cy="200468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DF35FE1-22DA-8975-708C-533BF9D9F314}"/>
                </a:ext>
              </a:extLst>
            </p:cNvPr>
            <p:cNvSpPr/>
            <p:nvPr/>
          </p:nvSpPr>
          <p:spPr>
            <a:xfrm>
              <a:off x="842639" y="1778647"/>
              <a:ext cx="7973762" cy="2004683"/>
            </a:xfrm>
            <a:prstGeom prst="roundRect">
              <a:avLst>
                <a:gd name="adj" fmla="val 5162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4000" tIns="45720" rIns="365760" bIns="45720" rtlCol="0" anchor="ctr"/>
            <a:lstStyle/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Consulted and received grants from Lipoid GmbH, Sanofi-Aventis and DSM Nutritional Products Ltd; received grants from PPM Services SA.</a:t>
              </a:r>
            </a:p>
            <a:p>
              <a:pPr marL="0" marR="0" lvl="0" indent="0" algn="l" defTabSz="9143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Currently Specialist for Pharmaceutical Quality in the Human and Veterinary Medicines Expert Committee at </a:t>
              </a:r>
              <a:r>
                <a:rPr kumimoji="0" lang="en-I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Swissmedic</a:t>
              </a:r>
              <a:r>
                <a:rPr kumimoji="0" lang="en-I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, the Swiss Agency for Therapeutic Products, and expert of the NANO Working Party (Nanomedicine) by the EDQM European Pharmacopoeia Commission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2932ED7-DA34-9A37-DA8C-7789C5651D83}"/>
                </a:ext>
              </a:extLst>
            </p:cNvPr>
            <p:cNvGrpSpPr/>
            <p:nvPr/>
          </p:nvGrpSpPr>
          <p:grpSpPr>
            <a:xfrm>
              <a:off x="300950" y="2253768"/>
              <a:ext cx="1002822" cy="1054440"/>
              <a:chOff x="827761" y="1360170"/>
              <a:chExt cx="1090696" cy="1146838"/>
            </a:xfrm>
          </p:grpSpPr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5FC1E539-1BCC-92D2-F88C-9285B08FB772}"/>
                  </a:ext>
                </a:extLst>
              </p:cNvPr>
              <p:cNvSpPr/>
              <p:nvPr/>
            </p:nvSpPr>
            <p:spPr>
              <a:xfrm>
                <a:off x="827761" y="1360170"/>
                <a:ext cx="1090696" cy="1146838"/>
              </a:xfrm>
              <a:prstGeom prst="roundRect">
                <a:avLst>
                  <a:gd name="adj" fmla="val 19547"/>
                </a:avLst>
              </a:prstGeom>
              <a:solidFill>
                <a:schemeClr val="accent2"/>
              </a:solidFill>
              <a:ln w="571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9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endParaRPr>
              </a:p>
            </p:txBody>
          </p:sp>
          <p:pic>
            <p:nvPicPr>
              <p:cNvPr id="6" name="Picture 2">
                <a:extLst>
                  <a:ext uri="{FF2B5EF4-FFF2-40B4-BE49-F238E27FC236}">
                    <a16:creationId xmlns:a16="http://schemas.microsoft.com/office/drawing/2014/main" id="{D9BC0FC7-45EF-5DA5-3643-8C08A796C6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 l="13" r="13"/>
              <a:stretch/>
            </p:blipFill>
            <p:spPr bwMode="auto">
              <a:xfrm>
                <a:off x="1029832" y="1590311"/>
                <a:ext cx="686377" cy="686555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4001774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BB398-61EC-CB30-B6FC-F495F849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Outline</a:t>
            </a:r>
            <a:br>
              <a:rPr lang="en-IN" dirty="0"/>
            </a:br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664D5E-1FBD-4510-386B-6D12128D5963}"/>
              </a:ext>
            </a:extLst>
          </p:cNvPr>
          <p:cNvSpPr/>
          <p:nvPr/>
        </p:nvSpPr>
        <p:spPr>
          <a:xfrm>
            <a:off x="724257" y="1211807"/>
            <a:ext cx="7920000" cy="75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360000" marR="0" lvl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Human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HepaRG</a:t>
            </a:r>
            <a:r>
              <a:rPr kumimoji="0" lang="en-GB" sz="14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®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cells – a suitable alternative to primary human hepatocytes – serve as a promising in vitro model to </a:t>
            </a:r>
            <a:r>
              <a:rPr kumimoji="0" lang="en-I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study the development of steatosis, and subsequent progression to severe disease stage</a:t>
            </a:r>
            <a:endParaRPr kumimoji="0" lang="en-GB" sz="1400" b="0" i="0" u="none" strike="sng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7" name="Ellipse 4">
            <a:extLst>
              <a:ext uri="{FF2B5EF4-FFF2-40B4-BE49-F238E27FC236}">
                <a16:creationId xmlns:a16="http://schemas.microsoft.com/office/drawing/2014/main" id="{20BFF5DE-46AA-FD7A-815E-E8BD865EC67A}"/>
              </a:ext>
            </a:extLst>
          </p:cNvPr>
          <p:cNvSpPr/>
          <p:nvPr/>
        </p:nvSpPr>
        <p:spPr>
          <a:xfrm>
            <a:off x="331200" y="1291086"/>
            <a:ext cx="648000" cy="648000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EC0034-EA39-FDF3-0E00-479E76779008}"/>
              </a:ext>
            </a:extLst>
          </p:cNvPr>
          <p:cNvSpPr/>
          <p:nvPr/>
        </p:nvSpPr>
        <p:spPr>
          <a:xfrm>
            <a:off x="724257" y="2304935"/>
            <a:ext cx="7920000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The effects of EPL on lipid droplet size distribution and accumulation is evaluated in this in vitro model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Ellipse 4">
            <a:extLst>
              <a:ext uri="{FF2B5EF4-FFF2-40B4-BE49-F238E27FC236}">
                <a16:creationId xmlns:a16="http://schemas.microsoft.com/office/drawing/2014/main" id="{5E687C71-B929-0FFB-EC4A-AFF087349D8A}"/>
              </a:ext>
            </a:extLst>
          </p:cNvPr>
          <p:cNvSpPr/>
          <p:nvPr/>
        </p:nvSpPr>
        <p:spPr>
          <a:xfrm>
            <a:off x="331200" y="2299233"/>
            <a:ext cx="648000" cy="648000"/>
          </a:xfrm>
          <a:prstGeom prst="ellipse">
            <a:avLst/>
          </a:prstGeom>
          <a:solidFill>
            <a:srgbClr val="7A00E6"/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282E94-37E5-4E8D-BFBD-6C626DA77E0B}"/>
              </a:ext>
            </a:extLst>
          </p:cNvPr>
          <p:cNvSpPr/>
          <p:nvPr/>
        </p:nvSpPr>
        <p:spPr>
          <a:xfrm>
            <a:off x="724257" y="3165146"/>
            <a:ext cx="7920000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The impact of EPL treatments on the transcriptional activity of </a:t>
            </a:r>
            <a:r>
              <a:rPr kumimoji="0" lang="en-I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steatotic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I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HepaRG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®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cells</a:t>
            </a:r>
            <a:r>
              <a:rPr lang="en-GB" sz="1400" dirty="0">
                <a:solidFill>
                  <a:prstClr val="black"/>
                </a:solidFill>
                <a:latin typeface="Verdana"/>
              </a:rPr>
              <a:t> is explored through next-generation Illumina RNA sequencing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Ellipse 4">
            <a:extLst>
              <a:ext uri="{FF2B5EF4-FFF2-40B4-BE49-F238E27FC236}">
                <a16:creationId xmlns:a16="http://schemas.microsoft.com/office/drawing/2014/main" id="{19BEBE03-F702-596A-3961-4EEC0E3AE739}"/>
              </a:ext>
            </a:extLst>
          </p:cNvPr>
          <p:cNvSpPr/>
          <p:nvPr/>
        </p:nvSpPr>
        <p:spPr>
          <a:xfrm>
            <a:off x="331199" y="3176290"/>
            <a:ext cx="648000" cy="648000"/>
          </a:xfrm>
          <a:prstGeom prst="ellipse">
            <a:avLst/>
          </a:prstGeom>
          <a:solidFill>
            <a:srgbClr val="7A00E6"/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3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01D093B7-073B-77BF-B48F-D58E55B1DD22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/>
              <a:t>EPL, essential phospholipid</a:t>
            </a:r>
          </a:p>
        </p:txBody>
      </p:sp>
    </p:spTree>
    <p:extLst>
      <p:ext uri="{BB962C8B-B14F-4D97-AF65-F5344CB8AC3E}">
        <p14:creationId xmlns:p14="http://schemas.microsoft.com/office/powerpoint/2010/main" val="69706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4204024B-FE5A-91B5-AA12-35AEB13F3ED5}"/>
              </a:ext>
            </a:extLst>
          </p:cNvPr>
          <p:cNvSpPr txBox="1">
            <a:spLocks/>
          </p:cNvSpPr>
          <p:nvPr/>
        </p:nvSpPr>
        <p:spPr>
          <a:xfrm>
            <a:off x="453657" y="869341"/>
            <a:ext cx="8316000" cy="381700"/>
          </a:xfrm>
          <a:prstGeom prst="roundRect">
            <a:avLst>
              <a:gd name="adj" fmla="val 22099"/>
            </a:avLst>
          </a:prstGeom>
          <a:solidFill>
            <a:srgbClr val="DDDDDD"/>
          </a:solidFill>
          <a:ln>
            <a:noFill/>
          </a:ln>
        </p:spPr>
        <p:txBody>
          <a:bodyPr vert="horz" wrap="square" lIns="504000" tIns="72000" rIns="0" bIns="72000" rtlCol="0" anchor="ctr">
            <a:sp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100" dirty="0"/>
              <a:t>MASLD, formerly known as NAFLD</a:t>
            </a:r>
            <a:r>
              <a:rPr lang="en-IN" sz="1100" baseline="30000" dirty="0"/>
              <a:t>1</a:t>
            </a:r>
            <a:r>
              <a:rPr lang="en-IN" sz="1100" dirty="0"/>
              <a:t> is a major cause of liver dysfunction; Global prevalence: 25%.</a:t>
            </a:r>
            <a:r>
              <a:rPr lang="en-IN" sz="1100" baseline="30000" dirty="0"/>
              <a:t>2</a:t>
            </a:r>
            <a:endParaRPr lang="en-GB" sz="1100" baseline="3000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DD9998D5-B7D1-218D-E9C3-A32C651277B4}"/>
              </a:ext>
            </a:extLst>
          </p:cNvPr>
          <p:cNvSpPr/>
          <p:nvPr/>
        </p:nvSpPr>
        <p:spPr>
          <a:xfrm>
            <a:off x="4972528" y="3197528"/>
            <a:ext cx="3821520" cy="968926"/>
          </a:xfrm>
          <a:prstGeom prst="roundRect">
            <a:avLst>
              <a:gd name="adj" fmla="val 10473"/>
            </a:avLst>
          </a:prstGeom>
          <a:solidFill>
            <a:schemeClr val="bg1"/>
          </a:solidFill>
          <a:ln>
            <a:solidFill>
              <a:srgbClr val="7A00E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5F285C1-536A-F13B-94E1-89ECAEF6C299}"/>
              </a:ext>
            </a:extLst>
          </p:cNvPr>
          <p:cNvSpPr/>
          <p:nvPr/>
        </p:nvSpPr>
        <p:spPr>
          <a:xfrm>
            <a:off x="5199133" y="1415354"/>
            <a:ext cx="3594915" cy="900000"/>
          </a:xfrm>
          <a:prstGeom prst="roundRect">
            <a:avLst>
              <a:gd name="adj" fmla="val 10473"/>
            </a:avLst>
          </a:prstGeom>
          <a:solidFill>
            <a:schemeClr val="bg1"/>
          </a:solidFill>
          <a:ln>
            <a:solidFill>
              <a:srgbClr val="7A00E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5611D95E-A84C-E32D-33BD-811A61BAEBA4}"/>
              </a:ext>
            </a:extLst>
          </p:cNvPr>
          <p:cNvSpPr/>
          <p:nvPr/>
        </p:nvSpPr>
        <p:spPr>
          <a:xfrm>
            <a:off x="388363" y="3728485"/>
            <a:ext cx="4108011" cy="723638"/>
          </a:xfrm>
          <a:prstGeom prst="roundRect">
            <a:avLst>
              <a:gd name="adj" fmla="val 10473"/>
            </a:avLst>
          </a:prstGeom>
          <a:solidFill>
            <a:schemeClr val="bg1"/>
          </a:solidFill>
          <a:ln>
            <a:solidFill>
              <a:srgbClr val="7A00E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8598637-A7DA-F0A2-1B5D-89785D9BBEC0}"/>
              </a:ext>
            </a:extLst>
          </p:cNvPr>
          <p:cNvSpPr/>
          <p:nvPr/>
        </p:nvSpPr>
        <p:spPr>
          <a:xfrm>
            <a:off x="388363" y="1847366"/>
            <a:ext cx="2651242" cy="1010035"/>
          </a:xfrm>
          <a:prstGeom prst="roundRect">
            <a:avLst>
              <a:gd name="adj" fmla="val 10473"/>
            </a:avLst>
          </a:prstGeom>
          <a:solidFill>
            <a:schemeClr val="bg1"/>
          </a:solidFill>
          <a:ln>
            <a:solidFill>
              <a:schemeClr val="accent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B1D9268-5074-E12B-8E34-F708F68FB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431761"/>
          </a:xfrm>
        </p:spPr>
        <p:txBody>
          <a:bodyPr/>
          <a:lstStyle/>
          <a:p>
            <a:r>
              <a:rPr lang="en-IN" dirty="0"/>
              <a:t>MASLD and importance of phospholipid in steatosis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26BCFDD7-4B30-8678-643A-0C873EF8CEE9}"/>
              </a:ext>
            </a:extLst>
          </p:cNvPr>
          <p:cNvSpPr/>
          <p:nvPr/>
        </p:nvSpPr>
        <p:spPr>
          <a:xfrm rot="5400000">
            <a:off x="3827501" y="2003167"/>
            <a:ext cx="1188000" cy="1188000"/>
          </a:xfrm>
          <a:prstGeom prst="hexagon">
            <a:avLst/>
          </a:prstGeom>
          <a:solidFill>
            <a:schemeClr val="bg2">
              <a:lumMod val="9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1026" name="Picture 2" descr="Fatty liver ">
            <a:extLst>
              <a:ext uri="{FF2B5EF4-FFF2-40B4-BE49-F238E27FC236}">
                <a16:creationId xmlns:a16="http://schemas.microsoft.com/office/drawing/2014/main" id="{71345EA0-2CA6-6D32-655C-C222C3302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63" y="2245219"/>
            <a:ext cx="767647" cy="76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Hexagon 3">
            <a:extLst>
              <a:ext uri="{FF2B5EF4-FFF2-40B4-BE49-F238E27FC236}">
                <a16:creationId xmlns:a16="http://schemas.microsoft.com/office/drawing/2014/main" id="{4E99A738-1F92-B0EA-04F1-8C3624D73E2C}"/>
              </a:ext>
            </a:extLst>
          </p:cNvPr>
          <p:cNvSpPr/>
          <p:nvPr/>
        </p:nvSpPr>
        <p:spPr>
          <a:xfrm rot="5400000">
            <a:off x="3403827" y="3006103"/>
            <a:ext cx="767647" cy="767646"/>
          </a:xfrm>
          <a:prstGeom prst="hexagon">
            <a:avLst/>
          </a:prstGeom>
          <a:solidFill>
            <a:schemeClr val="accent1">
              <a:lumMod val="10000"/>
              <a:lumOff val="9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08BAF5-5391-37AA-C723-18314429F6A1}"/>
              </a:ext>
            </a:extLst>
          </p:cNvPr>
          <p:cNvSpPr txBox="1"/>
          <p:nvPr/>
        </p:nvSpPr>
        <p:spPr>
          <a:xfrm>
            <a:off x="384162" y="3769289"/>
            <a:ext cx="41122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In presence of FFA, </a:t>
            </a:r>
            <a:r>
              <a:rPr lang="en-US" sz="1200" i="1" dirty="0"/>
              <a:t>de novo </a:t>
            </a:r>
            <a:r>
              <a:rPr lang="en-US" sz="1200" dirty="0"/>
              <a:t>LD synthesis may switch to enforced lipid loading to already existing LDs →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dirty="0"/>
              <a:t>LD size</a:t>
            </a: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cs typeface="Arial" panose="020B0604020202020204" pitchFamily="34" charset="0"/>
              </a:rPr>
              <a:t>increases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/>
              <a:t>instead of new small LDs.</a:t>
            </a:r>
            <a:r>
              <a:rPr lang="en-US" sz="1200" baseline="30000" dirty="0"/>
              <a:t>4</a:t>
            </a:r>
            <a:endParaRPr lang="en-IN" sz="1200" baseline="30000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1E4567EB-9EFF-AA5B-1FCB-D1063810C773}"/>
              </a:ext>
            </a:extLst>
          </p:cNvPr>
          <p:cNvSpPr/>
          <p:nvPr/>
        </p:nvSpPr>
        <p:spPr>
          <a:xfrm rot="5400000">
            <a:off x="2950532" y="2114992"/>
            <a:ext cx="767647" cy="767646"/>
          </a:xfrm>
          <a:prstGeom prst="hexagon">
            <a:avLst/>
          </a:prstGeom>
          <a:solidFill>
            <a:schemeClr val="accent1">
              <a:lumMod val="10000"/>
              <a:lumOff val="9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10" name="Picture 8" descr="Reset ">
            <a:extLst>
              <a:ext uri="{FF2B5EF4-FFF2-40B4-BE49-F238E27FC236}">
                <a16:creationId xmlns:a16="http://schemas.microsoft.com/office/drawing/2014/main" id="{83F15DE4-5EB1-3F8E-9C70-6713B42E6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476" y="3142686"/>
            <a:ext cx="507641" cy="50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36FE97-C942-D219-94AF-CAD8177570F3}"/>
              </a:ext>
            </a:extLst>
          </p:cNvPr>
          <p:cNvSpPr txBox="1"/>
          <p:nvPr/>
        </p:nvSpPr>
        <p:spPr>
          <a:xfrm>
            <a:off x="5238873" y="1450977"/>
            <a:ext cx="35598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PC, as a surfactant, prevents LD coalescence and regulates LD size.</a:t>
            </a:r>
            <a:r>
              <a:rPr lang="en-US" sz="1200" baseline="30000" dirty="0"/>
              <a:t>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During LD expansion, novel PC synthesis occurs via activation of enzyme, CTP.</a:t>
            </a:r>
            <a:r>
              <a:rPr lang="en-US" sz="1200" baseline="30000" dirty="0"/>
              <a:t>6,7</a:t>
            </a:r>
            <a:endParaRPr lang="en-IN" sz="1200" baseline="30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859851-45A2-1A87-CF09-1B287DAB762B}"/>
              </a:ext>
            </a:extLst>
          </p:cNvPr>
          <p:cNvSpPr txBox="1"/>
          <p:nvPr/>
        </p:nvSpPr>
        <p:spPr>
          <a:xfrm>
            <a:off x="5001542" y="3270194"/>
            <a:ext cx="37477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1200" dirty="0"/>
              <a:t>Inhibition of PC biosynthesis →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dirty="0"/>
              <a:t>increase in LD size, since apparently, larger droplets require less amount of phospholipid to cover their surface area than smaller droplets.</a:t>
            </a:r>
            <a:r>
              <a:rPr lang="en-US" sz="1200" baseline="30000" dirty="0"/>
              <a:t>7</a:t>
            </a:r>
            <a:r>
              <a:rPr lang="en-US" sz="1200" dirty="0"/>
              <a:t> </a:t>
            </a:r>
          </a:p>
        </p:txBody>
      </p:sp>
      <p:pic>
        <p:nvPicPr>
          <p:cNvPr id="1030" name="Picture 6" descr="Up and down arrows ">
            <a:extLst>
              <a:ext uri="{FF2B5EF4-FFF2-40B4-BE49-F238E27FC236}">
                <a16:creationId xmlns:a16="http://schemas.microsoft.com/office/drawing/2014/main" id="{7AA8774D-DD85-B024-E624-827CEC05C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121" y="2244873"/>
            <a:ext cx="531826" cy="53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Hexagon 17">
            <a:extLst>
              <a:ext uri="{FF2B5EF4-FFF2-40B4-BE49-F238E27FC236}">
                <a16:creationId xmlns:a16="http://schemas.microsoft.com/office/drawing/2014/main" id="{13328BED-8CAD-98EE-8B54-936F73998CF0}"/>
              </a:ext>
            </a:extLst>
          </p:cNvPr>
          <p:cNvSpPr/>
          <p:nvPr/>
        </p:nvSpPr>
        <p:spPr>
          <a:xfrm rot="5400000">
            <a:off x="4470876" y="1329122"/>
            <a:ext cx="767647" cy="767646"/>
          </a:xfrm>
          <a:prstGeom prst="hexagon">
            <a:avLst/>
          </a:prstGeom>
          <a:solidFill>
            <a:schemeClr val="accent1">
              <a:lumMod val="10000"/>
              <a:lumOff val="9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9E5A28E7-CF7C-6C8E-F0A0-53A455DB3289}"/>
              </a:ext>
            </a:extLst>
          </p:cNvPr>
          <p:cNvSpPr/>
          <p:nvPr/>
        </p:nvSpPr>
        <p:spPr>
          <a:xfrm rot="5400000">
            <a:off x="5124574" y="2480712"/>
            <a:ext cx="767647" cy="767646"/>
          </a:xfrm>
          <a:prstGeom prst="hexagon">
            <a:avLst/>
          </a:prstGeom>
          <a:solidFill>
            <a:schemeClr val="accent1">
              <a:lumMod val="10000"/>
              <a:lumOff val="90000"/>
            </a:schemeClr>
          </a:solidFill>
          <a:ln w="285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29" name="Picture 8" descr="Fat droplet ">
            <a:extLst>
              <a:ext uri="{FF2B5EF4-FFF2-40B4-BE49-F238E27FC236}">
                <a16:creationId xmlns:a16="http://schemas.microsoft.com/office/drawing/2014/main" id="{CE250263-292B-6D57-5F4F-87DDA0626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341" y="1509755"/>
            <a:ext cx="399452" cy="39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4FB96A4D-D3B2-56B3-3BB6-169576FE9EF6}"/>
              </a:ext>
            </a:extLst>
          </p:cNvPr>
          <p:cNvGrpSpPr/>
          <p:nvPr/>
        </p:nvGrpSpPr>
        <p:grpSpPr>
          <a:xfrm>
            <a:off x="5175339" y="2712665"/>
            <a:ext cx="666116" cy="339948"/>
            <a:chOff x="4940742" y="2144773"/>
            <a:chExt cx="695741" cy="339948"/>
          </a:xfrm>
        </p:grpSpPr>
        <p:pic>
          <p:nvPicPr>
            <p:cNvPr id="30" name="Picture 2" descr="Fat droplet ">
              <a:extLst>
                <a:ext uri="{FF2B5EF4-FFF2-40B4-BE49-F238E27FC236}">
                  <a16:creationId xmlns:a16="http://schemas.microsoft.com/office/drawing/2014/main" id="{F0D94DEF-B23B-45A8-87A2-2C104F4266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1117" y="2146074"/>
              <a:ext cx="265366" cy="265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Fat droplet ">
              <a:extLst>
                <a:ext uri="{FF2B5EF4-FFF2-40B4-BE49-F238E27FC236}">
                  <a16:creationId xmlns:a16="http://schemas.microsoft.com/office/drawing/2014/main" id="{949FE59A-4B08-E703-5785-08F2660C6E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044" y="2144773"/>
              <a:ext cx="129277" cy="129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" descr="Fat droplet ">
              <a:extLst>
                <a:ext uri="{FF2B5EF4-FFF2-40B4-BE49-F238E27FC236}">
                  <a16:creationId xmlns:a16="http://schemas.microsoft.com/office/drawing/2014/main" id="{5EB9038D-0B2E-9AED-6DD2-B01D97B25D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0442" y="2355444"/>
              <a:ext cx="129277" cy="129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861753C-7D6A-EFCB-292F-084A315CEEE3}"/>
                </a:ext>
              </a:extLst>
            </p:cNvPr>
            <p:cNvCxnSpPr>
              <a:cxnSpLocks/>
            </p:cNvCxnSpPr>
            <p:nvPr/>
          </p:nvCxnSpPr>
          <p:spPr>
            <a:xfrm>
              <a:off x="5129094" y="2321932"/>
              <a:ext cx="216000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50" name="Picture 2" descr="Fat droplet ">
              <a:extLst>
                <a:ext uri="{FF2B5EF4-FFF2-40B4-BE49-F238E27FC236}">
                  <a16:creationId xmlns:a16="http://schemas.microsoft.com/office/drawing/2014/main" id="{F180E866-8457-5581-CECC-2B76A9582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742" y="2242922"/>
              <a:ext cx="129277" cy="129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DC930D92-6ADC-A37C-9121-15C51349BD9A}"/>
              </a:ext>
            </a:extLst>
          </p:cNvPr>
          <p:cNvSpPr txBox="1"/>
          <p:nvPr/>
        </p:nvSpPr>
        <p:spPr>
          <a:xfrm>
            <a:off x="331201" y="1795512"/>
            <a:ext cx="2686108" cy="1069023"/>
          </a:xfrm>
          <a:prstGeom prst="roundRect">
            <a:avLst>
              <a:gd name="adj" fmla="val 22436"/>
            </a:avLst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200" dirty="0">
                <a:cs typeface="Arial" panose="020B0604020202020204" pitchFamily="34" charset="0"/>
              </a:rPr>
              <a:t>Causes of steatosis in liver:</a:t>
            </a:r>
            <a:r>
              <a:rPr lang="en-US" sz="1200" baseline="30000" dirty="0"/>
              <a:t>3</a:t>
            </a:r>
            <a:endParaRPr lang="en-US" sz="1200" dirty="0">
              <a:cs typeface="Arial" panose="020B0604020202020204" pitchFamily="34" charset="0"/>
            </a:endParaRPr>
          </a:p>
          <a:p>
            <a:pPr marL="171450" indent="-1714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cs typeface="Arial" panose="020B0604020202020204" pitchFamily="34" charset="0"/>
              </a:rPr>
              <a:t>↑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/>
              <a:t>Flux of FFA in liver</a:t>
            </a:r>
          </a:p>
          <a:p>
            <a:pPr marL="171450" indent="-1714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b="1" dirty="0">
                <a:cs typeface="Arial" panose="020B0604020202020204" pitchFamily="34" charset="0"/>
              </a:rPr>
              <a:t>↑</a:t>
            </a:r>
            <a:r>
              <a:rPr lang="en-US" sz="1200" dirty="0"/>
              <a:t> Lipogenesis</a:t>
            </a:r>
          </a:p>
          <a:p>
            <a:pPr marL="171450" indent="-1714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1200" b="1" dirty="0"/>
              <a:t>↓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dirty="0"/>
              <a:t>Breakdown of FFA in liver</a:t>
            </a:r>
          </a:p>
        </p:txBody>
      </p:sp>
      <p:sp>
        <p:nvSpPr>
          <p:cNvPr id="58" name="Text Placeholder 3">
            <a:extLst>
              <a:ext uri="{FF2B5EF4-FFF2-40B4-BE49-F238E27FC236}">
                <a16:creationId xmlns:a16="http://schemas.microsoft.com/office/drawing/2014/main" id="{521F908B-8FCF-3BE5-CB2B-ADC8F98F8A80}"/>
              </a:ext>
            </a:extLst>
          </p:cNvPr>
          <p:cNvSpPr txBox="1">
            <a:spLocks/>
          </p:cNvSpPr>
          <p:nvPr/>
        </p:nvSpPr>
        <p:spPr>
          <a:xfrm>
            <a:off x="1247447" y="4636743"/>
            <a:ext cx="750819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Eslam M et al. J Hepatol. 2020; 73: 202–209; 2. Ye Q et al. </a:t>
            </a:r>
            <a:r>
              <a:rPr lang="sv-SE" sz="600" dirty="0"/>
              <a:t>Lancet Gastroenterol Hepatol. 2020; 5: 739–752</a:t>
            </a:r>
            <a:r>
              <a:rPr lang="en-IN" sz="600" dirty="0"/>
              <a:t>; 3. Robinson KE et al. </a:t>
            </a:r>
            <a:r>
              <a:rPr lang="en-IN" sz="600" dirty="0" err="1"/>
              <a:t>ransl</a:t>
            </a:r>
            <a:r>
              <a:rPr lang="en-IN" sz="600" dirty="0"/>
              <a:t> Gastroenterol Hepatol. 2020;5: </a:t>
            </a:r>
            <a:r>
              <a:rPr lang="en-IN" sz="600" dirty="0" err="1"/>
              <a:t>doi</a:t>
            </a:r>
            <a:r>
              <a:rPr lang="en-IN" sz="600" dirty="0"/>
              <a:t>: 10.21037/tgh.2019.12.05.; 4. </a:t>
            </a:r>
            <a:r>
              <a:rPr lang="en-IN" sz="600" dirty="0" err="1"/>
              <a:t>Wallstab</a:t>
            </a:r>
            <a:r>
              <a:rPr lang="en-IN" sz="600" dirty="0"/>
              <a:t> C et al. FEBS J. 2017;284(19):3245-3261; 5. Wang B et al. Annu Rev Physiol. 2019;81:165-188; 6. Nassir F et al. Gastroenterol Hepatol (N Y). 2015; 11(3):167-75; 7. </a:t>
            </a:r>
            <a:r>
              <a:rPr lang="en-IN" sz="600" dirty="0" err="1"/>
              <a:t>Krahmer</a:t>
            </a:r>
            <a:r>
              <a:rPr lang="en-IN" sz="600" dirty="0"/>
              <a:t> N et al. Cell </a:t>
            </a:r>
            <a:r>
              <a:rPr lang="en-IN" sz="600" dirty="0" err="1"/>
              <a:t>Metab</a:t>
            </a:r>
            <a:r>
              <a:rPr lang="en-IN" sz="600" dirty="0"/>
              <a:t>. 2011;14(4):504-515.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CTP, phosphocholine cytidylyltransferase; FFAs, free fatty acids; LD, lipid droplet; MASLD, metabolic dysfunction-associated </a:t>
            </a:r>
            <a:r>
              <a:rPr lang="en-IN" sz="600" dirty="0" err="1"/>
              <a:t>steatotic</a:t>
            </a:r>
            <a:r>
              <a:rPr lang="en-IN" sz="600" dirty="0"/>
              <a:t> liver disease; NAFLD, non-alcoholic fatty liver disease; PC, phosphatidylcholine.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FF356F-5317-1F8B-EDDD-CDAE2BEEF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t="7885" r="8279" b="8279"/>
          <a:stretch/>
        </p:blipFill>
        <p:spPr>
          <a:xfrm>
            <a:off x="303141" y="808727"/>
            <a:ext cx="576000" cy="576000"/>
          </a:xfrm>
          <a:prstGeom prst="rect">
            <a:avLst/>
          </a:prstGeom>
        </p:spPr>
      </p:pic>
      <p:pic>
        <p:nvPicPr>
          <p:cNvPr id="5" name="Picture 6" descr="Team ">
            <a:extLst>
              <a:ext uri="{FF2B5EF4-FFF2-40B4-BE49-F238E27FC236}">
                <a16:creationId xmlns:a16="http://schemas.microsoft.com/office/drawing/2014/main" id="{9274DE54-CCA6-F4A0-6BC3-9C4037392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94" y="909562"/>
            <a:ext cx="337421" cy="33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18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A94D7-7AD4-0497-898C-26734F031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85200" cy="463140"/>
          </a:xfrm>
        </p:spPr>
        <p:txBody>
          <a:bodyPr/>
          <a:lstStyle/>
          <a:p>
            <a:r>
              <a:rPr lang="en-US" dirty="0"/>
              <a:t>Study objective and rationale</a:t>
            </a:r>
            <a:endParaRPr lang="de-D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31132-B7B0-33D6-EB22-68D4A66403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5255" y="1150248"/>
            <a:ext cx="3344701" cy="1775989"/>
          </a:xfrm>
          <a:prstGeom prst="roundRect">
            <a:avLst>
              <a:gd name="adj" fmla="val 8036"/>
            </a:avLst>
          </a:prstGeom>
          <a:ln w="12700">
            <a:solidFill>
              <a:srgbClr val="7A00E6"/>
            </a:solidFill>
          </a:ln>
        </p:spPr>
        <p:txBody>
          <a:bodyPr lIns="108000" tIns="72000" rIns="108000" bIns="108000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200" dirty="0"/>
              <a:t>PC-induced steatosis regression in hepatocytes can result from: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↑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/>
              <a:t>Fatty acids’ beta-oxidation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200" b="1" dirty="0">
                <a:latin typeface="Century Gothic" panose="020B0502020202020204" pitchFamily="34" charset="0"/>
              </a:rPr>
              <a:t>↓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/>
              <a:t>Liponeogenesis, or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↑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/>
              <a:t>Fatty acids evacuation followed by their uptake and utilization in muscles.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E6E4048-68DD-AC64-6E5F-5A531B094E0A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EPL, essential phospholipid; PC, phosphatidylcholine.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988DBC0-51A7-F2EF-A832-D326EEF5721D}"/>
              </a:ext>
            </a:extLst>
          </p:cNvPr>
          <p:cNvGrpSpPr/>
          <p:nvPr/>
        </p:nvGrpSpPr>
        <p:grpSpPr>
          <a:xfrm>
            <a:off x="4653084" y="1264002"/>
            <a:ext cx="587475" cy="603960"/>
            <a:chOff x="6620918" y="2084036"/>
            <a:chExt cx="395199" cy="40229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8FBA82D-8206-0799-DE18-CAB025976583}"/>
                </a:ext>
              </a:extLst>
            </p:cNvPr>
            <p:cNvGrpSpPr/>
            <p:nvPr/>
          </p:nvGrpSpPr>
          <p:grpSpPr>
            <a:xfrm>
              <a:off x="6620918" y="2084036"/>
              <a:ext cx="395199" cy="402292"/>
              <a:chOff x="577067" y="7611627"/>
              <a:chExt cx="544164" cy="544636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E345E3F-C756-1243-EA47-90C3F9ED9827}"/>
                  </a:ext>
                </a:extLst>
              </p:cNvPr>
              <p:cNvSpPr/>
              <p:nvPr/>
            </p:nvSpPr>
            <p:spPr>
              <a:xfrm>
                <a:off x="646948" y="7850897"/>
                <a:ext cx="77428" cy="69145"/>
              </a:xfrm>
              <a:custGeom>
                <a:avLst/>
                <a:gdLst>
                  <a:gd name="connsiteX0" fmla="*/ 4580 w 77428"/>
                  <a:gd name="connsiteY0" fmla="*/ 33050 h 69145"/>
                  <a:gd name="connsiteX1" fmla="*/ 10707 w 77428"/>
                  <a:gd name="connsiteY1" fmla="*/ 65515 h 69145"/>
                  <a:gd name="connsiteX2" fmla="*/ 57810 w 77428"/>
                  <a:gd name="connsiteY2" fmla="*/ 30412 h 69145"/>
                  <a:gd name="connsiteX3" fmla="*/ 76563 w 77428"/>
                  <a:gd name="connsiteY3" fmla="*/ 0 h 69145"/>
                  <a:gd name="connsiteX4" fmla="*/ 35578 w 77428"/>
                  <a:gd name="connsiteY4" fmla="*/ 12020 h 69145"/>
                  <a:gd name="connsiteX5" fmla="*/ 4580 w 77428"/>
                  <a:gd name="connsiteY5" fmla="*/ 33050 h 69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28" h="69145">
                    <a:moveTo>
                      <a:pt x="4580" y="33050"/>
                    </a:moveTo>
                    <a:cubicBezTo>
                      <a:pt x="4580" y="33050"/>
                      <a:pt x="-9046" y="50315"/>
                      <a:pt x="10707" y="65515"/>
                    </a:cubicBezTo>
                    <a:cubicBezTo>
                      <a:pt x="30461" y="80716"/>
                      <a:pt x="53618" y="44124"/>
                      <a:pt x="57810" y="30412"/>
                    </a:cubicBezTo>
                    <a:cubicBezTo>
                      <a:pt x="62001" y="16701"/>
                      <a:pt x="81765" y="10956"/>
                      <a:pt x="76563" y="0"/>
                    </a:cubicBezTo>
                    <a:cubicBezTo>
                      <a:pt x="76563" y="0"/>
                      <a:pt x="51863" y="5648"/>
                      <a:pt x="35578" y="12020"/>
                    </a:cubicBezTo>
                    <a:cubicBezTo>
                      <a:pt x="19292" y="18392"/>
                      <a:pt x="12931" y="25413"/>
                      <a:pt x="4580" y="3305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FBEB73AE-7A2D-B8A3-B18A-6248FB0F4BE8}"/>
                  </a:ext>
                </a:extLst>
              </p:cNvPr>
              <p:cNvSpPr/>
              <p:nvPr/>
            </p:nvSpPr>
            <p:spPr>
              <a:xfrm>
                <a:off x="582735" y="7616851"/>
                <a:ext cx="392096" cy="292103"/>
              </a:xfrm>
              <a:custGeom>
                <a:avLst/>
                <a:gdLst>
                  <a:gd name="connsiteX0" fmla="*/ 4352 w 392096"/>
                  <a:gd name="connsiteY0" fmla="*/ 191338 h 292103"/>
                  <a:gd name="connsiteX1" fmla="*/ 56029 w 392096"/>
                  <a:gd name="connsiteY1" fmla="*/ 37330 h 292103"/>
                  <a:gd name="connsiteX2" fmla="*/ 194569 w 392096"/>
                  <a:gd name="connsiteY2" fmla="*/ 12535 h 292103"/>
                  <a:gd name="connsiteX3" fmla="*/ 339705 w 392096"/>
                  <a:gd name="connsiteY3" fmla="*/ 4 h 292103"/>
                  <a:gd name="connsiteX4" fmla="*/ 360427 w 392096"/>
                  <a:gd name="connsiteY4" fmla="*/ 104654 h 292103"/>
                  <a:gd name="connsiteX5" fmla="*/ 237853 w 392096"/>
                  <a:gd name="connsiteY5" fmla="*/ 190168 h 292103"/>
                  <a:gd name="connsiteX6" fmla="*/ 145691 w 392096"/>
                  <a:gd name="connsiteY6" fmla="*/ 241152 h 292103"/>
                  <a:gd name="connsiteX7" fmla="*/ 25489 w 392096"/>
                  <a:gd name="connsiteY7" fmla="*/ 291871 h 292103"/>
                  <a:gd name="connsiteX8" fmla="*/ 4352 w 392096"/>
                  <a:gd name="connsiteY8" fmla="*/ 191338 h 29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2096" h="292103">
                    <a:moveTo>
                      <a:pt x="4352" y="191338"/>
                    </a:moveTo>
                    <a:cubicBezTo>
                      <a:pt x="9373" y="146491"/>
                      <a:pt x="20319" y="69551"/>
                      <a:pt x="56029" y="37330"/>
                    </a:cubicBezTo>
                    <a:cubicBezTo>
                      <a:pt x="91738" y="5110"/>
                      <a:pt x="136362" y="-4932"/>
                      <a:pt x="194569" y="12535"/>
                    </a:cubicBezTo>
                    <a:cubicBezTo>
                      <a:pt x="252777" y="30001"/>
                      <a:pt x="260893" y="525"/>
                      <a:pt x="339705" y="4"/>
                    </a:cubicBezTo>
                    <a:cubicBezTo>
                      <a:pt x="418517" y="-517"/>
                      <a:pt x="393658" y="53531"/>
                      <a:pt x="360427" y="104654"/>
                    </a:cubicBezTo>
                    <a:cubicBezTo>
                      <a:pt x="327196" y="155777"/>
                      <a:pt x="287625" y="181402"/>
                      <a:pt x="237853" y="190168"/>
                    </a:cubicBezTo>
                    <a:cubicBezTo>
                      <a:pt x="188081" y="198933"/>
                      <a:pt x="192527" y="217591"/>
                      <a:pt x="145691" y="241152"/>
                    </a:cubicBezTo>
                    <a:cubicBezTo>
                      <a:pt x="98854" y="264714"/>
                      <a:pt x="61900" y="295062"/>
                      <a:pt x="25489" y="291871"/>
                    </a:cubicBezTo>
                    <a:cubicBezTo>
                      <a:pt x="-10923" y="288680"/>
                      <a:pt x="1491" y="216867"/>
                      <a:pt x="4352" y="191338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  <a:lumOff val="75000"/>
                </a:schemeClr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D9AD1514-2929-A0D1-27BF-F624F84464DB}"/>
                  </a:ext>
                </a:extLst>
              </p:cNvPr>
              <p:cNvSpPr/>
              <p:nvPr/>
            </p:nvSpPr>
            <p:spPr>
              <a:xfrm>
                <a:off x="577067" y="7611632"/>
                <a:ext cx="1063" cy="1063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/>
                </a:pathLst>
              </a:custGeom>
              <a:solidFill>
                <a:srgbClr val="FADC4B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EB58FD7-15D4-9045-E7BD-D9E88E97F97C}"/>
                  </a:ext>
                </a:extLst>
              </p:cNvPr>
              <p:cNvSpPr/>
              <p:nvPr/>
            </p:nvSpPr>
            <p:spPr>
              <a:xfrm>
                <a:off x="754976" y="7627588"/>
                <a:ext cx="95363" cy="214182"/>
              </a:xfrm>
              <a:custGeom>
                <a:avLst/>
                <a:gdLst>
                  <a:gd name="connsiteX0" fmla="*/ 20913 w 95363"/>
                  <a:gd name="connsiteY0" fmla="*/ 125829 h 214182"/>
                  <a:gd name="connsiteX1" fmla="*/ 0 w 95363"/>
                  <a:gd name="connsiteY1" fmla="*/ 214183 h 214182"/>
                  <a:gd name="connsiteX2" fmla="*/ 56537 w 95363"/>
                  <a:gd name="connsiteY2" fmla="*/ 181271 h 214182"/>
                  <a:gd name="connsiteX3" fmla="*/ 43773 w 95363"/>
                  <a:gd name="connsiteY3" fmla="*/ 154444 h 214182"/>
                  <a:gd name="connsiteX4" fmla="*/ 73174 w 95363"/>
                  <a:gd name="connsiteY4" fmla="*/ 56176 h 214182"/>
                  <a:gd name="connsiteX5" fmla="*/ 95364 w 95363"/>
                  <a:gd name="connsiteY5" fmla="*/ 0 h 214182"/>
                  <a:gd name="connsiteX6" fmla="*/ 30987 w 95363"/>
                  <a:gd name="connsiteY6" fmla="*/ 4159 h 214182"/>
                  <a:gd name="connsiteX7" fmla="*/ 56452 w 95363"/>
                  <a:gd name="connsiteY7" fmla="*/ 31316 h 214182"/>
                  <a:gd name="connsiteX8" fmla="*/ 20913 w 95363"/>
                  <a:gd name="connsiteY8" fmla="*/ 125829 h 214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363" h="214182">
                    <a:moveTo>
                      <a:pt x="20913" y="125829"/>
                    </a:moveTo>
                    <a:cubicBezTo>
                      <a:pt x="7308" y="174304"/>
                      <a:pt x="28029" y="174910"/>
                      <a:pt x="0" y="214183"/>
                    </a:cubicBezTo>
                    <a:cubicBezTo>
                      <a:pt x="15509" y="202014"/>
                      <a:pt x="32837" y="187760"/>
                      <a:pt x="56537" y="181271"/>
                    </a:cubicBezTo>
                    <a:cubicBezTo>
                      <a:pt x="50059" y="175420"/>
                      <a:pt x="43996" y="168506"/>
                      <a:pt x="43773" y="154444"/>
                    </a:cubicBezTo>
                    <a:cubicBezTo>
                      <a:pt x="43251" y="120042"/>
                      <a:pt x="55708" y="82865"/>
                      <a:pt x="73174" y="56176"/>
                    </a:cubicBezTo>
                    <a:cubicBezTo>
                      <a:pt x="90641" y="29487"/>
                      <a:pt x="69824" y="15552"/>
                      <a:pt x="95364" y="0"/>
                    </a:cubicBezTo>
                    <a:cubicBezTo>
                      <a:pt x="77748" y="4978"/>
                      <a:pt x="51527" y="6925"/>
                      <a:pt x="30987" y="4159"/>
                    </a:cubicBezTo>
                    <a:cubicBezTo>
                      <a:pt x="37933" y="5425"/>
                      <a:pt x="60601" y="13467"/>
                      <a:pt x="56452" y="31316"/>
                    </a:cubicBezTo>
                    <a:cubicBezTo>
                      <a:pt x="51336" y="53272"/>
                      <a:pt x="34518" y="77355"/>
                      <a:pt x="20913" y="125829"/>
                    </a:cubicBezTo>
                    <a:close/>
                  </a:path>
                </a:pathLst>
              </a:custGeom>
              <a:solidFill>
                <a:schemeClr val="bg1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A666FCF7-6B41-F0C1-9B30-33A7FF9D2DC0}"/>
                  </a:ext>
                </a:extLst>
              </p:cNvPr>
              <p:cNvSpPr/>
              <p:nvPr/>
            </p:nvSpPr>
            <p:spPr>
              <a:xfrm>
                <a:off x="577535" y="7611627"/>
                <a:ext cx="402500" cy="302540"/>
              </a:xfrm>
              <a:custGeom>
                <a:avLst/>
                <a:gdLst>
                  <a:gd name="connsiteX0" fmla="*/ 36156 w 402500"/>
                  <a:gd name="connsiteY0" fmla="*/ 302541 h 302540"/>
                  <a:gd name="connsiteX1" fmla="*/ 30273 w 402500"/>
                  <a:gd name="connsiteY1" fmla="*/ 302285 h 302540"/>
                  <a:gd name="connsiteX2" fmla="*/ 10956 w 402500"/>
                  <a:gd name="connsiteY2" fmla="*/ 292074 h 302540"/>
                  <a:gd name="connsiteX3" fmla="*/ 3510 w 402500"/>
                  <a:gd name="connsiteY3" fmla="*/ 203316 h 302540"/>
                  <a:gd name="connsiteX4" fmla="*/ 4393 w 402500"/>
                  <a:gd name="connsiteY4" fmla="*/ 195965 h 302540"/>
                  <a:gd name="connsiteX5" fmla="*/ 57739 w 402500"/>
                  <a:gd name="connsiteY5" fmla="*/ 38703 h 302540"/>
                  <a:gd name="connsiteX6" fmla="*/ 201269 w 402500"/>
                  <a:gd name="connsiteY6" fmla="*/ 12769 h 302540"/>
                  <a:gd name="connsiteX7" fmla="*/ 269656 w 402500"/>
                  <a:gd name="connsiteY7" fmla="*/ 11418 h 302540"/>
                  <a:gd name="connsiteX8" fmla="*/ 344873 w 402500"/>
                  <a:gd name="connsiteY8" fmla="*/ 4 h 302540"/>
                  <a:gd name="connsiteX9" fmla="*/ 398560 w 402500"/>
                  <a:gd name="connsiteY9" fmla="*/ 20364 h 302540"/>
                  <a:gd name="connsiteX10" fmla="*/ 369998 w 402500"/>
                  <a:gd name="connsiteY10" fmla="*/ 112760 h 302540"/>
                  <a:gd name="connsiteX11" fmla="*/ 243946 w 402500"/>
                  <a:gd name="connsiteY11" fmla="*/ 200560 h 302540"/>
                  <a:gd name="connsiteX12" fmla="*/ 193014 w 402500"/>
                  <a:gd name="connsiteY12" fmla="*/ 224431 h 302540"/>
                  <a:gd name="connsiteX13" fmla="*/ 153220 w 402500"/>
                  <a:gd name="connsiteY13" fmla="*/ 251024 h 302540"/>
                  <a:gd name="connsiteX14" fmla="*/ 117149 w 402500"/>
                  <a:gd name="connsiteY14" fmla="*/ 270873 h 302540"/>
                  <a:gd name="connsiteX15" fmla="*/ 36156 w 402500"/>
                  <a:gd name="connsiteY15" fmla="*/ 302541 h 302540"/>
                  <a:gd name="connsiteX16" fmla="*/ 146923 w 402500"/>
                  <a:gd name="connsiteY16" fmla="*/ 14524 h 302540"/>
                  <a:gd name="connsiteX17" fmla="*/ 64728 w 402500"/>
                  <a:gd name="connsiteY17" fmla="*/ 46436 h 302540"/>
                  <a:gd name="connsiteX18" fmla="*/ 14732 w 402500"/>
                  <a:gd name="connsiteY18" fmla="*/ 197125 h 302540"/>
                  <a:gd name="connsiteX19" fmla="*/ 13828 w 402500"/>
                  <a:gd name="connsiteY19" fmla="*/ 204571 h 302540"/>
                  <a:gd name="connsiteX20" fmla="*/ 19062 w 402500"/>
                  <a:gd name="connsiteY20" fmla="*/ 285478 h 302540"/>
                  <a:gd name="connsiteX21" fmla="*/ 31178 w 402500"/>
                  <a:gd name="connsiteY21" fmla="*/ 291861 h 302540"/>
                  <a:gd name="connsiteX22" fmla="*/ 111947 w 402500"/>
                  <a:gd name="connsiteY22" fmla="*/ 261810 h 302540"/>
                  <a:gd name="connsiteX23" fmla="*/ 148539 w 402500"/>
                  <a:gd name="connsiteY23" fmla="*/ 241684 h 302540"/>
                  <a:gd name="connsiteX24" fmla="*/ 186355 w 402500"/>
                  <a:gd name="connsiteY24" fmla="*/ 216336 h 302540"/>
                  <a:gd name="connsiteX25" fmla="*/ 242137 w 402500"/>
                  <a:gd name="connsiteY25" fmla="*/ 190253 h 302540"/>
                  <a:gd name="connsiteX26" fmla="*/ 361276 w 402500"/>
                  <a:gd name="connsiteY26" fmla="*/ 107037 h 302540"/>
                  <a:gd name="connsiteX27" fmla="*/ 389433 w 402500"/>
                  <a:gd name="connsiteY27" fmla="*/ 25374 h 302540"/>
                  <a:gd name="connsiteX28" fmla="*/ 344958 w 402500"/>
                  <a:gd name="connsiteY28" fmla="*/ 10482 h 302540"/>
                  <a:gd name="connsiteX29" fmla="*/ 272518 w 402500"/>
                  <a:gd name="connsiteY29" fmla="*/ 21491 h 302540"/>
                  <a:gd name="connsiteX30" fmla="*/ 198290 w 402500"/>
                  <a:gd name="connsiteY30" fmla="*/ 22800 h 302540"/>
                  <a:gd name="connsiteX31" fmla="*/ 146923 w 402500"/>
                  <a:gd name="connsiteY31" fmla="*/ 14524 h 302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02500" h="302540">
                    <a:moveTo>
                      <a:pt x="36156" y="302541"/>
                    </a:moveTo>
                    <a:cubicBezTo>
                      <a:pt x="34199" y="302541"/>
                      <a:pt x="32238" y="302456"/>
                      <a:pt x="30273" y="302285"/>
                    </a:cubicBezTo>
                    <a:cubicBezTo>
                      <a:pt x="22683" y="301756"/>
                      <a:pt x="15668" y="298048"/>
                      <a:pt x="10956" y="292074"/>
                    </a:cubicBezTo>
                    <a:cubicBezTo>
                      <a:pt x="-5085" y="272224"/>
                      <a:pt x="319" y="229090"/>
                      <a:pt x="3510" y="203316"/>
                    </a:cubicBezTo>
                    <a:cubicBezTo>
                      <a:pt x="3850" y="200582"/>
                      <a:pt x="4159" y="198114"/>
                      <a:pt x="4393" y="195965"/>
                    </a:cubicBezTo>
                    <a:cubicBezTo>
                      <a:pt x="10169" y="143863"/>
                      <a:pt x="22083" y="70849"/>
                      <a:pt x="57739" y="38703"/>
                    </a:cubicBezTo>
                    <a:cubicBezTo>
                      <a:pt x="96385" y="3855"/>
                      <a:pt x="143338" y="-4623"/>
                      <a:pt x="201269" y="12769"/>
                    </a:cubicBezTo>
                    <a:cubicBezTo>
                      <a:pt x="232117" y="22034"/>
                      <a:pt x="247871" y="17577"/>
                      <a:pt x="269656" y="11418"/>
                    </a:cubicBezTo>
                    <a:cubicBezTo>
                      <a:pt x="287229" y="6386"/>
                      <a:pt x="309078" y="249"/>
                      <a:pt x="344873" y="4"/>
                    </a:cubicBezTo>
                    <a:cubicBezTo>
                      <a:pt x="373360" y="-187"/>
                      <a:pt x="390986" y="6482"/>
                      <a:pt x="398560" y="20364"/>
                    </a:cubicBezTo>
                    <a:cubicBezTo>
                      <a:pt x="411197" y="43532"/>
                      <a:pt x="391230" y="80050"/>
                      <a:pt x="369998" y="112760"/>
                    </a:cubicBezTo>
                    <a:cubicBezTo>
                      <a:pt x="337140" y="163319"/>
                      <a:pt x="297090" y="191221"/>
                      <a:pt x="243946" y="200560"/>
                    </a:cubicBezTo>
                    <a:cubicBezTo>
                      <a:pt x="215789" y="205517"/>
                      <a:pt x="206236" y="213453"/>
                      <a:pt x="193014" y="224431"/>
                    </a:cubicBezTo>
                    <a:cubicBezTo>
                      <a:pt x="183547" y="232302"/>
                      <a:pt x="172803" y="241216"/>
                      <a:pt x="153220" y="251024"/>
                    </a:cubicBezTo>
                    <a:cubicBezTo>
                      <a:pt x="140572" y="257406"/>
                      <a:pt x="128658" y="264246"/>
                      <a:pt x="117149" y="270873"/>
                    </a:cubicBezTo>
                    <a:cubicBezTo>
                      <a:pt x="87821" y="287787"/>
                      <a:pt x="62185" y="302541"/>
                      <a:pt x="36156" y="302541"/>
                    </a:cubicBezTo>
                    <a:close/>
                    <a:moveTo>
                      <a:pt x="146923" y="14524"/>
                    </a:moveTo>
                    <a:cubicBezTo>
                      <a:pt x="115542" y="14524"/>
                      <a:pt x="88417" y="25161"/>
                      <a:pt x="64728" y="46436"/>
                    </a:cubicBezTo>
                    <a:cubicBezTo>
                      <a:pt x="31752" y="76221"/>
                      <a:pt x="20381" y="146693"/>
                      <a:pt x="14732" y="197125"/>
                    </a:cubicBezTo>
                    <a:cubicBezTo>
                      <a:pt x="14488" y="199252"/>
                      <a:pt x="14179" y="201816"/>
                      <a:pt x="13828" y="204571"/>
                    </a:cubicBezTo>
                    <a:cubicBezTo>
                      <a:pt x="11030" y="227111"/>
                      <a:pt x="5808" y="269076"/>
                      <a:pt x="19062" y="285478"/>
                    </a:cubicBezTo>
                    <a:cubicBezTo>
                      <a:pt x="22002" y="289240"/>
                      <a:pt x="26412" y="291563"/>
                      <a:pt x="31178" y="291861"/>
                    </a:cubicBezTo>
                    <a:cubicBezTo>
                      <a:pt x="55984" y="293988"/>
                      <a:pt x="81918" y="279096"/>
                      <a:pt x="111947" y="261810"/>
                    </a:cubicBezTo>
                    <a:cubicBezTo>
                      <a:pt x="123584" y="255109"/>
                      <a:pt x="135626" y="248173"/>
                      <a:pt x="148539" y="241684"/>
                    </a:cubicBezTo>
                    <a:cubicBezTo>
                      <a:pt x="167059" y="232366"/>
                      <a:pt x="177260" y="223846"/>
                      <a:pt x="186355" y="216336"/>
                    </a:cubicBezTo>
                    <a:cubicBezTo>
                      <a:pt x="199716" y="205305"/>
                      <a:pt x="211215" y="195731"/>
                      <a:pt x="242137" y="190253"/>
                    </a:cubicBezTo>
                    <a:cubicBezTo>
                      <a:pt x="292229" y="181435"/>
                      <a:pt x="330076" y="155001"/>
                      <a:pt x="361276" y="107037"/>
                    </a:cubicBezTo>
                    <a:cubicBezTo>
                      <a:pt x="378295" y="80922"/>
                      <a:pt x="399645" y="44043"/>
                      <a:pt x="389433" y="25374"/>
                    </a:cubicBezTo>
                    <a:cubicBezTo>
                      <a:pt x="383923" y="15301"/>
                      <a:pt x="368977" y="10290"/>
                      <a:pt x="344958" y="10482"/>
                    </a:cubicBezTo>
                    <a:cubicBezTo>
                      <a:pt x="310610" y="10705"/>
                      <a:pt x="290367" y="16439"/>
                      <a:pt x="272518" y="21491"/>
                    </a:cubicBezTo>
                    <a:cubicBezTo>
                      <a:pt x="249924" y="27874"/>
                      <a:pt x="232096" y="32937"/>
                      <a:pt x="198290" y="22800"/>
                    </a:cubicBezTo>
                    <a:cubicBezTo>
                      <a:pt x="180001" y="17283"/>
                      <a:pt x="162879" y="14524"/>
                      <a:pt x="146923" y="145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F7B017A3-40BB-BCB0-EE1B-7B07FC598D76}"/>
                  </a:ext>
                </a:extLst>
              </p:cNvPr>
              <p:cNvSpPr/>
              <p:nvPr/>
            </p:nvSpPr>
            <p:spPr>
              <a:xfrm>
                <a:off x="577067" y="7611632"/>
                <a:ext cx="1063" cy="1063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/>
                </a:pathLst>
              </a:custGeom>
              <a:noFill/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78DDFB2-11BA-8ADC-7360-1DE8ABB89C55}"/>
                  </a:ext>
                </a:extLst>
              </p:cNvPr>
              <p:cNvSpPr/>
              <p:nvPr/>
            </p:nvSpPr>
            <p:spPr>
              <a:xfrm>
                <a:off x="749749" y="7622301"/>
                <a:ext cx="105825" cy="224681"/>
              </a:xfrm>
              <a:custGeom>
                <a:avLst/>
                <a:gdLst>
                  <a:gd name="connsiteX0" fmla="*/ 5227 w 105825"/>
                  <a:gd name="connsiteY0" fmla="*/ 224682 h 224681"/>
                  <a:gd name="connsiteX1" fmla="*/ 0 w 105825"/>
                  <a:gd name="connsiteY1" fmla="*/ 219484 h 224681"/>
                  <a:gd name="connsiteX2" fmla="*/ 972 w 105825"/>
                  <a:gd name="connsiteY2" fmla="*/ 216438 h 224681"/>
                  <a:gd name="connsiteX3" fmla="*/ 15779 w 105825"/>
                  <a:gd name="connsiteY3" fmla="*/ 173165 h 224681"/>
                  <a:gd name="connsiteX4" fmla="*/ 21098 w 105825"/>
                  <a:gd name="connsiteY4" fmla="*/ 129701 h 224681"/>
                  <a:gd name="connsiteX5" fmla="*/ 44841 w 105825"/>
                  <a:gd name="connsiteY5" fmla="*/ 66079 h 224681"/>
                  <a:gd name="connsiteX6" fmla="*/ 56542 w 105825"/>
                  <a:gd name="connsiteY6" fmla="*/ 35401 h 224681"/>
                  <a:gd name="connsiteX7" fmla="*/ 54957 w 105825"/>
                  <a:gd name="connsiteY7" fmla="*/ 26019 h 224681"/>
                  <a:gd name="connsiteX8" fmla="*/ 35225 w 105825"/>
                  <a:gd name="connsiteY8" fmla="*/ 14562 h 224681"/>
                  <a:gd name="connsiteX9" fmla="*/ 30879 w 105825"/>
                  <a:gd name="connsiteY9" fmla="*/ 8568 h 224681"/>
                  <a:gd name="connsiteX10" fmla="*/ 36873 w 105825"/>
                  <a:gd name="connsiteY10" fmla="*/ 4223 h 224681"/>
                  <a:gd name="connsiteX11" fmla="*/ 99144 w 105825"/>
                  <a:gd name="connsiteY11" fmla="*/ 212 h 224681"/>
                  <a:gd name="connsiteX12" fmla="*/ 105614 w 105825"/>
                  <a:gd name="connsiteY12" fmla="*/ 3746 h 224681"/>
                  <a:gd name="connsiteX13" fmla="*/ 103282 w 105825"/>
                  <a:gd name="connsiteY13" fmla="*/ 9690 h 224681"/>
                  <a:gd name="connsiteX14" fmla="*/ 91645 w 105825"/>
                  <a:gd name="connsiteY14" fmla="*/ 31773 h 224681"/>
                  <a:gd name="connsiteX15" fmla="*/ 82763 w 105825"/>
                  <a:gd name="connsiteY15" fmla="*/ 64281 h 224681"/>
                  <a:gd name="connsiteX16" fmla="*/ 54212 w 105825"/>
                  <a:gd name="connsiteY16" fmla="*/ 159613 h 224681"/>
                  <a:gd name="connsiteX17" fmla="*/ 65243 w 105825"/>
                  <a:gd name="connsiteY17" fmla="*/ 182653 h 224681"/>
                  <a:gd name="connsiteX18" fmla="*/ 65626 w 105825"/>
                  <a:gd name="connsiteY18" fmla="*/ 190015 h 224681"/>
                  <a:gd name="connsiteX19" fmla="*/ 63116 w 105825"/>
                  <a:gd name="connsiteY19" fmla="*/ 191557 h 224681"/>
                  <a:gd name="connsiteX20" fmla="*/ 10727 w 105825"/>
                  <a:gd name="connsiteY20" fmla="*/ 221735 h 224681"/>
                  <a:gd name="connsiteX21" fmla="*/ 8429 w 105825"/>
                  <a:gd name="connsiteY21" fmla="*/ 223543 h 224681"/>
                  <a:gd name="connsiteX22" fmla="*/ 5227 w 105825"/>
                  <a:gd name="connsiteY22" fmla="*/ 224682 h 224681"/>
                  <a:gd name="connsiteX23" fmla="*/ 26140 w 105825"/>
                  <a:gd name="connsiteY23" fmla="*/ 131073 h 224681"/>
                  <a:gd name="connsiteX24" fmla="*/ 31161 w 105825"/>
                  <a:gd name="connsiteY24" fmla="*/ 132488 h 224681"/>
                  <a:gd name="connsiteX25" fmla="*/ 26215 w 105825"/>
                  <a:gd name="connsiteY25" fmla="*/ 172910 h 224681"/>
                  <a:gd name="connsiteX26" fmla="*/ 22470 w 105825"/>
                  <a:gd name="connsiteY26" fmla="*/ 199897 h 224681"/>
                  <a:gd name="connsiteX27" fmla="*/ 52180 w 105825"/>
                  <a:gd name="connsiteY27" fmla="*/ 184132 h 224681"/>
                  <a:gd name="connsiteX28" fmla="*/ 43798 w 105825"/>
                  <a:gd name="connsiteY28" fmla="*/ 159794 h 224681"/>
                  <a:gd name="connsiteX29" fmla="*/ 74051 w 105825"/>
                  <a:gd name="connsiteY29" fmla="*/ 58590 h 224681"/>
                  <a:gd name="connsiteX30" fmla="*/ 81231 w 105825"/>
                  <a:gd name="connsiteY30" fmla="*/ 31720 h 224681"/>
                  <a:gd name="connsiteX31" fmla="*/ 84422 w 105825"/>
                  <a:gd name="connsiteY31" fmla="*/ 13924 h 224681"/>
                  <a:gd name="connsiteX32" fmla="*/ 60084 w 105825"/>
                  <a:gd name="connsiteY32" fmla="*/ 15924 h 224681"/>
                  <a:gd name="connsiteX33" fmla="*/ 63722 w 105825"/>
                  <a:gd name="connsiteY33" fmla="*/ 20328 h 224681"/>
                  <a:gd name="connsiteX34" fmla="*/ 66754 w 105825"/>
                  <a:gd name="connsiteY34" fmla="*/ 37794 h 224681"/>
                  <a:gd name="connsiteX35" fmla="*/ 54393 w 105825"/>
                  <a:gd name="connsiteY35" fmla="*/ 70355 h 224681"/>
                  <a:gd name="connsiteX36" fmla="*/ 31161 w 105825"/>
                  <a:gd name="connsiteY36" fmla="*/ 132562 h 224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05825" h="224681">
                    <a:moveTo>
                      <a:pt x="5227" y="224682"/>
                    </a:moveTo>
                    <a:cubicBezTo>
                      <a:pt x="2349" y="224690"/>
                      <a:pt x="9" y="222363"/>
                      <a:pt x="0" y="219484"/>
                    </a:cubicBezTo>
                    <a:cubicBezTo>
                      <a:pt x="-3" y="218392"/>
                      <a:pt x="337" y="217326"/>
                      <a:pt x="972" y="216438"/>
                    </a:cubicBezTo>
                    <a:cubicBezTo>
                      <a:pt x="16311" y="194950"/>
                      <a:pt x="16099" y="186281"/>
                      <a:pt x="15779" y="173165"/>
                    </a:cubicBezTo>
                    <a:cubicBezTo>
                      <a:pt x="15535" y="163134"/>
                      <a:pt x="15226" y="150656"/>
                      <a:pt x="21098" y="129701"/>
                    </a:cubicBezTo>
                    <a:cubicBezTo>
                      <a:pt x="28906" y="101895"/>
                      <a:pt x="37746" y="82035"/>
                      <a:pt x="44841" y="66079"/>
                    </a:cubicBezTo>
                    <a:cubicBezTo>
                      <a:pt x="50213" y="53995"/>
                      <a:pt x="54414" y="44453"/>
                      <a:pt x="56542" y="35401"/>
                    </a:cubicBezTo>
                    <a:cubicBezTo>
                      <a:pt x="57390" y="32191"/>
                      <a:pt x="56812" y="28772"/>
                      <a:pt x="54957" y="26019"/>
                    </a:cubicBezTo>
                    <a:cubicBezTo>
                      <a:pt x="50532" y="19274"/>
                      <a:pt x="39756" y="15381"/>
                      <a:pt x="35225" y="14562"/>
                    </a:cubicBezTo>
                    <a:cubicBezTo>
                      <a:pt x="32369" y="14107"/>
                      <a:pt x="30424" y="11423"/>
                      <a:pt x="30879" y="8568"/>
                    </a:cubicBezTo>
                    <a:cubicBezTo>
                      <a:pt x="31334" y="5713"/>
                      <a:pt x="34018" y="3767"/>
                      <a:pt x="36873" y="4223"/>
                    </a:cubicBezTo>
                    <a:cubicBezTo>
                      <a:pt x="56021" y="6808"/>
                      <a:pt x="81635" y="5159"/>
                      <a:pt x="99144" y="212"/>
                    </a:cubicBezTo>
                    <a:cubicBezTo>
                      <a:pt x="101907" y="-598"/>
                      <a:pt x="104803" y="983"/>
                      <a:pt x="105614" y="3746"/>
                    </a:cubicBezTo>
                    <a:cubicBezTo>
                      <a:pt x="106283" y="6027"/>
                      <a:pt x="105325" y="8472"/>
                      <a:pt x="103282" y="9690"/>
                    </a:cubicBezTo>
                    <a:cubicBezTo>
                      <a:pt x="91762" y="16711"/>
                      <a:pt x="91719" y="22381"/>
                      <a:pt x="91645" y="31773"/>
                    </a:cubicBezTo>
                    <a:cubicBezTo>
                      <a:pt x="91581" y="40283"/>
                      <a:pt x="91496" y="50921"/>
                      <a:pt x="82763" y="64281"/>
                    </a:cubicBezTo>
                    <a:cubicBezTo>
                      <a:pt x="64679" y="91938"/>
                      <a:pt x="53734" y="128446"/>
                      <a:pt x="54212" y="159613"/>
                    </a:cubicBezTo>
                    <a:cubicBezTo>
                      <a:pt x="54393" y="171857"/>
                      <a:pt x="59531" y="177494"/>
                      <a:pt x="65243" y="182653"/>
                    </a:cubicBezTo>
                    <a:cubicBezTo>
                      <a:pt x="67381" y="184581"/>
                      <a:pt x="67554" y="187876"/>
                      <a:pt x="65626" y="190015"/>
                    </a:cubicBezTo>
                    <a:cubicBezTo>
                      <a:pt x="64955" y="190759"/>
                      <a:pt x="64084" y="191295"/>
                      <a:pt x="63116" y="191557"/>
                    </a:cubicBezTo>
                    <a:cubicBezTo>
                      <a:pt x="41596" y="197450"/>
                      <a:pt x="25194" y="210353"/>
                      <a:pt x="10727" y="221735"/>
                    </a:cubicBezTo>
                    <a:lnTo>
                      <a:pt x="8429" y="223543"/>
                    </a:lnTo>
                    <a:cubicBezTo>
                      <a:pt x="7520" y="224271"/>
                      <a:pt x="6392" y="224671"/>
                      <a:pt x="5227" y="224682"/>
                    </a:cubicBezTo>
                    <a:close/>
                    <a:moveTo>
                      <a:pt x="26140" y="131073"/>
                    </a:moveTo>
                    <a:lnTo>
                      <a:pt x="31161" y="132488"/>
                    </a:lnTo>
                    <a:cubicBezTo>
                      <a:pt x="25704" y="151933"/>
                      <a:pt x="25970" y="163059"/>
                      <a:pt x="26215" y="172910"/>
                    </a:cubicBezTo>
                    <a:cubicBezTo>
                      <a:pt x="26427" y="181749"/>
                      <a:pt x="26619" y="189429"/>
                      <a:pt x="22470" y="199897"/>
                    </a:cubicBezTo>
                    <a:cubicBezTo>
                      <a:pt x="31656" y="193388"/>
                      <a:pt x="41641" y="188089"/>
                      <a:pt x="52180" y="184132"/>
                    </a:cubicBezTo>
                    <a:cubicBezTo>
                      <a:pt x="47500" y="178377"/>
                      <a:pt x="43968" y="170942"/>
                      <a:pt x="43798" y="159794"/>
                    </a:cubicBezTo>
                    <a:cubicBezTo>
                      <a:pt x="43298" y="126658"/>
                      <a:pt x="54893" y="87875"/>
                      <a:pt x="74051" y="58590"/>
                    </a:cubicBezTo>
                    <a:cubicBezTo>
                      <a:pt x="81103" y="47814"/>
                      <a:pt x="81167" y="39634"/>
                      <a:pt x="81231" y="31720"/>
                    </a:cubicBezTo>
                    <a:cubicBezTo>
                      <a:pt x="81231" y="25848"/>
                      <a:pt x="81327" y="19860"/>
                      <a:pt x="84422" y="13924"/>
                    </a:cubicBezTo>
                    <a:cubicBezTo>
                      <a:pt x="76359" y="15102"/>
                      <a:pt x="68231" y="15769"/>
                      <a:pt x="60084" y="15924"/>
                    </a:cubicBezTo>
                    <a:cubicBezTo>
                      <a:pt x="61447" y="17261"/>
                      <a:pt x="62667" y="18737"/>
                      <a:pt x="63722" y="20328"/>
                    </a:cubicBezTo>
                    <a:cubicBezTo>
                      <a:pt x="67133" y="25468"/>
                      <a:pt x="68233" y="31804"/>
                      <a:pt x="66754" y="37794"/>
                    </a:cubicBezTo>
                    <a:cubicBezTo>
                      <a:pt x="64424" y="47814"/>
                      <a:pt x="59776" y="58260"/>
                      <a:pt x="54393" y="70355"/>
                    </a:cubicBezTo>
                    <a:cubicBezTo>
                      <a:pt x="47426" y="86003"/>
                      <a:pt x="38756" y="105458"/>
                      <a:pt x="31161" y="13256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D4934F2-287C-358F-9764-82E9739E6B79}"/>
                  </a:ext>
                </a:extLst>
              </p:cNvPr>
              <p:cNvSpPr/>
              <p:nvPr/>
            </p:nvSpPr>
            <p:spPr>
              <a:xfrm>
                <a:off x="624866" y="7847701"/>
                <a:ext cx="78971" cy="34055"/>
              </a:xfrm>
              <a:custGeom>
                <a:avLst/>
                <a:gdLst>
                  <a:gd name="connsiteX0" fmla="*/ 57308 w 78971"/>
                  <a:gd name="connsiteY0" fmla="*/ 34055 h 34055"/>
                  <a:gd name="connsiteX1" fmla="*/ 1377 w 78971"/>
                  <a:gd name="connsiteY1" fmla="*/ 8749 h 34055"/>
                  <a:gd name="connsiteX2" fmla="*/ 1686 w 78971"/>
                  <a:gd name="connsiteY2" fmla="*/ 1377 h 34055"/>
                  <a:gd name="connsiteX3" fmla="*/ 9057 w 78971"/>
                  <a:gd name="connsiteY3" fmla="*/ 1686 h 34055"/>
                  <a:gd name="connsiteX4" fmla="*/ 72339 w 78971"/>
                  <a:gd name="connsiteY4" fmla="*/ 21514 h 34055"/>
                  <a:gd name="connsiteX5" fmla="*/ 78774 w 78971"/>
                  <a:gd name="connsiteY5" fmla="*/ 25120 h 34055"/>
                  <a:gd name="connsiteX6" fmla="*/ 75168 w 78971"/>
                  <a:gd name="connsiteY6" fmla="*/ 31555 h 34055"/>
                  <a:gd name="connsiteX7" fmla="*/ 57308 w 78971"/>
                  <a:gd name="connsiteY7" fmla="*/ 34055 h 34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8971" h="34055">
                    <a:moveTo>
                      <a:pt x="57308" y="34055"/>
                    </a:moveTo>
                    <a:cubicBezTo>
                      <a:pt x="25056" y="34055"/>
                      <a:pt x="2483" y="9951"/>
                      <a:pt x="1377" y="8749"/>
                    </a:cubicBezTo>
                    <a:cubicBezTo>
                      <a:pt x="-573" y="6628"/>
                      <a:pt x="-435" y="3328"/>
                      <a:pt x="1686" y="1377"/>
                    </a:cubicBezTo>
                    <a:cubicBezTo>
                      <a:pt x="3806" y="-574"/>
                      <a:pt x="7107" y="-435"/>
                      <a:pt x="9057" y="1686"/>
                    </a:cubicBezTo>
                    <a:cubicBezTo>
                      <a:pt x="9334" y="1984"/>
                      <a:pt x="37097" y="31470"/>
                      <a:pt x="72339" y="21514"/>
                    </a:cubicBezTo>
                    <a:cubicBezTo>
                      <a:pt x="75112" y="20732"/>
                      <a:pt x="77993" y="22347"/>
                      <a:pt x="78774" y="25120"/>
                    </a:cubicBezTo>
                    <a:cubicBezTo>
                      <a:pt x="79556" y="27893"/>
                      <a:pt x="77941" y="30774"/>
                      <a:pt x="75168" y="31555"/>
                    </a:cubicBezTo>
                    <a:cubicBezTo>
                      <a:pt x="69358" y="33206"/>
                      <a:pt x="63348" y="34048"/>
                      <a:pt x="57308" y="340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72DE6F6-7B43-4420-4B91-0E0A3625E09B}"/>
                  </a:ext>
                </a:extLst>
              </p:cNvPr>
              <p:cNvSpPr/>
              <p:nvPr/>
            </p:nvSpPr>
            <p:spPr>
              <a:xfrm>
                <a:off x="893111" y="7683536"/>
                <a:ext cx="74557" cy="51489"/>
              </a:xfrm>
              <a:custGeom>
                <a:avLst/>
                <a:gdLst>
                  <a:gd name="connsiteX0" fmla="*/ 5288 w 74557"/>
                  <a:gd name="connsiteY0" fmla="*/ 51489 h 51489"/>
                  <a:gd name="connsiteX1" fmla="*/ 1 w 74557"/>
                  <a:gd name="connsiteY1" fmla="*/ 46353 h 51489"/>
                  <a:gd name="connsiteX2" fmla="*/ 4278 w 74557"/>
                  <a:gd name="connsiteY2" fmla="*/ 41149 h 51489"/>
                  <a:gd name="connsiteX3" fmla="*/ 65060 w 74557"/>
                  <a:gd name="connsiteY3" fmla="*/ 2238 h 51489"/>
                  <a:gd name="connsiteX4" fmla="*/ 72320 w 74557"/>
                  <a:gd name="connsiteY4" fmla="*/ 935 h 51489"/>
                  <a:gd name="connsiteX5" fmla="*/ 73623 w 74557"/>
                  <a:gd name="connsiteY5" fmla="*/ 8195 h 51489"/>
                  <a:gd name="connsiteX6" fmla="*/ 6288 w 74557"/>
                  <a:gd name="connsiteY6" fmla="*/ 51382 h 51489"/>
                  <a:gd name="connsiteX7" fmla="*/ 5288 w 74557"/>
                  <a:gd name="connsiteY7" fmla="*/ 51489 h 5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57" h="51489">
                    <a:moveTo>
                      <a:pt x="5288" y="51489"/>
                    </a:moveTo>
                    <a:cubicBezTo>
                      <a:pt x="2410" y="51530"/>
                      <a:pt x="43" y="49230"/>
                      <a:pt x="1" y="46353"/>
                    </a:cubicBezTo>
                    <a:cubicBezTo>
                      <a:pt x="-36" y="43806"/>
                      <a:pt x="1773" y="41605"/>
                      <a:pt x="4278" y="41149"/>
                    </a:cubicBezTo>
                    <a:cubicBezTo>
                      <a:pt x="4746" y="41053"/>
                      <a:pt x="43636" y="32969"/>
                      <a:pt x="65060" y="2238"/>
                    </a:cubicBezTo>
                    <a:cubicBezTo>
                      <a:pt x="66704" y="-127"/>
                      <a:pt x="69955" y="-710"/>
                      <a:pt x="72320" y="935"/>
                    </a:cubicBezTo>
                    <a:cubicBezTo>
                      <a:pt x="74684" y="2580"/>
                      <a:pt x="75267" y="5830"/>
                      <a:pt x="73623" y="8195"/>
                    </a:cubicBezTo>
                    <a:cubicBezTo>
                      <a:pt x="49752" y="42500"/>
                      <a:pt x="8054" y="51031"/>
                      <a:pt x="6288" y="51382"/>
                    </a:cubicBezTo>
                    <a:cubicBezTo>
                      <a:pt x="5960" y="51449"/>
                      <a:pt x="5624" y="51485"/>
                      <a:pt x="5288" y="514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3C471BAF-0D57-C2DC-D714-7B623CB7CF70}"/>
                  </a:ext>
                </a:extLst>
              </p:cNvPr>
              <p:cNvSpPr/>
              <p:nvPr/>
            </p:nvSpPr>
            <p:spPr>
              <a:xfrm>
                <a:off x="642117" y="7856698"/>
                <a:ext cx="83963" cy="68596"/>
              </a:xfrm>
              <a:custGeom>
                <a:avLst/>
                <a:gdLst>
                  <a:gd name="connsiteX0" fmla="*/ 25644 w 83963"/>
                  <a:gd name="connsiteY0" fmla="*/ 68597 h 68596"/>
                  <a:gd name="connsiteX1" fmla="*/ 12390 w 83963"/>
                  <a:gd name="connsiteY1" fmla="*/ 63885 h 68596"/>
                  <a:gd name="connsiteX2" fmla="*/ 93 w 83963"/>
                  <a:gd name="connsiteY2" fmla="*/ 45652 h 68596"/>
                  <a:gd name="connsiteX3" fmla="*/ 3284 w 83963"/>
                  <a:gd name="connsiteY3" fmla="*/ 39834 h 68596"/>
                  <a:gd name="connsiteX4" fmla="*/ 47408 w 83963"/>
                  <a:gd name="connsiteY4" fmla="*/ 16772 h 68596"/>
                  <a:gd name="connsiteX5" fmla="*/ 76299 w 83963"/>
                  <a:gd name="connsiteY5" fmla="*/ 614 h 68596"/>
                  <a:gd name="connsiteX6" fmla="*/ 83350 w 83963"/>
                  <a:gd name="connsiteY6" fmla="*/ 2761 h 68596"/>
                  <a:gd name="connsiteX7" fmla="*/ 82617 w 83963"/>
                  <a:gd name="connsiteY7" fmla="*/ 8709 h 68596"/>
                  <a:gd name="connsiteX8" fmla="*/ 77416 w 83963"/>
                  <a:gd name="connsiteY8" fmla="*/ 13804 h 68596"/>
                  <a:gd name="connsiteX9" fmla="*/ 67693 w 83963"/>
                  <a:gd name="connsiteY9" fmla="*/ 26143 h 68596"/>
                  <a:gd name="connsiteX10" fmla="*/ 32590 w 83963"/>
                  <a:gd name="connsiteY10" fmla="*/ 67469 h 68596"/>
                  <a:gd name="connsiteX11" fmla="*/ 25644 w 83963"/>
                  <a:gd name="connsiteY11" fmla="*/ 68597 h 68596"/>
                  <a:gd name="connsiteX12" fmla="*/ 11687 w 83963"/>
                  <a:gd name="connsiteY12" fmla="*/ 47588 h 68596"/>
                  <a:gd name="connsiteX13" fmla="*/ 18751 w 83963"/>
                  <a:gd name="connsiteY13" fmla="*/ 55619 h 68596"/>
                  <a:gd name="connsiteX14" fmla="*/ 29388 w 83963"/>
                  <a:gd name="connsiteY14" fmla="*/ 57534 h 68596"/>
                  <a:gd name="connsiteX15" fmla="*/ 57641 w 83963"/>
                  <a:gd name="connsiteY15" fmla="*/ 23101 h 68596"/>
                  <a:gd name="connsiteX16" fmla="*/ 57726 w 83963"/>
                  <a:gd name="connsiteY16" fmla="*/ 22824 h 68596"/>
                  <a:gd name="connsiteX17" fmla="*/ 52535 w 83963"/>
                  <a:gd name="connsiteY17" fmla="*/ 25814 h 68596"/>
                  <a:gd name="connsiteX18" fmla="*/ 11687 w 83963"/>
                  <a:gd name="connsiteY18" fmla="*/ 47588 h 6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3963" h="68596">
                    <a:moveTo>
                      <a:pt x="25644" y="68597"/>
                    </a:moveTo>
                    <a:cubicBezTo>
                      <a:pt x="20822" y="68560"/>
                      <a:pt x="16153" y="66899"/>
                      <a:pt x="12390" y="63885"/>
                    </a:cubicBezTo>
                    <a:cubicBezTo>
                      <a:pt x="5560" y="58630"/>
                      <a:pt x="1422" y="52492"/>
                      <a:pt x="93" y="45652"/>
                    </a:cubicBezTo>
                    <a:cubicBezTo>
                      <a:pt x="-375" y="43198"/>
                      <a:pt x="963" y="40758"/>
                      <a:pt x="3284" y="39834"/>
                    </a:cubicBezTo>
                    <a:cubicBezTo>
                      <a:pt x="17166" y="34185"/>
                      <a:pt x="31856" y="25728"/>
                      <a:pt x="47408" y="16772"/>
                    </a:cubicBezTo>
                    <a:cubicBezTo>
                      <a:pt x="56662" y="11453"/>
                      <a:pt x="66225" y="5932"/>
                      <a:pt x="76299" y="614"/>
                    </a:cubicBezTo>
                    <a:cubicBezTo>
                      <a:pt x="78839" y="-740"/>
                      <a:pt x="81996" y="221"/>
                      <a:pt x="83350" y="2761"/>
                    </a:cubicBezTo>
                    <a:cubicBezTo>
                      <a:pt x="84384" y="4700"/>
                      <a:pt x="84091" y="7079"/>
                      <a:pt x="82617" y="8709"/>
                    </a:cubicBezTo>
                    <a:cubicBezTo>
                      <a:pt x="81054" y="10453"/>
                      <a:pt x="79288" y="12081"/>
                      <a:pt x="77416" y="13804"/>
                    </a:cubicBezTo>
                    <a:cubicBezTo>
                      <a:pt x="73342" y="17548"/>
                      <a:pt x="69129" y="21431"/>
                      <a:pt x="67693" y="26143"/>
                    </a:cubicBezTo>
                    <a:cubicBezTo>
                      <a:pt x="64704" y="35962"/>
                      <a:pt x="50365" y="61800"/>
                      <a:pt x="32590" y="67469"/>
                    </a:cubicBezTo>
                    <a:cubicBezTo>
                      <a:pt x="30347" y="68202"/>
                      <a:pt x="28003" y="68583"/>
                      <a:pt x="25644" y="68597"/>
                    </a:cubicBezTo>
                    <a:close/>
                    <a:moveTo>
                      <a:pt x="11687" y="47588"/>
                    </a:moveTo>
                    <a:cubicBezTo>
                      <a:pt x="13412" y="50760"/>
                      <a:pt x="15825" y="53505"/>
                      <a:pt x="18751" y="55619"/>
                    </a:cubicBezTo>
                    <a:cubicBezTo>
                      <a:pt x="21704" y="58104"/>
                      <a:pt x="25754" y="58833"/>
                      <a:pt x="29388" y="57534"/>
                    </a:cubicBezTo>
                    <a:cubicBezTo>
                      <a:pt x="41589" y="53630"/>
                      <a:pt x="54609" y="33068"/>
                      <a:pt x="57641" y="23101"/>
                    </a:cubicBezTo>
                    <a:lnTo>
                      <a:pt x="57726" y="22824"/>
                    </a:lnTo>
                    <a:lnTo>
                      <a:pt x="52535" y="25814"/>
                    </a:lnTo>
                    <a:cubicBezTo>
                      <a:pt x="38345" y="34015"/>
                      <a:pt x="24825" y="41802"/>
                      <a:pt x="11687" y="475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F0219DB4-A661-668A-3F96-EA9C7E6A3099}"/>
                  </a:ext>
                </a:extLst>
              </p:cNvPr>
              <p:cNvSpPr/>
              <p:nvPr/>
            </p:nvSpPr>
            <p:spPr>
              <a:xfrm>
                <a:off x="796438" y="8086174"/>
                <a:ext cx="73683" cy="64884"/>
              </a:xfrm>
              <a:custGeom>
                <a:avLst/>
                <a:gdLst>
                  <a:gd name="connsiteX0" fmla="*/ 4363 w 73683"/>
                  <a:gd name="connsiteY0" fmla="*/ 31050 h 64884"/>
                  <a:gd name="connsiteX1" fmla="*/ 10193 w 73683"/>
                  <a:gd name="connsiteY1" fmla="*/ 61484 h 64884"/>
                  <a:gd name="connsiteX2" fmla="*/ 55018 w 73683"/>
                  <a:gd name="connsiteY2" fmla="*/ 28508 h 64884"/>
                  <a:gd name="connsiteX3" fmla="*/ 72857 w 73683"/>
                  <a:gd name="connsiteY3" fmla="*/ 0 h 64884"/>
                  <a:gd name="connsiteX4" fmla="*/ 33850 w 73683"/>
                  <a:gd name="connsiteY4" fmla="*/ 11265 h 64884"/>
                  <a:gd name="connsiteX5" fmla="*/ 4363 w 73683"/>
                  <a:gd name="connsiteY5" fmla="*/ 31050 h 64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83" h="64884">
                    <a:moveTo>
                      <a:pt x="4363" y="31050"/>
                    </a:moveTo>
                    <a:cubicBezTo>
                      <a:pt x="4363" y="31050"/>
                      <a:pt x="-8614" y="47240"/>
                      <a:pt x="10193" y="61484"/>
                    </a:cubicBezTo>
                    <a:cubicBezTo>
                      <a:pt x="28999" y="75727"/>
                      <a:pt x="51029" y="41432"/>
                      <a:pt x="55018" y="28508"/>
                    </a:cubicBezTo>
                    <a:cubicBezTo>
                      <a:pt x="59007" y="15584"/>
                      <a:pt x="77814" y="10265"/>
                      <a:pt x="72857" y="0"/>
                    </a:cubicBezTo>
                    <a:cubicBezTo>
                      <a:pt x="72857" y="0"/>
                      <a:pt x="49349" y="5319"/>
                      <a:pt x="33850" y="11265"/>
                    </a:cubicBezTo>
                    <a:cubicBezTo>
                      <a:pt x="18351" y="17211"/>
                      <a:pt x="12278" y="23838"/>
                      <a:pt x="4363" y="3105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26C818C-4E77-8EB7-17FC-D78013A41465}"/>
                  </a:ext>
                </a:extLst>
              </p:cNvPr>
              <p:cNvSpPr/>
              <p:nvPr/>
            </p:nvSpPr>
            <p:spPr>
              <a:xfrm>
                <a:off x="723999" y="7852488"/>
                <a:ext cx="392068" cy="288121"/>
              </a:xfrm>
              <a:custGeom>
                <a:avLst/>
                <a:gdLst>
                  <a:gd name="connsiteX0" fmla="*/ 206738 w 392068"/>
                  <a:gd name="connsiteY0" fmla="*/ 28737 h 288121"/>
                  <a:gd name="connsiteX1" fmla="*/ 166443 w 392068"/>
                  <a:gd name="connsiteY1" fmla="*/ 19365 h 288121"/>
                  <a:gd name="connsiteX2" fmla="*/ 121479 w 392068"/>
                  <a:gd name="connsiteY2" fmla="*/ 18982 h 288121"/>
                  <a:gd name="connsiteX3" fmla="*/ 76419 w 392068"/>
                  <a:gd name="connsiteY3" fmla="*/ 37066 h 288121"/>
                  <a:gd name="connsiteX4" fmla="*/ 73824 w 392068"/>
                  <a:gd name="connsiteY4" fmla="*/ 36970 h 288121"/>
                  <a:gd name="connsiteX5" fmla="*/ 36862 w 392068"/>
                  <a:gd name="connsiteY5" fmla="*/ 73853 h 288121"/>
                  <a:gd name="connsiteX6" fmla="*/ 38157 w 392068"/>
                  <a:gd name="connsiteY6" fmla="*/ 83583 h 288121"/>
                  <a:gd name="connsiteX7" fmla="*/ 17046 w 392068"/>
                  <a:gd name="connsiteY7" fmla="*/ 131341 h 288121"/>
                  <a:gd name="connsiteX8" fmla="*/ 20073 w 392068"/>
                  <a:gd name="connsiteY8" fmla="*/ 137429 h 288121"/>
                  <a:gd name="connsiteX9" fmla="*/ 4076 w 392068"/>
                  <a:gd name="connsiteY9" fmla="*/ 187118 h 288121"/>
                  <a:gd name="connsiteX10" fmla="*/ 11064 w 392068"/>
                  <a:gd name="connsiteY10" fmla="*/ 196615 h 288121"/>
                  <a:gd name="connsiteX11" fmla="*/ 11361 w 392068"/>
                  <a:gd name="connsiteY11" fmla="*/ 240750 h 288121"/>
                  <a:gd name="connsiteX12" fmla="*/ 35625 w 392068"/>
                  <a:gd name="connsiteY12" fmla="*/ 287905 h 288121"/>
                  <a:gd name="connsiteX13" fmla="*/ 81430 w 392068"/>
                  <a:gd name="connsiteY13" fmla="*/ 277268 h 288121"/>
                  <a:gd name="connsiteX14" fmla="*/ 115618 w 392068"/>
                  <a:gd name="connsiteY14" fmla="*/ 265981 h 288121"/>
                  <a:gd name="connsiteX15" fmla="*/ 119033 w 392068"/>
                  <a:gd name="connsiteY15" fmla="*/ 266141 h 288121"/>
                  <a:gd name="connsiteX16" fmla="*/ 142679 w 392068"/>
                  <a:gd name="connsiteY16" fmla="*/ 257567 h 288121"/>
                  <a:gd name="connsiteX17" fmla="*/ 174974 w 392068"/>
                  <a:gd name="connsiteY17" fmla="*/ 225357 h 288121"/>
                  <a:gd name="connsiteX18" fmla="*/ 228619 w 392068"/>
                  <a:gd name="connsiteY18" fmla="*/ 194403 h 288121"/>
                  <a:gd name="connsiteX19" fmla="*/ 280769 w 392068"/>
                  <a:gd name="connsiteY19" fmla="*/ 192115 h 288121"/>
                  <a:gd name="connsiteX20" fmla="*/ 285443 w 392068"/>
                  <a:gd name="connsiteY20" fmla="*/ 185765 h 288121"/>
                  <a:gd name="connsiteX21" fmla="*/ 287145 w 392068"/>
                  <a:gd name="connsiteY21" fmla="*/ 185765 h 288121"/>
                  <a:gd name="connsiteX22" fmla="*/ 319802 w 392068"/>
                  <a:gd name="connsiteY22" fmla="*/ 166054 h 288121"/>
                  <a:gd name="connsiteX23" fmla="*/ 347321 w 392068"/>
                  <a:gd name="connsiteY23" fmla="*/ 123898 h 288121"/>
                  <a:gd name="connsiteX24" fmla="*/ 376488 w 392068"/>
                  <a:gd name="connsiteY24" fmla="*/ 87838 h 288121"/>
                  <a:gd name="connsiteX25" fmla="*/ 376488 w 392068"/>
                  <a:gd name="connsiteY25" fmla="*/ 86519 h 288121"/>
                  <a:gd name="connsiteX26" fmla="*/ 385280 w 392068"/>
                  <a:gd name="connsiteY26" fmla="*/ 35079 h 288121"/>
                  <a:gd name="connsiteX27" fmla="*/ 380616 w 392068"/>
                  <a:gd name="connsiteY27" fmla="*/ 29683 h 288121"/>
                  <a:gd name="connsiteX28" fmla="*/ 373244 w 392068"/>
                  <a:gd name="connsiteY28" fmla="*/ 22354 h 288121"/>
                  <a:gd name="connsiteX29" fmla="*/ 336481 w 392068"/>
                  <a:gd name="connsiteY29" fmla="*/ 7962 h 288121"/>
                  <a:gd name="connsiteX30" fmla="*/ 286613 w 392068"/>
                  <a:gd name="connsiteY30" fmla="*/ 11728 h 288121"/>
                  <a:gd name="connsiteX31" fmla="*/ 261456 w 392068"/>
                  <a:gd name="connsiteY31" fmla="*/ 25631 h 288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92068" h="288121">
                    <a:moveTo>
                      <a:pt x="206738" y="28737"/>
                    </a:moveTo>
                    <a:cubicBezTo>
                      <a:pt x="196483" y="17673"/>
                      <a:pt x="180528" y="13961"/>
                      <a:pt x="166443" y="19365"/>
                    </a:cubicBezTo>
                    <a:cubicBezTo>
                      <a:pt x="153273" y="9066"/>
                      <a:pt x="134824" y="8909"/>
                      <a:pt x="121479" y="18982"/>
                    </a:cubicBezTo>
                    <a:cubicBezTo>
                      <a:pt x="104051" y="12899"/>
                      <a:pt x="84807" y="20621"/>
                      <a:pt x="76419" y="37066"/>
                    </a:cubicBezTo>
                    <a:cubicBezTo>
                      <a:pt x="75558" y="37002"/>
                      <a:pt x="74696" y="36970"/>
                      <a:pt x="73824" y="36970"/>
                    </a:cubicBezTo>
                    <a:cubicBezTo>
                      <a:pt x="53432" y="36949"/>
                      <a:pt x="36885" y="53461"/>
                      <a:pt x="36862" y="73853"/>
                    </a:cubicBezTo>
                    <a:cubicBezTo>
                      <a:pt x="36859" y="77140"/>
                      <a:pt x="37294" y="80412"/>
                      <a:pt x="38157" y="83583"/>
                    </a:cubicBezTo>
                    <a:cubicBezTo>
                      <a:pt x="19139" y="90942"/>
                      <a:pt x="9688" y="112324"/>
                      <a:pt x="17046" y="131341"/>
                    </a:cubicBezTo>
                    <a:cubicBezTo>
                      <a:pt x="17866" y="133459"/>
                      <a:pt x="18880" y="135497"/>
                      <a:pt x="20073" y="137429"/>
                    </a:cubicBezTo>
                    <a:cubicBezTo>
                      <a:pt x="1935" y="146733"/>
                      <a:pt x="-5228" y="168979"/>
                      <a:pt x="4076" y="187118"/>
                    </a:cubicBezTo>
                    <a:cubicBezTo>
                      <a:pt x="5881" y="190638"/>
                      <a:pt x="8240" y="193844"/>
                      <a:pt x="11064" y="196615"/>
                    </a:cubicBezTo>
                    <a:cubicBezTo>
                      <a:pt x="1388" y="209773"/>
                      <a:pt x="1509" y="227724"/>
                      <a:pt x="11361" y="240750"/>
                    </a:cubicBezTo>
                    <a:cubicBezTo>
                      <a:pt x="11361" y="264045"/>
                      <a:pt x="16095" y="286214"/>
                      <a:pt x="35625" y="287905"/>
                    </a:cubicBezTo>
                    <a:cubicBezTo>
                      <a:pt x="50517" y="289192"/>
                      <a:pt x="65580" y="284639"/>
                      <a:pt x="81430" y="277268"/>
                    </a:cubicBezTo>
                    <a:cubicBezTo>
                      <a:pt x="94013" y="279699"/>
                      <a:pt x="106956" y="275426"/>
                      <a:pt x="115618" y="265981"/>
                    </a:cubicBezTo>
                    <a:cubicBezTo>
                      <a:pt x="116746" y="266088"/>
                      <a:pt x="117873" y="266141"/>
                      <a:pt x="119033" y="266141"/>
                    </a:cubicBezTo>
                    <a:cubicBezTo>
                      <a:pt x="127678" y="266153"/>
                      <a:pt x="136050" y="263117"/>
                      <a:pt x="142679" y="257567"/>
                    </a:cubicBezTo>
                    <a:cubicBezTo>
                      <a:pt x="159582" y="255558"/>
                      <a:pt x="172921" y="242255"/>
                      <a:pt x="174974" y="225357"/>
                    </a:cubicBezTo>
                    <a:cubicBezTo>
                      <a:pt x="193622" y="211784"/>
                      <a:pt x="200430" y="200955"/>
                      <a:pt x="228619" y="194403"/>
                    </a:cubicBezTo>
                    <a:cubicBezTo>
                      <a:pt x="243651" y="208172"/>
                      <a:pt x="267000" y="207147"/>
                      <a:pt x="280769" y="192115"/>
                    </a:cubicBezTo>
                    <a:cubicBezTo>
                      <a:pt x="282550" y="190171"/>
                      <a:pt x="284117" y="188043"/>
                      <a:pt x="285443" y="185765"/>
                    </a:cubicBezTo>
                    <a:lnTo>
                      <a:pt x="287145" y="185765"/>
                    </a:lnTo>
                    <a:cubicBezTo>
                      <a:pt x="300846" y="185769"/>
                      <a:pt x="313422" y="178179"/>
                      <a:pt x="319802" y="166054"/>
                    </a:cubicBezTo>
                    <a:cubicBezTo>
                      <a:pt x="338628" y="161417"/>
                      <a:pt x="350651" y="142999"/>
                      <a:pt x="347321" y="123898"/>
                    </a:cubicBezTo>
                    <a:cubicBezTo>
                      <a:pt x="364321" y="120247"/>
                      <a:pt x="376470" y="105227"/>
                      <a:pt x="376488" y="87838"/>
                    </a:cubicBezTo>
                    <a:cubicBezTo>
                      <a:pt x="376488" y="87391"/>
                      <a:pt x="376488" y="86955"/>
                      <a:pt x="376488" y="86519"/>
                    </a:cubicBezTo>
                    <a:cubicBezTo>
                      <a:pt x="393121" y="74742"/>
                      <a:pt x="397058" y="51711"/>
                      <a:pt x="385280" y="35079"/>
                    </a:cubicBezTo>
                    <a:cubicBezTo>
                      <a:pt x="383904" y="33134"/>
                      <a:pt x="382341" y="31327"/>
                      <a:pt x="380616" y="29683"/>
                    </a:cubicBezTo>
                    <a:cubicBezTo>
                      <a:pt x="378704" y="26748"/>
                      <a:pt x="376192" y="24249"/>
                      <a:pt x="373244" y="22354"/>
                    </a:cubicBezTo>
                    <a:cubicBezTo>
                      <a:pt x="364802" y="10854"/>
                      <a:pt x="350487" y="5249"/>
                      <a:pt x="336481" y="7962"/>
                    </a:cubicBezTo>
                    <a:cubicBezTo>
                      <a:pt x="321415" y="-3960"/>
                      <a:pt x="299719" y="-2322"/>
                      <a:pt x="286613" y="11728"/>
                    </a:cubicBezTo>
                    <a:cubicBezTo>
                      <a:pt x="276692" y="12767"/>
                      <a:pt x="267615" y="17782"/>
                      <a:pt x="261456" y="25631"/>
                    </a:cubicBezTo>
                  </a:path>
                </a:pathLst>
              </a:custGeom>
              <a:solidFill>
                <a:srgbClr val="7A00E6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5C548F64-7AEB-654C-3FF3-783FCF1E1919}"/>
                  </a:ext>
                </a:extLst>
              </p:cNvPr>
              <p:cNvSpPr/>
              <p:nvPr/>
            </p:nvSpPr>
            <p:spPr>
              <a:xfrm>
                <a:off x="577067" y="7611632"/>
                <a:ext cx="1063" cy="1063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/>
                </a:pathLst>
              </a:custGeom>
              <a:solidFill>
                <a:srgbClr val="FADC4B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93F954C-D42A-1A54-EFA5-627F1D74588D}"/>
                  </a:ext>
                </a:extLst>
              </p:cNvPr>
              <p:cNvSpPr/>
              <p:nvPr/>
            </p:nvSpPr>
            <p:spPr>
              <a:xfrm>
                <a:off x="899208" y="7876895"/>
                <a:ext cx="87162" cy="200747"/>
              </a:xfrm>
              <a:custGeom>
                <a:avLst/>
                <a:gdLst>
                  <a:gd name="connsiteX0" fmla="*/ 19902 w 87162"/>
                  <a:gd name="connsiteY0" fmla="*/ 117926 h 200747"/>
                  <a:gd name="connsiteX1" fmla="*/ 0 w 87162"/>
                  <a:gd name="connsiteY1" fmla="*/ 200748 h 200747"/>
                  <a:gd name="connsiteX2" fmla="*/ 10754 w 87162"/>
                  <a:gd name="connsiteY2" fmla="*/ 192600 h 200747"/>
                  <a:gd name="connsiteX3" fmla="*/ 53804 w 87162"/>
                  <a:gd name="connsiteY3" fmla="*/ 170623 h 200747"/>
                  <a:gd name="connsiteX4" fmla="*/ 42783 w 87162"/>
                  <a:gd name="connsiteY4" fmla="*/ 153603 h 200747"/>
                  <a:gd name="connsiteX5" fmla="*/ 41720 w 87162"/>
                  <a:gd name="connsiteY5" fmla="*/ 144785 h 200747"/>
                  <a:gd name="connsiteX6" fmla="*/ 69707 w 87162"/>
                  <a:gd name="connsiteY6" fmla="*/ 52676 h 200747"/>
                  <a:gd name="connsiteX7" fmla="*/ 87162 w 87162"/>
                  <a:gd name="connsiteY7" fmla="*/ 734 h 200747"/>
                  <a:gd name="connsiteX8" fmla="*/ 87162 w 87162"/>
                  <a:gd name="connsiteY8" fmla="*/ 0 h 200747"/>
                  <a:gd name="connsiteX9" fmla="*/ 32221 w 87162"/>
                  <a:gd name="connsiteY9" fmla="*/ 4255 h 200747"/>
                  <a:gd name="connsiteX10" fmla="*/ 32074 w 87162"/>
                  <a:gd name="connsiteY10" fmla="*/ 4406 h 200747"/>
                  <a:gd name="connsiteX11" fmla="*/ 32167 w 87162"/>
                  <a:gd name="connsiteY11" fmla="*/ 4542 h 200747"/>
                  <a:gd name="connsiteX12" fmla="*/ 53772 w 87162"/>
                  <a:gd name="connsiteY12" fmla="*/ 29380 h 200747"/>
                  <a:gd name="connsiteX13" fmla="*/ 19902 w 87162"/>
                  <a:gd name="connsiteY13" fmla="*/ 117926 h 200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162" h="200747">
                    <a:moveTo>
                      <a:pt x="19902" y="117926"/>
                    </a:moveTo>
                    <a:cubicBezTo>
                      <a:pt x="6946" y="163358"/>
                      <a:pt x="26678" y="163932"/>
                      <a:pt x="0" y="200748"/>
                    </a:cubicBezTo>
                    <a:cubicBezTo>
                      <a:pt x="3468" y="198067"/>
                      <a:pt x="7042" y="195312"/>
                      <a:pt x="10754" y="192600"/>
                    </a:cubicBezTo>
                    <a:cubicBezTo>
                      <a:pt x="22849" y="183760"/>
                      <a:pt x="36561" y="175272"/>
                      <a:pt x="53804" y="170623"/>
                    </a:cubicBezTo>
                    <a:cubicBezTo>
                      <a:pt x="49176" y="166506"/>
                      <a:pt x="44773" y="161400"/>
                      <a:pt x="42783" y="153603"/>
                    </a:cubicBezTo>
                    <a:cubicBezTo>
                      <a:pt x="42085" y="150715"/>
                      <a:pt x="41727" y="147756"/>
                      <a:pt x="41720" y="144785"/>
                    </a:cubicBezTo>
                    <a:cubicBezTo>
                      <a:pt x="41230" y="112543"/>
                      <a:pt x="53080" y="77695"/>
                      <a:pt x="69707" y="52676"/>
                    </a:cubicBezTo>
                    <a:cubicBezTo>
                      <a:pt x="86333" y="27657"/>
                      <a:pt x="62867" y="15328"/>
                      <a:pt x="87162" y="734"/>
                    </a:cubicBezTo>
                    <a:lnTo>
                      <a:pt x="87162" y="0"/>
                    </a:lnTo>
                    <a:cubicBezTo>
                      <a:pt x="69263" y="4770"/>
                      <a:pt x="50640" y="6211"/>
                      <a:pt x="32221" y="4255"/>
                    </a:cubicBezTo>
                    <a:cubicBezTo>
                      <a:pt x="32139" y="4256"/>
                      <a:pt x="32073" y="4324"/>
                      <a:pt x="32074" y="4406"/>
                    </a:cubicBezTo>
                    <a:cubicBezTo>
                      <a:pt x="32075" y="4466"/>
                      <a:pt x="32111" y="4520"/>
                      <a:pt x="32167" y="4542"/>
                    </a:cubicBezTo>
                    <a:cubicBezTo>
                      <a:pt x="40528" y="6861"/>
                      <a:pt x="57293" y="14467"/>
                      <a:pt x="53772" y="29380"/>
                    </a:cubicBezTo>
                    <a:cubicBezTo>
                      <a:pt x="48868" y="49910"/>
                      <a:pt x="32859" y="72493"/>
                      <a:pt x="19902" y="117926"/>
                    </a:cubicBezTo>
                    <a:close/>
                  </a:path>
                </a:pathLst>
              </a:custGeom>
              <a:solidFill>
                <a:schemeClr val="accent1">
                  <a:lumMod val="10000"/>
                  <a:lumOff val="90000"/>
                </a:schemeClr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D27F74F-FC85-C008-D5E4-9CA99B9CCFCB}"/>
                  </a:ext>
                </a:extLst>
              </p:cNvPr>
              <p:cNvSpPr/>
              <p:nvPr/>
            </p:nvSpPr>
            <p:spPr>
              <a:xfrm>
                <a:off x="791552" y="8113396"/>
                <a:ext cx="63616" cy="42867"/>
              </a:xfrm>
              <a:custGeom>
                <a:avLst/>
                <a:gdLst>
                  <a:gd name="connsiteX0" fmla="*/ 24674 w 63616"/>
                  <a:gd name="connsiteY0" fmla="*/ 42868 h 42867"/>
                  <a:gd name="connsiteX1" fmla="*/ 11909 w 63616"/>
                  <a:gd name="connsiteY1" fmla="*/ 38411 h 42867"/>
                  <a:gd name="connsiteX2" fmla="*/ 102 w 63616"/>
                  <a:gd name="connsiteY2" fmla="*/ 21178 h 42867"/>
                  <a:gd name="connsiteX3" fmla="*/ 4197 w 63616"/>
                  <a:gd name="connsiteY3" fmla="*/ 15040 h 42867"/>
                  <a:gd name="connsiteX4" fmla="*/ 10335 w 63616"/>
                  <a:gd name="connsiteY4" fmla="*/ 19136 h 42867"/>
                  <a:gd name="connsiteX5" fmla="*/ 18207 w 63616"/>
                  <a:gd name="connsiteY5" fmla="*/ 30082 h 42867"/>
                  <a:gd name="connsiteX6" fmla="*/ 27514 w 63616"/>
                  <a:gd name="connsiteY6" fmla="*/ 32039 h 42867"/>
                  <a:gd name="connsiteX7" fmla="*/ 53608 w 63616"/>
                  <a:gd name="connsiteY7" fmla="*/ 3137 h 42867"/>
                  <a:gd name="connsiteX8" fmla="*/ 60479 w 63616"/>
                  <a:gd name="connsiteY8" fmla="*/ 435 h 42867"/>
                  <a:gd name="connsiteX9" fmla="*/ 63181 w 63616"/>
                  <a:gd name="connsiteY9" fmla="*/ 7307 h 42867"/>
                  <a:gd name="connsiteX10" fmla="*/ 30206 w 63616"/>
                  <a:gd name="connsiteY10" fmla="*/ 42134 h 42867"/>
                  <a:gd name="connsiteX11" fmla="*/ 24674 w 63616"/>
                  <a:gd name="connsiteY11" fmla="*/ 42868 h 42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616" h="42867">
                    <a:moveTo>
                      <a:pt x="24674" y="42868"/>
                    </a:moveTo>
                    <a:cubicBezTo>
                      <a:pt x="20043" y="42840"/>
                      <a:pt x="15552" y="41272"/>
                      <a:pt x="11909" y="38411"/>
                    </a:cubicBezTo>
                    <a:cubicBezTo>
                      <a:pt x="5367" y="33454"/>
                      <a:pt x="1389" y="27656"/>
                      <a:pt x="102" y="21178"/>
                    </a:cubicBezTo>
                    <a:cubicBezTo>
                      <a:pt x="-462" y="18352"/>
                      <a:pt x="1372" y="15604"/>
                      <a:pt x="4197" y="15040"/>
                    </a:cubicBezTo>
                    <a:cubicBezTo>
                      <a:pt x="7022" y="14477"/>
                      <a:pt x="9771" y="16311"/>
                      <a:pt x="10335" y="19136"/>
                    </a:cubicBezTo>
                    <a:cubicBezTo>
                      <a:pt x="11111" y="23029"/>
                      <a:pt x="13760" y="26710"/>
                      <a:pt x="18207" y="30082"/>
                    </a:cubicBezTo>
                    <a:cubicBezTo>
                      <a:pt x="20794" y="32235"/>
                      <a:pt x="24279" y="32967"/>
                      <a:pt x="27514" y="32039"/>
                    </a:cubicBezTo>
                    <a:cubicBezTo>
                      <a:pt x="38024" y="29295"/>
                      <a:pt x="49097" y="13487"/>
                      <a:pt x="53608" y="3137"/>
                    </a:cubicBezTo>
                    <a:cubicBezTo>
                      <a:pt x="54759" y="494"/>
                      <a:pt x="57836" y="-716"/>
                      <a:pt x="60479" y="435"/>
                    </a:cubicBezTo>
                    <a:cubicBezTo>
                      <a:pt x="63123" y="1586"/>
                      <a:pt x="64332" y="4664"/>
                      <a:pt x="63181" y="7307"/>
                    </a:cubicBezTo>
                    <a:cubicBezTo>
                      <a:pt x="58001" y="19189"/>
                      <a:pt x="44938" y="38272"/>
                      <a:pt x="30206" y="42134"/>
                    </a:cubicBezTo>
                    <a:cubicBezTo>
                      <a:pt x="28401" y="42616"/>
                      <a:pt x="26542" y="42862"/>
                      <a:pt x="24674" y="428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8BB5D6A-6794-1E73-8398-7FD098BBCB66}"/>
                  </a:ext>
                </a:extLst>
              </p:cNvPr>
              <p:cNvSpPr/>
              <p:nvPr/>
            </p:nvSpPr>
            <p:spPr>
              <a:xfrm>
                <a:off x="893968" y="7871616"/>
                <a:ext cx="97540" cy="211249"/>
              </a:xfrm>
              <a:custGeom>
                <a:avLst/>
                <a:gdLst>
                  <a:gd name="connsiteX0" fmla="*/ 5251 w 97540"/>
                  <a:gd name="connsiteY0" fmla="*/ 211250 h 211249"/>
                  <a:gd name="connsiteX1" fmla="*/ 0 w 97540"/>
                  <a:gd name="connsiteY1" fmla="*/ 206076 h 211249"/>
                  <a:gd name="connsiteX2" fmla="*/ 996 w 97540"/>
                  <a:gd name="connsiteY2" fmla="*/ 202974 h 211249"/>
                  <a:gd name="connsiteX3" fmla="*/ 15016 w 97540"/>
                  <a:gd name="connsiteY3" fmla="*/ 162648 h 211249"/>
                  <a:gd name="connsiteX4" fmla="*/ 20100 w 97540"/>
                  <a:gd name="connsiteY4" fmla="*/ 121789 h 211249"/>
                  <a:gd name="connsiteX5" fmla="*/ 42715 w 97540"/>
                  <a:gd name="connsiteY5" fmla="*/ 62093 h 211249"/>
                  <a:gd name="connsiteX6" fmla="*/ 53853 w 97540"/>
                  <a:gd name="connsiteY6" fmla="*/ 33372 h 211249"/>
                  <a:gd name="connsiteX7" fmla="*/ 35929 w 97540"/>
                  <a:gd name="connsiteY7" fmla="*/ 14757 h 211249"/>
                  <a:gd name="connsiteX8" fmla="*/ 31690 w 97540"/>
                  <a:gd name="connsiteY8" fmla="*/ 8496 h 211249"/>
                  <a:gd name="connsiteX9" fmla="*/ 37950 w 97540"/>
                  <a:gd name="connsiteY9" fmla="*/ 4257 h 211249"/>
                  <a:gd name="connsiteX10" fmla="*/ 90924 w 97540"/>
                  <a:gd name="connsiteY10" fmla="*/ 194 h 211249"/>
                  <a:gd name="connsiteX11" fmla="*/ 97348 w 97540"/>
                  <a:gd name="connsiteY11" fmla="*/ 3810 h 211249"/>
                  <a:gd name="connsiteX12" fmla="*/ 97540 w 97540"/>
                  <a:gd name="connsiteY12" fmla="*/ 5225 h 211249"/>
                  <a:gd name="connsiteX13" fmla="*/ 97540 w 97540"/>
                  <a:gd name="connsiteY13" fmla="*/ 5949 h 211249"/>
                  <a:gd name="connsiteX14" fmla="*/ 95009 w 97540"/>
                  <a:gd name="connsiteY14" fmla="*/ 10416 h 211249"/>
                  <a:gd name="connsiteX15" fmla="*/ 86084 w 97540"/>
                  <a:gd name="connsiteY15" fmla="*/ 29287 h 211249"/>
                  <a:gd name="connsiteX16" fmla="*/ 79212 w 97540"/>
                  <a:gd name="connsiteY16" fmla="*/ 60774 h 211249"/>
                  <a:gd name="connsiteX17" fmla="*/ 52098 w 97540"/>
                  <a:gd name="connsiteY17" fmla="*/ 149915 h 211249"/>
                  <a:gd name="connsiteX18" fmla="*/ 53055 w 97540"/>
                  <a:gd name="connsiteY18" fmla="*/ 157520 h 211249"/>
                  <a:gd name="connsiteX19" fmla="*/ 49289 w 97540"/>
                  <a:gd name="connsiteY19" fmla="*/ 163860 h 211249"/>
                  <a:gd name="connsiteX20" fmla="*/ 42949 w 97540"/>
                  <a:gd name="connsiteY20" fmla="*/ 160095 h 211249"/>
                  <a:gd name="connsiteX21" fmla="*/ 41673 w 97540"/>
                  <a:gd name="connsiteY21" fmla="*/ 150074 h 211249"/>
                  <a:gd name="connsiteX22" fmla="*/ 70521 w 97540"/>
                  <a:gd name="connsiteY22" fmla="*/ 54998 h 211249"/>
                  <a:gd name="connsiteX23" fmla="*/ 75702 w 97540"/>
                  <a:gd name="connsiteY23" fmla="*/ 30340 h 211249"/>
                  <a:gd name="connsiteX24" fmla="*/ 77319 w 97540"/>
                  <a:gd name="connsiteY24" fmla="*/ 13714 h 211249"/>
                  <a:gd name="connsiteX25" fmla="*/ 58172 w 97540"/>
                  <a:gd name="connsiteY25" fmla="*/ 15437 h 211249"/>
                  <a:gd name="connsiteX26" fmla="*/ 64054 w 97540"/>
                  <a:gd name="connsiteY26" fmla="*/ 35755 h 211249"/>
                  <a:gd name="connsiteX27" fmla="*/ 52268 w 97540"/>
                  <a:gd name="connsiteY27" fmla="*/ 66348 h 211249"/>
                  <a:gd name="connsiteX28" fmla="*/ 30174 w 97540"/>
                  <a:gd name="connsiteY28" fmla="*/ 124608 h 211249"/>
                  <a:gd name="connsiteX29" fmla="*/ 25483 w 97540"/>
                  <a:gd name="connsiteY29" fmla="*/ 162350 h 211249"/>
                  <a:gd name="connsiteX30" fmla="*/ 22100 w 97540"/>
                  <a:gd name="connsiteY30" fmla="*/ 187273 h 211249"/>
                  <a:gd name="connsiteX31" fmla="*/ 29546 w 97540"/>
                  <a:gd name="connsiteY31" fmla="*/ 182667 h 211249"/>
                  <a:gd name="connsiteX32" fmla="*/ 36668 w 97540"/>
                  <a:gd name="connsiteY32" fmla="*/ 184587 h 211249"/>
                  <a:gd name="connsiteX33" fmla="*/ 34748 w 97540"/>
                  <a:gd name="connsiteY33" fmla="*/ 191709 h 211249"/>
                  <a:gd name="connsiteX34" fmla="*/ 19037 w 97540"/>
                  <a:gd name="connsiteY34" fmla="*/ 202059 h 211249"/>
                  <a:gd name="connsiteX35" fmla="*/ 8399 w 97540"/>
                  <a:gd name="connsiteY35" fmla="*/ 210122 h 211249"/>
                  <a:gd name="connsiteX36" fmla="*/ 5251 w 97540"/>
                  <a:gd name="connsiteY36" fmla="*/ 211250 h 211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7540" h="211249">
                    <a:moveTo>
                      <a:pt x="5251" y="211250"/>
                    </a:moveTo>
                    <a:cubicBezTo>
                      <a:pt x="2372" y="211271"/>
                      <a:pt x="21" y="208954"/>
                      <a:pt x="0" y="206076"/>
                    </a:cubicBezTo>
                    <a:cubicBezTo>
                      <a:pt x="-7" y="204962"/>
                      <a:pt x="342" y="203875"/>
                      <a:pt x="996" y="202974"/>
                    </a:cubicBezTo>
                    <a:cubicBezTo>
                      <a:pt x="15516" y="182933"/>
                      <a:pt x="15314" y="174859"/>
                      <a:pt x="15016" y="162648"/>
                    </a:cubicBezTo>
                    <a:cubicBezTo>
                      <a:pt x="14782" y="153223"/>
                      <a:pt x="14495" y="141490"/>
                      <a:pt x="20100" y="121789"/>
                    </a:cubicBezTo>
                    <a:cubicBezTo>
                      <a:pt x="27547" y="95696"/>
                      <a:pt x="35950" y="77113"/>
                      <a:pt x="42715" y="62093"/>
                    </a:cubicBezTo>
                    <a:cubicBezTo>
                      <a:pt x="47821" y="50785"/>
                      <a:pt x="51864" y="41882"/>
                      <a:pt x="53853" y="33372"/>
                    </a:cubicBezTo>
                    <a:cubicBezTo>
                      <a:pt x="56789" y="20916"/>
                      <a:pt x="38078" y="15352"/>
                      <a:pt x="35929" y="14757"/>
                    </a:cubicBezTo>
                    <a:cubicBezTo>
                      <a:pt x="33029" y="14198"/>
                      <a:pt x="31131" y="11396"/>
                      <a:pt x="31690" y="8496"/>
                    </a:cubicBezTo>
                    <a:cubicBezTo>
                      <a:pt x="32248" y="5597"/>
                      <a:pt x="35051" y="3699"/>
                      <a:pt x="37950" y="4257"/>
                    </a:cubicBezTo>
                    <a:cubicBezTo>
                      <a:pt x="55708" y="6169"/>
                      <a:pt x="73666" y="4791"/>
                      <a:pt x="90924" y="194"/>
                    </a:cubicBezTo>
                    <a:cubicBezTo>
                      <a:pt x="93696" y="-581"/>
                      <a:pt x="96572" y="1038"/>
                      <a:pt x="97348" y="3810"/>
                    </a:cubicBezTo>
                    <a:cubicBezTo>
                      <a:pt x="97476" y="4270"/>
                      <a:pt x="97541" y="4747"/>
                      <a:pt x="97540" y="5225"/>
                    </a:cubicBezTo>
                    <a:lnTo>
                      <a:pt x="97540" y="5949"/>
                    </a:lnTo>
                    <a:cubicBezTo>
                      <a:pt x="97539" y="7779"/>
                      <a:pt x="96579" y="9475"/>
                      <a:pt x="95009" y="10416"/>
                    </a:cubicBezTo>
                    <a:cubicBezTo>
                      <a:pt x="84797" y="16554"/>
                      <a:pt x="85222" y="20809"/>
                      <a:pt x="86084" y="29287"/>
                    </a:cubicBezTo>
                    <a:cubicBezTo>
                      <a:pt x="86871" y="37031"/>
                      <a:pt x="87935" y="47637"/>
                      <a:pt x="79212" y="60774"/>
                    </a:cubicBezTo>
                    <a:cubicBezTo>
                      <a:pt x="62043" y="86622"/>
                      <a:pt x="51651" y="120779"/>
                      <a:pt x="52098" y="149915"/>
                    </a:cubicBezTo>
                    <a:cubicBezTo>
                      <a:pt x="52120" y="152478"/>
                      <a:pt x="52441" y="155031"/>
                      <a:pt x="53055" y="157520"/>
                    </a:cubicBezTo>
                    <a:cubicBezTo>
                      <a:pt x="53766" y="160310"/>
                      <a:pt x="52079" y="163150"/>
                      <a:pt x="49289" y="163860"/>
                    </a:cubicBezTo>
                    <a:cubicBezTo>
                      <a:pt x="46499" y="164571"/>
                      <a:pt x="43660" y="162885"/>
                      <a:pt x="42949" y="160095"/>
                    </a:cubicBezTo>
                    <a:cubicBezTo>
                      <a:pt x="42136" y="156815"/>
                      <a:pt x="41707" y="153453"/>
                      <a:pt x="41673" y="150074"/>
                    </a:cubicBezTo>
                    <a:cubicBezTo>
                      <a:pt x="41194" y="118939"/>
                      <a:pt x="52246" y="82506"/>
                      <a:pt x="70521" y="54998"/>
                    </a:cubicBezTo>
                    <a:cubicBezTo>
                      <a:pt x="77180" y="44967"/>
                      <a:pt x="76436" y="37531"/>
                      <a:pt x="75702" y="30340"/>
                    </a:cubicBezTo>
                    <a:cubicBezTo>
                      <a:pt x="75170" y="25075"/>
                      <a:pt x="74638" y="19416"/>
                      <a:pt x="77319" y="13714"/>
                    </a:cubicBezTo>
                    <a:cubicBezTo>
                      <a:pt x="70977" y="14670"/>
                      <a:pt x="64583" y="15246"/>
                      <a:pt x="58172" y="15437"/>
                    </a:cubicBezTo>
                    <a:cubicBezTo>
                      <a:pt x="63224" y="20628"/>
                      <a:pt x="66022" y="27426"/>
                      <a:pt x="64054" y="35755"/>
                    </a:cubicBezTo>
                    <a:cubicBezTo>
                      <a:pt x="61831" y="45179"/>
                      <a:pt x="57406" y="54987"/>
                      <a:pt x="52268" y="66348"/>
                    </a:cubicBezTo>
                    <a:cubicBezTo>
                      <a:pt x="45641" y="81006"/>
                      <a:pt x="37375" y="99249"/>
                      <a:pt x="30174" y="124608"/>
                    </a:cubicBezTo>
                    <a:cubicBezTo>
                      <a:pt x="24994" y="142777"/>
                      <a:pt x="25249" y="153170"/>
                      <a:pt x="25483" y="162350"/>
                    </a:cubicBezTo>
                    <a:cubicBezTo>
                      <a:pt x="25685" y="170540"/>
                      <a:pt x="25866" y="177667"/>
                      <a:pt x="22100" y="187273"/>
                    </a:cubicBezTo>
                    <a:cubicBezTo>
                      <a:pt x="24653" y="185603"/>
                      <a:pt x="27121" y="184082"/>
                      <a:pt x="29546" y="182667"/>
                    </a:cubicBezTo>
                    <a:cubicBezTo>
                      <a:pt x="32043" y="181231"/>
                      <a:pt x="35232" y="182090"/>
                      <a:pt x="36668" y="184587"/>
                    </a:cubicBezTo>
                    <a:cubicBezTo>
                      <a:pt x="38104" y="187084"/>
                      <a:pt x="37245" y="190273"/>
                      <a:pt x="34748" y="191709"/>
                    </a:cubicBezTo>
                    <a:cubicBezTo>
                      <a:pt x="29324" y="194867"/>
                      <a:pt x="24080" y="198322"/>
                      <a:pt x="19037" y="202059"/>
                    </a:cubicBezTo>
                    <a:cubicBezTo>
                      <a:pt x="15494" y="204644"/>
                      <a:pt x="12122" y="207239"/>
                      <a:pt x="8399" y="210122"/>
                    </a:cubicBezTo>
                    <a:cubicBezTo>
                      <a:pt x="7503" y="210835"/>
                      <a:pt x="6395" y="211230"/>
                      <a:pt x="5251" y="2112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860D1BD-F01F-15E2-FD2C-51A4F3420CB9}"/>
                  </a:ext>
                </a:extLst>
              </p:cNvPr>
              <p:cNvSpPr/>
              <p:nvPr/>
            </p:nvSpPr>
            <p:spPr>
              <a:xfrm>
                <a:off x="733361" y="7930284"/>
                <a:ext cx="44511" cy="78588"/>
              </a:xfrm>
              <a:custGeom>
                <a:avLst/>
                <a:gdLst>
                  <a:gd name="connsiteX0" fmla="*/ 39294 w 44511"/>
                  <a:gd name="connsiteY0" fmla="*/ 78589 h 78588"/>
                  <a:gd name="connsiteX1" fmla="*/ 0 w 44511"/>
                  <a:gd name="connsiteY1" fmla="*/ 39294 h 78588"/>
                  <a:gd name="connsiteX2" fmla="*/ 39294 w 44511"/>
                  <a:gd name="connsiteY2" fmla="*/ 0 h 78588"/>
                  <a:gd name="connsiteX3" fmla="*/ 44512 w 44511"/>
                  <a:gd name="connsiteY3" fmla="*/ 5218 h 78588"/>
                  <a:gd name="connsiteX4" fmla="*/ 39294 w 44511"/>
                  <a:gd name="connsiteY4" fmla="*/ 10435 h 78588"/>
                  <a:gd name="connsiteX5" fmla="*/ 10435 w 44511"/>
                  <a:gd name="connsiteY5" fmla="*/ 39294 h 78588"/>
                  <a:gd name="connsiteX6" fmla="*/ 39294 w 44511"/>
                  <a:gd name="connsiteY6" fmla="*/ 68153 h 78588"/>
                  <a:gd name="connsiteX7" fmla="*/ 44512 w 44511"/>
                  <a:gd name="connsiteY7" fmla="*/ 73371 h 78588"/>
                  <a:gd name="connsiteX8" fmla="*/ 39294 w 44511"/>
                  <a:gd name="connsiteY8" fmla="*/ 78589 h 7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511" h="78588">
                    <a:moveTo>
                      <a:pt x="39294" y="78589"/>
                    </a:moveTo>
                    <a:cubicBezTo>
                      <a:pt x="17593" y="78589"/>
                      <a:pt x="0" y="60996"/>
                      <a:pt x="0" y="39294"/>
                    </a:cubicBezTo>
                    <a:cubicBezTo>
                      <a:pt x="0" y="17593"/>
                      <a:pt x="17593" y="0"/>
                      <a:pt x="39294" y="0"/>
                    </a:cubicBezTo>
                    <a:cubicBezTo>
                      <a:pt x="42176" y="0"/>
                      <a:pt x="44512" y="2336"/>
                      <a:pt x="44512" y="5218"/>
                    </a:cubicBezTo>
                    <a:cubicBezTo>
                      <a:pt x="44512" y="8099"/>
                      <a:pt x="42176" y="10435"/>
                      <a:pt x="39294" y="10435"/>
                    </a:cubicBezTo>
                    <a:cubicBezTo>
                      <a:pt x="23356" y="10435"/>
                      <a:pt x="10435" y="23356"/>
                      <a:pt x="10435" y="39294"/>
                    </a:cubicBezTo>
                    <a:cubicBezTo>
                      <a:pt x="10435" y="55232"/>
                      <a:pt x="23356" y="68153"/>
                      <a:pt x="39294" y="68153"/>
                    </a:cubicBezTo>
                    <a:cubicBezTo>
                      <a:pt x="42176" y="68153"/>
                      <a:pt x="44512" y="70489"/>
                      <a:pt x="44512" y="73371"/>
                    </a:cubicBezTo>
                    <a:cubicBezTo>
                      <a:pt x="44512" y="76253"/>
                      <a:pt x="42176" y="78589"/>
                      <a:pt x="39294" y="78589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068239A-7519-D3FC-8A71-ECF5D5912F65}"/>
                  </a:ext>
                </a:extLst>
              </p:cNvPr>
              <p:cNvSpPr/>
              <p:nvPr/>
            </p:nvSpPr>
            <p:spPr>
              <a:xfrm>
                <a:off x="1049943" y="7877888"/>
                <a:ext cx="34119" cy="53278"/>
              </a:xfrm>
              <a:custGeom>
                <a:avLst/>
                <a:gdLst>
                  <a:gd name="connsiteX0" fmla="*/ 27281 w 34119"/>
                  <a:gd name="connsiteY0" fmla="*/ 53278 h 53278"/>
                  <a:gd name="connsiteX1" fmla="*/ 22066 w 34119"/>
                  <a:gd name="connsiteY1" fmla="*/ 48047 h 53278"/>
                  <a:gd name="connsiteX2" fmla="*/ 22313 w 34119"/>
                  <a:gd name="connsiteY2" fmla="*/ 46470 h 53278"/>
                  <a:gd name="connsiteX3" fmla="*/ 3623 w 34119"/>
                  <a:gd name="connsiteY3" fmla="*/ 10186 h 53278"/>
                  <a:gd name="connsiteX4" fmla="*/ 251 w 34119"/>
                  <a:gd name="connsiteY4" fmla="*/ 3623 h 53278"/>
                  <a:gd name="connsiteX5" fmla="*/ 6814 w 34119"/>
                  <a:gd name="connsiteY5" fmla="*/ 251 h 53278"/>
                  <a:gd name="connsiteX6" fmla="*/ 32248 w 34119"/>
                  <a:gd name="connsiteY6" fmla="*/ 49672 h 53278"/>
                  <a:gd name="connsiteX7" fmla="*/ 27281 w 34119"/>
                  <a:gd name="connsiteY7" fmla="*/ 53278 h 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119" h="53278">
                    <a:moveTo>
                      <a:pt x="27281" y="53278"/>
                    </a:moveTo>
                    <a:cubicBezTo>
                      <a:pt x="24396" y="53273"/>
                      <a:pt x="22062" y="50931"/>
                      <a:pt x="22066" y="48047"/>
                    </a:cubicBezTo>
                    <a:cubicBezTo>
                      <a:pt x="22067" y="47512"/>
                      <a:pt x="22150" y="46980"/>
                      <a:pt x="22313" y="46470"/>
                    </a:cubicBezTo>
                    <a:cubicBezTo>
                      <a:pt x="27153" y="31291"/>
                      <a:pt x="18792" y="15059"/>
                      <a:pt x="3623" y="10186"/>
                    </a:cubicBezTo>
                    <a:cubicBezTo>
                      <a:pt x="880" y="9306"/>
                      <a:pt x="-630" y="6367"/>
                      <a:pt x="251" y="3623"/>
                    </a:cubicBezTo>
                    <a:cubicBezTo>
                      <a:pt x="1132" y="880"/>
                      <a:pt x="4071" y="-630"/>
                      <a:pt x="6814" y="251"/>
                    </a:cubicBezTo>
                    <a:cubicBezTo>
                      <a:pt x="27464" y="6901"/>
                      <a:pt x="38839" y="29004"/>
                      <a:pt x="32248" y="49672"/>
                    </a:cubicBezTo>
                    <a:cubicBezTo>
                      <a:pt x="31548" y="51823"/>
                      <a:pt x="29543" y="53279"/>
                      <a:pt x="27281" y="5327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9817C87-40A1-CFD7-E064-AA4C96C2D68C}"/>
                  </a:ext>
                </a:extLst>
              </p:cNvPr>
              <p:cNvSpPr/>
              <p:nvPr/>
            </p:nvSpPr>
            <p:spPr>
              <a:xfrm>
                <a:off x="1006996" y="7957596"/>
                <a:ext cx="70317" cy="66626"/>
              </a:xfrm>
              <a:custGeom>
                <a:avLst/>
                <a:gdLst>
                  <a:gd name="connsiteX0" fmla="*/ 31380 w 70317"/>
                  <a:gd name="connsiteY0" fmla="*/ 66584 h 66626"/>
                  <a:gd name="connsiteX1" fmla="*/ 1170 w 70317"/>
                  <a:gd name="connsiteY1" fmla="*/ 52202 h 66626"/>
                  <a:gd name="connsiteX2" fmla="*/ 1925 w 70317"/>
                  <a:gd name="connsiteY2" fmla="*/ 44862 h 66626"/>
                  <a:gd name="connsiteX3" fmla="*/ 9265 w 70317"/>
                  <a:gd name="connsiteY3" fmla="*/ 45618 h 66626"/>
                  <a:gd name="connsiteX4" fmla="*/ 49309 w 70317"/>
                  <a:gd name="connsiteY4" fmla="*/ 49885 h 66626"/>
                  <a:gd name="connsiteX5" fmla="*/ 53577 w 70317"/>
                  <a:gd name="connsiteY5" fmla="*/ 9840 h 66626"/>
                  <a:gd name="connsiteX6" fmla="*/ 52601 w 70317"/>
                  <a:gd name="connsiteY6" fmla="*/ 8695 h 66626"/>
                  <a:gd name="connsiteX7" fmla="*/ 53011 w 70317"/>
                  <a:gd name="connsiteY7" fmla="*/ 1329 h 66626"/>
                  <a:gd name="connsiteX8" fmla="*/ 60377 w 70317"/>
                  <a:gd name="connsiteY8" fmla="*/ 1739 h 66626"/>
                  <a:gd name="connsiteX9" fmla="*/ 57383 w 70317"/>
                  <a:gd name="connsiteY9" fmla="*/ 56686 h 66626"/>
                  <a:gd name="connsiteX10" fmla="*/ 31369 w 70317"/>
                  <a:gd name="connsiteY10" fmla="*/ 66626 h 6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317" h="66626">
                    <a:moveTo>
                      <a:pt x="31380" y="66584"/>
                    </a:moveTo>
                    <a:cubicBezTo>
                      <a:pt x="19653" y="66605"/>
                      <a:pt x="8547" y="61317"/>
                      <a:pt x="1170" y="52202"/>
                    </a:cubicBezTo>
                    <a:cubicBezTo>
                      <a:pt x="-648" y="49967"/>
                      <a:pt x="-310" y="46680"/>
                      <a:pt x="1925" y="44862"/>
                    </a:cubicBezTo>
                    <a:cubicBezTo>
                      <a:pt x="4160" y="43045"/>
                      <a:pt x="7447" y="43383"/>
                      <a:pt x="9265" y="45618"/>
                    </a:cubicBezTo>
                    <a:cubicBezTo>
                      <a:pt x="19145" y="57854"/>
                      <a:pt x="37073" y="59764"/>
                      <a:pt x="49309" y="49885"/>
                    </a:cubicBezTo>
                    <a:cubicBezTo>
                      <a:pt x="61546" y="40005"/>
                      <a:pt x="63457" y="22077"/>
                      <a:pt x="53577" y="9840"/>
                    </a:cubicBezTo>
                    <a:cubicBezTo>
                      <a:pt x="53262" y="9451"/>
                      <a:pt x="52936" y="9069"/>
                      <a:pt x="52601" y="8695"/>
                    </a:cubicBezTo>
                    <a:cubicBezTo>
                      <a:pt x="50680" y="6548"/>
                      <a:pt x="50863" y="3250"/>
                      <a:pt x="53011" y="1329"/>
                    </a:cubicBezTo>
                    <a:cubicBezTo>
                      <a:pt x="55159" y="-592"/>
                      <a:pt x="58456" y="-409"/>
                      <a:pt x="60377" y="1739"/>
                    </a:cubicBezTo>
                    <a:cubicBezTo>
                      <a:pt x="74724" y="17739"/>
                      <a:pt x="73382" y="42340"/>
                      <a:pt x="57383" y="56686"/>
                    </a:cubicBezTo>
                    <a:cubicBezTo>
                      <a:pt x="50235" y="63095"/>
                      <a:pt x="40969" y="66636"/>
                      <a:pt x="31369" y="666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EE0A959-B70F-C046-BCBE-302E97F5703B}"/>
                  </a:ext>
                </a:extLst>
              </p:cNvPr>
              <p:cNvSpPr/>
              <p:nvPr/>
            </p:nvSpPr>
            <p:spPr>
              <a:xfrm>
                <a:off x="860567" y="7989619"/>
                <a:ext cx="30322" cy="93246"/>
              </a:xfrm>
              <a:custGeom>
                <a:avLst/>
                <a:gdLst>
                  <a:gd name="connsiteX0" fmla="*/ 5240 w 30322"/>
                  <a:gd name="connsiteY0" fmla="*/ 93246 h 93246"/>
                  <a:gd name="connsiteX1" fmla="*/ 0 w 30322"/>
                  <a:gd name="connsiteY1" fmla="*/ 88040 h 93246"/>
                  <a:gd name="connsiteX2" fmla="*/ 985 w 30322"/>
                  <a:gd name="connsiteY2" fmla="*/ 84970 h 93246"/>
                  <a:gd name="connsiteX3" fmla="*/ 15005 w 30322"/>
                  <a:gd name="connsiteY3" fmla="*/ 44644 h 93246"/>
                  <a:gd name="connsiteX4" fmla="*/ 20090 w 30322"/>
                  <a:gd name="connsiteY4" fmla="*/ 3786 h 93246"/>
                  <a:gd name="connsiteX5" fmla="*/ 26536 w 30322"/>
                  <a:gd name="connsiteY5" fmla="*/ 201 h 93246"/>
                  <a:gd name="connsiteX6" fmla="*/ 30121 w 30322"/>
                  <a:gd name="connsiteY6" fmla="*/ 6648 h 93246"/>
                  <a:gd name="connsiteX7" fmla="*/ 25430 w 30322"/>
                  <a:gd name="connsiteY7" fmla="*/ 44389 h 93246"/>
                  <a:gd name="connsiteX8" fmla="*/ 9474 w 30322"/>
                  <a:gd name="connsiteY8" fmla="*/ 91098 h 93246"/>
                  <a:gd name="connsiteX9" fmla="*/ 5240 w 30322"/>
                  <a:gd name="connsiteY9" fmla="*/ 93246 h 93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322" h="93246">
                    <a:moveTo>
                      <a:pt x="5240" y="93246"/>
                    </a:moveTo>
                    <a:cubicBezTo>
                      <a:pt x="2355" y="93256"/>
                      <a:pt x="10" y="90925"/>
                      <a:pt x="0" y="88040"/>
                    </a:cubicBezTo>
                    <a:cubicBezTo>
                      <a:pt x="-4" y="86939"/>
                      <a:pt x="341" y="85864"/>
                      <a:pt x="985" y="84970"/>
                    </a:cubicBezTo>
                    <a:cubicBezTo>
                      <a:pt x="15505" y="64930"/>
                      <a:pt x="15303" y="56856"/>
                      <a:pt x="15005" y="44644"/>
                    </a:cubicBezTo>
                    <a:cubicBezTo>
                      <a:pt x="14771" y="35220"/>
                      <a:pt x="14484" y="23487"/>
                      <a:pt x="20090" y="3786"/>
                    </a:cubicBezTo>
                    <a:cubicBezTo>
                      <a:pt x="20880" y="1016"/>
                      <a:pt x="23766" y="-589"/>
                      <a:pt x="26536" y="201"/>
                    </a:cubicBezTo>
                    <a:cubicBezTo>
                      <a:pt x="29306" y="992"/>
                      <a:pt x="30911" y="3878"/>
                      <a:pt x="30121" y="6648"/>
                    </a:cubicBezTo>
                    <a:cubicBezTo>
                      <a:pt x="24940" y="24816"/>
                      <a:pt x="25196" y="35209"/>
                      <a:pt x="25430" y="44389"/>
                    </a:cubicBezTo>
                    <a:cubicBezTo>
                      <a:pt x="25759" y="57696"/>
                      <a:pt x="26025" y="68206"/>
                      <a:pt x="9474" y="91098"/>
                    </a:cubicBezTo>
                    <a:cubicBezTo>
                      <a:pt x="8490" y="92453"/>
                      <a:pt x="6914" y="93252"/>
                      <a:pt x="5240" y="932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04F018A3-EEA8-D8F6-6A98-8447A8F6785F}"/>
                  </a:ext>
                </a:extLst>
              </p:cNvPr>
              <p:cNvSpPr/>
              <p:nvPr/>
            </p:nvSpPr>
            <p:spPr>
              <a:xfrm>
                <a:off x="718741" y="7847195"/>
                <a:ext cx="402490" cy="298643"/>
              </a:xfrm>
              <a:custGeom>
                <a:avLst/>
                <a:gdLst>
                  <a:gd name="connsiteX0" fmla="*/ 46096 w 402490"/>
                  <a:gd name="connsiteY0" fmla="*/ 298644 h 298643"/>
                  <a:gd name="connsiteX1" fmla="*/ 40416 w 402490"/>
                  <a:gd name="connsiteY1" fmla="*/ 298399 h 298643"/>
                  <a:gd name="connsiteX2" fmla="*/ 11387 w 402490"/>
                  <a:gd name="connsiteY2" fmla="*/ 247744 h 298643"/>
                  <a:gd name="connsiteX3" fmla="*/ 9706 w 402490"/>
                  <a:gd name="connsiteY3" fmla="*/ 202440 h 298643"/>
                  <a:gd name="connsiteX4" fmla="*/ 15235 w 402490"/>
                  <a:gd name="connsiteY4" fmla="*/ 143110 h 298643"/>
                  <a:gd name="connsiteX5" fmla="*/ 18375 w 402490"/>
                  <a:gd name="connsiteY5" fmla="*/ 140743 h 298643"/>
                  <a:gd name="connsiteX6" fmla="*/ 37523 w 402490"/>
                  <a:gd name="connsiteY6" fmla="*/ 85822 h 298643"/>
                  <a:gd name="connsiteX7" fmla="*/ 72380 w 402490"/>
                  <a:gd name="connsiteY7" fmla="*/ 37495 h 298643"/>
                  <a:gd name="connsiteX8" fmla="*/ 78721 w 402490"/>
                  <a:gd name="connsiteY8" fmla="*/ 36954 h 298643"/>
                  <a:gd name="connsiteX9" fmla="*/ 125876 w 402490"/>
                  <a:gd name="connsiteY9" fmla="*/ 18477 h 298643"/>
                  <a:gd name="connsiteX10" fmla="*/ 172628 w 402490"/>
                  <a:gd name="connsiteY10" fmla="*/ 18786 h 298643"/>
                  <a:gd name="connsiteX11" fmla="*/ 215868 w 402490"/>
                  <a:gd name="connsiteY11" fmla="*/ 30423 h 298643"/>
                  <a:gd name="connsiteX12" fmla="*/ 215592 w 402490"/>
                  <a:gd name="connsiteY12" fmla="*/ 37795 h 298643"/>
                  <a:gd name="connsiteX13" fmla="*/ 208220 w 402490"/>
                  <a:gd name="connsiteY13" fmla="*/ 37518 h 298643"/>
                  <a:gd name="connsiteX14" fmla="*/ 173627 w 402490"/>
                  <a:gd name="connsiteY14" fmla="*/ 29466 h 298643"/>
                  <a:gd name="connsiteX15" fmla="*/ 168543 w 402490"/>
                  <a:gd name="connsiteY15" fmla="*/ 28700 h 298643"/>
                  <a:gd name="connsiteX16" fmla="*/ 129929 w 402490"/>
                  <a:gd name="connsiteY16" fmla="*/ 28370 h 298643"/>
                  <a:gd name="connsiteX17" fmla="*/ 125057 w 402490"/>
                  <a:gd name="connsiteY17" fmla="*/ 29136 h 298643"/>
                  <a:gd name="connsiteX18" fmla="*/ 86359 w 402490"/>
                  <a:gd name="connsiteY18" fmla="*/ 44635 h 298643"/>
                  <a:gd name="connsiteX19" fmla="*/ 81349 w 402490"/>
                  <a:gd name="connsiteY19" fmla="*/ 47464 h 298643"/>
                  <a:gd name="connsiteX20" fmla="*/ 79115 w 402490"/>
                  <a:gd name="connsiteY20" fmla="*/ 47379 h 298643"/>
                  <a:gd name="connsiteX21" fmla="*/ 47407 w 402490"/>
                  <a:gd name="connsiteY21" fmla="*/ 79091 h 298643"/>
                  <a:gd name="connsiteX22" fmla="*/ 48532 w 402490"/>
                  <a:gd name="connsiteY22" fmla="*/ 87461 h 298643"/>
                  <a:gd name="connsiteX23" fmla="*/ 45341 w 402490"/>
                  <a:gd name="connsiteY23" fmla="*/ 93705 h 298643"/>
                  <a:gd name="connsiteX24" fmla="*/ 27128 w 402490"/>
                  <a:gd name="connsiteY24" fmla="*/ 134667 h 298643"/>
                  <a:gd name="connsiteX25" fmla="*/ 29736 w 402490"/>
                  <a:gd name="connsiteY25" fmla="*/ 139935 h 298643"/>
                  <a:gd name="connsiteX26" fmla="*/ 28049 w 402490"/>
                  <a:gd name="connsiteY26" fmla="*/ 147110 h 298643"/>
                  <a:gd name="connsiteX27" fmla="*/ 27683 w 402490"/>
                  <a:gd name="connsiteY27" fmla="*/ 147317 h 298643"/>
                  <a:gd name="connsiteX28" fmla="*/ 13936 w 402490"/>
                  <a:gd name="connsiteY28" fmla="*/ 189972 h 298643"/>
                  <a:gd name="connsiteX29" fmla="*/ 19950 w 402490"/>
                  <a:gd name="connsiteY29" fmla="*/ 198142 h 298643"/>
                  <a:gd name="connsiteX30" fmla="*/ 20492 w 402490"/>
                  <a:gd name="connsiteY30" fmla="*/ 204961 h 298643"/>
                  <a:gd name="connsiteX31" fmla="*/ 20748 w 402490"/>
                  <a:gd name="connsiteY31" fmla="*/ 242851 h 298643"/>
                  <a:gd name="connsiteX32" fmla="*/ 21811 w 402490"/>
                  <a:gd name="connsiteY32" fmla="*/ 246042 h 298643"/>
                  <a:gd name="connsiteX33" fmla="*/ 41310 w 402490"/>
                  <a:gd name="connsiteY33" fmla="*/ 287985 h 298643"/>
                  <a:gd name="connsiteX34" fmla="*/ 84465 w 402490"/>
                  <a:gd name="connsiteY34" fmla="*/ 277805 h 298643"/>
                  <a:gd name="connsiteX35" fmla="*/ 87656 w 402490"/>
                  <a:gd name="connsiteY35" fmla="*/ 277412 h 298643"/>
                  <a:gd name="connsiteX36" fmla="*/ 117016 w 402490"/>
                  <a:gd name="connsiteY36" fmla="*/ 267721 h 298643"/>
                  <a:gd name="connsiteX37" fmla="*/ 121334 w 402490"/>
                  <a:gd name="connsiteY37" fmla="*/ 266051 h 298643"/>
                  <a:gd name="connsiteX38" fmla="*/ 124270 w 402490"/>
                  <a:gd name="connsiteY38" fmla="*/ 266189 h 298643"/>
                  <a:gd name="connsiteX39" fmla="*/ 144577 w 402490"/>
                  <a:gd name="connsiteY39" fmla="*/ 258828 h 298643"/>
                  <a:gd name="connsiteX40" fmla="*/ 147311 w 402490"/>
                  <a:gd name="connsiteY40" fmla="*/ 257647 h 298643"/>
                  <a:gd name="connsiteX41" fmla="*/ 175032 w 402490"/>
                  <a:gd name="connsiteY41" fmla="*/ 229990 h 298643"/>
                  <a:gd name="connsiteX42" fmla="*/ 177159 w 402490"/>
                  <a:gd name="connsiteY42" fmla="*/ 226395 h 298643"/>
                  <a:gd name="connsiteX43" fmla="*/ 188860 w 402490"/>
                  <a:gd name="connsiteY43" fmla="*/ 217236 h 298643"/>
                  <a:gd name="connsiteX44" fmla="*/ 232707 w 402490"/>
                  <a:gd name="connsiteY44" fmla="*/ 194579 h 298643"/>
                  <a:gd name="connsiteX45" fmla="*/ 237409 w 402490"/>
                  <a:gd name="connsiteY45" fmla="*/ 195812 h 298643"/>
                  <a:gd name="connsiteX46" fmla="*/ 282194 w 402490"/>
                  <a:gd name="connsiteY46" fmla="*/ 193818 h 298643"/>
                  <a:gd name="connsiteX47" fmla="*/ 286202 w 402490"/>
                  <a:gd name="connsiteY47" fmla="*/ 188366 h 298643"/>
                  <a:gd name="connsiteX48" fmla="*/ 290947 w 402490"/>
                  <a:gd name="connsiteY48" fmla="*/ 185792 h 298643"/>
                  <a:gd name="connsiteX49" fmla="*/ 292404 w 402490"/>
                  <a:gd name="connsiteY49" fmla="*/ 185792 h 298643"/>
                  <a:gd name="connsiteX50" fmla="*/ 320444 w 402490"/>
                  <a:gd name="connsiteY50" fmla="*/ 168857 h 298643"/>
                  <a:gd name="connsiteX51" fmla="*/ 323816 w 402490"/>
                  <a:gd name="connsiteY51" fmla="*/ 166230 h 298643"/>
                  <a:gd name="connsiteX52" fmla="*/ 347920 w 402490"/>
                  <a:gd name="connsiteY52" fmla="*/ 135446 h 298643"/>
                  <a:gd name="connsiteX53" fmla="*/ 347452 w 402490"/>
                  <a:gd name="connsiteY53" fmla="*/ 130020 h 298643"/>
                  <a:gd name="connsiteX54" fmla="*/ 351505 w 402490"/>
                  <a:gd name="connsiteY54" fmla="*/ 124032 h 298643"/>
                  <a:gd name="connsiteX55" fmla="*/ 376535 w 402490"/>
                  <a:gd name="connsiteY55" fmla="*/ 93130 h 298643"/>
                  <a:gd name="connsiteX56" fmla="*/ 376535 w 402490"/>
                  <a:gd name="connsiteY56" fmla="*/ 92162 h 298643"/>
                  <a:gd name="connsiteX57" fmla="*/ 376535 w 402490"/>
                  <a:gd name="connsiteY57" fmla="*/ 92003 h 298643"/>
                  <a:gd name="connsiteX58" fmla="*/ 378726 w 402490"/>
                  <a:gd name="connsiteY58" fmla="*/ 87567 h 298643"/>
                  <a:gd name="connsiteX59" fmla="*/ 392108 w 402490"/>
                  <a:gd name="connsiteY59" fmla="*/ 61697 h 298643"/>
                  <a:gd name="connsiteX60" fmla="*/ 382268 w 402490"/>
                  <a:gd name="connsiteY60" fmla="*/ 38752 h 298643"/>
                  <a:gd name="connsiteX61" fmla="*/ 381471 w 402490"/>
                  <a:gd name="connsiteY61" fmla="*/ 37784 h 298643"/>
                  <a:gd name="connsiteX62" fmla="*/ 375609 w 402490"/>
                  <a:gd name="connsiteY62" fmla="*/ 31997 h 298643"/>
                  <a:gd name="connsiteX63" fmla="*/ 374290 w 402490"/>
                  <a:gd name="connsiteY63" fmla="*/ 30742 h 298643"/>
                  <a:gd name="connsiteX64" fmla="*/ 342708 w 402490"/>
                  <a:gd name="connsiteY64" fmla="*/ 18382 h 298643"/>
                  <a:gd name="connsiteX65" fmla="*/ 338453 w 402490"/>
                  <a:gd name="connsiteY65" fmla="*/ 17318 h 298643"/>
                  <a:gd name="connsiteX66" fmla="*/ 295638 w 402490"/>
                  <a:gd name="connsiteY66" fmla="*/ 20509 h 298643"/>
                  <a:gd name="connsiteX67" fmla="*/ 292362 w 402490"/>
                  <a:gd name="connsiteY67" fmla="*/ 22137 h 298643"/>
                  <a:gd name="connsiteX68" fmla="*/ 270768 w 402490"/>
                  <a:gd name="connsiteY68" fmla="*/ 34072 h 298643"/>
                  <a:gd name="connsiteX69" fmla="*/ 263439 w 402490"/>
                  <a:gd name="connsiteY69" fmla="*/ 34944 h 298643"/>
                  <a:gd name="connsiteX70" fmla="*/ 262566 w 402490"/>
                  <a:gd name="connsiteY70" fmla="*/ 27615 h 298643"/>
                  <a:gd name="connsiteX71" fmla="*/ 289362 w 402490"/>
                  <a:gd name="connsiteY71" fmla="*/ 11999 h 298643"/>
                  <a:gd name="connsiteX72" fmla="*/ 318795 w 402490"/>
                  <a:gd name="connsiteY72" fmla="*/ 0 h 298643"/>
                  <a:gd name="connsiteX73" fmla="*/ 343027 w 402490"/>
                  <a:gd name="connsiteY73" fmla="*/ 7670 h 298643"/>
                  <a:gd name="connsiteX74" fmla="*/ 382098 w 402490"/>
                  <a:gd name="connsiteY74" fmla="*/ 23732 h 298643"/>
                  <a:gd name="connsiteX75" fmla="*/ 389863 w 402490"/>
                  <a:gd name="connsiteY75" fmla="*/ 31540 h 298643"/>
                  <a:gd name="connsiteX76" fmla="*/ 402490 w 402490"/>
                  <a:gd name="connsiteY76" fmla="*/ 61601 h 298643"/>
                  <a:gd name="connsiteX77" fmla="*/ 386928 w 402490"/>
                  <a:gd name="connsiteY77" fmla="*/ 94290 h 298643"/>
                  <a:gd name="connsiteX78" fmla="*/ 358207 w 402490"/>
                  <a:gd name="connsiteY78" fmla="*/ 132978 h 298643"/>
                  <a:gd name="connsiteX79" fmla="*/ 358281 w 402490"/>
                  <a:gd name="connsiteY79" fmla="*/ 135446 h 298643"/>
                  <a:gd name="connsiteX80" fmla="*/ 328497 w 402490"/>
                  <a:gd name="connsiteY80" fmla="*/ 175740 h 298643"/>
                  <a:gd name="connsiteX81" fmla="*/ 293510 w 402490"/>
                  <a:gd name="connsiteY81" fmla="*/ 196312 h 298643"/>
                  <a:gd name="connsiteX82" fmla="*/ 234945 w 402490"/>
                  <a:gd name="connsiteY82" fmla="*/ 207220 h 298643"/>
                  <a:gd name="connsiteX83" fmla="*/ 232484 w 402490"/>
                  <a:gd name="connsiteY83" fmla="*/ 205397 h 298643"/>
                  <a:gd name="connsiteX84" fmla="*/ 195423 w 402490"/>
                  <a:gd name="connsiteY84" fmla="*/ 225342 h 298643"/>
                  <a:gd name="connsiteX85" fmla="*/ 185041 w 402490"/>
                  <a:gd name="connsiteY85" fmla="*/ 233554 h 298643"/>
                  <a:gd name="connsiteX86" fmla="*/ 150044 w 402490"/>
                  <a:gd name="connsiteY86" fmla="*/ 267827 h 298643"/>
                  <a:gd name="connsiteX87" fmla="*/ 124260 w 402490"/>
                  <a:gd name="connsiteY87" fmla="*/ 276656 h 298643"/>
                  <a:gd name="connsiteX88" fmla="*/ 122909 w 402490"/>
                  <a:gd name="connsiteY88" fmla="*/ 276656 h 298643"/>
                  <a:gd name="connsiteX89" fmla="*/ 87380 w 402490"/>
                  <a:gd name="connsiteY89" fmla="*/ 287996 h 298643"/>
                  <a:gd name="connsiteX90" fmla="*/ 46096 w 402490"/>
                  <a:gd name="connsiteY90" fmla="*/ 298644 h 298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02490" h="298643">
                    <a:moveTo>
                      <a:pt x="46096" y="298644"/>
                    </a:moveTo>
                    <a:cubicBezTo>
                      <a:pt x="44182" y="298644"/>
                      <a:pt x="42299" y="298559"/>
                      <a:pt x="40416" y="298399"/>
                    </a:cubicBezTo>
                    <a:cubicBezTo>
                      <a:pt x="21439" y="296761"/>
                      <a:pt x="11695" y="279720"/>
                      <a:pt x="11387" y="247744"/>
                    </a:cubicBezTo>
                    <a:cubicBezTo>
                      <a:pt x="2060" y="234256"/>
                      <a:pt x="1405" y="216582"/>
                      <a:pt x="9706" y="202440"/>
                    </a:cubicBezTo>
                    <a:cubicBezTo>
                      <a:pt x="-5151" y="184529"/>
                      <a:pt x="-2675" y="157966"/>
                      <a:pt x="15235" y="143110"/>
                    </a:cubicBezTo>
                    <a:cubicBezTo>
                      <a:pt x="16245" y="142273"/>
                      <a:pt x="17293" y="141482"/>
                      <a:pt x="18375" y="140743"/>
                    </a:cubicBezTo>
                    <a:cubicBezTo>
                      <a:pt x="9078" y="120260"/>
                      <a:pt x="17506" y="96086"/>
                      <a:pt x="37523" y="85822"/>
                    </a:cubicBezTo>
                    <a:cubicBezTo>
                      <a:pt x="33803" y="62851"/>
                      <a:pt x="49409" y="41215"/>
                      <a:pt x="72380" y="37495"/>
                    </a:cubicBezTo>
                    <a:cubicBezTo>
                      <a:pt x="74477" y="37154"/>
                      <a:pt x="76597" y="36975"/>
                      <a:pt x="78721" y="36954"/>
                    </a:cubicBezTo>
                    <a:cubicBezTo>
                      <a:pt x="88573" y="20985"/>
                      <a:pt x="107797" y="13452"/>
                      <a:pt x="125876" y="18477"/>
                    </a:cubicBezTo>
                    <a:cubicBezTo>
                      <a:pt x="140093" y="9132"/>
                      <a:pt x="158535" y="9254"/>
                      <a:pt x="172628" y="18786"/>
                    </a:cubicBezTo>
                    <a:cubicBezTo>
                      <a:pt x="188080" y="14051"/>
                      <a:pt x="204880" y="18572"/>
                      <a:pt x="215868" y="30423"/>
                    </a:cubicBezTo>
                    <a:cubicBezTo>
                      <a:pt x="217828" y="32535"/>
                      <a:pt x="217703" y="35835"/>
                      <a:pt x="215592" y="37795"/>
                    </a:cubicBezTo>
                    <a:cubicBezTo>
                      <a:pt x="213480" y="39754"/>
                      <a:pt x="210180" y="39630"/>
                      <a:pt x="208220" y="37518"/>
                    </a:cubicBezTo>
                    <a:cubicBezTo>
                      <a:pt x="199419" y="28017"/>
                      <a:pt x="185720" y="24829"/>
                      <a:pt x="173627" y="29466"/>
                    </a:cubicBezTo>
                    <a:cubicBezTo>
                      <a:pt x="171916" y="30122"/>
                      <a:pt x="169985" y="29832"/>
                      <a:pt x="168543" y="28700"/>
                    </a:cubicBezTo>
                    <a:cubicBezTo>
                      <a:pt x="157234" y="19851"/>
                      <a:pt x="141388" y="19715"/>
                      <a:pt x="129929" y="28370"/>
                    </a:cubicBezTo>
                    <a:cubicBezTo>
                      <a:pt x="128536" y="29424"/>
                      <a:pt x="126707" y="29711"/>
                      <a:pt x="125057" y="29136"/>
                    </a:cubicBezTo>
                    <a:cubicBezTo>
                      <a:pt x="110097" y="23901"/>
                      <a:pt x="93570" y="30520"/>
                      <a:pt x="86359" y="44635"/>
                    </a:cubicBezTo>
                    <a:cubicBezTo>
                      <a:pt x="85406" y="46496"/>
                      <a:pt x="83435" y="47609"/>
                      <a:pt x="81349" y="47464"/>
                    </a:cubicBezTo>
                    <a:cubicBezTo>
                      <a:pt x="80487" y="47400"/>
                      <a:pt x="79774" y="47379"/>
                      <a:pt x="79115" y="47379"/>
                    </a:cubicBezTo>
                    <a:cubicBezTo>
                      <a:pt x="61601" y="47380"/>
                      <a:pt x="47406" y="61579"/>
                      <a:pt x="47407" y="79091"/>
                    </a:cubicBezTo>
                    <a:cubicBezTo>
                      <a:pt x="47408" y="81918"/>
                      <a:pt x="47786" y="84733"/>
                      <a:pt x="48532" y="87461"/>
                    </a:cubicBezTo>
                    <a:cubicBezTo>
                      <a:pt x="49237" y="90053"/>
                      <a:pt x="47855" y="92757"/>
                      <a:pt x="45341" y="93705"/>
                    </a:cubicBezTo>
                    <a:cubicBezTo>
                      <a:pt x="29000" y="99987"/>
                      <a:pt x="20845" y="118326"/>
                      <a:pt x="27128" y="134667"/>
                    </a:cubicBezTo>
                    <a:cubicBezTo>
                      <a:pt x="27832" y="136500"/>
                      <a:pt x="28705" y="138263"/>
                      <a:pt x="29736" y="139935"/>
                    </a:cubicBezTo>
                    <a:cubicBezTo>
                      <a:pt x="31252" y="142382"/>
                      <a:pt x="30497" y="145595"/>
                      <a:pt x="28049" y="147110"/>
                    </a:cubicBezTo>
                    <a:cubicBezTo>
                      <a:pt x="27930" y="147184"/>
                      <a:pt x="27808" y="147253"/>
                      <a:pt x="27683" y="147317"/>
                    </a:cubicBezTo>
                    <a:cubicBezTo>
                      <a:pt x="12109" y="155299"/>
                      <a:pt x="5954" y="174396"/>
                      <a:pt x="13936" y="189972"/>
                    </a:cubicBezTo>
                    <a:cubicBezTo>
                      <a:pt x="15490" y="193000"/>
                      <a:pt x="17520" y="195759"/>
                      <a:pt x="19950" y="198142"/>
                    </a:cubicBezTo>
                    <a:cubicBezTo>
                      <a:pt x="21805" y="199962"/>
                      <a:pt x="22037" y="202870"/>
                      <a:pt x="20492" y="204961"/>
                    </a:cubicBezTo>
                    <a:cubicBezTo>
                      <a:pt x="12186" y="216256"/>
                      <a:pt x="12289" y="231668"/>
                      <a:pt x="20748" y="242851"/>
                    </a:cubicBezTo>
                    <a:cubicBezTo>
                      <a:pt x="21445" y="243768"/>
                      <a:pt x="21819" y="244890"/>
                      <a:pt x="21811" y="246042"/>
                    </a:cubicBezTo>
                    <a:cubicBezTo>
                      <a:pt x="21747" y="286294"/>
                      <a:pt x="36470" y="287528"/>
                      <a:pt x="41310" y="287985"/>
                    </a:cubicBezTo>
                    <a:cubicBezTo>
                      <a:pt x="53723" y="289049"/>
                      <a:pt x="67031" y="285921"/>
                      <a:pt x="84465" y="277805"/>
                    </a:cubicBezTo>
                    <a:cubicBezTo>
                      <a:pt x="85461" y="277340"/>
                      <a:pt x="86578" y="277202"/>
                      <a:pt x="87656" y="277412"/>
                    </a:cubicBezTo>
                    <a:cubicBezTo>
                      <a:pt x="98460" y="279467"/>
                      <a:pt x="109559" y="275803"/>
                      <a:pt x="117016" y="267721"/>
                    </a:cubicBezTo>
                    <a:cubicBezTo>
                      <a:pt x="118119" y="266524"/>
                      <a:pt x="119713" y="265907"/>
                      <a:pt x="121334" y="266051"/>
                    </a:cubicBezTo>
                    <a:cubicBezTo>
                      <a:pt x="122398" y="266147"/>
                      <a:pt x="123334" y="266189"/>
                      <a:pt x="124270" y="266189"/>
                    </a:cubicBezTo>
                    <a:cubicBezTo>
                      <a:pt x="131692" y="266186"/>
                      <a:pt x="138877" y="263581"/>
                      <a:pt x="144577" y="258828"/>
                    </a:cubicBezTo>
                    <a:cubicBezTo>
                      <a:pt x="145354" y="258177"/>
                      <a:pt x="146304" y="257767"/>
                      <a:pt x="147311" y="257647"/>
                    </a:cubicBezTo>
                    <a:cubicBezTo>
                      <a:pt x="161847" y="255972"/>
                      <a:pt x="173322" y="244522"/>
                      <a:pt x="175032" y="229990"/>
                    </a:cubicBezTo>
                    <a:cubicBezTo>
                      <a:pt x="175209" y="228548"/>
                      <a:pt x="175980" y="227245"/>
                      <a:pt x="177159" y="226395"/>
                    </a:cubicBezTo>
                    <a:cubicBezTo>
                      <a:pt x="181552" y="223204"/>
                      <a:pt x="185254" y="220172"/>
                      <a:pt x="188860" y="217236"/>
                    </a:cubicBezTo>
                    <a:cubicBezTo>
                      <a:pt x="200285" y="207886"/>
                      <a:pt x="210135" y="199823"/>
                      <a:pt x="232707" y="194579"/>
                    </a:cubicBezTo>
                    <a:cubicBezTo>
                      <a:pt x="234383" y="194189"/>
                      <a:pt x="236141" y="194651"/>
                      <a:pt x="237409" y="195812"/>
                    </a:cubicBezTo>
                    <a:cubicBezTo>
                      <a:pt x="250327" y="207628"/>
                      <a:pt x="270377" y="206736"/>
                      <a:pt x="282194" y="193818"/>
                    </a:cubicBezTo>
                    <a:cubicBezTo>
                      <a:pt x="283721" y="192149"/>
                      <a:pt x="285064" y="190321"/>
                      <a:pt x="286202" y="188366"/>
                    </a:cubicBezTo>
                    <a:cubicBezTo>
                      <a:pt x="287189" y="186699"/>
                      <a:pt x="289012" y="185710"/>
                      <a:pt x="290947" y="185792"/>
                    </a:cubicBezTo>
                    <a:lnTo>
                      <a:pt x="292404" y="185792"/>
                    </a:lnTo>
                    <a:cubicBezTo>
                      <a:pt x="304172" y="185800"/>
                      <a:pt x="314973" y="179277"/>
                      <a:pt x="320444" y="168857"/>
                    </a:cubicBezTo>
                    <a:cubicBezTo>
                      <a:pt x="321141" y="167539"/>
                      <a:pt x="322368" y="166583"/>
                      <a:pt x="323816" y="166230"/>
                    </a:cubicBezTo>
                    <a:cubicBezTo>
                      <a:pt x="337991" y="162759"/>
                      <a:pt x="347951" y="150040"/>
                      <a:pt x="347920" y="135446"/>
                    </a:cubicBezTo>
                    <a:cubicBezTo>
                      <a:pt x="347918" y="133628"/>
                      <a:pt x="347762" y="131812"/>
                      <a:pt x="347452" y="130020"/>
                    </a:cubicBezTo>
                    <a:cubicBezTo>
                      <a:pt x="346979" y="127260"/>
                      <a:pt x="348767" y="124619"/>
                      <a:pt x="351505" y="124032"/>
                    </a:cubicBezTo>
                    <a:cubicBezTo>
                      <a:pt x="366046" y="120849"/>
                      <a:pt x="376441" y="108015"/>
                      <a:pt x="376535" y="93130"/>
                    </a:cubicBezTo>
                    <a:cubicBezTo>
                      <a:pt x="376535" y="92800"/>
                      <a:pt x="376535" y="92481"/>
                      <a:pt x="376535" y="92162"/>
                    </a:cubicBezTo>
                    <a:lnTo>
                      <a:pt x="376535" y="92003"/>
                    </a:lnTo>
                    <a:cubicBezTo>
                      <a:pt x="376474" y="90250"/>
                      <a:pt x="377298" y="88584"/>
                      <a:pt x="378726" y="87567"/>
                    </a:cubicBezTo>
                    <a:cubicBezTo>
                      <a:pt x="387107" y="81615"/>
                      <a:pt x="392093" y="71977"/>
                      <a:pt x="392108" y="61697"/>
                    </a:cubicBezTo>
                    <a:cubicBezTo>
                      <a:pt x="392138" y="53018"/>
                      <a:pt x="388576" y="44713"/>
                      <a:pt x="382268" y="38752"/>
                    </a:cubicBezTo>
                    <a:cubicBezTo>
                      <a:pt x="381964" y="38463"/>
                      <a:pt x="381696" y="38137"/>
                      <a:pt x="381471" y="37784"/>
                    </a:cubicBezTo>
                    <a:cubicBezTo>
                      <a:pt x="379945" y="35465"/>
                      <a:pt x="377947" y="33493"/>
                      <a:pt x="375609" y="31997"/>
                    </a:cubicBezTo>
                    <a:cubicBezTo>
                      <a:pt x="375100" y="31659"/>
                      <a:pt x="374653" y="31235"/>
                      <a:pt x="374290" y="30742"/>
                    </a:cubicBezTo>
                    <a:cubicBezTo>
                      <a:pt x="367039" y="20861"/>
                      <a:pt x="354740" y="16048"/>
                      <a:pt x="342708" y="18382"/>
                    </a:cubicBezTo>
                    <a:cubicBezTo>
                      <a:pt x="341203" y="18669"/>
                      <a:pt x="339647" y="18279"/>
                      <a:pt x="338453" y="17318"/>
                    </a:cubicBezTo>
                    <a:cubicBezTo>
                      <a:pt x="325529" y="7068"/>
                      <a:pt x="306901" y="8456"/>
                      <a:pt x="295638" y="20509"/>
                    </a:cubicBezTo>
                    <a:cubicBezTo>
                      <a:pt x="294777" y="21429"/>
                      <a:pt x="293615" y="22007"/>
                      <a:pt x="292362" y="22137"/>
                    </a:cubicBezTo>
                    <a:cubicBezTo>
                      <a:pt x="283855" y="23059"/>
                      <a:pt x="276075" y="27359"/>
                      <a:pt x="270768" y="34072"/>
                    </a:cubicBezTo>
                    <a:cubicBezTo>
                      <a:pt x="268985" y="36336"/>
                      <a:pt x="265703" y="36727"/>
                      <a:pt x="263439" y="34944"/>
                    </a:cubicBezTo>
                    <a:cubicBezTo>
                      <a:pt x="261174" y="33161"/>
                      <a:pt x="260783" y="29879"/>
                      <a:pt x="262566" y="27615"/>
                    </a:cubicBezTo>
                    <a:cubicBezTo>
                      <a:pt x="269205" y="19211"/>
                      <a:pt x="278778" y="13633"/>
                      <a:pt x="289362" y="11999"/>
                    </a:cubicBezTo>
                    <a:cubicBezTo>
                      <a:pt x="297240" y="4325"/>
                      <a:pt x="307797" y="22"/>
                      <a:pt x="318795" y="0"/>
                    </a:cubicBezTo>
                    <a:cubicBezTo>
                      <a:pt x="327474" y="-30"/>
                      <a:pt x="335946" y="2651"/>
                      <a:pt x="343027" y="7670"/>
                    </a:cubicBezTo>
                    <a:cubicBezTo>
                      <a:pt x="357989" y="5631"/>
                      <a:pt x="372897" y="11759"/>
                      <a:pt x="382098" y="23732"/>
                    </a:cubicBezTo>
                    <a:cubicBezTo>
                      <a:pt x="385146" y="25834"/>
                      <a:pt x="387779" y="28481"/>
                      <a:pt x="389863" y="31540"/>
                    </a:cubicBezTo>
                    <a:cubicBezTo>
                      <a:pt x="397972" y="39435"/>
                      <a:pt x="402529" y="50284"/>
                      <a:pt x="402490" y="61601"/>
                    </a:cubicBezTo>
                    <a:cubicBezTo>
                      <a:pt x="402473" y="74281"/>
                      <a:pt x="396760" y="86283"/>
                      <a:pt x="386928" y="94290"/>
                    </a:cubicBezTo>
                    <a:cubicBezTo>
                      <a:pt x="386330" y="111903"/>
                      <a:pt x="374893" y="127308"/>
                      <a:pt x="358207" y="132978"/>
                    </a:cubicBezTo>
                    <a:cubicBezTo>
                      <a:pt x="358257" y="133807"/>
                      <a:pt x="358281" y="134630"/>
                      <a:pt x="358281" y="135446"/>
                    </a:cubicBezTo>
                    <a:cubicBezTo>
                      <a:pt x="358320" y="153974"/>
                      <a:pt x="346222" y="170342"/>
                      <a:pt x="328497" y="175740"/>
                    </a:cubicBezTo>
                    <a:cubicBezTo>
                      <a:pt x="321137" y="188146"/>
                      <a:pt x="307929" y="195911"/>
                      <a:pt x="293510" y="196312"/>
                    </a:cubicBezTo>
                    <a:cubicBezTo>
                      <a:pt x="280350" y="215497"/>
                      <a:pt x="254130" y="220380"/>
                      <a:pt x="234945" y="207220"/>
                    </a:cubicBezTo>
                    <a:cubicBezTo>
                      <a:pt x="234103" y="206642"/>
                      <a:pt x="233282" y="206034"/>
                      <a:pt x="232484" y="205397"/>
                    </a:cubicBezTo>
                    <a:cubicBezTo>
                      <a:pt x="214124" y="210045"/>
                      <a:pt x="206167" y="216523"/>
                      <a:pt x="195423" y="225342"/>
                    </a:cubicBezTo>
                    <a:cubicBezTo>
                      <a:pt x="192232" y="227969"/>
                      <a:pt x="188892" y="230660"/>
                      <a:pt x="185041" y="233554"/>
                    </a:cubicBezTo>
                    <a:cubicBezTo>
                      <a:pt x="181951" y="251311"/>
                      <a:pt x="167862" y="265109"/>
                      <a:pt x="150044" y="267827"/>
                    </a:cubicBezTo>
                    <a:cubicBezTo>
                      <a:pt x="142662" y="273542"/>
                      <a:pt x="133595" y="276647"/>
                      <a:pt x="124260" y="276656"/>
                    </a:cubicBezTo>
                    <a:lnTo>
                      <a:pt x="122909" y="276656"/>
                    </a:lnTo>
                    <a:cubicBezTo>
                      <a:pt x="113461" y="285734"/>
                      <a:pt x="100339" y="289922"/>
                      <a:pt x="87380" y="287996"/>
                    </a:cubicBezTo>
                    <a:cubicBezTo>
                      <a:pt x="71403" y="295240"/>
                      <a:pt x="58308" y="298644"/>
                      <a:pt x="46096" y="29864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E40852E-3A40-6CC6-C90C-2462317ADA38}"/>
                  </a:ext>
                </a:extLst>
              </p:cNvPr>
              <p:cNvSpPr/>
              <p:nvPr/>
            </p:nvSpPr>
            <p:spPr>
              <a:xfrm>
                <a:off x="664259" y="7940291"/>
                <a:ext cx="39579" cy="64922"/>
              </a:xfrm>
              <a:custGeom>
                <a:avLst/>
                <a:gdLst>
                  <a:gd name="connsiteX0" fmla="*/ 34361 w 39579"/>
                  <a:gd name="connsiteY0" fmla="*/ 64922 h 64922"/>
                  <a:gd name="connsiteX1" fmla="*/ 30234 w 39579"/>
                  <a:gd name="connsiteY1" fmla="*/ 62901 h 64922"/>
                  <a:gd name="connsiteX2" fmla="*/ 236 w 39579"/>
                  <a:gd name="connsiteY2" fmla="*/ 6768 h 64922"/>
                  <a:gd name="connsiteX3" fmla="*/ 3672 w 39579"/>
                  <a:gd name="connsiteY3" fmla="*/ 236 h 64922"/>
                  <a:gd name="connsiteX4" fmla="*/ 10203 w 39579"/>
                  <a:gd name="connsiteY4" fmla="*/ 3672 h 64922"/>
                  <a:gd name="connsiteX5" fmla="*/ 38488 w 39579"/>
                  <a:gd name="connsiteY5" fmla="*/ 56519 h 64922"/>
                  <a:gd name="connsiteX6" fmla="*/ 37558 w 39579"/>
                  <a:gd name="connsiteY6" fmla="*/ 63831 h 64922"/>
                  <a:gd name="connsiteX7" fmla="*/ 34361 w 39579"/>
                  <a:gd name="connsiteY7" fmla="*/ 64922 h 64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579" h="64922">
                    <a:moveTo>
                      <a:pt x="34361" y="64922"/>
                    </a:moveTo>
                    <a:cubicBezTo>
                      <a:pt x="32746" y="64925"/>
                      <a:pt x="31221" y="64178"/>
                      <a:pt x="30234" y="62901"/>
                    </a:cubicBezTo>
                    <a:cubicBezTo>
                      <a:pt x="15139" y="43381"/>
                      <a:pt x="6725" y="27638"/>
                      <a:pt x="236" y="6768"/>
                    </a:cubicBezTo>
                    <a:cubicBezTo>
                      <a:pt x="-619" y="4016"/>
                      <a:pt x="920" y="1092"/>
                      <a:pt x="3672" y="236"/>
                    </a:cubicBezTo>
                    <a:cubicBezTo>
                      <a:pt x="6424" y="-619"/>
                      <a:pt x="9349" y="920"/>
                      <a:pt x="10203" y="3672"/>
                    </a:cubicBezTo>
                    <a:cubicBezTo>
                      <a:pt x="16373" y="23500"/>
                      <a:pt x="24032" y="37829"/>
                      <a:pt x="38488" y="56519"/>
                    </a:cubicBezTo>
                    <a:cubicBezTo>
                      <a:pt x="40251" y="58795"/>
                      <a:pt x="39834" y="62068"/>
                      <a:pt x="37558" y="63831"/>
                    </a:cubicBezTo>
                    <a:cubicBezTo>
                      <a:pt x="36643" y="64539"/>
                      <a:pt x="35518" y="64923"/>
                      <a:pt x="34361" y="649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B84C3FE-43F9-A9BB-C3D3-893879505F72}"/>
                  </a:ext>
                </a:extLst>
              </p:cNvPr>
              <p:cNvSpPr/>
              <p:nvPr/>
            </p:nvSpPr>
            <p:spPr>
              <a:xfrm>
                <a:off x="650888" y="7940484"/>
                <a:ext cx="49696" cy="36487"/>
              </a:xfrm>
              <a:custGeom>
                <a:avLst/>
                <a:gdLst>
                  <a:gd name="connsiteX0" fmla="*/ 5214 w 49696"/>
                  <a:gd name="connsiteY0" fmla="*/ 36487 h 36487"/>
                  <a:gd name="connsiteX1" fmla="*/ 0 w 49696"/>
                  <a:gd name="connsiteY1" fmla="*/ 31277 h 36487"/>
                  <a:gd name="connsiteX2" fmla="*/ 566 w 49696"/>
                  <a:gd name="connsiteY2" fmla="*/ 28913 h 36487"/>
                  <a:gd name="connsiteX3" fmla="*/ 13777 w 49696"/>
                  <a:gd name="connsiteY3" fmla="*/ 2862 h 36487"/>
                  <a:gd name="connsiteX4" fmla="*/ 20780 w 49696"/>
                  <a:gd name="connsiteY4" fmla="*/ 562 h 36487"/>
                  <a:gd name="connsiteX5" fmla="*/ 20787 w 49696"/>
                  <a:gd name="connsiteY5" fmla="*/ 565 h 36487"/>
                  <a:gd name="connsiteX6" fmla="*/ 46838 w 49696"/>
                  <a:gd name="connsiteY6" fmla="*/ 13776 h 36487"/>
                  <a:gd name="connsiteX7" fmla="*/ 49130 w 49696"/>
                  <a:gd name="connsiteY7" fmla="*/ 20792 h 36487"/>
                  <a:gd name="connsiteX8" fmla="*/ 42115 w 49696"/>
                  <a:gd name="connsiteY8" fmla="*/ 23084 h 36487"/>
                  <a:gd name="connsiteX9" fmla="*/ 20713 w 49696"/>
                  <a:gd name="connsiteY9" fmla="*/ 12234 h 36487"/>
                  <a:gd name="connsiteX10" fmla="*/ 9863 w 49696"/>
                  <a:gd name="connsiteY10" fmla="*/ 33636 h 36487"/>
                  <a:gd name="connsiteX11" fmla="*/ 5214 w 49696"/>
                  <a:gd name="connsiteY11" fmla="*/ 36487 h 36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696" h="36487">
                    <a:moveTo>
                      <a:pt x="5214" y="36487"/>
                    </a:moveTo>
                    <a:cubicBezTo>
                      <a:pt x="2335" y="36488"/>
                      <a:pt x="1" y="34155"/>
                      <a:pt x="0" y="31277"/>
                    </a:cubicBezTo>
                    <a:cubicBezTo>
                      <a:pt x="0" y="30456"/>
                      <a:pt x="193" y="29645"/>
                      <a:pt x="566" y="28913"/>
                    </a:cubicBezTo>
                    <a:lnTo>
                      <a:pt x="13777" y="2862"/>
                    </a:lnTo>
                    <a:cubicBezTo>
                      <a:pt x="15075" y="294"/>
                      <a:pt x="18211" y="-737"/>
                      <a:pt x="20780" y="562"/>
                    </a:cubicBezTo>
                    <a:cubicBezTo>
                      <a:pt x="20782" y="563"/>
                      <a:pt x="20785" y="564"/>
                      <a:pt x="20787" y="565"/>
                    </a:cubicBezTo>
                    <a:lnTo>
                      <a:pt x="46838" y="13776"/>
                    </a:lnTo>
                    <a:cubicBezTo>
                      <a:pt x="49408" y="15080"/>
                      <a:pt x="50435" y="18222"/>
                      <a:pt x="49130" y="20792"/>
                    </a:cubicBezTo>
                    <a:cubicBezTo>
                      <a:pt x="47826" y="23362"/>
                      <a:pt x="44685" y="24388"/>
                      <a:pt x="42115" y="23084"/>
                    </a:cubicBezTo>
                    <a:lnTo>
                      <a:pt x="20713" y="12234"/>
                    </a:lnTo>
                    <a:lnTo>
                      <a:pt x="9863" y="33636"/>
                    </a:lnTo>
                    <a:cubicBezTo>
                      <a:pt x="8973" y="35386"/>
                      <a:pt x="7177" y="36488"/>
                      <a:pt x="5214" y="3648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0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542E89B-6DBE-FB3E-4CAE-632E914FF383}"/>
                </a:ext>
              </a:extLst>
            </p:cNvPr>
            <p:cNvSpPr/>
            <p:nvPr/>
          </p:nvSpPr>
          <p:spPr>
            <a:xfrm rot="20618854">
              <a:off x="6923814" y="2153188"/>
              <a:ext cx="36092" cy="26951"/>
            </a:xfrm>
            <a:custGeom>
              <a:avLst/>
              <a:gdLst>
                <a:gd name="connsiteX0" fmla="*/ 5214 w 49696"/>
                <a:gd name="connsiteY0" fmla="*/ 36487 h 36487"/>
                <a:gd name="connsiteX1" fmla="*/ 0 w 49696"/>
                <a:gd name="connsiteY1" fmla="*/ 31277 h 36487"/>
                <a:gd name="connsiteX2" fmla="*/ 566 w 49696"/>
                <a:gd name="connsiteY2" fmla="*/ 28913 h 36487"/>
                <a:gd name="connsiteX3" fmla="*/ 13777 w 49696"/>
                <a:gd name="connsiteY3" fmla="*/ 2862 h 36487"/>
                <a:gd name="connsiteX4" fmla="*/ 20780 w 49696"/>
                <a:gd name="connsiteY4" fmla="*/ 562 h 36487"/>
                <a:gd name="connsiteX5" fmla="*/ 20787 w 49696"/>
                <a:gd name="connsiteY5" fmla="*/ 565 h 36487"/>
                <a:gd name="connsiteX6" fmla="*/ 46838 w 49696"/>
                <a:gd name="connsiteY6" fmla="*/ 13776 h 36487"/>
                <a:gd name="connsiteX7" fmla="*/ 49130 w 49696"/>
                <a:gd name="connsiteY7" fmla="*/ 20792 h 36487"/>
                <a:gd name="connsiteX8" fmla="*/ 42115 w 49696"/>
                <a:gd name="connsiteY8" fmla="*/ 23084 h 36487"/>
                <a:gd name="connsiteX9" fmla="*/ 20713 w 49696"/>
                <a:gd name="connsiteY9" fmla="*/ 12234 h 36487"/>
                <a:gd name="connsiteX10" fmla="*/ 9863 w 49696"/>
                <a:gd name="connsiteY10" fmla="*/ 33636 h 36487"/>
                <a:gd name="connsiteX11" fmla="*/ 5214 w 49696"/>
                <a:gd name="connsiteY11" fmla="*/ 36487 h 3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696" h="36487">
                  <a:moveTo>
                    <a:pt x="5214" y="36487"/>
                  </a:moveTo>
                  <a:cubicBezTo>
                    <a:pt x="2335" y="36488"/>
                    <a:pt x="1" y="34155"/>
                    <a:pt x="0" y="31277"/>
                  </a:cubicBezTo>
                  <a:cubicBezTo>
                    <a:pt x="0" y="30456"/>
                    <a:pt x="193" y="29645"/>
                    <a:pt x="566" y="28913"/>
                  </a:cubicBezTo>
                  <a:lnTo>
                    <a:pt x="13777" y="2862"/>
                  </a:lnTo>
                  <a:cubicBezTo>
                    <a:pt x="15075" y="294"/>
                    <a:pt x="18211" y="-737"/>
                    <a:pt x="20780" y="562"/>
                  </a:cubicBezTo>
                  <a:cubicBezTo>
                    <a:pt x="20782" y="563"/>
                    <a:pt x="20785" y="564"/>
                    <a:pt x="20787" y="565"/>
                  </a:cubicBezTo>
                  <a:lnTo>
                    <a:pt x="46838" y="13776"/>
                  </a:lnTo>
                  <a:cubicBezTo>
                    <a:pt x="49408" y="15080"/>
                    <a:pt x="50435" y="18222"/>
                    <a:pt x="49130" y="20792"/>
                  </a:cubicBezTo>
                  <a:cubicBezTo>
                    <a:pt x="47826" y="23362"/>
                    <a:pt x="44685" y="24388"/>
                    <a:pt x="42115" y="23084"/>
                  </a:cubicBezTo>
                  <a:lnTo>
                    <a:pt x="20713" y="12234"/>
                  </a:lnTo>
                  <a:lnTo>
                    <a:pt x="9863" y="33636"/>
                  </a:lnTo>
                  <a:cubicBezTo>
                    <a:pt x="8973" y="35386"/>
                    <a:pt x="7177" y="36488"/>
                    <a:pt x="5214" y="36487"/>
                  </a:cubicBezTo>
                  <a:close/>
                </a:path>
              </a:pathLst>
            </a:custGeom>
            <a:solidFill>
              <a:srgbClr val="000000"/>
            </a:solidFill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85EC691-6E64-98D8-B7A8-C2F23D709E79}"/>
                </a:ext>
              </a:extLst>
            </p:cNvPr>
            <p:cNvSpPr/>
            <p:nvPr/>
          </p:nvSpPr>
          <p:spPr>
            <a:xfrm rot="17062202" flipH="1">
              <a:off x="6929969" y="2163213"/>
              <a:ext cx="45719" cy="45719"/>
            </a:xfrm>
            <a:custGeom>
              <a:avLst/>
              <a:gdLst>
                <a:gd name="connsiteX0" fmla="*/ 34361 w 39579"/>
                <a:gd name="connsiteY0" fmla="*/ 64922 h 64922"/>
                <a:gd name="connsiteX1" fmla="*/ 30234 w 39579"/>
                <a:gd name="connsiteY1" fmla="*/ 62901 h 64922"/>
                <a:gd name="connsiteX2" fmla="*/ 236 w 39579"/>
                <a:gd name="connsiteY2" fmla="*/ 6768 h 64922"/>
                <a:gd name="connsiteX3" fmla="*/ 3672 w 39579"/>
                <a:gd name="connsiteY3" fmla="*/ 236 h 64922"/>
                <a:gd name="connsiteX4" fmla="*/ 10203 w 39579"/>
                <a:gd name="connsiteY4" fmla="*/ 3672 h 64922"/>
                <a:gd name="connsiteX5" fmla="*/ 38488 w 39579"/>
                <a:gd name="connsiteY5" fmla="*/ 56519 h 64922"/>
                <a:gd name="connsiteX6" fmla="*/ 37558 w 39579"/>
                <a:gd name="connsiteY6" fmla="*/ 63831 h 64922"/>
                <a:gd name="connsiteX7" fmla="*/ 34361 w 39579"/>
                <a:gd name="connsiteY7" fmla="*/ 64922 h 6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579" h="64922">
                  <a:moveTo>
                    <a:pt x="34361" y="64922"/>
                  </a:moveTo>
                  <a:cubicBezTo>
                    <a:pt x="32746" y="64925"/>
                    <a:pt x="31221" y="64178"/>
                    <a:pt x="30234" y="62901"/>
                  </a:cubicBezTo>
                  <a:cubicBezTo>
                    <a:pt x="15139" y="43381"/>
                    <a:pt x="6725" y="27638"/>
                    <a:pt x="236" y="6768"/>
                  </a:cubicBezTo>
                  <a:cubicBezTo>
                    <a:pt x="-619" y="4016"/>
                    <a:pt x="920" y="1092"/>
                    <a:pt x="3672" y="236"/>
                  </a:cubicBezTo>
                  <a:cubicBezTo>
                    <a:pt x="6424" y="-619"/>
                    <a:pt x="9349" y="920"/>
                    <a:pt x="10203" y="3672"/>
                  </a:cubicBezTo>
                  <a:cubicBezTo>
                    <a:pt x="16373" y="23500"/>
                    <a:pt x="24032" y="37829"/>
                    <a:pt x="38488" y="56519"/>
                  </a:cubicBezTo>
                  <a:cubicBezTo>
                    <a:pt x="40251" y="58795"/>
                    <a:pt x="39834" y="62068"/>
                    <a:pt x="37558" y="63831"/>
                  </a:cubicBezTo>
                  <a:cubicBezTo>
                    <a:pt x="36643" y="64539"/>
                    <a:pt x="35518" y="64923"/>
                    <a:pt x="34361" y="64922"/>
                  </a:cubicBezTo>
                  <a:close/>
                </a:path>
              </a:pathLst>
            </a:custGeom>
            <a:solidFill>
              <a:srgbClr val="000000"/>
            </a:solidFill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D4121A9-BFFF-1883-90B8-4D7A25B909FB}"/>
              </a:ext>
            </a:extLst>
          </p:cNvPr>
          <p:cNvSpPr txBox="1">
            <a:spLocks/>
          </p:cNvSpPr>
          <p:nvPr/>
        </p:nvSpPr>
        <p:spPr>
          <a:xfrm>
            <a:off x="935797" y="3768328"/>
            <a:ext cx="7647618" cy="602962"/>
          </a:xfrm>
          <a:prstGeom prst="roundRect">
            <a:avLst>
              <a:gd name="adj" fmla="val 11887"/>
            </a:avLst>
          </a:prstGeom>
          <a:solidFill>
            <a:srgbClr val="DDDDDD"/>
          </a:solidFill>
        </p:spPr>
        <p:txBody>
          <a:bodyPr vert="horz" lIns="252000" tIns="72000" rIns="72000" bIns="0" rtlCol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200" dirty="0"/>
              <a:t>This study aimed to analyze the effects of the EPL, rich in PC, on steatosis induced by incubation with fatty acids (oleic acid and palmitic acid) in differentiated human </a:t>
            </a:r>
            <a:r>
              <a:rPr lang="en-US" sz="1200" dirty="0" err="1"/>
              <a:t>HepaRG</a:t>
            </a:r>
            <a:r>
              <a:rPr lang="en-IN" sz="1200" baseline="300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®</a:t>
            </a:r>
            <a:r>
              <a:rPr lang="en-US" sz="1200" dirty="0"/>
              <a:t> cell.</a:t>
            </a:r>
            <a:endParaRPr lang="de-DE" sz="1200" dirty="0"/>
          </a:p>
        </p:txBody>
      </p:sp>
      <p:sp>
        <p:nvSpPr>
          <p:cNvPr id="42" name="Arc 41">
            <a:extLst>
              <a:ext uri="{FF2B5EF4-FFF2-40B4-BE49-F238E27FC236}">
                <a16:creationId xmlns:a16="http://schemas.microsoft.com/office/drawing/2014/main" id="{245DC4F4-DBCF-3C59-14D3-906FEFD76865}"/>
              </a:ext>
            </a:extLst>
          </p:cNvPr>
          <p:cNvSpPr/>
          <p:nvPr/>
        </p:nvSpPr>
        <p:spPr>
          <a:xfrm rot="21159244" flipH="1">
            <a:off x="4535405" y="1101744"/>
            <a:ext cx="900000" cy="900000"/>
          </a:xfrm>
          <a:prstGeom prst="arc">
            <a:avLst>
              <a:gd name="adj1" fmla="val 15839727"/>
              <a:gd name="adj2" fmla="val 4863901"/>
            </a:avLst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8925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515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F41BDE2-D75D-57CF-94EF-E246DB6958D8}"/>
              </a:ext>
            </a:extLst>
          </p:cNvPr>
          <p:cNvSpPr/>
          <p:nvPr/>
        </p:nvSpPr>
        <p:spPr>
          <a:xfrm>
            <a:off x="4069956" y="1451998"/>
            <a:ext cx="72000" cy="72000"/>
          </a:xfrm>
          <a:prstGeom prst="ellipse">
            <a:avLst/>
          </a:prstGeom>
          <a:solidFill>
            <a:srgbClr val="2300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925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51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6FA35F9-1444-31C7-435D-E865351E3384}"/>
              </a:ext>
            </a:extLst>
          </p:cNvPr>
          <p:cNvCxnSpPr>
            <a:cxnSpLocks/>
          </p:cNvCxnSpPr>
          <p:nvPr/>
        </p:nvCxnSpPr>
        <p:spPr>
          <a:xfrm>
            <a:off x="4131640" y="1484012"/>
            <a:ext cx="360000" cy="7419"/>
          </a:xfrm>
          <a:prstGeom prst="line">
            <a:avLst/>
          </a:prstGeom>
          <a:noFill/>
          <a:ln w="9525" cap="flat" cmpd="sng" algn="ctr">
            <a:solidFill>
              <a:srgbClr val="23004C"/>
            </a:solidFill>
            <a:prstDash val="solid"/>
            <a:miter lim="800000"/>
          </a:ln>
          <a:effectLst/>
        </p:spPr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1E4247A-C71E-D78A-1B08-F687C2C8D355}"/>
              </a:ext>
            </a:extLst>
          </p:cNvPr>
          <p:cNvSpPr/>
          <p:nvPr/>
        </p:nvSpPr>
        <p:spPr>
          <a:xfrm>
            <a:off x="4455640" y="1456385"/>
            <a:ext cx="72000" cy="72000"/>
          </a:xfrm>
          <a:prstGeom prst="ellipse">
            <a:avLst/>
          </a:prstGeom>
          <a:solidFill>
            <a:srgbClr val="2300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925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51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114" name="Arc 4113">
            <a:extLst>
              <a:ext uri="{FF2B5EF4-FFF2-40B4-BE49-F238E27FC236}">
                <a16:creationId xmlns:a16="http://schemas.microsoft.com/office/drawing/2014/main" id="{3B006652-5CE2-FBB9-9E80-115D35640587}"/>
              </a:ext>
            </a:extLst>
          </p:cNvPr>
          <p:cNvSpPr/>
          <p:nvPr/>
        </p:nvSpPr>
        <p:spPr>
          <a:xfrm rot="440756">
            <a:off x="4365519" y="2321909"/>
            <a:ext cx="900000" cy="900000"/>
          </a:xfrm>
          <a:prstGeom prst="arc">
            <a:avLst>
              <a:gd name="adj1" fmla="val 15839727"/>
              <a:gd name="adj2" fmla="val 4598232"/>
            </a:avLst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8925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515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115" name="Oval 4114">
            <a:extLst>
              <a:ext uri="{FF2B5EF4-FFF2-40B4-BE49-F238E27FC236}">
                <a16:creationId xmlns:a16="http://schemas.microsoft.com/office/drawing/2014/main" id="{1DAF2509-718D-11E9-A49F-33BD93475EEC}"/>
              </a:ext>
            </a:extLst>
          </p:cNvPr>
          <p:cNvSpPr/>
          <p:nvPr/>
        </p:nvSpPr>
        <p:spPr>
          <a:xfrm>
            <a:off x="5252919" y="2714990"/>
            <a:ext cx="72000" cy="72000"/>
          </a:xfrm>
          <a:prstGeom prst="ellipse">
            <a:avLst/>
          </a:prstGeom>
          <a:solidFill>
            <a:srgbClr val="2300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925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51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cxnSp>
        <p:nvCxnSpPr>
          <p:cNvPr id="4116" name="Straight Connector 4115">
            <a:extLst>
              <a:ext uri="{FF2B5EF4-FFF2-40B4-BE49-F238E27FC236}">
                <a16:creationId xmlns:a16="http://schemas.microsoft.com/office/drawing/2014/main" id="{8E1FFA80-08FE-C45D-0853-01B2E3135752}"/>
              </a:ext>
            </a:extLst>
          </p:cNvPr>
          <p:cNvCxnSpPr>
            <a:cxnSpLocks/>
          </p:cNvCxnSpPr>
          <p:nvPr/>
        </p:nvCxnSpPr>
        <p:spPr>
          <a:xfrm>
            <a:off x="5314603" y="2747004"/>
            <a:ext cx="360000" cy="7419"/>
          </a:xfrm>
          <a:prstGeom prst="line">
            <a:avLst/>
          </a:prstGeom>
          <a:noFill/>
          <a:ln w="9525" cap="flat" cmpd="sng" algn="ctr">
            <a:solidFill>
              <a:srgbClr val="23004C"/>
            </a:solidFill>
            <a:prstDash val="solid"/>
            <a:miter lim="800000"/>
          </a:ln>
          <a:effectLst/>
        </p:spPr>
      </p:cxnSp>
      <p:sp>
        <p:nvSpPr>
          <p:cNvPr id="4117" name="Oval 4116">
            <a:extLst>
              <a:ext uri="{FF2B5EF4-FFF2-40B4-BE49-F238E27FC236}">
                <a16:creationId xmlns:a16="http://schemas.microsoft.com/office/drawing/2014/main" id="{8046FE33-A1B7-9100-71ED-F2CCCBE5CACF}"/>
              </a:ext>
            </a:extLst>
          </p:cNvPr>
          <p:cNvSpPr/>
          <p:nvPr/>
        </p:nvSpPr>
        <p:spPr>
          <a:xfrm>
            <a:off x="5638603" y="2719377"/>
            <a:ext cx="72000" cy="72000"/>
          </a:xfrm>
          <a:prstGeom prst="ellipse">
            <a:avLst/>
          </a:prstGeom>
          <a:solidFill>
            <a:srgbClr val="23004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89255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3515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4119" name="Picture 6" descr="Light bulb ">
            <a:extLst>
              <a:ext uri="{FF2B5EF4-FFF2-40B4-BE49-F238E27FC236}">
                <a16:creationId xmlns:a16="http://schemas.microsoft.com/office/drawing/2014/main" id="{70B5CDFD-A68F-EA8D-E1A2-28D517E38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98" y="2501635"/>
            <a:ext cx="570710" cy="57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0" name="Text Placeholder 3">
            <a:extLst>
              <a:ext uri="{FF2B5EF4-FFF2-40B4-BE49-F238E27FC236}">
                <a16:creationId xmlns:a16="http://schemas.microsoft.com/office/drawing/2014/main" id="{7EAB268A-4CE7-F3C0-6972-92C72072AEAB}"/>
              </a:ext>
            </a:extLst>
          </p:cNvPr>
          <p:cNvSpPr txBox="1">
            <a:spLocks/>
          </p:cNvSpPr>
          <p:nvPr/>
        </p:nvSpPr>
        <p:spPr>
          <a:xfrm>
            <a:off x="5710603" y="2136226"/>
            <a:ext cx="2708142" cy="1383870"/>
          </a:xfrm>
          <a:prstGeom prst="roundRect">
            <a:avLst>
              <a:gd name="adj" fmla="val 11420"/>
            </a:avLst>
          </a:prstGeom>
          <a:ln w="12700">
            <a:solidFill>
              <a:srgbClr val="7A00E6"/>
            </a:solidFill>
          </a:ln>
        </p:spPr>
        <p:txBody>
          <a:bodyPr vert="horz" lIns="108000" tIns="72000" rIns="108000" bIns="72000" rtlCol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IN" sz="1200" dirty="0"/>
              <a:t>The exact mechanism through which an EPL exerts effects on clinically observed steatosis improvement has not been investigated sufficiently.</a:t>
            </a:r>
            <a:endParaRPr lang="de-DE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5B7871-27D2-677E-3715-B1AA3AFDD8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t="7885" r="8279" b="8279"/>
          <a:stretch/>
        </p:blipFill>
        <p:spPr>
          <a:xfrm>
            <a:off x="473618" y="3730138"/>
            <a:ext cx="684098" cy="684098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E82CCE8-13FA-9FA8-E33E-55A7F267ED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910" y="3858376"/>
            <a:ext cx="427514" cy="42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87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975E029-AB34-2240-0511-966DDC2AF394}"/>
              </a:ext>
            </a:extLst>
          </p:cNvPr>
          <p:cNvCxnSpPr>
            <a:cxnSpLocks/>
          </p:cNvCxnSpPr>
          <p:nvPr/>
        </p:nvCxnSpPr>
        <p:spPr>
          <a:xfrm>
            <a:off x="7306793" y="1871578"/>
            <a:ext cx="0" cy="59178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4669550-C268-DF91-47B9-D4F7F6203438}"/>
              </a:ext>
            </a:extLst>
          </p:cNvPr>
          <p:cNvCxnSpPr>
            <a:cxnSpLocks/>
          </p:cNvCxnSpPr>
          <p:nvPr/>
        </p:nvCxnSpPr>
        <p:spPr>
          <a:xfrm>
            <a:off x="3495520" y="1871578"/>
            <a:ext cx="0" cy="59178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AC0D6B3-F5AF-004B-0CD1-885CBC10F308}"/>
              </a:ext>
            </a:extLst>
          </p:cNvPr>
          <p:cNvCxnSpPr>
            <a:cxnSpLocks/>
          </p:cNvCxnSpPr>
          <p:nvPr/>
        </p:nvCxnSpPr>
        <p:spPr>
          <a:xfrm>
            <a:off x="1611974" y="2687752"/>
            <a:ext cx="0" cy="59178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EPL, essential phospholipid; OA, oleic acid; PA, palmitic acid.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720000"/>
          </a:xfrm>
        </p:spPr>
        <p:txBody>
          <a:bodyPr/>
          <a:lstStyle/>
          <a:p>
            <a:r>
              <a:rPr lang="en-IN" dirty="0"/>
              <a:t>Phases of the study</a:t>
            </a:r>
            <a:r>
              <a:rPr lang="en-IN" baseline="30000" dirty="0"/>
              <a:t>1</a:t>
            </a:r>
          </a:p>
        </p:txBody>
      </p:sp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B0D0EC9C-8909-1B49-FD32-6FD7F619CE01}"/>
              </a:ext>
            </a:extLst>
          </p:cNvPr>
          <p:cNvSpPr/>
          <p:nvPr/>
        </p:nvSpPr>
        <p:spPr>
          <a:xfrm>
            <a:off x="659219" y="2310511"/>
            <a:ext cx="7563292" cy="522478"/>
          </a:xfrm>
          <a:prstGeom prst="notched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5C81BBF-63CC-E7D1-37EF-BC9E56115A09}"/>
              </a:ext>
            </a:extLst>
          </p:cNvPr>
          <p:cNvSpPr/>
          <p:nvPr/>
        </p:nvSpPr>
        <p:spPr>
          <a:xfrm>
            <a:off x="698115" y="1740506"/>
            <a:ext cx="1938152" cy="522478"/>
          </a:xfrm>
          <a:custGeom>
            <a:avLst/>
            <a:gdLst>
              <a:gd name="connsiteX0" fmla="*/ 0 w 1241733"/>
              <a:gd name="connsiteY0" fmla="*/ 0 h 522478"/>
              <a:gd name="connsiteX1" fmla="*/ 1241733 w 1241733"/>
              <a:gd name="connsiteY1" fmla="*/ 0 h 522478"/>
              <a:gd name="connsiteX2" fmla="*/ 1241733 w 1241733"/>
              <a:gd name="connsiteY2" fmla="*/ 522478 h 522478"/>
              <a:gd name="connsiteX3" fmla="*/ 0 w 1241733"/>
              <a:gd name="connsiteY3" fmla="*/ 522478 h 522478"/>
              <a:gd name="connsiteX4" fmla="*/ 0 w 1241733"/>
              <a:gd name="connsiteY4" fmla="*/ 0 h 5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1733" h="522478">
                <a:moveTo>
                  <a:pt x="0" y="0"/>
                </a:moveTo>
                <a:lnTo>
                  <a:pt x="1241733" y="0"/>
                </a:lnTo>
                <a:lnTo>
                  <a:pt x="1241733" y="522478"/>
                </a:lnTo>
                <a:lnTo>
                  <a:pt x="0" y="52247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85344" bIns="85344" numCol="1" spcCol="1270" anchor="b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None/>
            </a:pPr>
            <a:r>
              <a:rPr lang="en-GB" sz="1200" strike="noStrike" kern="1200" baseline="0" dirty="0">
                <a:solidFill>
                  <a:sysClr val="windowText" lastClr="000000"/>
                </a:solidFill>
                <a:latin typeface="+mn-lt"/>
                <a:cs typeface="Arial" panose="020B0604020202020204" pitchFamily="34" charset="0"/>
              </a:rPr>
              <a:t>F</a:t>
            </a:r>
            <a:r>
              <a:rPr lang="en-GB" sz="1200" kern="1200" dirty="0">
                <a:latin typeface="+mn-lt"/>
                <a:cs typeface="Arial" panose="020B0604020202020204" pitchFamily="34" charset="0"/>
              </a:rPr>
              <a:t>at overaccumulation in </a:t>
            </a:r>
            <a:r>
              <a:rPr lang="en-GB" sz="1200" kern="1200" dirty="0" err="1">
                <a:latin typeface="+mn-lt"/>
                <a:cs typeface="Arial" panose="020B0604020202020204" pitchFamily="34" charset="0"/>
              </a:rPr>
              <a:t>HepaRG</a:t>
            </a:r>
            <a:r>
              <a:rPr lang="en-IN" sz="1200" strike="noStrike" kern="1200" baseline="300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®</a:t>
            </a:r>
            <a:r>
              <a:rPr lang="en-GB" sz="1200" kern="1200" dirty="0">
                <a:latin typeface="+mn-lt"/>
                <a:cs typeface="Arial" panose="020B0604020202020204" pitchFamily="34" charset="0"/>
              </a:rPr>
              <a:t> cells induced with PA, OA, or </a:t>
            </a:r>
            <a:r>
              <a:rPr lang="en-GB" sz="1200" kern="1200" dirty="0"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their</a:t>
            </a:r>
            <a:r>
              <a:rPr lang="en-GB" sz="1200" kern="1200" dirty="0">
                <a:latin typeface="+mn-lt"/>
                <a:cs typeface="Arial" panose="020B0604020202020204" pitchFamily="34" charset="0"/>
              </a:rPr>
              <a:t> combinations (OA:PA)</a:t>
            </a:r>
            <a:endParaRPr lang="en-IN" sz="1200" kern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882214-C485-2F75-FEAA-10DCFDE968F1}"/>
              </a:ext>
            </a:extLst>
          </p:cNvPr>
          <p:cNvSpPr/>
          <p:nvPr/>
        </p:nvSpPr>
        <p:spPr>
          <a:xfrm>
            <a:off x="1554230" y="2506440"/>
            <a:ext cx="130619" cy="13061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546B1CE-B65B-B4CC-2B42-88080BBB5CBA}"/>
              </a:ext>
            </a:extLst>
          </p:cNvPr>
          <p:cNvSpPr/>
          <p:nvPr/>
        </p:nvSpPr>
        <p:spPr>
          <a:xfrm>
            <a:off x="2562194" y="2943222"/>
            <a:ext cx="1900433" cy="522478"/>
          </a:xfrm>
          <a:custGeom>
            <a:avLst/>
            <a:gdLst>
              <a:gd name="connsiteX0" fmla="*/ 0 w 1241733"/>
              <a:gd name="connsiteY0" fmla="*/ 0 h 522478"/>
              <a:gd name="connsiteX1" fmla="*/ 1241733 w 1241733"/>
              <a:gd name="connsiteY1" fmla="*/ 0 h 522478"/>
              <a:gd name="connsiteX2" fmla="*/ 1241733 w 1241733"/>
              <a:gd name="connsiteY2" fmla="*/ 522478 h 522478"/>
              <a:gd name="connsiteX3" fmla="*/ 0 w 1241733"/>
              <a:gd name="connsiteY3" fmla="*/ 522478 h 522478"/>
              <a:gd name="connsiteX4" fmla="*/ 0 w 1241733"/>
              <a:gd name="connsiteY4" fmla="*/ 0 h 5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1733" h="522478">
                <a:moveTo>
                  <a:pt x="0" y="0"/>
                </a:moveTo>
                <a:lnTo>
                  <a:pt x="1241733" y="0"/>
                </a:lnTo>
                <a:lnTo>
                  <a:pt x="1241733" y="522478"/>
                </a:lnTo>
                <a:lnTo>
                  <a:pt x="0" y="52247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t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None/>
            </a:pPr>
            <a:r>
              <a:rPr lang="en-GB" sz="1200" kern="1200">
                <a:cs typeface="Arial" panose="020B0604020202020204" pitchFamily="34" charset="0"/>
              </a:rPr>
              <a:t>Biochemical/metabolic profiling of </a:t>
            </a:r>
            <a:r>
              <a:rPr lang="en-GB" sz="1200" kern="1200" err="1">
                <a:cs typeface="Arial" panose="020B0604020202020204" pitchFamily="34" charset="0"/>
              </a:rPr>
              <a:t>steatotic</a:t>
            </a:r>
            <a:r>
              <a:rPr lang="en-GB" sz="1200" kern="1200">
                <a:cs typeface="Arial" panose="020B0604020202020204" pitchFamily="34" charset="0"/>
              </a:rPr>
              <a:t> </a:t>
            </a:r>
            <a:r>
              <a:rPr lang="en-GB" sz="1200" kern="1200" err="1">
                <a:cs typeface="Arial" panose="020B0604020202020204" pitchFamily="34" charset="0"/>
              </a:rPr>
              <a:t>HepaRG</a:t>
            </a:r>
            <a:r>
              <a:rPr lang="en-IN" sz="1200" strike="noStrike" kern="1200" baseline="30000">
                <a:solidFill>
                  <a:sysClr val="windowText" lastClr="000000"/>
                </a:solidFill>
                <a:cs typeface="Arial" panose="020B0604020202020204" pitchFamily="34" charset="0"/>
              </a:rPr>
              <a:t>®</a:t>
            </a:r>
            <a:r>
              <a:rPr lang="en-GB" sz="1200" kern="1200">
                <a:cs typeface="Arial" panose="020B0604020202020204" pitchFamily="34" charset="0"/>
              </a:rPr>
              <a:t> cells </a:t>
            </a:r>
            <a:endParaRPr lang="en-IN" sz="1200" kern="1200">
              <a:cs typeface="Arial" panose="020B0604020202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CD24C90-F71A-9CC5-58A0-C12BC5A51092}"/>
              </a:ext>
            </a:extLst>
          </p:cNvPr>
          <p:cNvSpPr/>
          <p:nvPr/>
        </p:nvSpPr>
        <p:spPr>
          <a:xfrm>
            <a:off x="3461880" y="2506440"/>
            <a:ext cx="130619" cy="13061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0930CF8-C1A7-38F4-AA5B-864D1747F112}"/>
              </a:ext>
            </a:extLst>
          </p:cNvPr>
          <p:cNvSpPr/>
          <p:nvPr/>
        </p:nvSpPr>
        <p:spPr>
          <a:xfrm>
            <a:off x="4257865" y="1704334"/>
            <a:ext cx="2129439" cy="522478"/>
          </a:xfrm>
          <a:custGeom>
            <a:avLst/>
            <a:gdLst>
              <a:gd name="connsiteX0" fmla="*/ 0 w 1241733"/>
              <a:gd name="connsiteY0" fmla="*/ 0 h 522478"/>
              <a:gd name="connsiteX1" fmla="*/ 1241733 w 1241733"/>
              <a:gd name="connsiteY1" fmla="*/ 0 h 522478"/>
              <a:gd name="connsiteX2" fmla="*/ 1241733 w 1241733"/>
              <a:gd name="connsiteY2" fmla="*/ 522478 h 522478"/>
              <a:gd name="connsiteX3" fmla="*/ 0 w 1241733"/>
              <a:gd name="connsiteY3" fmla="*/ 522478 h 522478"/>
              <a:gd name="connsiteX4" fmla="*/ 0 w 1241733"/>
              <a:gd name="connsiteY4" fmla="*/ 0 h 5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1733" h="522478">
                <a:moveTo>
                  <a:pt x="0" y="0"/>
                </a:moveTo>
                <a:lnTo>
                  <a:pt x="1241733" y="0"/>
                </a:lnTo>
                <a:lnTo>
                  <a:pt x="1241733" y="522478"/>
                </a:lnTo>
                <a:lnTo>
                  <a:pt x="0" y="52247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b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None/>
            </a:pPr>
            <a:r>
              <a:rPr lang="en-GB" sz="1200" strike="noStrike" kern="1200" baseline="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D</a:t>
            </a:r>
            <a:r>
              <a:rPr lang="en-GB" sz="1200" kern="1200" dirty="0">
                <a:cs typeface="Arial" panose="020B0604020202020204" pitchFamily="34" charset="0"/>
              </a:rPr>
              <a:t>etailed biochemical and metabolic investigation to establish a clinically relevant improvement upon EPL treatment</a:t>
            </a:r>
            <a:endParaRPr lang="en-IN" sz="1200" kern="1200" dirty="0">
              <a:cs typeface="Arial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7485FF5-C15C-CAFF-CB06-D6C5DBC5EE54}"/>
              </a:ext>
            </a:extLst>
          </p:cNvPr>
          <p:cNvSpPr/>
          <p:nvPr/>
        </p:nvSpPr>
        <p:spPr>
          <a:xfrm>
            <a:off x="5274924" y="2506402"/>
            <a:ext cx="130619" cy="13061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1C4BAA2-FDBC-D4DE-156C-EE4979787429}"/>
              </a:ext>
            </a:extLst>
          </p:cNvPr>
          <p:cNvSpPr/>
          <p:nvPr/>
        </p:nvSpPr>
        <p:spPr>
          <a:xfrm>
            <a:off x="6201459" y="2943222"/>
            <a:ext cx="2160854" cy="522478"/>
          </a:xfrm>
          <a:custGeom>
            <a:avLst/>
            <a:gdLst>
              <a:gd name="connsiteX0" fmla="*/ 0 w 1241733"/>
              <a:gd name="connsiteY0" fmla="*/ 0 h 522478"/>
              <a:gd name="connsiteX1" fmla="*/ 1241733 w 1241733"/>
              <a:gd name="connsiteY1" fmla="*/ 0 h 522478"/>
              <a:gd name="connsiteX2" fmla="*/ 1241733 w 1241733"/>
              <a:gd name="connsiteY2" fmla="*/ 522478 h 522478"/>
              <a:gd name="connsiteX3" fmla="*/ 0 w 1241733"/>
              <a:gd name="connsiteY3" fmla="*/ 522478 h 522478"/>
              <a:gd name="connsiteX4" fmla="*/ 0 w 1241733"/>
              <a:gd name="connsiteY4" fmla="*/ 0 h 5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1733" h="522478">
                <a:moveTo>
                  <a:pt x="0" y="0"/>
                </a:moveTo>
                <a:lnTo>
                  <a:pt x="1241733" y="0"/>
                </a:lnTo>
                <a:lnTo>
                  <a:pt x="1241733" y="522478"/>
                </a:lnTo>
                <a:lnTo>
                  <a:pt x="0" y="52247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t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strike="noStrike" kern="1200" baseline="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E</a:t>
            </a:r>
            <a:r>
              <a:rPr lang="en-GB" sz="1200" kern="1200" dirty="0">
                <a:cs typeface="Arial" panose="020B0604020202020204" pitchFamily="34" charset="0"/>
              </a:rPr>
              <a:t>valuat</a:t>
            </a:r>
            <a:r>
              <a:rPr lang="en-GB" sz="1200" strike="noStrike" kern="1200" baseline="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ion of</a:t>
            </a:r>
            <a:r>
              <a:rPr lang="en-GB" sz="1200" strike="noStrike" kern="1200" baseline="0" dirty="0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  <a:r>
              <a:rPr lang="en-GB" sz="1200" kern="1200" dirty="0">
                <a:cs typeface="Arial" panose="020B0604020202020204" pitchFamily="34" charset="0"/>
              </a:rPr>
              <a:t>the impact of </a:t>
            </a:r>
            <a:r>
              <a:rPr lang="en-US" sz="1200" kern="1200" dirty="0">
                <a:cs typeface="Arial" panose="020B0604020202020204" pitchFamily="34" charset="0"/>
              </a:rPr>
              <a:t>EPL </a:t>
            </a:r>
            <a:r>
              <a:rPr lang="en-GB" sz="1200" kern="1200" dirty="0">
                <a:cs typeface="Arial" panose="020B0604020202020204" pitchFamily="34" charset="0"/>
              </a:rPr>
              <a:t>on hepatic lipid turnover via immunofluorescence </a:t>
            </a:r>
            <a:endParaRPr lang="en-IN" sz="1200" kern="1200" dirty="0">
              <a:cs typeface="Arial" panose="020B0604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AAD8499-0FC4-57BC-DA4D-6AEB44FDD821}"/>
              </a:ext>
            </a:extLst>
          </p:cNvPr>
          <p:cNvSpPr/>
          <p:nvPr/>
        </p:nvSpPr>
        <p:spPr>
          <a:xfrm>
            <a:off x="7241484" y="2506401"/>
            <a:ext cx="130619" cy="13061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3628432-4593-FCD4-2DD6-7FD1DD0CA02B}"/>
              </a:ext>
            </a:extLst>
          </p:cNvPr>
          <p:cNvCxnSpPr>
            <a:cxnSpLocks/>
          </p:cNvCxnSpPr>
          <p:nvPr/>
        </p:nvCxnSpPr>
        <p:spPr>
          <a:xfrm>
            <a:off x="5336849" y="2687713"/>
            <a:ext cx="0" cy="591787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48DF594-F8CD-0E48-84AE-DDAC3191AE9C}"/>
              </a:ext>
            </a:extLst>
          </p:cNvPr>
          <p:cNvSpPr/>
          <p:nvPr/>
        </p:nvSpPr>
        <p:spPr>
          <a:xfrm>
            <a:off x="267022" y="3988042"/>
            <a:ext cx="8454025" cy="481120"/>
          </a:xfrm>
          <a:custGeom>
            <a:avLst/>
            <a:gdLst>
              <a:gd name="connsiteX0" fmla="*/ 0 w 1241733"/>
              <a:gd name="connsiteY0" fmla="*/ 0 h 522478"/>
              <a:gd name="connsiteX1" fmla="*/ 1241733 w 1241733"/>
              <a:gd name="connsiteY1" fmla="*/ 0 h 522478"/>
              <a:gd name="connsiteX2" fmla="*/ 1241733 w 1241733"/>
              <a:gd name="connsiteY2" fmla="*/ 522478 h 522478"/>
              <a:gd name="connsiteX3" fmla="*/ 0 w 1241733"/>
              <a:gd name="connsiteY3" fmla="*/ 522478 h 522478"/>
              <a:gd name="connsiteX4" fmla="*/ 0 w 1241733"/>
              <a:gd name="connsiteY4" fmla="*/ 0 h 522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1733" h="522478">
                <a:moveTo>
                  <a:pt x="0" y="0"/>
                </a:moveTo>
                <a:lnTo>
                  <a:pt x="1241733" y="0"/>
                </a:lnTo>
                <a:lnTo>
                  <a:pt x="1241733" y="522478"/>
                </a:lnTo>
                <a:lnTo>
                  <a:pt x="0" y="52247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896" tIns="56896" rIns="56896" bIns="56896" numCol="1" spcCol="1270" anchor="b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None/>
            </a:pPr>
            <a:r>
              <a:rPr lang="en-GB" sz="1200" b="1" strike="noStrike" kern="1200" baseline="0" dirty="0">
                <a:solidFill>
                  <a:schemeClr val="accent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Objective: </a:t>
            </a:r>
            <a:r>
              <a:rPr lang="en-IN" sz="1200" strike="noStrike" kern="1200" baseline="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To evaluate the effects of EPL on lipid droplet size distribution and accumulation in an in vitro model of steatosis (phase 4) using differentiated human </a:t>
            </a:r>
            <a:r>
              <a:rPr lang="en-IN" sz="1200" strike="noStrike" kern="1200" baseline="0" dirty="0" err="1">
                <a:solidFill>
                  <a:sysClr val="windowText" lastClr="000000"/>
                </a:solidFill>
                <a:cs typeface="Arial" panose="020B0604020202020204" pitchFamily="34" charset="0"/>
              </a:rPr>
              <a:t>HepaRG</a:t>
            </a:r>
            <a:r>
              <a:rPr lang="en-IN" sz="1200" strike="noStrike" kern="1200" baseline="300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®</a:t>
            </a:r>
            <a:r>
              <a:rPr lang="en-IN" sz="1200" strike="noStrike" kern="1200" baseline="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 cells.</a:t>
            </a:r>
            <a:r>
              <a:rPr lang="en-IN" sz="1200" strike="noStrike" kern="1200" baseline="30000" dirty="0">
                <a:solidFill>
                  <a:sysClr val="windowText" lastClr="000000"/>
                </a:solidFill>
                <a:cs typeface="Arial" panose="020B0604020202020204" pitchFamily="34" charset="0"/>
              </a:rPr>
              <a:t>1</a:t>
            </a:r>
            <a:endParaRPr lang="en-IN" sz="1200" kern="1200" baseline="30000" dirty="0">
              <a:cs typeface="Arial" panose="020B0604020202020204" pitchFamily="34" charset="0"/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D12381CF-B1DA-9F00-135D-14B017FE1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192" y="3087987"/>
            <a:ext cx="1088532" cy="32252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I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Phase 1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4D913C43-DA23-D033-CF14-F4B305AB4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412" y="1579242"/>
            <a:ext cx="1048216" cy="32252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I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Phase 2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957F7854-639F-23C5-F10A-6A9D18AD3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2527" y="1579242"/>
            <a:ext cx="1088532" cy="3225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IN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Phase 4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4425D6A0-12AA-E6BD-9C76-CD1C12DDC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777" y="3087987"/>
            <a:ext cx="1088532" cy="322528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IN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Phase 3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46075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EPL, essential phospholipid; GM, growth medium; mM, milli molar; OA, oleic acid; PA, palmitic acid; SFM, serum-free medium.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720000"/>
          </a:xfrm>
        </p:spPr>
        <p:txBody>
          <a:bodyPr/>
          <a:lstStyle/>
          <a:p>
            <a:r>
              <a:rPr lang="en-IN" dirty="0"/>
              <a:t>Different </a:t>
            </a:r>
            <a:r>
              <a:rPr lang="en-IN" dirty="0" err="1"/>
              <a:t>HepaRG</a:t>
            </a:r>
            <a:r>
              <a:rPr lang="en-IN" baseline="30000" dirty="0"/>
              <a:t>®</a:t>
            </a:r>
            <a:r>
              <a:rPr lang="en-IN" dirty="0"/>
              <a:t> treatments with EPL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BED1E9A-3295-1D18-850D-BB1C32DB75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999260"/>
              </p:ext>
            </p:extLst>
          </p:nvPr>
        </p:nvGraphicFramePr>
        <p:xfrm>
          <a:off x="331788" y="1004624"/>
          <a:ext cx="8484599" cy="3181879"/>
        </p:xfrm>
        <a:graphic>
          <a:graphicData uri="http://schemas.openxmlformats.org/drawingml/2006/table">
            <a:tbl>
              <a:tblPr firstRow="1" firstCol="1" bandRow="1">
                <a:tableStyleId>{F800B559-55DF-4324-A70D-7A5FB1BD5379}</a:tableStyleId>
              </a:tblPr>
              <a:tblGrid>
                <a:gridCol w="1064621">
                  <a:extLst>
                    <a:ext uri="{9D8B030D-6E8A-4147-A177-3AD203B41FA5}">
                      <a16:colId xmlns:a16="http://schemas.microsoft.com/office/drawing/2014/main" val="2197542332"/>
                    </a:ext>
                  </a:extLst>
                </a:gridCol>
                <a:gridCol w="1970568">
                  <a:extLst>
                    <a:ext uri="{9D8B030D-6E8A-4147-A177-3AD203B41FA5}">
                      <a16:colId xmlns:a16="http://schemas.microsoft.com/office/drawing/2014/main" val="3966732913"/>
                    </a:ext>
                  </a:extLst>
                </a:gridCol>
                <a:gridCol w="3081300">
                  <a:extLst>
                    <a:ext uri="{9D8B030D-6E8A-4147-A177-3AD203B41FA5}">
                      <a16:colId xmlns:a16="http://schemas.microsoft.com/office/drawing/2014/main" val="4251942428"/>
                    </a:ext>
                  </a:extLst>
                </a:gridCol>
                <a:gridCol w="2368110">
                  <a:extLst>
                    <a:ext uri="{9D8B030D-6E8A-4147-A177-3AD203B41FA5}">
                      <a16:colId xmlns:a16="http://schemas.microsoft.com/office/drawing/2014/main" val="3452836890"/>
                    </a:ext>
                  </a:extLst>
                </a:gridCol>
              </a:tblGrid>
              <a:tr h="45270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  <a:latin typeface="+mj-lt"/>
                        </a:rPr>
                        <a:t>Treatments</a:t>
                      </a:r>
                      <a:r>
                        <a:rPr lang="en-GB" sz="1200" b="1" baseline="30000" dirty="0">
                          <a:effectLst/>
                          <a:latin typeface="+mj-lt"/>
                        </a:rPr>
                        <a:t>1</a:t>
                      </a:r>
                      <a:endParaRPr lang="en-IN" sz="1200" b="1" baseline="30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36117"/>
                  </a:ext>
                </a:extLst>
              </a:tr>
              <a:tr h="29527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Treatment Approaches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Day 1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Day 2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218762"/>
                  </a:ext>
                </a:extLst>
              </a:tr>
              <a:tr h="516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Method 1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EPL after steatosis </a:t>
                      </a:r>
                      <a:b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(no OA:PA)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OA:PA=2:1; </a:t>
                      </a:r>
                      <a:b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concentration: 0.75 mM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EPL liposomes 1.5 mg/mL or 3.8 mg/mL in GM or SFM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831396"/>
                  </a:ext>
                </a:extLst>
              </a:tr>
              <a:tr h="958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Method 2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EPL after steatosis in presence of OA:PA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OA:PA=2:1;</a:t>
                      </a:r>
                      <a:b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total concentrations of 0.75 mM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EPL liposomes 1.5 or 3.8 mg/mL in presence of OA:PA (2:1); total concentrations of 0.75 mM (GM)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751837"/>
                  </a:ext>
                </a:extLst>
              </a:tr>
              <a:tr h="958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Method 3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>
                          <a:solidFill>
                            <a:schemeClr val="tx1"/>
                          </a:solidFill>
                          <a:latin typeface="+mj-lt"/>
                        </a:rPr>
                        <a:t>(Prophylaxis)</a:t>
                      </a:r>
                      <a:endParaRPr lang="en-IN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5720" marR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EPL with OA:PA while inducing steatosis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EPL liposomes 1.5 mg/mL or 3.8 mg/mL in presence of OA:PA (2:1); total concentrations of 0.75 mM (GM)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—</a:t>
                      </a:r>
                      <a:endParaRPr lang="en-IN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942712"/>
                  </a:ext>
                </a:extLst>
              </a:tr>
            </a:tbl>
          </a:graphicData>
        </a:graphic>
      </p:graphicFrame>
      <p:pic>
        <p:nvPicPr>
          <p:cNvPr id="3" name="Graphic 2">
            <a:extLst>
              <a:ext uri="{FF2B5EF4-FFF2-40B4-BE49-F238E27FC236}">
                <a16:creationId xmlns:a16="http://schemas.microsoft.com/office/drawing/2014/main" id="{EAD06E3D-D406-7410-FA3E-478D1F168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2832" y="1055370"/>
            <a:ext cx="325756" cy="32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83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C7584F1E-90BA-4980-9E62-13D0E3F73E97}"/>
              </a:ext>
            </a:extLst>
          </p:cNvPr>
          <p:cNvSpPr txBox="1">
            <a:spLocks/>
          </p:cNvSpPr>
          <p:nvPr/>
        </p:nvSpPr>
        <p:spPr>
          <a:xfrm>
            <a:off x="1247447" y="4691743"/>
            <a:ext cx="7473600" cy="413469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216000" indent="-21600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•"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504000" indent="-180000" algn="l" defTabSz="6858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Font typeface="Calibri" panose="020F0502020204030204" pitchFamily="34" charset="0"/>
              <a:buChar char="‒"/>
              <a:defRPr sz="1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792000" indent="-171450" algn="l" defTabSz="6858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  <a:buFont typeface="Calibri" panose="020F0502020204030204" pitchFamily="34" charset="0"/>
              <a:buChar char="–"/>
              <a:defRPr sz="16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044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1296000" indent="-144000" algn="l" defTabSz="6858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1. Valentino G et al. The Liver Meting AASLD; Nov 2023, Boston, USA. Poster.</a:t>
            </a:r>
          </a:p>
          <a:p>
            <a:pPr marL="0" indent="0" defTabSz="3429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IN" sz="600" dirty="0"/>
              <a:t>EPL, essential phospholipid; GM, growth medium; ROS, reactive oxygen species; SFM, serum-free medium; TMRM, </a:t>
            </a:r>
            <a:r>
              <a:rPr lang="en-IN" sz="600" dirty="0" err="1"/>
              <a:t>tetramethylrhodamine</a:t>
            </a:r>
            <a:r>
              <a:rPr lang="en-IN" sz="600" dirty="0"/>
              <a:t> methyl ester.</a:t>
            </a:r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55F7B603-4C2B-89B0-79EE-D7ACAEE4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0" y="289130"/>
            <a:ext cx="8454025" cy="720000"/>
          </a:xfrm>
        </p:spPr>
        <p:txBody>
          <a:bodyPr/>
          <a:lstStyle/>
          <a:p>
            <a:r>
              <a:rPr lang="en-IN" dirty="0"/>
              <a:t>Impact of EPL treatment on cytotoxicity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1DF8F4-23C6-E7BA-4B38-4F609715592E}"/>
              </a:ext>
            </a:extLst>
          </p:cNvPr>
          <p:cNvSpPr txBox="1"/>
          <p:nvPr/>
        </p:nvSpPr>
        <p:spPr>
          <a:xfrm>
            <a:off x="511162" y="892724"/>
            <a:ext cx="4155431" cy="374571"/>
          </a:xfrm>
          <a:prstGeom prst="roundRect">
            <a:avLst/>
          </a:prstGeom>
          <a:solidFill>
            <a:schemeClr val="accent1"/>
          </a:solidFill>
          <a:effectLst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TMRM activity as percentage of viable mitochondria (a) </a:t>
            </a:r>
            <a:r>
              <a:rPr lang="en-US" sz="800" dirty="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HepaRG</a:t>
            </a:r>
            <a:r>
              <a:rPr lang="en-US" sz="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cells exposed to EPL in SFM and (b) </a:t>
            </a:r>
            <a:r>
              <a:rPr lang="en-US" sz="800" dirty="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HepaRG</a:t>
            </a:r>
            <a:r>
              <a:rPr lang="en-US" sz="8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cells exposed to EPLs in GM.</a:t>
            </a:r>
            <a:endParaRPr lang="en-IN" sz="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83656-FE88-11A3-3D84-FC1D21A4F4E2}"/>
              </a:ext>
            </a:extLst>
          </p:cNvPr>
          <p:cNvSpPr txBox="1"/>
          <p:nvPr/>
        </p:nvSpPr>
        <p:spPr>
          <a:xfrm>
            <a:off x="5094051" y="892724"/>
            <a:ext cx="3593375" cy="374571"/>
          </a:xfrm>
          <a:prstGeom prst="roundRect">
            <a:avLst/>
          </a:prstGeom>
          <a:solidFill>
            <a:srgbClr val="23004C"/>
          </a:solidFill>
          <a:effectLst/>
        </p:spPr>
        <p:txBody>
          <a:bodyPr wrap="square">
            <a:spAutoFit/>
          </a:bodyPr>
          <a:lstStyle/>
          <a:p>
            <a:r>
              <a:rPr lang="en-IN" sz="80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ROS production in </a:t>
            </a:r>
            <a:r>
              <a:rPr lang="en-IN" sz="800" err="1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HepaRG</a:t>
            </a:r>
            <a:r>
              <a:rPr lang="en-IN" sz="80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cells exposed to (a) EPLs in SFM and (b) EPLs in GM.</a:t>
            </a:r>
            <a:endParaRPr lang="en-IN" sz="800">
              <a:solidFill>
                <a:schemeClr val="bg1"/>
              </a:solidFill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D2CADBE0-F3F0-6161-7449-B3BCC34CB7D5}"/>
              </a:ext>
            </a:extLst>
          </p:cNvPr>
          <p:cNvSpPr txBox="1">
            <a:spLocks/>
          </p:cNvSpPr>
          <p:nvPr/>
        </p:nvSpPr>
        <p:spPr>
          <a:xfrm>
            <a:off x="634697" y="3161458"/>
            <a:ext cx="3937303" cy="14490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000" dirty="0"/>
              <a:t>Treatment with EPL at concentrations 1.5 and 3.8 mg/mL in SFM or GM led to</a:t>
            </a:r>
            <a:r>
              <a:rPr lang="en-IN" sz="1000" baseline="30000" dirty="0"/>
              <a:t>1</a:t>
            </a:r>
            <a:r>
              <a:rPr lang="en-IN" sz="1000" dirty="0"/>
              <a:t>:</a:t>
            </a:r>
          </a:p>
          <a:p>
            <a:pPr marL="540000" indent="-285750">
              <a:buFont typeface="Courier New" panose="02070309020205020404" pitchFamily="49" charset="0"/>
              <a:buChar char="o"/>
            </a:pPr>
            <a:r>
              <a:rPr lang="en-IN" sz="1000" dirty="0"/>
              <a:t>No cytotoxicity or damage to cell membrane integrity.</a:t>
            </a:r>
          </a:p>
          <a:p>
            <a:pPr marL="540000" indent="-285750">
              <a:buFont typeface="Courier New" panose="02070309020205020404" pitchFamily="49" charset="0"/>
              <a:buChar char="o"/>
            </a:pPr>
            <a:r>
              <a:rPr lang="en-IN" sz="1000" dirty="0"/>
              <a:t>No mitochondria-related cytotoxicity. In general, the percentages of viable mitochondria of treated cells were comparable to control cells in GM or SFM.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A20C875-0BA5-39F0-8D28-F64D2E52D143}"/>
              </a:ext>
            </a:extLst>
          </p:cNvPr>
          <p:cNvSpPr txBox="1"/>
          <p:nvPr/>
        </p:nvSpPr>
        <p:spPr>
          <a:xfrm>
            <a:off x="568147" y="1455495"/>
            <a:ext cx="108000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/>
              <a:t>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9653995-C8FD-987B-5438-2CA7094677C9}"/>
              </a:ext>
            </a:extLst>
          </p:cNvPr>
          <p:cNvSpPr txBox="1"/>
          <p:nvPr/>
        </p:nvSpPr>
        <p:spPr>
          <a:xfrm>
            <a:off x="2610045" y="1467269"/>
            <a:ext cx="108000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IN" sz="800" dirty="0"/>
              <a:t>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40E396-090B-306F-A083-1B3711537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45"/>
          <a:stretch/>
        </p:blipFill>
        <p:spPr>
          <a:xfrm>
            <a:off x="2706808" y="1484819"/>
            <a:ext cx="1807199" cy="1548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F47AF58-476B-DD36-4624-70026DA5E61C}"/>
              </a:ext>
            </a:extLst>
          </p:cNvPr>
          <p:cNvGrpSpPr/>
          <p:nvPr/>
        </p:nvGrpSpPr>
        <p:grpSpPr>
          <a:xfrm>
            <a:off x="5167924" y="1467269"/>
            <a:ext cx="3593374" cy="2100904"/>
            <a:chOff x="5219441" y="1221884"/>
            <a:chExt cx="3181609" cy="19142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E2DD93-2E5C-D25B-576E-1D85F64C8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43361" y="1248512"/>
              <a:ext cx="1470194" cy="187984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335288B-5DEA-EFC9-35B0-E9BA140D568C}"/>
                </a:ext>
              </a:extLst>
            </p:cNvPr>
            <p:cNvSpPr txBox="1"/>
            <p:nvPr/>
          </p:nvSpPr>
          <p:spPr>
            <a:xfrm>
              <a:off x="5219441" y="1221884"/>
              <a:ext cx="113918" cy="1298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800" dirty="0"/>
                <a:t>a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37BCFE6-9A25-BB23-8EE7-C52F3BD8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98827" y="1248512"/>
              <a:ext cx="1402223" cy="188760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A71E094-E8F0-2DE5-160A-BA8B8004E6A2}"/>
                </a:ext>
              </a:extLst>
            </p:cNvPr>
            <p:cNvSpPr txBox="1"/>
            <p:nvPr/>
          </p:nvSpPr>
          <p:spPr>
            <a:xfrm>
              <a:off x="6847740" y="1221884"/>
              <a:ext cx="113918" cy="1298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IN" sz="800" dirty="0"/>
                <a:t>b</a:t>
              </a:r>
            </a:p>
          </p:txBody>
        </p:sp>
      </p:grp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3252FF7-5217-61D2-2099-1A26FCCDC714}"/>
              </a:ext>
            </a:extLst>
          </p:cNvPr>
          <p:cNvSpPr txBox="1">
            <a:spLocks/>
          </p:cNvSpPr>
          <p:nvPr/>
        </p:nvSpPr>
        <p:spPr>
          <a:xfrm>
            <a:off x="5072237" y="3812945"/>
            <a:ext cx="3792224" cy="6340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25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2268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4572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684000" indent="-22680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005840" indent="-285750" algn="l" defTabSz="685800" rtl="0" eaLnBrk="1" latinLnBrk="0" hangingPunct="1">
              <a:lnSpc>
                <a:spcPct val="125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Georgia" panose="02040502050405020303" pitchFamily="18" charset="0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IN" sz="1000" dirty="0"/>
              <a:t>Low levels of ROS were detected with EPL treatment in SFM suggesting a protective function of EPL towards oxidative stress</a:t>
            </a:r>
            <a:r>
              <a:rPr lang="en-IN" sz="1000" baseline="30000" dirty="0"/>
              <a:t>1</a:t>
            </a:r>
            <a:r>
              <a:rPr lang="en-IN" sz="1000" dirty="0"/>
              <a:t>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F1F1CC6-8F09-1DF4-91F3-9D1CB2BE1BE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167"/>
          <a:stretch/>
        </p:blipFill>
        <p:spPr>
          <a:xfrm>
            <a:off x="714054" y="1478428"/>
            <a:ext cx="1756412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966522"/>
      </p:ext>
    </p:extLst>
  </p:cSld>
  <p:clrMapOvr>
    <a:masterClrMapping/>
  </p:clrMapOvr>
</p:sld>
</file>

<file path=ppt/theme/theme1.xml><?xml version="1.0" encoding="utf-8"?>
<a:theme xmlns:a="http://schemas.openxmlformats.org/drawingml/2006/main" name="Sanofi">
  <a:themeElements>
    <a:clrScheme name="Sanofi (Optimized)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2.xml><?xml version="1.0" encoding="utf-8"?>
<a:theme xmlns:a="http://schemas.openxmlformats.org/drawingml/2006/main" name="1_Sanofi">
  <a:themeElements>
    <a:clrScheme name="Sanofi (Optimized)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3.xml><?xml version="1.0" encoding="utf-8"?>
<a:theme xmlns:a="http://schemas.openxmlformats.org/drawingml/2006/main" name="2_Sanofi">
  <a:themeElements>
    <a:clrScheme name="Sanofi (Optimized)">
      <a:dk1>
        <a:sysClr val="windowText" lastClr="000000"/>
      </a:dk1>
      <a:lt1>
        <a:sysClr val="window" lastClr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4.xml><?xml version="1.0" encoding="utf-8"?>
<a:theme xmlns:a="http://schemas.openxmlformats.org/drawingml/2006/main" name="3_Sanofi">
  <a:themeElements>
    <a:clrScheme name="Sanofi">
      <a:dk1>
        <a:srgbClr val="000000"/>
      </a:dk1>
      <a:lt1>
        <a:srgbClr val="FFFFFF"/>
      </a:lt1>
      <a:dk2>
        <a:srgbClr val="F4F2F6"/>
      </a:dk2>
      <a:lt2>
        <a:srgbClr val="F5F5F5"/>
      </a:lt2>
      <a:accent1>
        <a:srgbClr val="23004C"/>
      </a:accent1>
      <a:accent2>
        <a:srgbClr val="7A00E6"/>
      </a:accent2>
      <a:accent3>
        <a:srgbClr val="268500"/>
      </a:accent3>
      <a:accent4>
        <a:srgbClr val="DA3A16"/>
      </a:accent4>
      <a:accent5>
        <a:srgbClr val="D515B9"/>
      </a:accent5>
      <a:accent6>
        <a:srgbClr val="007FAD"/>
      </a:accent6>
      <a:hlink>
        <a:srgbClr val="7A00E6"/>
      </a:hlink>
      <a:folHlink>
        <a:srgbClr val="23004C"/>
      </a:folHlink>
    </a:clrScheme>
    <a:fontScheme name="00. Sanofi Syste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Black">
      <a:srgbClr val="000000"/>
    </a:custClr>
    <a:custClr name="White">
      <a:srgbClr val="FFFFFF"/>
    </a:custClr>
    <a:custClr name="Support Gray">
      <a:srgbClr val="F4F2F6"/>
    </a:custClr>
    <a:custClr name="Miracle Purple">
      <a:srgbClr val="23004C"/>
    </a:custClr>
    <a:custClr name="Purple -1">
      <a:srgbClr val="370077"/>
    </a:custClr>
    <a:custClr name="Purple -2">
      <a:srgbClr val="5500B9"/>
    </a:custClr>
    <a:custClr name="Miracle Purple">
      <a:srgbClr val="7A00E6"/>
    </a:custClr>
    <a:custClr name="Purple +1">
      <a:srgbClr val="5C00AD"/>
    </a:custClr>
    <a:custClr name="Purple +2">
      <a:srgbClr val="3D0073"/>
    </a:custClr>
    <a:custClr name="Green">
      <a:srgbClr val="268500"/>
    </a:custClr>
    <a:custClr name="Green +1">
      <a:srgbClr val="1D6400"/>
    </a:custClr>
    <a:custClr name="Green +2">
      <a:srgbClr val="134200"/>
    </a:custClr>
    <a:custClr name="Red">
      <a:srgbClr val="DA3A16"/>
    </a:custClr>
    <a:custClr name="Red +1">
      <a:srgbClr val="A32C10"/>
    </a:custClr>
    <a:custClr name="Red +2">
      <a:srgbClr val="6D1D0B"/>
    </a:custClr>
    <a:custClr name="Pink">
      <a:srgbClr val="D515B9"/>
    </a:custClr>
    <a:custClr name="Pink +1">
      <a:srgbClr val="A0108B"/>
    </a:custClr>
    <a:custClr name="Pink +2">
      <a:srgbClr val="6A0B5D"/>
    </a:custClr>
    <a:custClr name="Blue">
      <a:srgbClr val="007FAD"/>
    </a:custClr>
    <a:custClr name="Blue +1">
      <a:srgbClr val="005F82"/>
    </a:custClr>
    <a:custClr name="Blue +2">
      <a:srgbClr val="003F57"/>
    </a:custClr>
  </a:custClrLst>
  <a:extLst>
    <a:ext uri="{05A4C25C-085E-4340-85A3-A5531E510DB2}">
      <thm15:themeFamily xmlns:thm15="http://schemas.microsoft.com/office/thememl/2012/main" name="Presentation template landscape v.3.0 230712.potx" id="{B87EB62A-EF7F-4169-BCDE-DA1C1C7DBDB6}" vid="{66837CFB-1C2A-4785-AF30-2DBEA4F9F06E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e6d6b6-e371-4544-a272-7c9db9583830" xsi:nil="true"/>
    <lcf76f155ced4ddcb4097134ff3c332f xmlns="972d9921-fd6b-4fd9-b060-4fea0b8b619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01BDCEEAFF7145A726733A96431DF3" ma:contentTypeVersion="18" ma:contentTypeDescription="Create a new document." ma:contentTypeScope="" ma:versionID="8c03e0b3b661a4b02d2bb76176c051b4">
  <xsd:schema xmlns:xsd="http://www.w3.org/2001/XMLSchema" xmlns:xs="http://www.w3.org/2001/XMLSchema" xmlns:p="http://schemas.microsoft.com/office/2006/metadata/properties" xmlns:ns2="972d9921-fd6b-4fd9-b060-4fea0b8b6191" xmlns:ns3="f7e6d6b6-e371-4544-a272-7c9db9583830" targetNamespace="http://schemas.microsoft.com/office/2006/metadata/properties" ma:root="true" ma:fieldsID="0c3012cdc5b7676256a449a329513b77" ns2:_="" ns3:_="">
    <xsd:import namespace="972d9921-fd6b-4fd9-b060-4fea0b8b6191"/>
    <xsd:import namespace="f7e6d6b6-e371-4544-a272-7c9db9583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d9921-fd6b-4fd9-b060-4fea0b8b61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e6d6b6-e371-4544-a272-7c9db9583830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120c0776-9da0-497a-9fec-2316ca7dcee7}" ma:internalName="TaxCatchAll" ma:showField="CatchAllData" ma:web="f7e6d6b6-e371-4544-a272-7c9db95838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7B58BE-5C3A-4840-A409-4EB32649CC53}">
  <ds:schemaRefs>
    <ds:schemaRef ds:uri="http://www.w3.org/XML/1998/namespace"/>
    <ds:schemaRef ds:uri="4a615a75-1d40-4834-a16a-462b4b5926d5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cb394913-660e-41e9-9f09-b3173fdbf396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CB53052-9AD0-4039-AAD7-35BD4CDF19CF}"/>
</file>

<file path=customXml/itemProps3.xml><?xml version="1.0" encoding="utf-8"?>
<ds:datastoreItem xmlns:ds="http://schemas.openxmlformats.org/officeDocument/2006/customXml" ds:itemID="{68D289C8-FCBD-47D6-A28B-8CD4E8BB35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landscape V3.1 230728</Template>
  <TotalTime>0</TotalTime>
  <Words>1841</Words>
  <Application>Microsoft Office PowerPoint</Application>
  <PresentationFormat>On-screen Show (16:9)</PresentationFormat>
  <Paragraphs>134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8" baseType="lpstr">
      <vt:lpstr>Arial</vt:lpstr>
      <vt:lpstr>Calibri</vt:lpstr>
      <vt:lpstr>Century Gothic</vt:lpstr>
      <vt:lpstr>Courier New</vt:lpstr>
      <vt:lpstr>Georgia</vt:lpstr>
      <vt:lpstr>Sanofi Sans 3 Regular</vt:lpstr>
      <vt:lpstr>Times New Roman</vt:lpstr>
      <vt:lpstr>Verdana</vt:lpstr>
      <vt:lpstr>Wingdings</vt:lpstr>
      <vt:lpstr>Sanofi</vt:lpstr>
      <vt:lpstr>1_Sanofi</vt:lpstr>
      <vt:lpstr>2_Sanofi</vt:lpstr>
      <vt:lpstr>3_Sanofi</vt:lpstr>
      <vt:lpstr>Reducing the burden  of liver disease</vt:lpstr>
      <vt:lpstr>Shedding light on genomic, metabolic, and phenotypic effects of essential phospholipids on HepaRG</vt:lpstr>
      <vt:lpstr>Disclosures </vt:lpstr>
      <vt:lpstr>Outline </vt:lpstr>
      <vt:lpstr>MASLD and importance of phospholipid in steatosis</vt:lpstr>
      <vt:lpstr>Study objective and rationale</vt:lpstr>
      <vt:lpstr>Phases of the study1</vt:lpstr>
      <vt:lpstr>Different HepaRG® treatments with EPL</vt:lpstr>
      <vt:lpstr>Impact of EPL treatment on cytotoxicity</vt:lpstr>
      <vt:lpstr>Profiling of lipid droplet size distribution</vt:lpstr>
      <vt:lpstr>Effect of EPL treatment on lipid droplet size reduction</vt:lpstr>
      <vt:lpstr>Immunofluorescence to understand prevalent process in lipid catabolism</vt:lpstr>
      <vt:lpstr>Illumina RNA sequencing – RNA transcriptomic analysis on EPL treatment  </vt:lpstr>
      <vt:lpstr>Key takeaways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instructions</dc:title>
  <dc:creator>Rayasam, Vijay /IN</dc:creator>
  <cp:lastModifiedBy>Sotos, Francesc /DE</cp:lastModifiedBy>
  <cp:revision>20</cp:revision>
  <dcterms:created xsi:type="dcterms:W3CDTF">2024-01-11T08:35:00Z</dcterms:created>
  <dcterms:modified xsi:type="dcterms:W3CDTF">2024-11-04T09:02:38Z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0x0101000901BDCEEAFF7145A726733A96431DF3</vt:lpwstr>
  </property>
  <property fmtid="{D5CDD505-2E9C-101B-9397-08002B2CF9AE}" pid="3" name="MediaServiceImageTags">
    <vt:lpwstr/>
  </property>
  <property fmtid="{D5CDD505-2E9C-101B-9397-08002B2CF9AE}" pid="4" name="MSIP_Label_9e3dcb88-8425-4e1d-b1a3-bd5572915bbc_Enabled">
    <vt:lpwstr>true</vt:lpwstr>
  </property>
  <property fmtid="{D5CDD505-2E9C-101B-9397-08002B2CF9AE}" pid="5" name="MSIP_Label_9e3dcb88-8425-4e1d-b1a3-bd5572915bbc_SetDate">
    <vt:lpwstr>2024-01-11T08:35:20Z</vt:lpwstr>
  </property>
  <property fmtid="{D5CDD505-2E9C-101B-9397-08002B2CF9AE}" pid="6" name="MSIP_Label_9e3dcb88-8425-4e1d-b1a3-bd5572915bbc_Method">
    <vt:lpwstr>Privileged</vt:lpwstr>
  </property>
  <property fmtid="{D5CDD505-2E9C-101B-9397-08002B2CF9AE}" pid="7" name="MSIP_Label_9e3dcb88-8425-4e1d-b1a3-bd5572915bbc_Name">
    <vt:lpwstr>Internal</vt:lpwstr>
  </property>
  <property fmtid="{D5CDD505-2E9C-101B-9397-08002B2CF9AE}" pid="8" name="MSIP_Label_9e3dcb88-8425-4e1d-b1a3-bd5572915bbc_SiteId">
    <vt:lpwstr>aca3c8d6-aa71-4e1a-a10e-03572fc58c0b</vt:lpwstr>
  </property>
  <property fmtid="{D5CDD505-2E9C-101B-9397-08002B2CF9AE}" pid="9" name="MSIP_Label_9e3dcb88-8425-4e1d-b1a3-bd5572915bbc_ActionId">
    <vt:lpwstr>3a02c18d-7be3-42f7-9bfc-26fdb187a3d5</vt:lpwstr>
  </property>
  <property fmtid="{D5CDD505-2E9C-101B-9397-08002B2CF9AE}" pid="10" name="MSIP_Label_9e3dcb88-8425-4e1d-b1a3-bd5572915bbc_ContentBits">
    <vt:lpwstr>1</vt:lpwstr>
  </property>
  <property fmtid="{D5CDD505-2E9C-101B-9397-08002B2CF9AE}" pid="11" name="ClassificationContentMarkingHeaderLocations">
    <vt:lpwstr>Sanofi:7</vt:lpwstr>
  </property>
  <property fmtid="{D5CDD505-2E9C-101B-9397-08002B2CF9AE}" pid="12" name="ClassificationContentMarkingHeaderText">
    <vt:lpwstr>Internal</vt:lpwstr>
  </property>
</Properties>
</file>