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handoutMasterIdLst>
    <p:handoutMasterId r:id="rId25"/>
  </p:handoutMasterIdLst>
  <p:sldIdLst>
    <p:sldId id="2147474893" r:id="rId2"/>
    <p:sldId id="2147474894" r:id="rId3"/>
    <p:sldId id="2147474895" r:id="rId4"/>
    <p:sldId id="2147474896" r:id="rId5"/>
    <p:sldId id="2147474897" r:id="rId6"/>
    <p:sldId id="2147474898" r:id="rId7"/>
    <p:sldId id="2147474899" r:id="rId8"/>
    <p:sldId id="2147474900" r:id="rId9"/>
    <p:sldId id="2147474901" r:id="rId10"/>
    <p:sldId id="2147474902" r:id="rId11"/>
    <p:sldId id="2147474903" r:id="rId12"/>
    <p:sldId id="2147474904" r:id="rId13"/>
    <p:sldId id="2147474905" r:id="rId14"/>
    <p:sldId id="2147474906" r:id="rId15"/>
    <p:sldId id="2147474907" r:id="rId16"/>
    <p:sldId id="2147474908" r:id="rId17"/>
    <p:sldId id="2147474909" r:id="rId18"/>
    <p:sldId id="2147474910" r:id="rId19"/>
    <p:sldId id="2147474911" r:id="rId20"/>
    <p:sldId id="2147474912" r:id="rId21"/>
    <p:sldId id="2147474913" r:id="rId22"/>
    <p:sldId id="2147474914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7AEAD34-5F92-5251-703A-DDE1EA27A2FB}" name="Randy Lockett" initials="RL" userId="S::Randy.Lockett@ashfieldmedcomms.com::fb51c9af-e6d2-43e4-901a-c577bd7fee72" providerId="AD"/>
  <p188:author id="{0EA6C541-D4F8-3D68-B46E-83A39D7E594F}" name="Nunes, Andreina" initials="NA" userId="S::andreina.nunes@parexel.com::8d487fa2-dc31-40c0-a437-b1fcbfeeb22d" providerId="AD"/>
  <p188:author id="{FFE47EE6-A2F0-13A5-8EE8-3661DB1849A6}" name="Medical Writer" initials="MW" userId="Medical Writer" providerId="None"/>
  <p188:author id="{F84127F2-1594-D0D8-9308-CE49CA26D74A}" name="Emily Smyth" initials="ES" userId="S::Emily.Smyth@ashfieldmedcomms.com::739fc97e-c9f6-419a-ab68-153e3fd3142a" providerId="AD"/>
  <p188:author id="{8D224FF7-7D71-BE5B-8DF9-8EA98E43EBC0}" name="Nunes, Andreina" initials="NA" userId="S::Andreina.Nunes@parexel.com::8d487fa2-dc31-40c0-a437-b1fcbfeeb22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E7D4"/>
    <a:srgbClr val="39AC37"/>
    <a:srgbClr val="FBBB21"/>
    <a:srgbClr val="F69E17"/>
    <a:srgbClr val="EF800F"/>
    <a:srgbClr val="FFFFE7"/>
    <a:srgbClr val="DC6413"/>
    <a:srgbClr val="F393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50" autoAdjust="0"/>
    <p:restoredTop sz="97654"/>
  </p:normalViewPr>
  <p:slideViewPr>
    <p:cSldViewPr snapToGrid="0">
      <p:cViewPr varScale="1">
        <p:scale>
          <a:sx n="107" d="100"/>
          <a:sy n="107" d="100"/>
        </p:scale>
        <p:origin x="762" y="78"/>
      </p:cViewPr>
      <p:guideLst/>
    </p:cSldViewPr>
  </p:slideViewPr>
  <p:outlineViewPr>
    <p:cViewPr>
      <p:scale>
        <a:sx n="33" d="100"/>
        <a:sy n="33" d="100"/>
      </p:scale>
      <p:origin x="0" y="-23952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94" d="100"/>
          <a:sy n="94" d="100"/>
        </p:scale>
        <p:origin x="4080" y="101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33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dia, Avinash /IN" userId="460e8d00-4a15-4d36-9598-fa871fffbce9" providerId="ADAL" clId="{9971AB19-A379-4065-BA31-3ED47E04923B}"/>
    <pc:docChg chg="mod modMainMaster">
      <pc:chgData name="Bardia, Avinash /IN" userId="460e8d00-4a15-4d36-9598-fa871fffbce9" providerId="ADAL" clId="{9971AB19-A379-4065-BA31-3ED47E04923B}" dt="2023-07-17T03:29:49.520" v="1" actId="33475"/>
      <pc:docMkLst>
        <pc:docMk/>
      </pc:docMkLst>
      <pc:sldMasterChg chg="addSp mod">
        <pc:chgData name="Bardia, Avinash /IN" userId="460e8d00-4a15-4d36-9598-fa871fffbce9" providerId="ADAL" clId="{9971AB19-A379-4065-BA31-3ED47E04923B}" dt="2023-07-17T03:29:49.512" v="0" actId="33475"/>
        <pc:sldMasterMkLst>
          <pc:docMk/>
          <pc:sldMasterMk cId="402900220" sldId="2147483696"/>
        </pc:sldMasterMkLst>
        <pc:spChg chg="add">
          <ac:chgData name="Bardia, Avinash /IN" userId="460e8d00-4a15-4d36-9598-fa871fffbce9" providerId="ADAL" clId="{9971AB19-A379-4065-BA31-3ED47E04923B}" dt="2023-07-17T03:29:49.512" v="0" actId="33475"/>
          <ac:spMkLst>
            <pc:docMk/>
            <pc:sldMasterMk cId="402900220" sldId="2147483696"/>
            <ac:spMk id="16" creationId="{D4A28CA9-2E7B-53A1-963F-9AFD3581A951}"/>
          </ac:spMkLst>
        </pc:spChg>
      </pc:sldMasterChg>
    </pc:docChg>
  </pc:docChgLst>
  <pc:docChgLst>
    <pc:chgData name="Bardia, Avinash /IN" userId="460e8d00-4a15-4d36-9598-fa871fffbce9" providerId="ADAL" clId="{9B762A82-17B5-47F2-8E5E-3FC600774F35}"/>
    <pc:docChg chg="delSld delSection modSection">
      <pc:chgData name="Bardia, Avinash /IN" userId="460e8d00-4a15-4d36-9598-fa871fffbce9" providerId="ADAL" clId="{9B762A82-17B5-47F2-8E5E-3FC600774F35}" dt="2023-09-13T14:57:51.535" v="39" actId="47"/>
      <pc:docMkLst>
        <pc:docMk/>
      </pc:docMkLst>
      <pc:sldChg chg="del">
        <pc:chgData name="Bardia, Avinash /IN" userId="460e8d00-4a15-4d36-9598-fa871fffbce9" providerId="ADAL" clId="{9B762A82-17B5-47F2-8E5E-3FC600774F35}" dt="2023-09-13T14:57:48.444" v="32" actId="47"/>
        <pc:sldMkLst>
          <pc:docMk/>
          <pc:sldMk cId="2605779589" sldId="321"/>
        </pc:sldMkLst>
      </pc:sldChg>
      <pc:sldChg chg="del">
        <pc:chgData name="Bardia, Avinash /IN" userId="460e8d00-4a15-4d36-9598-fa871fffbce9" providerId="ADAL" clId="{9B762A82-17B5-47F2-8E5E-3FC600774F35}" dt="2023-09-13T14:57:47.539" v="29" actId="47"/>
        <pc:sldMkLst>
          <pc:docMk/>
          <pc:sldMk cId="2507841013" sldId="325"/>
        </pc:sldMkLst>
      </pc:sldChg>
      <pc:sldChg chg="del">
        <pc:chgData name="Bardia, Avinash /IN" userId="460e8d00-4a15-4d36-9598-fa871fffbce9" providerId="ADAL" clId="{9B762A82-17B5-47F2-8E5E-3FC600774F35}" dt="2023-09-13T14:57:50.485" v="37" actId="47"/>
        <pc:sldMkLst>
          <pc:docMk/>
          <pc:sldMk cId="2224681948" sldId="354"/>
        </pc:sldMkLst>
      </pc:sldChg>
      <pc:sldChg chg="del">
        <pc:chgData name="Bardia, Avinash /IN" userId="460e8d00-4a15-4d36-9598-fa871fffbce9" providerId="ADAL" clId="{9B762A82-17B5-47F2-8E5E-3FC600774F35}" dt="2023-09-13T14:57:47.872" v="30" actId="47"/>
        <pc:sldMkLst>
          <pc:docMk/>
          <pc:sldMk cId="2019627575" sldId="13642"/>
        </pc:sldMkLst>
      </pc:sldChg>
      <pc:sldChg chg="del">
        <pc:chgData name="Bardia, Avinash /IN" userId="460e8d00-4a15-4d36-9598-fa871fffbce9" providerId="ADAL" clId="{9B762A82-17B5-47F2-8E5E-3FC600774F35}" dt="2023-09-13T14:57:48.220" v="31" actId="47"/>
        <pc:sldMkLst>
          <pc:docMk/>
          <pc:sldMk cId="2285843303" sldId="13643"/>
        </pc:sldMkLst>
      </pc:sldChg>
      <pc:sldChg chg="del">
        <pc:chgData name="Bardia, Avinash /IN" userId="460e8d00-4a15-4d36-9598-fa871fffbce9" providerId="ADAL" clId="{9B762A82-17B5-47F2-8E5E-3FC600774F35}" dt="2023-09-13T14:57:47.166" v="28" actId="47"/>
        <pc:sldMkLst>
          <pc:docMk/>
          <pc:sldMk cId="610364645" sldId="13649"/>
        </pc:sldMkLst>
      </pc:sldChg>
      <pc:sldChg chg="del">
        <pc:chgData name="Bardia, Avinash /IN" userId="460e8d00-4a15-4d36-9598-fa871fffbce9" providerId="ADAL" clId="{9B762A82-17B5-47F2-8E5E-3FC600774F35}" dt="2023-09-13T14:57:48.778" v="33" actId="47"/>
        <pc:sldMkLst>
          <pc:docMk/>
          <pc:sldMk cId="926365503" sldId="2147473979"/>
        </pc:sldMkLst>
      </pc:sldChg>
      <pc:sldChg chg="del">
        <pc:chgData name="Bardia, Avinash /IN" userId="460e8d00-4a15-4d36-9598-fa871fffbce9" providerId="ADAL" clId="{9B762A82-17B5-47F2-8E5E-3FC600774F35}" dt="2023-09-13T14:57:49.753" v="35" actId="47"/>
        <pc:sldMkLst>
          <pc:docMk/>
          <pc:sldMk cId="2358793424" sldId="2147473981"/>
        </pc:sldMkLst>
      </pc:sldChg>
      <pc:sldChg chg="del">
        <pc:chgData name="Bardia, Avinash /IN" userId="460e8d00-4a15-4d36-9598-fa871fffbce9" providerId="ADAL" clId="{9B762A82-17B5-47F2-8E5E-3FC600774F35}" dt="2023-09-13T14:57:50.271" v="36" actId="47"/>
        <pc:sldMkLst>
          <pc:docMk/>
          <pc:sldMk cId="3394326949" sldId="2147473982"/>
        </pc:sldMkLst>
      </pc:sldChg>
      <pc:sldChg chg="del">
        <pc:chgData name="Bardia, Avinash /IN" userId="460e8d00-4a15-4d36-9598-fa871fffbce9" providerId="ADAL" clId="{9B762A82-17B5-47F2-8E5E-3FC600774F35}" dt="2023-09-13T14:57:50.946" v="38" actId="47"/>
        <pc:sldMkLst>
          <pc:docMk/>
          <pc:sldMk cId="628757619" sldId="2147473983"/>
        </pc:sldMkLst>
      </pc:sldChg>
      <pc:sldChg chg="del">
        <pc:chgData name="Bardia, Avinash /IN" userId="460e8d00-4a15-4d36-9598-fa871fffbce9" providerId="ADAL" clId="{9B762A82-17B5-47F2-8E5E-3FC600774F35}" dt="2023-09-13T14:56:23.439" v="1" actId="47"/>
        <pc:sldMkLst>
          <pc:docMk/>
          <pc:sldMk cId="3562285622" sldId="2147474849"/>
        </pc:sldMkLst>
      </pc:sldChg>
      <pc:sldChg chg="del">
        <pc:chgData name="Bardia, Avinash /IN" userId="460e8d00-4a15-4d36-9598-fa871fffbce9" providerId="ADAL" clId="{9B762A82-17B5-47F2-8E5E-3FC600774F35}" dt="2023-09-13T14:57:46.140" v="26" actId="47"/>
        <pc:sldMkLst>
          <pc:docMk/>
          <pc:sldMk cId="2648418322" sldId="2147474850"/>
        </pc:sldMkLst>
      </pc:sldChg>
      <pc:sldChg chg="del">
        <pc:chgData name="Bardia, Avinash /IN" userId="460e8d00-4a15-4d36-9598-fa871fffbce9" providerId="ADAL" clId="{9B762A82-17B5-47F2-8E5E-3FC600774F35}" dt="2023-09-13T14:56:24.326" v="2" actId="47"/>
        <pc:sldMkLst>
          <pc:docMk/>
          <pc:sldMk cId="2414964358" sldId="2147474864"/>
        </pc:sldMkLst>
      </pc:sldChg>
      <pc:sldChg chg="del">
        <pc:chgData name="Bardia, Avinash /IN" userId="460e8d00-4a15-4d36-9598-fa871fffbce9" providerId="ADAL" clId="{9B762A82-17B5-47F2-8E5E-3FC600774F35}" dt="2023-09-13T14:57:09.346" v="8" actId="47"/>
        <pc:sldMkLst>
          <pc:docMk/>
          <pc:sldMk cId="4009396597" sldId="2147474869"/>
        </pc:sldMkLst>
      </pc:sldChg>
      <pc:sldChg chg="del">
        <pc:chgData name="Bardia, Avinash /IN" userId="460e8d00-4a15-4d36-9598-fa871fffbce9" providerId="ADAL" clId="{9B762A82-17B5-47F2-8E5E-3FC600774F35}" dt="2023-09-13T14:57:51.535" v="39" actId="47"/>
        <pc:sldMkLst>
          <pc:docMk/>
          <pc:sldMk cId="3960871943" sldId="2147474871"/>
        </pc:sldMkLst>
      </pc:sldChg>
      <pc:sldChg chg="del">
        <pc:chgData name="Bardia, Avinash /IN" userId="460e8d00-4a15-4d36-9598-fa871fffbce9" providerId="ADAL" clId="{9B762A82-17B5-47F2-8E5E-3FC600774F35}" dt="2023-09-13T14:57:49.246" v="34" actId="47"/>
        <pc:sldMkLst>
          <pc:docMk/>
          <pc:sldMk cId="2421617534" sldId="2147474875"/>
        </pc:sldMkLst>
      </pc:sldChg>
      <pc:sldChg chg="del">
        <pc:chgData name="Bardia, Avinash /IN" userId="460e8d00-4a15-4d36-9598-fa871fffbce9" providerId="ADAL" clId="{9B762A82-17B5-47F2-8E5E-3FC600774F35}" dt="2023-09-13T14:56:22.520" v="0" actId="47"/>
        <pc:sldMkLst>
          <pc:docMk/>
          <pc:sldMk cId="776093417" sldId="2147474879"/>
        </pc:sldMkLst>
      </pc:sldChg>
      <pc:sldChg chg="del">
        <pc:chgData name="Bardia, Avinash /IN" userId="460e8d00-4a15-4d36-9598-fa871fffbce9" providerId="ADAL" clId="{9B762A82-17B5-47F2-8E5E-3FC600774F35}" dt="2023-09-13T14:56:25.249" v="3" actId="47"/>
        <pc:sldMkLst>
          <pc:docMk/>
          <pc:sldMk cId="2393212382" sldId="2147474880"/>
        </pc:sldMkLst>
      </pc:sldChg>
      <pc:sldChg chg="del">
        <pc:chgData name="Bardia, Avinash /IN" userId="460e8d00-4a15-4d36-9598-fa871fffbce9" providerId="ADAL" clId="{9B762A82-17B5-47F2-8E5E-3FC600774F35}" dt="2023-09-13T14:56:26.207" v="4" actId="47"/>
        <pc:sldMkLst>
          <pc:docMk/>
          <pc:sldMk cId="2295142327" sldId="2147474881"/>
        </pc:sldMkLst>
      </pc:sldChg>
      <pc:sldChg chg="del">
        <pc:chgData name="Bardia, Avinash /IN" userId="460e8d00-4a15-4d36-9598-fa871fffbce9" providerId="ADAL" clId="{9B762A82-17B5-47F2-8E5E-3FC600774F35}" dt="2023-09-13T14:56:27.181" v="5" actId="47"/>
        <pc:sldMkLst>
          <pc:docMk/>
          <pc:sldMk cId="897326751" sldId="2147474882"/>
        </pc:sldMkLst>
      </pc:sldChg>
      <pc:sldChg chg="del">
        <pc:chgData name="Bardia, Avinash /IN" userId="460e8d00-4a15-4d36-9598-fa871fffbce9" providerId="ADAL" clId="{9B762A82-17B5-47F2-8E5E-3FC600774F35}" dt="2023-09-13T14:56:28.237" v="6" actId="47"/>
        <pc:sldMkLst>
          <pc:docMk/>
          <pc:sldMk cId="345060827" sldId="2147474889"/>
        </pc:sldMkLst>
      </pc:sldChg>
      <pc:sldChg chg="del">
        <pc:chgData name="Bardia, Avinash /IN" userId="460e8d00-4a15-4d36-9598-fa871fffbce9" providerId="ADAL" clId="{9B762A82-17B5-47F2-8E5E-3FC600774F35}" dt="2023-09-13T14:57:46.804" v="27" actId="47"/>
        <pc:sldMkLst>
          <pc:docMk/>
          <pc:sldMk cId="580954775" sldId="2147474890"/>
        </pc:sldMkLst>
      </pc:sldChg>
      <pc:sldChg chg="del">
        <pc:chgData name="Bardia, Avinash /IN" userId="460e8d00-4a15-4d36-9598-fa871fffbce9" providerId="ADAL" clId="{9B762A82-17B5-47F2-8E5E-3FC600774F35}" dt="2023-09-13T14:57:08.480" v="7" actId="47"/>
        <pc:sldMkLst>
          <pc:docMk/>
          <pc:sldMk cId="3980274795" sldId="2147474892"/>
        </pc:sldMkLst>
      </pc:sldChg>
      <pc:sldChg chg="del">
        <pc:chgData name="Bardia, Avinash /IN" userId="460e8d00-4a15-4d36-9598-fa871fffbce9" providerId="ADAL" clId="{9B762A82-17B5-47F2-8E5E-3FC600774F35}" dt="2023-09-13T14:57:16.641" v="24" actId="47"/>
        <pc:sldMkLst>
          <pc:docMk/>
          <pc:sldMk cId="65242982" sldId="2147474915"/>
        </pc:sldMkLst>
      </pc:sldChg>
      <pc:sldChg chg="del">
        <pc:chgData name="Bardia, Avinash /IN" userId="460e8d00-4a15-4d36-9598-fa871fffbce9" providerId="ADAL" clId="{9B762A82-17B5-47F2-8E5E-3FC600774F35}" dt="2023-09-13T14:57:15.691" v="23" actId="47"/>
        <pc:sldMkLst>
          <pc:docMk/>
          <pc:sldMk cId="3868784696" sldId="2147474916"/>
        </pc:sldMkLst>
      </pc:sldChg>
      <pc:sldChg chg="del">
        <pc:chgData name="Bardia, Avinash /IN" userId="460e8d00-4a15-4d36-9598-fa871fffbce9" providerId="ADAL" clId="{9B762A82-17B5-47F2-8E5E-3FC600774F35}" dt="2023-09-13T14:57:14.662" v="22" actId="47"/>
        <pc:sldMkLst>
          <pc:docMk/>
          <pc:sldMk cId="3657501474" sldId="2147474917"/>
        </pc:sldMkLst>
      </pc:sldChg>
      <pc:sldChg chg="del">
        <pc:chgData name="Bardia, Avinash /IN" userId="460e8d00-4a15-4d36-9598-fa871fffbce9" providerId="ADAL" clId="{9B762A82-17B5-47F2-8E5E-3FC600774F35}" dt="2023-09-13T14:57:14.616" v="21" actId="47"/>
        <pc:sldMkLst>
          <pc:docMk/>
          <pc:sldMk cId="1575525668" sldId="2147474918"/>
        </pc:sldMkLst>
      </pc:sldChg>
      <pc:sldChg chg="del">
        <pc:chgData name="Bardia, Avinash /IN" userId="460e8d00-4a15-4d36-9598-fa871fffbce9" providerId="ADAL" clId="{9B762A82-17B5-47F2-8E5E-3FC600774F35}" dt="2023-09-13T14:57:12.745" v="20" actId="47"/>
        <pc:sldMkLst>
          <pc:docMk/>
          <pc:sldMk cId="536494719" sldId="2147474919"/>
        </pc:sldMkLst>
      </pc:sldChg>
      <pc:sldChg chg="del">
        <pc:chgData name="Bardia, Avinash /IN" userId="460e8d00-4a15-4d36-9598-fa871fffbce9" providerId="ADAL" clId="{9B762A82-17B5-47F2-8E5E-3FC600774F35}" dt="2023-09-13T14:57:12.466" v="19" actId="47"/>
        <pc:sldMkLst>
          <pc:docMk/>
          <pc:sldMk cId="4134486663" sldId="2147474920"/>
        </pc:sldMkLst>
      </pc:sldChg>
      <pc:sldChg chg="del">
        <pc:chgData name="Bardia, Avinash /IN" userId="460e8d00-4a15-4d36-9598-fa871fffbce9" providerId="ADAL" clId="{9B762A82-17B5-47F2-8E5E-3FC600774F35}" dt="2023-09-13T14:57:12.181" v="18" actId="47"/>
        <pc:sldMkLst>
          <pc:docMk/>
          <pc:sldMk cId="2353751364" sldId="2147474921"/>
        </pc:sldMkLst>
      </pc:sldChg>
      <pc:sldChg chg="del">
        <pc:chgData name="Bardia, Avinash /IN" userId="460e8d00-4a15-4d36-9598-fa871fffbce9" providerId="ADAL" clId="{9B762A82-17B5-47F2-8E5E-3FC600774F35}" dt="2023-09-13T14:57:11.923" v="17" actId="47"/>
        <pc:sldMkLst>
          <pc:docMk/>
          <pc:sldMk cId="4002113842" sldId="2147474922"/>
        </pc:sldMkLst>
      </pc:sldChg>
      <pc:sldChg chg="del">
        <pc:chgData name="Bardia, Avinash /IN" userId="460e8d00-4a15-4d36-9598-fa871fffbce9" providerId="ADAL" clId="{9B762A82-17B5-47F2-8E5E-3FC600774F35}" dt="2023-09-13T14:57:11.670" v="16" actId="47"/>
        <pc:sldMkLst>
          <pc:docMk/>
          <pc:sldMk cId="3546720759" sldId="2147474923"/>
        </pc:sldMkLst>
      </pc:sldChg>
      <pc:sldChg chg="del">
        <pc:chgData name="Bardia, Avinash /IN" userId="460e8d00-4a15-4d36-9598-fa871fffbce9" providerId="ADAL" clId="{9B762A82-17B5-47F2-8E5E-3FC600774F35}" dt="2023-09-13T14:57:11.412" v="15" actId="47"/>
        <pc:sldMkLst>
          <pc:docMk/>
          <pc:sldMk cId="2531325335" sldId="2147474924"/>
        </pc:sldMkLst>
      </pc:sldChg>
      <pc:sldChg chg="del">
        <pc:chgData name="Bardia, Avinash /IN" userId="460e8d00-4a15-4d36-9598-fa871fffbce9" providerId="ADAL" clId="{9B762A82-17B5-47F2-8E5E-3FC600774F35}" dt="2023-09-13T14:57:11.162" v="14" actId="47"/>
        <pc:sldMkLst>
          <pc:docMk/>
          <pc:sldMk cId="1110333905" sldId="2147474925"/>
        </pc:sldMkLst>
      </pc:sldChg>
      <pc:sldChg chg="del">
        <pc:chgData name="Bardia, Avinash /IN" userId="460e8d00-4a15-4d36-9598-fa871fffbce9" providerId="ADAL" clId="{9B762A82-17B5-47F2-8E5E-3FC600774F35}" dt="2023-09-13T14:57:10.934" v="13" actId="47"/>
        <pc:sldMkLst>
          <pc:docMk/>
          <pc:sldMk cId="1516465566" sldId="2147474926"/>
        </pc:sldMkLst>
      </pc:sldChg>
      <pc:sldChg chg="del">
        <pc:chgData name="Bardia, Avinash /IN" userId="460e8d00-4a15-4d36-9598-fa871fffbce9" providerId="ADAL" clId="{9B762A82-17B5-47F2-8E5E-3FC600774F35}" dt="2023-09-13T14:57:10.754" v="12" actId="47"/>
        <pc:sldMkLst>
          <pc:docMk/>
          <pc:sldMk cId="1705525427" sldId="2147474927"/>
        </pc:sldMkLst>
      </pc:sldChg>
      <pc:sldChg chg="del">
        <pc:chgData name="Bardia, Avinash /IN" userId="460e8d00-4a15-4d36-9598-fa871fffbce9" providerId="ADAL" clId="{9B762A82-17B5-47F2-8E5E-3FC600774F35}" dt="2023-09-13T14:57:10.456" v="11" actId="47"/>
        <pc:sldMkLst>
          <pc:docMk/>
          <pc:sldMk cId="227376686" sldId="2147474928"/>
        </pc:sldMkLst>
      </pc:sldChg>
      <pc:sldChg chg="del">
        <pc:chgData name="Bardia, Avinash /IN" userId="460e8d00-4a15-4d36-9598-fa871fffbce9" providerId="ADAL" clId="{9B762A82-17B5-47F2-8E5E-3FC600774F35}" dt="2023-09-13T14:57:10.147" v="10" actId="47"/>
        <pc:sldMkLst>
          <pc:docMk/>
          <pc:sldMk cId="298112588" sldId="2147474929"/>
        </pc:sldMkLst>
      </pc:sldChg>
      <pc:sldChg chg="del">
        <pc:chgData name="Bardia, Avinash /IN" userId="460e8d00-4a15-4d36-9598-fa871fffbce9" providerId="ADAL" clId="{9B762A82-17B5-47F2-8E5E-3FC600774F35}" dt="2023-09-13T14:57:09.878" v="9" actId="47"/>
        <pc:sldMkLst>
          <pc:docMk/>
          <pc:sldMk cId="1381396997" sldId="214747493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7163190-5795-608B-04EE-01711DDAAF8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Verdana" panose="020B060403050404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D5F660-8775-8E76-91B1-77E5477DD86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E0B5-5FDE-4C47-B1A9-28EB1F50295B}" type="datetimeFigureOut">
              <a:rPr lang="en-GB" smtClean="0">
                <a:latin typeface="Verdana" panose="020B0604030504040204" pitchFamily="34" charset="0"/>
              </a:rPr>
              <a:t>13/09/2023</a:t>
            </a:fld>
            <a:endParaRPr lang="en-GB" dirty="0">
              <a:latin typeface="Verdana" panose="020B060403050404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6E0703-B1DF-FE1E-2487-99C1B958380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Verdana" panose="020B060403050404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F4799B-66F0-1C10-028D-16B7880DB0C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AF798-2915-4838-96D6-DDC7408AEB1F}" type="slidenum">
              <a:rPr lang="en-GB" smtClean="0">
                <a:latin typeface="Verdana" panose="020B0604030504040204" pitchFamily="34" charset="0"/>
              </a:rPr>
              <a:t>‹#›</a:t>
            </a:fld>
            <a:endParaRPr lang="en-GB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9882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6-20T11:23:38.061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2892 127,'-72'0,"6"0,26-2,-4 0,-1-3,2 0,4 2,7 1,5 1,0 1,0 0,1 0,-4 0,-2 0,1 0,-3 0,-1 0,2 0,-1 0,1 0,0 0,0 0,5 0,4 0,3 0,2 0,-8 0,5 0,-11 0,6 0,1 0,-1 0,0 0,2 0,-2 0,1 0,-1 0,-1 0,2 0,2 0,0 0,0 0,-1 0,2 0,1 0,3 0,-8 0,7 0,-7 0,9 0,-6 0,5 0,-4 0,-5 0,6 0,-9 0,8 0,-2 0,4-3,-3 1,0-1,-4 1,-2 2,-2 0,0-2,1-1,0-1,1 0,1-1,-2-2,-4-2,0 0,-6 1,-1 1,-1 2,-4 2,2 1,1 2,4 0,2 0,2 0,2 0,-1 0,0 0,0 0,3 0,1-2,2-1,-1-2,2 1,1 0,3-1,3 2,1 1,2 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6-20T11:25:00.687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0,'51'0,"1"0,39 2,-31 1,-12 0,-9-1,-4-2,-2 2,1 0,-2 1,-3-1,1-2,-2 0,4 0,0 2,0 0,2 1,-1-1,-1-2,-1 0,-2 2,1 1,-1 1,3 1,3-3,3 0,5-2,1 0,4 0,2 0,2 0,1 0,-1 0,-1 0,-2 0,-2 0,0 0,-4 0,3 0,-3 0,4 3,0 1,-1 4,1 2,-1-1,3-2,-2-2,-1-2,0-2,-3-1,1 0,-1 0,-4 0,2 0,-1 0,0 0,1 0,-1 0,0 0,-1 0,4 0,1 0,-1 0,1 0,-6 0,-1 0,-3 0,-5 0,-1 0,-4 0,-6 0,-1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6-20T11:23:38.062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0,'51'0,"1"0,39 2,-31 1,-12 0,-9-1,-4-2,-2 2,1 0,-2 1,-3-1,1-2,-2 0,4 0,0 2,0 0,2 1,-1-1,-1-2,-1 0,-2 2,1 1,-1 1,3 1,3-3,3 0,5-2,1 0,4 0,2 0,2 0,1 0,-1 0,-1 0,-2 0,-2 0,0 0,-4 0,3 0,-3 0,4 3,0 1,-1 4,1 2,-1-1,3-2,-2-2,-1-2,0-2,-3-1,1 0,-1 0,-4 0,2 0,-1 0,0 0,1 0,-1 0,0 0,-1 0,4 0,1 0,-1 0,1 0,-6 0,-1 0,-3 0,-5 0,-1 0,-4 0,-6 0,-1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6-20T11:23:38.06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507 847 24575,'-40'-4'0,"1"-6"0,-5-4 0,1-4 0,5 1 0,2 2 0,4 0 0,3 0 0,3 1 0,3 1 0,0 1 0,4-1 0,0-1 0,0-3 0,2-1 0,1 2 0,2 0 0,3 0 0,3 0 0,2-5 0,3 0 0,2 0 0,1 1 0,0-1 0,0-4 0,1-3 0,8-4 0,9-2 0,7 1 0,7-1 0,0 3 0,3 3 0,-1 4 0,-1 3 0,-2 3 0,-2 4 0,-2 1 0,0 1 0,-1 2 0,4 0 0,21-3 0,-9 3 0,16-4 0,-17 2 0,0-1 0,-1 1 0,-2 2 0,-1 3 0,-3 1 0,-1 3 0,-2 1 0,1 2 0,0 0 0,0 0 0,2 0 0,-3 4 0,3 4 0,1 5 0,0 4 0,3 1 0,-1-1 0,0 0 0,-4-1 0,-3-1 0,-2 3 0,-3 6 0,2 4 0,-2 6 0,-1 2 0,-3-1 0,-1 1 0,-3 4 0,-2 1 0,-4 3 0,-6-1 0,-3-5 0,-2-2 0,0 0 0,-2 0 0,-4-2 0,-6 0 0,-6-2 0,-3 2 0,-3 1 0,1-3 0,0-1 0,0-5 0,1-3 0,-2-3 0,-3-1 0,-3-1 0,-2-1 0,-6-1 0,-3-2 0,1 0 0,0-1 0,5-3 0,0-5 0,-2-2 0,0-3 0,-3 0 0,1 0 0,-1-3 0,2-5 0,1-5 0,-1-5 0,1-2 0,-3-2 0,0-3 0,0-1 0,2-1 0,5 4 0,5 3 0,1-2 0,3 0 0,0-2 0,2 2 0,12 12 0,1 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6-20T11:23:38.064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584 1220 24575,'-23'0'0,"-5"-2"0,-9-1 0,11-2 0,-8-3 0,13 0 0,-6-1 0,0 0 0,1-3 0,-1-1 0,0-1 0,0-3 0,1 2 0,4 0 0,2 2 0,2 0 0,1-2 0,1 0 0,2-1 0,0 0 0,1 2 0,1-3 0,1-1 0,0-3 0,1-5 0,0 1 0,1-1 0,2 0 0,-1-1 0,1-2 0,3-1 0,1 0 0,1 0 0,2 1 0,0-16 0,1 9 0,6-15 0,10 12 0,12-3 0,9-3 0,3 1 0,0 3 0,-3 6 0,-3 5 0,-3 3 0,-3 2 0,3 3 0,2-2 0,1 0 0,0-2 0,-4 2 0,-4 5 0,-1 4 0,1 2 0,1 3 0,5 2 0,-1 3 0,2 3 0,-1 1 0,1 1 0,3 0 0,1 0 0,2 0 0,1 0 0,-3 0 0,0 4 0,-4 5 0,1 6 0,1 5 0,-1-1 0,-1 1 0,-2-1 0,-1 2 0,0 1 0,-1 3 0,-4-1 0,-5-2 0,-3-3 0,0-1 0,-2 0 0,-1 3 0,-3 4 0,1 6 0,-1 5 0,-2 3 0,0 1 0,-5 2 0,-1 1 0,-2 0 0,-2 3 0,0 3 0,0 2 0,-5 2 0,-3-5 0,-7-7 0,-6 0 0,-2-4 0,-5-2 0,0-1 0,-3-3 0,0-4 0,1-4 0,-1-2 0,3-6 0,1-3 0,-1-3 0,0-3 0,-4 0 0,-1-1 0,-1 0 0,0-3 0,2 0 0,2-2 0,4 2 0,2 1 0,2-1 0,1 0 0,1-2 0,-2 0 0,-1 0 0,-2 0 0,0 0 0,2 0 0,-1 0 0,0 0 0,-3 0 0,-2 0 0,0 0 0,1 0 0,3 0 0,0 0 0,2 0 0,2 0 0,2 0-6784,6 0 6784,4 0 0,2 0 0,3 0 0,-1 2 0,-4 0 0,-5 2 0,-5 1 1696,-4-3 0,10 0 0,2-2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17T18:31:37.09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576 914 24575,'-77'-55'0,"0"0"0,1 0 0,-1 0 0,8 5 0,-2 1 0,10 2 0,21 7 0,19-15 0,15 11 0,6 23 0,2 0 0,6-1 0,6 0 0,7-3 0,4-1 0,5 0 0,2 1 0,3 0 0,2 0 0,1 0 0,2 0 0,2 1 0,2 2 0,2 3 0,0 4 0,0 2 0,4 2 0,-3 3 0,3 2 0,-4 4 0,-2 2 0,-4 0 0,-3 0 0,-3 0 0,1 0 0,2 1 0,-1 2 0,-2 6 0,-4 2 0,-5 3 0,0 2 0,-3 2 0,0 6 0,-1 2 0,-2 5 0,1 1 0,-1 3 0,-2-1 0,-2 0 0,-5 6 0,-2 2 0,-3 7 0,-3 4 0,0-3 0,-2-1 0,0-6 0,0-5 0,-1-4 0,-4-2 0,-7-4 0,-8 0 0,-8 1 0,-6 2 0,-4 1 0,0-1 0,0-2 0,1-4 0,2-4 0,-2-6 0,1-5 0,1-5 0,-5-2 0,-2-3 0,-2 0 0,-6 0 0,0 0 0,3 0 0,7-2 0,7-1 0,16 0 0,3-1 0,10 1 0,-1 0 0,3-1 0,0 0 0,2 1 0,0 0 0,0 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17T18:31:41.207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646 948 24575,'-19'0'0,"-1"0"0,-9 0 0,-5-2 0,-3-5 0,-3-1 0,1-4 0,-1 0 0,2 2 0,4-1 0,2 0 0,1-1 0,0-3 0,2-2 0,2-3 0,5-1 0,3-1 0,0-1 0,2-4 0,-1-1 0,1-6 0,2-2 0,2 1 0,5 0 0,0 3 0,3 3 0,3 0 0,0 0 0,2-2 0,4-2 0,6-1 0,6-1 0,6 1 0,3-1 0,2 1 0,2-1 0,1 2 0,3 2 0,3 4 0,2 3 0,3 5 0,-1 5 0,4 6 0,3 5 0,6 2 0,0 1 0,-1 0 0,-3 0 0,-5 0 0,-3 3 0,-4 2 0,2 5 0,3 6 0,1 2 0,0 2 0,-7 0 0,-2-1 0,-6 0 0,-3 0 0,-2-1 0,-2 3 0,1 4 0,-4 4 0,-3 4 0,-4 3 0,-3 2 0,-3-1 0,-1 0 0,-2 0 0,-2-1 0,0 1 0,0-2 0,-2-3 0,-3-4 0,-4-5 0,-5-2 0,-3-3 0,-3 0 0,-4 3 0,-4 0 0,-2 1 0,-2-1 0,1-5 0,1-1 0,2-4 0,2-2 0,0-4 0,-2-2 0,-2-1 0,-3-2 0,-1 0 0,-1 0 0,3 0 0,3 0 0,3 0 0,4 0 0,1 0 0,1 1 0,-4 1 0,1 0 0,0 1 0,2-2 0,3 1 0,0 1 0,-2-1 0,7 0 0,-1-2 0,11 0 0,0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6-20T11:24:23.310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1 127,'67'0,"1"0,51-3,-40-1,-17 1,-11 0,-5 3,-3-3,2 1,-3-2,-4 1,1 3,-2 0,5 0,0-2,-1-1,4-1,-2 1,-1 3,-1 0,-3-2,1-2,-1-1,4-2,4 4,3 1,8 2,0 0,6 0,3 0,2 0,1 0,-1 0,-1 0,-3 0,-2 0,-1 0,-5 0,5 0,-5 0,5-4,1-1,-2-6,2-2,-2 1,4 3,-2 3,-2 2,0 2,-4 2,2 0,-2 0,-5 0,3 0,-2 0,1 0,1 0,-2 0,0 0,-1 0,6 0,0 0,0 0,0 0,-7 0,-2 0,-3 0,-7 0,-2 0,-4 0,-9 0,0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6-20T11:24:23.31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532 1112 24575,'-21'0'0,"-4"-2"0,-9-1 0,10-2 0,-7-2 0,12 0 0,-6-1 0,1-1 0,0-2 0,0 0 0,-1-2 0,0-3 0,2 3 0,3-1 0,1 2 0,3 0 0,1-1 0,0-1 0,2-1 0,0 1 0,2 1 0,0-2 0,1-2 0,0-2 0,1-5 0,-1 2 0,2-2 0,2 0 0,-1 0 0,0-3 0,4 0 0,0 0 0,1-1 0,2 2 0,0-15 0,1 8 0,5-13 0,10 10 0,10-2 0,9-3 0,2 1 0,1 2 0,-4 7 0,-2 3 0,-3 4 0,-2 1 0,2 3 0,2-2 0,1 0 0,-1-2 0,-2 3 0,-5 3 0,0 5 0,1 1 0,0 3 0,5 1 0,-1 4 0,2 2 0,-1 1 0,1 1 0,3 0 0,1 0 0,1 0 0,1 0 0,-2 0 0,0 4 0,-4 4 0,1 6 0,0 4 0,0-1 0,-1 1 0,-2 0 0,0 1 0,-1 1 0,-1 3 0,-3-2 0,-5-1 0,-3-2 0,1-2 0,-3 1 0,0 2 0,-3 3 0,1 7 0,-1 3 0,-2 4 0,0 0 0,-5 3 0,0 0 0,-2 0 0,-2 3 0,0 3 0,0 1 0,-5 2 0,-2-4 0,-7-7 0,-5 1 0,-2-5 0,-4-1 0,-1-1 0,-2-2 0,0-5 0,1-3 0,-2-2 0,4-5 0,0-3 0,0-3 0,-1-2 0,-3-1 0,-1 0 0,-1-1 0,0-2 0,2 0 0,2-2 0,3 2 0,2 0 0,2 0 0,1 0 0,1-2 0,-2 0 0,-1 0 0,-2 0 0,0 0 0,2 0 0,-1 0 0,0 0 0,-2 0 0,-3 0 0,1 0 0,0 0 0,4 0 0,-1 0 0,2 0 0,2 0 0,1 0-6784,7 0 6784,2 0 0,3 0 0,2 0 0,0 2 0,-4 0 0,-5 1 0,-4 2 1696,-4-3 0,9-1 0,2-1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6-20T11:25:00.686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1701 1220 24575,'-67'0'0,"-14"-2"0,-28-1 0,34-2 0,-25-3 0,40 0 0,-18-1 0,-1 0 0,1-3 0,0-1 0,1-1 0,-3-3 0,6 2 0,9 0 0,6 2 0,7 0 0,3-2 0,2 0 0,6-1 0,0 0 0,3 2 0,5-3 0,1-1 0,-1-3 0,3-5 0,2 1 0,2-1 0,4 0 0,0-1 0,2-2 0,7-1 0,5 0 0,3 0 0,5 1 0,0-16 0,2 9 0,18-15 0,31 12 0,32-3 0,27-3 0,11 1 0,-2 3 0,-9 6 0,-8 5 0,-9 3 0,-8 2 0,7 3 0,7-2 0,4 0 0,-2-2 0,-10 2 0,-13 5 0,-2 4 0,1 2 0,7 3 0,10 2 0,1 3 0,3 3 0,-2 1 0,4 1 0,7 0 0,4 0 0,6 0 0,0 0 0,-4 0 0,-4 4 0,-8 5 0,-1 6 0,7 5 0,-5-1 0,-3 1 0,-8-1 0,-1 2 0,2 1 0,-5 3 0,-11-1 0,-15-2 0,-8-3 0,-1-1 0,-5 0 0,-5 3 0,-6 4 0,0 6 0,1 5 0,-8 3 0,-2 1 0,-10 2 0,-8 1 0,-2 0 0,-7 3 0,0 3 0,-1 2 0,-12 2 0,-10-5 0,-21-7 0,-16 0 0,-9-4 0,-12-2 0,1-1 0,-10-3 0,0-4 0,-1-4 0,2-2 0,9-6 0,0-3 0,0-3 0,-3-3 0,-9 0 0,-3-1 0,-6 0 0,1-3 0,7 0 0,7-2 0,9 2 0,7 1 0,8-1 0,1 0 0,1-2 0,-3 0 0,-5 0 0,-5 0 0,3 0 0,0 0 0,2 0 0,-3 0 0,-7 0 0,-7 0 0,1 0 0,4 0 0,6 0 0,2 0 0,3 0 0,7 0 0,10 0-6784,12 0 6784,14 0 0,7 0 0,6 0 0,0 2 0,-14 0 0,-14 2 0,-15 1 1696,-12-3 0,32 0 0,5-2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C929513C-F667-4F7C-B0BA-CCEB3D2AFE5B}" type="datetimeFigureOut">
              <a:rPr lang="en-GB" smtClean="0"/>
              <a:pPr/>
              <a:t>13/09/2023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88054940-59CE-41C4-B8AD-D0CB524BEB5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1912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139029-658A-4086-B510-B5EB43079A5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3135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Light)">
    <p:bg>
      <p:bgPr>
        <a:solidFill>
          <a:srgbClr val="FFFF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aphique 7">
            <a:extLst>
              <a:ext uri="{FF2B5EF4-FFF2-40B4-BE49-F238E27FC236}">
                <a16:creationId xmlns:a16="http://schemas.microsoft.com/office/drawing/2014/main" id="{8169E6B5-FEB7-4155-9ACA-AD497A43E43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355654" y="2970597"/>
            <a:ext cx="3545622" cy="912811"/>
            <a:chOff x="4767702" y="-472136"/>
            <a:chExt cx="745525" cy="191931"/>
          </a:xfrm>
          <a:solidFill>
            <a:srgbClr val="FFFFFF"/>
          </a:solidFill>
        </p:grpSpPr>
        <p:sp>
          <p:nvSpPr>
            <p:cNvPr id="19" name="Forme libre : forme 9">
              <a:extLst>
                <a:ext uri="{FF2B5EF4-FFF2-40B4-BE49-F238E27FC236}">
                  <a16:creationId xmlns:a16="http://schemas.microsoft.com/office/drawing/2014/main" id="{D84F150F-B452-4A99-AD9A-275ABC937676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ysClr val="windowText" lastClr="000000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</a:endParaRPr>
            </a:p>
          </p:txBody>
        </p:sp>
        <p:sp>
          <p:nvSpPr>
            <p:cNvPr id="20" name="Forme libre : forme 10">
              <a:extLst>
                <a:ext uri="{FF2B5EF4-FFF2-40B4-BE49-F238E27FC236}">
                  <a16:creationId xmlns:a16="http://schemas.microsoft.com/office/drawing/2014/main" id="{0E97CC92-450F-4CF6-AC9E-0138700821FB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rgbClr val="7A00E6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rgbClr val="7A00E6"/>
                </a:solidFill>
                <a:effectLst/>
                <a:uLnTx/>
                <a:uFillTx/>
                <a:latin typeface="Verdana"/>
              </a:endParaRPr>
            </a:p>
          </p:txBody>
        </p:sp>
        <p:sp>
          <p:nvSpPr>
            <p:cNvPr id="21" name="Forme libre : forme 11">
              <a:extLst>
                <a:ext uri="{FF2B5EF4-FFF2-40B4-BE49-F238E27FC236}">
                  <a16:creationId xmlns:a16="http://schemas.microsoft.com/office/drawing/2014/main" id="{DB091897-0A24-4236-BB33-4B07C01F3F65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rgbClr val="7A00E6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5047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351" y="1569084"/>
            <a:ext cx="11362660" cy="1189813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050"/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CEC4EF0E-246F-4140-862C-D670971C4B03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D90E0C9F-B4FF-EE0A-FE49-7048DCE2C9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0538" y="6356350"/>
            <a:ext cx="95603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GB" sz="7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1718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Espace réservé pour une image  3">
            <a:extLst>
              <a:ext uri="{FF2B5EF4-FFF2-40B4-BE49-F238E27FC236}">
                <a16:creationId xmlns:a16="http://schemas.microsoft.com/office/drawing/2014/main" id="{CEC2E05F-5F9D-41D9-A40F-97C2869C7DD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462400" y="0"/>
            <a:ext cx="3729600" cy="68580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E0A2CB60-A40E-44FE-B4B7-57EBEFEC0DF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42032" y="1049756"/>
            <a:ext cx="7647827" cy="338554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F614E260-5FC8-4D02-8571-9C1540BB2B3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42033" y="1943799"/>
            <a:ext cx="7647827" cy="141833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0792EA-2F40-4220-B1A0-E938F3FB8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032" y="371028"/>
            <a:ext cx="7647827" cy="46179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EE8C2952-2013-D389-3486-F74F291F5A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0538" y="6356350"/>
            <a:ext cx="95603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dirty="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250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Espace réservé pour une image  3">
            <a:extLst>
              <a:ext uri="{FF2B5EF4-FFF2-40B4-BE49-F238E27FC236}">
                <a16:creationId xmlns:a16="http://schemas.microsoft.com/office/drawing/2014/main" id="{7E64057C-5A6F-41C9-B888-6149A71BAD6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096000" y="0"/>
            <a:ext cx="6096000" cy="68580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0AEBA920-ED61-4542-B852-868AA9D5A00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42034" y="1816799"/>
            <a:ext cx="5371001" cy="141833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62E878-181A-4B45-B709-990F0EC3E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034" y="447228"/>
            <a:ext cx="5476167" cy="46179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Footer Placeholder 7">
            <a:extLst>
              <a:ext uri="{FF2B5EF4-FFF2-40B4-BE49-F238E27FC236}">
                <a16:creationId xmlns:a16="http://schemas.microsoft.com/office/drawing/2014/main" id="{8A87FC56-B83E-8090-3D96-8DD3EB5F78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0538" y="6356350"/>
            <a:ext cx="95603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dirty="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27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Espace réservé du graphique 7">
            <a:extLst>
              <a:ext uri="{FF2B5EF4-FFF2-40B4-BE49-F238E27FC236}">
                <a16:creationId xmlns:a16="http://schemas.microsoft.com/office/drawing/2014/main" id="{5740236E-B231-4B38-9B19-5CA4361809F8}"/>
              </a:ext>
            </a:extLst>
          </p:cNvPr>
          <p:cNvSpPr>
            <a:spLocks noGrp="1"/>
          </p:cNvSpPr>
          <p:nvPr>
            <p:ph type="chart" sz="quarter" idx="21" hasCustomPrompt="1"/>
          </p:nvPr>
        </p:nvSpPr>
        <p:spPr>
          <a:xfrm>
            <a:off x="3750734" y="1711236"/>
            <a:ext cx="7988300" cy="4526716"/>
          </a:xfrm>
        </p:spPr>
        <p:txBody>
          <a:bodyPr anchor="ctr">
            <a:noAutofit/>
          </a:bodyPr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Chart and Table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F7F0780-2D15-471D-9496-7A64395D2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874" y="390755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2E6DF4D0-6655-42BC-BA6C-0FF9041659BA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442034" y="1711235"/>
            <a:ext cx="2827447" cy="241624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509588" indent="-339725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914400" indent="-285750">
              <a:buFont typeface="Arial" panose="020B0604020202020204" pitchFamily="34" charset="0"/>
              <a:buChar char="•"/>
              <a:tabLst>
                <a:tab pos="1201738" algn="l"/>
              </a:tabLst>
              <a:defRPr>
                <a:solidFill>
                  <a:schemeClr val="tx1"/>
                </a:solidFill>
              </a:defRPr>
            </a:lvl3pPr>
            <a:lvl4pPr marL="1201738" indent="-287338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11520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1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endParaRPr lang="en-US" dirty="0"/>
          </a:p>
          <a:p>
            <a:pPr lvl="3"/>
            <a:r>
              <a:rPr lang="en-US" dirty="0"/>
              <a:t>Fifth level</a:t>
            </a:r>
          </a:p>
        </p:txBody>
      </p:sp>
      <p:sp>
        <p:nvSpPr>
          <p:cNvPr id="2" name="Footer Placeholder 7">
            <a:extLst>
              <a:ext uri="{FF2B5EF4-FFF2-40B4-BE49-F238E27FC236}">
                <a16:creationId xmlns:a16="http://schemas.microsoft.com/office/drawing/2014/main" id="{622710B8-B1B2-306D-450E-C41D67FA7F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0538" y="6356350"/>
            <a:ext cx="95603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dirty="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518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B88BFE2C-28A1-438A-960B-E93F4C5FF58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407701" y="1607902"/>
            <a:ext cx="2922291" cy="256545"/>
          </a:xfr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0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9" name="Espace réservé du texte 4">
            <a:extLst>
              <a:ext uri="{FF2B5EF4-FFF2-40B4-BE49-F238E27FC236}">
                <a16:creationId xmlns:a16="http://schemas.microsoft.com/office/drawing/2014/main" id="{67A3D333-F7E4-4D2F-8B90-78E621A65ABB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6052377" y="1607902"/>
            <a:ext cx="2922291" cy="256545"/>
          </a:xfr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0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4" name="Espace réservé pour une image  3">
            <a:extLst>
              <a:ext uri="{FF2B5EF4-FFF2-40B4-BE49-F238E27FC236}">
                <a16:creationId xmlns:a16="http://schemas.microsoft.com/office/drawing/2014/main" id="{D04D9ECA-57E3-42D4-AB59-AFDFC4994F90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401351" y="1969454"/>
            <a:ext cx="2340559" cy="3622821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add picture</a:t>
            </a:r>
          </a:p>
        </p:txBody>
      </p:sp>
      <p:sp>
        <p:nvSpPr>
          <p:cNvPr id="15" name="Espace réservé pour une image  3">
            <a:extLst>
              <a:ext uri="{FF2B5EF4-FFF2-40B4-BE49-F238E27FC236}">
                <a16:creationId xmlns:a16="http://schemas.microsoft.com/office/drawing/2014/main" id="{A4ACE33E-54EC-45BB-A1EF-BC5E84D636CA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6052378" y="1969454"/>
            <a:ext cx="2340559" cy="3622821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lick icon to add picture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C3DEB9B5-F15A-466E-8080-C371BE1672C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675900" y="1969454"/>
            <a:ext cx="2745600" cy="169533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3DFB714-75E9-40A1-A9E1-32341A0AB2F9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3024875" y="1969454"/>
            <a:ext cx="2744537" cy="169533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841BA8-9107-45A1-B4A7-F5FE729D4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67" y="431661"/>
            <a:ext cx="11362660" cy="48013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Footer Placeholder 7">
            <a:extLst>
              <a:ext uri="{FF2B5EF4-FFF2-40B4-BE49-F238E27FC236}">
                <a16:creationId xmlns:a16="http://schemas.microsoft.com/office/drawing/2014/main" id="{8F427752-F436-99C1-7BA6-01B476666C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0538" y="6356350"/>
            <a:ext cx="95603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dirty="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3001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96875" y="1562100"/>
            <a:ext cx="5088000" cy="646331"/>
          </a:xfrm>
          <a:prstGeom prst="rect">
            <a:avLst/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>
            <a:lvl1pPr marL="0" indent="0">
              <a:buNone/>
              <a:defRPr lang="fr-FR" sz="2000" b="1" smtClean="0">
                <a:solidFill>
                  <a:schemeClr val="accent3"/>
                </a:solidFill>
                <a:latin typeface="Verdana" panose="020B0604030504040204" pitchFamily="34" charset="0"/>
              </a:defRPr>
            </a:lvl1pPr>
          </a:lstStyle>
          <a:p>
            <a:pPr marL="0" lvl="0" algn="ctr" defTabSz="91440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96875" y="2376351"/>
            <a:ext cx="5088000" cy="110953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676011" y="1562100"/>
            <a:ext cx="5088000" cy="646331"/>
          </a:xfrm>
          <a:prstGeom prst="rect">
            <a:avLst/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>
            <a:lvl1pPr marL="0" indent="0">
              <a:buNone/>
              <a:defRPr lang="fr-FR" sz="2000" b="1" smtClean="0">
                <a:solidFill>
                  <a:schemeClr val="accent3"/>
                </a:solidFill>
                <a:latin typeface="Verdana" panose="020B0604030504040204" pitchFamily="34" charset="0"/>
              </a:defRPr>
            </a:lvl1pPr>
          </a:lstStyle>
          <a:p>
            <a:pPr marL="0" lvl="0" algn="ctr" defTabSz="91440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676011" y="2376351"/>
            <a:ext cx="5088000" cy="110953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0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84E72597-5FA9-473E-9DF2-B958DF9446F5}" type="slidenum">
              <a:rPr lang="fr-FR" smtClean="0">
                <a:solidFill>
                  <a:prstClr val="white"/>
                </a:solidFill>
              </a:rPr>
              <a:pPr/>
              <a:t>‹#›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766AF65B-2D01-4190-8C03-F376203CA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3433AE-A8E6-6F59-E973-2A9ABCAA0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50538" y="6356350"/>
            <a:ext cx="95603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dirty="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836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56">
          <p15:clr>
            <a:srgbClr val="FBAE40"/>
          </p15:clr>
        </p15:guide>
        <p15:guide id="2" pos="420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431A79-287E-46BC-9643-550632F5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EF77CA45-860D-4A8C-A213-22609779EBD2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FB2A150F-DD9A-4AA5-BD57-EEC120876B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59409" y="1504560"/>
            <a:ext cx="1736591" cy="4286250"/>
          </a:xfrm>
          <a:prstGeom prst="round2DiagRect">
            <a:avLst>
              <a:gd name="adj1" fmla="val 18924"/>
              <a:gd name="adj2" fmla="val 18053"/>
            </a:avLst>
          </a:prstGeom>
          <a:pattFill prst="pct5">
            <a:fgClr>
              <a:schemeClr val="accent1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F9173318-710C-4555-83E9-C3359771419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9340" y="1650085"/>
            <a:ext cx="3348000" cy="400110"/>
          </a:xfrm>
        </p:spPr>
        <p:txBody>
          <a:bodyPr anchor="b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26" name="Espace réservé du texte 24">
            <a:extLst>
              <a:ext uri="{FF2B5EF4-FFF2-40B4-BE49-F238E27FC236}">
                <a16:creationId xmlns:a16="http://schemas.microsoft.com/office/drawing/2014/main" id="{13472F6C-97CE-438E-B0ED-D1F49895FBC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21252" y="1650085"/>
            <a:ext cx="3348000" cy="400110"/>
          </a:xfrm>
        </p:spPr>
        <p:txBody>
          <a:bodyPr anchor="b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28" name="Espace réservé du texte 27">
            <a:extLst>
              <a:ext uri="{FF2B5EF4-FFF2-40B4-BE49-F238E27FC236}">
                <a16:creationId xmlns:a16="http://schemas.microsoft.com/office/drawing/2014/main" id="{2CD1CED1-EC36-4A31-A191-A077675D2B3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29340" y="2322716"/>
            <a:ext cx="3348000" cy="3468094"/>
          </a:xfrm>
        </p:spPr>
        <p:txBody>
          <a:bodyPr>
            <a:normAutofit/>
          </a:bodyPr>
          <a:lstStyle>
            <a:lvl1pPr>
              <a:defRPr sz="1600"/>
            </a:lvl1pPr>
            <a:lvl2pPr marL="504000" indent="-216000">
              <a:defRPr sz="1600"/>
            </a:lvl2pPr>
            <a:lvl3pPr marL="756000" indent="-180000">
              <a:defRPr sz="1400"/>
            </a:lvl3pPr>
            <a:lvl4pPr marL="1116000" indent="-180000">
              <a:defRPr sz="1200"/>
            </a:lvl4pPr>
            <a:lvl5pPr marL="1440000" indent="-180000">
              <a:defRPr sz="110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9" name="Espace réservé du texte 27">
            <a:extLst>
              <a:ext uri="{FF2B5EF4-FFF2-40B4-BE49-F238E27FC236}">
                <a16:creationId xmlns:a16="http://schemas.microsoft.com/office/drawing/2014/main" id="{6CFE875D-5512-4699-AE09-5DA3CD3B2F0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321252" y="2322716"/>
            <a:ext cx="3348000" cy="3468094"/>
          </a:xfrm>
        </p:spPr>
        <p:txBody>
          <a:bodyPr>
            <a:normAutofit/>
          </a:bodyPr>
          <a:lstStyle>
            <a:lvl1pPr>
              <a:defRPr sz="1600"/>
            </a:lvl1pPr>
            <a:lvl2pPr marL="504000" indent="-216000">
              <a:defRPr sz="1600"/>
            </a:lvl2pPr>
            <a:lvl3pPr marL="756000" indent="-180000">
              <a:defRPr sz="1400"/>
            </a:lvl3pPr>
            <a:lvl4pPr marL="1116000" indent="-180000">
              <a:defRPr sz="1200"/>
            </a:lvl4pPr>
            <a:lvl5pPr marL="1440000" indent="-180000">
              <a:defRPr sz="110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71B7107-13D6-4DA2-ACF7-6E6FD90B4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E21C4BCB-C256-4F63-BDC9-377F92B1C1F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340330" y="1504560"/>
            <a:ext cx="1736591" cy="4286250"/>
          </a:xfrm>
          <a:prstGeom prst="round2DiagRect">
            <a:avLst>
              <a:gd name="adj1" fmla="val 18924"/>
              <a:gd name="adj2" fmla="val 18053"/>
            </a:avLst>
          </a:prstGeom>
          <a:pattFill prst="pct5">
            <a:fgClr>
              <a:schemeClr val="accent1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397C0548-E90D-B9BF-FA93-73ECCB5891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0538" y="6356350"/>
            <a:ext cx="95603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dirty="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061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al &amp;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5" name="Espace réservé pour une image  8">
            <a:extLst>
              <a:ext uri="{FF2B5EF4-FFF2-40B4-BE49-F238E27FC236}">
                <a16:creationId xmlns:a16="http://schemas.microsoft.com/office/drawing/2014/main" id="{C39C5CD1-48A3-4FD3-8112-25C19BD8D92B}"/>
              </a:ext>
            </a:extLst>
          </p:cNvPr>
          <p:cNvSpPr>
            <a:spLocks noGrp="1" noChangeAspect="1"/>
          </p:cNvSpPr>
          <p:nvPr>
            <p:ph type="pic" sz="quarter" idx="33"/>
          </p:nvPr>
        </p:nvSpPr>
        <p:spPr>
          <a:xfrm>
            <a:off x="444975" y="1484956"/>
            <a:ext cx="4128000" cy="4098739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6" name="Espace réservé pour une image  8">
            <a:extLst>
              <a:ext uri="{FF2B5EF4-FFF2-40B4-BE49-F238E27FC236}">
                <a16:creationId xmlns:a16="http://schemas.microsoft.com/office/drawing/2014/main" id="{877CF915-392C-4C9E-9231-933278F733C0}"/>
              </a:ext>
            </a:extLst>
          </p:cNvPr>
          <p:cNvSpPr>
            <a:spLocks noGrp="1" noChangeAspect="1"/>
          </p:cNvSpPr>
          <p:nvPr>
            <p:ph type="pic" sz="quarter" idx="34"/>
          </p:nvPr>
        </p:nvSpPr>
        <p:spPr>
          <a:xfrm>
            <a:off x="5419650" y="2816877"/>
            <a:ext cx="918511" cy="9120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3" name="Espace réservé pour une image  8">
            <a:extLst>
              <a:ext uri="{FF2B5EF4-FFF2-40B4-BE49-F238E27FC236}">
                <a16:creationId xmlns:a16="http://schemas.microsoft.com/office/drawing/2014/main" id="{4C7F2E51-ABA8-4F5A-9037-C8CCEEB2507A}"/>
              </a:ext>
            </a:extLst>
          </p:cNvPr>
          <p:cNvSpPr>
            <a:spLocks noGrp="1" noChangeAspect="1"/>
          </p:cNvSpPr>
          <p:nvPr>
            <p:ph type="pic" sz="quarter" idx="36"/>
          </p:nvPr>
        </p:nvSpPr>
        <p:spPr>
          <a:xfrm>
            <a:off x="7058241" y="2816877"/>
            <a:ext cx="918511" cy="9120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6" name="Espace réservé pour une image  8">
            <a:extLst>
              <a:ext uri="{FF2B5EF4-FFF2-40B4-BE49-F238E27FC236}">
                <a16:creationId xmlns:a16="http://schemas.microsoft.com/office/drawing/2014/main" id="{372F035A-F8CD-4ACE-99B9-4C5DF57FF218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8717707" y="2816877"/>
            <a:ext cx="918511" cy="9120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8" name="Espace réservé pour une image  8">
            <a:extLst>
              <a:ext uri="{FF2B5EF4-FFF2-40B4-BE49-F238E27FC236}">
                <a16:creationId xmlns:a16="http://schemas.microsoft.com/office/drawing/2014/main" id="{BFF91B72-FE8D-4E96-8F5D-0506EA882BB5}"/>
              </a:ext>
            </a:extLst>
          </p:cNvPr>
          <p:cNvSpPr>
            <a:spLocks noGrp="1" noChangeAspect="1"/>
          </p:cNvSpPr>
          <p:nvPr>
            <p:ph type="pic" sz="quarter" idx="40"/>
          </p:nvPr>
        </p:nvSpPr>
        <p:spPr>
          <a:xfrm>
            <a:off x="10356298" y="2816877"/>
            <a:ext cx="918511" cy="9120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0" name="Espace réservé du texte 5">
            <a:extLst>
              <a:ext uri="{FF2B5EF4-FFF2-40B4-BE49-F238E27FC236}">
                <a16:creationId xmlns:a16="http://schemas.microsoft.com/office/drawing/2014/main" id="{2974E98B-F9E8-419E-91E4-51E3364BAF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4973" y="425183"/>
            <a:ext cx="11304000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2" name="Espace réservé du texte 4">
            <a:extLst>
              <a:ext uri="{FF2B5EF4-FFF2-40B4-BE49-F238E27FC236}">
                <a16:creationId xmlns:a16="http://schemas.microsoft.com/office/drawing/2014/main" id="{D1CABF73-739E-4F65-87EE-6E76601F265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417825" y="1577578"/>
            <a:ext cx="6331148" cy="338554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4779AEC4-102A-4C92-BE0B-E482213D0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7824" y="855231"/>
            <a:ext cx="6337376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FC8E1771-F222-47FB-AA03-2F95A1C562F4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5422250" y="3906754"/>
            <a:ext cx="1390651" cy="1001556"/>
          </a:xfr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sz="800"/>
            </a:lvl1pPr>
            <a:lvl2pPr marL="0" indent="0">
              <a:buFont typeface="Arial" panose="020B0604020202020204" pitchFamily="34" charset="0"/>
              <a:buNone/>
              <a:defRPr sz="1200">
                <a:solidFill>
                  <a:schemeClr val="accent2"/>
                </a:solidFill>
              </a:defRPr>
            </a:lvl2pPr>
            <a:lvl3pPr marL="171450" indent="-17145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r>
              <a:rPr lang="en-US" dirty="0"/>
              <a:t>Fifth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E976A5FD-C10D-4945-8AFE-54AC23C616B6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6966850" y="3906754"/>
            <a:ext cx="1390651" cy="1001556"/>
          </a:xfr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sz="800"/>
            </a:lvl1pPr>
            <a:lvl2pPr marL="0" indent="0">
              <a:buFont typeface="Arial" panose="020B0604020202020204" pitchFamily="34" charset="0"/>
              <a:buNone/>
              <a:defRPr sz="1200">
                <a:solidFill>
                  <a:schemeClr val="accent2"/>
                </a:solidFill>
              </a:defRPr>
            </a:lvl2pPr>
            <a:lvl3pPr marL="171450" indent="-17145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r>
              <a:rPr lang="en-US" dirty="0"/>
              <a:t>Fifth level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1A6B494B-62E9-49D8-B69D-C934DB526A4D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8553107" y="3906754"/>
            <a:ext cx="1390651" cy="1001556"/>
          </a:xfr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sz="800"/>
            </a:lvl1pPr>
            <a:lvl2pPr marL="0" indent="0">
              <a:buFont typeface="Arial" panose="020B0604020202020204" pitchFamily="34" charset="0"/>
              <a:buNone/>
              <a:defRPr sz="1200">
                <a:solidFill>
                  <a:schemeClr val="accent2"/>
                </a:solidFill>
              </a:defRPr>
            </a:lvl2pPr>
            <a:lvl3pPr marL="171450" indent="-17145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r>
              <a:rPr lang="en-US" dirty="0"/>
              <a:t>Fifth level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2ED3CC37-D66E-4DFC-9CFF-742D557E4F1A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10219304" y="3906754"/>
            <a:ext cx="1390651" cy="1001556"/>
          </a:xfr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sz="800"/>
            </a:lvl1pPr>
            <a:lvl2pPr marL="0" indent="0">
              <a:buFont typeface="Arial" panose="020B0604020202020204" pitchFamily="34" charset="0"/>
              <a:buNone/>
              <a:defRPr sz="1200">
                <a:solidFill>
                  <a:schemeClr val="accent2"/>
                </a:solidFill>
              </a:defRPr>
            </a:lvl2pPr>
            <a:lvl3pPr marL="171450" indent="-17145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914377" rtl="0" eaLnBrk="1" latinLnBrk="0" hangingPunct="1">
              <a:lnSpc>
                <a:spcPct val="125000"/>
              </a:lnSpc>
              <a:spcBef>
                <a:spcPts val="0"/>
              </a:spcBef>
              <a:buFontTx/>
              <a:buNone/>
              <a:defRPr lang="en-US" sz="800" b="0" i="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r>
              <a:rPr lang="en-US" dirty="0"/>
              <a:t>Fifth level</a:t>
            </a:r>
          </a:p>
        </p:txBody>
      </p:sp>
      <p:sp>
        <p:nvSpPr>
          <p:cNvPr id="2" name="Footer Placeholder 7">
            <a:extLst>
              <a:ext uri="{FF2B5EF4-FFF2-40B4-BE49-F238E27FC236}">
                <a16:creationId xmlns:a16="http://schemas.microsoft.com/office/drawing/2014/main" id="{271E2D87-AFE7-1A1B-BDDA-186DB6F6D9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0538" y="6356350"/>
            <a:ext cx="95603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dirty="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40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BFDC34-33AF-4C11-86EB-987BBB6E3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670" y="241949"/>
            <a:ext cx="11362660" cy="480131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431A79-287E-46BC-9643-550632F5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EF77CA45-860D-4A8C-A213-22609779EBD2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29" name="Espace réservé du texte 27">
            <a:extLst>
              <a:ext uri="{FF2B5EF4-FFF2-40B4-BE49-F238E27FC236}">
                <a16:creationId xmlns:a16="http://schemas.microsoft.com/office/drawing/2014/main" id="{6CFE875D-5512-4699-AE09-5DA3CD3B2F0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800600" y="1577065"/>
            <a:ext cx="6868652" cy="428625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pour une image  8">
            <a:extLst>
              <a:ext uri="{FF2B5EF4-FFF2-40B4-BE49-F238E27FC236}">
                <a16:creationId xmlns:a16="http://schemas.microsoft.com/office/drawing/2014/main" id="{02A06BFE-026F-4509-A438-F70430BBD95C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663884" y="1759335"/>
            <a:ext cx="3949702" cy="392171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5DB0A1A5-8A26-2523-6F0A-A0527C8E34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0538" y="6356350"/>
            <a:ext cx="95603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dirty="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749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BFDC34-33AF-4C11-86EB-987BBB6E3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490" y="683073"/>
            <a:ext cx="11362660" cy="480131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431A79-287E-46BC-9643-550632F5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EF77CA45-860D-4A8C-A213-22609779EBD2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29" name="Espace réservé du texte 27">
            <a:extLst>
              <a:ext uri="{FF2B5EF4-FFF2-40B4-BE49-F238E27FC236}">
                <a16:creationId xmlns:a16="http://schemas.microsoft.com/office/drawing/2014/main" id="{6CFE875D-5512-4699-AE09-5DA3CD3B2F0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28000" y="1577065"/>
            <a:ext cx="6868652" cy="428625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pour une image  8">
            <a:extLst>
              <a:ext uri="{FF2B5EF4-FFF2-40B4-BE49-F238E27FC236}">
                <a16:creationId xmlns:a16="http://schemas.microsoft.com/office/drawing/2014/main" id="{B9B1F59D-0B31-4228-A6D1-7ECD6C7BBB7B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7918448" y="1759335"/>
            <a:ext cx="3949702" cy="392171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74EEFBBB-361B-BF22-6915-82712D2615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0538" y="6356350"/>
            <a:ext cx="95603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dirty="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23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aphique 7">
            <a:extLst>
              <a:ext uri="{FF2B5EF4-FFF2-40B4-BE49-F238E27FC236}">
                <a16:creationId xmlns:a16="http://schemas.microsoft.com/office/drawing/2014/main" id="{AAE34BD0-96F3-484E-823D-846BCF7077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315443" y="2970600"/>
            <a:ext cx="3561116" cy="916800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8" name="Forme libre : forme 7">
              <a:extLst>
                <a:ext uri="{FF2B5EF4-FFF2-40B4-BE49-F238E27FC236}">
                  <a16:creationId xmlns:a16="http://schemas.microsoft.com/office/drawing/2014/main" id="{B5ACEFF7-2172-4E31-95A5-2822B762DCC8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9" name="Forme libre : forme 8">
              <a:extLst>
                <a:ext uri="{FF2B5EF4-FFF2-40B4-BE49-F238E27FC236}">
                  <a16:creationId xmlns:a16="http://schemas.microsoft.com/office/drawing/2014/main" id="{156C511D-58A1-442A-9FDB-13B83505C8E1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33BB5D3E-7EA3-4217-8524-E90CF2B6AC62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8293441-EBBA-4CBD-95C9-F49BC70B6171}"/>
              </a:ext>
            </a:extLst>
          </p:cNvPr>
          <p:cNvGrpSpPr/>
          <p:nvPr userDrawn="1"/>
        </p:nvGrpSpPr>
        <p:grpSpPr>
          <a:xfrm>
            <a:off x="-504077" y="2288"/>
            <a:ext cx="12375810" cy="7274623"/>
            <a:chOff x="-504077" y="2288"/>
            <a:chExt cx="12375810" cy="727462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4DF6AB4-C8DE-4C3F-B999-02720DB81979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099CEEA5-8A5D-43EC-AF9E-7938DFE43651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CFADFB5E-6042-457B-B672-623BEF97419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43BE12B-7543-4625-B8F4-3E8CE1E0A4D4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28" name="Hexagon 27">
                <a:extLst>
                  <a:ext uri="{FF2B5EF4-FFF2-40B4-BE49-F238E27FC236}">
                    <a16:creationId xmlns:a16="http://schemas.microsoft.com/office/drawing/2014/main" id="{9C9B5B6F-5C7A-4336-AB10-6B0AB1D40098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9" name="Hexagon 28">
                <a:extLst>
                  <a:ext uri="{FF2B5EF4-FFF2-40B4-BE49-F238E27FC236}">
                    <a16:creationId xmlns:a16="http://schemas.microsoft.com/office/drawing/2014/main" id="{A3892351-9B42-47FD-ADF1-962B76AC14B6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" name="Hexagon 29">
                <a:extLst>
                  <a:ext uri="{FF2B5EF4-FFF2-40B4-BE49-F238E27FC236}">
                    <a16:creationId xmlns:a16="http://schemas.microsoft.com/office/drawing/2014/main" id="{71B65988-6FF6-4996-8690-22D1EEE91B58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FF75EC0-7E42-4D1C-A7EA-66F6BD6BFCA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D3BCC154-AFBD-40AB-B936-5E7902462FAE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7" name="Hexagon 26">
                <a:extLst>
                  <a:ext uri="{FF2B5EF4-FFF2-40B4-BE49-F238E27FC236}">
                    <a16:creationId xmlns:a16="http://schemas.microsoft.com/office/drawing/2014/main" id="{2995806C-0642-48F1-BDBD-E6152BE263C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219C843-800F-44F8-8D23-A964E27938FA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23" name="Hexagon 22">
                <a:extLst>
                  <a:ext uri="{FF2B5EF4-FFF2-40B4-BE49-F238E27FC236}">
                    <a16:creationId xmlns:a16="http://schemas.microsoft.com/office/drawing/2014/main" id="{C3EC4150-BF8B-4C03-8AE2-4981A555713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C1BD3620-6D2A-40F2-92DE-8E51F28D7890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70CDFA0B-36EC-47D6-91E2-97477FE68313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6" name="Hexagon 15">
              <a:extLst>
                <a:ext uri="{FF2B5EF4-FFF2-40B4-BE49-F238E27FC236}">
                  <a16:creationId xmlns:a16="http://schemas.microsoft.com/office/drawing/2014/main" id="{47AD3083-7725-4D86-9F0C-77641F9E6F1D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7" name="Hexagon 16">
              <a:extLst>
                <a:ext uri="{FF2B5EF4-FFF2-40B4-BE49-F238E27FC236}">
                  <a16:creationId xmlns:a16="http://schemas.microsoft.com/office/drawing/2014/main" id="{09AF2A28-52B6-4BBC-BD88-811373A945A2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8" name="Hexagon 17">
              <a:extLst>
                <a:ext uri="{FF2B5EF4-FFF2-40B4-BE49-F238E27FC236}">
                  <a16:creationId xmlns:a16="http://schemas.microsoft.com/office/drawing/2014/main" id="{95552884-20DE-4CF2-9E19-385EA14F5681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EA393C2-6932-4535-BBBC-08954401DC3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20" name="Hexagon 19">
                <a:extLst>
                  <a:ext uri="{FF2B5EF4-FFF2-40B4-BE49-F238E27FC236}">
                    <a16:creationId xmlns:a16="http://schemas.microsoft.com/office/drawing/2014/main" id="{D87AACAF-0AC0-4EC9-B81A-58760618A4EB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50C9DCEC-2B6F-40C0-B647-BDD2989FBE8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681A7A00-9063-4F0A-8E01-60FD0E6B7423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51069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431A79-287E-46BC-9643-550632F5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EF77CA45-860D-4A8C-A213-22609779EBD2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Espace réservé du texte 24">
            <a:extLst>
              <a:ext uri="{FF2B5EF4-FFF2-40B4-BE49-F238E27FC236}">
                <a16:creationId xmlns:a16="http://schemas.microsoft.com/office/drawing/2014/main" id="{6360CB7B-3A71-47FB-984A-D9D32B7B619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614644" y="3898815"/>
            <a:ext cx="2484000" cy="40011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21" name="Espace réservé du texte 24">
            <a:extLst>
              <a:ext uri="{FF2B5EF4-FFF2-40B4-BE49-F238E27FC236}">
                <a16:creationId xmlns:a16="http://schemas.microsoft.com/office/drawing/2014/main" id="{AD5BB856-D73A-4166-A4D6-BF2374AE75F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399948" y="3898815"/>
            <a:ext cx="2484000" cy="40011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62CC584B-4CFD-463F-9197-F7B66B70550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92160" y="3898815"/>
            <a:ext cx="2484000" cy="40011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27" name="Espace réservé du texte 26">
            <a:extLst>
              <a:ext uri="{FF2B5EF4-FFF2-40B4-BE49-F238E27FC236}">
                <a16:creationId xmlns:a16="http://schemas.microsoft.com/office/drawing/2014/main" id="{1E6C7E62-BC80-4978-BB9A-631D0ACBB47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614644" y="4567646"/>
            <a:ext cx="2484000" cy="480131"/>
          </a:xfr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26">
            <a:extLst>
              <a:ext uri="{FF2B5EF4-FFF2-40B4-BE49-F238E27FC236}">
                <a16:creationId xmlns:a16="http://schemas.microsoft.com/office/drawing/2014/main" id="{6AF48078-EA28-4EC4-B59B-3B4992CD3C7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399948" y="4567646"/>
            <a:ext cx="2484000" cy="480131"/>
          </a:xfr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9" name="Espace réservé du texte 26">
            <a:extLst>
              <a:ext uri="{FF2B5EF4-FFF2-40B4-BE49-F238E27FC236}">
                <a16:creationId xmlns:a16="http://schemas.microsoft.com/office/drawing/2014/main" id="{949FBC1C-F84C-420E-B284-DD374BCFE6E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192160" y="4567646"/>
            <a:ext cx="2484000" cy="480131"/>
          </a:xfr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4" name="Espace réservé du texte 24">
            <a:extLst>
              <a:ext uri="{FF2B5EF4-FFF2-40B4-BE49-F238E27FC236}">
                <a16:creationId xmlns:a16="http://schemas.microsoft.com/office/drawing/2014/main" id="{B454D097-D038-4499-A781-1FF5D6790B9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29340" y="3898815"/>
            <a:ext cx="2484000" cy="40011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b="1" cap="all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15" name="Espace réservé du texte 26">
            <a:extLst>
              <a:ext uri="{FF2B5EF4-FFF2-40B4-BE49-F238E27FC236}">
                <a16:creationId xmlns:a16="http://schemas.microsoft.com/office/drawing/2014/main" id="{BCD11B26-3F55-427E-B28B-9364E1CE947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29340" y="4567646"/>
            <a:ext cx="2484000" cy="480131"/>
          </a:xfr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56957A33-68BB-4834-A4ED-3815848BBCDD}"/>
              </a:ext>
            </a:extLst>
          </p:cNvPr>
          <p:cNvCxnSpPr/>
          <p:nvPr userDrawn="1"/>
        </p:nvCxnSpPr>
        <p:spPr>
          <a:xfrm>
            <a:off x="1560063" y="4431018"/>
            <a:ext cx="102255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565F31C1-A8A7-4E2A-87FA-0859040A505C}"/>
              </a:ext>
            </a:extLst>
          </p:cNvPr>
          <p:cNvCxnSpPr/>
          <p:nvPr userDrawn="1"/>
        </p:nvCxnSpPr>
        <p:spPr>
          <a:xfrm>
            <a:off x="4345367" y="4431018"/>
            <a:ext cx="102255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C473FAA6-6CCF-4B04-9A97-B1680E125BFB}"/>
              </a:ext>
            </a:extLst>
          </p:cNvPr>
          <p:cNvCxnSpPr/>
          <p:nvPr userDrawn="1"/>
        </p:nvCxnSpPr>
        <p:spPr>
          <a:xfrm>
            <a:off x="7130671" y="4431018"/>
            <a:ext cx="102255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0F91E245-1E58-4D76-A9F1-3180C77BA96D}"/>
              </a:ext>
            </a:extLst>
          </p:cNvPr>
          <p:cNvCxnSpPr/>
          <p:nvPr userDrawn="1"/>
        </p:nvCxnSpPr>
        <p:spPr>
          <a:xfrm>
            <a:off x="9922883" y="4431018"/>
            <a:ext cx="102255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re 2">
            <a:extLst>
              <a:ext uri="{FF2B5EF4-FFF2-40B4-BE49-F238E27FC236}">
                <a16:creationId xmlns:a16="http://schemas.microsoft.com/office/drawing/2014/main" id="{BF99DB2A-7819-4FF0-9BA7-554E6DC32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20" name="Espace réservé pour une image  8">
            <a:extLst>
              <a:ext uri="{FF2B5EF4-FFF2-40B4-BE49-F238E27FC236}">
                <a16:creationId xmlns:a16="http://schemas.microsoft.com/office/drawing/2014/main" id="{AB6E5860-939D-455A-BAEE-2EFF3BDECAE3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1062869" y="1731414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2" name="Espace réservé pour une image  8">
            <a:extLst>
              <a:ext uri="{FF2B5EF4-FFF2-40B4-BE49-F238E27FC236}">
                <a16:creationId xmlns:a16="http://schemas.microsoft.com/office/drawing/2014/main" id="{0C75C8A6-088C-4896-BCB3-D0FC8299B78B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3949591" y="1731414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3" name="Espace réservé pour une image  8">
            <a:extLst>
              <a:ext uri="{FF2B5EF4-FFF2-40B4-BE49-F238E27FC236}">
                <a16:creationId xmlns:a16="http://schemas.microsoft.com/office/drawing/2014/main" id="{C8AB4588-AE0E-4A0A-A0A9-2C0E3D8C32E8}"/>
              </a:ext>
            </a:extLst>
          </p:cNvPr>
          <p:cNvSpPr>
            <a:spLocks noGrp="1" noChangeAspect="1"/>
          </p:cNvSpPr>
          <p:nvPr>
            <p:ph type="pic" sz="quarter" idx="40"/>
          </p:nvPr>
        </p:nvSpPr>
        <p:spPr>
          <a:xfrm>
            <a:off x="6734895" y="1722705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4" name="Espace réservé pour une image  8">
            <a:extLst>
              <a:ext uri="{FF2B5EF4-FFF2-40B4-BE49-F238E27FC236}">
                <a16:creationId xmlns:a16="http://schemas.microsoft.com/office/drawing/2014/main" id="{5FFE9484-6F72-467A-A34E-6C99863A22B7}"/>
              </a:ext>
            </a:extLst>
          </p:cNvPr>
          <p:cNvSpPr>
            <a:spLocks noGrp="1" noChangeAspect="1"/>
          </p:cNvSpPr>
          <p:nvPr>
            <p:ph type="pic" sz="quarter" idx="41"/>
          </p:nvPr>
        </p:nvSpPr>
        <p:spPr>
          <a:xfrm>
            <a:off x="9520199" y="1731414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" name="Footer Placeholder 7">
            <a:extLst>
              <a:ext uri="{FF2B5EF4-FFF2-40B4-BE49-F238E27FC236}">
                <a16:creationId xmlns:a16="http://schemas.microsoft.com/office/drawing/2014/main" id="{0248550C-DBAF-F399-F0AC-29A1350A66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0538" y="6356350"/>
            <a:ext cx="95603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dirty="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115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431A79-287E-46BC-9643-550632F58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EF77CA45-860D-4A8C-A213-22609779EBD2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0506CD9-9B3D-401E-A2A3-99F9BBD50BA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29340" y="1536335"/>
            <a:ext cx="2556000" cy="3240000"/>
          </a:xfrm>
          <a:prstGeom prst="round2DiagRect">
            <a:avLst>
              <a:gd name="adj1" fmla="val 16667"/>
              <a:gd name="adj2" fmla="val 17887"/>
            </a:avLst>
          </a:prstGeom>
          <a:pattFill prst="pct5">
            <a:fgClr>
              <a:srgbClr val="C8143B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0" name="Espace réservé du texte 24">
            <a:extLst>
              <a:ext uri="{FF2B5EF4-FFF2-40B4-BE49-F238E27FC236}">
                <a16:creationId xmlns:a16="http://schemas.microsoft.com/office/drawing/2014/main" id="{5FDE4121-8D92-48F0-9089-1E3BBEB570B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29340" y="4945686"/>
            <a:ext cx="2556000" cy="338554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b="1" cap="none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11" name="Espace réservé du texte 24">
            <a:extLst>
              <a:ext uri="{FF2B5EF4-FFF2-40B4-BE49-F238E27FC236}">
                <a16:creationId xmlns:a16="http://schemas.microsoft.com/office/drawing/2014/main" id="{F4956070-B472-4F5A-83DA-05632E23A87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590644" y="2227886"/>
            <a:ext cx="2556000" cy="338554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b="1" cap="none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12" name="Espace réservé du texte 24">
            <a:extLst>
              <a:ext uri="{FF2B5EF4-FFF2-40B4-BE49-F238E27FC236}">
                <a16:creationId xmlns:a16="http://schemas.microsoft.com/office/drawing/2014/main" id="{ED75993B-5E9B-47F5-9E92-97A8BE0812E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351948" y="4945686"/>
            <a:ext cx="2556000" cy="338554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b="1" cap="none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13" name="Espace réservé du texte 24">
            <a:extLst>
              <a:ext uri="{FF2B5EF4-FFF2-40B4-BE49-F238E27FC236}">
                <a16:creationId xmlns:a16="http://schemas.microsoft.com/office/drawing/2014/main" id="{9F1D484A-B156-4B11-9313-CB2DD5D9520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13252" y="2227886"/>
            <a:ext cx="2556000" cy="338554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b="1" cap="none" baseline="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/>
              <a:t>Click to edit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1BD675F3-A2CF-4B0C-8305-20CB697F4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1D5EC2CB-594D-4EF4-83AD-FE85CC2055A3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590644" y="2685434"/>
            <a:ext cx="2556000" cy="3240000"/>
          </a:xfrm>
          <a:prstGeom prst="round2DiagRect">
            <a:avLst>
              <a:gd name="adj1" fmla="val 16667"/>
              <a:gd name="adj2" fmla="val 17887"/>
            </a:avLst>
          </a:prstGeom>
          <a:pattFill prst="pct5">
            <a:fgClr>
              <a:srgbClr val="C8143B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FA979F7C-ABEB-4144-A912-26EFE83E9342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351948" y="1477238"/>
            <a:ext cx="2556000" cy="3240000"/>
          </a:xfrm>
          <a:prstGeom prst="round2DiagRect">
            <a:avLst>
              <a:gd name="adj1" fmla="val 16667"/>
              <a:gd name="adj2" fmla="val 17887"/>
            </a:avLst>
          </a:prstGeom>
          <a:pattFill prst="pct5">
            <a:fgClr>
              <a:srgbClr val="C8143B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C28B03E3-DA47-4F3A-AF48-5C0E7A8151DB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9113252" y="2685434"/>
            <a:ext cx="2556000" cy="3240000"/>
          </a:xfrm>
          <a:prstGeom prst="round2DiagRect">
            <a:avLst>
              <a:gd name="adj1" fmla="val 16667"/>
              <a:gd name="adj2" fmla="val 17887"/>
            </a:avLst>
          </a:prstGeom>
          <a:pattFill prst="pct5">
            <a:fgClr>
              <a:srgbClr val="C8143B"/>
            </a:fgClr>
            <a:bgClr>
              <a:schemeClr val="bg1">
                <a:lumMod val="95000"/>
              </a:schemeClr>
            </a:bgClr>
          </a:patt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2" name="Footer Placeholder 7">
            <a:extLst>
              <a:ext uri="{FF2B5EF4-FFF2-40B4-BE49-F238E27FC236}">
                <a16:creationId xmlns:a16="http://schemas.microsoft.com/office/drawing/2014/main" id="{CA647E77-C1FE-9168-5CB1-5C7E3B38D3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0538" y="6356350"/>
            <a:ext cx="95603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dirty="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27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p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8" name="Espace réservé du graphique SmartArt 27">
            <a:extLst>
              <a:ext uri="{FF2B5EF4-FFF2-40B4-BE49-F238E27FC236}">
                <a16:creationId xmlns:a16="http://schemas.microsoft.com/office/drawing/2014/main" id="{8D53DFC9-0862-4983-A2CD-513024C2A0A3}"/>
              </a:ext>
            </a:extLst>
          </p:cNvPr>
          <p:cNvSpPr>
            <a:spLocks noGrp="1" noChangeAspect="1"/>
          </p:cNvSpPr>
          <p:nvPr>
            <p:ph type="dgm" sz="quarter" idx="21"/>
          </p:nvPr>
        </p:nvSpPr>
        <p:spPr>
          <a:xfrm>
            <a:off x="988477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30" name="Espace réservé du graphique SmartArt 29">
            <a:extLst>
              <a:ext uri="{FF2B5EF4-FFF2-40B4-BE49-F238E27FC236}">
                <a16:creationId xmlns:a16="http://schemas.microsoft.com/office/drawing/2014/main" id="{426C2D69-E6C0-447B-8709-F429E5524A8D}"/>
              </a:ext>
            </a:extLst>
          </p:cNvPr>
          <p:cNvSpPr>
            <a:spLocks noGrp="1" noChangeAspect="1"/>
          </p:cNvSpPr>
          <p:nvPr>
            <p:ph type="dgm" sz="quarter" idx="23"/>
          </p:nvPr>
        </p:nvSpPr>
        <p:spPr>
          <a:xfrm>
            <a:off x="2643481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31" name="Espace réservé du graphique SmartArt 30">
            <a:extLst>
              <a:ext uri="{FF2B5EF4-FFF2-40B4-BE49-F238E27FC236}">
                <a16:creationId xmlns:a16="http://schemas.microsoft.com/office/drawing/2014/main" id="{983A806B-A7D8-4764-8E4F-9196393870B0}"/>
              </a:ext>
            </a:extLst>
          </p:cNvPr>
          <p:cNvSpPr>
            <a:spLocks noGrp="1" noChangeAspect="1"/>
          </p:cNvSpPr>
          <p:nvPr>
            <p:ph type="dgm" sz="quarter" idx="24"/>
          </p:nvPr>
        </p:nvSpPr>
        <p:spPr>
          <a:xfrm>
            <a:off x="9255749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32" name="Espace réservé du graphique SmartArt 31">
            <a:extLst>
              <a:ext uri="{FF2B5EF4-FFF2-40B4-BE49-F238E27FC236}">
                <a16:creationId xmlns:a16="http://schemas.microsoft.com/office/drawing/2014/main" id="{B6D46D2C-9EB8-4FFE-A096-794420255959}"/>
              </a:ext>
            </a:extLst>
          </p:cNvPr>
          <p:cNvSpPr>
            <a:spLocks noGrp="1" noChangeAspect="1"/>
          </p:cNvSpPr>
          <p:nvPr>
            <p:ph type="dgm" sz="quarter" idx="25"/>
          </p:nvPr>
        </p:nvSpPr>
        <p:spPr>
          <a:xfrm>
            <a:off x="10910753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DCF4AB73-53BB-4916-832A-A1FF52F2EB8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60594" y="3934793"/>
            <a:ext cx="1548535" cy="468689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D32D786C-DE6F-435E-89A2-F0DBD457369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082978" y="3934793"/>
            <a:ext cx="1407759" cy="468689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9C501E4B-3A14-4B9B-B61B-DC6381B9AA7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740330" y="3936413"/>
            <a:ext cx="1407759" cy="471247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9C742B60-DBF9-4074-B1A9-8F6E74E9D9E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392119" y="3925153"/>
            <a:ext cx="1407759" cy="478329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5FD15E1D-688D-409E-9AD0-74ABF227C22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043909" y="3913892"/>
            <a:ext cx="1407759" cy="489589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D55ECC2-F335-44B9-9DDE-2AE845F32B1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695698" y="3902633"/>
            <a:ext cx="1407759" cy="500847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D9015B19-D4D5-4F3C-934C-E2A9B54E71F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0353258" y="3902631"/>
            <a:ext cx="1407759" cy="514404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Title goes here in Verdana 9pt</a:t>
            </a:r>
          </a:p>
        </p:txBody>
      </p:sp>
      <p:sp>
        <p:nvSpPr>
          <p:cNvPr id="40" name="Espace réservé du texte 4">
            <a:extLst>
              <a:ext uri="{FF2B5EF4-FFF2-40B4-BE49-F238E27FC236}">
                <a16:creationId xmlns:a16="http://schemas.microsoft.com/office/drawing/2014/main" id="{7CB0C600-717D-4628-8BB6-411A6709E1A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60594" y="5183547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41" name="Espace réservé du texte 4">
            <a:extLst>
              <a:ext uri="{FF2B5EF4-FFF2-40B4-BE49-F238E27FC236}">
                <a16:creationId xmlns:a16="http://schemas.microsoft.com/office/drawing/2014/main" id="{CA06A69C-FC71-47B5-A2D0-336941212B1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012590" y="5183549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42" name="Espace réservé du texte 4">
            <a:extLst>
              <a:ext uri="{FF2B5EF4-FFF2-40B4-BE49-F238E27FC236}">
                <a16:creationId xmlns:a16="http://schemas.microsoft.com/office/drawing/2014/main" id="{09AF6B2D-FE1E-4067-9129-C4B5676FF75B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321731" y="5183549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CF14C971-4FFC-440B-9E09-17D67217DA4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625310" y="5183548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44" name="Espace réservé du texte 4">
            <a:extLst>
              <a:ext uri="{FF2B5EF4-FFF2-40B4-BE49-F238E27FC236}">
                <a16:creationId xmlns:a16="http://schemas.microsoft.com/office/drawing/2014/main" id="{83FECD87-649A-4C86-9EE3-E68666E5077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0282870" y="5183548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45" name="Espace réservé pour une image  8">
            <a:extLst>
              <a:ext uri="{FF2B5EF4-FFF2-40B4-BE49-F238E27FC236}">
                <a16:creationId xmlns:a16="http://schemas.microsoft.com/office/drawing/2014/main" id="{CC5C9632-E14B-4BCC-B960-B235737C8F5E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523592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46" name="Espace réservé pour une image  8">
            <a:extLst>
              <a:ext uri="{FF2B5EF4-FFF2-40B4-BE49-F238E27FC236}">
                <a16:creationId xmlns:a16="http://schemas.microsoft.com/office/drawing/2014/main" id="{84EE3C86-4DFD-490F-A50B-B0BEE6298C43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2175588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47" name="Espace réservé pour une image  8">
            <a:extLst>
              <a:ext uri="{FF2B5EF4-FFF2-40B4-BE49-F238E27FC236}">
                <a16:creationId xmlns:a16="http://schemas.microsoft.com/office/drawing/2014/main" id="{77D5A709-E29B-43D2-A12D-DECB5EE31488}"/>
              </a:ext>
            </a:extLst>
          </p:cNvPr>
          <p:cNvSpPr>
            <a:spLocks noGrp="1" noChangeAspect="1"/>
          </p:cNvSpPr>
          <p:nvPr>
            <p:ph type="pic" sz="quarter" idx="40"/>
          </p:nvPr>
        </p:nvSpPr>
        <p:spPr>
          <a:xfrm>
            <a:off x="3827584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48" name="Espace réservé pour une image  8">
            <a:extLst>
              <a:ext uri="{FF2B5EF4-FFF2-40B4-BE49-F238E27FC236}">
                <a16:creationId xmlns:a16="http://schemas.microsoft.com/office/drawing/2014/main" id="{A2BF4A97-13DA-4E9F-8ACB-59EB15D77A1E}"/>
              </a:ext>
            </a:extLst>
          </p:cNvPr>
          <p:cNvSpPr>
            <a:spLocks noGrp="1" noChangeAspect="1"/>
          </p:cNvSpPr>
          <p:nvPr>
            <p:ph type="pic" sz="quarter" idx="41"/>
          </p:nvPr>
        </p:nvSpPr>
        <p:spPr>
          <a:xfrm>
            <a:off x="5479580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49" name="Espace réservé pour une image  8">
            <a:extLst>
              <a:ext uri="{FF2B5EF4-FFF2-40B4-BE49-F238E27FC236}">
                <a16:creationId xmlns:a16="http://schemas.microsoft.com/office/drawing/2014/main" id="{B3001942-C22D-4695-956D-BB43AA2F9E26}"/>
              </a:ext>
            </a:extLst>
          </p:cNvPr>
          <p:cNvSpPr>
            <a:spLocks noGrp="1" noChangeAspect="1"/>
          </p:cNvSpPr>
          <p:nvPr>
            <p:ph type="pic" sz="quarter" idx="42"/>
          </p:nvPr>
        </p:nvSpPr>
        <p:spPr>
          <a:xfrm>
            <a:off x="7131576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0" name="Espace réservé pour une image  8">
            <a:extLst>
              <a:ext uri="{FF2B5EF4-FFF2-40B4-BE49-F238E27FC236}">
                <a16:creationId xmlns:a16="http://schemas.microsoft.com/office/drawing/2014/main" id="{779AA997-FB2D-45EA-9288-E6142EF3D61B}"/>
              </a:ext>
            </a:extLst>
          </p:cNvPr>
          <p:cNvSpPr>
            <a:spLocks noGrp="1" noChangeAspect="1"/>
          </p:cNvSpPr>
          <p:nvPr>
            <p:ph type="pic" sz="quarter" idx="43"/>
          </p:nvPr>
        </p:nvSpPr>
        <p:spPr>
          <a:xfrm>
            <a:off x="8783572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1" name="Espace réservé pour une image  8">
            <a:extLst>
              <a:ext uri="{FF2B5EF4-FFF2-40B4-BE49-F238E27FC236}">
                <a16:creationId xmlns:a16="http://schemas.microsoft.com/office/drawing/2014/main" id="{0604BCBF-1C62-4840-B2BA-6AAA4AEAFBD9}"/>
              </a:ext>
            </a:extLst>
          </p:cNvPr>
          <p:cNvSpPr>
            <a:spLocks noGrp="1" noChangeAspect="1"/>
          </p:cNvSpPr>
          <p:nvPr>
            <p:ph type="pic" sz="quarter" idx="44"/>
          </p:nvPr>
        </p:nvSpPr>
        <p:spPr>
          <a:xfrm>
            <a:off x="10435568" y="2275343"/>
            <a:ext cx="1222537" cy="1213872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2" name="Espace réservé du graphique SmartArt 29">
            <a:extLst>
              <a:ext uri="{FF2B5EF4-FFF2-40B4-BE49-F238E27FC236}">
                <a16:creationId xmlns:a16="http://schemas.microsoft.com/office/drawing/2014/main" id="{FA8235AD-5B9A-4575-82DB-8CE0D777263C}"/>
              </a:ext>
            </a:extLst>
          </p:cNvPr>
          <p:cNvSpPr>
            <a:spLocks noGrp="1" noChangeAspect="1"/>
          </p:cNvSpPr>
          <p:nvPr>
            <p:ph type="dgm" sz="quarter" idx="45"/>
          </p:nvPr>
        </p:nvSpPr>
        <p:spPr>
          <a:xfrm>
            <a:off x="4294610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53" name="Espace réservé du graphique SmartArt 29">
            <a:extLst>
              <a:ext uri="{FF2B5EF4-FFF2-40B4-BE49-F238E27FC236}">
                <a16:creationId xmlns:a16="http://schemas.microsoft.com/office/drawing/2014/main" id="{7DBF2C70-2304-418B-A045-58A1900F2C79}"/>
              </a:ext>
            </a:extLst>
          </p:cNvPr>
          <p:cNvSpPr>
            <a:spLocks noGrp="1" noChangeAspect="1"/>
          </p:cNvSpPr>
          <p:nvPr>
            <p:ph type="dgm" sz="quarter" idx="46" hasCustomPrompt="1"/>
          </p:nvPr>
        </p:nvSpPr>
        <p:spPr>
          <a:xfrm>
            <a:off x="5945739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54" name="Espace réservé du graphique SmartArt 29">
            <a:extLst>
              <a:ext uri="{FF2B5EF4-FFF2-40B4-BE49-F238E27FC236}">
                <a16:creationId xmlns:a16="http://schemas.microsoft.com/office/drawing/2014/main" id="{6F45D7C0-81AA-4419-9BD5-BC22EF4DA055}"/>
              </a:ext>
            </a:extLst>
          </p:cNvPr>
          <p:cNvSpPr>
            <a:spLocks noGrp="1" noChangeAspect="1"/>
          </p:cNvSpPr>
          <p:nvPr>
            <p:ph type="dgm" sz="quarter" idx="47"/>
          </p:nvPr>
        </p:nvSpPr>
        <p:spPr>
          <a:xfrm>
            <a:off x="7596869" y="4541605"/>
            <a:ext cx="292772" cy="290697"/>
          </a:xfrm>
          <a:custGeom>
            <a:avLst/>
            <a:gdLst>
              <a:gd name="connsiteX0" fmla="*/ 2922939 w 3483218"/>
              <a:gd name="connsiteY0" fmla="*/ 1259365 h 3458526"/>
              <a:gd name="connsiteX1" fmla="*/ 1600525 w 3483218"/>
              <a:gd name="connsiteY1" fmla="*/ 2492535 h 3458526"/>
              <a:gd name="connsiteX2" fmla="*/ 868506 w 3483218"/>
              <a:gd name="connsiteY2" fmla="*/ 1555592 h 3458526"/>
              <a:gd name="connsiteX3" fmla="*/ 797650 w 3483218"/>
              <a:gd name="connsiteY3" fmla="*/ 1610951 h 3458526"/>
              <a:gd name="connsiteX4" fmla="*/ 1586692 w 3483218"/>
              <a:gd name="connsiteY4" fmla="*/ 2620878 h 3458526"/>
              <a:gd name="connsiteX5" fmla="*/ 1626892 w 3483218"/>
              <a:gd name="connsiteY5" fmla="*/ 2589471 h 3458526"/>
              <a:gd name="connsiteX6" fmla="*/ 1627601 w 3483218"/>
              <a:gd name="connsiteY6" fmla="*/ 2590232 h 3458526"/>
              <a:gd name="connsiteX7" fmla="*/ 1636303 w 3483218"/>
              <a:gd name="connsiteY7" fmla="*/ 2582117 h 3458526"/>
              <a:gd name="connsiteX8" fmla="*/ 1657548 w 3483218"/>
              <a:gd name="connsiteY8" fmla="*/ 2565520 h 3458526"/>
              <a:gd name="connsiteX9" fmla="*/ 1656095 w 3483218"/>
              <a:gd name="connsiteY9" fmla="*/ 2563661 h 3458526"/>
              <a:gd name="connsiteX10" fmla="*/ 2984262 w 3483218"/>
              <a:gd name="connsiteY10" fmla="*/ 1325125 h 3458526"/>
              <a:gd name="connsiteX11" fmla="*/ 1704581 w 3483218"/>
              <a:gd name="connsiteY11" fmla="*/ 1 h 3458526"/>
              <a:gd name="connsiteX12" fmla="*/ 3483218 w 3483218"/>
              <a:gd name="connsiteY12" fmla="*/ 1729247 h 3458526"/>
              <a:gd name="connsiteX13" fmla="*/ 1778716 w 3483218"/>
              <a:gd name="connsiteY13" fmla="*/ 3458526 h 3458526"/>
              <a:gd name="connsiteX14" fmla="*/ 1 w 3483218"/>
              <a:gd name="connsiteY14" fmla="*/ 1729282 h 3458526"/>
              <a:gd name="connsiteX15" fmla="*/ 1704581 w 3483218"/>
              <a:gd name="connsiteY15" fmla="*/ 1 h 345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83218" h="3458526">
                <a:moveTo>
                  <a:pt x="2922939" y="1259365"/>
                </a:moveTo>
                <a:lnTo>
                  <a:pt x="1600525" y="2492535"/>
                </a:lnTo>
                <a:lnTo>
                  <a:pt x="868506" y="1555592"/>
                </a:lnTo>
                <a:lnTo>
                  <a:pt x="797650" y="1610951"/>
                </a:lnTo>
                <a:lnTo>
                  <a:pt x="1586692" y="2620878"/>
                </a:lnTo>
                <a:lnTo>
                  <a:pt x="1626892" y="2589471"/>
                </a:lnTo>
                <a:lnTo>
                  <a:pt x="1627601" y="2590232"/>
                </a:lnTo>
                <a:lnTo>
                  <a:pt x="1636303" y="2582117"/>
                </a:lnTo>
                <a:lnTo>
                  <a:pt x="1657548" y="2565520"/>
                </a:lnTo>
                <a:lnTo>
                  <a:pt x="1656095" y="2563661"/>
                </a:lnTo>
                <a:lnTo>
                  <a:pt x="2984262" y="1325125"/>
                </a:lnTo>
                <a:close/>
                <a:moveTo>
                  <a:pt x="1704581" y="1"/>
                </a:moveTo>
                <a:cubicBezTo>
                  <a:pt x="2791550" y="-37"/>
                  <a:pt x="3483179" y="642275"/>
                  <a:pt x="3483218" y="1729247"/>
                </a:cubicBezTo>
                <a:cubicBezTo>
                  <a:pt x="3483201" y="2791528"/>
                  <a:pt x="2791534" y="3458489"/>
                  <a:pt x="1778716" y="3458526"/>
                </a:cubicBezTo>
                <a:cubicBezTo>
                  <a:pt x="666974" y="3458540"/>
                  <a:pt x="-14" y="2791564"/>
                  <a:pt x="1" y="1729282"/>
                </a:cubicBezTo>
                <a:cubicBezTo>
                  <a:pt x="42" y="642310"/>
                  <a:pt x="666991" y="13"/>
                  <a:pt x="1704581" y="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56" name="Espace réservé du texte 4">
            <a:extLst>
              <a:ext uri="{FF2B5EF4-FFF2-40B4-BE49-F238E27FC236}">
                <a16:creationId xmlns:a16="http://schemas.microsoft.com/office/drawing/2014/main" id="{FC6B0F1C-7055-324B-98C6-0177CD4AD1B4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3664584" y="5183548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57" name="Espace réservé du texte 4">
            <a:extLst>
              <a:ext uri="{FF2B5EF4-FFF2-40B4-BE49-F238E27FC236}">
                <a16:creationId xmlns:a16="http://schemas.microsoft.com/office/drawing/2014/main" id="{CC765C58-0238-9A4D-B57F-E8B0921FD688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058438" y="5183547"/>
            <a:ext cx="1548533" cy="720000"/>
          </a:xfrm>
        </p:spPr>
        <p:txBody>
          <a:bodyPr>
            <a:noAutofit/>
          </a:bodyPr>
          <a:lstStyle>
            <a:lvl1pPr marL="0" indent="0" algn="ctr">
              <a:lnSpc>
                <a:spcPct val="125000"/>
              </a:lnSpc>
              <a:spcAft>
                <a:spcPts val="0"/>
              </a:spcAft>
              <a:buNone/>
              <a:defRPr sz="933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7pt</a:t>
            </a:r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DB609FE6-0339-4B6E-86E1-9513AF7B3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974" y="338144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Footer Placeholder 7">
            <a:extLst>
              <a:ext uri="{FF2B5EF4-FFF2-40B4-BE49-F238E27FC236}">
                <a16:creationId xmlns:a16="http://schemas.microsoft.com/office/drawing/2014/main" id="{C11EB1B3-0439-C241-D210-9FFDF97BA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0538" y="6356350"/>
            <a:ext cx="95603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dirty="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800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bg>
      <p:bgPr>
        <a:solidFill>
          <a:srgbClr val="FFFFDE">
            <a:alpha val="7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7E70A040-45DC-4C4F-9C35-9C8855F2FADC}"/>
              </a:ext>
            </a:extLst>
          </p:cNvPr>
          <p:cNvCxnSpPr>
            <a:cxnSpLocks/>
          </p:cNvCxnSpPr>
          <p:nvPr userDrawn="1"/>
        </p:nvCxnSpPr>
        <p:spPr>
          <a:xfrm>
            <a:off x="456000" y="3919321"/>
            <a:ext cx="11280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3" name="Espace réservé du graphique SmartArt 11">
            <a:extLst>
              <a:ext uri="{FF2B5EF4-FFF2-40B4-BE49-F238E27FC236}">
                <a16:creationId xmlns:a16="http://schemas.microsoft.com/office/drawing/2014/main" id="{27C8F47C-3200-4352-B957-F47C1A5FCAFC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1079875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58" name="Espace réservé du texte 57">
            <a:extLst>
              <a:ext uri="{FF2B5EF4-FFF2-40B4-BE49-F238E27FC236}">
                <a16:creationId xmlns:a16="http://schemas.microsoft.com/office/drawing/2014/main" id="{A0A44F60-C67D-46ED-9CCB-CDD8B11F957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31905" y="2250270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62" name="Espace réservé du graphique SmartArt 11">
            <a:extLst>
              <a:ext uri="{FF2B5EF4-FFF2-40B4-BE49-F238E27FC236}">
                <a16:creationId xmlns:a16="http://schemas.microsoft.com/office/drawing/2014/main" id="{CE16E605-DFA7-4CED-8CBF-0542C7698DF9}"/>
              </a:ext>
            </a:extLst>
          </p:cNvPr>
          <p:cNvSpPr>
            <a:spLocks noGrp="1" noChangeAspect="1"/>
          </p:cNvSpPr>
          <p:nvPr>
            <p:ph type="dgm" sz="quarter" idx="40"/>
          </p:nvPr>
        </p:nvSpPr>
        <p:spPr>
          <a:xfrm>
            <a:off x="2733698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63" name="Espace réservé du graphique SmartArt 11">
            <a:extLst>
              <a:ext uri="{FF2B5EF4-FFF2-40B4-BE49-F238E27FC236}">
                <a16:creationId xmlns:a16="http://schemas.microsoft.com/office/drawing/2014/main" id="{5A796DFE-A231-4181-AD26-E6261F7463D2}"/>
              </a:ext>
            </a:extLst>
          </p:cNvPr>
          <p:cNvSpPr>
            <a:spLocks noGrp="1" noChangeAspect="1"/>
          </p:cNvSpPr>
          <p:nvPr>
            <p:ph type="dgm" sz="quarter" idx="41"/>
          </p:nvPr>
        </p:nvSpPr>
        <p:spPr>
          <a:xfrm>
            <a:off x="4387521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64" name="Espace réservé du graphique SmartArt 11">
            <a:extLst>
              <a:ext uri="{FF2B5EF4-FFF2-40B4-BE49-F238E27FC236}">
                <a16:creationId xmlns:a16="http://schemas.microsoft.com/office/drawing/2014/main" id="{4AF62F43-58B0-40EE-BBAF-40FAE44E0A13}"/>
              </a:ext>
            </a:extLst>
          </p:cNvPr>
          <p:cNvSpPr>
            <a:spLocks noGrp="1" noChangeAspect="1"/>
          </p:cNvSpPr>
          <p:nvPr>
            <p:ph type="dgm" sz="quarter" idx="42"/>
          </p:nvPr>
        </p:nvSpPr>
        <p:spPr>
          <a:xfrm>
            <a:off x="6041343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65" name="Espace réservé du graphique SmartArt 11">
            <a:extLst>
              <a:ext uri="{FF2B5EF4-FFF2-40B4-BE49-F238E27FC236}">
                <a16:creationId xmlns:a16="http://schemas.microsoft.com/office/drawing/2014/main" id="{EA159B1B-69A6-4A2A-8825-3CE557B1A745}"/>
              </a:ext>
            </a:extLst>
          </p:cNvPr>
          <p:cNvSpPr>
            <a:spLocks noGrp="1" noChangeAspect="1"/>
          </p:cNvSpPr>
          <p:nvPr>
            <p:ph type="dgm" sz="quarter" idx="43"/>
          </p:nvPr>
        </p:nvSpPr>
        <p:spPr>
          <a:xfrm>
            <a:off x="7695166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66" name="Espace réservé du graphique SmartArt 11">
            <a:extLst>
              <a:ext uri="{FF2B5EF4-FFF2-40B4-BE49-F238E27FC236}">
                <a16:creationId xmlns:a16="http://schemas.microsoft.com/office/drawing/2014/main" id="{46A4C6F1-FE20-48BF-A8EC-70436EAC5DE4}"/>
              </a:ext>
            </a:extLst>
          </p:cNvPr>
          <p:cNvSpPr>
            <a:spLocks noGrp="1" noChangeAspect="1"/>
          </p:cNvSpPr>
          <p:nvPr>
            <p:ph type="dgm" sz="quarter" idx="44"/>
          </p:nvPr>
        </p:nvSpPr>
        <p:spPr>
          <a:xfrm>
            <a:off x="9348989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67" name="Espace réservé du graphique SmartArt 11">
            <a:extLst>
              <a:ext uri="{FF2B5EF4-FFF2-40B4-BE49-F238E27FC236}">
                <a16:creationId xmlns:a16="http://schemas.microsoft.com/office/drawing/2014/main" id="{2AD47857-C65A-440C-9B23-312C1566BFFB}"/>
              </a:ext>
            </a:extLst>
          </p:cNvPr>
          <p:cNvSpPr>
            <a:spLocks noGrp="1" noChangeAspect="1"/>
          </p:cNvSpPr>
          <p:nvPr>
            <p:ph type="dgm" sz="quarter" idx="45"/>
          </p:nvPr>
        </p:nvSpPr>
        <p:spPr>
          <a:xfrm>
            <a:off x="11002811" y="3871321"/>
            <a:ext cx="96687" cy="96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35" name="Espace réservé du texte 57">
            <a:extLst>
              <a:ext uri="{FF2B5EF4-FFF2-40B4-BE49-F238E27FC236}">
                <a16:creationId xmlns:a16="http://schemas.microsoft.com/office/drawing/2014/main" id="{428D303E-DDAF-3641-B132-0379E658A1EE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743433" y="2250270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467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37" name="Espace réservé du texte 57">
            <a:extLst>
              <a:ext uri="{FF2B5EF4-FFF2-40B4-BE49-F238E27FC236}">
                <a16:creationId xmlns:a16="http://schemas.microsoft.com/office/drawing/2014/main" id="{842F84FC-333E-1F4F-8881-03E7346E685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366490" y="2250270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39" name="Espace réservé du texte 57">
            <a:extLst>
              <a:ext uri="{FF2B5EF4-FFF2-40B4-BE49-F238E27FC236}">
                <a16:creationId xmlns:a16="http://schemas.microsoft.com/office/drawing/2014/main" id="{44621C0C-848F-154C-A0BE-F77AB0303EDE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7054961" y="2250270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41" name="Espace réservé du texte 57">
            <a:extLst>
              <a:ext uri="{FF2B5EF4-FFF2-40B4-BE49-F238E27FC236}">
                <a16:creationId xmlns:a16="http://schemas.microsoft.com/office/drawing/2014/main" id="{5C884832-94C5-EC48-AD59-0BFF5B9292F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2085727" y="4252321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43" name="Espace réservé du texte 57">
            <a:extLst>
              <a:ext uri="{FF2B5EF4-FFF2-40B4-BE49-F238E27FC236}">
                <a16:creationId xmlns:a16="http://schemas.microsoft.com/office/drawing/2014/main" id="{55EE616D-CD9C-F747-B3C1-7E058D1739B3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5392643" y="4252321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45" name="Espace réservé du texte 57">
            <a:extLst>
              <a:ext uri="{FF2B5EF4-FFF2-40B4-BE49-F238E27FC236}">
                <a16:creationId xmlns:a16="http://schemas.microsoft.com/office/drawing/2014/main" id="{EE1276C9-7673-0445-9714-7351552FC1F9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699559" y="4252321"/>
            <a:ext cx="1392631" cy="1383383"/>
          </a:xfrm>
          <a:custGeom>
            <a:avLst/>
            <a:gdLst>
              <a:gd name="connsiteX0" fmla="*/ 522269 w 1044473"/>
              <a:gd name="connsiteY0" fmla="*/ 171 h 1037537"/>
              <a:gd name="connsiteX1" fmla="*/ 1044299 w 1044473"/>
              <a:gd name="connsiteY1" fmla="*/ 530013 h 1037537"/>
              <a:gd name="connsiteX2" fmla="*/ 522269 w 1044473"/>
              <a:gd name="connsiteY2" fmla="*/ 1037382 h 1037537"/>
              <a:gd name="connsiteX3" fmla="*/ 175 w 1044473"/>
              <a:gd name="connsiteY3" fmla="*/ 507603 h 1037537"/>
              <a:gd name="connsiteX4" fmla="*/ 522269 w 1044473"/>
              <a:gd name="connsiteY4" fmla="*/ 171 h 10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4473" h="1037537">
                <a:moveTo>
                  <a:pt x="522269" y="171"/>
                </a:moveTo>
                <a:cubicBezTo>
                  <a:pt x="848049" y="7150"/>
                  <a:pt x="1051279" y="204168"/>
                  <a:pt x="1044299" y="530013"/>
                </a:cubicBezTo>
                <a:cubicBezTo>
                  <a:pt x="1037512" y="848431"/>
                  <a:pt x="825831" y="1043849"/>
                  <a:pt x="522269" y="1037382"/>
                </a:cubicBezTo>
                <a:cubicBezTo>
                  <a:pt x="188997" y="1030211"/>
                  <a:pt x="-6676" y="826021"/>
                  <a:pt x="175" y="507603"/>
                </a:cubicBezTo>
                <a:cubicBezTo>
                  <a:pt x="7154" y="181758"/>
                  <a:pt x="211215" y="-6488"/>
                  <a:pt x="522269" y="171"/>
                </a:cubicBezTo>
                <a:close/>
              </a:path>
            </a:pathLst>
          </a:custGeom>
          <a:solidFill>
            <a:srgbClr val="FFFFDE">
              <a:alpha val="72000"/>
            </a:srgbClr>
          </a:solidFill>
        </p:spPr>
        <p:txBody>
          <a:bodyPr wrap="square" anchor="ctr" anchorCtr="1">
            <a:noAutofit/>
          </a:bodyPr>
          <a:lstStyle>
            <a:lvl1pPr marL="0" indent="0" algn="ctr">
              <a:lnSpc>
                <a:spcPct val="100000"/>
              </a:lnSpc>
              <a:spcAft>
                <a:spcPts val="267"/>
              </a:spcAft>
              <a:buNone/>
              <a:defRPr sz="16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Year/Date</a:t>
            </a:r>
          </a:p>
          <a:p>
            <a:pPr lvl="1"/>
            <a:r>
              <a:rPr lang="en-US" noProof="0" dirty="0"/>
              <a:t>Body copy goes here </a:t>
            </a:r>
          </a:p>
          <a:p>
            <a:pPr lvl="1"/>
            <a:r>
              <a:rPr lang="en-US" noProof="0" dirty="0"/>
              <a:t>in </a:t>
            </a:r>
            <a:r>
              <a:rPr lang="en-US" noProof="0" dirty="0" err="1"/>
              <a:t>verdana</a:t>
            </a:r>
            <a:r>
              <a:rPr lang="en-US" noProof="0" dirty="0"/>
              <a:t> 7pt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44FAF710-3D2C-4EA6-A787-F566ABCC0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062" y="370690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Footer Placeholder 7">
            <a:extLst>
              <a:ext uri="{FF2B5EF4-FFF2-40B4-BE49-F238E27FC236}">
                <a16:creationId xmlns:a16="http://schemas.microsoft.com/office/drawing/2014/main" id="{6E453919-6DCC-58E0-BBDE-598041245D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0538" y="6356350"/>
            <a:ext cx="95603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dirty="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856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Su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5" name="Espace réservé pour une image  8">
            <a:extLst>
              <a:ext uri="{FF2B5EF4-FFF2-40B4-BE49-F238E27FC236}">
                <a16:creationId xmlns:a16="http://schemas.microsoft.com/office/drawing/2014/main" id="{CC5C9632-E14B-4BCC-B960-B235737C8F5E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1885829" y="2275343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2" name="Espace réservé pour une image  8">
            <a:extLst>
              <a:ext uri="{FF2B5EF4-FFF2-40B4-BE49-F238E27FC236}">
                <a16:creationId xmlns:a16="http://schemas.microsoft.com/office/drawing/2014/main" id="{D248539B-6296-41E2-B2A7-32CAFE749EF1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5242862" y="2275343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3" name="Espace réservé pour une image  8">
            <a:extLst>
              <a:ext uri="{FF2B5EF4-FFF2-40B4-BE49-F238E27FC236}">
                <a16:creationId xmlns:a16="http://schemas.microsoft.com/office/drawing/2014/main" id="{C99700F4-131B-4BC3-9911-BC47E4952A9B}"/>
              </a:ext>
            </a:extLst>
          </p:cNvPr>
          <p:cNvSpPr>
            <a:spLocks noGrp="1" noChangeAspect="1"/>
          </p:cNvSpPr>
          <p:nvPr>
            <p:ph type="pic" sz="quarter" idx="40"/>
          </p:nvPr>
        </p:nvSpPr>
        <p:spPr>
          <a:xfrm>
            <a:off x="8608996" y="2275343"/>
            <a:ext cx="1814105" cy="1801248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7" name="Espace réservé du texte 4">
            <a:extLst>
              <a:ext uri="{FF2B5EF4-FFF2-40B4-BE49-F238E27FC236}">
                <a16:creationId xmlns:a16="http://schemas.microsoft.com/office/drawing/2014/main" id="{99EBFDD5-74E4-455D-9724-A19D96C2041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87121" y="6074874"/>
            <a:ext cx="10417759" cy="276999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12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Overarching subtext goes here in Verdana 7pt – if text box necessary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5C1F33E9-9CFD-C248-B455-84A70176E550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443789" y="4457406"/>
            <a:ext cx="2698183" cy="138743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67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2000" b="0">
                <a:solidFill>
                  <a:schemeClr val="accent2"/>
                </a:solidFill>
              </a:defRPr>
            </a:lvl1pPr>
            <a:lvl2pPr marL="0" indent="0" algn="ctr">
              <a:lnSpc>
                <a:spcPct val="125000"/>
              </a:lnSpc>
              <a:spcAft>
                <a:spcPts val="0"/>
              </a:spcAft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Header Verd. 15pt</a:t>
            </a:r>
          </a:p>
          <a:p>
            <a:pPr lvl="1"/>
            <a:r>
              <a:rPr lang="en-US" noProof="0" dirty="0"/>
              <a:t>Body copy goes here in 9pt</a:t>
            </a:r>
          </a:p>
          <a:p>
            <a:pPr lvl="1"/>
            <a:r>
              <a:rPr lang="en-US" noProof="0" dirty="0"/>
              <a:t>Line 2</a:t>
            </a:r>
          </a:p>
          <a:p>
            <a:pPr lvl="1"/>
            <a:r>
              <a:rPr lang="en-US" noProof="0" dirty="0"/>
              <a:t>Line 3</a:t>
            </a:r>
          </a:p>
        </p:txBody>
      </p:sp>
      <p:sp>
        <p:nvSpPr>
          <p:cNvPr id="20" name="Espace réservé du texte 4">
            <a:extLst>
              <a:ext uri="{FF2B5EF4-FFF2-40B4-BE49-F238E27FC236}">
                <a16:creationId xmlns:a16="http://schemas.microsoft.com/office/drawing/2014/main" id="{07B91730-598B-3A45-B533-0E89A10E5ABF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8175609" y="4457406"/>
            <a:ext cx="2698183" cy="138743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67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2000" b="0">
                <a:solidFill>
                  <a:schemeClr val="accent2"/>
                </a:solidFill>
              </a:defRPr>
            </a:lvl1pPr>
            <a:lvl2pPr marL="0" indent="0" algn="ctr">
              <a:lnSpc>
                <a:spcPct val="125000"/>
              </a:lnSpc>
              <a:spcAft>
                <a:spcPts val="0"/>
              </a:spcAft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Header Verd. 15pt</a:t>
            </a:r>
          </a:p>
          <a:p>
            <a:pPr lvl="1"/>
            <a:r>
              <a:rPr lang="en-US" noProof="0" dirty="0"/>
              <a:t>Body copy goes here in 9pt</a:t>
            </a:r>
          </a:p>
          <a:p>
            <a:pPr lvl="1"/>
            <a:r>
              <a:rPr lang="en-US" noProof="0" dirty="0"/>
              <a:t>Line 2</a:t>
            </a:r>
          </a:p>
          <a:p>
            <a:pPr lvl="1"/>
            <a:r>
              <a:rPr lang="en-US" noProof="0" dirty="0"/>
              <a:t>Line 3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ED327B16-2D28-E74D-80D9-FCA946C04984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4809698" y="4457406"/>
            <a:ext cx="2698183" cy="138743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67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2000" b="0">
                <a:solidFill>
                  <a:schemeClr val="accent2"/>
                </a:solidFill>
              </a:defRPr>
            </a:lvl1pPr>
            <a:lvl2pPr marL="0" indent="0" algn="ctr">
              <a:lnSpc>
                <a:spcPct val="125000"/>
              </a:lnSpc>
              <a:spcAft>
                <a:spcPts val="0"/>
              </a:spcAft>
              <a:buFont typeface="Arial" panose="020B0604020202020204" pitchFamily="34" charset="0"/>
              <a:buNone/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Header Verd. 15pt</a:t>
            </a:r>
          </a:p>
          <a:p>
            <a:pPr lvl="1"/>
            <a:r>
              <a:rPr lang="en-US" noProof="0" dirty="0"/>
              <a:t>Body copy goes here in 9pt</a:t>
            </a:r>
          </a:p>
          <a:p>
            <a:pPr lvl="1"/>
            <a:r>
              <a:rPr lang="en-US" noProof="0" dirty="0"/>
              <a:t>Line 2</a:t>
            </a:r>
          </a:p>
          <a:p>
            <a:pPr lvl="1"/>
            <a:r>
              <a:rPr lang="en-US" noProof="0" dirty="0"/>
              <a:t>Line 3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2BD92977-6456-4F81-9A2E-322E82DBE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884" y="365753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Footer Placeholder 7">
            <a:extLst>
              <a:ext uri="{FF2B5EF4-FFF2-40B4-BE49-F238E27FC236}">
                <a16:creationId xmlns:a16="http://schemas.microsoft.com/office/drawing/2014/main" id="{0CEBC3E4-A19F-602A-B864-1C23929D7C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0538" y="6356350"/>
            <a:ext cx="95603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dirty="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865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.Body_Text&amp;Visual_2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7" name="Espace réservé du texte 4">
            <a:extLst>
              <a:ext uri="{FF2B5EF4-FFF2-40B4-BE49-F238E27FC236}">
                <a16:creationId xmlns:a16="http://schemas.microsoft.com/office/drawing/2014/main" id="{99EBFDD5-74E4-455D-9724-A19D96C2041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451323" y="2023118"/>
            <a:ext cx="5387175" cy="338554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1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Header IN ALLCAPS VERDANA 12PT</a:t>
            </a:r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102EE37F-49C7-4E9B-9C3D-B4ED45E9471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095999" y="2023118"/>
            <a:ext cx="5387175" cy="338554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1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333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Header IN ALLCAPS VERDANA 12PT</a:t>
            </a:r>
          </a:p>
        </p:txBody>
      </p:sp>
      <p:sp>
        <p:nvSpPr>
          <p:cNvPr id="16" name="Espace réservé pour une image  3">
            <a:extLst>
              <a:ext uri="{FF2B5EF4-FFF2-40B4-BE49-F238E27FC236}">
                <a16:creationId xmlns:a16="http://schemas.microsoft.com/office/drawing/2014/main" id="{53ACCDE3-920E-4B07-97C0-4268A8816D7F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444974" y="2384670"/>
            <a:ext cx="2340559" cy="3622821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pour une image  3">
            <a:extLst>
              <a:ext uri="{FF2B5EF4-FFF2-40B4-BE49-F238E27FC236}">
                <a16:creationId xmlns:a16="http://schemas.microsoft.com/office/drawing/2014/main" id="{BA1D5B65-0ABB-49CE-B750-F373B8CD7F3C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6096001" y="2384670"/>
            <a:ext cx="2340559" cy="3622821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70B13997-CC8E-4CA7-BC9F-1E2FE9781D8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056143" y="2410069"/>
            <a:ext cx="2782356" cy="3838102"/>
          </a:xfrm>
        </p:spPr>
        <p:txBody>
          <a:bodyPr wrap="square">
            <a:spAutoFit/>
          </a:bodyPr>
          <a:lstStyle>
            <a:lvl1pPr>
              <a:lnSpc>
                <a:spcPct val="125000"/>
              </a:lnSpc>
              <a:spcAft>
                <a:spcPts val="0"/>
              </a:spcAft>
              <a:defRPr lang="en-US" sz="16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marR="0" indent="-171450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Char char="•"/>
              <a:tabLst/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spcAft>
                <a:spcPts val="2400"/>
              </a:spcAft>
              <a:defRPr lang="en-US" sz="1200" b="0" i="0" kern="12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12pt</a:t>
            </a:r>
            <a:br>
              <a:rPr lang="en-US" noProof="0" dirty="0"/>
            </a:br>
            <a:r>
              <a:rPr lang="en-US" noProof="0" dirty="0"/>
              <a:t>Line 2</a:t>
            </a:r>
            <a:br>
              <a:rPr lang="en-US" noProof="0" dirty="0"/>
            </a:br>
            <a:r>
              <a:rPr lang="en-US" noProof="0" dirty="0"/>
              <a:t>Line 3</a:t>
            </a:r>
          </a:p>
          <a:p>
            <a:pPr lvl="0"/>
            <a:endParaRPr lang="en-US" noProof="0" dirty="0"/>
          </a:p>
          <a:p>
            <a:pPr lvl="1"/>
            <a:r>
              <a:rPr lang="en-US" noProof="0" dirty="0"/>
              <a:t>Bullet point level in Verdana 9pt</a:t>
            </a:r>
          </a:p>
          <a:p>
            <a:pPr lvl="1"/>
            <a:r>
              <a:rPr lang="en-US" noProof="0" dirty="0"/>
              <a:t>Bullet point 2</a:t>
            </a:r>
          </a:p>
          <a:p>
            <a:pPr lvl="1"/>
            <a:r>
              <a:rPr lang="en-US" noProof="0" dirty="0"/>
              <a:t>Bullet point 3</a:t>
            </a:r>
          </a:p>
          <a:p>
            <a:pPr lvl="1"/>
            <a:endParaRPr lang="en-US" noProof="0" dirty="0"/>
          </a:p>
          <a:p>
            <a:pPr lvl="2"/>
            <a:r>
              <a:rPr lang="en-US" noProof="0" dirty="0"/>
              <a:t>Body copy goes here in Verdana 9pt</a:t>
            </a:r>
            <a:br>
              <a:rPr lang="en-US" noProof="0" dirty="0"/>
            </a:br>
            <a:r>
              <a:rPr lang="en-US" noProof="0" dirty="0"/>
              <a:t>Line 2</a:t>
            </a:r>
            <a:br>
              <a:rPr lang="en-US" noProof="0" dirty="0"/>
            </a:br>
            <a:r>
              <a:rPr lang="en-US" noProof="0" dirty="0"/>
              <a:t>Line 3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2F116EA8-5445-47B3-947A-920077D67D8D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8719525" y="2410069"/>
            <a:ext cx="2782356" cy="3838102"/>
          </a:xfrm>
        </p:spPr>
        <p:txBody>
          <a:bodyPr wrap="square">
            <a:spAutoFit/>
          </a:bodyPr>
          <a:lstStyle>
            <a:lvl1pPr>
              <a:lnSpc>
                <a:spcPct val="125000"/>
              </a:lnSpc>
              <a:spcAft>
                <a:spcPts val="0"/>
              </a:spcAft>
              <a:defRPr lang="en-US" sz="16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marR="0" indent="-171450" algn="l" defTabSz="91437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Char char="•"/>
              <a:tabLst/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10000"/>
              </a:lnSpc>
              <a:spcAft>
                <a:spcPts val="2400"/>
              </a:spcAft>
              <a:defRPr lang="en-US" sz="1200" b="0" i="0" kern="12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Body copy goes here in Verdana 12pt</a:t>
            </a:r>
            <a:br>
              <a:rPr lang="en-US" noProof="0" dirty="0"/>
            </a:br>
            <a:r>
              <a:rPr lang="en-US" noProof="0" dirty="0"/>
              <a:t>Line 2</a:t>
            </a:r>
            <a:br>
              <a:rPr lang="en-US" noProof="0" dirty="0"/>
            </a:br>
            <a:r>
              <a:rPr lang="en-US" noProof="0" dirty="0"/>
              <a:t>Line 3</a:t>
            </a:r>
          </a:p>
          <a:p>
            <a:pPr lvl="0"/>
            <a:endParaRPr lang="en-US" noProof="0" dirty="0"/>
          </a:p>
          <a:p>
            <a:pPr lvl="1"/>
            <a:r>
              <a:rPr lang="en-US" noProof="0" dirty="0"/>
              <a:t>Bullet point level in Verdana 9pt</a:t>
            </a:r>
          </a:p>
          <a:p>
            <a:pPr lvl="1"/>
            <a:r>
              <a:rPr lang="en-US" noProof="0" dirty="0"/>
              <a:t>Bullet point 2</a:t>
            </a:r>
          </a:p>
          <a:p>
            <a:pPr lvl="1"/>
            <a:r>
              <a:rPr lang="en-US" noProof="0" dirty="0"/>
              <a:t>Bullet point 3</a:t>
            </a:r>
          </a:p>
          <a:p>
            <a:pPr lvl="1"/>
            <a:endParaRPr lang="en-US" noProof="0" dirty="0"/>
          </a:p>
          <a:p>
            <a:pPr lvl="2"/>
            <a:r>
              <a:rPr lang="en-US" noProof="0" dirty="0"/>
              <a:t>Body copy goes here in Verdana 9pt</a:t>
            </a:r>
            <a:br>
              <a:rPr lang="en-US" noProof="0" dirty="0"/>
            </a:br>
            <a:r>
              <a:rPr lang="en-US" noProof="0" dirty="0"/>
              <a:t>Line 2</a:t>
            </a:r>
            <a:br>
              <a:rPr lang="en-US" noProof="0" dirty="0"/>
            </a:br>
            <a:r>
              <a:rPr lang="en-US" noProof="0" dirty="0"/>
              <a:t>Line 3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C5999050-FEA1-4953-AD6B-0FD3F0370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969" y="380535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Footer Placeholder 7">
            <a:extLst>
              <a:ext uri="{FF2B5EF4-FFF2-40B4-BE49-F238E27FC236}">
                <a16:creationId xmlns:a16="http://schemas.microsoft.com/office/drawing/2014/main" id="{408DB0C1-F3E6-EBC8-E87E-3241F7281B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0538" y="6356350"/>
            <a:ext cx="95603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dirty="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375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.Series_Pictogra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D6A66775-D99C-FB4D-B9BA-F866BE69C75A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4412369" y="5249293"/>
            <a:ext cx="1585275" cy="113095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933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168A2321-51C0-44B8-85CC-82C00400516F}"/>
              </a:ext>
            </a:extLst>
          </p:cNvPr>
          <p:cNvSpPr>
            <a:spLocks noGrp="1" noChangeAspect="1"/>
          </p:cNvSpPr>
          <p:nvPr>
            <p:ph type="pic" sz="quarter" idx="38"/>
          </p:nvPr>
        </p:nvSpPr>
        <p:spPr>
          <a:xfrm>
            <a:off x="4846823" y="2266949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4" name="Espace réservé pour une image  8">
            <a:extLst>
              <a:ext uri="{FF2B5EF4-FFF2-40B4-BE49-F238E27FC236}">
                <a16:creationId xmlns:a16="http://schemas.microsoft.com/office/drawing/2014/main" id="{6749475C-69E4-4BE9-A38D-7241DCB89E86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7555773" y="2266949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5" name="Espace réservé pour une image  8">
            <a:extLst>
              <a:ext uri="{FF2B5EF4-FFF2-40B4-BE49-F238E27FC236}">
                <a16:creationId xmlns:a16="http://schemas.microsoft.com/office/drawing/2014/main" id="{53004C71-88FB-4D84-AF67-163F0A8F5713}"/>
              </a:ext>
            </a:extLst>
          </p:cNvPr>
          <p:cNvSpPr>
            <a:spLocks noGrp="1" noChangeAspect="1"/>
          </p:cNvSpPr>
          <p:nvPr>
            <p:ph type="pic" sz="quarter" idx="40"/>
          </p:nvPr>
        </p:nvSpPr>
        <p:spPr>
          <a:xfrm>
            <a:off x="10264724" y="2266949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6" name="Espace réservé pour une image  8">
            <a:extLst>
              <a:ext uri="{FF2B5EF4-FFF2-40B4-BE49-F238E27FC236}">
                <a16:creationId xmlns:a16="http://schemas.microsoft.com/office/drawing/2014/main" id="{2DBF61FA-A35E-4273-8034-DAAC1ECD9D13}"/>
              </a:ext>
            </a:extLst>
          </p:cNvPr>
          <p:cNvSpPr>
            <a:spLocks noGrp="1" noChangeAspect="1"/>
          </p:cNvSpPr>
          <p:nvPr>
            <p:ph type="pic" sz="quarter" idx="41"/>
          </p:nvPr>
        </p:nvSpPr>
        <p:spPr>
          <a:xfrm>
            <a:off x="4846823" y="4381911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pour une image  8">
            <a:extLst>
              <a:ext uri="{FF2B5EF4-FFF2-40B4-BE49-F238E27FC236}">
                <a16:creationId xmlns:a16="http://schemas.microsoft.com/office/drawing/2014/main" id="{2789384D-EA94-4052-B57F-95DE218737E1}"/>
              </a:ext>
            </a:extLst>
          </p:cNvPr>
          <p:cNvSpPr>
            <a:spLocks noGrp="1" noChangeAspect="1"/>
          </p:cNvSpPr>
          <p:nvPr>
            <p:ph type="pic" sz="quarter" idx="42"/>
          </p:nvPr>
        </p:nvSpPr>
        <p:spPr>
          <a:xfrm>
            <a:off x="7555773" y="4381911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8" name="Espace réservé pour une image  8">
            <a:extLst>
              <a:ext uri="{FF2B5EF4-FFF2-40B4-BE49-F238E27FC236}">
                <a16:creationId xmlns:a16="http://schemas.microsoft.com/office/drawing/2014/main" id="{A400283B-48F4-4D29-A5D4-EF54E4DEE830}"/>
              </a:ext>
            </a:extLst>
          </p:cNvPr>
          <p:cNvSpPr>
            <a:spLocks noGrp="1" noChangeAspect="1"/>
          </p:cNvSpPr>
          <p:nvPr>
            <p:ph type="pic" sz="quarter" idx="43"/>
          </p:nvPr>
        </p:nvSpPr>
        <p:spPr>
          <a:xfrm>
            <a:off x="10264724" y="4381911"/>
            <a:ext cx="705803" cy="7008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42CCC6AE-5AF4-4691-BF67-CE2AE425B9A1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412369" y="3132079"/>
            <a:ext cx="1585275" cy="96693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8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6D6398C9-77BD-0246-B4C7-E8636466B435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9826711" y="3132079"/>
            <a:ext cx="1585275" cy="113095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933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F64D3D11-BDB5-D647-AE1B-75549238F3C3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119540" y="3132079"/>
            <a:ext cx="1585275" cy="113095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933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44" name="Espace réservé du texte 4">
            <a:extLst>
              <a:ext uri="{FF2B5EF4-FFF2-40B4-BE49-F238E27FC236}">
                <a16:creationId xmlns:a16="http://schemas.microsoft.com/office/drawing/2014/main" id="{4E9486BD-46D7-254F-A584-B651B6D8D437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9826711" y="5249293"/>
            <a:ext cx="1585275" cy="113095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933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45" name="Espace réservé du texte 4">
            <a:extLst>
              <a:ext uri="{FF2B5EF4-FFF2-40B4-BE49-F238E27FC236}">
                <a16:creationId xmlns:a16="http://schemas.microsoft.com/office/drawing/2014/main" id="{95667BD6-1D89-BF44-9AC0-03B52EFC58E3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7119540" y="5249293"/>
            <a:ext cx="1585275" cy="1130951"/>
          </a:xfr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Font typeface="Wingdings 2" panose="05020102010507070707" pitchFamily="18" charset="2"/>
              <a:buNone/>
              <a:defRPr sz="16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en-US" sz="1400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133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933" b="0" i="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Icon header in Verdana 12</a:t>
            </a:r>
          </a:p>
          <a:p>
            <a:pPr lvl="2"/>
            <a:r>
              <a:rPr lang="en-US" noProof="0" dirty="0"/>
              <a:t>Subtext level Verdana 6pt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BA265111-C2ED-45CD-9BC6-C950D268B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881" y="427295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94217EF9-0D5E-427F-84CE-0FEB371DB547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442034" y="1711235"/>
            <a:ext cx="2827447" cy="241624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509588" indent="-339725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914400" indent="-285750">
              <a:buFont typeface="Arial" panose="020B0604020202020204" pitchFamily="34" charset="0"/>
              <a:buChar char="•"/>
              <a:tabLst>
                <a:tab pos="1201738" algn="l"/>
              </a:tabLst>
              <a:defRPr>
                <a:solidFill>
                  <a:schemeClr val="tx1"/>
                </a:solidFill>
              </a:defRPr>
            </a:lvl3pPr>
            <a:lvl4pPr marL="1201738" indent="-287338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11520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1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endParaRPr lang="en-US" dirty="0"/>
          </a:p>
          <a:p>
            <a:pPr lvl="3"/>
            <a:r>
              <a:rPr lang="en-US" dirty="0"/>
              <a:t>Fifth level</a:t>
            </a:r>
          </a:p>
        </p:txBody>
      </p:sp>
      <p:sp>
        <p:nvSpPr>
          <p:cNvPr id="2" name="Footer Placeholder 7">
            <a:extLst>
              <a:ext uri="{FF2B5EF4-FFF2-40B4-BE49-F238E27FC236}">
                <a16:creationId xmlns:a16="http://schemas.microsoft.com/office/drawing/2014/main" id="{200AFD1B-93CA-4AA0-7668-56CCB6BA31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0538" y="6356350"/>
            <a:ext cx="95603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dirty="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23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BEDC788-81F2-409E-8CE9-FF2A15A919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402083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D96EF966-14FD-41BC-A600-7421C09816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402082" y="1584820"/>
            <a:ext cx="1379716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09C6DAE5-28F5-4BE0-9DAE-75B6B0AC96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033427" y="1519091"/>
            <a:ext cx="1178053" cy="531256"/>
          </a:xfrm>
        </p:spPr>
        <p:txBody>
          <a:bodyPr anchor="b">
            <a:noAutofit/>
          </a:bodyPr>
          <a:lstStyle>
            <a:lvl1pPr marL="0" indent="0" algn="r">
              <a:lnSpc>
                <a:spcPct val="110000"/>
              </a:lnSpc>
              <a:buNone/>
              <a:defRPr sz="1067" cap="all" baseline="0">
                <a:solidFill>
                  <a:schemeClr val="tx1"/>
                </a:solidFill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DB385219-3623-4C80-90CB-E73147176A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40208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E7DD041E-74AB-4E79-8DE2-875A9F1E7D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061999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o add picture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065977EE-862D-4B7C-8337-FDC6002343A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61999" y="1584820"/>
            <a:ext cx="1379715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23" name="Espace réservé pour une image  15">
            <a:extLst>
              <a:ext uri="{FF2B5EF4-FFF2-40B4-BE49-F238E27FC236}">
                <a16:creationId xmlns:a16="http://schemas.microsoft.com/office/drawing/2014/main" id="{F89C23CF-B6A6-47AA-A07B-24B1AE35C5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21915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637D886D-DA77-4D52-A839-266F7AEEBC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721914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26" name="Espace réservé pour une image  15">
            <a:extLst>
              <a:ext uri="{FF2B5EF4-FFF2-40B4-BE49-F238E27FC236}">
                <a16:creationId xmlns:a16="http://schemas.microsoft.com/office/drawing/2014/main" id="{4D28439E-7746-4AA1-A924-0AEC11614B8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0381831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40E34842-79F1-492E-A94C-F1F0DECB7DB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381830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3DDB0039-9DEF-41FA-9376-CCCD184F46B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40614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9F3CCA0F-99FD-49EB-AD69-BB3D91D198E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061998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2E47962C-C9E2-4FED-BEA8-B8A7A8DD49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066057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4F25B19E-3945-49B3-BEAB-C69BF39E23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721911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39A64BFA-75AB-499E-A131-9140B81690A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8725970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B5F3F20-0254-4AB0-8E67-4CD251DE7CC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038182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71337317-15B9-4EF3-81D5-FE9D001892D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038588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8" name="Espace réservé du texte 5">
            <a:extLst>
              <a:ext uri="{FF2B5EF4-FFF2-40B4-BE49-F238E27FC236}">
                <a16:creationId xmlns:a16="http://schemas.microsoft.com/office/drawing/2014/main" id="{D7CFAE1A-FA8C-4F51-A655-9E0F02F241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7" y="425183"/>
            <a:ext cx="7715547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5114C6CE-4866-474F-BF86-38E09FF9D4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0457" y="1604793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351B796C-D9CF-43FC-A477-86A208BBE8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1293" y="2329204"/>
            <a:ext cx="2827013" cy="1695336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C93D6-412D-42D2-B4F0-861F3AFA4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670501"/>
            <a:ext cx="2827447" cy="8280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52" name="Graphique 7">
            <a:extLst>
              <a:ext uri="{FF2B5EF4-FFF2-40B4-BE49-F238E27FC236}">
                <a16:creationId xmlns:a16="http://schemas.microsoft.com/office/drawing/2014/main" id="{9B64CDE9-406F-49D7-BEB2-063D90776C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6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53" name="Forme libre : forme 9">
              <a:extLst>
                <a:ext uri="{FF2B5EF4-FFF2-40B4-BE49-F238E27FC236}">
                  <a16:creationId xmlns:a16="http://schemas.microsoft.com/office/drawing/2014/main" id="{F6976D5A-B55E-4E69-A52E-25E4A63064EE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54" name="Forme libre : forme 10">
              <a:extLst>
                <a:ext uri="{FF2B5EF4-FFF2-40B4-BE49-F238E27FC236}">
                  <a16:creationId xmlns:a16="http://schemas.microsoft.com/office/drawing/2014/main" id="{5451173D-1ED5-49C5-AE67-A42E9724295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55" name="Forme libre : forme 11">
              <a:extLst>
                <a:ext uri="{FF2B5EF4-FFF2-40B4-BE49-F238E27FC236}">
                  <a16:creationId xmlns:a16="http://schemas.microsoft.com/office/drawing/2014/main" id="{442566DB-B6FC-4B7A-A79D-932C4CDCF7A9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9561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BEDC788-81F2-409E-8CE9-FF2A15A919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402083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D96EF966-14FD-41BC-A600-7421C09816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402082" y="1584820"/>
            <a:ext cx="1379716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09C6DAE5-28F5-4BE0-9DAE-75B6B0AC96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033427" y="1519091"/>
            <a:ext cx="1178053" cy="531256"/>
          </a:xfrm>
        </p:spPr>
        <p:txBody>
          <a:bodyPr anchor="b">
            <a:noAutofit/>
          </a:bodyPr>
          <a:lstStyle>
            <a:lvl1pPr marL="0" indent="0" algn="r">
              <a:lnSpc>
                <a:spcPct val="110000"/>
              </a:lnSpc>
              <a:buNone/>
              <a:defRPr sz="1067" cap="all" baseline="0">
                <a:solidFill>
                  <a:schemeClr val="tx1"/>
                </a:solidFill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DB385219-3623-4C80-90CB-E73147176A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40208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E7DD041E-74AB-4E79-8DE2-875A9F1E7D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061999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o add picture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065977EE-862D-4B7C-8337-FDC6002343A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61999" y="1584820"/>
            <a:ext cx="1379715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23" name="Espace réservé pour une image  15">
            <a:extLst>
              <a:ext uri="{FF2B5EF4-FFF2-40B4-BE49-F238E27FC236}">
                <a16:creationId xmlns:a16="http://schemas.microsoft.com/office/drawing/2014/main" id="{F89C23CF-B6A6-47AA-A07B-24B1AE35C5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21915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637D886D-DA77-4D52-A839-266F7AEEBC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721914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26" name="Espace réservé pour une image  15">
            <a:extLst>
              <a:ext uri="{FF2B5EF4-FFF2-40B4-BE49-F238E27FC236}">
                <a16:creationId xmlns:a16="http://schemas.microsoft.com/office/drawing/2014/main" id="{4D28439E-7746-4AA1-A924-0AEC11614B8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0381831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40E34842-79F1-492E-A94C-F1F0DECB7DB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381830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3DDB0039-9DEF-41FA-9376-CCCD184F46B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40614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9F3CCA0F-99FD-49EB-AD69-BB3D91D198E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061998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2E47962C-C9E2-4FED-BEA8-B8A7A8DD49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066057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4F25B19E-3945-49B3-BEAB-C69BF39E23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721911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39A64BFA-75AB-499E-A131-9140B81690A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8725970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B5F3F20-0254-4AB0-8E67-4CD251DE7CC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038182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71337317-15B9-4EF3-81D5-FE9D001892D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038588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8" name="Espace réservé du texte 5">
            <a:extLst>
              <a:ext uri="{FF2B5EF4-FFF2-40B4-BE49-F238E27FC236}">
                <a16:creationId xmlns:a16="http://schemas.microsoft.com/office/drawing/2014/main" id="{D7CFAE1A-FA8C-4F51-A655-9E0F02F241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7" y="425183"/>
            <a:ext cx="7715547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5114C6CE-4866-474F-BF86-38E09FF9D4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0457" y="1604793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351B796C-D9CF-43FC-A477-86A208BBE8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1293" y="2329204"/>
            <a:ext cx="2827013" cy="1695336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C93D6-412D-42D2-B4F0-861F3AFA4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670501"/>
            <a:ext cx="2827447" cy="8280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52" name="Graphique 7">
            <a:extLst>
              <a:ext uri="{FF2B5EF4-FFF2-40B4-BE49-F238E27FC236}">
                <a16:creationId xmlns:a16="http://schemas.microsoft.com/office/drawing/2014/main" id="{9B64CDE9-406F-49D7-BEB2-063D90776C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6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53" name="Forme libre : forme 9">
              <a:extLst>
                <a:ext uri="{FF2B5EF4-FFF2-40B4-BE49-F238E27FC236}">
                  <a16:creationId xmlns:a16="http://schemas.microsoft.com/office/drawing/2014/main" id="{F6976D5A-B55E-4E69-A52E-25E4A63064EE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54" name="Forme libre : forme 10">
              <a:extLst>
                <a:ext uri="{FF2B5EF4-FFF2-40B4-BE49-F238E27FC236}">
                  <a16:creationId xmlns:a16="http://schemas.microsoft.com/office/drawing/2014/main" id="{5451173D-1ED5-49C5-AE67-A42E9724295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55" name="Forme libre : forme 11">
              <a:extLst>
                <a:ext uri="{FF2B5EF4-FFF2-40B4-BE49-F238E27FC236}">
                  <a16:creationId xmlns:a16="http://schemas.microsoft.com/office/drawing/2014/main" id="{442566DB-B6FC-4B7A-A79D-932C4CDCF7A9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103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BEDC788-81F2-409E-8CE9-FF2A15A919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402083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D96EF966-14FD-41BC-A600-7421C09816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402082" y="1584820"/>
            <a:ext cx="1379716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09C6DAE5-28F5-4BE0-9DAE-75B6B0AC96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033427" y="1519091"/>
            <a:ext cx="1178053" cy="531256"/>
          </a:xfrm>
        </p:spPr>
        <p:txBody>
          <a:bodyPr anchor="b">
            <a:noAutofit/>
          </a:bodyPr>
          <a:lstStyle>
            <a:lvl1pPr marL="0" indent="0" algn="r">
              <a:lnSpc>
                <a:spcPct val="110000"/>
              </a:lnSpc>
              <a:buNone/>
              <a:defRPr sz="1067" cap="all" baseline="0">
                <a:solidFill>
                  <a:schemeClr val="tx1"/>
                </a:solidFill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DB385219-3623-4C80-90CB-E73147176A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40208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E7DD041E-74AB-4E79-8DE2-875A9F1E7D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061999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o add picture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065977EE-862D-4B7C-8337-FDC6002343A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61999" y="1584820"/>
            <a:ext cx="1379715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23" name="Espace réservé pour une image  15">
            <a:extLst>
              <a:ext uri="{FF2B5EF4-FFF2-40B4-BE49-F238E27FC236}">
                <a16:creationId xmlns:a16="http://schemas.microsoft.com/office/drawing/2014/main" id="{F89C23CF-B6A6-47AA-A07B-24B1AE35C5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21915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637D886D-DA77-4D52-A839-266F7AEEBC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721914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26" name="Espace réservé pour une image  15">
            <a:extLst>
              <a:ext uri="{FF2B5EF4-FFF2-40B4-BE49-F238E27FC236}">
                <a16:creationId xmlns:a16="http://schemas.microsoft.com/office/drawing/2014/main" id="{4D28439E-7746-4AA1-A924-0AEC11614B8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0381831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40E34842-79F1-492E-A94C-F1F0DECB7DB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381830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3DDB0039-9DEF-41FA-9376-CCCD184F46B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40614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9F3CCA0F-99FD-49EB-AD69-BB3D91D198E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061998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2E47962C-C9E2-4FED-BEA8-B8A7A8DD49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066057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4F25B19E-3945-49B3-BEAB-C69BF39E23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721911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39A64BFA-75AB-499E-A131-9140B81690A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8725970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B5F3F20-0254-4AB0-8E67-4CD251DE7CC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038182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71337317-15B9-4EF3-81D5-FE9D001892D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038588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8" name="Espace réservé du texte 5">
            <a:extLst>
              <a:ext uri="{FF2B5EF4-FFF2-40B4-BE49-F238E27FC236}">
                <a16:creationId xmlns:a16="http://schemas.microsoft.com/office/drawing/2014/main" id="{D7CFAE1A-FA8C-4F51-A655-9E0F02F241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7" y="425183"/>
            <a:ext cx="7715547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5114C6CE-4866-474F-BF86-38E09FF9D4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0457" y="1604793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351B796C-D9CF-43FC-A477-86A208BBE8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1293" y="2329204"/>
            <a:ext cx="2827013" cy="1695336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C93D6-412D-42D2-B4F0-861F3AFA4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670501"/>
            <a:ext cx="2827447" cy="8280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52" name="Graphique 7">
            <a:extLst>
              <a:ext uri="{FF2B5EF4-FFF2-40B4-BE49-F238E27FC236}">
                <a16:creationId xmlns:a16="http://schemas.microsoft.com/office/drawing/2014/main" id="{9B64CDE9-406F-49D7-BEB2-063D90776C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6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53" name="Forme libre : forme 9">
              <a:extLst>
                <a:ext uri="{FF2B5EF4-FFF2-40B4-BE49-F238E27FC236}">
                  <a16:creationId xmlns:a16="http://schemas.microsoft.com/office/drawing/2014/main" id="{F6976D5A-B55E-4E69-A52E-25E4A63064EE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54" name="Forme libre : forme 10">
              <a:extLst>
                <a:ext uri="{FF2B5EF4-FFF2-40B4-BE49-F238E27FC236}">
                  <a16:creationId xmlns:a16="http://schemas.microsoft.com/office/drawing/2014/main" id="{5451173D-1ED5-49C5-AE67-A42E9724295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55" name="Forme libre : forme 11">
              <a:extLst>
                <a:ext uri="{FF2B5EF4-FFF2-40B4-BE49-F238E27FC236}">
                  <a16:creationId xmlns:a16="http://schemas.microsoft.com/office/drawing/2014/main" id="{442566DB-B6FC-4B7A-A79D-932C4CDCF7A9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320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Logo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10">
            <a:extLst>
              <a:ext uri="{FF2B5EF4-FFF2-40B4-BE49-F238E27FC236}">
                <a16:creationId xmlns:a16="http://schemas.microsoft.com/office/drawing/2014/main" id="{B18BC258-6DEA-4175-8CC2-11DD4FF1B5C6}"/>
              </a:ext>
            </a:extLst>
          </p:cNvPr>
          <p:cNvSpPr/>
          <p:nvPr userDrawn="1"/>
        </p:nvSpPr>
        <p:spPr>
          <a:xfrm>
            <a:off x="-2" y="-21294"/>
            <a:ext cx="12192002" cy="6879294"/>
          </a:xfrm>
          <a:prstGeom prst="rect">
            <a:avLst/>
          </a:prstGeom>
          <a:gradFill flip="none" rotWithShape="1">
            <a:gsLst>
              <a:gs pos="60000">
                <a:srgbClr val="F3981A"/>
              </a:gs>
              <a:gs pos="0">
                <a:srgbClr val="88271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lnSpc>
                <a:spcPct val="107000"/>
              </a:lnSpc>
              <a:spcAft>
                <a:spcPts val="800"/>
              </a:spcAft>
            </a:pPr>
            <a:r>
              <a:rPr lang="es-ES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7" name="Graphique 7">
            <a:extLst>
              <a:ext uri="{FF2B5EF4-FFF2-40B4-BE49-F238E27FC236}">
                <a16:creationId xmlns:a16="http://schemas.microsoft.com/office/drawing/2014/main" id="{AAE34BD0-96F3-484E-823D-846BCF7077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315443" y="2970600"/>
            <a:ext cx="3561116" cy="916800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8" name="Forme libre : forme 7">
              <a:extLst>
                <a:ext uri="{FF2B5EF4-FFF2-40B4-BE49-F238E27FC236}">
                  <a16:creationId xmlns:a16="http://schemas.microsoft.com/office/drawing/2014/main" id="{B5ACEFF7-2172-4E31-95A5-2822B762DCC8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9" name="Forme libre : forme 8">
              <a:extLst>
                <a:ext uri="{FF2B5EF4-FFF2-40B4-BE49-F238E27FC236}">
                  <a16:creationId xmlns:a16="http://schemas.microsoft.com/office/drawing/2014/main" id="{156C511D-58A1-442A-9FDB-13B83505C8E1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33BB5D3E-7EA3-4217-8524-E90CF2B6AC62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8293441-EBBA-4CBD-95C9-F49BC70B6171}"/>
              </a:ext>
            </a:extLst>
          </p:cNvPr>
          <p:cNvGrpSpPr/>
          <p:nvPr userDrawn="1"/>
        </p:nvGrpSpPr>
        <p:grpSpPr>
          <a:xfrm>
            <a:off x="-504077" y="2288"/>
            <a:ext cx="12375810" cy="7274623"/>
            <a:chOff x="-504077" y="2288"/>
            <a:chExt cx="12375810" cy="727462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4DF6AB4-C8DE-4C3F-B999-02720DB81979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099CEEA5-8A5D-43EC-AF9E-7938DFE43651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CFADFB5E-6042-457B-B672-623BEF97419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43BE12B-7543-4625-B8F4-3E8CE1E0A4D4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28" name="Hexagon 27">
                <a:extLst>
                  <a:ext uri="{FF2B5EF4-FFF2-40B4-BE49-F238E27FC236}">
                    <a16:creationId xmlns:a16="http://schemas.microsoft.com/office/drawing/2014/main" id="{9C9B5B6F-5C7A-4336-AB10-6B0AB1D40098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9" name="Hexagon 28">
                <a:extLst>
                  <a:ext uri="{FF2B5EF4-FFF2-40B4-BE49-F238E27FC236}">
                    <a16:creationId xmlns:a16="http://schemas.microsoft.com/office/drawing/2014/main" id="{A3892351-9B42-47FD-ADF1-962B76AC14B6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" name="Hexagon 29">
                <a:extLst>
                  <a:ext uri="{FF2B5EF4-FFF2-40B4-BE49-F238E27FC236}">
                    <a16:creationId xmlns:a16="http://schemas.microsoft.com/office/drawing/2014/main" id="{71B65988-6FF6-4996-8690-22D1EEE91B58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FF75EC0-7E42-4D1C-A7EA-66F6BD6BFCA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D3BCC154-AFBD-40AB-B936-5E7902462FAE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7" name="Hexagon 26">
                <a:extLst>
                  <a:ext uri="{FF2B5EF4-FFF2-40B4-BE49-F238E27FC236}">
                    <a16:creationId xmlns:a16="http://schemas.microsoft.com/office/drawing/2014/main" id="{2995806C-0642-48F1-BDBD-E6152BE263C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219C843-800F-44F8-8D23-A964E27938FA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23" name="Hexagon 22">
                <a:extLst>
                  <a:ext uri="{FF2B5EF4-FFF2-40B4-BE49-F238E27FC236}">
                    <a16:creationId xmlns:a16="http://schemas.microsoft.com/office/drawing/2014/main" id="{C3EC4150-BF8B-4C03-8AE2-4981A555713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C1BD3620-6D2A-40F2-92DE-8E51F28D7890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70CDFA0B-36EC-47D6-91E2-97477FE68313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6" name="Hexagon 15">
              <a:extLst>
                <a:ext uri="{FF2B5EF4-FFF2-40B4-BE49-F238E27FC236}">
                  <a16:creationId xmlns:a16="http://schemas.microsoft.com/office/drawing/2014/main" id="{47AD3083-7725-4D86-9F0C-77641F9E6F1D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7" name="Hexagon 16">
              <a:extLst>
                <a:ext uri="{FF2B5EF4-FFF2-40B4-BE49-F238E27FC236}">
                  <a16:creationId xmlns:a16="http://schemas.microsoft.com/office/drawing/2014/main" id="{09AF2A28-52B6-4BBC-BD88-811373A945A2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8" name="Hexagon 17">
              <a:extLst>
                <a:ext uri="{FF2B5EF4-FFF2-40B4-BE49-F238E27FC236}">
                  <a16:creationId xmlns:a16="http://schemas.microsoft.com/office/drawing/2014/main" id="{95552884-20DE-4CF2-9E19-385EA14F5681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EA393C2-6932-4535-BBBC-08954401DC3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20" name="Hexagon 19">
                <a:extLst>
                  <a:ext uri="{FF2B5EF4-FFF2-40B4-BE49-F238E27FC236}">
                    <a16:creationId xmlns:a16="http://schemas.microsoft.com/office/drawing/2014/main" id="{D87AACAF-0AC0-4EC9-B81A-58760618A4EB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50C9DCEC-2B6F-40C0-B647-BDD2989FBE8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681A7A00-9063-4F0A-8E01-60FD0E6B7423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0609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8BEDC788-81F2-409E-8CE9-FF2A15A919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402083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D96EF966-14FD-41BC-A600-7421C09816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402082" y="1584820"/>
            <a:ext cx="1379716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09C6DAE5-28F5-4BE0-9DAE-75B6B0AC96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033427" y="1519091"/>
            <a:ext cx="1178053" cy="531256"/>
          </a:xfrm>
        </p:spPr>
        <p:txBody>
          <a:bodyPr anchor="b">
            <a:noAutofit/>
          </a:bodyPr>
          <a:lstStyle>
            <a:lvl1pPr marL="0" indent="0" algn="r">
              <a:lnSpc>
                <a:spcPct val="110000"/>
              </a:lnSpc>
              <a:buNone/>
              <a:defRPr sz="1067" cap="all" baseline="0">
                <a:solidFill>
                  <a:schemeClr val="tx1"/>
                </a:solidFill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DB385219-3623-4C80-90CB-E73147176A6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40208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0" name="Espace réservé pour une image  15">
            <a:extLst>
              <a:ext uri="{FF2B5EF4-FFF2-40B4-BE49-F238E27FC236}">
                <a16:creationId xmlns:a16="http://schemas.microsoft.com/office/drawing/2014/main" id="{E7DD041E-74AB-4E79-8DE2-875A9F1E7DB5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061999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o add picture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065977EE-862D-4B7C-8337-FDC6002343A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61999" y="1584820"/>
            <a:ext cx="1379715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23" name="Espace réservé pour une image  15">
            <a:extLst>
              <a:ext uri="{FF2B5EF4-FFF2-40B4-BE49-F238E27FC236}">
                <a16:creationId xmlns:a16="http://schemas.microsoft.com/office/drawing/2014/main" id="{F89C23CF-B6A6-47AA-A07B-24B1AE35C57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21915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637D886D-DA77-4D52-A839-266F7AEEBC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721914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26" name="Espace réservé pour une image  15">
            <a:extLst>
              <a:ext uri="{FF2B5EF4-FFF2-40B4-BE49-F238E27FC236}">
                <a16:creationId xmlns:a16="http://schemas.microsoft.com/office/drawing/2014/main" id="{4D28439E-7746-4AA1-A924-0AEC11614B8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10381831" y="2468972"/>
            <a:ext cx="1379716" cy="1819200"/>
          </a:xfrm>
        </p:spPr>
        <p:txBody>
          <a:bodyPr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40E34842-79F1-492E-A94C-F1F0DECB7DB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381830" y="1584820"/>
            <a:ext cx="1379713" cy="624723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sz="3467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3DDB0039-9DEF-41FA-9376-CCCD184F46B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40614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9F3CCA0F-99FD-49EB-AD69-BB3D91D198E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061998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2E47962C-C9E2-4FED-BEA8-B8A7A8DD496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066057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4F25B19E-3945-49B3-BEAB-C69BF39E23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721911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7" name="Espace réservé du texte 4">
            <a:extLst>
              <a:ext uri="{FF2B5EF4-FFF2-40B4-BE49-F238E27FC236}">
                <a16:creationId xmlns:a16="http://schemas.microsoft.com/office/drawing/2014/main" id="{39A64BFA-75AB-499E-A131-9140B81690A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8725970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3B5F3F20-0254-4AB0-8E67-4CD251DE7CC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0381823" y="4587063"/>
            <a:ext cx="1379716" cy="992836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71337317-15B9-4EF3-81D5-FE9D001892D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0385882" y="5779487"/>
            <a:ext cx="1379716" cy="487634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8" name="Espace réservé du texte 5">
            <a:extLst>
              <a:ext uri="{FF2B5EF4-FFF2-40B4-BE49-F238E27FC236}">
                <a16:creationId xmlns:a16="http://schemas.microsoft.com/office/drawing/2014/main" id="{D7CFAE1A-FA8C-4F51-A655-9E0F02F241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7" y="425183"/>
            <a:ext cx="7715547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5114C6CE-4866-474F-BF86-38E09FF9D4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0457" y="1604793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351B796C-D9CF-43FC-A477-86A208BBE8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1293" y="2329204"/>
            <a:ext cx="2827013" cy="1695336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C93D6-412D-42D2-B4F0-861F3AFA4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670501"/>
            <a:ext cx="2827447" cy="8280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52" name="Graphique 7">
            <a:extLst>
              <a:ext uri="{FF2B5EF4-FFF2-40B4-BE49-F238E27FC236}">
                <a16:creationId xmlns:a16="http://schemas.microsoft.com/office/drawing/2014/main" id="{9B64CDE9-406F-49D7-BEB2-063D90776C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6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53" name="Forme libre : forme 9">
              <a:extLst>
                <a:ext uri="{FF2B5EF4-FFF2-40B4-BE49-F238E27FC236}">
                  <a16:creationId xmlns:a16="http://schemas.microsoft.com/office/drawing/2014/main" id="{F6976D5A-B55E-4E69-A52E-25E4A63064EE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54" name="Forme libre : forme 10">
              <a:extLst>
                <a:ext uri="{FF2B5EF4-FFF2-40B4-BE49-F238E27FC236}">
                  <a16:creationId xmlns:a16="http://schemas.microsoft.com/office/drawing/2014/main" id="{5451173D-1ED5-49C5-AE67-A42E9724295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55" name="Forme libre : forme 11">
              <a:extLst>
                <a:ext uri="{FF2B5EF4-FFF2-40B4-BE49-F238E27FC236}">
                  <a16:creationId xmlns:a16="http://schemas.microsoft.com/office/drawing/2014/main" id="{442566DB-B6FC-4B7A-A79D-932C4CDCF7A9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599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 (Alternative)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9" name="Espace réservé du texte 4">
            <a:extLst>
              <a:ext uri="{FF2B5EF4-FFF2-40B4-BE49-F238E27FC236}">
                <a16:creationId xmlns:a16="http://schemas.microsoft.com/office/drawing/2014/main" id="{EFA975DA-1F61-4E92-847F-881A6B959F1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2279" y="2220014"/>
            <a:ext cx="1440683" cy="1013611"/>
          </a:xfrm>
        </p:spPr>
        <p:txBody>
          <a:bodyPr wrap="square">
            <a:spAutoFit/>
          </a:bodyPr>
          <a:lstStyle>
            <a:lvl1pPr marL="0" indent="0" algn="l">
              <a:lnSpc>
                <a:spcPct val="110000"/>
              </a:lnSpc>
              <a:buNone/>
              <a:defRPr sz="60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30" name="Espace réservé du texte 4">
            <a:extLst>
              <a:ext uri="{FF2B5EF4-FFF2-40B4-BE49-F238E27FC236}">
                <a16:creationId xmlns:a16="http://schemas.microsoft.com/office/drawing/2014/main" id="{F6E50AC3-1EA3-493F-A0D3-634DA300E23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52279" y="1577578"/>
            <a:ext cx="7143092" cy="338041"/>
          </a:xfrm>
        </p:spPr>
        <p:txBody>
          <a:bodyPr wrap="square">
            <a:spAutoFit/>
          </a:bodyPr>
          <a:lstStyle>
            <a:lvl1pPr marL="0" indent="0" algn="l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1" name="Espace réservé du texte 4">
            <a:extLst>
              <a:ext uri="{FF2B5EF4-FFF2-40B4-BE49-F238E27FC236}">
                <a16:creationId xmlns:a16="http://schemas.microsoft.com/office/drawing/2014/main" id="{0E2314AF-F33D-4B84-8412-DF73ECC51E6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53081" y="2220014"/>
            <a:ext cx="1336439" cy="1013611"/>
          </a:xfrm>
        </p:spPr>
        <p:txBody>
          <a:bodyPr wrap="square">
            <a:spAutoFit/>
          </a:bodyPr>
          <a:lstStyle>
            <a:lvl1pPr marL="0" indent="0" algn="l">
              <a:lnSpc>
                <a:spcPct val="110000"/>
              </a:lnSpc>
              <a:buNone/>
              <a:defRPr sz="60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02</a:t>
            </a:r>
          </a:p>
        </p:txBody>
      </p:sp>
      <p:sp>
        <p:nvSpPr>
          <p:cNvPr id="32" name="Espace réservé du texte 4">
            <a:extLst>
              <a:ext uri="{FF2B5EF4-FFF2-40B4-BE49-F238E27FC236}">
                <a16:creationId xmlns:a16="http://schemas.microsoft.com/office/drawing/2014/main" id="{8444AA6E-9EC0-4895-8FC6-4351D2BEE03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153884" y="2220014"/>
            <a:ext cx="1336439" cy="1013611"/>
          </a:xfrm>
        </p:spPr>
        <p:txBody>
          <a:bodyPr wrap="square">
            <a:spAutoFit/>
          </a:bodyPr>
          <a:lstStyle>
            <a:lvl1pPr marL="0" indent="0" algn="l">
              <a:lnSpc>
                <a:spcPct val="110000"/>
              </a:lnSpc>
              <a:buNone/>
              <a:defRPr sz="60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03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E3BC2BD0-41C8-4C7A-BC1B-E444A392D03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054688" y="2220014"/>
            <a:ext cx="1440683" cy="1013611"/>
          </a:xfrm>
        </p:spPr>
        <p:txBody>
          <a:bodyPr wrap="square">
            <a:spAutoFit/>
          </a:bodyPr>
          <a:lstStyle>
            <a:lvl1pPr marL="0" indent="0" algn="l">
              <a:lnSpc>
                <a:spcPct val="110000"/>
              </a:lnSpc>
              <a:buNone/>
              <a:defRPr sz="60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8594" indent="-228594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1067"/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04</a:t>
            </a:r>
          </a:p>
        </p:txBody>
      </p:sp>
      <p:sp>
        <p:nvSpPr>
          <p:cNvPr id="38" name="Espace réservé du texte 4">
            <a:extLst>
              <a:ext uri="{FF2B5EF4-FFF2-40B4-BE49-F238E27FC236}">
                <a16:creationId xmlns:a16="http://schemas.microsoft.com/office/drawing/2014/main" id="{E6118210-A598-4833-8C53-BBA66CF5796F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4352279" y="4036973"/>
            <a:ext cx="1694284" cy="981294"/>
          </a:xfrm>
        </p:spPr>
        <p:txBody>
          <a:bodyPr/>
          <a:lstStyle>
            <a:lvl1pPr algn="l">
              <a:lnSpc>
                <a:spcPct val="125000"/>
              </a:lnSpc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140FC0A1-6231-4649-9573-C6772F9B84B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4352279" y="3429000"/>
            <a:ext cx="1694284" cy="479875"/>
          </a:xfrm>
        </p:spPr>
        <p:txBody>
          <a:bodyPr/>
          <a:lstStyle>
            <a:lvl1pPr algn="l">
              <a:lnSpc>
                <a:spcPct val="125000"/>
              </a:lnSpc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0" name="Espace réservé du texte 4">
            <a:extLst>
              <a:ext uri="{FF2B5EF4-FFF2-40B4-BE49-F238E27FC236}">
                <a16:creationId xmlns:a16="http://schemas.microsoft.com/office/drawing/2014/main" id="{2DAC1528-CEDA-41B5-AAAF-B8FF60A576A9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6253082" y="4036973"/>
            <a:ext cx="1694284" cy="981294"/>
          </a:xfrm>
        </p:spPr>
        <p:txBody>
          <a:bodyPr/>
          <a:lstStyle>
            <a:lvl1pPr algn="l">
              <a:lnSpc>
                <a:spcPct val="125000"/>
              </a:lnSpc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1" name="Espace réservé du texte 4">
            <a:extLst>
              <a:ext uri="{FF2B5EF4-FFF2-40B4-BE49-F238E27FC236}">
                <a16:creationId xmlns:a16="http://schemas.microsoft.com/office/drawing/2014/main" id="{5FFDA929-E8A8-4AC0-99CE-44C3C6910AE5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6253082" y="3429000"/>
            <a:ext cx="1694284" cy="479875"/>
          </a:xfrm>
        </p:spPr>
        <p:txBody>
          <a:bodyPr/>
          <a:lstStyle>
            <a:lvl1pPr algn="l">
              <a:lnSpc>
                <a:spcPct val="125000"/>
              </a:lnSpc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2" name="Espace réservé du texte 4">
            <a:extLst>
              <a:ext uri="{FF2B5EF4-FFF2-40B4-BE49-F238E27FC236}">
                <a16:creationId xmlns:a16="http://schemas.microsoft.com/office/drawing/2014/main" id="{9709CCCA-F00B-45D4-9788-1FBC4F09AA09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8153886" y="4036973"/>
            <a:ext cx="1694284" cy="981294"/>
          </a:xfrm>
        </p:spPr>
        <p:txBody>
          <a:bodyPr/>
          <a:lstStyle>
            <a:lvl1pPr algn="l">
              <a:lnSpc>
                <a:spcPct val="125000"/>
              </a:lnSpc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B5E93FAA-61CE-40AC-8738-0DE2C5E1F424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8153886" y="3429000"/>
            <a:ext cx="1694284" cy="479875"/>
          </a:xfrm>
        </p:spPr>
        <p:txBody>
          <a:bodyPr/>
          <a:lstStyle>
            <a:lvl1pPr algn="l">
              <a:lnSpc>
                <a:spcPct val="125000"/>
              </a:lnSpc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4" name="Espace réservé du texte 4">
            <a:extLst>
              <a:ext uri="{FF2B5EF4-FFF2-40B4-BE49-F238E27FC236}">
                <a16:creationId xmlns:a16="http://schemas.microsoft.com/office/drawing/2014/main" id="{14A4C1F7-829A-4567-999B-287472F1F401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10054690" y="4036973"/>
            <a:ext cx="1694284" cy="981294"/>
          </a:xfrm>
        </p:spPr>
        <p:txBody>
          <a:bodyPr/>
          <a:lstStyle>
            <a:lvl1pPr algn="l">
              <a:lnSpc>
                <a:spcPct val="125000"/>
              </a:lnSpc>
              <a:defRPr sz="1600">
                <a:solidFill>
                  <a:schemeClr val="accent2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1467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5" name="Espace réservé du texte 4">
            <a:extLst>
              <a:ext uri="{FF2B5EF4-FFF2-40B4-BE49-F238E27FC236}">
                <a16:creationId xmlns:a16="http://schemas.microsoft.com/office/drawing/2014/main" id="{A4030E47-E75C-4A3D-9FAD-95FD358BD577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10054690" y="3429000"/>
            <a:ext cx="1694284" cy="479875"/>
          </a:xfrm>
        </p:spPr>
        <p:txBody>
          <a:bodyPr/>
          <a:lstStyle>
            <a:lvl1pPr algn="l">
              <a:lnSpc>
                <a:spcPct val="125000"/>
              </a:lnSpc>
              <a:defRPr sz="1067">
                <a:solidFill>
                  <a:schemeClr val="tx1"/>
                </a:solidFill>
              </a:defRPr>
            </a:lvl1pPr>
            <a:lvl2pPr marL="0" indent="0">
              <a:lnSpc>
                <a:spcPts val="1600"/>
              </a:lnSpc>
              <a:spcAft>
                <a:spcPts val="533"/>
              </a:spcAft>
              <a:buFont typeface="Arial" panose="020B0604020202020204" pitchFamily="34" charset="0"/>
              <a:buNone/>
              <a:defRPr sz="933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1067">
                <a:latin typeface="+mj-lt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3" name="Espace réservé du texte 5">
            <a:extLst>
              <a:ext uri="{FF2B5EF4-FFF2-40B4-BE49-F238E27FC236}">
                <a16:creationId xmlns:a16="http://schemas.microsoft.com/office/drawing/2014/main" id="{7FA14FD7-95C9-4327-B716-189176F2E3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7" y="425183"/>
            <a:ext cx="7715547" cy="256545"/>
          </a:xfr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6" name="Espace réservé du texte 4">
            <a:extLst>
              <a:ext uri="{FF2B5EF4-FFF2-40B4-BE49-F238E27FC236}">
                <a16:creationId xmlns:a16="http://schemas.microsoft.com/office/drawing/2014/main" id="{5FC8935F-F5EA-4DB5-90D3-9384F30C82AF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441589" y="1674843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596FBAD-4CB5-4D66-A5F6-908C981D1CB3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469084" y="2513023"/>
            <a:ext cx="2827447" cy="1695336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02392" indent="-302392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2pPr>
            <a:lvl3pPr marL="609585" indent="-302392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3pPr>
            <a:lvl4pPr marL="911977" indent="-302392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3DFF01B2-F39C-498F-AD84-0EA02C0F8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670501"/>
            <a:ext cx="2827447" cy="8280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34" name="Graphique 7">
            <a:extLst>
              <a:ext uri="{FF2B5EF4-FFF2-40B4-BE49-F238E27FC236}">
                <a16:creationId xmlns:a16="http://schemas.microsoft.com/office/drawing/2014/main" id="{E8290A22-F381-46FE-ADAB-99EA161EACA3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6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46" name="Forme libre : forme 9">
              <a:extLst>
                <a:ext uri="{FF2B5EF4-FFF2-40B4-BE49-F238E27FC236}">
                  <a16:creationId xmlns:a16="http://schemas.microsoft.com/office/drawing/2014/main" id="{80FA3ABE-3B7B-4847-8146-1133F3B4FFD6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48" name="Forme libre : forme 10">
              <a:extLst>
                <a:ext uri="{FF2B5EF4-FFF2-40B4-BE49-F238E27FC236}">
                  <a16:creationId xmlns:a16="http://schemas.microsoft.com/office/drawing/2014/main" id="{F3A8C72A-E85D-4023-B5E7-85DFA2D798B3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9" name="Forme libre : forme 11">
              <a:extLst>
                <a:ext uri="{FF2B5EF4-FFF2-40B4-BE49-F238E27FC236}">
                  <a16:creationId xmlns:a16="http://schemas.microsoft.com/office/drawing/2014/main" id="{1E1E3265-C7FB-4CA8-915C-7BBD15632FC7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9393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.ColumnTitle+3columns_NoVisual_Colo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DBD28644-31E5-42EB-A359-94FBB151C4BA}"/>
              </a:ext>
            </a:extLst>
          </p:cNvPr>
          <p:cNvSpPr/>
          <p:nvPr userDrawn="1"/>
        </p:nvSpPr>
        <p:spPr>
          <a:xfrm>
            <a:off x="0" y="0"/>
            <a:ext cx="3729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noProof="0" dirty="0">
              <a:latin typeface="Verdana" panose="020B0604030504040204" pitchFamily="34" charset="0"/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2" name="Espace réservé du texte 5">
            <a:extLst>
              <a:ext uri="{FF2B5EF4-FFF2-40B4-BE49-F238E27FC236}">
                <a16:creationId xmlns:a16="http://schemas.microsoft.com/office/drawing/2014/main" id="{9A2CA514-4233-4338-B4D8-DECD377FF6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22911" y="1943800"/>
            <a:ext cx="1841499" cy="780873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600" b="0" cap="none" baseline="0">
                <a:solidFill>
                  <a:schemeClr val="bg1"/>
                </a:solidFill>
                <a:latin typeface="Verdana" panose="020B0604030504040204" pitchFamily="34" charset="0"/>
              </a:defRPr>
            </a:lvl1pPr>
            <a:lvl2pPr>
              <a:defRPr sz="1333">
                <a:latin typeface="LOREAL Royale" pitchFamily="2" charset="0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</a:t>
            </a:r>
          </a:p>
          <a:p>
            <a:pPr lvl="0"/>
            <a:r>
              <a:rPr lang="en-US" noProof="0" dirty="0"/>
              <a:t>ipsum </a:t>
            </a:r>
          </a:p>
        </p:txBody>
      </p:sp>
      <p:sp>
        <p:nvSpPr>
          <p:cNvPr id="14" name="Espace réservé du graphique SmartArt 10">
            <a:extLst>
              <a:ext uri="{FF2B5EF4-FFF2-40B4-BE49-F238E27FC236}">
                <a16:creationId xmlns:a16="http://schemas.microsoft.com/office/drawing/2014/main" id="{19B0CBA6-8D91-40B7-A08B-3172CF7A8299}"/>
              </a:ext>
            </a:extLst>
          </p:cNvPr>
          <p:cNvSpPr>
            <a:spLocks noGrp="1"/>
          </p:cNvSpPr>
          <p:nvPr>
            <p:ph type="dgm" sz="quarter" idx="44"/>
          </p:nvPr>
        </p:nvSpPr>
        <p:spPr>
          <a:xfrm rot="5400000">
            <a:off x="5393937" y="1853646"/>
            <a:ext cx="99444" cy="1841497"/>
          </a:xfrm>
          <a:solidFill>
            <a:schemeClr val="accent2"/>
          </a:solidFill>
        </p:spPr>
        <p:txBody>
          <a:bodyPr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15" name="Espace réservé du texte 5">
            <a:extLst>
              <a:ext uri="{FF2B5EF4-FFF2-40B4-BE49-F238E27FC236}">
                <a16:creationId xmlns:a16="http://schemas.microsoft.com/office/drawing/2014/main" id="{299C77F5-F32E-41C3-BEFC-25D7AC59AB7A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4522910" y="4600059"/>
            <a:ext cx="1841497" cy="1073147"/>
          </a:xfrm>
          <a:noFill/>
          <a:ln w="9525">
            <a:solidFill>
              <a:schemeClr val="accent2"/>
            </a:solidFill>
          </a:ln>
        </p:spPr>
        <p:txBody>
          <a:bodyPr lIns="0" anchor="ctr">
            <a:noAutofit/>
          </a:bodyPr>
          <a:lstStyle>
            <a:lvl1pPr algn="ctr">
              <a:lnSpc>
                <a:spcPct val="90000"/>
              </a:lnSpc>
              <a:defRPr sz="1200" b="0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0" indent="0" algn="ctr">
              <a:lnSpc>
                <a:spcPct val="90000"/>
              </a:lnSpc>
              <a:buNone/>
              <a:defRPr kumimoji="0" lang="fr-FR" sz="1667" b="0" i="0" u="none" strike="noStrike" kern="0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LOREAL Royale" pitchFamily="2" charset="0"/>
                <a:ea typeface="+mn-ea"/>
                <a:cs typeface="+mn-cs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</p:txBody>
      </p:sp>
      <p:sp>
        <p:nvSpPr>
          <p:cNvPr id="16" name="Espace réservé du graphique SmartArt 47">
            <a:extLst>
              <a:ext uri="{FF2B5EF4-FFF2-40B4-BE49-F238E27FC236}">
                <a16:creationId xmlns:a16="http://schemas.microsoft.com/office/drawing/2014/main" id="{92E82BE4-7D85-4A10-9D30-E2BA20C54B67}"/>
              </a:ext>
            </a:extLst>
          </p:cNvPr>
          <p:cNvSpPr>
            <a:spLocks noGrp="1" noChangeAspect="1"/>
          </p:cNvSpPr>
          <p:nvPr>
            <p:ph type="dgm" sz="quarter" idx="70"/>
          </p:nvPr>
        </p:nvSpPr>
        <p:spPr>
          <a:xfrm rot="5400000">
            <a:off x="5349433" y="4067684"/>
            <a:ext cx="188448" cy="361955"/>
          </a:xfrm>
          <a:custGeom>
            <a:avLst/>
            <a:gdLst>
              <a:gd name="connsiteX0" fmla="*/ 6561 w 141336"/>
              <a:gd name="connsiteY0" fmla="*/ 211367 h 221456"/>
              <a:gd name="connsiteX1" fmla="*/ 132807 w 141336"/>
              <a:gd name="connsiteY1" fmla="*/ 110734 h 221456"/>
              <a:gd name="connsiteX2" fmla="*/ 6561 w 141336"/>
              <a:gd name="connsiteY2" fmla="*/ 10089 h 221456"/>
              <a:gd name="connsiteX3" fmla="*/ 0 w 141336"/>
              <a:gd name="connsiteY3" fmla="*/ 218178 h 221456"/>
              <a:gd name="connsiteX4" fmla="*/ 0 w 141336"/>
              <a:gd name="connsiteY4" fmla="*/ 3279 h 221456"/>
              <a:gd name="connsiteX5" fmla="*/ 1863 w 141336"/>
              <a:gd name="connsiteY5" fmla="*/ 327 h 221456"/>
              <a:gd name="connsiteX6" fmla="*/ 5327 w 141336"/>
              <a:gd name="connsiteY6" fmla="*/ 720 h 221456"/>
              <a:gd name="connsiteX7" fmla="*/ 140103 w 141336"/>
              <a:gd name="connsiteY7" fmla="*/ 108162 h 221456"/>
              <a:gd name="connsiteX8" fmla="*/ 141336 w 141336"/>
              <a:gd name="connsiteY8" fmla="*/ 110734 h 221456"/>
              <a:gd name="connsiteX9" fmla="*/ 140103 w 141336"/>
              <a:gd name="connsiteY9" fmla="*/ 113293 h 221456"/>
              <a:gd name="connsiteX10" fmla="*/ 5327 w 141336"/>
              <a:gd name="connsiteY10" fmla="*/ 220749 h 221456"/>
              <a:gd name="connsiteX11" fmla="*/ 1863 w 141336"/>
              <a:gd name="connsiteY11" fmla="*/ 221130 h 221456"/>
              <a:gd name="connsiteX12" fmla="*/ 0 w 141336"/>
              <a:gd name="connsiteY12" fmla="*/ 218178 h 221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1336" h="221456">
                <a:moveTo>
                  <a:pt x="6561" y="211367"/>
                </a:moveTo>
                <a:lnTo>
                  <a:pt x="132807" y="110734"/>
                </a:lnTo>
                <a:lnTo>
                  <a:pt x="6561" y="10089"/>
                </a:lnTo>
                <a:close/>
                <a:moveTo>
                  <a:pt x="0" y="218178"/>
                </a:moveTo>
                <a:lnTo>
                  <a:pt x="0" y="3279"/>
                </a:lnTo>
                <a:cubicBezTo>
                  <a:pt x="0" y="2019"/>
                  <a:pt x="721" y="878"/>
                  <a:pt x="1863" y="327"/>
                </a:cubicBezTo>
                <a:cubicBezTo>
                  <a:pt x="2992" y="-225"/>
                  <a:pt x="4330" y="-67"/>
                  <a:pt x="5327" y="720"/>
                </a:cubicBezTo>
                <a:lnTo>
                  <a:pt x="140103" y="108162"/>
                </a:lnTo>
                <a:cubicBezTo>
                  <a:pt x="140890" y="108793"/>
                  <a:pt x="141336" y="109724"/>
                  <a:pt x="141336" y="110734"/>
                </a:cubicBezTo>
                <a:cubicBezTo>
                  <a:pt x="141336" y="111732"/>
                  <a:pt x="140890" y="112677"/>
                  <a:pt x="140103" y="113293"/>
                </a:cubicBezTo>
                <a:lnTo>
                  <a:pt x="5327" y="220749"/>
                </a:lnTo>
                <a:cubicBezTo>
                  <a:pt x="4330" y="221523"/>
                  <a:pt x="2992" y="221681"/>
                  <a:pt x="1863" y="221130"/>
                </a:cubicBezTo>
                <a:cubicBezTo>
                  <a:pt x="721" y="220592"/>
                  <a:pt x="0" y="219437"/>
                  <a:pt x="0" y="218178"/>
                </a:cubicBezTo>
                <a:close/>
              </a:path>
            </a:pathLst>
          </a:custGeom>
          <a:solidFill>
            <a:schemeClr val="accent2"/>
          </a:solidFill>
          <a:ln w="6350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17" name="Espace réservé du texte 18">
            <a:extLst>
              <a:ext uri="{FF2B5EF4-FFF2-40B4-BE49-F238E27FC236}">
                <a16:creationId xmlns:a16="http://schemas.microsoft.com/office/drawing/2014/main" id="{40A17507-5CAB-41A8-8654-A943A0B8BB45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522910" y="2824117"/>
            <a:ext cx="1841497" cy="1073148"/>
          </a:xfrm>
          <a:custGeom>
            <a:avLst/>
            <a:gdLst>
              <a:gd name="connsiteX0" fmla="*/ 0 w 1744470"/>
              <a:gd name="connsiteY0" fmla="*/ 0 h 1095374"/>
              <a:gd name="connsiteX1" fmla="*/ 1744470 w 1744470"/>
              <a:gd name="connsiteY1" fmla="*/ 0 h 1095374"/>
              <a:gd name="connsiteX2" fmla="*/ 1744470 w 1744470"/>
              <a:gd name="connsiteY2" fmla="*/ 1095374 h 1095374"/>
              <a:gd name="connsiteX3" fmla="*/ 0 w 1744470"/>
              <a:gd name="connsiteY3" fmla="*/ 1095374 h 109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4470" h="1095374">
                <a:moveTo>
                  <a:pt x="0" y="0"/>
                </a:moveTo>
                <a:lnTo>
                  <a:pt x="1744470" y="0"/>
                </a:lnTo>
                <a:lnTo>
                  <a:pt x="1744470" y="1095374"/>
                </a:lnTo>
                <a:lnTo>
                  <a:pt x="0" y="1095374"/>
                </a:lnTo>
                <a:close/>
              </a:path>
            </a:pathLst>
          </a:custGeom>
          <a:solidFill>
            <a:srgbClr val="F5F3F8"/>
          </a:solidFill>
        </p:spPr>
        <p:txBody>
          <a:bodyPr wrap="square" lIns="0" tIns="0" rIns="0" bIns="0" numCol="1" spcCol="108000" anchor="ctr" anchorCtr="0">
            <a:noAutofit/>
          </a:bodyPr>
          <a:lstStyle>
            <a:lvl1pPr algn="ctr">
              <a:lnSpc>
                <a:spcPct val="113000"/>
              </a:lnSpc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3000"/>
              </a:lnSpc>
              <a:buClr>
                <a:schemeClr val="accent1"/>
              </a:buClr>
              <a:defRPr sz="1200" b="1">
                <a:solidFill>
                  <a:schemeClr val="tx1"/>
                </a:solidFill>
              </a:defRPr>
            </a:lvl2pPr>
            <a:lvl3pPr>
              <a:lnSpc>
                <a:spcPct val="113000"/>
              </a:lnSpc>
              <a:defRPr sz="1000" b="1">
                <a:solidFill>
                  <a:schemeClr val="tx1"/>
                </a:solidFill>
                <a:latin typeface="+mn-lt"/>
              </a:defRPr>
            </a:lvl3pPr>
            <a:lvl4pPr>
              <a:lnSpc>
                <a:spcPct val="113000"/>
              </a:lnSpc>
              <a:defRPr sz="1000">
                <a:solidFill>
                  <a:sysClr val="windowText" lastClr="000000"/>
                </a:solidFill>
              </a:defRPr>
            </a:lvl4pPr>
            <a:lvl5pPr>
              <a:defRPr>
                <a:solidFill>
                  <a:sysClr val="windowText" lastClr="000000"/>
                </a:solidFill>
              </a:defRPr>
            </a:lvl5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  <a:p>
            <a:pPr lvl="1"/>
            <a:r>
              <a:rPr lang="en-US" noProof="0" dirty="0"/>
              <a:t>Et </a:t>
            </a:r>
            <a:r>
              <a:rPr lang="en-US" noProof="0" dirty="0" err="1"/>
              <a:t>fuga</a:t>
            </a:r>
            <a:endParaRPr lang="en-US" noProof="0" dirty="0"/>
          </a:p>
        </p:txBody>
      </p:sp>
      <p:sp>
        <p:nvSpPr>
          <p:cNvPr id="18" name="Espace réservé du texte 5">
            <a:extLst>
              <a:ext uri="{FF2B5EF4-FFF2-40B4-BE49-F238E27FC236}">
                <a16:creationId xmlns:a16="http://schemas.microsoft.com/office/drawing/2014/main" id="{ACDFF36C-2E3B-4F84-8FD6-D84E5419FB83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7016329" y="1943800"/>
            <a:ext cx="1841499" cy="780873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600" b="0" cap="none" baseline="0">
                <a:solidFill>
                  <a:schemeClr val="bg1"/>
                </a:solidFill>
                <a:latin typeface="Verdana" panose="020B0604030504040204" pitchFamily="34" charset="0"/>
              </a:defRPr>
            </a:lvl1pPr>
            <a:lvl2pPr>
              <a:defRPr sz="1333">
                <a:latin typeface="LOREAL Royale" pitchFamily="2" charset="0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</a:t>
            </a:r>
          </a:p>
          <a:p>
            <a:pPr lvl="0"/>
            <a:r>
              <a:rPr lang="en-US" noProof="0" dirty="0"/>
              <a:t>ipsum </a:t>
            </a:r>
          </a:p>
        </p:txBody>
      </p:sp>
      <p:sp>
        <p:nvSpPr>
          <p:cNvPr id="19" name="Espace réservé du graphique SmartArt 10">
            <a:extLst>
              <a:ext uri="{FF2B5EF4-FFF2-40B4-BE49-F238E27FC236}">
                <a16:creationId xmlns:a16="http://schemas.microsoft.com/office/drawing/2014/main" id="{4AEDDBF7-5EA9-4A49-8B8C-79110C43EB76}"/>
              </a:ext>
            </a:extLst>
          </p:cNvPr>
          <p:cNvSpPr>
            <a:spLocks noGrp="1"/>
          </p:cNvSpPr>
          <p:nvPr>
            <p:ph type="dgm" sz="quarter" idx="72"/>
          </p:nvPr>
        </p:nvSpPr>
        <p:spPr>
          <a:xfrm rot="5400000">
            <a:off x="7887355" y="1853646"/>
            <a:ext cx="99444" cy="1841497"/>
          </a:xfrm>
          <a:solidFill>
            <a:schemeClr val="accent2"/>
          </a:solidFill>
        </p:spPr>
        <p:txBody>
          <a:bodyPr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20" name="Espace réservé du texte 5">
            <a:extLst>
              <a:ext uri="{FF2B5EF4-FFF2-40B4-BE49-F238E27FC236}">
                <a16:creationId xmlns:a16="http://schemas.microsoft.com/office/drawing/2014/main" id="{DA3F9611-A7F0-42CE-AE25-854FF5FA6DEB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7016329" y="4600059"/>
            <a:ext cx="1841497" cy="1073147"/>
          </a:xfrm>
          <a:noFill/>
          <a:ln w="9525">
            <a:solidFill>
              <a:schemeClr val="accent2"/>
            </a:solidFill>
          </a:ln>
        </p:spPr>
        <p:txBody>
          <a:bodyPr lIns="0" anchor="ctr">
            <a:noAutofit/>
          </a:bodyPr>
          <a:lstStyle>
            <a:lvl1pPr algn="ctr">
              <a:lnSpc>
                <a:spcPct val="90000"/>
              </a:lnSpc>
              <a:defRPr sz="1200" b="0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0" indent="0" algn="ctr">
              <a:lnSpc>
                <a:spcPct val="90000"/>
              </a:lnSpc>
              <a:buNone/>
              <a:defRPr kumimoji="0" lang="fr-FR" sz="1667" b="0" i="0" u="none" strike="noStrike" kern="0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LOREAL Royale" pitchFamily="2" charset="0"/>
                <a:ea typeface="+mn-ea"/>
                <a:cs typeface="+mn-cs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</p:txBody>
      </p:sp>
      <p:sp>
        <p:nvSpPr>
          <p:cNvPr id="21" name="Espace réservé du graphique SmartArt 47">
            <a:extLst>
              <a:ext uri="{FF2B5EF4-FFF2-40B4-BE49-F238E27FC236}">
                <a16:creationId xmlns:a16="http://schemas.microsoft.com/office/drawing/2014/main" id="{4FAF97D0-F2E0-4F84-94DB-1F8CA6FFD747}"/>
              </a:ext>
            </a:extLst>
          </p:cNvPr>
          <p:cNvSpPr>
            <a:spLocks noGrp="1" noChangeAspect="1"/>
          </p:cNvSpPr>
          <p:nvPr>
            <p:ph type="dgm" sz="quarter" idx="74"/>
          </p:nvPr>
        </p:nvSpPr>
        <p:spPr>
          <a:xfrm rot="5400000">
            <a:off x="7842852" y="4067684"/>
            <a:ext cx="188448" cy="361955"/>
          </a:xfrm>
          <a:custGeom>
            <a:avLst/>
            <a:gdLst>
              <a:gd name="connsiteX0" fmla="*/ 6561 w 141336"/>
              <a:gd name="connsiteY0" fmla="*/ 211367 h 221456"/>
              <a:gd name="connsiteX1" fmla="*/ 132807 w 141336"/>
              <a:gd name="connsiteY1" fmla="*/ 110734 h 221456"/>
              <a:gd name="connsiteX2" fmla="*/ 6561 w 141336"/>
              <a:gd name="connsiteY2" fmla="*/ 10089 h 221456"/>
              <a:gd name="connsiteX3" fmla="*/ 0 w 141336"/>
              <a:gd name="connsiteY3" fmla="*/ 218178 h 221456"/>
              <a:gd name="connsiteX4" fmla="*/ 0 w 141336"/>
              <a:gd name="connsiteY4" fmla="*/ 3279 h 221456"/>
              <a:gd name="connsiteX5" fmla="*/ 1863 w 141336"/>
              <a:gd name="connsiteY5" fmla="*/ 327 h 221456"/>
              <a:gd name="connsiteX6" fmla="*/ 5327 w 141336"/>
              <a:gd name="connsiteY6" fmla="*/ 720 h 221456"/>
              <a:gd name="connsiteX7" fmla="*/ 140103 w 141336"/>
              <a:gd name="connsiteY7" fmla="*/ 108162 h 221456"/>
              <a:gd name="connsiteX8" fmla="*/ 141336 w 141336"/>
              <a:gd name="connsiteY8" fmla="*/ 110734 h 221456"/>
              <a:gd name="connsiteX9" fmla="*/ 140103 w 141336"/>
              <a:gd name="connsiteY9" fmla="*/ 113293 h 221456"/>
              <a:gd name="connsiteX10" fmla="*/ 5327 w 141336"/>
              <a:gd name="connsiteY10" fmla="*/ 220749 h 221456"/>
              <a:gd name="connsiteX11" fmla="*/ 1863 w 141336"/>
              <a:gd name="connsiteY11" fmla="*/ 221130 h 221456"/>
              <a:gd name="connsiteX12" fmla="*/ 0 w 141336"/>
              <a:gd name="connsiteY12" fmla="*/ 218178 h 221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1336" h="221456">
                <a:moveTo>
                  <a:pt x="6561" y="211367"/>
                </a:moveTo>
                <a:lnTo>
                  <a:pt x="132807" y="110734"/>
                </a:lnTo>
                <a:lnTo>
                  <a:pt x="6561" y="10089"/>
                </a:lnTo>
                <a:close/>
                <a:moveTo>
                  <a:pt x="0" y="218178"/>
                </a:moveTo>
                <a:lnTo>
                  <a:pt x="0" y="3279"/>
                </a:lnTo>
                <a:cubicBezTo>
                  <a:pt x="0" y="2019"/>
                  <a:pt x="721" y="878"/>
                  <a:pt x="1863" y="327"/>
                </a:cubicBezTo>
                <a:cubicBezTo>
                  <a:pt x="2992" y="-225"/>
                  <a:pt x="4330" y="-67"/>
                  <a:pt x="5327" y="720"/>
                </a:cubicBezTo>
                <a:lnTo>
                  <a:pt x="140103" y="108162"/>
                </a:lnTo>
                <a:cubicBezTo>
                  <a:pt x="140890" y="108793"/>
                  <a:pt x="141336" y="109724"/>
                  <a:pt x="141336" y="110734"/>
                </a:cubicBezTo>
                <a:cubicBezTo>
                  <a:pt x="141336" y="111732"/>
                  <a:pt x="140890" y="112677"/>
                  <a:pt x="140103" y="113293"/>
                </a:cubicBezTo>
                <a:lnTo>
                  <a:pt x="5327" y="220749"/>
                </a:lnTo>
                <a:cubicBezTo>
                  <a:pt x="4330" y="221523"/>
                  <a:pt x="2992" y="221681"/>
                  <a:pt x="1863" y="221130"/>
                </a:cubicBezTo>
                <a:cubicBezTo>
                  <a:pt x="721" y="220592"/>
                  <a:pt x="0" y="219437"/>
                  <a:pt x="0" y="218178"/>
                </a:cubicBezTo>
                <a:close/>
              </a:path>
            </a:pathLst>
          </a:custGeom>
          <a:solidFill>
            <a:schemeClr val="accent2"/>
          </a:solidFill>
          <a:ln w="6350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22" name="Espace réservé du texte 18">
            <a:extLst>
              <a:ext uri="{FF2B5EF4-FFF2-40B4-BE49-F238E27FC236}">
                <a16:creationId xmlns:a16="http://schemas.microsoft.com/office/drawing/2014/main" id="{0628E42C-71C0-48AF-8906-B29B4465CE3A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7016329" y="2824117"/>
            <a:ext cx="1841497" cy="1073148"/>
          </a:xfrm>
          <a:custGeom>
            <a:avLst/>
            <a:gdLst>
              <a:gd name="connsiteX0" fmla="*/ 0 w 1744470"/>
              <a:gd name="connsiteY0" fmla="*/ 0 h 1095374"/>
              <a:gd name="connsiteX1" fmla="*/ 1744470 w 1744470"/>
              <a:gd name="connsiteY1" fmla="*/ 0 h 1095374"/>
              <a:gd name="connsiteX2" fmla="*/ 1744470 w 1744470"/>
              <a:gd name="connsiteY2" fmla="*/ 1095374 h 1095374"/>
              <a:gd name="connsiteX3" fmla="*/ 0 w 1744470"/>
              <a:gd name="connsiteY3" fmla="*/ 1095374 h 109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4470" h="1095374">
                <a:moveTo>
                  <a:pt x="0" y="0"/>
                </a:moveTo>
                <a:lnTo>
                  <a:pt x="1744470" y="0"/>
                </a:lnTo>
                <a:lnTo>
                  <a:pt x="1744470" y="1095374"/>
                </a:lnTo>
                <a:lnTo>
                  <a:pt x="0" y="1095374"/>
                </a:lnTo>
                <a:close/>
              </a:path>
            </a:pathLst>
          </a:custGeom>
          <a:solidFill>
            <a:srgbClr val="F5F3F8"/>
          </a:solidFill>
        </p:spPr>
        <p:txBody>
          <a:bodyPr wrap="square" lIns="0" tIns="0" rIns="0" bIns="0" numCol="1" spcCol="108000" anchor="ctr" anchorCtr="0">
            <a:noAutofit/>
          </a:bodyPr>
          <a:lstStyle>
            <a:lvl1pPr algn="ctr">
              <a:lnSpc>
                <a:spcPct val="113000"/>
              </a:lnSpc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3000"/>
              </a:lnSpc>
              <a:buClr>
                <a:schemeClr val="accent1"/>
              </a:buClr>
              <a:defRPr sz="1200" b="1">
                <a:solidFill>
                  <a:schemeClr val="tx1"/>
                </a:solidFill>
              </a:defRPr>
            </a:lvl2pPr>
            <a:lvl3pPr>
              <a:lnSpc>
                <a:spcPct val="113000"/>
              </a:lnSpc>
              <a:defRPr sz="1000" b="1">
                <a:solidFill>
                  <a:schemeClr val="tx1"/>
                </a:solidFill>
                <a:latin typeface="+mn-lt"/>
              </a:defRPr>
            </a:lvl3pPr>
            <a:lvl4pPr>
              <a:lnSpc>
                <a:spcPct val="113000"/>
              </a:lnSpc>
              <a:defRPr sz="1000">
                <a:solidFill>
                  <a:sysClr val="windowText" lastClr="000000"/>
                </a:solidFill>
              </a:defRPr>
            </a:lvl4pPr>
            <a:lvl5pPr>
              <a:defRPr>
                <a:solidFill>
                  <a:sysClr val="windowText" lastClr="000000"/>
                </a:solidFill>
              </a:defRPr>
            </a:lvl5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  <a:p>
            <a:pPr lvl="1"/>
            <a:r>
              <a:rPr lang="en-US" noProof="0" dirty="0"/>
              <a:t>Et </a:t>
            </a:r>
            <a:r>
              <a:rPr lang="en-US" noProof="0" dirty="0" err="1"/>
              <a:t>fuga</a:t>
            </a:r>
            <a:endParaRPr lang="en-US" noProof="0" dirty="0"/>
          </a:p>
        </p:txBody>
      </p:sp>
      <p:sp>
        <p:nvSpPr>
          <p:cNvPr id="23" name="Espace réservé du texte 5">
            <a:extLst>
              <a:ext uri="{FF2B5EF4-FFF2-40B4-BE49-F238E27FC236}">
                <a16:creationId xmlns:a16="http://schemas.microsoft.com/office/drawing/2014/main" id="{7014C5F2-20B9-4C76-BD18-8D3A07248228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9509757" y="1943800"/>
            <a:ext cx="1841499" cy="780873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algn="ctr">
              <a:defRPr sz="1600" b="0" cap="none" baseline="0">
                <a:solidFill>
                  <a:schemeClr val="bg1"/>
                </a:solidFill>
                <a:latin typeface="Verdana" panose="020B0604030504040204" pitchFamily="34" charset="0"/>
              </a:defRPr>
            </a:lvl1pPr>
            <a:lvl2pPr>
              <a:defRPr sz="1333">
                <a:latin typeface="LOREAL Royale" pitchFamily="2" charset="0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</a:t>
            </a:r>
          </a:p>
          <a:p>
            <a:pPr lvl="0"/>
            <a:r>
              <a:rPr lang="en-US" noProof="0" dirty="0"/>
              <a:t>ipsum </a:t>
            </a:r>
          </a:p>
        </p:txBody>
      </p:sp>
      <p:sp>
        <p:nvSpPr>
          <p:cNvPr id="24" name="Espace réservé du graphique SmartArt 10">
            <a:extLst>
              <a:ext uri="{FF2B5EF4-FFF2-40B4-BE49-F238E27FC236}">
                <a16:creationId xmlns:a16="http://schemas.microsoft.com/office/drawing/2014/main" id="{2F86B678-A609-4B17-9715-9C6B93348626}"/>
              </a:ext>
            </a:extLst>
          </p:cNvPr>
          <p:cNvSpPr>
            <a:spLocks noGrp="1"/>
          </p:cNvSpPr>
          <p:nvPr>
            <p:ph type="dgm" sz="quarter" idx="77"/>
          </p:nvPr>
        </p:nvSpPr>
        <p:spPr>
          <a:xfrm rot="5400000">
            <a:off x="10380783" y="1853646"/>
            <a:ext cx="99444" cy="1841497"/>
          </a:xfrm>
          <a:solidFill>
            <a:schemeClr val="accent2"/>
          </a:solidFill>
        </p:spPr>
        <p:txBody>
          <a:bodyPr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25" name="Espace réservé du texte 5">
            <a:extLst>
              <a:ext uri="{FF2B5EF4-FFF2-40B4-BE49-F238E27FC236}">
                <a16:creationId xmlns:a16="http://schemas.microsoft.com/office/drawing/2014/main" id="{CB15E812-EEBF-45E0-9F03-1A12E6B4DFD8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9509757" y="4600059"/>
            <a:ext cx="1841497" cy="1073147"/>
          </a:xfrm>
          <a:noFill/>
          <a:ln w="9525">
            <a:solidFill>
              <a:schemeClr val="accent2"/>
            </a:solidFill>
          </a:ln>
        </p:spPr>
        <p:txBody>
          <a:bodyPr lIns="0" anchor="ctr">
            <a:noAutofit/>
          </a:bodyPr>
          <a:lstStyle>
            <a:lvl1pPr algn="ctr">
              <a:lnSpc>
                <a:spcPct val="90000"/>
              </a:lnSpc>
              <a:defRPr sz="1200" b="0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0" indent="0" algn="ctr">
              <a:lnSpc>
                <a:spcPct val="90000"/>
              </a:lnSpc>
              <a:buNone/>
              <a:defRPr kumimoji="0" lang="fr-FR" sz="1667" b="0" i="0" u="none" strike="noStrike" kern="0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LOREAL Royale" pitchFamily="2" charset="0"/>
                <a:ea typeface="+mn-ea"/>
                <a:cs typeface="+mn-cs"/>
              </a:defRPr>
            </a:lvl2pPr>
            <a:lvl3pPr>
              <a:defRPr sz="1733" cap="none" baseline="0">
                <a:latin typeface="LOREAL Royale" pitchFamily="2" charset="0"/>
              </a:defRPr>
            </a:lvl3pPr>
            <a:lvl4pPr>
              <a:defRPr sz="1067" cap="none" baseline="0">
                <a:latin typeface="LOREAL Essentielle Light" pitchFamily="2" charset="0"/>
              </a:defRPr>
            </a:lvl4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</p:txBody>
      </p:sp>
      <p:sp>
        <p:nvSpPr>
          <p:cNvPr id="26" name="Espace réservé du graphique SmartArt 47">
            <a:extLst>
              <a:ext uri="{FF2B5EF4-FFF2-40B4-BE49-F238E27FC236}">
                <a16:creationId xmlns:a16="http://schemas.microsoft.com/office/drawing/2014/main" id="{6DFE7F26-F772-41BC-BA39-2787B3898D0F}"/>
              </a:ext>
            </a:extLst>
          </p:cNvPr>
          <p:cNvSpPr>
            <a:spLocks noGrp="1" noChangeAspect="1"/>
          </p:cNvSpPr>
          <p:nvPr>
            <p:ph type="dgm" sz="quarter" idx="79"/>
          </p:nvPr>
        </p:nvSpPr>
        <p:spPr>
          <a:xfrm rot="5400000">
            <a:off x="10336280" y="4067684"/>
            <a:ext cx="188448" cy="361955"/>
          </a:xfrm>
          <a:custGeom>
            <a:avLst/>
            <a:gdLst>
              <a:gd name="connsiteX0" fmla="*/ 6561 w 141336"/>
              <a:gd name="connsiteY0" fmla="*/ 211367 h 221456"/>
              <a:gd name="connsiteX1" fmla="*/ 132807 w 141336"/>
              <a:gd name="connsiteY1" fmla="*/ 110734 h 221456"/>
              <a:gd name="connsiteX2" fmla="*/ 6561 w 141336"/>
              <a:gd name="connsiteY2" fmla="*/ 10089 h 221456"/>
              <a:gd name="connsiteX3" fmla="*/ 0 w 141336"/>
              <a:gd name="connsiteY3" fmla="*/ 218178 h 221456"/>
              <a:gd name="connsiteX4" fmla="*/ 0 w 141336"/>
              <a:gd name="connsiteY4" fmla="*/ 3279 h 221456"/>
              <a:gd name="connsiteX5" fmla="*/ 1863 w 141336"/>
              <a:gd name="connsiteY5" fmla="*/ 327 h 221456"/>
              <a:gd name="connsiteX6" fmla="*/ 5327 w 141336"/>
              <a:gd name="connsiteY6" fmla="*/ 720 h 221456"/>
              <a:gd name="connsiteX7" fmla="*/ 140103 w 141336"/>
              <a:gd name="connsiteY7" fmla="*/ 108162 h 221456"/>
              <a:gd name="connsiteX8" fmla="*/ 141336 w 141336"/>
              <a:gd name="connsiteY8" fmla="*/ 110734 h 221456"/>
              <a:gd name="connsiteX9" fmla="*/ 140103 w 141336"/>
              <a:gd name="connsiteY9" fmla="*/ 113293 h 221456"/>
              <a:gd name="connsiteX10" fmla="*/ 5327 w 141336"/>
              <a:gd name="connsiteY10" fmla="*/ 220749 h 221456"/>
              <a:gd name="connsiteX11" fmla="*/ 1863 w 141336"/>
              <a:gd name="connsiteY11" fmla="*/ 221130 h 221456"/>
              <a:gd name="connsiteX12" fmla="*/ 0 w 141336"/>
              <a:gd name="connsiteY12" fmla="*/ 218178 h 221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1336" h="221456">
                <a:moveTo>
                  <a:pt x="6561" y="211367"/>
                </a:moveTo>
                <a:lnTo>
                  <a:pt x="132807" y="110734"/>
                </a:lnTo>
                <a:lnTo>
                  <a:pt x="6561" y="10089"/>
                </a:lnTo>
                <a:close/>
                <a:moveTo>
                  <a:pt x="0" y="218178"/>
                </a:moveTo>
                <a:lnTo>
                  <a:pt x="0" y="3279"/>
                </a:lnTo>
                <a:cubicBezTo>
                  <a:pt x="0" y="2019"/>
                  <a:pt x="721" y="878"/>
                  <a:pt x="1863" y="327"/>
                </a:cubicBezTo>
                <a:cubicBezTo>
                  <a:pt x="2992" y="-225"/>
                  <a:pt x="4330" y="-67"/>
                  <a:pt x="5327" y="720"/>
                </a:cubicBezTo>
                <a:lnTo>
                  <a:pt x="140103" y="108162"/>
                </a:lnTo>
                <a:cubicBezTo>
                  <a:pt x="140890" y="108793"/>
                  <a:pt x="141336" y="109724"/>
                  <a:pt x="141336" y="110734"/>
                </a:cubicBezTo>
                <a:cubicBezTo>
                  <a:pt x="141336" y="111732"/>
                  <a:pt x="140890" y="112677"/>
                  <a:pt x="140103" y="113293"/>
                </a:cubicBezTo>
                <a:lnTo>
                  <a:pt x="5327" y="220749"/>
                </a:lnTo>
                <a:cubicBezTo>
                  <a:pt x="4330" y="221523"/>
                  <a:pt x="2992" y="221681"/>
                  <a:pt x="1863" y="221130"/>
                </a:cubicBezTo>
                <a:cubicBezTo>
                  <a:pt x="721" y="220592"/>
                  <a:pt x="0" y="219437"/>
                  <a:pt x="0" y="218178"/>
                </a:cubicBezTo>
                <a:close/>
              </a:path>
            </a:pathLst>
          </a:custGeom>
          <a:solidFill>
            <a:schemeClr val="accent2"/>
          </a:solidFill>
          <a:ln w="6350">
            <a:noFill/>
          </a:ln>
        </p:spPr>
        <p:txBody>
          <a:bodyPr wrap="square">
            <a:noAutofit/>
          </a:bodyPr>
          <a:lstStyle>
            <a:lvl1pPr>
              <a:defRPr sz="133"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27" name="Espace réservé du texte 18">
            <a:extLst>
              <a:ext uri="{FF2B5EF4-FFF2-40B4-BE49-F238E27FC236}">
                <a16:creationId xmlns:a16="http://schemas.microsoft.com/office/drawing/2014/main" id="{CB7B9BBB-2B07-4086-9024-DEE22312457F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9509757" y="2824117"/>
            <a:ext cx="1841497" cy="1073148"/>
          </a:xfrm>
          <a:custGeom>
            <a:avLst/>
            <a:gdLst>
              <a:gd name="connsiteX0" fmla="*/ 0 w 1744470"/>
              <a:gd name="connsiteY0" fmla="*/ 0 h 1095374"/>
              <a:gd name="connsiteX1" fmla="*/ 1744470 w 1744470"/>
              <a:gd name="connsiteY1" fmla="*/ 0 h 1095374"/>
              <a:gd name="connsiteX2" fmla="*/ 1744470 w 1744470"/>
              <a:gd name="connsiteY2" fmla="*/ 1095374 h 1095374"/>
              <a:gd name="connsiteX3" fmla="*/ 0 w 1744470"/>
              <a:gd name="connsiteY3" fmla="*/ 1095374 h 109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4470" h="1095374">
                <a:moveTo>
                  <a:pt x="0" y="0"/>
                </a:moveTo>
                <a:lnTo>
                  <a:pt x="1744470" y="0"/>
                </a:lnTo>
                <a:lnTo>
                  <a:pt x="1744470" y="1095374"/>
                </a:lnTo>
                <a:lnTo>
                  <a:pt x="0" y="1095374"/>
                </a:lnTo>
                <a:close/>
              </a:path>
            </a:pathLst>
          </a:custGeom>
          <a:solidFill>
            <a:srgbClr val="F5F3F8"/>
          </a:solidFill>
        </p:spPr>
        <p:txBody>
          <a:bodyPr wrap="square" lIns="0" tIns="0" rIns="0" bIns="0" numCol="1" spcCol="108000" anchor="ctr" anchorCtr="0">
            <a:noAutofit/>
          </a:bodyPr>
          <a:lstStyle>
            <a:lvl1pPr algn="ctr">
              <a:lnSpc>
                <a:spcPct val="113000"/>
              </a:lnSpc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3000"/>
              </a:lnSpc>
              <a:buClr>
                <a:schemeClr val="accent1"/>
              </a:buClr>
              <a:defRPr sz="1200" b="1">
                <a:solidFill>
                  <a:schemeClr val="tx1"/>
                </a:solidFill>
              </a:defRPr>
            </a:lvl2pPr>
            <a:lvl3pPr>
              <a:lnSpc>
                <a:spcPct val="113000"/>
              </a:lnSpc>
              <a:defRPr sz="1000" b="1">
                <a:solidFill>
                  <a:schemeClr val="tx1"/>
                </a:solidFill>
                <a:latin typeface="+mn-lt"/>
              </a:defRPr>
            </a:lvl3pPr>
            <a:lvl4pPr>
              <a:lnSpc>
                <a:spcPct val="113000"/>
              </a:lnSpc>
              <a:defRPr sz="1000">
                <a:solidFill>
                  <a:sysClr val="windowText" lastClr="000000"/>
                </a:solidFill>
              </a:defRPr>
            </a:lvl4pPr>
            <a:lvl5pPr>
              <a:defRPr>
                <a:solidFill>
                  <a:sysClr val="windowText" lastClr="000000"/>
                </a:solidFill>
              </a:defRPr>
            </a:lvl5pPr>
          </a:lstStyle>
          <a:p>
            <a:pPr lvl="0"/>
            <a:r>
              <a:rPr lang="en-US" noProof="0" dirty="0"/>
              <a:t>Lorem ipsum dolor</a:t>
            </a:r>
          </a:p>
          <a:p>
            <a:pPr lvl="0"/>
            <a:r>
              <a:rPr lang="en-US" noProof="0" dirty="0"/>
              <a:t>sit </a:t>
            </a:r>
            <a:r>
              <a:rPr lang="en-US" noProof="0" dirty="0" err="1"/>
              <a:t>amet</a:t>
            </a:r>
            <a:r>
              <a:rPr lang="en-US" noProof="0" dirty="0"/>
              <a:t>, </a:t>
            </a:r>
            <a:r>
              <a:rPr lang="en-US" noProof="0" dirty="0" err="1"/>
              <a:t>consecte</a:t>
            </a:r>
            <a:r>
              <a:rPr lang="en-US" noProof="0" dirty="0"/>
              <a:t>-</a:t>
            </a:r>
          </a:p>
          <a:p>
            <a:pPr lvl="0"/>
            <a:r>
              <a:rPr lang="en-US" noProof="0" dirty="0" err="1"/>
              <a:t>tuer</a:t>
            </a:r>
            <a:r>
              <a:rPr lang="en-US" noProof="0" dirty="0"/>
              <a:t> </a:t>
            </a:r>
            <a:r>
              <a:rPr lang="en-US" noProof="0" dirty="0" err="1"/>
              <a:t>adipiscing</a:t>
            </a:r>
            <a:endParaRPr lang="en-US" noProof="0" dirty="0"/>
          </a:p>
          <a:p>
            <a:pPr lvl="1"/>
            <a:r>
              <a:rPr lang="en-US" noProof="0" dirty="0"/>
              <a:t>Et </a:t>
            </a:r>
            <a:r>
              <a:rPr lang="en-US" noProof="0" dirty="0" err="1"/>
              <a:t>fuga</a:t>
            </a:r>
            <a:endParaRPr lang="en-US" noProof="0" dirty="0"/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5C842C5C-9AC3-448B-960C-704DDA9F4EF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441589" y="1674843"/>
            <a:ext cx="2824073" cy="584775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533"/>
              </a:spcBef>
              <a:buFont typeface="Arial" panose="020B0604020202020204" pitchFamily="34" charset="0"/>
              <a:buNone/>
              <a:defRPr sz="1600"/>
            </a:lvl2pPr>
            <a:lvl3pPr>
              <a:lnSpc>
                <a:spcPct val="110000"/>
              </a:lnSpc>
              <a:defRPr lang="en-US" sz="1333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333"/>
            </a:lvl4pPr>
            <a:lvl5pPr>
              <a:defRPr sz="1333"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8BD41B43-AC57-4D2B-895A-D6C42B2C6DBC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469084" y="2513023"/>
            <a:ext cx="2827447" cy="1695336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02392" indent="-302392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2pPr>
            <a:lvl3pPr marL="609585" indent="-302392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3pPr>
            <a:lvl4pPr marL="911977" indent="-302392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41F219FC-0C17-41D8-A025-7B19D0B2C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00" y="670501"/>
            <a:ext cx="2827447" cy="8280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Espace réservé du texte 5">
            <a:extLst>
              <a:ext uri="{FF2B5EF4-FFF2-40B4-BE49-F238E27FC236}">
                <a16:creationId xmlns:a16="http://schemas.microsoft.com/office/drawing/2014/main" id="{F0A95EBF-507C-4A4F-B6AB-97F42EE2FA1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033427" y="425183"/>
            <a:ext cx="7715547" cy="256545"/>
          </a:xfrm>
        </p:spPr>
        <p:txBody>
          <a:bodyPr wrap="square" anchor="t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lang="fr-FR" sz="1067" b="0" i="0" kern="120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 sz="533" b="0" i="0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spcBef>
                <a:spcPts val="400"/>
              </a:spcBef>
              <a:tabLst>
                <a:tab pos="836063" algn="l"/>
              </a:tabLst>
              <a:defRPr sz="533"/>
            </a:lvl3pPr>
          </a:lstStyle>
          <a:p>
            <a:pPr lvl="0"/>
            <a:r>
              <a:rPr lang="en-US" noProof="0"/>
              <a:t>Click to edit Master text styles</a:t>
            </a:r>
          </a:p>
        </p:txBody>
      </p:sp>
      <p:grpSp>
        <p:nvGrpSpPr>
          <p:cNvPr id="39" name="Graphique 7">
            <a:extLst>
              <a:ext uri="{FF2B5EF4-FFF2-40B4-BE49-F238E27FC236}">
                <a16:creationId xmlns:a16="http://schemas.microsoft.com/office/drawing/2014/main" id="{C27C04FF-DE6C-4072-8BF4-5EC4DDBD662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2166" y="6329527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40" name="Forme libre : forme 9">
              <a:extLst>
                <a:ext uri="{FF2B5EF4-FFF2-40B4-BE49-F238E27FC236}">
                  <a16:creationId xmlns:a16="http://schemas.microsoft.com/office/drawing/2014/main" id="{212E5D6A-36AC-4C11-B9FC-882015D3F3E8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41" name="Forme libre : forme 10">
              <a:extLst>
                <a:ext uri="{FF2B5EF4-FFF2-40B4-BE49-F238E27FC236}">
                  <a16:creationId xmlns:a16="http://schemas.microsoft.com/office/drawing/2014/main" id="{D6348C0A-6CEA-4E8E-B679-84C9BC1345CF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2" name="Forme libre : forme 11">
              <a:extLst>
                <a:ext uri="{FF2B5EF4-FFF2-40B4-BE49-F238E27FC236}">
                  <a16:creationId xmlns:a16="http://schemas.microsoft.com/office/drawing/2014/main" id="{3CB09C3A-78E1-4A35-9F27-91D8336A84CB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294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23D7EBE-BC7D-4AC5-AD6B-FCD5D270E1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54B0F7-55DD-40D6-B7F4-70B586885C0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BA057E7-5A0F-4AE0-9351-1A58DB294C4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52851" y="1942729"/>
            <a:ext cx="3365500" cy="4295223"/>
          </a:xfrm>
          <a:solidFill>
            <a:schemeClr val="accent1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4267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buFont typeface="Arial" panose="020B0604020202020204" pitchFamily="34" charset="0"/>
              <a:buNone/>
              <a:defRPr sz="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8</a:t>
            </a:r>
          </a:p>
          <a:p>
            <a:pPr lvl="2"/>
            <a:r>
              <a:rPr lang="en-US" noProof="0" dirty="0"/>
              <a:t>NAFLD</a:t>
            </a:r>
          </a:p>
        </p:txBody>
      </p:sp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D1DC7E5E-9E41-496F-A46A-10D60378AF4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239003" y="1942729"/>
            <a:ext cx="1657349" cy="2057772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4267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buFont typeface="Arial" panose="020B0604020202020204" pitchFamily="34" charset="0"/>
              <a:buNone/>
              <a:defRPr sz="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2</a:t>
            </a:r>
          </a:p>
          <a:p>
            <a:pPr lvl="2"/>
            <a:r>
              <a:rPr lang="en-US" noProof="0" dirty="0"/>
              <a:t>Neurology</a:t>
            </a:r>
          </a:p>
        </p:txBody>
      </p:sp>
      <p:sp>
        <p:nvSpPr>
          <p:cNvPr id="14" name="Espace réservé du texte 3">
            <a:extLst>
              <a:ext uri="{FF2B5EF4-FFF2-40B4-BE49-F238E27FC236}">
                <a16:creationId xmlns:a16="http://schemas.microsoft.com/office/drawing/2014/main" id="{3CA8CA11-934D-49F7-A929-1D1F6E6171E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795006" y="1942727"/>
            <a:ext cx="952020" cy="4295223"/>
          </a:xfrm>
          <a:solidFill>
            <a:schemeClr val="accent6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80000"/>
              </a:lnSpc>
              <a:defRPr sz="4267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buFont typeface="Arial" panose="020B0604020202020204" pitchFamily="34" charset="0"/>
              <a:buNone/>
              <a:defRPr sz="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2</a:t>
            </a:r>
          </a:p>
          <a:p>
            <a:pPr lvl="2"/>
            <a:r>
              <a:rPr lang="en-US" noProof="0" dirty="0"/>
              <a:t>Rare diseases</a:t>
            </a:r>
          </a:p>
        </p:txBody>
      </p:sp>
      <p:sp>
        <p:nvSpPr>
          <p:cNvPr id="15" name="Espace réservé du texte 3">
            <a:extLst>
              <a:ext uri="{FF2B5EF4-FFF2-40B4-BE49-F238E27FC236}">
                <a16:creationId xmlns:a16="http://schemas.microsoft.com/office/drawing/2014/main" id="{E2A95B96-5606-44FB-9A28-BF7F82AE0AE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239001" y="4124871"/>
            <a:ext cx="3435352" cy="1298029"/>
          </a:xfrm>
          <a:solidFill>
            <a:schemeClr val="accent5"/>
          </a:solidFill>
        </p:spPr>
        <p:txBody>
          <a:bodyPr bIns="10800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ctr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  <a:defRPr sz="8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</a:lstStyle>
          <a:p>
            <a:pPr lvl="0"/>
            <a:r>
              <a:rPr lang="en-US" noProof="0" dirty="0"/>
              <a:t>3</a:t>
            </a:r>
          </a:p>
          <a:p>
            <a:pPr lvl="1"/>
            <a:r>
              <a:rPr lang="en-US" noProof="0" dirty="0"/>
              <a:t>Rare blood disorders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563A6F80-C740-4630-B53A-0571C25D9BC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239001" y="5547270"/>
            <a:ext cx="3435352" cy="675405"/>
          </a:xfrm>
          <a:solidFill>
            <a:schemeClr val="accent4"/>
          </a:solidFill>
        </p:spPr>
        <p:txBody>
          <a:bodyPr tIns="36000" bIns="36000" anchor="ctr">
            <a:noAutofit/>
          </a:bodyPr>
          <a:lstStyle>
            <a:lvl1pPr marL="0" indent="0" algn="ctr">
              <a:lnSpc>
                <a:spcPct val="75000"/>
              </a:lnSpc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80000"/>
              </a:lnSpc>
              <a:defRPr sz="4267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buFont typeface="Arial" panose="020B0604020202020204" pitchFamily="34" charset="0"/>
              <a:buNone/>
              <a:defRPr sz="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1</a:t>
            </a:r>
          </a:p>
          <a:p>
            <a:pPr lvl="2"/>
            <a:r>
              <a:rPr lang="en-US" noProof="0" dirty="0" err="1"/>
              <a:t>Immunologie</a:t>
            </a:r>
            <a:endParaRPr lang="en-US" noProof="0" dirty="0"/>
          </a:p>
        </p:txBody>
      </p:sp>
      <p:sp>
        <p:nvSpPr>
          <p:cNvPr id="22" name="Espace réservé du texte 3">
            <a:extLst>
              <a:ext uri="{FF2B5EF4-FFF2-40B4-BE49-F238E27FC236}">
                <a16:creationId xmlns:a16="http://schemas.microsoft.com/office/drawing/2014/main" id="{03CC539B-EFCF-4F4C-B1A5-A69F32F5CE1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015363" y="1942729"/>
            <a:ext cx="1657349" cy="2057772"/>
          </a:xfrm>
          <a:solidFill>
            <a:schemeClr val="accent4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4267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4267" b="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ctr">
              <a:buFont typeface="Arial" panose="020B0604020202020204" pitchFamily="34" charset="0"/>
              <a:buNone/>
              <a:defRPr sz="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2</a:t>
            </a:r>
          </a:p>
          <a:p>
            <a:pPr lvl="2"/>
            <a:r>
              <a:rPr lang="en-US" noProof="0" dirty="0"/>
              <a:t>Rare diseases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874F34E5-E51A-4313-AC90-F67C509F3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967" y="379770"/>
            <a:ext cx="11294059" cy="458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393EF705-EFFB-4BD7-8595-42C8B7EFEF28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442034" y="1711235"/>
            <a:ext cx="2827447" cy="241624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509588" indent="-339725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914400" indent="-285750">
              <a:buFont typeface="Arial" panose="020B0604020202020204" pitchFamily="34" charset="0"/>
              <a:buChar char="•"/>
              <a:tabLst>
                <a:tab pos="1201738" algn="l"/>
              </a:tabLst>
              <a:defRPr>
                <a:solidFill>
                  <a:schemeClr val="tx1"/>
                </a:solidFill>
              </a:defRPr>
            </a:lvl3pPr>
            <a:lvl4pPr marL="1201738" indent="-287338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11520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1"/>
            <a:r>
              <a:rPr lang="en-US" dirty="0"/>
              <a:t>Third level</a:t>
            </a:r>
          </a:p>
          <a:p>
            <a:pPr lvl="2"/>
            <a:r>
              <a:rPr lang="en-US" dirty="0"/>
              <a:t>Fourth level</a:t>
            </a:r>
          </a:p>
          <a:p>
            <a:pPr lvl="2"/>
            <a:endParaRPr lang="en-US" dirty="0"/>
          </a:p>
          <a:p>
            <a:pPr lvl="3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75093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2984036"/>
            <a:ext cx="9144000" cy="889928"/>
          </a:xfrm>
        </p:spPr>
        <p:txBody>
          <a:bodyPr anchor="ctr">
            <a:normAutofit/>
          </a:bodyPr>
          <a:lstStyle>
            <a:lvl1pPr algn="ctr">
              <a:defRPr sz="5333">
                <a:solidFill>
                  <a:schemeClr val="bg2"/>
                </a:solidFill>
              </a:defRPr>
            </a:lvl1pPr>
          </a:lstStyle>
          <a:p>
            <a:r>
              <a:rPr lang="en-US" noProof="0" dirty="0"/>
              <a:t>Thank you</a:t>
            </a:r>
          </a:p>
        </p:txBody>
      </p: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6011445" y="4346936"/>
            <a:ext cx="169113" cy="16791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noProof="0" dirty="0"/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011445" y="2362265"/>
            <a:ext cx="169113" cy="16791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noProof="0" dirty="0"/>
          </a:p>
        </p:txBody>
      </p:sp>
      <p:sp>
        <p:nvSpPr>
          <p:cNvPr id="18" name="Forme libre : forme 9">
            <a:extLst>
              <a:ext uri="{FF2B5EF4-FFF2-40B4-BE49-F238E27FC236}">
                <a16:creationId xmlns:a16="http://schemas.microsoft.com/office/drawing/2014/main" id="{9BDDF620-0779-479D-AEB4-C14EF8564C01}"/>
              </a:ext>
            </a:extLst>
          </p:cNvPr>
          <p:cNvSpPr>
            <a:spLocks noChangeAspect="1"/>
          </p:cNvSpPr>
          <p:nvPr userDrawn="1"/>
        </p:nvSpPr>
        <p:spPr>
          <a:xfrm>
            <a:off x="5559496" y="6014679"/>
            <a:ext cx="1073008" cy="273600"/>
          </a:xfrm>
          <a:custGeom>
            <a:avLst/>
            <a:gdLst>
              <a:gd name="connsiteX0" fmla="*/ 689325 w 740699"/>
              <a:gd name="connsiteY0" fmla="*/ 7347 h 191096"/>
              <a:gd name="connsiteX1" fmla="*/ 688790 w 740699"/>
              <a:gd name="connsiteY1" fmla="*/ 10847 h 191096"/>
              <a:gd name="connsiteX2" fmla="*/ 686092 w 740699"/>
              <a:gd name="connsiteY2" fmla="*/ 24840 h 191096"/>
              <a:gd name="connsiteX3" fmla="*/ 680980 w 740699"/>
              <a:gd name="connsiteY3" fmla="*/ 29953 h 191096"/>
              <a:gd name="connsiteX4" fmla="*/ 667797 w 740699"/>
              <a:gd name="connsiteY4" fmla="*/ 28608 h 191096"/>
              <a:gd name="connsiteX5" fmla="*/ 646528 w 740699"/>
              <a:gd name="connsiteY5" fmla="*/ 50946 h 191096"/>
              <a:gd name="connsiteX6" fmla="*/ 646528 w 740699"/>
              <a:gd name="connsiteY6" fmla="*/ 53911 h 191096"/>
              <a:gd name="connsiteX7" fmla="*/ 680712 w 740699"/>
              <a:gd name="connsiteY7" fmla="*/ 53911 h 191096"/>
              <a:gd name="connsiteX8" fmla="*/ 686092 w 740699"/>
              <a:gd name="connsiteY8" fmla="*/ 59559 h 191096"/>
              <a:gd name="connsiteX9" fmla="*/ 686092 w 740699"/>
              <a:gd name="connsiteY9" fmla="*/ 78130 h 191096"/>
              <a:gd name="connsiteX10" fmla="*/ 680712 w 740699"/>
              <a:gd name="connsiteY10" fmla="*/ 83518 h 191096"/>
              <a:gd name="connsiteX11" fmla="*/ 646528 w 740699"/>
              <a:gd name="connsiteY11" fmla="*/ 83518 h 191096"/>
              <a:gd name="connsiteX12" fmla="*/ 646528 w 740699"/>
              <a:gd name="connsiteY12" fmla="*/ 183097 h 191096"/>
              <a:gd name="connsiteX13" fmla="*/ 641148 w 740699"/>
              <a:gd name="connsiteY13" fmla="*/ 188485 h 191096"/>
              <a:gd name="connsiteX14" fmla="*/ 617197 w 740699"/>
              <a:gd name="connsiteY14" fmla="*/ 188485 h 191096"/>
              <a:gd name="connsiteX15" fmla="*/ 611809 w 740699"/>
              <a:gd name="connsiteY15" fmla="*/ 183097 h 191096"/>
              <a:gd name="connsiteX16" fmla="*/ 611809 w 740699"/>
              <a:gd name="connsiteY16" fmla="*/ 56602 h 191096"/>
              <a:gd name="connsiteX17" fmla="*/ 666987 w 740699"/>
              <a:gd name="connsiteY17" fmla="*/ 79 h 191096"/>
              <a:gd name="connsiteX18" fmla="*/ 683945 w 740699"/>
              <a:gd name="connsiteY18" fmla="*/ 1966 h 191096"/>
              <a:gd name="connsiteX19" fmla="*/ 689325 w 740699"/>
              <a:gd name="connsiteY19" fmla="*/ 7347 h 191096"/>
              <a:gd name="connsiteX20" fmla="*/ 741003 w 740699"/>
              <a:gd name="connsiteY20" fmla="*/ 59292 h 191096"/>
              <a:gd name="connsiteX21" fmla="*/ 741003 w 740699"/>
              <a:gd name="connsiteY21" fmla="*/ 183097 h 191096"/>
              <a:gd name="connsiteX22" fmla="*/ 735615 w 740699"/>
              <a:gd name="connsiteY22" fmla="*/ 188485 h 191096"/>
              <a:gd name="connsiteX23" fmla="*/ 711396 w 740699"/>
              <a:gd name="connsiteY23" fmla="*/ 188485 h 191096"/>
              <a:gd name="connsiteX24" fmla="*/ 706008 w 740699"/>
              <a:gd name="connsiteY24" fmla="*/ 183097 h 191096"/>
              <a:gd name="connsiteX25" fmla="*/ 706008 w 740699"/>
              <a:gd name="connsiteY25" fmla="*/ 59292 h 191096"/>
              <a:gd name="connsiteX26" fmla="*/ 711396 w 740699"/>
              <a:gd name="connsiteY26" fmla="*/ 53911 h 191096"/>
              <a:gd name="connsiteX27" fmla="*/ 735615 w 740699"/>
              <a:gd name="connsiteY27" fmla="*/ 53911 h 191096"/>
              <a:gd name="connsiteX28" fmla="*/ 741003 w 740699"/>
              <a:gd name="connsiteY28" fmla="*/ 59292 h 191096"/>
              <a:gd name="connsiteX29" fmla="*/ 518954 w 740699"/>
              <a:gd name="connsiteY29" fmla="*/ 158879 h 191096"/>
              <a:gd name="connsiteX30" fmla="*/ 485847 w 740699"/>
              <a:gd name="connsiteY30" fmla="*/ 121195 h 191096"/>
              <a:gd name="connsiteX31" fmla="*/ 517074 w 740699"/>
              <a:gd name="connsiteY31" fmla="*/ 83518 h 191096"/>
              <a:gd name="connsiteX32" fmla="*/ 550173 w 740699"/>
              <a:gd name="connsiteY32" fmla="*/ 121195 h 191096"/>
              <a:gd name="connsiteX33" fmla="*/ 518954 w 740699"/>
              <a:gd name="connsiteY33" fmla="*/ 158879 h 191096"/>
              <a:gd name="connsiteX34" fmla="*/ 517074 w 740699"/>
              <a:gd name="connsiteY34" fmla="*/ 51221 h 191096"/>
              <a:gd name="connsiteX35" fmla="*/ 450317 w 740699"/>
              <a:gd name="connsiteY35" fmla="*/ 121195 h 191096"/>
              <a:gd name="connsiteX36" fmla="*/ 518954 w 740699"/>
              <a:gd name="connsiteY36" fmla="*/ 191176 h 191096"/>
              <a:gd name="connsiteX37" fmla="*/ 585702 w 740699"/>
              <a:gd name="connsiteY37" fmla="*/ 121195 h 191096"/>
              <a:gd name="connsiteX38" fmla="*/ 517074 w 740699"/>
              <a:gd name="connsiteY38" fmla="*/ 51221 h 191096"/>
              <a:gd name="connsiteX39" fmla="*/ 424486 w 740699"/>
              <a:gd name="connsiteY39" fmla="*/ 101813 h 191096"/>
              <a:gd name="connsiteX40" fmla="*/ 424486 w 740699"/>
              <a:gd name="connsiteY40" fmla="*/ 183097 h 191096"/>
              <a:gd name="connsiteX41" fmla="*/ 419098 w 740699"/>
              <a:gd name="connsiteY41" fmla="*/ 188485 h 191096"/>
              <a:gd name="connsiteX42" fmla="*/ 394880 w 740699"/>
              <a:gd name="connsiteY42" fmla="*/ 188485 h 191096"/>
              <a:gd name="connsiteX43" fmla="*/ 389492 w 740699"/>
              <a:gd name="connsiteY43" fmla="*/ 183097 h 191096"/>
              <a:gd name="connsiteX44" fmla="*/ 389492 w 740699"/>
              <a:gd name="connsiteY44" fmla="*/ 106391 h 191096"/>
              <a:gd name="connsiteX45" fmla="*/ 363385 w 740699"/>
              <a:gd name="connsiteY45" fmla="*/ 83518 h 191096"/>
              <a:gd name="connsiteX46" fmla="*/ 343469 w 740699"/>
              <a:gd name="connsiteY46" fmla="*/ 85665 h 191096"/>
              <a:gd name="connsiteX47" fmla="*/ 337012 w 740699"/>
              <a:gd name="connsiteY47" fmla="*/ 92666 h 191096"/>
              <a:gd name="connsiteX48" fmla="*/ 337012 w 740699"/>
              <a:gd name="connsiteY48" fmla="*/ 183097 h 191096"/>
              <a:gd name="connsiteX49" fmla="*/ 331624 w 740699"/>
              <a:gd name="connsiteY49" fmla="*/ 188485 h 191096"/>
              <a:gd name="connsiteX50" fmla="*/ 307405 w 740699"/>
              <a:gd name="connsiteY50" fmla="*/ 188485 h 191096"/>
              <a:gd name="connsiteX51" fmla="*/ 302017 w 740699"/>
              <a:gd name="connsiteY51" fmla="*/ 183097 h 191096"/>
              <a:gd name="connsiteX52" fmla="*/ 302017 w 740699"/>
              <a:gd name="connsiteY52" fmla="*/ 71672 h 191096"/>
              <a:gd name="connsiteX53" fmla="*/ 308750 w 740699"/>
              <a:gd name="connsiteY53" fmla="*/ 60904 h 191096"/>
              <a:gd name="connsiteX54" fmla="*/ 362850 w 740699"/>
              <a:gd name="connsiteY54" fmla="*/ 51221 h 191096"/>
              <a:gd name="connsiteX55" fmla="*/ 424486 w 740699"/>
              <a:gd name="connsiteY55" fmla="*/ 101813 h 191096"/>
              <a:gd name="connsiteX56" fmla="*/ 122497 w 740699"/>
              <a:gd name="connsiteY56" fmla="*/ 167759 h 191096"/>
              <a:gd name="connsiteX57" fmla="*/ 120342 w 740699"/>
              <a:gd name="connsiteY57" fmla="*/ 183097 h 191096"/>
              <a:gd name="connsiteX58" fmla="*/ 113350 w 740699"/>
              <a:gd name="connsiteY58" fmla="*/ 188485 h 191096"/>
              <a:gd name="connsiteX59" fmla="*/ 89123 w 740699"/>
              <a:gd name="connsiteY59" fmla="*/ 188485 h 191096"/>
              <a:gd name="connsiteX60" fmla="*/ 85088 w 740699"/>
              <a:gd name="connsiteY60" fmla="*/ 184718 h 191096"/>
              <a:gd name="connsiteX61" fmla="*/ 85356 w 740699"/>
              <a:gd name="connsiteY61" fmla="*/ 183097 h 191096"/>
              <a:gd name="connsiteX62" fmla="*/ 86968 w 740699"/>
              <a:gd name="connsiteY62" fmla="*/ 173140 h 191096"/>
              <a:gd name="connsiteX63" fmla="*/ 303 w 740699"/>
              <a:gd name="connsiteY63" fmla="*/ 98589 h 191096"/>
              <a:gd name="connsiteX64" fmla="*/ 59517 w 740699"/>
              <a:gd name="connsiteY64" fmla="*/ 50144 h 191096"/>
              <a:gd name="connsiteX65" fmla="*/ 115230 w 740699"/>
              <a:gd name="connsiteY65" fmla="*/ 64404 h 191096"/>
              <a:gd name="connsiteX66" fmla="*/ 118462 w 740699"/>
              <a:gd name="connsiteY66" fmla="*/ 69792 h 191096"/>
              <a:gd name="connsiteX67" fmla="*/ 117385 w 740699"/>
              <a:gd name="connsiteY67" fmla="*/ 74362 h 191096"/>
              <a:gd name="connsiteX68" fmla="*/ 109039 w 740699"/>
              <a:gd name="connsiteY68" fmla="*/ 92131 h 191096"/>
              <a:gd name="connsiteX69" fmla="*/ 103116 w 740699"/>
              <a:gd name="connsiteY69" fmla="*/ 95899 h 191096"/>
              <a:gd name="connsiteX70" fmla="*/ 99081 w 740699"/>
              <a:gd name="connsiteY70" fmla="*/ 94821 h 191096"/>
              <a:gd name="connsiteX71" fmla="*/ 58439 w 740699"/>
              <a:gd name="connsiteY71" fmla="*/ 82708 h 191096"/>
              <a:gd name="connsiteX72" fmla="*/ 35833 w 740699"/>
              <a:gd name="connsiteY72" fmla="*/ 96166 h 191096"/>
              <a:gd name="connsiteX73" fmla="*/ 122497 w 740699"/>
              <a:gd name="connsiteY73" fmla="*/ 167759 h 191096"/>
              <a:gd name="connsiteX74" fmla="*/ 234191 w 740699"/>
              <a:gd name="connsiteY74" fmla="*/ 149189 h 191096"/>
              <a:gd name="connsiteX75" fmla="*/ 227466 w 740699"/>
              <a:gd name="connsiteY75" fmla="*/ 156456 h 191096"/>
              <a:gd name="connsiteX76" fmla="*/ 209162 w 740699"/>
              <a:gd name="connsiteY76" fmla="*/ 158879 h 191096"/>
              <a:gd name="connsiteX77" fmla="*/ 175788 w 740699"/>
              <a:gd name="connsiteY77" fmla="*/ 121195 h 191096"/>
              <a:gd name="connsiteX78" fmla="*/ 209162 w 740699"/>
              <a:gd name="connsiteY78" fmla="*/ 83518 h 191096"/>
              <a:gd name="connsiteX79" fmla="*/ 227466 w 740699"/>
              <a:gd name="connsiteY79" fmla="*/ 85941 h 191096"/>
              <a:gd name="connsiteX80" fmla="*/ 234191 w 740699"/>
              <a:gd name="connsiteY80" fmla="*/ 93201 h 191096"/>
              <a:gd name="connsiteX81" fmla="*/ 234191 w 740699"/>
              <a:gd name="connsiteY81" fmla="*/ 149189 h 191096"/>
              <a:gd name="connsiteX82" fmla="*/ 262452 w 740699"/>
              <a:gd name="connsiteY82" fmla="*/ 61179 h 191096"/>
              <a:gd name="connsiteX83" fmla="*/ 209430 w 740699"/>
              <a:gd name="connsiteY83" fmla="*/ 51221 h 191096"/>
              <a:gd name="connsiteX84" fmla="*/ 140258 w 740699"/>
              <a:gd name="connsiteY84" fmla="*/ 121195 h 191096"/>
              <a:gd name="connsiteX85" fmla="*/ 208895 w 740699"/>
              <a:gd name="connsiteY85" fmla="*/ 191176 h 191096"/>
              <a:gd name="connsiteX86" fmla="*/ 262452 w 740699"/>
              <a:gd name="connsiteY86" fmla="*/ 180407 h 191096"/>
              <a:gd name="connsiteX87" fmla="*/ 269185 w 740699"/>
              <a:gd name="connsiteY87" fmla="*/ 169639 h 191096"/>
              <a:gd name="connsiteX88" fmla="*/ 269185 w 740699"/>
              <a:gd name="connsiteY88" fmla="*/ 71940 h 191096"/>
              <a:gd name="connsiteX89" fmla="*/ 262452 w 740699"/>
              <a:gd name="connsiteY89" fmla="*/ 61179 h 191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740699" h="191096">
                <a:moveTo>
                  <a:pt x="689325" y="7347"/>
                </a:moveTo>
                <a:cubicBezTo>
                  <a:pt x="689325" y="8511"/>
                  <a:pt x="689026" y="9604"/>
                  <a:pt x="688790" y="10847"/>
                </a:cubicBezTo>
                <a:lnTo>
                  <a:pt x="686092" y="24840"/>
                </a:lnTo>
                <a:cubicBezTo>
                  <a:pt x="685558" y="28073"/>
                  <a:pt x="684213" y="29953"/>
                  <a:pt x="680980" y="29953"/>
                </a:cubicBezTo>
                <a:cubicBezTo>
                  <a:pt x="678974" y="29953"/>
                  <a:pt x="673177" y="28608"/>
                  <a:pt x="667797" y="28608"/>
                </a:cubicBezTo>
                <a:cubicBezTo>
                  <a:pt x="652993" y="28608"/>
                  <a:pt x="646528" y="36143"/>
                  <a:pt x="646528" y="50946"/>
                </a:cubicBezTo>
                <a:lnTo>
                  <a:pt x="646528" y="53911"/>
                </a:lnTo>
                <a:lnTo>
                  <a:pt x="680712" y="53911"/>
                </a:lnTo>
                <a:cubicBezTo>
                  <a:pt x="684213" y="53911"/>
                  <a:pt x="686092" y="56059"/>
                  <a:pt x="686092" y="59559"/>
                </a:cubicBezTo>
                <a:lnTo>
                  <a:pt x="686092" y="78130"/>
                </a:lnTo>
                <a:cubicBezTo>
                  <a:pt x="686092" y="81363"/>
                  <a:pt x="684213" y="83518"/>
                  <a:pt x="680712" y="83518"/>
                </a:cubicBezTo>
                <a:lnTo>
                  <a:pt x="646528" y="83518"/>
                </a:lnTo>
                <a:lnTo>
                  <a:pt x="646528" y="183097"/>
                </a:lnTo>
                <a:cubicBezTo>
                  <a:pt x="646528" y="186330"/>
                  <a:pt x="644380" y="188485"/>
                  <a:pt x="641148" y="188485"/>
                </a:cubicBezTo>
                <a:lnTo>
                  <a:pt x="617197" y="188485"/>
                </a:lnTo>
                <a:cubicBezTo>
                  <a:pt x="613964" y="188485"/>
                  <a:pt x="611809" y="186330"/>
                  <a:pt x="611809" y="183097"/>
                </a:cubicBezTo>
                <a:lnTo>
                  <a:pt x="611809" y="56602"/>
                </a:lnTo>
                <a:cubicBezTo>
                  <a:pt x="611809" y="17839"/>
                  <a:pt x="633612" y="79"/>
                  <a:pt x="666987" y="79"/>
                </a:cubicBezTo>
                <a:cubicBezTo>
                  <a:pt x="672729" y="79"/>
                  <a:pt x="678557" y="621"/>
                  <a:pt x="683945" y="1966"/>
                </a:cubicBezTo>
                <a:cubicBezTo>
                  <a:pt x="687713" y="2769"/>
                  <a:pt x="689325" y="4358"/>
                  <a:pt x="689325" y="7347"/>
                </a:cubicBezTo>
                <a:moveTo>
                  <a:pt x="741003" y="59292"/>
                </a:moveTo>
                <a:lnTo>
                  <a:pt x="741003" y="183097"/>
                </a:lnTo>
                <a:cubicBezTo>
                  <a:pt x="741003" y="186330"/>
                  <a:pt x="738848" y="188485"/>
                  <a:pt x="735615" y="188485"/>
                </a:cubicBezTo>
                <a:lnTo>
                  <a:pt x="711396" y="188485"/>
                </a:lnTo>
                <a:cubicBezTo>
                  <a:pt x="708164" y="188485"/>
                  <a:pt x="706008" y="186330"/>
                  <a:pt x="706008" y="183097"/>
                </a:cubicBezTo>
                <a:lnTo>
                  <a:pt x="706008" y="59292"/>
                </a:lnTo>
                <a:cubicBezTo>
                  <a:pt x="706008" y="56059"/>
                  <a:pt x="708164" y="53911"/>
                  <a:pt x="711396" y="53911"/>
                </a:cubicBezTo>
                <a:lnTo>
                  <a:pt x="735615" y="53911"/>
                </a:lnTo>
                <a:cubicBezTo>
                  <a:pt x="738848" y="53911"/>
                  <a:pt x="741003" y="56059"/>
                  <a:pt x="741003" y="59292"/>
                </a:cubicBezTo>
                <a:moveTo>
                  <a:pt x="518954" y="158879"/>
                </a:moveTo>
                <a:cubicBezTo>
                  <a:pt x="499038" y="158879"/>
                  <a:pt x="485847" y="145956"/>
                  <a:pt x="485847" y="121195"/>
                </a:cubicBezTo>
                <a:cubicBezTo>
                  <a:pt x="485847" y="96433"/>
                  <a:pt x="499038" y="83518"/>
                  <a:pt x="517074" y="83518"/>
                </a:cubicBezTo>
                <a:cubicBezTo>
                  <a:pt x="536990" y="83518"/>
                  <a:pt x="550173" y="96433"/>
                  <a:pt x="550173" y="121195"/>
                </a:cubicBezTo>
                <a:cubicBezTo>
                  <a:pt x="550173" y="145956"/>
                  <a:pt x="536990" y="158879"/>
                  <a:pt x="518954" y="158879"/>
                </a:cubicBezTo>
                <a:moveTo>
                  <a:pt x="517074" y="51221"/>
                </a:moveTo>
                <a:cubicBezTo>
                  <a:pt x="476699" y="51221"/>
                  <a:pt x="450317" y="80553"/>
                  <a:pt x="450317" y="121195"/>
                </a:cubicBezTo>
                <a:cubicBezTo>
                  <a:pt x="450317" y="161837"/>
                  <a:pt x="476699" y="191176"/>
                  <a:pt x="518954" y="191176"/>
                </a:cubicBezTo>
                <a:cubicBezTo>
                  <a:pt x="559328" y="191176"/>
                  <a:pt x="585702" y="161837"/>
                  <a:pt x="585702" y="121195"/>
                </a:cubicBezTo>
                <a:cubicBezTo>
                  <a:pt x="585702" y="80553"/>
                  <a:pt x="559328" y="51221"/>
                  <a:pt x="517074" y="51221"/>
                </a:cubicBezTo>
                <a:moveTo>
                  <a:pt x="424486" y="101813"/>
                </a:moveTo>
                <a:lnTo>
                  <a:pt x="424486" y="183097"/>
                </a:lnTo>
                <a:cubicBezTo>
                  <a:pt x="424486" y="186330"/>
                  <a:pt x="422331" y="188485"/>
                  <a:pt x="419098" y="188485"/>
                </a:cubicBezTo>
                <a:lnTo>
                  <a:pt x="394880" y="188485"/>
                </a:lnTo>
                <a:cubicBezTo>
                  <a:pt x="391647" y="188485"/>
                  <a:pt x="389492" y="186330"/>
                  <a:pt x="389492" y="183097"/>
                </a:cubicBezTo>
                <a:lnTo>
                  <a:pt x="389492" y="106391"/>
                </a:lnTo>
                <a:cubicBezTo>
                  <a:pt x="389492" y="90243"/>
                  <a:pt x="377921" y="83518"/>
                  <a:pt x="363385" y="83518"/>
                </a:cubicBezTo>
                <a:cubicBezTo>
                  <a:pt x="355040" y="83518"/>
                  <a:pt x="350470" y="84053"/>
                  <a:pt x="343469" y="85665"/>
                </a:cubicBezTo>
                <a:cubicBezTo>
                  <a:pt x="339159" y="86743"/>
                  <a:pt x="337012" y="88631"/>
                  <a:pt x="337012" y="92666"/>
                </a:cubicBezTo>
                <a:lnTo>
                  <a:pt x="337012" y="183097"/>
                </a:lnTo>
                <a:cubicBezTo>
                  <a:pt x="337012" y="186330"/>
                  <a:pt x="334856" y="188485"/>
                  <a:pt x="331624" y="188485"/>
                </a:cubicBezTo>
                <a:lnTo>
                  <a:pt x="307405" y="188485"/>
                </a:lnTo>
                <a:cubicBezTo>
                  <a:pt x="304172" y="188485"/>
                  <a:pt x="302017" y="186330"/>
                  <a:pt x="302017" y="183097"/>
                </a:cubicBezTo>
                <a:lnTo>
                  <a:pt x="302017" y="71672"/>
                </a:lnTo>
                <a:cubicBezTo>
                  <a:pt x="302017" y="65482"/>
                  <a:pt x="304982" y="62249"/>
                  <a:pt x="308750" y="60904"/>
                </a:cubicBezTo>
                <a:cubicBezTo>
                  <a:pt x="328399" y="53911"/>
                  <a:pt x="346970" y="51221"/>
                  <a:pt x="362850" y="51221"/>
                </a:cubicBezTo>
                <a:cubicBezTo>
                  <a:pt x="404295" y="51221"/>
                  <a:pt x="424486" y="68982"/>
                  <a:pt x="424486" y="101813"/>
                </a:cubicBezTo>
                <a:moveTo>
                  <a:pt x="122497" y="167759"/>
                </a:moveTo>
                <a:cubicBezTo>
                  <a:pt x="122497" y="172337"/>
                  <a:pt x="121963" y="178528"/>
                  <a:pt x="120342" y="183097"/>
                </a:cubicBezTo>
                <a:cubicBezTo>
                  <a:pt x="118997" y="187140"/>
                  <a:pt x="117385" y="188485"/>
                  <a:pt x="113350" y="188485"/>
                </a:cubicBezTo>
                <a:lnTo>
                  <a:pt x="89123" y="188485"/>
                </a:lnTo>
                <a:cubicBezTo>
                  <a:pt x="86433" y="188485"/>
                  <a:pt x="85088" y="186865"/>
                  <a:pt x="85088" y="184718"/>
                </a:cubicBezTo>
                <a:cubicBezTo>
                  <a:pt x="85088" y="184175"/>
                  <a:pt x="85088" y="183640"/>
                  <a:pt x="85356" y="183097"/>
                </a:cubicBezTo>
                <a:cubicBezTo>
                  <a:pt x="86433" y="179597"/>
                  <a:pt x="86968" y="177175"/>
                  <a:pt x="86968" y="173140"/>
                </a:cubicBezTo>
                <a:cubicBezTo>
                  <a:pt x="86968" y="133559"/>
                  <a:pt x="303" y="155646"/>
                  <a:pt x="303" y="98589"/>
                </a:cubicBezTo>
                <a:cubicBezTo>
                  <a:pt x="303" y="69517"/>
                  <a:pt x="23452" y="50144"/>
                  <a:pt x="59517" y="50144"/>
                </a:cubicBezTo>
                <a:cubicBezTo>
                  <a:pt x="78623" y="50144"/>
                  <a:pt x="98546" y="54714"/>
                  <a:pt x="115230" y="64404"/>
                </a:cubicBezTo>
                <a:cubicBezTo>
                  <a:pt x="117393" y="65490"/>
                  <a:pt x="118462" y="67637"/>
                  <a:pt x="118462" y="69792"/>
                </a:cubicBezTo>
                <a:cubicBezTo>
                  <a:pt x="118462" y="71137"/>
                  <a:pt x="118164" y="72710"/>
                  <a:pt x="117385" y="74362"/>
                </a:cubicBezTo>
                <a:lnTo>
                  <a:pt x="109039" y="92131"/>
                </a:lnTo>
                <a:cubicBezTo>
                  <a:pt x="107962" y="94553"/>
                  <a:pt x="105539" y="95899"/>
                  <a:pt x="103116" y="95899"/>
                </a:cubicBezTo>
                <a:cubicBezTo>
                  <a:pt x="101771" y="95899"/>
                  <a:pt x="100426" y="95623"/>
                  <a:pt x="99081" y="94821"/>
                </a:cubicBezTo>
                <a:cubicBezTo>
                  <a:pt x="85356" y="87286"/>
                  <a:pt x="72165" y="82708"/>
                  <a:pt x="58439" y="82708"/>
                </a:cubicBezTo>
                <a:cubicBezTo>
                  <a:pt x="44179" y="82708"/>
                  <a:pt x="35833" y="87923"/>
                  <a:pt x="35833" y="96166"/>
                </a:cubicBezTo>
                <a:cubicBezTo>
                  <a:pt x="35833" y="121368"/>
                  <a:pt x="122497" y="106659"/>
                  <a:pt x="122497" y="167759"/>
                </a:cubicBezTo>
                <a:moveTo>
                  <a:pt x="234191" y="149189"/>
                </a:moveTo>
                <a:cubicBezTo>
                  <a:pt x="234191" y="153224"/>
                  <a:pt x="232043" y="155111"/>
                  <a:pt x="227466" y="156456"/>
                </a:cubicBezTo>
                <a:cubicBezTo>
                  <a:pt x="221543" y="158069"/>
                  <a:pt x="216430" y="158879"/>
                  <a:pt x="209162" y="158879"/>
                </a:cubicBezTo>
                <a:cubicBezTo>
                  <a:pt x="191936" y="158879"/>
                  <a:pt x="175788" y="148646"/>
                  <a:pt x="175788" y="121195"/>
                </a:cubicBezTo>
                <a:cubicBezTo>
                  <a:pt x="175788" y="93743"/>
                  <a:pt x="191936" y="83518"/>
                  <a:pt x="209162" y="83518"/>
                </a:cubicBezTo>
                <a:cubicBezTo>
                  <a:pt x="216430" y="83518"/>
                  <a:pt x="221543" y="84320"/>
                  <a:pt x="227466" y="85941"/>
                </a:cubicBezTo>
                <a:cubicBezTo>
                  <a:pt x="232043" y="87286"/>
                  <a:pt x="234191" y="89165"/>
                  <a:pt x="234191" y="93201"/>
                </a:cubicBezTo>
                <a:lnTo>
                  <a:pt x="234191" y="149189"/>
                </a:lnTo>
                <a:close/>
                <a:moveTo>
                  <a:pt x="262452" y="61179"/>
                </a:moveTo>
                <a:cubicBezTo>
                  <a:pt x="244692" y="54446"/>
                  <a:pt x="228000" y="51221"/>
                  <a:pt x="209430" y="51221"/>
                </a:cubicBezTo>
                <a:cubicBezTo>
                  <a:pt x="168795" y="51221"/>
                  <a:pt x="140258" y="78405"/>
                  <a:pt x="140258" y="121195"/>
                </a:cubicBezTo>
                <a:cubicBezTo>
                  <a:pt x="140258" y="164527"/>
                  <a:pt x="165020" y="191176"/>
                  <a:pt x="208895" y="191176"/>
                </a:cubicBezTo>
                <a:cubicBezTo>
                  <a:pt x="226655" y="191176"/>
                  <a:pt x="243881" y="188210"/>
                  <a:pt x="262452" y="180407"/>
                </a:cubicBezTo>
                <a:cubicBezTo>
                  <a:pt x="266763" y="178528"/>
                  <a:pt x="269185" y="175562"/>
                  <a:pt x="269185" y="169639"/>
                </a:cubicBezTo>
                <a:lnTo>
                  <a:pt x="269185" y="71940"/>
                </a:lnTo>
                <a:cubicBezTo>
                  <a:pt x="269185" y="65749"/>
                  <a:pt x="266763" y="62792"/>
                  <a:pt x="262452" y="61179"/>
                </a:cubicBezTo>
              </a:path>
            </a:pathLst>
          </a:custGeom>
          <a:solidFill>
            <a:schemeClr val="bg1"/>
          </a:solidFill>
          <a:ln w="7833" cap="flat">
            <a:noFill/>
            <a:prstDash val="solid"/>
            <a:round/>
          </a:ln>
        </p:spPr>
        <p:txBody>
          <a:bodyPr rtlCol="0" anchor="ctr"/>
          <a:lstStyle/>
          <a:p>
            <a:endParaRPr lang="en-US" sz="2400" noProof="0" dirty="0">
              <a:latin typeface="Verdana" panose="020B0604030504040204" pitchFamily="34" charset="0"/>
            </a:endParaRPr>
          </a:p>
        </p:txBody>
      </p:sp>
      <p:grpSp>
        <p:nvGrpSpPr>
          <p:cNvPr id="21" name="Graphique 7">
            <a:extLst>
              <a:ext uri="{FF2B5EF4-FFF2-40B4-BE49-F238E27FC236}">
                <a16:creationId xmlns:a16="http://schemas.microsoft.com/office/drawing/2014/main" id="{CCF15C7E-6A99-4286-A9D8-5CFB7F6C2F2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560063" y="6013890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22" name="Forme libre : forme 9">
              <a:extLst>
                <a:ext uri="{FF2B5EF4-FFF2-40B4-BE49-F238E27FC236}">
                  <a16:creationId xmlns:a16="http://schemas.microsoft.com/office/drawing/2014/main" id="{6694094C-70CE-4AC8-A396-70F4CAC44E42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23" name="Forme libre : forme 10">
              <a:extLst>
                <a:ext uri="{FF2B5EF4-FFF2-40B4-BE49-F238E27FC236}">
                  <a16:creationId xmlns:a16="http://schemas.microsoft.com/office/drawing/2014/main" id="{F0CC9C0D-B090-476A-A414-384A1818254E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4" name="Forme libre : forme 11">
              <a:extLst>
                <a:ext uri="{FF2B5EF4-FFF2-40B4-BE49-F238E27FC236}">
                  <a16:creationId xmlns:a16="http://schemas.microsoft.com/office/drawing/2014/main" id="{6DE4ADDB-0CA9-4651-BF0C-18EF0C881B3A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605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End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10">
            <a:extLst>
              <a:ext uri="{FF2B5EF4-FFF2-40B4-BE49-F238E27FC236}">
                <a16:creationId xmlns:a16="http://schemas.microsoft.com/office/drawing/2014/main" id="{CDE3C905-9E7B-4D62-90F9-CA013945F90B}"/>
              </a:ext>
            </a:extLst>
          </p:cNvPr>
          <p:cNvSpPr/>
          <p:nvPr userDrawn="1"/>
        </p:nvSpPr>
        <p:spPr>
          <a:xfrm>
            <a:off x="-2" y="-21294"/>
            <a:ext cx="12192002" cy="6879294"/>
          </a:xfrm>
          <a:prstGeom prst="rect">
            <a:avLst/>
          </a:prstGeom>
          <a:gradFill flip="none" rotWithShape="1">
            <a:gsLst>
              <a:gs pos="60000">
                <a:srgbClr val="F3981A"/>
              </a:gs>
              <a:gs pos="0">
                <a:srgbClr val="88271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lnSpc>
                <a:spcPct val="107000"/>
              </a:lnSpc>
              <a:spcAft>
                <a:spcPts val="800"/>
              </a:spcAft>
            </a:pPr>
            <a:r>
              <a:rPr lang="es-ES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2984036"/>
            <a:ext cx="9144000" cy="889928"/>
          </a:xfrm>
        </p:spPr>
        <p:txBody>
          <a:bodyPr anchor="ctr">
            <a:normAutofit/>
          </a:bodyPr>
          <a:lstStyle>
            <a:lvl1pPr algn="ctr">
              <a:defRPr sz="5333">
                <a:solidFill>
                  <a:schemeClr val="bg2"/>
                </a:solidFill>
              </a:defRPr>
            </a:lvl1pPr>
          </a:lstStyle>
          <a:p>
            <a:r>
              <a:rPr lang="en-US" noProof="0" dirty="0"/>
              <a:t>Thank you</a:t>
            </a:r>
          </a:p>
        </p:txBody>
      </p: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6011445" y="4346936"/>
            <a:ext cx="169113" cy="16791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noProof="0" dirty="0"/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011445" y="2362265"/>
            <a:ext cx="169113" cy="16791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noProof="0" dirty="0"/>
          </a:p>
        </p:txBody>
      </p:sp>
      <p:sp>
        <p:nvSpPr>
          <p:cNvPr id="18" name="Forme libre : forme 9">
            <a:extLst>
              <a:ext uri="{FF2B5EF4-FFF2-40B4-BE49-F238E27FC236}">
                <a16:creationId xmlns:a16="http://schemas.microsoft.com/office/drawing/2014/main" id="{9BDDF620-0779-479D-AEB4-C14EF8564C01}"/>
              </a:ext>
            </a:extLst>
          </p:cNvPr>
          <p:cNvSpPr>
            <a:spLocks noChangeAspect="1"/>
          </p:cNvSpPr>
          <p:nvPr userDrawn="1"/>
        </p:nvSpPr>
        <p:spPr>
          <a:xfrm>
            <a:off x="5559496" y="6014679"/>
            <a:ext cx="1073008" cy="273600"/>
          </a:xfrm>
          <a:custGeom>
            <a:avLst/>
            <a:gdLst>
              <a:gd name="connsiteX0" fmla="*/ 689325 w 740699"/>
              <a:gd name="connsiteY0" fmla="*/ 7347 h 191096"/>
              <a:gd name="connsiteX1" fmla="*/ 688790 w 740699"/>
              <a:gd name="connsiteY1" fmla="*/ 10847 h 191096"/>
              <a:gd name="connsiteX2" fmla="*/ 686092 w 740699"/>
              <a:gd name="connsiteY2" fmla="*/ 24840 h 191096"/>
              <a:gd name="connsiteX3" fmla="*/ 680980 w 740699"/>
              <a:gd name="connsiteY3" fmla="*/ 29953 h 191096"/>
              <a:gd name="connsiteX4" fmla="*/ 667797 w 740699"/>
              <a:gd name="connsiteY4" fmla="*/ 28608 h 191096"/>
              <a:gd name="connsiteX5" fmla="*/ 646528 w 740699"/>
              <a:gd name="connsiteY5" fmla="*/ 50946 h 191096"/>
              <a:gd name="connsiteX6" fmla="*/ 646528 w 740699"/>
              <a:gd name="connsiteY6" fmla="*/ 53911 h 191096"/>
              <a:gd name="connsiteX7" fmla="*/ 680712 w 740699"/>
              <a:gd name="connsiteY7" fmla="*/ 53911 h 191096"/>
              <a:gd name="connsiteX8" fmla="*/ 686092 w 740699"/>
              <a:gd name="connsiteY8" fmla="*/ 59559 h 191096"/>
              <a:gd name="connsiteX9" fmla="*/ 686092 w 740699"/>
              <a:gd name="connsiteY9" fmla="*/ 78130 h 191096"/>
              <a:gd name="connsiteX10" fmla="*/ 680712 w 740699"/>
              <a:gd name="connsiteY10" fmla="*/ 83518 h 191096"/>
              <a:gd name="connsiteX11" fmla="*/ 646528 w 740699"/>
              <a:gd name="connsiteY11" fmla="*/ 83518 h 191096"/>
              <a:gd name="connsiteX12" fmla="*/ 646528 w 740699"/>
              <a:gd name="connsiteY12" fmla="*/ 183097 h 191096"/>
              <a:gd name="connsiteX13" fmla="*/ 641148 w 740699"/>
              <a:gd name="connsiteY13" fmla="*/ 188485 h 191096"/>
              <a:gd name="connsiteX14" fmla="*/ 617197 w 740699"/>
              <a:gd name="connsiteY14" fmla="*/ 188485 h 191096"/>
              <a:gd name="connsiteX15" fmla="*/ 611809 w 740699"/>
              <a:gd name="connsiteY15" fmla="*/ 183097 h 191096"/>
              <a:gd name="connsiteX16" fmla="*/ 611809 w 740699"/>
              <a:gd name="connsiteY16" fmla="*/ 56602 h 191096"/>
              <a:gd name="connsiteX17" fmla="*/ 666987 w 740699"/>
              <a:gd name="connsiteY17" fmla="*/ 79 h 191096"/>
              <a:gd name="connsiteX18" fmla="*/ 683945 w 740699"/>
              <a:gd name="connsiteY18" fmla="*/ 1966 h 191096"/>
              <a:gd name="connsiteX19" fmla="*/ 689325 w 740699"/>
              <a:gd name="connsiteY19" fmla="*/ 7347 h 191096"/>
              <a:gd name="connsiteX20" fmla="*/ 741003 w 740699"/>
              <a:gd name="connsiteY20" fmla="*/ 59292 h 191096"/>
              <a:gd name="connsiteX21" fmla="*/ 741003 w 740699"/>
              <a:gd name="connsiteY21" fmla="*/ 183097 h 191096"/>
              <a:gd name="connsiteX22" fmla="*/ 735615 w 740699"/>
              <a:gd name="connsiteY22" fmla="*/ 188485 h 191096"/>
              <a:gd name="connsiteX23" fmla="*/ 711396 w 740699"/>
              <a:gd name="connsiteY23" fmla="*/ 188485 h 191096"/>
              <a:gd name="connsiteX24" fmla="*/ 706008 w 740699"/>
              <a:gd name="connsiteY24" fmla="*/ 183097 h 191096"/>
              <a:gd name="connsiteX25" fmla="*/ 706008 w 740699"/>
              <a:gd name="connsiteY25" fmla="*/ 59292 h 191096"/>
              <a:gd name="connsiteX26" fmla="*/ 711396 w 740699"/>
              <a:gd name="connsiteY26" fmla="*/ 53911 h 191096"/>
              <a:gd name="connsiteX27" fmla="*/ 735615 w 740699"/>
              <a:gd name="connsiteY27" fmla="*/ 53911 h 191096"/>
              <a:gd name="connsiteX28" fmla="*/ 741003 w 740699"/>
              <a:gd name="connsiteY28" fmla="*/ 59292 h 191096"/>
              <a:gd name="connsiteX29" fmla="*/ 518954 w 740699"/>
              <a:gd name="connsiteY29" fmla="*/ 158879 h 191096"/>
              <a:gd name="connsiteX30" fmla="*/ 485847 w 740699"/>
              <a:gd name="connsiteY30" fmla="*/ 121195 h 191096"/>
              <a:gd name="connsiteX31" fmla="*/ 517074 w 740699"/>
              <a:gd name="connsiteY31" fmla="*/ 83518 h 191096"/>
              <a:gd name="connsiteX32" fmla="*/ 550173 w 740699"/>
              <a:gd name="connsiteY32" fmla="*/ 121195 h 191096"/>
              <a:gd name="connsiteX33" fmla="*/ 518954 w 740699"/>
              <a:gd name="connsiteY33" fmla="*/ 158879 h 191096"/>
              <a:gd name="connsiteX34" fmla="*/ 517074 w 740699"/>
              <a:gd name="connsiteY34" fmla="*/ 51221 h 191096"/>
              <a:gd name="connsiteX35" fmla="*/ 450317 w 740699"/>
              <a:gd name="connsiteY35" fmla="*/ 121195 h 191096"/>
              <a:gd name="connsiteX36" fmla="*/ 518954 w 740699"/>
              <a:gd name="connsiteY36" fmla="*/ 191176 h 191096"/>
              <a:gd name="connsiteX37" fmla="*/ 585702 w 740699"/>
              <a:gd name="connsiteY37" fmla="*/ 121195 h 191096"/>
              <a:gd name="connsiteX38" fmla="*/ 517074 w 740699"/>
              <a:gd name="connsiteY38" fmla="*/ 51221 h 191096"/>
              <a:gd name="connsiteX39" fmla="*/ 424486 w 740699"/>
              <a:gd name="connsiteY39" fmla="*/ 101813 h 191096"/>
              <a:gd name="connsiteX40" fmla="*/ 424486 w 740699"/>
              <a:gd name="connsiteY40" fmla="*/ 183097 h 191096"/>
              <a:gd name="connsiteX41" fmla="*/ 419098 w 740699"/>
              <a:gd name="connsiteY41" fmla="*/ 188485 h 191096"/>
              <a:gd name="connsiteX42" fmla="*/ 394880 w 740699"/>
              <a:gd name="connsiteY42" fmla="*/ 188485 h 191096"/>
              <a:gd name="connsiteX43" fmla="*/ 389492 w 740699"/>
              <a:gd name="connsiteY43" fmla="*/ 183097 h 191096"/>
              <a:gd name="connsiteX44" fmla="*/ 389492 w 740699"/>
              <a:gd name="connsiteY44" fmla="*/ 106391 h 191096"/>
              <a:gd name="connsiteX45" fmla="*/ 363385 w 740699"/>
              <a:gd name="connsiteY45" fmla="*/ 83518 h 191096"/>
              <a:gd name="connsiteX46" fmla="*/ 343469 w 740699"/>
              <a:gd name="connsiteY46" fmla="*/ 85665 h 191096"/>
              <a:gd name="connsiteX47" fmla="*/ 337012 w 740699"/>
              <a:gd name="connsiteY47" fmla="*/ 92666 h 191096"/>
              <a:gd name="connsiteX48" fmla="*/ 337012 w 740699"/>
              <a:gd name="connsiteY48" fmla="*/ 183097 h 191096"/>
              <a:gd name="connsiteX49" fmla="*/ 331624 w 740699"/>
              <a:gd name="connsiteY49" fmla="*/ 188485 h 191096"/>
              <a:gd name="connsiteX50" fmla="*/ 307405 w 740699"/>
              <a:gd name="connsiteY50" fmla="*/ 188485 h 191096"/>
              <a:gd name="connsiteX51" fmla="*/ 302017 w 740699"/>
              <a:gd name="connsiteY51" fmla="*/ 183097 h 191096"/>
              <a:gd name="connsiteX52" fmla="*/ 302017 w 740699"/>
              <a:gd name="connsiteY52" fmla="*/ 71672 h 191096"/>
              <a:gd name="connsiteX53" fmla="*/ 308750 w 740699"/>
              <a:gd name="connsiteY53" fmla="*/ 60904 h 191096"/>
              <a:gd name="connsiteX54" fmla="*/ 362850 w 740699"/>
              <a:gd name="connsiteY54" fmla="*/ 51221 h 191096"/>
              <a:gd name="connsiteX55" fmla="*/ 424486 w 740699"/>
              <a:gd name="connsiteY55" fmla="*/ 101813 h 191096"/>
              <a:gd name="connsiteX56" fmla="*/ 122497 w 740699"/>
              <a:gd name="connsiteY56" fmla="*/ 167759 h 191096"/>
              <a:gd name="connsiteX57" fmla="*/ 120342 w 740699"/>
              <a:gd name="connsiteY57" fmla="*/ 183097 h 191096"/>
              <a:gd name="connsiteX58" fmla="*/ 113350 w 740699"/>
              <a:gd name="connsiteY58" fmla="*/ 188485 h 191096"/>
              <a:gd name="connsiteX59" fmla="*/ 89123 w 740699"/>
              <a:gd name="connsiteY59" fmla="*/ 188485 h 191096"/>
              <a:gd name="connsiteX60" fmla="*/ 85088 w 740699"/>
              <a:gd name="connsiteY60" fmla="*/ 184718 h 191096"/>
              <a:gd name="connsiteX61" fmla="*/ 85356 w 740699"/>
              <a:gd name="connsiteY61" fmla="*/ 183097 h 191096"/>
              <a:gd name="connsiteX62" fmla="*/ 86968 w 740699"/>
              <a:gd name="connsiteY62" fmla="*/ 173140 h 191096"/>
              <a:gd name="connsiteX63" fmla="*/ 303 w 740699"/>
              <a:gd name="connsiteY63" fmla="*/ 98589 h 191096"/>
              <a:gd name="connsiteX64" fmla="*/ 59517 w 740699"/>
              <a:gd name="connsiteY64" fmla="*/ 50144 h 191096"/>
              <a:gd name="connsiteX65" fmla="*/ 115230 w 740699"/>
              <a:gd name="connsiteY65" fmla="*/ 64404 h 191096"/>
              <a:gd name="connsiteX66" fmla="*/ 118462 w 740699"/>
              <a:gd name="connsiteY66" fmla="*/ 69792 h 191096"/>
              <a:gd name="connsiteX67" fmla="*/ 117385 w 740699"/>
              <a:gd name="connsiteY67" fmla="*/ 74362 h 191096"/>
              <a:gd name="connsiteX68" fmla="*/ 109039 w 740699"/>
              <a:gd name="connsiteY68" fmla="*/ 92131 h 191096"/>
              <a:gd name="connsiteX69" fmla="*/ 103116 w 740699"/>
              <a:gd name="connsiteY69" fmla="*/ 95899 h 191096"/>
              <a:gd name="connsiteX70" fmla="*/ 99081 w 740699"/>
              <a:gd name="connsiteY70" fmla="*/ 94821 h 191096"/>
              <a:gd name="connsiteX71" fmla="*/ 58439 w 740699"/>
              <a:gd name="connsiteY71" fmla="*/ 82708 h 191096"/>
              <a:gd name="connsiteX72" fmla="*/ 35833 w 740699"/>
              <a:gd name="connsiteY72" fmla="*/ 96166 h 191096"/>
              <a:gd name="connsiteX73" fmla="*/ 122497 w 740699"/>
              <a:gd name="connsiteY73" fmla="*/ 167759 h 191096"/>
              <a:gd name="connsiteX74" fmla="*/ 234191 w 740699"/>
              <a:gd name="connsiteY74" fmla="*/ 149189 h 191096"/>
              <a:gd name="connsiteX75" fmla="*/ 227466 w 740699"/>
              <a:gd name="connsiteY75" fmla="*/ 156456 h 191096"/>
              <a:gd name="connsiteX76" fmla="*/ 209162 w 740699"/>
              <a:gd name="connsiteY76" fmla="*/ 158879 h 191096"/>
              <a:gd name="connsiteX77" fmla="*/ 175788 w 740699"/>
              <a:gd name="connsiteY77" fmla="*/ 121195 h 191096"/>
              <a:gd name="connsiteX78" fmla="*/ 209162 w 740699"/>
              <a:gd name="connsiteY78" fmla="*/ 83518 h 191096"/>
              <a:gd name="connsiteX79" fmla="*/ 227466 w 740699"/>
              <a:gd name="connsiteY79" fmla="*/ 85941 h 191096"/>
              <a:gd name="connsiteX80" fmla="*/ 234191 w 740699"/>
              <a:gd name="connsiteY80" fmla="*/ 93201 h 191096"/>
              <a:gd name="connsiteX81" fmla="*/ 234191 w 740699"/>
              <a:gd name="connsiteY81" fmla="*/ 149189 h 191096"/>
              <a:gd name="connsiteX82" fmla="*/ 262452 w 740699"/>
              <a:gd name="connsiteY82" fmla="*/ 61179 h 191096"/>
              <a:gd name="connsiteX83" fmla="*/ 209430 w 740699"/>
              <a:gd name="connsiteY83" fmla="*/ 51221 h 191096"/>
              <a:gd name="connsiteX84" fmla="*/ 140258 w 740699"/>
              <a:gd name="connsiteY84" fmla="*/ 121195 h 191096"/>
              <a:gd name="connsiteX85" fmla="*/ 208895 w 740699"/>
              <a:gd name="connsiteY85" fmla="*/ 191176 h 191096"/>
              <a:gd name="connsiteX86" fmla="*/ 262452 w 740699"/>
              <a:gd name="connsiteY86" fmla="*/ 180407 h 191096"/>
              <a:gd name="connsiteX87" fmla="*/ 269185 w 740699"/>
              <a:gd name="connsiteY87" fmla="*/ 169639 h 191096"/>
              <a:gd name="connsiteX88" fmla="*/ 269185 w 740699"/>
              <a:gd name="connsiteY88" fmla="*/ 71940 h 191096"/>
              <a:gd name="connsiteX89" fmla="*/ 262452 w 740699"/>
              <a:gd name="connsiteY89" fmla="*/ 61179 h 191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740699" h="191096">
                <a:moveTo>
                  <a:pt x="689325" y="7347"/>
                </a:moveTo>
                <a:cubicBezTo>
                  <a:pt x="689325" y="8511"/>
                  <a:pt x="689026" y="9604"/>
                  <a:pt x="688790" y="10847"/>
                </a:cubicBezTo>
                <a:lnTo>
                  <a:pt x="686092" y="24840"/>
                </a:lnTo>
                <a:cubicBezTo>
                  <a:pt x="685558" y="28073"/>
                  <a:pt x="684213" y="29953"/>
                  <a:pt x="680980" y="29953"/>
                </a:cubicBezTo>
                <a:cubicBezTo>
                  <a:pt x="678974" y="29953"/>
                  <a:pt x="673177" y="28608"/>
                  <a:pt x="667797" y="28608"/>
                </a:cubicBezTo>
                <a:cubicBezTo>
                  <a:pt x="652993" y="28608"/>
                  <a:pt x="646528" y="36143"/>
                  <a:pt x="646528" y="50946"/>
                </a:cubicBezTo>
                <a:lnTo>
                  <a:pt x="646528" y="53911"/>
                </a:lnTo>
                <a:lnTo>
                  <a:pt x="680712" y="53911"/>
                </a:lnTo>
                <a:cubicBezTo>
                  <a:pt x="684213" y="53911"/>
                  <a:pt x="686092" y="56059"/>
                  <a:pt x="686092" y="59559"/>
                </a:cubicBezTo>
                <a:lnTo>
                  <a:pt x="686092" y="78130"/>
                </a:lnTo>
                <a:cubicBezTo>
                  <a:pt x="686092" y="81363"/>
                  <a:pt x="684213" y="83518"/>
                  <a:pt x="680712" y="83518"/>
                </a:cubicBezTo>
                <a:lnTo>
                  <a:pt x="646528" y="83518"/>
                </a:lnTo>
                <a:lnTo>
                  <a:pt x="646528" y="183097"/>
                </a:lnTo>
                <a:cubicBezTo>
                  <a:pt x="646528" y="186330"/>
                  <a:pt x="644380" y="188485"/>
                  <a:pt x="641148" y="188485"/>
                </a:cubicBezTo>
                <a:lnTo>
                  <a:pt x="617197" y="188485"/>
                </a:lnTo>
                <a:cubicBezTo>
                  <a:pt x="613964" y="188485"/>
                  <a:pt x="611809" y="186330"/>
                  <a:pt x="611809" y="183097"/>
                </a:cubicBezTo>
                <a:lnTo>
                  <a:pt x="611809" y="56602"/>
                </a:lnTo>
                <a:cubicBezTo>
                  <a:pt x="611809" y="17839"/>
                  <a:pt x="633612" y="79"/>
                  <a:pt x="666987" y="79"/>
                </a:cubicBezTo>
                <a:cubicBezTo>
                  <a:pt x="672729" y="79"/>
                  <a:pt x="678557" y="621"/>
                  <a:pt x="683945" y="1966"/>
                </a:cubicBezTo>
                <a:cubicBezTo>
                  <a:pt x="687713" y="2769"/>
                  <a:pt x="689325" y="4358"/>
                  <a:pt x="689325" y="7347"/>
                </a:cubicBezTo>
                <a:moveTo>
                  <a:pt x="741003" y="59292"/>
                </a:moveTo>
                <a:lnTo>
                  <a:pt x="741003" y="183097"/>
                </a:lnTo>
                <a:cubicBezTo>
                  <a:pt x="741003" y="186330"/>
                  <a:pt x="738848" y="188485"/>
                  <a:pt x="735615" y="188485"/>
                </a:cubicBezTo>
                <a:lnTo>
                  <a:pt x="711396" y="188485"/>
                </a:lnTo>
                <a:cubicBezTo>
                  <a:pt x="708164" y="188485"/>
                  <a:pt x="706008" y="186330"/>
                  <a:pt x="706008" y="183097"/>
                </a:cubicBezTo>
                <a:lnTo>
                  <a:pt x="706008" y="59292"/>
                </a:lnTo>
                <a:cubicBezTo>
                  <a:pt x="706008" y="56059"/>
                  <a:pt x="708164" y="53911"/>
                  <a:pt x="711396" y="53911"/>
                </a:cubicBezTo>
                <a:lnTo>
                  <a:pt x="735615" y="53911"/>
                </a:lnTo>
                <a:cubicBezTo>
                  <a:pt x="738848" y="53911"/>
                  <a:pt x="741003" y="56059"/>
                  <a:pt x="741003" y="59292"/>
                </a:cubicBezTo>
                <a:moveTo>
                  <a:pt x="518954" y="158879"/>
                </a:moveTo>
                <a:cubicBezTo>
                  <a:pt x="499038" y="158879"/>
                  <a:pt x="485847" y="145956"/>
                  <a:pt x="485847" y="121195"/>
                </a:cubicBezTo>
                <a:cubicBezTo>
                  <a:pt x="485847" y="96433"/>
                  <a:pt x="499038" y="83518"/>
                  <a:pt x="517074" y="83518"/>
                </a:cubicBezTo>
                <a:cubicBezTo>
                  <a:pt x="536990" y="83518"/>
                  <a:pt x="550173" y="96433"/>
                  <a:pt x="550173" y="121195"/>
                </a:cubicBezTo>
                <a:cubicBezTo>
                  <a:pt x="550173" y="145956"/>
                  <a:pt x="536990" y="158879"/>
                  <a:pt x="518954" y="158879"/>
                </a:cubicBezTo>
                <a:moveTo>
                  <a:pt x="517074" y="51221"/>
                </a:moveTo>
                <a:cubicBezTo>
                  <a:pt x="476699" y="51221"/>
                  <a:pt x="450317" y="80553"/>
                  <a:pt x="450317" y="121195"/>
                </a:cubicBezTo>
                <a:cubicBezTo>
                  <a:pt x="450317" y="161837"/>
                  <a:pt x="476699" y="191176"/>
                  <a:pt x="518954" y="191176"/>
                </a:cubicBezTo>
                <a:cubicBezTo>
                  <a:pt x="559328" y="191176"/>
                  <a:pt x="585702" y="161837"/>
                  <a:pt x="585702" y="121195"/>
                </a:cubicBezTo>
                <a:cubicBezTo>
                  <a:pt x="585702" y="80553"/>
                  <a:pt x="559328" y="51221"/>
                  <a:pt x="517074" y="51221"/>
                </a:cubicBezTo>
                <a:moveTo>
                  <a:pt x="424486" y="101813"/>
                </a:moveTo>
                <a:lnTo>
                  <a:pt x="424486" y="183097"/>
                </a:lnTo>
                <a:cubicBezTo>
                  <a:pt x="424486" y="186330"/>
                  <a:pt x="422331" y="188485"/>
                  <a:pt x="419098" y="188485"/>
                </a:cubicBezTo>
                <a:lnTo>
                  <a:pt x="394880" y="188485"/>
                </a:lnTo>
                <a:cubicBezTo>
                  <a:pt x="391647" y="188485"/>
                  <a:pt x="389492" y="186330"/>
                  <a:pt x="389492" y="183097"/>
                </a:cubicBezTo>
                <a:lnTo>
                  <a:pt x="389492" y="106391"/>
                </a:lnTo>
                <a:cubicBezTo>
                  <a:pt x="389492" y="90243"/>
                  <a:pt x="377921" y="83518"/>
                  <a:pt x="363385" y="83518"/>
                </a:cubicBezTo>
                <a:cubicBezTo>
                  <a:pt x="355040" y="83518"/>
                  <a:pt x="350470" y="84053"/>
                  <a:pt x="343469" y="85665"/>
                </a:cubicBezTo>
                <a:cubicBezTo>
                  <a:pt x="339159" y="86743"/>
                  <a:pt x="337012" y="88631"/>
                  <a:pt x="337012" y="92666"/>
                </a:cubicBezTo>
                <a:lnTo>
                  <a:pt x="337012" y="183097"/>
                </a:lnTo>
                <a:cubicBezTo>
                  <a:pt x="337012" y="186330"/>
                  <a:pt x="334856" y="188485"/>
                  <a:pt x="331624" y="188485"/>
                </a:cubicBezTo>
                <a:lnTo>
                  <a:pt x="307405" y="188485"/>
                </a:lnTo>
                <a:cubicBezTo>
                  <a:pt x="304172" y="188485"/>
                  <a:pt x="302017" y="186330"/>
                  <a:pt x="302017" y="183097"/>
                </a:cubicBezTo>
                <a:lnTo>
                  <a:pt x="302017" y="71672"/>
                </a:lnTo>
                <a:cubicBezTo>
                  <a:pt x="302017" y="65482"/>
                  <a:pt x="304982" y="62249"/>
                  <a:pt x="308750" y="60904"/>
                </a:cubicBezTo>
                <a:cubicBezTo>
                  <a:pt x="328399" y="53911"/>
                  <a:pt x="346970" y="51221"/>
                  <a:pt x="362850" y="51221"/>
                </a:cubicBezTo>
                <a:cubicBezTo>
                  <a:pt x="404295" y="51221"/>
                  <a:pt x="424486" y="68982"/>
                  <a:pt x="424486" y="101813"/>
                </a:cubicBezTo>
                <a:moveTo>
                  <a:pt x="122497" y="167759"/>
                </a:moveTo>
                <a:cubicBezTo>
                  <a:pt x="122497" y="172337"/>
                  <a:pt x="121963" y="178528"/>
                  <a:pt x="120342" y="183097"/>
                </a:cubicBezTo>
                <a:cubicBezTo>
                  <a:pt x="118997" y="187140"/>
                  <a:pt x="117385" y="188485"/>
                  <a:pt x="113350" y="188485"/>
                </a:cubicBezTo>
                <a:lnTo>
                  <a:pt x="89123" y="188485"/>
                </a:lnTo>
                <a:cubicBezTo>
                  <a:pt x="86433" y="188485"/>
                  <a:pt x="85088" y="186865"/>
                  <a:pt x="85088" y="184718"/>
                </a:cubicBezTo>
                <a:cubicBezTo>
                  <a:pt x="85088" y="184175"/>
                  <a:pt x="85088" y="183640"/>
                  <a:pt x="85356" y="183097"/>
                </a:cubicBezTo>
                <a:cubicBezTo>
                  <a:pt x="86433" y="179597"/>
                  <a:pt x="86968" y="177175"/>
                  <a:pt x="86968" y="173140"/>
                </a:cubicBezTo>
                <a:cubicBezTo>
                  <a:pt x="86968" y="133559"/>
                  <a:pt x="303" y="155646"/>
                  <a:pt x="303" y="98589"/>
                </a:cubicBezTo>
                <a:cubicBezTo>
                  <a:pt x="303" y="69517"/>
                  <a:pt x="23452" y="50144"/>
                  <a:pt x="59517" y="50144"/>
                </a:cubicBezTo>
                <a:cubicBezTo>
                  <a:pt x="78623" y="50144"/>
                  <a:pt x="98546" y="54714"/>
                  <a:pt x="115230" y="64404"/>
                </a:cubicBezTo>
                <a:cubicBezTo>
                  <a:pt x="117393" y="65490"/>
                  <a:pt x="118462" y="67637"/>
                  <a:pt x="118462" y="69792"/>
                </a:cubicBezTo>
                <a:cubicBezTo>
                  <a:pt x="118462" y="71137"/>
                  <a:pt x="118164" y="72710"/>
                  <a:pt x="117385" y="74362"/>
                </a:cubicBezTo>
                <a:lnTo>
                  <a:pt x="109039" y="92131"/>
                </a:lnTo>
                <a:cubicBezTo>
                  <a:pt x="107962" y="94553"/>
                  <a:pt x="105539" y="95899"/>
                  <a:pt x="103116" y="95899"/>
                </a:cubicBezTo>
                <a:cubicBezTo>
                  <a:pt x="101771" y="95899"/>
                  <a:pt x="100426" y="95623"/>
                  <a:pt x="99081" y="94821"/>
                </a:cubicBezTo>
                <a:cubicBezTo>
                  <a:pt x="85356" y="87286"/>
                  <a:pt x="72165" y="82708"/>
                  <a:pt x="58439" y="82708"/>
                </a:cubicBezTo>
                <a:cubicBezTo>
                  <a:pt x="44179" y="82708"/>
                  <a:pt x="35833" y="87923"/>
                  <a:pt x="35833" y="96166"/>
                </a:cubicBezTo>
                <a:cubicBezTo>
                  <a:pt x="35833" y="121368"/>
                  <a:pt x="122497" y="106659"/>
                  <a:pt x="122497" y="167759"/>
                </a:cubicBezTo>
                <a:moveTo>
                  <a:pt x="234191" y="149189"/>
                </a:moveTo>
                <a:cubicBezTo>
                  <a:pt x="234191" y="153224"/>
                  <a:pt x="232043" y="155111"/>
                  <a:pt x="227466" y="156456"/>
                </a:cubicBezTo>
                <a:cubicBezTo>
                  <a:pt x="221543" y="158069"/>
                  <a:pt x="216430" y="158879"/>
                  <a:pt x="209162" y="158879"/>
                </a:cubicBezTo>
                <a:cubicBezTo>
                  <a:pt x="191936" y="158879"/>
                  <a:pt x="175788" y="148646"/>
                  <a:pt x="175788" y="121195"/>
                </a:cubicBezTo>
                <a:cubicBezTo>
                  <a:pt x="175788" y="93743"/>
                  <a:pt x="191936" y="83518"/>
                  <a:pt x="209162" y="83518"/>
                </a:cubicBezTo>
                <a:cubicBezTo>
                  <a:pt x="216430" y="83518"/>
                  <a:pt x="221543" y="84320"/>
                  <a:pt x="227466" y="85941"/>
                </a:cubicBezTo>
                <a:cubicBezTo>
                  <a:pt x="232043" y="87286"/>
                  <a:pt x="234191" y="89165"/>
                  <a:pt x="234191" y="93201"/>
                </a:cubicBezTo>
                <a:lnTo>
                  <a:pt x="234191" y="149189"/>
                </a:lnTo>
                <a:close/>
                <a:moveTo>
                  <a:pt x="262452" y="61179"/>
                </a:moveTo>
                <a:cubicBezTo>
                  <a:pt x="244692" y="54446"/>
                  <a:pt x="228000" y="51221"/>
                  <a:pt x="209430" y="51221"/>
                </a:cubicBezTo>
                <a:cubicBezTo>
                  <a:pt x="168795" y="51221"/>
                  <a:pt x="140258" y="78405"/>
                  <a:pt x="140258" y="121195"/>
                </a:cubicBezTo>
                <a:cubicBezTo>
                  <a:pt x="140258" y="164527"/>
                  <a:pt x="165020" y="191176"/>
                  <a:pt x="208895" y="191176"/>
                </a:cubicBezTo>
                <a:cubicBezTo>
                  <a:pt x="226655" y="191176"/>
                  <a:pt x="243881" y="188210"/>
                  <a:pt x="262452" y="180407"/>
                </a:cubicBezTo>
                <a:cubicBezTo>
                  <a:pt x="266763" y="178528"/>
                  <a:pt x="269185" y="175562"/>
                  <a:pt x="269185" y="169639"/>
                </a:cubicBezTo>
                <a:lnTo>
                  <a:pt x="269185" y="71940"/>
                </a:lnTo>
                <a:cubicBezTo>
                  <a:pt x="269185" y="65749"/>
                  <a:pt x="266763" y="62792"/>
                  <a:pt x="262452" y="61179"/>
                </a:cubicBezTo>
              </a:path>
            </a:pathLst>
          </a:custGeom>
          <a:solidFill>
            <a:schemeClr val="bg1"/>
          </a:solidFill>
          <a:ln w="7833" cap="flat">
            <a:noFill/>
            <a:prstDash val="solid"/>
            <a:round/>
          </a:ln>
        </p:spPr>
        <p:txBody>
          <a:bodyPr rtlCol="0" anchor="ctr"/>
          <a:lstStyle/>
          <a:p>
            <a:endParaRPr lang="en-US" sz="2400" noProof="0" dirty="0">
              <a:latin typeface="Verdana" panose="020B0604030504040204" pitchFamily="34" charset="0"/>
            </a:endParaRPr>
          </a:p>
        </p:txBody>
      </p:sp>
      <p:grpSp>
        <p:nvGrpSpPr>
          <p:cNvPr id="21" name="Graphique 7">
            <a:extLst>
              <a:ext uri="{FF2B5EF4-FFF2-40B4-BE49-F238E27FC236}">
                <a16:creationId xmlns:a16="http://schemas.microsoft.com/office/drawing/2014/main" id="{CCF15C7E-6A99-4286-A9D8-5CFB7F6C2F2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560063" y="6013890"/>
            <a:ext cx="1071853" cy="275084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22" name="Forme libre : forme 9">
              <a:extLst>
                <a:ext uri="{FF2B5EF4-FFF2-40B4-BE49-F238E27FC236}">
                  <a16:creationId xmlns:a16="http://schemas.microsoft.com/office/drawing/2014/main" id="{6694094C-70CE-4AC8-A396-70F4CAC44E42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  <p:sp>
          <p:nvSpPr>
            <p:cNvPr id="23" name="Forme libre : forme 10">
              <a:extLst>
                <a:ext uri="{FF2B5EF4-FFF2-40B4-BE49-F238E27FC236}">
                  <a16:creationId xmlns:a16="http://schemas.microsoft.com/office/drawing/2014/main" id="{F0CC9C0D-B090-476A-A414-384A1818254E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solidFill>
                  <a:schemeClr val="accent2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4" name="Forme libre : forme 11">
              <a:extLst>
                <a:ext uri="{FF2B5EF4-FFF2-40B4-BE49-F238E27FC236}">
                  <a16:creationId xmlns:a16="http://schemas.microsoft.com/office/drawing/2014/main" id="{6DE4ADDB-0CA9-4651-BF0C-18EF0C881B3A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 sz="24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323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EE042-38EA-2110-8E30-8D22508B7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9C2DA2-9823-E255-3EAD-2B467F40D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n-A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5FBC1C-ABB3-A1B2-9FD6-5B13ED362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D5FD57-98A9-9116-5F17-FE7CB17C5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2DFF7-B766-4AB5-8C64-F6D121B8A648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725036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F13216-8934-B04C-A269-3063566C6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ro-R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A6A066-67FB-B740-B195-A1860BE9A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6BFA09-97B9-8B47-ADEE-3298F2FF0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47956-376D-A645-951C-FC6D2193672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033056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Title with Image (Dark)">
    <p:bg>
      <p:bgPr>
        <a:solidFill>
          <a:srgbClr val="FFFFDE">
            <a:alpha val="7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61F378-E818-498E-989A-601A8E73F31E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8218888" y="5982260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lang="en-US" sz="1600" b="0" i="0" kern="120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B393D89D-0FFD-4664-8FAD-EE45D64CF7A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" y="0"/>
            <a:ext cx="6374847" cy="6858000"/>
          </a:xfrm>
          <a:custGeom>
            <a:avLst/>
            <a:gdLst>
              <a:gd name="connsiteX0" fmla="*/ 0 w 4781135"/>
              <a:gd name="connsiteY0" fmla="*/ 0 h 5143500"/>
              <a:gd name="connsiteX1" fmla="*/ 3673235 w 4781135"/>
              <a:gd name="connsiteY1" fmla="*/ 0 h 5143500"/>
              <a:gd name="connsiteX2" fmla="*/ 3843349 w 4781135"/>
              <a:gd name="connsiteY2" fmla="*/ 145970 h 5143500"/>
              <a:gd name="connsiteX3" fmla="*/ 4781135 w 4781135"/>
              <a:gd name="connsiteY3" fmla="*/ 2622891 h 5143500"/>
              <a:gd name="connsiteX4" fmla="*/ 3861453 w 4781135"/>
              <a:gd name="connsiteY4" fmla="*/ 5081299 h 5143500"/>
              <a:gd name="connsiteX5" fmla="*/ 3792118 w 4781135"/>
              <a:gd name="connsiteY5" fmla="*/ 5143500 h 5143500"/>
              <a:gd name="connsiteX6" fmla="*/ 0 w 4781135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1135" h="5143500"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  <a:gradFill flip="none" rotWithShape="1">
            <a:gsLst>
              <a:gs pos="60000">
                <a:srgbClr val="F3981A"/>
              </a:gs>
              <a:gs pos="0">
                <a:srgbClr val="88271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Font typeface="Arial" panose="020B0604020202020204" pitchFamily="34" charset="0"/>
              <a:buNone/>
              <a:defRPr lang="en-US" sz="1100" noProof="0">
                <a:solidFill>
                  <a:schemeClr val="lt1"/>
                </a:solidFill>
                <a:effectLst/>
                <a:latin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marL="0" lvl="0" algn="ctr" defTabSz="914400">
              <a:lnSpc>
                <a:spcPct val="107000"/>
              </a:lnSpc>
              <a:spcAft>
                <a:spcPts val="800"/>
              </a:spcAft>
            </a:pPr>
            <a:r>
              <a:rPr lang="en-US" noProof="0" dirty="0"/>
              <a:t>    </a:t>
            </a:r>
          </a:p>
        </p:txBody>
      </p:sp>
      <p:sp>
        <p:nvSpPr>
          <p:cNvPr id="11" name="Espace réservé du graphique SmartArt 11">
            <a:extLst>
              <a:ext uri="{FF2B5EF4-FFF2-40B4-BE49-F238E27FC236}">
                <a16:creationId xmlns:a16="http://schemas.microsoft.com/office/drawing/2014/main" id="{540F3744-EAB0-48D1-B7AE-720C8628C071}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9190079" y="1763753"/>
            <a:ext cx="136443" cy="135473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en-US" noProof="0" dirty="0"/>
              <a:t>Click icon to add SmartArt graphic</a:t>
            </a:r>
          </a:p>
        </p:txBody>
      </p:sp>
      <p:sp>
        <p:nvSpPr>
          <p:cNvPr id="16" name="Espace réservé du graphique SmartArt 11">
            <a:extLst>
              <a:ext uri="{FF2B5EF4-FFF2-40B4-BE49-F238E27FC236}">
                <a16:creationId xmlns:a16="http://schemas.microsoft.com/office/drawing/2014/main" id="{E04644FF-725F-4770-81BC-F016774228AE}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9190079" y="5169752"/>
            <a:ext cx="136443" cy="135473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endParaRPr lang="en-US" noProof="0" dirty="0"/>
          </a:p>
        </p:txBody>
      </p:sp>
      <p:sp>
        <p:nvSpPr>
          <p:cNvPr id="21" name="Espace réservé du texte 5">
            <a:extLst>
              <a:ext uri="{FF2B5EF4-FFF2-40B4-BE49-F238E27FC236}">
                <a16:creationId xmlns:a16="http://schemas.microsoft.com/office/drawing/2014/main" id="{008D4AEF-2960-4B86-98AA-A0ABA6675BC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783430" y="2356228"/>
            <a:ext cx="4949741" cy="1658148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fr-FR" sz="4000" b="0" i="0" kern="120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>
              <a:lnSpc>
                <a:spcPct val="100000"/>
              </a:lnSpc>
              <a:defRPr sz="2667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333"/>
              </a:spcBef>
              <a:defRPr/>
            </a:lvl3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22" name="Espace réservé du texte 5">
            <a:extLst>
              <a:ext uri="{FF2B5EF4-FFF2-40B4-BE49-F238E27FC236}">
                <a16:creationId xmlns:a16="http://schemas.microsoft.com/office/drawing/2014/main" id="{C4763866-3F61-4A13-9CE8-9A542B41F4F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783430" y="4188084"/>
            <a:ext cx="4949741" cy="537959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en-US" sz="2667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371391" indent="0" algn="ctr">
              <a:lnSpc>
                <a:spcPct val="100000"/>
              </a:lnSpc>
              <a:buFont typeface="Arial" panose="020B0604020202020204" pitchFamily="34" charset="0"/>
              <a:buNone/>
              <a:defRPr sz="2667" b="0" i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333"/>
              </a:spcBef>
              <a:defRPr/>
            </a:lvl3pPr>
          </a:lstStyle>
          <a:p>
            <a:pPr marL="0" lvl="0" indent="0" algn="ctr" defTabSz="685800" rtl="0" eaLnBrk="1" latinLnBrk="0" hangingPunct="1">
              <a:lnSpc>
                <a:spcPct val="96000"/>
              </a:lnSpc>
              <a:spcBef>
                <a:spcPts val="1200"/>
              </a:spcBef>
              <a:spcAft>
                <a:spcPts val="1333"/>
              </a:spcAft>
              <a:buClr>
                <a:schemeClr val="accent2"/>
              </a:buClr>
              <a:buSzPct val="100000"/>
              <a:buFont typeface="Calibri" panose="020F0502020204030204" pitchFamily="34" charset="0"/>
              <a:buNone/>
            </a:pPr>
            <a:r>
              <a:rPr lang="en-US" dirty="0"/>
              <a:t>Speaker name</a:t>
            </a:r>
          </a:p>
        </p:txBody>
      </p:sp>
      <p:sp>
        <p:nvSpPr>
          <p:cNvPr id="23" name="Espace réservé du texte 5">
            <a:extLst>
              <a:ext uri="{FF2B5EF4-FFF2-40B4-BE49-F238E27FC236}">
                <a16:creationId xmlns:a16="http://schemas.microsoft.com/office/drawing/2014/main" id="{7A2D6EFB-94B5-487C-A9CF-03E9B187D67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783430" y="4750425"/>
            <a:ext cx="4949741" cy="770660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en-US" sz="1600" b="0" i="0" kern="12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6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333"/>
              </a:spcBef>
              <a:defRPr/>
            </a:lvl3pPr>
          </a:lstStyle>
          <a:p>
            <a:pPr marL="0" lvl="0" indent="0" algn="ctr" defTabSz="685800" rtl="0" eaLnBrk="1" latinLnBrk="0" hangingPunct="1">
              <a:lnSpc>
                <a:spcPct val="96000"/>
              </a:lnSpc>
              <a:spcBef>
                <a:spcPts val="1200"/>
              </a:spcBef>
              <a:spcAft>
                <a:spcPts val="1333"/>
              </a:spcAft>
              <a:buClr>
                <a:schemeClr val="accent2"/>
              </a:buClr>
              <a:buSzPct val="100000"/>
              <a:buFont typeface="Calibri" panose="020F0502020204030204" pitchFamily="34" charset="0"/>
              <a:buNone/>
            </a:pPr>
            <a:r>
              <a:rPr lang="en-US" dirty="0"/>
              <a:t>Speaker position</a:t>
            </a:r>
          </a:p>
        </p:txBody>
      </p:sp>
      <p:grpSp>
        <p:nvGrpSpPr>
          <p:cNvPr id="31" name="Graphic 9">
            <a:extLst>
              <a:ext uri="{FF2B5EF4-FFF2-40B4-BE49-F238E27FC236}">
                <a16:creationId xmlns:a16="http://schemas.microsoft.com/office/drawing/2014/main" id="{D6A2EF48-4BDC-4FCD-BF90-C4DDD214653F}"/>
              </a:ext>
            </a:extLst>
          </p:cNvPr>
          <p:cNvGrpSpPr/>
          <p:nvPr userDrawn="1"/>
        </p:nvGrpSpPr>
        <p:grpSpPr>
          <a:xfrm>
            <a:off x="8690917" y="520073"/>
            <a:ext cx="1134683" cy="287664"/>
            <a:chOff x="11168862" y="6538265"/>
            <a:chExt cx="762585" cy="195902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9105CD9-C286-47A6-B7C6-9AE3398B3E36}"/>
                </a:ext>
              </a:extLst>
            </p:cNvPr>
            <p:cNvSpPr/>
            <p:nvPr/>
          </p:nvSpPr>
          <p:spPr>
            <a:xfrm>
              <a:off x="11314403" y="6590689"/>
              <a:ext cx="132150" cy="143465"/>
            </a:xfrm>
            <a:custGeom>
              <a:avLst/>
              <a:gdLst>
                <a:gd name="connsiteX0" fmla="*/ 125254 w 132150"/>
                <a:gd name="connsiteY0" fmla="*/ 10204 h 143465"/>
                <a:gd name="connsiteX1" fmla="*/ 70902 w 132150"/>
                <a:gd name="connsiteY1" fmla="*/ 0 h 143465"/>
                <a:gd name="connsiteX2" fmla="*/ 0 w 132150"/>
                <a:gd name="connsiteY2" fmla="*/ 71733 h 143465"/>
                <a:gd name="connsiteX3" fmla="*/ 70353 w 132150"/>
                <a:gd name="connsiteY3" fmla="*/ 143465 h 143465"/>
                <a:gd name="connsiteX4" fmla="*/ 125254 w 132150"/>
                <a:gd name="connsiteY4" fmla="*/ 132431 h 143465"/>
                <a:gd name="connsiteX5" fmla="*/ 132150 w 132150"/>
                <a:gd name="connsiteY5" fmla="*/ 121398 h 143465"/>
                <a:gd name="connsiteX6" fmla="*/ 132150 w 132150"/>
                <a:gd name="connsiteY6" fmla="*/ 21237 h 143465"/>
                <a:gd name="connsiteX7" fmla="*/ 125254 w 132150"/>
                <a:gd name="connsiteY7" fmla="*/ 10204 h 143465"/>
                <a:gd name="connsiteX8" fmla="*/ 96277 w 132150"/>
                <a:gd name="connsiteY8" fmla="*/ 100428 h 143465"/>
                <a:gd name="connsiteX9" fmla="*/ 89381 w 132150"/>
                <a:gd name="connsiteY9" fmla="*/ 107873 h 143465"/>
                <a:gd name="connsiteX10" fmla="*/ 70621 w 132150"/>
                <a:gd name="connsiteY10" fmla="*/ 110351 h 143465"/>
                <a:gd name="connsiteX11" fmla="*/ 36409 w 132150"/>
                <a:gd name="connsiteY11" fmla="*/ 71719 h 143465"/>
                <a:gd name="connsiteX12" fmla="*/ 70621 w 132150"/>
                <a:gd name="connsiteY12" fmla="*/ 33088 h 143465"/>
                <a:gd name="connsiteX13" fmla="*/ 89381 w 132150"/>
                <a:gd name="connsiteY13" fmla="*/ 35565 h 143465"/>
                <a:gd name="connsiteX14" fmla="*/ 96277 w 132150"/>
                <a:gd name="connsiteY14" fmla="*/ 43010 h 143465"/>
                <a:gd name="connsiteX15" fmla="*/ 96277 w 132150"/>
                <a:gd name="connsiteY15" fmla="*/ 100428 h 14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2150" h="143465">
                  <a:moveTo>
                    <a:pt x="125254" y="10204"/>
                  </a:moveTo>
                  <a:cubicBezTo>
                    <a:pt x="107043" y="3307"/>
                    <a:pt x="89944" y="0"/>
                    <a:pt x="70902" y="0"/>
                  </a:cubicBezTo>
                  <a:cubicBezTo>
                    <a:pt x="29245" y="0"/>
                    <a:pt x="0" y="27866"/>
                    <a:pt x="0" y="71733"/>
                  </a:cubicBezTo>
                  <a:cubicBezTo>
                    <a:pt x="0" y="116149"/>
                    <a:pt x="25388" y="143465"/>
                    <a:pt x="70353" y="143465"/>
                  </a:cubicBezTo>
                  <a:cubicBezTo>
                    <a:pt x="88564" y="143465"/>
                    <a:pt x="106226" y="140426"/>
                    <a:pt x="125254" y="132431"/>
                  </a:cubicBezTo>
                  <a:cubicBezTo>
                    <a:pt x="129673" y="130503"/>
                    <a:pt x="132150" y="127464"/>
                    <a:pt x="132150" y="121398"/>
                  </a:cubicBezTo>
                  <a:lnTo>
                    <a:pt x="132150" y="21237"/>
                  </a:lnTo>
                  <a:cubicBezTo>
                    <a:pt x="132150" y="14890"/>
                    <a:pt x="129660" y="11864"/>
                    <a:pt x="125254" y="10204"/>
                  </a:cubicBezTo>
                  <a:close/>
                  <a:moveTo>
                    <a:pt x="96277" y="100428"/>
                  </a:moveTo>
                  <a:cubicBezTo>
                    <a:pt x="96277" y="104566"/>
                    <a:pt x="94068" y="106494"/>
                    <a:pt x="89381" y="107873"/>
                  </a:cubicBezTo>
                  <a:cubicBezTo>
                    <a:pt x="83315" y="109534"/>
                    <a:pt x="78066" y="110351"/>
                    <a:pt x="70621" y="110351"/>
                  </a:cubicBezTo>
                  <a:cubicBezTo>
                    <a:pt x="52959" y="110351"/>
                    <a:pt x="36409" y="99866"/>
                    <a:pt x="36409" y="71719"/>
                  </a:cubicBezTo>
                  <a:cubicBezTo>
                    <a:pt x="36409" y="43572"/>
                    <a:pt x="52959" y="33088"/>
                    <a:pt x="70621" y="33088"/>
                  </a:cubicBezTo>
                  <a:cubicBezTo>
                    <a:pt x="78066" y="33088"/>
                    <a:pt x="83315" y="33918"/>
                    <a:pt x="89381" y="35565"/>
                  </a:cubicBezTo>
                  <a:cubicBezTo>
                    <a:pt x="94068" y="36944"/>
                    <a:pt x="96277" y="38872"/>
                    <a:pt x="96277" y="43010"/>
                  </a:cubicBezTo>
                  <a:lnTo>
                    <a:pt x="96277" y="100428"/>
                  </a:ln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F3D5DEF-9384-4CB1-B93C-BBE02C362510}"/>
                </a:ext>
              </a:extLst>
            </p:cNvPr>
            <p:cNvSpPr/>
            <p:nvPr/>
          </p:nvSpPr>
          <p:spPr>
            <a:xfrm>
              <a:off x="11170924" y="6589591"/>
              <a:ext cx="125254" cy="141804"/>
            </a:xfrm>
            <a:custGeom>
              <a:avLst/>
              <a:gdLst>
                <a:gd name="connsiteX0" fmla="*/ 36422 w 125254"/>
                <a:gd name="connsiteY0" fmla="*/ 47175 h 141804"/>
                <a:gd name="connsiteX1" fmla="*/ 59601 w 125254"/>
                <a:gd name="connsiteY1" fmla="*/ 33382 h 141804"/>
                <a:gd name="connsiteX2" fmla="*/ 101258 w 125254"/>
                <a:gd name="connsiteY2" fmla="*/ 45795 h 141804"/>
                <a:gd name="connsiteX3" fmla="*/ 105396 w 125254"/>
                <a:gd name="connsiteY3" fmla="*/ 46893 h 141804"/>
                <a:gd name="connsiteX4" fmla="*/ 111462 w 125254"/>
                <a:gd name="connsiteY4" fmla="*/ 43037 h 141804"/>
                <a:gd name="connsiteX5" fmla="*/ 120018 w 125254"/>
                <a:gd name="connsiteY5" fmla="*/ 24826 h 141804"/>
                <a:gd name="connsiteX6" fmla="*/ 121116 w 125254"/>
                <a:gd name="connsiteY6" fmla="*/ 20139 h 141804"/>
                <a:gd name="connsiteX7" fmla="*/ 117809 w 125254"/>
                <a:gd name="connsiteY7" fmla="*/ 14622 h 141804"/>
                <a:gd name="connsiteX8" fmla="*/ 60699 w 125254"/>
                <a:gd name="connsiteY8" fmla="*/ 0 h 141804"/>
                <a:gd name="connsiteX9" fmla="*/ 0 w 125254"/>
                <a:gd name="connsiteY9" fmla="*/ 49665 h 141804"/>
                <a:gd name="connsiteX10" fmla="*/ 88846 w 125254"/>
                <a:gd name="connsiteY10" fmla="*/ 126084 h 141804"/>
                <a:gd name="connsiteX11" fmla="*/ 87185 w 125254"/>
                <a:gd name="connsiteY11" fmla="*/ 136288 h 141804"/>
                <a:gd name="connsiteX12" fmla="*/ 86904 w 125254"/>
                <a:gd name="connsiteY12" fmla="*/ 137948 h 141804"/>
                <a:gd name="connsiteX13" fmla="*/ 91042 w 125254"/>
                <a:gd name="connsiteY13" fmla="*/ 141805 h 141804"/>
                <a:gd name="connsiteX14" fmla="*/ 115867 w 125254"/>
                <a:gd name="connsiteY14" fmla="*/ 141805 h 141804"/>
                <a:gd name="connsiteX15" fmla="*/ 123045 w 125254"/>
                <a:gd name="connsiteY15" fmla="*/ 136288 h 141804"/>
                <a:gd name="connsiteX16" fmla="*/ 125254 w 125254"/>
                <a:gd name="connsiteY16" fmla="*/ 120568 h 141804"/>
                <a:gd name="connsiteX17" fmla="*/ 36422 w 125254"/>
                <a:gd name="connsiteY17" fmla="*/ 47175 h 141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5254" h="141804">
                  <a:moveTo>
                    <a:pt x="36422" y="47175"/>
                  </a:moveTo>
                  <a:cubicBezTo>
                    <a:pt x="36422" y="38725"/>
                    <a:pt x="44978" y="33382"/>
                    <a:pt x="59601" y="33382"/>
                  </a:cubicBezTo>
                  <a:cubicBezTo>
                    <a:pt x="73674" y="33382"/>
                    <a:pt x="87185" y="38069"/>
                    <a:pt x="101258" y="45795"/>
                  </a:cubicBezTo>
                  <a:cubicBezTo>
                    <a:pt x="102638" y="46626"/>
                    <a:pt x="104017" y="46893"/>
                    <a:pt x="105396" y="46893"/>
                  </a:cubicBezTo>
                  <a:cubicBezTo>
                    <a:pt x="107873" y="46893"/>
                    <a:pt x="110243" y="45313"/>
                    <a:pt x="111462" y="43037"/>
                  </a:cubicBezTo>
                  <a:lnTo>
                    <a:pt x="120018" y="24826"/>
                  </a:lnTo>
                  <a:cubicBezTo>
                    <a:pt x="120808" y="23125"/>
                    <a:pt x="121116" y="21518"/>
                    <a:pt x="121116" y="20139"/>
                  </a:cubicBezTo>
                  <a:cubicBezTo>
                    <a:pt x="121116" y="17930"/>
                    <a:pt x="119965" y="15881"/>
                    <a:pt x="117809" y="14622"/>
                  </a:cubicBezTo>
                  <a:cubicBezTo>
                    <a:pt x="100709" y="4687"/>
                    <a:pt x="80289" y="0"/>
                    <a:pt x="60699" y="0"/>
                  </a:cubicBezTo>
                  <a:cubicBezTo>
                    <a:pt x="23728" y="0"/>
                    <a:pt x="0" y="19871"/>
                    <a:pt x="0" y="49665"/>
                  </a:cubicBezTo>
                  <a:cubicBezTo>
                    <a:pt x="0" y="108155"/>
                    <a:pt x="88846" y="85511"/>
                    <a:pt x="88846" y="126084"/>
                  </a:cubicBezTo>
                  <a:cubicBezTo>
                    <a:pt x="88846" y="130222"/>
                    <a:pt x="88297" y="132699"/>
                    <a:pt x="87185" y="136288"/>
                  </a:cubicBezTo>
                  <a:cubicBezTo>
                    <a:pt x="87024" y="136824"/>
                    <a:pt x="86904" y="137386"/>
                    <a:pt x="86904" y="137948"/>
                  </a:cubicBezTo>
                  <a:cubicBezTo>
                    <a:pt x="86904" y="140158"/>
                    <a:pt x="88283" y="141805"/>
                    <a:pt x="91042" y="141805"/>
                  </a:cubicBezTo>
                  <a:lnTo>
                    <a:pt x="115867" y="141805"/>
                  </a:lnTo>
                  <a:cubicBezTo>
                    <a:pt x="120005" y="141805"/>
                    <a:pt x="121665" y="140426"/>
                    <a:pt x="123045" y="136288"/>
                  </a:cubicBezTo>
                  <a:cubicBezTo>
                    <a:pt x="124705" y="131601"/>
                    <a:pt x="125254" y="125254"/>
                    <a:pt x="125254" y="120568"/>
                  </a:cubicBezTo>
                  <a:cubicBezTo>
                    <a:pt x="125254" y="57927"/>
                    <a:pt x="36422" y="73005"/>
                    <a:pt x="36422" y="47175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C0AAC82-3DA3-4FF5-8BC3-060D7B50DE17}"/>
                </a:ext>
              </a:extLst>
            </p:cNvPr>
            <p:cNvSpPr/>
            <p:nvPr/>
          </p:nvSpPr>
          <p:spPr>
            <a:xfrm>
              <a:off x="11480216" y="6590689"/>
              <a:ext cx="125535" cy="140706"/>
            </a:xfrm>
            <a:custGeom>
              <a:avLst/>
              <a:gdLst>
                <a:gd name="connsiteX0" fmla="*/ 62346 w 125535"/>
                <a:gd name="connsiteY0" fmla="*/ 0 h 140706"/>
                <a:gd name="connsiteX1" fmla="*/ 6896 w 125535"/>
                <a:gd name="connsiteY1" fmla="*/ 9936 h 140706"/>
                <a:gd name="connsiteX2" fmla="*/ 0 w 125535"/>
                <a:gd name="connsiteY2" fmla="*/ 20969 h 140706"/>
                <a:gd name="connsiteX3" fmla="*/ 0 w 125535"/>
                <a:gd name="connsiteY3" fmla="*/ 135190 h 140706"/>
                <a:gd name="connsiteX4" fmla="*/ 5517 w 125535"/>
                <a:gd name="connsiteY4" fmla="*/ 140707 h 140706"/>
                <a:gd name="connsiteX5" fmla="*/ 30343 w 125535"/>
                <a:gd name="connsiteY5" fmla="*/ 140707 h 140706"/>
                <a:gd name="connsiteX6" fmla="*/ 35860 w 125535"/>
                <a:gd name="connsiteY6" fmla="*/ 135190 h 140706"/>
                <a:gd name="connsiteX7" fmla="*/ 35860 w 125535"/>
                <a:gd name="connsiteY7" fmla="*/ 42488 h 140706"/>
                <a:gd name="connsiteX8" fmla="*/ 42488 w 125535"/>
                <a:gd name="connsiteY8" fmla="*/ 35311 h 140706"/>
                <a:gd name="connsiteX9" fmla="*/ 62908 w 125535"/>
                <a:gd name="connsiteY9" fmla="*/ 33101 h 140706"/>
                <a:gd name="connsiteX10" fmla="*/ 89676 w 125535"/>
                <a:gd name="connsiteY10" fmla="*/ 56548 h 140706"/>
                <a:gd name="connsiteX11" fmla="*/ 89676 w 125535"/>
                <a:gd name="connsiteY11" fmla="*/ 135177 h 140706"/>
                <a:gd name="connsiteX12" fmla="*/ 95193 w 125535"/>
                <a:gd name="connsiteY12" fmla="*/ 140693 h 140706"/>
                <a:gd name="connsiteX13" fmla="*/ 120018 w 125535"/>
                <a:gd name="connsiteY13" fmla="*/ 140693 h 140706"/>
                <a:gd name="connsiteX14" fmla="*/ 125535 w 125535"/>
                <a:gd name="connsiteY14" fmla="*/ 135177 h 140706"/>
                <a:gd name="connsiteX15" fmla="*/ 125535 w 125535"/>
                <a:gd name="connsiteY15" fmla="*/ 51861 h 140706"/>
                <a:gd name="connsiteX16" fmla="*/ 62346 w 125535"/>
                <a:gd name="connsiteY16" fmla="*/ 0 h 14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35" h="140706">
                  <a:moveTo>
                    <a:pt x="62346" y="0"/>
                  </a:moveTo>
                  <a:cubicBezTo>
                    <a:pt x="46063" y="0"/>
                    <a:pt x="27035" y="2758"/>
                    <a:pt x="6896" y="9936"/>
                  </a:cubicBezTo>
                  <a:cubicBezTo>
                    <a:pt x="3040" y="11315"/>
                    <a:pt x="0" y="14622"/>
                    <a:pt x="0" y="20969"/>
                  </a:cubicBezTo>
                  <a:lnTo>
                    <a:pt x="0" y="135190"/>
                  </a:lnTo>
                  <a:cubicBezTo>
                    <a:pt x="0" y="138497"/>
                    <a:pt x="2209" y="140707"/>
                    <a:pt x="5517" y="140707"/>
                  </a:cubicBezTo>
                  <a:lnTo>
                    <a:pt x="30343" y="140707"/>
                  </a:lnTo>
                  <a:cubicBezTo>
                    <a:pt x="33650" y="140707"/>
                    <a:pt x="35860" y="138497"/>
                    <a:pt x="35860" y="135190"/>
                  </a:cubicBezTo>
                  <a:lnTo>
                    <a:pt x="35860" y="42488"/>
                  </a:lnTo>
                  <a:cubicBezTo>
                    <a:pt x="35860" y="38350"/>
                    <a:pt x="38069" y="36422"/>
                    <a:pt x="42488" y="35311"/>
                  </a:cubicBezTo>
                  <a:cubicBezTo>
                    <a:pt x="49665" y="33650"/>
                    <a:pt x="54352" y="33101"/>
                    <a:pt x="62908" y="33101"/>
                  </a:cubicBezTo>
                  <a:cubicBezTo>
                    <a:pt x="77812" y="33101"/>
                    <a:pt x="89676" y="39997"/>
                    <a:pt x="89676" y="56548"/>
                  </a:cubicBezTo>
                  <a:lnTo>
                    <a:pt x="89676" y="135177"/>
                  </a:lnTo>
                  <a:cubicBezTo>
                    <a:pt x="89676" y="138484"/>
                    <a:pt x="91885" y="140693"/>
                    <a:pt x="95193" y="140693"/>
                  </a:cubicBezTo>
                  <a:lnTo>
                    <a:pt x="120018" y="140693"/>
                  </a:lnTo>
                  <a:cubicBezTo>
                    <a:pt x="123326" y="140693"/>
                    <a:pt x="125535" y="138484"/>
                    <a:pt x="125535" y="135177"/>
                  </a:cubicBezTo>
                  <a:lnTo>
                    <a:pt x="125535" y="51861"/>
                  </a:lnTo>
                  <a:cubicBezTo>
                    <a:pt x="125522" y="18211"/>
                    <a:pt x="104834" y="0"/>
                    <a:pt x="62346" y="0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D355D2C-5660-44E3-AA3E-1A116FB62807}"/>
                </a:ext>
              </a:extLst>
            </p:cNvPr>
            <p:cNvSpPr/>
            <p:nvPr/>
          </p:nvSpPr>
          <p:spPr>
            <a:xfrm>
              <a:off x="11632225" y="6590689"/>
              <a:ext cx="138778" cy="143465"/>
            </a:xfrm>
            <a:custGeom>
              <a:avLst/>
              <a:gdLst>
                <a:gd name="connsiteX0" fmla="*/ 68425 w 138778"/>
                <a:gd name="connsiteY0" fmla="*/ 0 h 143465"/>
                <a:gd name="connsiteX1" fmla="*/ 0 w 138778"/>
                <a:gd name="connsiteY1" fmla="*/ 71733 h 143465"/>
                <a:gd name="connsiteX2" fmla="*/ 70353 w 138778"/>
                <a:gd name="connsiteY2" fmla="*/ 143465 h 143465"/>
                <a:gd name="connsiteX3" fmla="*/ 138778 w 138778"/>
                <a:gd name="connsiteY3" fmla="*/ 71733 h 143465"/>
                <a:gd name="connsiteX4" fmla="*/ 68425 w 138778"/>
                <a:gd name="connsiteY4" fmla="*/ 0 h 143465"/>
                <a:gd name="connsiteX5" fmla="*/ 70367 w 138778"/>
                <a:gd name="connsiteY5" fmla="*/ 110351 h 143465"/>
                <a:gd name="connsiteX6" fmla="*/ 36435 w 138778"/>
                <a:gd name="connsiteY6" fmla="*/ 71719 h 143465"/>
                <a:gd name="connsiteX7" fmla="*/ 68438 w 138778"/>
                <a:gd name="connsiteY7" fmla="*/ 33088 h 143465"/>
                <a:gd name="connsiteX8" fmla="*/ 102370 w 138778"/>
                <a:gd name="connsiteY8" fmla="*/ 71719 h 143465"/>
                <a:gd name="connsiteX9" fmla="*/ 70367 w 138778"/>
                <a:gd name="connsiteY9" fmla="*/ 110351 h 14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778" h="143465">
                  <a:moveTo>
                    <a:pt x="68425" y="0"/>
                  </a:moveTo>
                  <a:cubicBezTo>
                    <a:pt x="27035" y="0"/>
                    <a:pt x="0" y="30075"/>
                    <a:pt x="0" y="71733"/>
                  </a:cubicBezTo>
                  <a:cubicBezTo>
                    <a:pt x="0" y="113390"/>
                    <a:pt x="27035" y="143465"/>
                    <a:pt x="70353" y="143465"/>
                  </a:cubicBezTo>
                  <a:cubicBezTo>
                    <a:pt x="111743" y="143465"/>
                    <a:pt x="138778" y="113390"/>
                    <a:pt x="138778" y="71733"/>
                  </a:cubicBezTo>
                  <a:cubicBezTo>
                    <a:pt x="138778" y="30075"/>
                    <a:pt x="111743" y="0"/>
                    <a:pt x="68425" y="0"/>
                  </a:cubicBezTo>
                  <a:close/>
                  <a:moveTo>
                    <a:pt x="70367" y="110351"/>
                  </a:moveTo>
                  <a:cubicBezTo>
                    <a:pt x="49946" y="110351"/>
                    <a:pt x="36435" y="97107"/>
                    <a:pt x="36435" y="71719"/>
                  </a:cubicBezTo>
                  <a:cubicBezTo>
                    <a:pt x="36435" y="46331"/>
                    <a:pt x="49960" y="33088"/>
                    <a:pt x="68438" y="33088"/>
                  </a:cubicBezTo>
                  <a:cubicBezTo>
                    <a:pt x="88859" y="33088"/>
                    <a:pt x="102370" y="46331"/>
                    <a:pt x="102370" y="71719"/>
                  </a:cubicBezTo>
                  <a:cubicBezTo>
                    <a:pt x="102370" y="97107"/>
                    <a:pt x="88845" y="110351"/>
                    <a:pt x="70367" y="110351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79DE94-FF16-4B11-9E42-6814046E01A3}"/>
                </a:ext>
              </a:extLst>
            </p:cNvPr>
            <p:cNvSpPr/>
            <p:nvPr/>
          </p:nvSpPr>
          <p:spPr>
            <a:xfrm>
              <a:off x="11894342" y="6593447"/>
              <a:ext cx="35859" cy="137948"/>
            </a:xfrm>
            <a:custGeom>
              <a:avLst/>
              <a:gdLst>
                <a:gd name="connsiteX0" fmla="*/ 30343 w 35859"/>
                <a:gd name="connsiteY0" fmla="*/ 0 h 137948"/>
                <a:gd name="connsiteX1" fmla="*/ 5517 w 35859"/>
                <a:gd name="connsiteY1" fmla="*/ 0 h 137948"/>
                <a:gd name="connsiteX2" fmla="*/ 0 w 35859"/>
                <a:gd name="connsiteY2" fmla="*/ 5517 h 137948"/>
                <a:gd name="connsiteX3" fmla="*/ 0 w 35859"/>
                <a:gd name="connsiteY3" fmla="*/ 132431 h 137948"/>
                <a:gd name="connsiteX4" fmla="*/ 5517 w 35859"/>
                <a:gd name="connsiteY4" fmla="*/ 137948 h 137948"/>
                <a:gd name="connsiteX5" fmla="*/ 30343 w 35859"/>
                <a:gd name="connsiteY5" fmla="*/ 137948 h 137948"/>
                <a:gd name="connsiteX6" fmla="*/ 35860 w 35859"/>
                <a:gd name="connsiteY6" fmla="*/ 132431 h 137948"/>
                <a:gd name="connsiteX7" fmla="*/ 35860 w 35859"/>
                <a:gd name="connsiteY7" fmla="*/ 5517 h 137948"/>
                <a:gd name="connsiteX8" fmla="*/ 30343 w 35859"/>
                <a:gd name="connsiteY8" fmla="*/ 0 h 137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859" h="137948">
                  <a:moveTo>
                    <a:pt x="30343" y="0"/>
                  </a:moveTo>
                  <a:lnTo>
                    <a:pt x="5517" y="0"/>
                  </a:lnTo>
                  <a:cubicBezTo>
                    <a:pt x="2209" y="0"/>
                    <a:pt x="0" y="2209"/>
                    <a:pt x="0" y="5517"/>
                  </a:cubicBezTo>
                  <a:lnTo>
                    <a:pt x="0" y="132431"/>
                  </a:lnTo>
                  <a:cubicBezTo>
                    <a:pt x="0" y="135739"/>
                    <a:pt x="2209" y="137948"/>
                    <a:pt x="5517" y="137948"/>
                  </a:cubicBezTo>
                  <a:lnTo>
                    <a:pt x="30343" y="137948"/>
                  </a:lnTo>
                  <a:cubicBezTo>
                    <a:pt x="33650" y="137948"/>
                    <a:pt x="35860" y="135739"/>
                    <a:pt x="35860" y="132431"/>
                  </a:cubicBezTo>
                  <a:lnTo>
                    <a:pt x="35860" y="5517"/>
                  </a:lnTo>
                  <a:cubicBezTo>
                    <a:pt x="35860" y="2209"/>
                    <a:pt x="33650" y="0"/>
                    <a:pt x="30343" y="0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CDD8A3-FB70-42DA-B29C-198D62576865}"/>
                </a:ext>
              </a:extLst>
            </p:cNvPr>
            <p:cNvSpPr/>
            <p:nvPr/>
          </p:nvSpPr>
          <p:spPr>
            <a:xfrm>
              <a:off x="11797770" y="6538265"/>
              <a:ext cx="79458" cy="193130"/>
            </a:xfrm>
            <a:custGeom>
              <a:avLst/>
              <a:gdLst>
                <a:gd name="connsiteX0" fmla="*/ 73942 w 79458"/>
                <a:gd name="connsiteY0" fmla="*/ 1928 h 193130"/>
                <a:gd name="connsiteX1" fmla="*/ 56561 w 79458"/>
                <a:gd name="connsiteY1" fmla="*/ 0 h 193130"/>
                <a:gd name="connsiteX2" fmla="*/ 0 w 79458"/>
                <a:gd name="connsiteY2" fmla="*/ 57940 h 193130"/>
                <a:gd name="connsiteX3" fmla="*/ 0 w 79458"/>
                <a:gd name="connsiteY3" fmla="*/ 187613 h 193130"/>
                <a:gd name="connsiteX4" fmla="*/ 5517 w 79458"/>
                <a:gd name="connsiteY4" fmla="*/ 193130 h 193130"/>
                <a:gd name="connsiteX5" fmla="*/ 30075 w 79458"/>
                <a:gd name="connsiteY5" fmla="*/ 193130 h 193130"/>
                <a:gd name="connsiteX6" fmla="*/ 35592 w 79458"/>
                <a:gd name="connsiteY6" fmla="*/ 187613 h 193130"/>
                <a:gd name="connsiteX7" fmla="*/ 35592 w 79458"/>
                <a:gd name="connsiteY7" fmla="*/ 85525 h 193130"/>
                <a:gd name="connsiteX8" fmla="*/ 70635 w 79458"/>
                <a:gd name="connsiteY8" fmla="*/ 85525 h 193130"/>
                <a:gd name="connsiteX9" fmla="*/ 76151 w 79458"/>
                <a:gd name="connsiteY9" fmla="*/ 80008 h 193130"/>
                <a:gd name="connsiteX10" fmla="*/ 76151 w 79458"/>
                <a:gd name="connsiteY10" fmla="*/ 60967 h 193130"/>
                <a:gd name="connsiteX11" fmla="*/ 70635 w 79458"/>
                <a:gd name="connsiteY11" fmla="*/ 55169 h 193130"/>
                <a:gd name="connsiteX12" fmla="*/ 35592 w 79458"/>
                <a:gd name="connsiteY12" fmla="*/ 55169 h 193130"/>
                <a:gd name="connsiteX13" fmla="*/ 35592 w 79458"/>
                <a:gd name="connsiteY13" fmla="*/ 52129 h 193130"/>
                <a:gd name="connsiteX14" fmla="*/ 57391 w 79458"/>
                <a:gd name="connsiteY14" fmla="*/ 29231 h 193130"/>
                <a:gd name="connsiteX15" fmla="*/ 70916 w 79458"/>
                <a:gd name="connsiteY15" fmla="*/ 30611 h 193130"/>
                <a:gd name="connsiteX16" fmla="*/ 76151 w 79458"/>
                <a:gd name="connsiteY16" fmla="*/ 25375 h 193130"/>
                <a:gd name="connsiteX17" fmla="*/ 78910 w 79458"/>
                <a:gd name="connsiteY17" fmla="*/ 11034 h 193130"/>
                <a:gd name="connsiteX18" fmla="*/ 79459 w 79458"/>
                <a:gd name="connsiteY18" fmla="*/ 7445 h 193130"/>
                <a:gd name="connsiteX19" fmla="*/ 73942 w 79458"/>
                <a:gd name="connsiteY19" fmla="*/ 1928 h 193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9458" h="193130">
                  <a:moveTo>
                    <a:pt x="73942" y="1928"/>
                  </a:moveTo>
                  <a:cubicBezTo>
                    <a:pt x="68425" y="549"/>
                    <a:pt x="62440" y="0"/>
                    <a:pt x="56561" y="0"/>
                  </a:cubicBezTo>
                  <a:cubicBezTo>
                    <a:pt x="22349" y="0"/>
                    <a:pt x="0" y="18211"/>
                    <a:pt x="0" y="57940"/>
                  </a:cubicBezTo>
                  <a:lnTo>
                    <a:pt x="0" y="187613"/>
                  </a:lnTo>
                  <a:cubicBezTo>
                    <a:pt x="0" y="190921"/>
                    <a:pt x="2209" y="193130"/>
                    <a:pt x="5517" y="193130"/>
                  </a:cubicBezTo>
                  <a:lnTo>
                    <a:pt x="30075" y="193130"/>
                  </a:lnTo>
                  <a:cubicBezTo>
                    <a:pt x="33382" y="193130"/>
                    <a:pt x="35592" y="190921"/>
                    <a:pt x="35592" y="187613"/>
                  </a:cubicBezTo>
                  <a:lnTo>
                    <a:pt x="35592" y="85525"/>
                  </a:lnTo>
                  <a:lnTo>
                    <a:pt x="70635" y="85525"/>
                  </a:lnTo>
                  <a:cubicBezTo>
                    <a:pt x="74223" y="85525"/>
                    <a:pt x="76151" y="83315"/>
                    <a:pt x="76151" y="80008"/>
                  </a:cubicBezTo>
                  <a:lnTo>
                    <a:pt x="76151" y="60967"/>
                  </a:lnTo>
                  <a:cubicBezTo>
                    <a:pt x="76151" y="57378"/>
                    <a:pt x="74223" y="55169"/>
                    <a:pt x="70635" y="55169"/>
                  </a:cubicBezTo>
                  <a:lnTo>
                    <a:pt x="35592" y="55169"/>
                  </a:lnTo>
                  <a:lnTo>
                    <a:pt x="35592" y="52129"/>
                  </a:lnTo>
                  <a:cubicBezTo>
                    <a:pt x="35592" y="36958"/>
                    <a:pt x="42207" y="29231"/>
                    <a:pt x="57391" y="29231"/>
                  </a:cubicBezTo>
                  <a:cubicBezTo>
                    <a:pt x="62908" y="29231"/>
                    <a:pt x="68854" y="30611"/>
                    <a:pt x="70916" y="30611"/>
                  </a:cubicBezTo>
                  <a:cubicBezTo>
                    <a:pt x="74223" y="30611"/>
                    <a:pt x="75602" y="28682"/>
                    <a:pt x="76151" y="25375"/>
                  </a:cubicBezTo>
                  <a:lnTo>
                    <a:pt x="78910" y="11034"/>
                  </a:lnTo>
                  <a:cubicBezTo>
                    <a:pt x="79151" y="9762"/>
                    <a:pt x="79459" y="8637"/>
                    <a:pt x="79459" y="7445"/>
                  </a:cubicBezTo>
                  <a:cubicBezTo>
                    <a:pt x="79459" y="4379"/>
                    <a:pt x="77798" y="2758"/>
                    <a:pt x="73942" y="1928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F15F2E8-A057-4665-88B9-73ADCD42F62E}"/>
                </a:ext>
              </a:extLst>
            </p:cNvPr>
            <p:cNvSpPr/>
            <p:nvPr/>
          </p:nvSpPr>
          <p:spPr>
            <a:xfrm>
              <a:off x="11168862" y="6696085"/>
              <a:ext cx="38350" cy="38082"/>
            </a:xfrm>
            <a:custGeom>
              <a:avLst/>
              <a:gdLst>
                <a:gd name="connsiteX0" fmla="*/ 18760 w 38350"/>
                <a:gd name="connsiteY0" fmla="*/ 0 h 38082"/>
                <a:gd name="connsiteX1" fmla="*/ 0 w 38350"/>
                <a:gd name="connsiteY1" fmla="*/ 19041 h 38082"/>
                <a:gd name="connsiteX2" fmla="*/ 19590 w 38350"/>
                <a:gd name="connsiteY2" fmla="*/ 38082 h 38082"/>
                <a:gd name="connsiteX3" fmla="*/ 38350 w 38350"/>
                <a:gd name="connsiteY3" fmla="*/ 19041 h 38082"/>
                <a:gd name="connsiteX4" fmla="*/ 18760 w 38350"/>
                <a:gd name="connsiteY4" fmla="*/ 0 h 38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50" h="38082">
                  <a:moveTo>
                    <a:pt x="18760" y="0"/>
                  </a:moveTo>
                  <a:cubicBezTo>
                    <a:pt x="7445" y="0"/>
                    <a:pt x="0" y="7177"/>
                    <a:pt x="0" y="19041"/>
                  </a:cubicBezTo>
                  <a:cubicBezTo>
                    <a:pt x="0" y="30624"/>
                    <a:pt x="7445" y="38082"/>
                    <a:pt x="19590" y="38082"/>
                  </a:cubicBezTo>
                  <a:cubicBezTo>
                    <a:pt x="30905" y="38082"/>
                    <a:pt x="38350" y="30637"/>
                    <a:pt x="38350" y="19041"/>
                  </a:cubicBezTo>
                  <a:cubicBezTo>
                    <a:pt x="38350" y="7164"/>
                    <a:pt x="30892" y="0"/>
                    <a:pt x="18760" y="0"/>
                  </a:cubicBezTo>
                  <a:close/>
                </a:path>
              </a:pathLst>
            </a:custGeom>
            <a:solidFill>
              <a:srgbClr val="7A00E6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D113B98-8728-42F9-BDE9-29F7E37F4A9E}"/>
                </a:ext>
              </a:extLst>
            </p:cNvPr>
            <p:cNvSpPr/>
            <p:nvPr/>
          </p:nvSpPr>
          <p:spPr>
            <a:xfrm>
              <a:off x="11893097" y="6538319"/>
              <a:ext cx="38350" cy="38082"/>
            </a:xfrm>
            <a:custGeom>
              <a:avLst/>
              <a:gdLst>
                <a:gd name="connsiteX0" fmla="*/ 18760 w 38350"/>
                <a:gd name="connsiteY0" fmla="*/ 0 h 38082"/>
                <a:gd name="connsiteX1" fmla="*/ 0 w 38350"/>
                <a:gd name="connsiteY1" fmla="*/ 19041 h 38082"/>
                <a:gd name="connsiteX2" fmla="*/ 19590 w 38350"/>
                <a:gd name="connsiteY2" fmla="*/ 38082 h 38082"/>
                <a:gd name="connsiteX3" fmla="*/ 38350 w 38350"/>
                <a:gd name="connsiteY3" fmla="*/ 19041 h 38082"/>
                <a:gd name="connsiteX4" fmla="*/ 18760 w 38350"/>
                <a:gd name="connsiteY4" fmla="*/ 0 h 38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50" h="38082">
                  <a:moveTo>
                    <a:pt x="18760" y="0"/>
                  </a:moveTo>
                  <a:cubicBezTo>
                    <a:pt x="7445" y="0"/>
                    <a:pt x="0" y="7177"/>
                    <a:pt x="0" y="19041"/>
                  </a:cubicBezTo>
                  <a:cubicBezTo>
                    <a:pt x="0" y="30624"/>
                    <a:pt x="7445" y="38082"/>
                    <a:pt x="19590" y="38082"/>
                  </a:cubicBezTo>
                  <a:cubicBezTo>
                    <a:pt x="30905" y="38082"/>
                    <a:pt x="38350" y="30637"/>
                    <a:pt x="38350" y="19041"/>
                  </a:cubicBezTo>
                  <a:cubicBezTo>
                    <a:pt x="38350" y="7164"/>
                    <a:pt x="30892" y="0"/>
                    <a:pt x="18760" y="0"/>
                  </a:cubicBezTo>
                  <a:close/>
                </a:path>
              </a:pathLst>
            </a:custGeom>
            <a:solidFill>
              <a:srgbClr val="7A00E6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E52A5A3-0D58-459B-AF9C-5143C94CF0FE}"/>
              </a:ext>
            </a:extLst>
          </p:cNvPr>
          <p:cNvGrpSpPr/>
          <p:nvPr userDrawn="1"/>
        </p:nvGrpSpPr>
        <p:grpSpPr>
          <a:xfrm>
            <a:off x="-504077" y="2288"/>
            <a:ext cx="12375810" cy="7274623"/>
            <a:chOff x="-504077" y="2288"/>
            <a:chExt cx="12375810" cy="7274623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602DC695-7309-4A47-98FE-81FD4539FFAB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84" name="Hexagon 83">
                <a:extLst>
                  <a:ext uri="{FF2B5EF4-FFF2-40B4-BE49-F238E27FC236}">
                    <a16:creationId xmlns:a16="http://schemas.microsoft.com/office/drawing/2014/main" id="{BF6188DC-31CD-4A1D-98C3-8CC0F80AB648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5" name="Hexagon 84">
                <a:extLst>
                  <a:ext uri="{FF2B5EF4-FFF2-40B4-BE49-F238E27FC236}">
                    <a16:creationId xmlns:a16="http://schemas.microsoft.com/office/drawing/2014/main" id="{271DD0FB-614F-4A3A-82CC-74A2AB4DE040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EF55DDAA-87F1-430E-9736-29055C4DB3D5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81" name="Hexagon 80">
                <a:extLst>
                  <a:ext uri="{FF2B5EF4-FFF2-40B4-BE49-F238E27FC236}">
                    <a16:creationId xmlns:a16="http://schemas.microsoft.com/office/drawing/2014/main" id="{30BCA6ED-E3CE-4CD2-B85E-E2FB1682F95A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2" name="Hexagon 81">
                <a:extLst>
                  <a:ext uri="{FF2B5EF4-FFF2-40B4-BE49-F238E27FC236}">
                    <a16:creationId xmlns:a16="http://schemas.microsoft.com/office/drawing/2014/main" id="{F4FF9441-132F-44AE-80D5-841E21CA2A2D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3" name="Hexagon 82">
                <a:extLst>
                  <a:ext uri="{FF2B5EF4-FFF2-40B4-BE49-F238E27FC236}">
                    <a16:creationId xmlns:a16="http://schemas.microsoft.com/office/drawing/2014/main" id="{A8CC9CD5-B7C5-4011-84DE-E1710CCEAADA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EA526118-4DCF-4A66-A5D6-A5D1E9ECC4A4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79" name="Hexagon 78">
                <a:extLst>
                  <a:ext uri="{FF2B5EF4-FFF2-40B4-BE49-F238E27FC236}">
                    <a16:creationId xmlns:a16="http://schemas.microsoft.com/office/drawing/2014/main" id="{84E93D76-3A69-460E-9754-E58A62A9CAD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0" name="Hexagon 79">
                <a:extLst>
                  <a:ext uri="{FF2B5EF4-FFF2-40B4-BE49-F238E27FC236}">
                    <a16:creationId xmlns:a16="http://schemas.microsoft.com/office/drawing/2014/main" id="{5F3776F0-3522-4C4A-BE7E-0396B95EF970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07C049E8-4CB3-4438-8C9A-BA4B8D478CF4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76" name="Hexagon 75">
                <a:extLst>
                  <a:ext uri="{FF2B5EF4-FFF2-40B4-BE49-F238E27FC236}">
                    <a16:creationId xmlns:a16="http://schemas.microsoft.com/office/drawing/2014/main" id="{4A80CD6C-09C8-4FC1-836C-D6E6C4398A9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7" name="Hexagon 76">
                <a:extLst>
                  <a:ext uri="{FF2B5EF4-FFF2-40B4-BE49-F238E27FC236}">
                    <a16:creationId xmlns:a16="http://schemas.microsoft.com/office/drawing/2014/main" id="{B2903B3C-F985-44DC-8CC9-286E34CBB740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8" name="Hexagon 77">
                <a:extLst>
                  <a:ext uri="{FF2B5EF4-FFF2-40B4-BE49-F238E27FC236}">
                    <a16:creationId xmlns:a16="http://schemas.microsoft.com/office/drawing/2014/main" id="{77763591-5BBE-4544-A64B-3650D62456CF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69" name="Hexagon 68">
              <a:extLst>
                <a:ext uri="{FF2B5EF4-FFF2-40B4-BE49-F238E27FC236}">
                  <a16:creationId xmlns:a16="http://schemas.microsoft.com/office/drawing/2014/main" id="{C6B80AC6-7D7C-4F20-8D37-2DF7CFDB5D7F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70" name="Hexagon 69">
              <a:extLst>
                <a:ext uri="{FF2B5EF4-FFF2-40B4-BE49-F238E27FC236}">
                  <a16:creationId xmlns:a16="http://schemas.microsoft.com/office/drawing/2014/main" id="{6503B387-62E2-4486-9383-7A5FEF58E32C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71" name="Hexagon 70">
              <a:extLst>
                <a:ext uri="{FF2B5EF4-FFF2-40B4-BE49-F238E27FC236}">
                  <a16:creationId xmlns:a16="http://schemas.microsoft.com/office/drawing/2014/main" id="{2E9DE235-5D29-4EDC-8D73-3E81217BC80B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F8A40BF-8534-4ACF-A8B4-8AC8B3168101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73" name="Hexagon 72">
                <a:extLst>
                  <a:ext uri="{FF2B5EF4-FFF2-40B4-BE49-F238E27FC236}">
                    <a16:creationId xmlns:a16="http://schemas.microsoft.com/office/drawing/2014/main" id="{EA6C441D-73C4-4371-8CFC-5071268A6CF6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4" name="Hexagon 73">
                <a:extLst>
                  <a:ext uri="{FF2B5EF4-FFF2-40B4-BE49-F238E27FC236}">
                    <a16:creationId xmlns:a16="http://schemas.microsoft.com/office/drawing/2014/main" id="{3FECAC88-60E3-48B9-8D1B-E5D50937E6A3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5" name="Hexagon 74">
                <a:extLst>
                  <a:ext uri="{FF2B5EF4-FFF2-40B4-BE49-F238E27FC236}">
                    <a16:creationId xmlns:a16="http://schemas.microsoft.com/office/drawing/2014/main" id="{76D48B00-0B10-4A75-8F8C-0C0DCF2EA3A5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21433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hapter (Light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1CE40FF4-616D-467E-AEDB-B9934FB2C80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158241" y="3020997"/>
            <a:ext cx="1118105" cy="443199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3200" b="1" noProof="0" dirty="0">
                <a:solidFill>
                  <a:schemeClr val="bg1"/>
                </a:solidFill>
              </a:defRPr>
            </a:lvl1pPr>
          </a:lstStyle>
          <a:p>
            <a:pPr lvl="0" algn="r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8" name="Espace réservé du texte 17">
            <a:extLst>
              <a:ext uri="{FF2B5EF4-FFF2-40B4-BE49-F238E27FC236}">
                <a16:creationId xmlns:a16="http://schemas.microsoft.com/office/drawing/2014/main" id="{2C7B456D-17FA-4CA6-A94C-1F15CC23B22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679091" y="3020997"/>
            <a:ext cx="6517348" cy="978729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3200" b="1" i="0" kern="12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9" name="Espace réservé du texte 17">
            <a:extLst>
              <a:ext uri="{FF2B5EF4-FFF2-40B4-BE49-F238E27FC236}">
                <a16:creationId xmlns:a16="http://schemas.microsoft.com/office/drawing/2014/main" id="{A4BDC3FC-500C-4A36-AFD2-52224706F78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679091" y="3980878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1" kern="12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0" name="Espace réservé du texte 17">
            <a:extLst>
              <a:ext uri="{FF2B5EF4-FFF2-40B4-BE49-F238E27FC236}">
                <a16:creationId xmlns:a16="http://schemas.microsoft.com/office/drawing/2014/main" id="{A97CE5D1-697D-4C34-8623-6B2871AE2E2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679091" y="3554158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0" kern="1200" cap="all" baseline="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CF646EA-2112-4FAC-90E5-876DA30139DA}"/>
              </a:ext>
            </a:extLst>
          </p:cNvPr>
          <p:cNvGrpSpPr/>
          <p:nvPr userDrawn="1"/>
        </p:nvGrpSpPr>
        <p:grpSpPr>
          <a:xfrm>
            <a:off x="-504077" y="2288"/>
            <a:ext cx="12375810" cy="7274623"/>
            <a:chOff x="-504077" y="2288"/>
            <a:chExt cx="12375810" cy="727462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7DD4B8D-0FA8-47AF-8E58-B6C62412D88E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14" name="Hexagon 13">
                <a:extLst>
                  <a:ext uri="{FF2B5EF4-FFF2-40B4-BE49-F238E27FC236}">
                    <a16:creationId xmlns:a16="http://schemas.microsoft.com/office/drawing/2014/main" id="{218969D8-5B7A-417D-B458-0169F165965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5" name="Hexagon 14">
                <a:extLst>
                  <a:ext uri="{FF2B5EF4-FFF2-40B4-BE49-F238E27FC236}">
                    <a16:creationId xmlns:a16="http://schemas.microsoft.com/office/drawing/2014/main" id="{563ED592-40D2-49B2-8E0C-C31A349B62E5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194C964-7BB9-421A-8985-ACCB111295A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17" name="Hexagon 16">
                <a:extLst>
                  <a:ext uri="{FF2B5EF4-FFF2-40B4-BE49-F238E27FC236}">
                    <a16:creationId xmlns:a16="http://schemas.microsoft.com/office/drawing/2014/main" id="{05404933-EDF6-405F-8673-A8B0E5107942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" name="Hexagon 17">
                <a:extLst>
                  <a:ext uri="{FF2B5EF4-FFF2-40B4-BE49-F238E27FC236}">
                    <a16:creationId xmlns:a16="http://schemas.microsoft.com/office/drawing/2014/main" id="{E923C1B3-EEF8-4BCB-BBC3-39723ED98398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9" name="Hexagon 18">
                <a:extLst>
                  <a:ext uri="{FF2B5EF4-FFF2-40B4-BE49-F238E27FC236}">
                    <a16:creationId xmlns:a16="http://schemas.microsoft.com/office/drawing/2014/main" id="{BE0E7DA2-BDEC-4228-B4D7-A696E2F2D6C6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DAFBE25-FD08-489E-850E-08D10039E530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B7F1EA3E-093A-46CA-B7D8-F5B22B8F473E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4553F9A5-F8A1-4F90-B92C-C431B09BE604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BEF546C-EB14-4F34-A0F0-8C0001D84D7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F89C0DA2-B59F-4CE5-B4EB-AF51D8E02C83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1AFAF745-63C0-4E7A-BAB3-D369C4EDA0BF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5ADF8620-FB6B-4E4E-B10D-C884BB9981B0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27" name="Hexagon 26">
              <a:extLst>
                <a:ext uri="{FF2B5EF4-FFF2-40B4-BE49-F238E27FC236}">
                  <a16:creationId xmlns:a16="http://schemas.microsoft.com/office/drawing/2014/main" id="{8DE0E31C-D2A1-4AE2-8C65-9D86CB64099E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8" name="Hexagon 27">
              <a:extLst>
                <a:ext uri="{FF2B5EF4-FFF2-40B4-BE49-F238E27FC236}">
                  <a16:creationId xmlns:a16="http://schemas.microsoft.com/office/drawing/2014/main" id="{F6E66543-282F-4069-8C66-5B779106002E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9" name="Hexagon 28">
              <a:extLst>
                <a:ext uri="{FF2B5EF4-FFF2-40B4-BE49-F238E27FC236}">
                  <a16:creationId xmlns:a16="http://schemas.microsoft.com/office/drawing/2014/main" id="{26D8185E-00B1-466C-B5BB-A8F1B4543B88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CAC720C-05D9-4B56-9AF0-EEA7B2419B3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1EB3927A-D058-4404-84E2-E069D49495DA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2FE09A27-DF6F-4349-8857-27DF4FB9F7A6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" name="Hexagon 32">
                <a:extLst>
                  <a:ext uri="{FF2B5EF4-FFF2-40B4-BE49-F238E27FC236}">
                    <a16:creationId xmlns:a16="http://schemas.microsoft.com/office/drawing/2014/main" id="{A4E92CBA-75A4-440D-990E-999DA83D79B2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44254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hapter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ángulo 10">
            <a:extLst>
              <a:ext uri="{FF2B5EF4-FFF2-40B4-BE49-F238E27FC236}">
                <a16:creationId xmlns:a16="http://schemas.microsoft.com/office/drawing/2014/main" id="{A2AB0CFF-34C7-4A9F-8A1F-D3D144720BAE}"/>
              </a:ext>
            </a:extLst>
          </p:cNvPr>
          <p:cNvSpPr/>
          <p:nvPr userDrawn="1"/>
        </p:nvSpPr>
        <p:spPr>
          <a:xfrm>
            <a:off x="-2" y="-4026"/>
            <a:ext cx="12192002" cy="6879294"/>
          </a:xfrm>
          <a:prstGeom prst="rect">
            <a:avLst/>
          </a:prstGeom>
          <a:gradFill flip="none" rotWithShape="1">
            <a:gsLst>
              <a:gs pos="60000">
                <a:srgbClr val="F3981A"/>
              </a:gs>
              <a:gs pos="0">
                <a:srgbClr val="88271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lnSpc>
                <a:spcPct val="107000"/>
              </a:lnSpc>
              <a:spcAft>
                <a:spcPts val="800"/>
              </a:spcAft>
            </a:pPr>
            <a:r>
              <a:rPr lang="es-ES" sz="11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1CE40FF4-616D-467E-AEDB-B9934FB2C80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158241" y="3020997"/>
            <a:ext cx="1118105" cy="443199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3200" b="1" noProof="0" dirty="0">
                <a:solidFill>
                  <a:schemeClr val="bg1"/>
                </a:solidFill>
              </a:defRPr>
            </a:lvl1pPr>
          </a:lstStyle>
          <a:p>
            <a:pPr lvl="0" algn="r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8" name="Espace réservé du texte 17">
            <a:extLst>
              <a:ext uri="{FF2B5EF4-FFF2-40B4-BE49-F238E27FC236}">
                <a16:creationId xmlns:a16="http://schemas.microsoft.com/office/drawing/2014/main" id="{2C7B456D-17FA-4CA6-A94C-1F15CC23B22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679091" y="3020997"/>
            <a:ext cx="6517348" cy="978729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3200" b="1" i="0" kern="12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9" name="Espace réservé du texte 17">
            <a:extLst>
              <a:ext uri="{FF2B5EF4-FFF2-40B4-BE49-F238E27FC236}">
                <a16:creationId xmlns:a16="http://schemas.microsoft.com/office/drawing/2014/main" id="{A4BDC3FC-500C-4A36-AFD2-52224706F78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679091" y="3980878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1" kern="12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0" name="Espace réservé du texte 17">
            <a:extLst>
              <a:ext uri="{FF2B5EF4-FFF2-40B4-BE49-F238E27FC236}">
                <a16:creationId xmlns:a16="http://schemas.microsoft.com/office/drawing/2014/main" id="{A97CE5D1-697D-4C34-8623-6B2871AE2E2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679091" y="3554158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0" kern="1200" cap="all" baseline="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CF646EA-2112-4FAC-90E5-876DA30139DA}"/>
              </a:ext>
            </a:extLst>
          </p:cNvPr>
          <p:cNvGrpSpPr/>
          <p:nvPr userDrawn="1"/>
        </p:nvGrpSpPr>
        <p:grpSpPr>
          <a:xfrm>
            <a:off x="-504077" y="2288"/>
            <a:ext cx="12375810" cy="7274623"/>
            <a:chOff x="-504077" y="2288"/>
            <a:chExt cx="12375810" cy="727462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7DD4B8D-0FA8-47AF-8E58-B6C62412D88E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14" name="Hexagon 13">
                <a:extLst>
                  <a:ext uri="{FF2B5EF4-FFF2-40B4-BE49-F238E27FC236}">
                    <a16:creationId xmlns:a16="http://schemas.microsoft.com/office/drawing/2014/main" id="{218969D8-5B7A-417D-B458-0169F165965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5" name="Hexagon 14">
                <a:extLst>
                  <a:ext uri="{FF2B5EF4-FFF2-40B4-BE49-F238E27FC236}">
                    <a16:creationId xmlns:a16="http://schemas.microsoft.com/office/drawing/2014/main" id="{563ED592-40D2-49B2-8E0C-C31A349B62E5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194C964-7BB9-421A-8985-ACCB111295A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17" name="Hexagon 16">
                <a:extLst>
                  <a:ext uri="{FF2B5EF4-FFF2-40B4-BE49-F238E27FC236}">
                    <a16:creationId xmlns:a16="http://schemas.microsoft.com/office/drawing/2014/main" id="{05404933-EDF6-405F-8673-A8B0E5107942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" name="Hexagon 17">
                <a:extLst>
                  <a:ext uri="{FF2B5EF4-FFF2-40B4-BE49-F238E27FC236}">
                    <a16:creationId xmlns:a16="http://schemas.microsoft.com/office/drawing/2014/main" id="{E923C1B3-EEF8-4BCB-BBC3-39723ED98398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9" name="Hexagon 18">
                <a:extLst>
                  <a:ext uri="{FF2B5EF4-FFF2-40B4-BE49-F238E27FC236}">
                    <a16:creationId xmlns:a16="http://schemas.microsoft.com/office/drawing/2014/main" id="{BE0E7DA2-BDEC-4228-B4D7-A696E2F2D6C6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DAFBE25-FD08-489E-850E-08D10039E530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B7F1EA3E-093A-46CA-B7D8-F5B22B8F473E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4553F9A5-F8A1-4F90-B92C-C431B09BE604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BEF546C-EB14-4F34-A0F0-8C0001D84D7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F89C0DA2-B59F-4CE5-B4EB-AF51D8E02C83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1AFAF745-63C0-4E7A-BAB3-D369C4EDA0BF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5ADF8620-FB6B-4E4E-B10D-C884BB9981B0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27" name="Hexagon 26">
              <a:extLst>
                <a:ext uri="{FF2B5EF4-FFF2-40B4-BE49-F238E27FC236}">
                  <a16:creationId xmlns:a16="http://schemas.microsoft.com/office/drawing/2014/main" id="{8DE0E31C-D2A1-4AE2-8C65-9D86CB64099E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8" name="Hexagon 27">
              <a:extLst>
                <a:ext uri="{FF2B5EF4-FFF2-40B4-BE49-F238E27FC236}">
                  <a16:creationId xmlns:a16="http://schemas.microsoft.com/office/drawing/2014/main" id="{F6E66543-282F-4069-8C66-5B779106002E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9" name="Hexagon 28">
              <a:extLst>
                <a:ext uri="{FF2B5EF4-FFF2-40B4-BE49-F238E27FC236}">
                  <a16:creationId xmlns:a16="http://schemas.microsoft.com/office/drawing/2014/main" id="{26D8185E-00B1-466C-B5BB-A8F1B4543B88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CAC720C-05D9-4B56-9AF0-EEA7B2419B3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1EB3927A-D058-4404-84E2-E069D49495DA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2FE09A27-DF6F-4349-8857-27DF4FB9F7A6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" name="Hexagon 32">
                <a:extLst>
                  <a:ext uri="{FF2B5EF4-FFF2-40B4-BE49-F238E27FC236}">
                    <a16:creationId xmlns:a16="http://schemas.microsoft.com/office/drawing/2014/main" id="{A4E92CBA-75A4-440D-990E-999DA83D79B2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37709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1CE40FF4-616D-467E-AEDB-B9934FB2C80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158241" y="3020997"/>
            <a:ext cx="1118105" cy="443199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3200" b="1" noProof="0" dirty="0">
                <a:solidFill>
                  <a:schemeClr val="accent2"/>
                </a:solidFill>
              </a:defRPr>
            </a:lvl1pPr>
          </a:lstStyle>
          <a:p>
            <a:pPr lvl="0" algn="r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8" name="Espace réservé du texte 17">
            <a:extLst>
              <a:ext uri="{FF2B5EF4-FFF2-40B4-BE49-F238E27FC236}">
                <a16:creationId xmlns:a16="http://schemas.microsoft.com/office/drawing/2014/main" id="{2C7B456D-17FA-4CA6-A94C-1F15CC23B22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679091" y="3020997"/>
            <a:ext cx="6517348" cy="978729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3200" b="1" i="0" kern="12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9" name="Espace réservé du texte 17">
            <a:extLst>
              <a:ext uri="{FF2B5EF4-FFF2-40B4-BE49-F238E27FC236}">
                <a16:creationId xmlns:a16="http://schemas.microsoft.com/office/drawing/2014/main" id="{A4BDC3FC-500C-4A36-AFD2-52224706F78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679091" y="3980878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1" kern="12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800"/>
              </a:spcBef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0" name="Espace réservé du texte 17">
            <a:extLst>
              <a:ext uri="{FF2B5EF4-FFF2-40B4-BE49-F238E27FC236}">
                <a16:creationId xmlns:a16="http://schemas.microsoft.com/office/drawing/2014/main" id="{A97CE5D1-697D-4C34-8623-6B2871AE2E2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679091" y="3554158"/>
            <a:ext cx="6517348" cy="35093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lang="fr-FR" sz="1867" b="0" i="0" kern="1200" cap="all" baseline="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lang="fr-FR" sz="1867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1067"/>
              </a:spcBef>
              <a:defRPr sz="1867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400"/>
              </a:spcBef>
              <a:defRPr lang="fr-FR" sz="100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CF646EA-2112-4FAC-90E5-876DA30139DA}"/>
              </a:ext>
            </a:extLst>
          </p:cNvPr>
          <p:cNvGrpSpPr/>
          <p:nvPr userDrawn="1"/>
        </p:nvGrpSpPr>
        <p:grpSpPr>
          <a:xfrm>
            <a:off x="-504077" y="2288"/>
            <a:ext cx="12375810" cy="7274623"/>
            <a:chOff x="-504077" y="2288"/>
            <a:chExt cx="12375810" cy="7274623"/>
          </a:xfrm>
          <a:solidFill>
            <a:schemeClr val="accent4">
              <a:lumMod val="20000"/>
              <a:lumOff val="80000"/>
              <a:alpha val="60000"/>
            </a:schemeClr>
          </a:solidFill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7DD4B8D-0FA8-47AF-8E58-B6C62412D88E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  <a:grpFill/>
          </p:grpSpPr>
          <p:sp>
            <p:nvSpPr>
              <p:cNvPr id="14" name="Hexagon 13">
                <a:extLst>
                  <a:ext uri="{FF2B5EF4-FFF2-40B4-BE49-F238E27FC236}">
                    <a16:creationId xmlns:a16="http://schemas.microsoft.com/office/drawing/2014/main" id="{218969D8-5B7A-417D-B458-0169F165965C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5" name="Hexagon 14">
                <a:extLst>
                  <a:ext uri="{FF2B5EF4-FFF2-40B4-BE49-F238E27FC236}">
                    <a16:creationId xmlns:a16="http://schemas.microsoft.com/office/drawing/2014/main" id="{563ED592-40D2-49B2-8E0C-C31A349B62E5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194C964-7BB9-421A-8985-ACCB111295A6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  <a:grpFill/>
          </p:grpSpPr>
          <p:sp>
            <p:nvSpPr>
              <p:cNvPr id="17" name="Hexagon 16">
                <a:extLst>
                  <a:ext uri="{FF2B5EF4-FFF2-40B4-BE49-F238E27FC236}">
                    <a16:creationId xmlns:a16="http://schemas.microsoft.com/office/drawing/2014/main" id="{05404933-EDF6-405F-8673-A8B0E5107942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" name="Hexagon 17">
                <a:extLst>
                  <a:ext uri="{FF2B5EF4-FFF2-40B4-BE49-F238E27FC236}">
                    <a16:creationId xmlns:a16="http://schemas.microsoft.com/office/drawing/2014/main" id="{E923C1B3-EEF8-4BCB-BBC3-39723ED98398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9" name="Hexagon 18">
                <a:extLst>
                  <a:ext uri="{FF2B5EF4-FFF2-40B4-BE49-F238E27FC236}">
                    <a16:creationId xmlns:a16="http://schemas.microsoft.com/office/drawing/2014/main" id="{BE0E7DA2-BDEC-4228-B4D7-A696E2F2D6C6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DAFBE25-FD08-489E-850E-08D10039E530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  <a:grpFill/>
          </p:grpSpPr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B7F1EA3E-093A-46CA-B7D8-F5B22B8F473E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Hexagon 21">
                <a:extLst>
                  <a:ext uri="{FF2B5EF4-FFF2-40B4-BE49-F238E27FC236}">
                    <a16:creationId xmlns:a16="http://schemas.microsoft.com/office/drawing/2014/main" id="{4553F9A5-F8A1-4F90-B92C-C431B09BE604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BEF546C-EB14-4F34-A0F0-8C0001D84D7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  <a:grpFill/>
          </p:grpSpPr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F89C0DA2-B59F-4CE5-B4EB-AF51D8E02C83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1AFAF745-63C0-4E7A-BAB3-D369C4EDA0BF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5ADF8620-FB6B-4E4E-B10D-C884BB9981B0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27" name="Hexagon 26">
              <a:extLst>
                <a:ext uri="{FF2B5EF4-FFF2-40B4-BE49-F238E27FC236}">
                  <a16:creationId xmlns:a16="http://schemas.microsoft.com/office/drawing/2014/main" id="{8DE0E31C-D2A1-4AE2-8C65-9D86CB64099E}"/>
                </a:ext>
              </a:extLst>
            </p:cNvPr>
            <p:cNvSpPr/>
            <p:nvPr userDrawn="1"/>
          </p:nvSpPr>
          <p:spPr>
            <a:xfrm>
              <a:off x="-504077" y="2067702"/>
              <a:ext cx="1417671" cy="1222130"/>
            </a:xfrm>
            <a:prstGeom prst="hexagon">
              <a:avLst/>
            </a:prstGeom>
            <a:grpFill/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8" name="Hexagon 27">
              <a:extLst>
                <a:ext uri="{FF2B5EF4-FFF2-40B4-BE49-F238E27FC236}">
                  <a16:creationId xmlns:a16="http://schemas.microsoft.com/office/drawing/2014/main" id="{F6E66543-282F-4069-8C66-5B779106002E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grpFill/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9" name="Hexagon 28">
              <a:extLst>
                <a:ext uri="{FF2B5EF4-FFF2-40B4-BE49-F238E27FC236}">
                  <a16:creationId xmlns:a16="http://schemas.microsoft.com/office/drawing/2014/main" id="{26D8185E-00B1-466C-B5BB-A8F1B4543B88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grpFill/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CAC720C-05D9-4B56-9AF0-EEA7B2419B3F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  <a:grpFill/>
          </p:grpSpPr>
          <p:sp>
            <p:nvSpPr>
              <p:cNvPr id="31" name="Hexagon 30">
                <a:extLst>
                  <a:ext uri="{FF2B5EF4-FFF2-40B4-BE49-F238E27FC236}">
                    <a16:creationId xmlns:a16="http://schemas.microsoft.com/office/drawing/2014/main" id="{1EB3927A-D058-4404-84E2-E069D49495DA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2" name="Hexagon 31">
                <a:extLst>
                  <a:ext uri="{FF2B5EF4-FFF2-40B4-BE49-F238E27FC236}">
                    <a16:creationId xmlns:a16="http://schemas.microsoft.com/office/drawing/2014/main" id="{2FE09A27-DF6F-4349-8857-27DF4FB9F7A6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" name="Hexagon 32">
                <a:extLst>
                  <a:ext uri="{FF2B5EF4-FFF2-40B4-BE49-F238E27FC236}">
                    <a16:creationId xmlns:a16="http://schemas.microsoft.com/office/drawing/2014/main" id="{A4E92CBA-75A4-440D-990E-999DA83D79B2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grpFill/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E7A6E165-2C6A-4D12-140D-611E8A48D8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7560" y="6356350"/>
            <a:ext cx="95603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GB" sz="70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925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11440653" y="6465470"/>
            <a:ext cx="525066" cy="2308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4E72597-5FA9-473E-9DF2-B958DF9446F5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2" name="Footer Placeholder 7">
            <a:extLst>
              <a:ext uri="{FF2B5EF4-FFF2-40B4-BE49-F238E27FC236}">
                <a16:creationId xmlns:a16="http://schemas.microsoft.com/office/drawing/2014/main" id="{39753CA3-4189-EF16-F626-636C976169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0538" y="6356350"/>
            <a:ext cx="95603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7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7556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351" y="1569084"/>
            <a:ext cx="11362660" cy="13075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1351" y="6536030"/>
            <a:ext cx="525066" cy="230832"/>
          </a:xfrm>
          <a:prstGeom prst="rect">
            <a:avLst/>
          </a:prstGeom>
        </p:spPr>
        <p:txBody>
          <a:bodyPr/>
          <a:lstStyle/>
          <a:p>
            <a:fld id="{CEC4EF0E-246F-4140-862C-D670971C4B03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D90E0C9F-B4FF-EE0A-FE49-7048DCE2C9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0538" y="6356350"/>
            <a:ext cx="95603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dirty="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2823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DE">
            <a:alpha val="7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01351" y="1569084"/>
            <a:ext cx="11362660" cy="1541448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01351" y="360214"/>
            <a:ext cx="11362660" cy="52322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38945" y="6374976"/>
            <a:ext cx="525066" cy="2308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defRPr sz="90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fld id="{84E72597-5FA9-473E-9DF2-B958DF9446F5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4" name="Graphic 9">
            <a:extLst>
              <a:ext uri="{FF2B5EF4-FFF2-40B4-BE49-F238E27FC236}">
                <a16:creationId xmlns:a16="http://schemas.microsoft.com/office/drawing/2014/main" id="{7585CE12-DB45-4135-A6B3-F5F84AAF0B45}"/>
              </a:ext>
            </a:extLst>
          </p:cNvPr>
          <p:cNvGrpSpPr/>
          <p:nvPr userDrawn="1"/>
        </p:nvGrpSpPr>
        <p:grpSpPr>
          <a:xfrm>
            <a:off x="401351" y="6415570"/>
            <a:ext cx="919228" cy="236142"/>
            <a:chOff x="11168862" y="6538265"/>
            <a:chExt cx="762585" cy="195902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61DFBA9-06E9-4668-9046-982010660768}"/>
                </a:ext>
              </a:extLst>
            </p:cNvPr>
            <p:cNvSpPr/>
            <p:nvPr/>
          </p:nvSpPr>
          <p:spPr>
            <a:xfrm>
              <a:off x="11314403" y="6590689"/>
              <a:ext cx="132150" cy="143465"/>
            </a:xfrm>
            <a:custGeom>
              <a:avLst/>
              <a:gdLst>
                <a:gd name="connsiteX0" fmla="*/ 125254 w 132150"/>
                <a:gd name="connsiteY0" fmla="*/ 10204 h 143465"/>
                <a:gd name="connsiteX1" fmla="*/ 70902 w 132150"/>
                <a:gd name="connsiteY1" fmla="*/ 0 h 143465"/>
                <a:gd name="connsiteX2" fmla="*/ 0 w 132150"/>
                <a:gd name="connsiteY2" fmla="*/ 71733 h 143465"/>
                <a:gd name="connsiteX3" fmla="*/ 70353 w 132150"/>
                <a:gd name="connsiteY3" fmla="*/ 143465 h 143465"/>
                <a:gd name="connsiteX4" fmla="*/ 125254 w 132150"/>
                <a:gd name="connsiteY4" fmla="*/ 132431 h 143465"/>
                <a:gd name="connsiteX5" fmla="*/ 132150 w 132150"/>
                <a:gd name="connsiteY5" fmla="*/ 121398 h 143465"/>
                <a:gd name="connsiteX6" fmla="*/ 132150 w 132150"/>
                <a:gd name="connsiteY6" fmla="*/ 21237 h 143465"/>
                <a:gd name="connsiteX7" fmla="*/ 125254 w 132150"/>
                <a:gd name="connsiteY7" fmla="*/ 10204 h 143465"/>
                <a:gd name="connsiteX8" fmla="*/ 96277 w 132150"/>
                <a:gd name="connsiteY8" fmla="*/ 100428 h 143465"/>
                <a:gd name="connsiteX9" fmla="*/ 89381 w 132150"/>
                <a:gd name="connsiteY9" fmla="*/ 107873 h 143465"/>
                <a:gd name="connsiteX10" fmla="*/ 70621 w 132150"/>
                <a:gd name="connsiteY10" fmla="*/ 110351 h 143465"/>
                <a:gd name="connsiteX11" fmla="*/ 36409 w 132150"/>
                <a:gd name="connsiteY11" fmla="*/ 71719 h 143465"/>
                <a:gd name="connsiteX12" fmla="*/ 70621 w 132150"/>
                <a:gd name="connsiteY12" fmla="*/ 33088 h 143465"/>
                <a:gd name="connsiteX13" fmla="*/ 89381 w 132150"/>
                <a:gd name="connsiteY13" fmla="*/ 35565 h 143465"/>
                <a:gd name="connsiteX14" fmla="*/ 96277 w 132150"/>
                <a:gd name="connsiteY14" fmla="*/ 43010 h 143465"/>
                <a:gd name="connsiteX15" fmla="*/ 96277 w 132150"/>
                <a:gd name="connsiteY15" fmla="*/ 100428 h 14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2150" h="143465">
                  <a:moveTo>
                    <a:pt x="125254" y="10204"/>
                  </a:moveTo>
                  <a:cubicBezTo>
                    <a:pt x="107043" y="3307"/>
                    <a:pt x="89944" y="0"/>
                    <a:pt x="70902" y="0"/>
                  </a:cubicBezTo>
                  <a:cubicBezTo>
                    <a:pt x="29245" y="0"/>
                    <a:pt x="0" y="27866"/>
                    <a:pt x="0" y="71733"/>
                  </a:cubicBezTo>
                  <a:cubicBezTo>
                    <a:pt x="0" y="116149"/>
                    <a:pt x="25388" y="143465"/>
                    <a:pt x="70353" y="143465"/>
                  </a:cubicBezTo>
                  <a:cubicBezTo>
                    <a:pt x="88564" y="143465"/>
                    <a:pt x="106226" y="140426"/>
                    <a:pt x="125254" y="132431"/>
                  </a:cubicBezTo>
                  <a:cubicBezTo>
                    <a:pt x="129673" y="130503"/>
                    <a:pt x="132150" y="127464"/>
                    <a:pt x="132150" y="121398"/>
                  </a:cubicBezTo>
                  <a:lnTo>
                    <a:pt x="132150" y="21237"/>
                  </a:lnTo>
                  <a:cubicBezTo>
                    <a:pt x="132150" y="14890"/>
                    <a:pt x="129660" y="11864"/>
                    <a:pt x="125254" y="10204"/>
                  </a:cubicBezTo>
                  <a:close/>
                  <a:moveTo>
                    <a:pt x="96277" y="100428"/>
                  </a:moveTo>
                  <a:cubicBezTo>
                    <a:pt x="96277" y="104566"/>
                    <a:pt x="94068" y="106494"/>
                    <a:pt x="89381" y="107873"/>
                  </a:cubicBezTo>
                  <a:cubicBezTo>
                    <a:pt x="83315" y="109534"/>
                    <a:pt x="78066" y="110351"/>
                    <a:pt x="70621" y="110351"/>
                  </a:cubicBezTo>
                  <a:cubicBezTo>
                    <a:pt x="52959" y="110351"/>
                    <a:pt x="36409" y="99866"/>
                    <a:pt x="36409" y="71719"/>
                  </a:cubicBezTo>
                  <a:cubicBezTo>
                    <a:pt x="36409" y="43572"/>
                    <a:pt x="52959" y="33088"/>
                    <a:pt x="70621" y="33088"/>
                  </a:cubicBezTo>
                  <a:cubicBezTo>
                    <a:pt x="78066" y="33088"/>
                    <a:pt x="83315" y="33918"/>
                    <a:pt x="89381" y="35565"/>
                  </a:cubicBezTo>
                  <a:cubicBezTo>
                    <a:pt x="94068" y="36944"/>
                    <a:pt x="96277" y="38872"/>
                    <a:pt x="96277" y="43010"/>
                  </a:cubicBezTo>
                  <a:lnTo>
                    <a:pt x="96277" y="100428"/>
                  </a:ln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80EC731-3C7C-469E-A29F-55EF0789940F}"/>
                </a:ext>
              </a:extLst>
            </p:cNvPr>
            <p:cNvSpPr/>
            <p:nvPr/>
          </p:nvSpPr>
          <p:spPr>
            <a:xfrm>
              <a:off x="11170924" y="6589591"/>
              <a:ext cx="125254" cy="141804"/>
            </a:xfrm>
            <a:custGeom>
              <a:avLst/>
              <a:gdLst>
                <a:gd name="connsiteX0" fmla="*/ 36422 w 125254"/>
                <a:gd name="connsiteY0" fmla="*/ 47175 h 141804"/>
                <a:gd name="connsiteX1" fmla="*/ 59601 w 125254"/>
                <a:gd name="connsiteY1" fmla="*/ 33382 h 141804"/>
                <a:gd name="connsiteX2" fmla="*/ 101258 w 125254"/>
                <a:gd name="connsiteY2" fmla="*/ 45795 h 141804"/>
                <a:gd name="connsiteX3" fmla="*/ 105396 w 125254"/>
                <a:gd name="connsiteY3" fmla="*/ 46893 h 141804"/>
                <a:gd name="connsiteX4" fmla="*/ 111462 w 125254"/>
                <a:gd name="connsiteY4" fmla="*/ 43037 h 141804"/>
                <a:gd name="connsiteX5" fmla="*/ 120018 w 125254"/>
                <a:gd name="connsiteY5" fmla="*/ 24826 h 141804"/>
                <a:gd name="connsiteX6" fmla="*/ 121116 w 125254"/>
                <a:gd name="connsiteY6" fmla="*/ 20139 h 141804"/>
                <a:gd name="connsiteX7" fmla="*/ 117809 w 125254"/>
                <a:gd name="connsiteY7" fmla="*/ 14622 h 141804"/>
                <a:gd name="connsiteX8" fmla="*/ 60699 w 125254"/>
                <a:gd name="connsiteY8" fmla="*/ 0 h 141804"/>
                <a:gd name="connsiteX9" fmla="*/ 0 w 125254"/>
                <a:gd name="connsiteY9" fmla="*/ 49665 h 141804"/>
                <a:gd name="connsiteX10" fmla="*/ 88846 w 125254"/>
                <a:gd name="connsiteY10" fmla="*/ 126084 h 141804"/>
                <a:gd name="connsiteX11" fmla="*/ 87185 w 125254"/>
                <a:gd name="connsiteY11" fmla="*/ 136288 h 141804"/>
                <a:gd name="connsiteX12" fmla="*/ 86904 w 125254"/>
                <a:gd name="connsiteY12" fmla="*/ 137948 h 141804"/>
                <a:gd name="connsiteX13" fmla="*/ 91042 w 125254"/>
                <a:gd name="connsiteY13" fmla="*/ 141805 h 141804"/>
                <a:gd name="connsiteX14" fmla="*/ 115867 w 125254"/>
                <a:gd name="connsiteY14" fmla="*/ 141805 h 141804"/>
                <a:gd name="connsiteX15" fmla="*/ 123045 w 125254"/>
                <a:gd name="connsiteY15" fmla="*/ 136288 h 141804"/>
                <a:gd name="connsiteX16" fmla="*/ 125254 w 125254"/>
                <a:gd name="connsiteY16" fmla="*/ 120568 h 141804"/>
                <a:gd name="connsiteX17" fmla="*/ 36422 w 125254"/>
                <a:gd name="connsiteY17" fmla="*/ 47175 h 141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5254" h="141804">
                  <a:moveTo>
                    <a:pt x="36422" y="47175"/>
                  </a:moveTo>
                  <a:cubicBezTo>
                    <a:pt x="36422" y="38725"/>
                    <a:pt x="44978" y="33382"/>
                    <a:pt x="59601" y="33382"/>
                  </a:cubicBezTo>
                  <a:cubicBezTo>
                    <a:pt x="73674" y="33382"/>
                    <a:pt x="87185" y="38069"/>
                    <a:pt x="101258" y="45795"/>
                  </a:cubicBezTo>
                  <a:cubicBezTo>
                    <a:pt x="102638" y="46626"/>
                    <a:pt x="104017" y="46893"/>
                    <a:pt x="105396" y="46893"/>
                  </a:cubicBezTo>
                  <a:cubicBezTo>
                    <a:pt x="107873" y="46893"/>
                    <a:pt x="110243" y="45313"/>
                    <a:pt x="111462" y="43037"/>
                  </a:cubicBezTo>
                  <a:lnTo>
                    <a:pt x="120018" y="24826"/>
                  </a:lnTo>
                  <a:cubicBezTo>
                    <a:pt x="120808" y="23125"/>
                    <a:pt x="121116" y="21518"/>
                    <a:pt x="121116" y="20139"/>
                  </a:cubicBezTo>
                  <a:cubicBezTo>
                    <a:pt x="121116" y="17930"/>
                    <a:pt x="119965" y="15881"/>
                    <a:pt x="117809" y="14622"/>
                  </a:cubicBezTo>
                  <a:cubicBezTo>
                    <a:pt x="100709" y="4687"/>
                    <a:pt x="80289" y="0"/>
                    <a:pt x="60699" y="0"/>
                  </a:cubicBezTo>
                  <a:cubicBezTo>
                    <a:pt x="23728" y="0"/>
                    <a:pt x="0" y="19871"/>
                    <a:pt x="0" y="49665"/>
                  </a:cubicBezTo>
                  <a:cubicBezTo>
                    <a:pt x="0" y="108155"/>
                    <a:pt x="88846" y="85511"/>
                    <a:pt x="88846" y="126084"/>
                  </a:cubicBezTo>
                  <a:cubicBezTo>
                    <a:pt x="88846" y="130222"/>
                    <a:pt x="88297" y="132699"/>
                    <a:pt x="87185" y="136288"/>
                  </a:cubicBezTo>
                  <a:cubicBezTo>
                    <a:pt x="87024" y="136824"/>
                    <a:pt x="86904" y="137386"/>
                    <a:pt x="86904" y="137948"/>
                  </a:cubicBezTo>
                  <a:cubicBezTo>
                    <a:pt x="86904" y="140158"/>
                    <a:pt x="88283" y="141805"/>
                    <a:pt x="91042" y="141805"/>
                  </a:cubicBezTo>
                  <a:lnTo>
                    <a:pt x="115867" y="141805"/>
                  </a:lnTo>
                  <a:cubicBezTo>
                    <a:pt x="120005" y="141805"/>
                    <a:pt x="121665" y="140426"/>
                    <a:pt x="123045" y="136288"/>
                  </a:cubicBezTo>
                  <a:cubicBezTo>
                    <a:pt x="124705" y="131601"/>
                    <a:pt x="125254" y="125254"/>
                    <a:pt x="125254" y="120568"/>
                  </a:cubicBezTo>
                  <a:cubicBezTo>
                    <a:pt x="125254" y="57927"/>
                    <a:pt x="36422" y="73005"/>
                    <a:pt x="36422" y="47175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2C495E3-228D-4C05-8E34-3CC6BC5872B8}"/>
                </a:ext>
              </a:extLst>
            </p:cNvPr>
            <p:cNvSpPr/>
            <p:nvPr/>
          </p:nvSpPr>
          <p:spPr>
            <a:xfrm>
              <a:off x="11480216" y="6590689"/>
              <a:ext cx="125535" cy="140706"/>
            </a:xfrm>
            <a:custGeom>
              <a:avLst/>
              <a:gdLst>
                <a:gd name="connsiteX0" fmla="*/ 62346 w 125535"/>
                <a:gd name="connsiteY0" fmla="*/ 0 h 140706"/>
                <a:gd name="connsiteX1" fmla="*/ 6896 w 125535"/>
                <a:gd name="connsiteY1" fmla="*/ 9936 h 140706"/>
                <a:gd name="connsiteX2" fmla="*/ 0 w 125535"/>
                <a:gd name="connsiteY2" fmla="*/ 20969 h 140706"/>
                <a:gd name="connsiteX3" fmla="*/ 0 w 125535"/>
                <a:gd name="connsiteY3" fmla="*/ 135190 h 140706"/>
                <a:gd name="connsiteX4" fmla="*/ 5517 w 125535"/>
                <a:gd name="connsiteY4" fmla="*/ 140707 h 140706"/>
                <a:gd name="connsiteX5" fmla="*/ 30343 w 125535"/>
                <a:gd name="connsiteY5" fmla="*/ 140707 h 140706"/>
                <a:gd name="connsiteX6" fmla="*/ 35860 w 125535"/>
                <a:gd name="connsiteY6" fmla="*/ 135190 h 140706"/>
                <a:gd name="connsiteX7" fmla="*/ 35860 w 125535"/>
                <a:gd name="connsiteY7" fmla="*/ 42488 h 140706"/>
                <a:gd name="connsiteX8" fmla="*/ 42488 w 125535"/>
                <a:gd name="connsiteY8" fmla="*/ 35311 h 140706"/>
                <a:gd name="connsiteX9" fmla="*/ 62908 w 125535"/>
                <a:gd name="connsiteY9" fmla="*/ 33101 h 140706"/>
                <a:gd name="connsiteX10" fmla="*/ 89676 w 125535"/>
                <a:gd name="connsiteY10" fmla="*/ 56548 h 140706"/>
                <a:gd name="connsiteX11" fmla="*/ 89676 w 125535"/>
                <a:gd name="connsiteY11" fmla="*/ 135177 h 140706"/>
                <a:gd name="connsiteX12" fmla="*/ 95193 w 125535"/>
                <a:gd name="connsiteY12" fmla="*/ 140693 h 140706"/>
                <a:gd name="connsiteX13" fmla="*/ 120018 w 125535"/>
                <a:gd name="connsiteY13" fmla="*/ 140693 h 140706"/>
                <a:gd name="connsiteX14" fmla="*/ 125535 w 125535"/>
                <a:gd name="connsiteY14" fmla="*/ 135177 h 140706"/>
                <a:gd name="connsiteX15" fmla="*/ 125535 w 125535"/>
                <a:gd name="connsiteY15" fmla="*/ 51861 h 140706"/>
                <a:gd name="connsiteX16" fmla="*/ 62346 w 125535"/>
                <a:gd name="connsiteY16" fmla="*/ 0 h 14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35" h="140706">
                  <a:moveTo>
                    <a:pt x="62346" y="0"/>
                  </a:moveTo>
                  <a:cubicBezTo>
                    <a:pt x="46063" y="0"/>
                    <a:pt x="27035" y="2758"/>
                    <a:pt x="6896" y="9936"/>
                  </a:cubicBezTo>
                  <a:cubicBezTo>
                    <a:pt x="3040" y="11315"/>
                    <a:pt x="0" y="14622"/>
                    <a:pt x="0" y="20969"/>
                  </a:cubicBezTo>
                  <a:lnTo>
                    <a:pt x="0" y="135190"/>
                  </a:lnTo>
                  <a:cubicBezTo>
                    <a:pt x="0" y="138497"/>
                    <a:pt x="2209" y="140707"/>
                    <a:pt x="5517" y="140707"/>
                  </a:cubicBezTo>
                  <a:lnTo>
                    <a:pt x="30343" y="140707"/>
                  </a:lnTo>
                  <a:cubicBezTo>
                    <a:pt x="33650" y="140707"/>
                    <a:pt x="35860" y="138497"/>
                    <a:pt x="35860" y="135190"/>
                  </a:cubicBezTo>
                  <a:lnTo>
                    <a:pt x="35860" y="42488"/>
                  </a:lnTo>
                  <a:cubicBezTo>
                    <a:pt x="35860" y="38350"/>
                    <a:pt x="38069" y="36422"/>
                    <a:pt x="42488" y="35311"/>
                  </a:cubicBezTo>
                  <a:cubicBezTo>
                    <a:pt x="49665" y="33650"/>
                    <a:pt x="54352" y="33101"/>
                    <a:pt x="62908" y="33101"/>
                  </a:cubicBezTo>
                  <a:cubicBezTo>
                    <a:pt x="77812" y="33101"/>
                    <a:pt x="89676" y="39997"/>
                    <a:pt x="89676" y="56548"/>
                  </a:cubicBezTo>
                  <a:lnTo>
                    <a:pt x="89676" y="135177"/>
                  </a:lnTo>
                  <a:cubicBezTo>
                    <a:pt x="89676" y="138484"/>
                    <a:pt x="91885" y="140693"/>
                    <a:pt x="95193" y="140693"/>
                  </a:cubicBezTo>
                  <a:lnTo>
                    <a:pt x="120018" y="140693"/>
                  </a:lnTo>
                  <a:cubicBezTo>
                    <a:pt x="123326" y="140693"/>
                    <a:pt x="125535" y="138484"/>
                    <a:pt x="125535" y="135177"/>
                  </a:cubicBezTo>
                  <a:lnTo>
                    <a:pt x="125535" y="51861"/>
                  </a:lnTo>
                  <a:cubicBezTo>
                    <a:pt x="125522" y="18211"/>
                    <a:pt x="104834" y="0"/>
                    <a:pt x="62346" y="0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955D3D2-BB61-4A1A-AF6C-A470CBEAD0FD}"/>
                </a:ext>
              </a:extLst>
            </p:cNvPr>
            <p:cNvSpPr/>
            <p:nvPr/>
          </p:nvSpPr>
          <p:spPr>
            <a:xfrm>
              <a:off x="11632225" y="6590689"/>
              <a:ext cx="138778" cy="143465"/>
            </a:xfrm>
            <a:custGeom>
              <a:avLst/>
              <a:gdLst>
                <a:gd name="connsiteX0" fmla="*/ 68425 w 138778"/>
                <a:gd name="connsiteY0" fmla="*/ 0 h 143465"/>
                <a:gd name="connsiteX1" fmla="*/ 0 w 138778"/>
                <a:gd name="connsiteY1" fmla="*/ 71733 h 143465"/>
                <a:gd name="connsiteX2" fmla="*/ 70353 w 138778"/>
                <a:gd name="connsiteY2" fmla="*/ 143465 h 143465"/>
                <a:gd name="connsiteX3" fmla="*/ 138778 w 138778"/>
                <a:gd name="connsiteY3" fmla="*/ 71733 h 143465"/>
                <a:gd name="connsiteX4" fmla="*/ 68425 w 138778"/>
                <a:gd name="connsiteY4" fmla="*/ 0 h 143465"/>
                <a:gd name="connsiteX5" fmla="*/ 70367 w 138778"/>
                <a:gd name="connsiteY5" fmla="*/ 110351 h 143465"/>
                <a:gd name="connsiteX6" fmla="*/ 36435 w 138778"/>
                <a:gd name="connsiteY6" fmla="*/ 71719 h 143465"/>
                <a:gd name="connsiteX7" fmla="*/ 68438 w 138778"/>
                <a:gd name="connsiteY7" fmla="*/ 33088 h 143465"/>
                <a:gd name="connsiteX8" fmla="*/ 102370 w 138778"/>
                <a:gd name="connsiteY8" fmla="*/ 71719 h 143465"/>
                <a:gd name="connsiteX9" fmla="*/ 70367 w 138778"/>
                <a:gd name="connsiteY9" fmla="*/ 110351 h 14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778" h="143465">
                  <a:moveTo>
                    <a:pt x="68425" y="0"/>
                  </a:moveTo>
                  <a:cubicBezTo>
                    <a:pt x="27035" y="0"/>
                    <a:pt x="0" y="30075"/>
                    <a:pt x="0" y="71733"/>
                  </a:cubicBezTo>
                  <a:cubicBezTo>
                    <a:pt x="0" y="113390"/>
                    <a:pt x="27035" y="143465"/>
                    <a:pt x="70353" y="143465"/>
                  </a:cubicBezTo>
                  <a:cubicBezTo>
                    <a:pt x="111743" y="143465"/>
                    <a:pt x="138778" y="113390"/>
                    <a:pt x="138778" y="71733"/>
                  </a:cubicBezTo>
                  <a:cubicBezTo>
                    <a:pt x="138778" y="30075"/>
                    <a:pt x="111743" y="0"/>
                    <a:pt x="68425" y="0"/>
                  </a:cubicBezTo>
                  <a:close/>
                  <a:moveTo>
                    <a:pt x="70367" y="110351"/>
                  </a:moveTo>
                  <a:cubicBezTo>
                    <a:pt x="49946" y="110351"/>
                    <a:pt x="36435" y="97107"/>
                    <a:pt x="36435" y="71719"/>
                  </a:cubicBezTo>
                  <a:cubicBezTo>
                    <a:pt x="36435" y="46331"/>
                    <a:pt x="49960" y="33088"/>
                    <a:pt x="68438" y="33088"/>
                  </a:cubicBezTo>
                  <a:cubicBezTo>
                    <a:pt x="88859" y="33088"/>
                    <a:pt x="102370" y="46331"/>
                    <a:pt x="102370" y="71719"/>
                  </a:cubicBezTo>
                  <a:cubicBezTo>
                    <a:pt x="102370" y="97107"/>
                    <a:pt x="88845" y="110351"/>
                    <a:pt x="70367" y="110351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DE51453-4B37-4549-8E13-8806F7295D7C}"/>
                </a:ext>
              </a:extLst>
            </p:cNvPr>
            <p:cNvSpPr/>
            <p:nvPr/>
          </p:nvSpPr>
          <p:spPr>
            <a:xfrm>
              <a:off x="11894342" y="6593447"/>
              <a:ext cx="35859" cy="137948"/>
            </a:xfrm>
            <a:custGeom>
              <a:avLst/>
              <a:gdLst>
                <a:gd name="connsiteX0" fmla="*/ 30343 w 35859"/>
                <a:gd name="connsiteY0" fmla="*/ 0 h 137948"/>
                <a:gd name="connsiteX1" fmla="*/ 5517 w 35859"/>
                <a:gd name="connsiteY1" fmla="*/ 0 h 137948"/>
                <a:gd name="connsiteX2" fmla="*/ 0 w 35859"/>
                <a:gd name="connsiteY2" fmla="*/ 5517 h 137948"/>
                <a:gd name="connsiteX3" fmla="*/ 0 w 35859"/>
                <a:gd name="connsiteY3" fmla="*/ 132431 h 137948"/>
                <a:gd name="connsiteX4" fmla="*/ 5517 w 35859"/>
                <a:gd name="connsiteY4" fmla="*/ 137948 h 137948"/>
                <a:gd name="connsiteX5" fmla="*/ 30343 w 35859"/>
                <a:gd name="connsiteY5" fmla="*/ 137948 h 137948"/>
                <a:gd name="connsiteX6" fmla="*/ 35860 w 35859"/>
                <a:gd name="connsiteY6" fmla="*/ 132431 h 137948"/>
                <a:gd name="connsiteX7" fmla="*/ 35860 w 35859"/>
                <a:gd name="connsiteY7" fmla="*/ 5517 h 137948"/>
                <a:gd name="connsiteX8" fmla="*/ 30343 w 35859"/>
                <a:gd name="connsiteY8" fmla="*/ 0 h 137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859" h="137948">
                  <a:moveTo>
                    <a:pt x="30343" y="0"/>
                  </a:moveTo>
                  <a:lnTo>
                    <a:pt x="5517" y="0"/>
                  </a:lnTo>
                  <a:cubicBezTo>
                    <a:pt x="2209" y="0"/>
                    <a:pt x="0" y="2209"/>
                    <a:pt x="0" y="5517"/>
                  </a:cubicBezTo>
                  <a:lnTo>
                    <a:pt x="0" y="132431"/>
                  </a:lnTo>
                  <a:cubicBezTo>
                    <a:pt x="0" y="135739"/>
                    <a:pt x="2209" y="137948"/>
                    <a:pt x="5517" y="137948"/>
                  </a:cubicBezTo>
                  <a:lnTo>
                    <a:pt x="30343" y="137948"/>
                  </a:lnTo>
                  <a:cubicBezTo>
                    <a:pt x="33650" y="137948"/>
                    <a:pt x="35860" y="135739"/>
                    <a:pt x="35860" y="132431"/>
                  </a:cubicBezTo>
                  <a:lnTo>
                    <a:pt x="35860" y="5517"/>
                  </a:lnTo>
                  <a:cubicBezTo>
                    <a:pt x="35860" y="2209"/>
                    <a:pt x="33650" y="0"/>
                    <a:pt x="30343" y="0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CC3B946-15BE-46E9-8AC3-C1976D9ADD0B}"/>
                </a:ext>
              </a:extLst>
            </p:cNvPr>
            <p:cNvSpPr/>
            <p:nvPr/>
          </p:nvSpPr>
          <p:spPr>
            <a:xfrm>
              <a:off x="11797770" y="6538265"/>
              <a:ext cx="79458" cy="193130"/>
            </a:xfrm>
            <a:custGeom>
              <a:avLst/>
              <a:gdLst>
                <a:gd name="connsiteX0" fmla="*/ 73942 w 79458"/>
                <a:gd name="connsiteY0" fmla="*/ 1928 h 193130"/>
                <a:gd name="connsiteX1" fmla="*/ 56561 w 79458"/>
                <a:gd name="connsiteY1" fmla="*/ 0 h 193130"/>
                <a:gd name="connsiteX2" fmla="*/ 0 w 79458"/>
                <a:gd name="connsiteY2" fmla="*/ 57940 h 193130"/>
                <a:gd name="connsiteX3" fmla="*/ 0 w 79458"/>
                <a:gd name="connsiteY3" fmla="*/ 187613 h 193130"/>
                <a:gd name="connsiteX4" fmla="*/ 5517 w 79458"/>
                <a:gd name="connsiteY4" fmla="*/ 193130 h 193130"/>
                <a:gd name="connsiteX5" fmla="*/ 30075 w 79458"/>
                <a:gd name="connsiteY5" fmla="*/ 193130 h 193130"/>
                <a:gd name="connsiteX6" fmla="*/ 35592 w 79458"/>
                <a:gd name="connsiteY6" fmla="*/ 187613 h 193130"/>
                <a:gd name="connsiteX7" fmla="*/ 35592 w 79458"/>
                <a:gd name="connsiteY7" fmla="*/ 85525 h 193130"/>
                <a:gd name="connsiteX8" fmla="*/ 70635 w 79458"/>
                <a:gd name="connsiteY8" fmla="*/ 85525 h 193130"/>
                <a:gd name="connsiteX9" fmla="*/ 76151 w 79458"/>
                <a:gd name="connsiteY9" fmla="*/ 80008 h 193130"/>
                <a:gd name="connsiteX10" fmla="*/ 76151 w 79458"/>
                <a:gd name="connsiteY10" fmla="*/ 60967 h 193130"/>
                <a:gd name="connsiteX11" fmla="*/ 70635 w 79458"/>
                <a:gd name="connsiteY11" fmla="*/ 55169 h 193130"/>
                <a:gd name="connsiteX12" fmla="*/ 35592 w 79458"/>
                <a:gd name="connsiteY12" fmla="*/ 55169 h 193130"/>
                <a:gd name="connsiteX13" fmla="*/ 35592 w 79458"/>
                <a:gd name="connsiteY13" fmla="*/ 52129 h 193130"/>
                <a:gd name="connsiteX14" fmla="*/ 57391 w 79458"/>
                <a:gd name="connsiteY14" fmla="*/ 29231 h 193130"/>
                <a:gd name="connsiteX15" fmla="*/ 70916 w 79458"/>
                <a:gd name="connsiteY15" fmla="*/ 30611 h 193130"/>
                <a:gd name="connsiteX16" fmla="*/ 76151 w 79458"/>
                <a:gd name="connsiteY16" fmla="*/ 25375 h 193130"/>
                <a:gd name="connsiteX17" fmla="*/ 78910 w 79458"/>
                <a:gd name="connsiteY17" fmla="*/ 11034 h 193130"/>
                <a:gd name="connsiteX18" fmla="*/ 79459 w 79458"/>
                <a:gd name="connsiteY18" fmla="*/ 7445 h 193130"/>
                <a:gd name="connsiteX19" fmla="*/ 73942 w 79458"/>
                <a:gd name="connsiteY19" fmla="*/ 1928 h 193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9458" h="193130">
                  <a:moveTo>
                    <a:pt x="73942" y="1928"/>
                  </a:moveTo>
                  <a:cubicBezTo>
                    <a:pt x="68425" y="549"/>
                    <a:pt x="62440" y="0"/>
                    <a:pt x="56561" y="0"/>
                  </a:cubicBezTo>
                  <a:cubicBezTo>
                    <a:pt x="22349" y="0"/>
                    <a:pt x="0" y="18211"/>
                    <a:pt x="0" y="57940"/>
                  </a:cubicBezTo>
                  <a:lnTo>
                    <a:pt x="0" y="187613"/>
                  </a:lnTo>
                  <a:cubicBezTo>
                    <a:pt x="0" y="190921"/>
                    <a:pt x="2209" y="193130"/>
                    <a:pt x="5517" y="193130"/>
                  </a:cubicBezTo>
                  <a:lnTo>
                    <a:pt x="30075" y="193130"/>
                  </a:lnTo>
                  <a:cubicBezTo>
                    <a:pt x="33382" y="193130"/>
                    <a:pt x="35592" y="190921"/>
                    <a:pt x="35592" y="187613"/>
                  </a:cubicBezTo>
                  <a:lnTo>
                    <a:pt x="35592" y="85525"/>
                  </a:lnTo>
                  <a:lnTo>
                    <a:pt x="70635" y="85525"/>
                  </a:lnTo>
                  <a:cubicBezTo>
                    <a:pt x="74223" y="85525"/>
                    <a:pt x="76151" y="83315"/>
                    <a:pt x="76151" y="80008"/>
                  </a:cubicBezTo>
                  <a:lnTo>
                    <a:pt x="76151" y="60967"/>
                  </a:lnTo>
                  <a:cubicBezTo>
                    <a:pt x="76151" y="57378"/>
                    <a:pt x="74223" y="55169"/>
                    <a:pt x="70635" y="55169"/>
                  </a:cubicBezTo>
                  <a:lnTo>
                    <a:pt x="35592" y="55169"/>
                  </a:lnTo>
                  <a:lnTo>
                    <a:pt x="35592" y="52129"/>
                  </a:lnTo>
                  <a:cubicBezTo>
                    <a:pt x="35592" y="36958"/>
                    <a:pt x="42207" y="29231"/>
                    <a:pt x="57391" y="29231"/>
                  </a:cubicBezTo>
                  <a:cubicBezTo>
                    <a:pt x="62908" y="29231"/>
                    <a:pt x="68854" y="30611"/>
                    <a:pt x="70916" y="30611"/>
                  </a:cubicBezTo>
                  <a:cubicBezTo>
                    <a:pt x="74223" y="30611"/>
                    <a:pt x="75602" y="28682"/>
                    <a:pt x="76151" y="25375"/>
                  </a:cubicBezTo>
                  <a:lnTo>
                    <a:pt x="78910" y="11034"/>
                  </a:lnTo>
                  <a:cubicBezTo>
                    <a:pt x="79151" y="9762"/>
                    <a:pt x="79459" y="8637"/>
                    <a:pt x="79459" y="7445"/>
                  </a:cubicBezTo>
                  <a:cubicBezTo>
                    <a:pt x="79459" y="4379"/>
                    <a:pt x="77798" y="2758"/>
                    <a:pt x="73942" y="1928"/>
                  </a:cubicBezTo>
                  <a:close/>
                </a:path>
              </a:pathLst>
            </a:custGeom>
            <a:solidFill>
              <a:srgbClr val="000000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9905020-CD0B-4A46-939E-1EAE9F95FCC5}"/>
                </a:ext>
              </a:extLst>
            </p:cNvPr>
            <p:cNvSpPr/>
            <p:nvPr/>
          </p:nvSpPr>
          <p:spPr>
            <a:xfrm>
              <a:off x="11168862" y="6696085"/>
              <a:ext cx="38350" cy="38082"/>
            </a:xfrm>
            <a:custGeom>
              <a:avLst/>
              <a:gdLst>
                <a:gd name="connsiteX0" fmla="*/ 18760 w 38350"/>
                <a:gd name="connsiteY0" fmla="*/ 0 h 38082"/>
                <a:gd name="connsiteX1" fmla="*/ 0 w 38350"/>
                <a:gd name="connsiteY1" fmla="*/ 19041 h 38082"/>
                <a:gd name="connsiteX2" fmla="*/ 19590 w 38350"/>
                <a:gd name="connsiteY2" fmla="*/ 38082 h 38082"/>
                <a:gd name="connsiteX3" fmla="*/ 38350 w 38350"/>
                <a:gd name="connsiteY3" fmla="*/ 19041 h 38082"/>
                <a:gd name="connsiteX4" fmla="*/ 18760 w 38350"/>
                <a:gd name="connsiteY4" fmla="*/ 0 h 38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50" h="38082">
                  <a:moveTo>
                    <a:pt x="18760" y="0"/>
                  </a:moveTo>
                  <a:cubicBezTo>
                    <a:pt x="7445" y="0"/>
                    <a:pt x="0" y="7177"/>
                    <a:pt x="0" y="19041"/>
                  </a:cubicBezTo>
                  <a:cubicBezTo>
                    <a:pt x="0" y="30624"/>
                    <a:pt x="7445" y="38082"/>
                    <a:pt x="19590" y="38082"/>
                  </a:cubicBezTo>
                  <a:cubicBezTo>
                    <a:pt x="30905" y="38082"/>
                    <a:pt x="38350" y="30637"/>
                    <a:pt x="38350" y="19041"/>
                  </a:cubicBezTo>
                  <a:cubicBezTo>
                    <a:pt x="38350" y="7164"/>
                    <a:pt x="30892" y="0"/>
                    <a:pt x="18760" y="0"/>
                  </a:cubicBezTo>
                  <a:close/>
                </a:path>
              </a:pathLst>
            </a:custGeom>
            <a:solidFill>
              <a:srgbClr val="7A00E6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E24F810-F334-445F-8BE8-AA5119DFE7ED}"/>
                </a:ext>
              </a:extLst>
            </p:cNvPr>
            <p:cNvSpPr/>
            <p:nvPr/>
          </p:nvSpPr>
          <p:spPr>
            <a:xfrm>
              <a:off x="11893097" y="6538319"/>
              <a:ext cx="38350" cy="38082"/>
            </a:xfrm>
            <a:custGeom>
              <a:avLst/>
              <a:gdLst>
                <a:gd name="connsiteX0" fmla="*/ 18760 w 38350"/>
                <a:gd name="connsiteY0" fmla="*/ 0 h 38082"/>
                <a:gd name="connsiteX1" fmla="*/ 0 w 38350"/>
                <a:gd name="connsiteY1" fmla="*/ 19041 h 38082"/>
                <a:gd name="connsiteX2" fmla="*/ 19590 w 38350"/>
                <a:gd name="connsiteY2" fmla="*/ 38082 h 38082"/>
                <a:gd name="connsiteX3" fmla="*/ 38350 w 38350"/>
                <a:gd name="connsiteY3" fmla="*/ 19041 h 38082"/>
                <a:gd name="connsiteX4" fmla="*/ 18760 w 38350"/>
                <a:gd name="connsiteY4" fmla="*/ 0 h 38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50" h="38082">
                  <a:moveTo>
                    <a:pt x="18760" y="0"/>
                  </a:moveTo>
                  <a:cubicBezTo>
                    <a:pt x="7445" y="0"/>
                    <a:pt x="0" y="7177"/>
                    <a:pt x="0" y="19041"/>
                  </a:cubicBezTo>
                  <a:cubicBezTo>
                    <a:pt x="0" y="30624"/>
                    <a:pt x="7445" y="38082"/>
                    <a:pt x="19590" y="38082"/>
                  </a:cubicBezTo>
                  <a:cubicBezTo>
                    <a:pt x="30905" y="38082"/>
                    <a:pt x="38350" y="30637"/>
                    <a:pt x="38350" y="19041"/>
                  </a:cubicBezTo>
                  <a:cubicBezTo>
                    <a:pt x="38350" y="7164"/>
                    <a:pt x="30892" y="0"/>
                    <a:pt x="18760" y="0"/>
                  </a:cubicBezTo>
                  <a:close/>
                </a:path>
              </a:pathLst>
            </a:custGeom>
            <a:solidFill>
              <a:srgbClr val="7A00E6"/>
            </a:solidFill>
            <a:ln w="13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>
                <a:latin typeface="Verdana" panose="020B0604030504040204" pitchFamily="34" charset="0"/>
              </a:endParaRPr>
            </a:p>
          </p:txBody>
        </p:sp>
      </p:grp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F30751-A0C0-8BCA-32EE-6EBA8BDC5E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0538" y="6356350"/>
            <a:ext cx="95603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lang="en-US" sz="7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</a:lstStyle>
          <a:p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A28CA9-2E7B-53A1-963F-9AFD3581A951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5893562" y="0"/>
            <a:ext cx="433388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IN" sz="1000">
                <a:solidFill>
                  <a:srgbClr val="4A569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402900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4" r:id="rId18"/>
    <p:sldLayoutId id="2147483715" r:id="rId19"/>
    <p:sldLayoutId id="2147483716" r:id="rId20"/>
    <p:sldLayoutId id="2147483717" r:id="rId21"/>
    <p:sldLayoutId id="2147483718" r:id="rId22"/>
    <p:sldLayoutId id="2147483719" r:id="rId23"/>
    <p:sldLayoutId id="2147483720" r:id="rId24"/>
    <p:sldLayoutId id="2147483721" r:id="rId25"/>
    <p:sldLayoutId id="2147483722" r:id="rId26"/>
    <p:sldLayoutId id="2147483723" r:id="rId27"/>
    <p:sldLayoutId id="2147483724" r:id="rId28"/>
    <p:sldLayoutId id="2147483725" r:id="rId29"/>
    <p:sldLayoutId id="2147483726" r:id="rId30"/>
    <p:sldLayoutId id="2147483727" r:id="rId31"/>
    <p:sldLayoutId id="2147483728" r:id="rId32"/>
    <p:sldLayoutId id="2147483729" r:id="rId33"/>
    <p:sldLayoutId id="2147483730" r:id="rId34"/>
    <p:sldLayoutId id="2147483731" r:id="rId35"/>
    <p:sldLayoutId id="2147483732" r:id="rId36"/>
    <p:sldLayoutId id="2147483733" r:id="rId37"/>
  </p:sldLayoutIdLst>
  <p:hf sldNum="0" hdr="0" dt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800" b="0" kern="1200" cap="none" baseline="0">
          <a:solidFill>
            <a:schemeClr val="accent2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16000" indent="-216000" algn="l" defTabSz="685800" rtl="0" eaLnBrk="1" latinLnBrk="0" hangingPunct="1">
        <a:lnSpc>
          <a:spcPct val="100000"/>
        </a:lnSpc>
        <a:spcBef>
          <a:spcPts val="1200"/>
        </a:spcBef>
        <a:buClr>
          <a:schemeClr val="accent2"/>
        </a:buClr>
        <a:buSzPct val="100000"/>
        <a:buFont typeface="Calibri" panose="020F0502020204030204" pitchFamily="34" charset="0"/>
        <a:buChar char="•"/>
        <a:defRPr sz="2000" b="0" kern="1200">
          <a:solidFill>
            <a:schemeClr val="tx1">
              <a:lumMod val="75000"/>
              <a:lumOff val="2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1pPr>
      <a:lvl2pPr marL="504000" indent="-180000" algn="l" defTabSz="6858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Calibri" panose="020F0502020204030204" pitchFamily="34" charset="0"/>
        <a:buChar char="‒"/>
        <a:defRPr sz="1800" b="0" kern="1200">
          <a:solidFill>
            <a:schemeClr val="tx1">
              <a:lumMod val="75000"/>
              <a:lumOff val="2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2pPr>
      <a:lvl3pPr marL="792000" indent="-171450" algn="l" defTabSz="685800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Font typeface="Calibri" panose="020F0502020204030204" pitchFamily="34" charset="0"/>
        <a:buChar char="–"/>
        <a:defRPr sz="1600" b="0" kern="1200">
          <a:solidFill>
            <a:schemeClr val="tx1">
              <a:lumMod val="75000"/>
              <a:lumOff val="2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044000" indent="-144000" algn="l" defTabSz="6858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Arial" panose="020B0604020202020204" pitchFamily="34" charset="0"/>
        <a:buChar char="•"/>
        <a:defRPr sz="1400" b="0" kern="1200">
          <a:solidFill>
            <a:schemeClr val="tx1">
              <a:lumMod val="75000"/>
              <a:lumOff val="2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1296000" indent="-144000" algn="l" defTabSz="6858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Arial" panose="020B0604020202020204" pitchFamily="34" charset="0"/>
        <a:buChar char="•"/>
        <a:defRPr sz="1200" b="0" kern="1200">
          <a:solidFill>
            <a:schemeClr val="tx1">
              <a:lumMod val="75000"/>
              <a:lumOff val="25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50">
          <p15:clr>
            <a:srgbClr val="F26B43"/>
          </p15:clr>
        </p15:guide>
        <p15:guide id="2" pos="7413">
          <p15:clr>
            <a:srgbClr val="F26B43"/>
          </p15:clr>
        </p15:guide>
        <p15:guide id="3" orient="horz" pos="984">
          <p15:clr>
            <a:srgbClr val="F26B43"/>
          </p15:clr>
        </p15:guide>
        <p15:guide id="4" orient="horz" pos="3932">
          <p15:clr>
            <a:srgbClr val="F26B43"/>
          </p15:clr>
        </p15:guide>
        <p15:guide id="5" orient="horz" pos="375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image" Target="../media/image22.emf"/><Relationship Id="rId7" Type="http://schemas.openxmlformats.org/officeDocument/2006/relationships/image" Target="NUL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Relationship Id="rId6" Type="http://schemas.openxmlformats.org/officeDocument/2006/relationships/customXml" Target="../ink/ink2.xml"/><Relationship Id="rId11" Type="http://schemas.openxmlformats.org/officeDocument/2006/relationships/image" Target="NULL"/><Relationship Id="rId5" Type="http://schemas.openxmlformats.org/officeDocument/2006/relationships/image" Target="NULL"/><Relationship Id="rId10" Type="http://schemas.openxmlformats.org/officeDocument/2006/relationships/customXml" Target="../ink/ink4.xml"/><Relationship Id="rId4" Type="http://schemas.openxmlformats.org/officeDocument/2006/relationships/customXml" Target="../ink/ink1.xml"/><Relationship Id="rId9" Type="http://schemas.openxmlformats.org/officeDocument/2006/relationships/image" Target="NUL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4.emf"/><Relationship Id="rId7" Type="http://schemas.openxmlformats.org/officeDocument/2006/relationships/image" Target="NULL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9.xml"/><Relationship Id="rId6" Type="http://schemas.openxmlformats.org/officeDocument/2006/relationships/customXml" Target="../ink/ink6.xml"/><Relationship Id="rId5" Type="http://schemas.openxmlformats.org/officeDocument/2006/relationships/image" Target="NULL"/><Relationship Id="rId10" Type="http://schemas.openxmlformats.org/officeDocument/2006/relationships/image" Target="../media/image27.jpeg"/><Relationship Id="rId4" Type="http://schemas.openxmlformats.org/officeDocument/2006/relationships/customXml" Target="../ink/ink5.xml"/><Relationship Id="rId9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29.emf"/><Relationship Id="rId7" Type="http://schemas.openxmlformats.org/officeDocument/2006/relationships/customXml" Target="../ink/ink8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Relationship Id="rId6" Type="http://schemas.openxmlformats.org/officeDocument/2006/relationships/image" Target="NULL"/><Relationship Id="rId5" Type="http://schemas.openxmlformats.org/officeDocument/2006/relationships/customXml" Target="../ink/ink7.xml"/><Relationship Id="rId4" Type="http://schemas.openxmlformats.org/officeDocument/2006/relationships/image" Target="../media/image2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29.emf"/><Relationship Id="rId7" Type="http://schemas.openxmlformats.org/officeDocument/2006/relationships/customXml" Target="../ink/ink10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Relationship Id="rId6" Type="http://schemas.openxmlformats.org/officeDocument/2006/relationships/image" Target="NULL"/><Relationship Id="rId5" Type="http://schemas.openxmlformats.org/officeDocument/2006/relationships/customXml" Target="../ink/ink9.xml"/><Relationship Id="rId4" Type="http://schemas.openxmlformats.org/officeDocument/2006/relationships/image" Target="../media/image22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9.xml"/><Relationship Id="rId5" Type="http://schemas.openxmlformats.org/officeDocument/2006/relationships/hyperlink" Target="https://www.nczisk.sk/Documents/rocenky/2020/Zdravotnicka_rocenka_Slovenskej_republiky_2020.pdf" TargetMode="Externa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A picture containing text&#10;&#10;Description automatically generated">
            <a:extLst>
              <a:ext uri="{FF2B5EF4-FFF2-40B4-BE49-F238E27FC236}">
                <a16:creationId xmlns:a16="http://schemas.microsoft.com/office/drawing/2014/main" id="{3F4E2282-4876-E61E-2F12-C7736562B157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9" r="3519"/>
          <a:stretch/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210775-3561-4E9A-3C34-6BCF161DB8D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535943" y="1813303"/>
            <a:ext cx="5444715" cy="1658148"/>
          </a:xfrm>
        </p:spPr>
        <p:txBody>
          <a:bodyPr/>
          <a:lstStyle/>
          <a:p>
            <a:r>
              <a:rPr lang="en-GB" dirty="0"/>
              <a:t>SIRIUS Project</a:t>
            </a:r>
          </a:p>
          <a:p>
            <a:r>
              <a:rPr lang="en-GB" sz="2000" dirty="0"/>
              <a:t>Insights from a </a:t>
            </a:r>
            <a:br>
              <a:rPr lang="en-GB" sz="2000" dirty="0"/>
            </a:br>
            <a:r>
              <a:rPr lang="en-GB" sz="2000" dirty="0"/>
              <a:t>population-wide liver </a:t>
            </a:r>
            <a:br>
              <a:rPr lang="en-GB" sz="2000" dirty="0"/>
            </a:br>
            <a:r>
              <a:rPr lang="en-GB" sz="2000" dirty="0"/>
              <a:t>disease screening program in Slovakia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F2EAC95-4135-3BED-7423-014C1F7A0A2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783430" y="3645159"/>
            <a:ext cx="4949741" cy="537959"/>
          </a:xfrm>
        </p:spPr>
        <p:txBody>
          <a:bodyPr/>
          <a:lstStyle/>
          <a:p>
            <a:r>
              <a:rPr lang="en-GB" dirty="0" err="1"/>
              <a:t>Lubomir</a:t>
            </a:r>
            <a:r>
              <a:rPr lang="en-GB" dirty="0"/>
              <a:t> </a:t>
            </a:r>
            <a:r>
              <a:rPr lang="en-GB" dirty="0" err="1"/>
              <a:t>Skladany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1F332DD-935F-B728-5171-2410CB64C30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535943" y="4207500"/>
            <a:ext cx="5444715" cy="770660"/>
          </a:xfrm>
        </p:spPr>
        <p:txBody>
          <a:bodyPr/>
          <a:lstStyle/>
          <a:p>
            <a:r>
              <a:rPr lang="en-GB" dirty="0"/>
              <a:t>Hepatology, Gastroenterology and Liver Transplantation (HEGITO), Department of Internal Medicine 2, Slovak Medical University, F.D. Roosevelt University Hospital, Slovakia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A50DAB-E1AB-EFBE-CADF-8957FFF9181A}"/>
              </a:ext>
            </a:extLst>
          </p:cNvPr>
          <p:cNvSpPr txBox="1"/>
          <p:nvPr/>
        </p:nvSpPr>
        <p:spPr>
          <a:xfrm>
            <a:off x="231606" y="6393687"/>
            <a:ext cx="63475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 MAT-GLB-2302799  │  Date of approval: June 2023</a:t>
            </a:r>
            <a:endParaRPr lang="en-GB" sz="12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3D6986C-3BFB-7DE2-C45F-8B9274941187}"/>
              </a:ext>
            </a:extLst>
          </p:cNvPr>
          <p:cNvGrpSpPr/>
          <p:nvPr/>
        </p:nvGrpSpPr>
        <p:grpSpPr>
          <a:xfrm>
            <a:off x="-226164" y="335991"/>
            <a:ext cx="12375810" cy="7274623"/>
            <a:chOff x="-504077" y="2288"/>
            <a:chExt cx="12375810" cy="727462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D815C11-DDF5-D6A8-39F7-94760FDC9C42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5878978" y="3905088"/>
              <a:ext cx="2608365" cy="1875101"/>
              <a:chOff x="4679949" y="2971278"/>
              <a:chExt cx="3225248" cy="2318565"/>
            </a:xfrm>
          </p:grpSpPr>
          <p:sp>
            <p:nvSpPr>
              <p:cNvPr id="29" name="Hexagon 28">
                <a:extLst>
                  <a:ext uri="{FF2B5EF4-FFF2-40B4-BE49-F238E27FC236}">
                    <a16:creationId xmlns:a16="http://schemas.microsoft.com/office/drawing/2014/main" id="{7DF75E47-945D-CE1B-C8F6-AE704EA1E202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" name="Hexagon 29">
                <a:extLst>
                  <a:ext uri="{FF2B5EF4-FFF2-40B4-BE49-F238E27FC236}">
                    <a16:creationId xmlns:a16="http://schemas.microsoft.com/office/drawing/2014/main" id="{5385EC96-0832-6993-9F96-7560C35B466B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FF2A444-0181-5934-49B4-033FC976A654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8078332" y="492925"/>
              <a:ext cx="3793401" cy="1875101"/>
              <a:chOff x="4679949" y="2971278"/>
              <a:chExt cx="4690547" cy="2318565"/>
            </a:xfrm>
          </p:grpSpPr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id="{A7753C19-E84F-C3D3-A032-7011EC11C416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7" name="Hexagon 26">
                <a:extLst>
                  <a:ext uri="{FF2B5EF4-FFF2-40B4-BE49-F238E27FC236}">
                    <a16:creationId xmlns:a16="http://schemas.microsoft.com/office/drawing/2014/main" id="{8E92B410-FCD9-0696-15BA-C6401C26585D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8" name="Hexagon 27">
                <a:extLst>
                  <a:ext uri="{FF2B5EF4-FFF2-40B4-BE49-F238E27FC236}">
                    <a16:creationId xmlns:a16="http://schemas.microsoft.com/office/drawing/2014/main" id="{CCD8D7BB-4DFF-021B-80BC-66C9D0C04B98}"/>
                  </a:ext>
                </a:extLst>
              </p:cNvPr>
              <p:cNvSpPr/>
              <p:nvPr/>
            </p:nvSpPr>
            <p:spPr>
              <a:xfrm>
                <a:off x="7617543" y="3778678"/>
                <a:ext cx="1752953" cy="1511165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06981D7-92E8-9B1E-1335-5A31BDB1D3F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232720" y="4856316"/>
              <a:ext cx="2608365" cy="1875101"/>
              <a:chOff x="4679949" y="2971278"/>
              <a:chExt cx="3225248" cy="2318565"/>
            </a:xfrm>
          </p:grpSpPr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A1AEB81F-F818-AC4F-45C9-2CC2888F5F3E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id="{CD648093-4AD3-0B9A-CF43-C94C91341219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B5D9B7C-4B4F-6008-3140-49933B0716BA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2447075" y="2288"/>
              <a:ext cx="2608365" cy="2516036"/>
              <a:chOff x="4679949" y="2971278"/>
              <a:chExt cx="3225248" cy="3111082"/>
            </a:xfrm>
          </p:grpSpPr>
          <p:sp>
            <p:nvSpPr>
              <p:cNvPr id="19" name="Hexagon 18">
                <a:extLst>
                  <a:ext uri="{FF2B5EF4-FFF2-40B4-BE49-F238E27FC236}">
                    <a16:creationId xmlns:a16="http://schemas.microsoft.com/office/drawing/2014/main" id="{05FF12E7-BBE9-596E-7E8D-6BC1958D265D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0" name="Hexagon 19">
                <a:extLst>
                  <a:ext uri="{FF2B5EF4-FFF2-40B4-BE49-F238E27FC236}">
                    <a16:creationId xmlns:a16="http://schemas.microsoft.com/office/drawing/2014/main" id="{2D83D4F0-E2C1-10F1-3D7E-FA8C2D7C01D5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1" name="Hexagon 20">
                <a:extLst>
                  <a:ext uri="{FF2B5EF4-FFF2-40B4-BE49-F238E27FC236}">
                    <a16:creationId xmlns:a16="http://schemas.microsoft.com/office/drawing/2014/main" id="{244FFAAE-6693-CE37-3680-AB452D2DE848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2" name="Hexagon 11">
              <a:extLst>
                <a:ext uri="{FF2B5EF4-FFF2-40B4-BE49-F238E27FC236}">
                  <a16:creationId xmlns:a16="http://schemas.microsoft.com/office/drawing/2014/main" id="{9166A7DC-4AE4-CC57-087B-A0DE64B40495}"/>
                </a:ext>
              </a:extLst>
            </p:cNvPr>
            <p:cNvSpPr/>
            <p:nvPr userDrawn="1"/>
          </p:nvSpPr>
          <p:spPr>
            <a:xfrm>
              <a:off x="-504077" y="201524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3" name="Hexagon 12">
              <a:extLst>
                <a:ext uri="{FF2B5EF4-FFF2-40B4-BE49-F238E27FC236}">
                  <a16:creationId xmlns:a16="http://schemas.microsoft.com/office/drawing/2014/main" id="{60BA6065-0C27-22AD-8084-AC4B66C14D9C}"/>
                </a:ext>
              </a:extLst>
            </p:cNvPr>
            <p:cNvSpPr/>
            <p:nvPr userDrawn="1"/>
          </p:nvSpPr>
          <p:spPr>
            <a:xfrm>
              <a:off x="-504077" y="803666"/>
              <a:ext cx="1417671" cy="1222130"/>
            </a:xfrm>
            <a:prstGeom prst="hexagon">
              <a:avLst/>
            </a:prstGeom>
            <a:solidFill>
              <a:schemeClr val="bg1">
                <a:alpha val="5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4" name="Hexagon 13">
              <a:extLst>
                <a:ext uri="{FF2B5EF4-FFF2-40B4-BE49-F238E27FC236}">
                  <a16:creationId xmlns:a16="http://schemas.microsoft.com/office/drawing/2014/main" id="{309C1CCF-0E4B-0502-AB30-82B123159D70}"/>
                </a:ext>
              </a:extLst>
            </p:cNvPr>
            <p:cNvSpPr/>
            <p:nvPr userDrawn="1"/>
          </p:nvSpPr>
          <p:spPr>
            <a:xfrm>
              <a:off x="9881752" y="3905088"/>
              <a:ext cx="1417671" cy="1222130"/>
            </a:xfrm>
            <a:prstGeom prst="hexagon">
              <a:avLst/>
            </a:prstGeom>
            <a:solidFill>
              <a:schemeClr val="bg1">
                <a:alpha val="12000"/>
              </a:schemeClr>
            </a:solidFill>
            <a:ln w="22225" cap="rnd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348CCAB-3B8F-8655-419B-77BF880BBF3B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913594" y="4760875"/>
              <a:ext cx="2608365" cy="2516036"/>
              <a:chOff x="4679949" y="2971278"/>
              <a:chExt cx="3225248" cy="3111082"/>
            </a:xfrm>
          </p:grpSpPr>
          <p:sp>
            <p:nvSpPr>
              <p:cNvPr id="16" name="Hexagon 15">
                <a:extLst>
                  <a:ext uri="{FF2B5EF4-FFF2-40B4-BE49-F238E27FC236}">
                    <a16:creationId xmlns:a16="http://schemas.microsoft.com/office/drawing/2014/main" id="{ECCBCEE1-92B1-E01B-B105-3CBFA3173D39}"/>
                  </a:ext>
                </a:extLst>
              </p:cNvPr>
              <p:cNvSpPr/>
              <p:nvPr/>
            </p:nvSpPr>
            <p:spPr>
              <a:xfrm>
                <a:off x="4679949" y="3778677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7" name="Hexagon 16">
                <a:extLst>
                  <a:ext uri="{FF2B5EF4-FFF2-40B4-BE49-F238E27FC236}">
                    <a16:creationId xmlns:a16="http://schemas.microsoft.com/office/drawing/2014/main" id="{2C66FDEE-67AE-11BD-FCFE-C3313AD53331}"/>
                  </a:ext>
                </a:extLst>
              </p:cNvPr>
              <p:cNvSpPr/>
              <p:nvPr/>
            </p:nvSpPr>
            <p:spPr>
              <a:xfrm>
                <a:off x="6152244" y="2971278"/>
                <a:ext cx="1752953" cy="1511166"/>
              </a:xfrm>
              <a:prstGeom prst="hexagon">
                <a:avLst/>
              </a:prstGeom>
              <a:solidFill>
                <a:schemeClr val="bg1">
                  <a:alpha val="5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" name="Hexagon 17">
                <a:extLst>
                  <a:ext uri="{FF2B5EF4-FFF2-40B4-BE49-F238E27FC236}">
                    <a16:creationId xmlns:a16="http://schemas.microsoft.com/office/drawing/2014/main" id="{5289513A-4CCA-ACBB-ACC6-C5CD5A6E33CE}"/>
                  </a:ext>
                </a:extLst>
              </p:cNvPr>
              <p:cNvSpPr/>
              <p:nvPr/>
            </p:nvSpPr>
            <p:spPr>
              <a:xfrm>
                <a:off x="6148746" y="4571195"/>
                <a:ext cx="1752953" cy="1511165"/>
              </a:xfrm>
              <a:prstGeom prst="hexagon">
                <a:avLst/>
              </a:prstGeom>
              <a:solidFill>
                <a:schemeClr val="bg1">
                  <a:alpha val="4000"/>
                </a:schemeClr>
              </a:solidFill>
              <a:ln w="22225" cap="rnd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14577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2D63EE6B-ED04-FC41-FBFC-F5DCF52DE035}"/>
              </a:ext>
            </a:extLst>
          </p:cNvPr>
          <p:cNvSpPr/>
          <p:nvPr/>
        </p:nvSpPr>
        <p:spPr>
          <a:xfrm>
            <a:off x="2350298" y="3860335"/>
            <a:ext cx="7491405" cy="1447973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tIns="108000" rtlCol="0" anchor="t"/>
          <a:lstStyle/>
          <a:p>
            <a:pPr algn="ctr" defTabSz="685800">
              <a:spcBef>
                <a:spcPts val="1200"/>
              </a:spcBef>
              <a:buClr>
                <a:schemeClr val="accent2"/>
              </a:buClr>
              <a:buSzPct val="100000"/>
            </a:pPr>
            <a:r>
              <a:rPr lang="en-GB" sz="2000" i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Check-ups in stable health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FB02988-0B1E-5B73-8D22-2F3F99552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SIRIUS </a:t>
            </a:r>
            <a:r>
              <a:rPr lang="en-GB" dirty="0" err="1"/>
              <a:t>Amb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5AF435-2A6D-AD5E-E38E-51A610EC2C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/>
            <a:r>
              <a:rPr lang="en-GB" dirty="0"/>
              <a:t>Insights for the SIRIUS Project based on Professor </a:t>
            </a:r>
            <a:r>
              <a:rPr lang="en-GB" dirty="0" err="1"/>
              <a:t>Skladany’s</a:t>
            </a:r>
            <a:r>
              <a:rPr lang="en-GB" dirty="0"/>
              <a:t> experience.</a:t>
            </a:r>
          </a:p>
          <a:p>
            <a:pPr lvl="0"/>
            <a:r>
              <a:rPr lang="en-GB" dirty="0" err="1"/>
              <a:t>Szántová</a:t>
            </a:r>
            <a:r>
              <a:rPr lang="en-GB" dirty="0"/>
              <a:t> M, et al. </a:t>
            </a:r>
            <a:r>
              <a:rPr lang="pl-PL" dirty="0" err="1"/>
              <a:t>Diab</a:t>
            </a:r>
            <a:r>
              <a:rPr lang="pl-PL" dirty="0"/>
              <a:t> </a:t>
            </a:r>
            <a:r>
              <a:rPr lang="pl-PL" dirty="0" err="1"/>
              <a:t>Obez</a:t>
            </a:r>
            <a:r>
              <a:rPr lang="pl-PL" dirty="0"/>
              <a:t> 2022;22:109</a:t>
            </a:r>
            <a:r>
              <a:rPr lang="en-GB" dirty="0"/>
              <a:t>–</a:t>
            </a:r>
            <a:r>
              <a:rPr lang="pl-PL" dirty="0"/>
              <a:t>124</a:t>
            </a:r>
            <a:r>
              <a:rPr lang="en-GB" dirty="0"/>
              <a:t> </a:t>
            </a:r>
            <a:endParaRPr lang="en-GB" noProof="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2D41F93-85EC-B29A-85F1-A22EC8357D5C}"/>
              </a:ext>
            </a:extLst>
          </p:cNvPr>
          <p:cNvSpPr/>
          <p:nvPr/>
        </p:nvSpPr>
        <p:spPr>
          <a:xfrm>
            <a:off x="4331273" y="4579482"/>
            <a:ext cx="4528915" cy="464440"/>
          </a:xfrm>
          <a:prstGeom prst="roundRect">
            <a:avLst/>
          </a:prstGeom>
          <a:solidFill>
            <a:schemeClr val="bg1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Stool sample for microbiome analysis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9ACE08B-6518-D9DA-AD3C-BF9D5C1888C5}"/>
              </a:ext>
            </a:extLst>
          </p:cNvPr>
          <p:cNvGrpSpPr/>
          <p:nvPr/>
        </p:nvGrpSpPr>
        <p:grpSpPr>
          <a:xfrm>
            <a:off x="3126313" y="4099999"/>
            <a:ext cx="935764" cy="1041826"/>
            <a:chOff x="3075213" y="4179267"/>
            <a:chExt cx="935764" cy="1041826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DFAAA034-AE83-C9E9-5806-77E7FD2FAA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96173" y="4390284"/>
              <a:ext cx="714804" cy="730273"/>
            </a:xfrm>
            <a:custGeom>
              <a:avLst/>
              <a:gdLst>
                <a:gd name="T0" fmla="*/ 262 w 392"/>
                <a:gd name="T1" fmla="*/ 212 h 400"/>
                <a:gd name="T2" fmla="*/ 278 w 392"/>
                <a:gd name="T3" fmla="*/ 227 h 400"/>
                <a:gd name="T4" fmla="*/ 377 w 392"/>
                <a:gd name="T5" fmla="*/ 325 h 400"/>
                <a:gd name="T6" fmla="*/ 391 w 392"/>
                <a:gd name="T7" fmla="*/ 359 h 400"/>
                <a:gd name="T8" fmla="*/ 336 w 392"/>
                <a:gd name="T9" fmla="*/ 385 h 400"/>
                <a:gd name="T10" fmla="*/ 326 w 392"/>
                <a:gd name="T11" fmla="*/ 376 h 400"/>
                <a:gd name="T12" fmla="*/ 224 w 392"/>
                <a:gd name="T13" fmla="*/ 274 h 400"/>
                <a:gd name="T14" fmla="*/ 214 w 392"/>
                <a:gd name="T15" fmla="*/ 261 h 400"/>
                <a:gd name="T16" fmla="*/ 35 w 392"/>
                <a:gd name="T17" fmla="*/ 219 h 400"/>
                <a:gd name="T18" fmla="*/ 55 w 392"/>
                <a:gd name="T19" fmla="*/ 48 h 400"/>
                <a:gd name="T20" fmla="*/ 223 w 392"/>
                <a:gd name="T21" fmla="*/ 36 h 400"/>
                <a:gd name="T22" fmla="*/ 262 w 392"/>
                <a:gd name="T23" fmla="*/ 212 h 400"/>
                <a:gd name="T24" fmla="*/ 249 w 392"/>
                <a:gd name="T25" fmla="*/ 145 h 400"/>
                <a:gd name="T26" fmla="*/ 146 w 392"/>
                <a:gd name="T27" fmla="*/ 41 h 400"/>
                <a:gd name="T28" fmla="*/ 43 w 392"/>
                <a:gd name="T29" fmla="*/ 145 h 400"/>
                <a:gd name="T30" fmla="*/ 146 w 392"/>
                <a:gd name="T31" fmla="*/ 249 h 400"/>
                <a:gd name="T32" fmla="*/ 249 w 392"/>
                <a:gd name="T33" fmla="*/ 14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2" h="400">
                  <a:moveTo>
                    <a:pt x="262" y="212"/>
                  </a:moveTo>
                  <a:cubicBezTo>
                    <a:pt x="268" y="218"/>
                    <a:pt x="273" y="222"/>
                    <a:pt x="278" y="227"/>
                  </a:cubicBezTo>
                  <a:cubicBezTo>
                    <a:pt x="311" y="260"/>
                    <a:pt x="344" y="293"/>
                    <a:pt x="377" y="325"/>
                  </a:cubicBezTo>
                  <a:cubicBezTo>
                    <a:pt x="386" y="335"/>
                    <a:pt x="392" y="345"/>
                    <a:pt x="391" y="359"/>
                  </a:cubicBezTo>
                  <a:cubicBezTo>
                    <a:pt x="388" y="386"/>
                    <a:pt x="358" y="400"/>
                    <a:pt x="336" y="385"/>
                  </a:cubicBezTo>
                  <a:cubicBezTo>
                    <a:pt x="332" y="382"/>
                    <a:pt x="329" y="379"/>
                    <a:pt x="326" y="376"/>
                  </a:cubicBezTo>
                  <a:cubicBezTo>
                    <a:pt x="292" y="342"/>
                    <a:pt x="258" y="308"/>
                    <a:pt x="224" y="274"/>
                  </a:cubicBezTo>
                  <a:cubicBezTo>
                    <a:pt x="221" y="270"/>
                    <a:pt x="217" y="265"/>
                    <a:pt x="214" y="261"/>
                  </a:cubicBezTo>
                  <a:cubicBezTo>
                    <a:pt x="138" y="301"/>
                    <a:pt x="67" y="267"/>
                    <a:pt x="35" y="219"/>
                  </a:cubicBezTo>
                  <a:cubicBezTo>
                    <a:pt x="0" y="164"/>
                    <a:pt x="8" y="94"/>
                    <a:pt x="55" y="48"/>
                  </a:cubicBezTo>
                  <a:cubicBezTo>
                    <a:pt x="101" y="5"/>
                    <a:pt x="172" y="0"/>
                    <a:pt x="223" y="36"/>
                  </a:cubicBezTo>
                  <a:cubicBezTo>
                    <a:pt x="272" y="71"/>
                    <a:pt x="300" y="143"/>
                    <a:pt x="262" y="212"/>
                  </a:cubicBezTo>
                  <a:close/>
                  <a:moveTo>
                    <a:pt x="249" y="145"/>
                  </a:moveTo>
                  <a:cubicBezTo>
                    <a:pt x="249" y="88"/>
                    <a:pt x="204" y="41"/>
                    <a:pt x="146" y="41"/>
                  </a:cubicBezTo>
                  <a:cubicBezTo>
                    <a:pt x="90" y="41"/>
                    <a:pt x="43" y="88"/>
                    <a:pt x="43" y="145"/>
                  </a:cubicBezTo>
                  <a:cubicBezTo>
                    <a:pt x="43" y="202"/>
                    <a:pt x="89" y="249"/>
                    <a:pt x="146" y="249"/>
                  </a:cubicBezTo>
                  <a:cubicBezTo>
                    <a:pt x="203" y="250"/>
                    <a:pt x="249" y="203"/>
                    <a:pt x="249" y="1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Verdana" panose="020B0604030504040204" pitchFamily="34" charset="0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E39C1124-83CF-5C0E-BA53-42A84DFDD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5889" y="4837727"/>
              <a:ext cx="131471" cy="383366"/>
            </a:xfrm>
            <a:custGeom>
              <a:avLst/>
              <a:gdLst>
                <a:gd name="T0" fmla="*/ 1 w 72"/>
                <a:gd name="T1" fmla="*/ 0 h 210"/>
                <a:gd name="T2" fmla="*/ 7 w 72"/>
                <a:gd name="T3" fmla="*/ 6 h 210"/>
                <a:gd name="T4" fmla="*/ 64 w 72"/>
                <a:gd name="T5" fmla="*/ 44 h 210"/>
                <a:gd name="T6" fmla="*/ 72 w 72"/>
                <a:gd name="T7" fmla="*/ 54 h 210"/>
                <a:gd name="T8" fmla="*/ 71 w 72"/>
                <a:gd name="T9" fmla="*/ 171 h 210"/>
                <a:gd name="T10" fmla="*/ 35 w 72"/>
                <a:gd name="T11" fmla="*/ 209 h 210"/>
                <a:gd name="T12" fmla="*/ 0 w 72"/>
                <a:gd name="T13" fmla="*/ 170 h 210"/>
                <a:gd name="T14" fmla="*/ 0 w 72"/>
                <a:gd name="T15" fmla="*/ 10 h 210"/>
                <a:gd name="T16" fmla="*/ 1 w 72"/>
                <a:gd name="T1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210">
                  <a:moveTo>
                    <a:pt x="1" y="0"/>
                  </a:moveTo>
                  <a:cubicBezTo>
                    <a:pt x="4" y="2"/>
                    <a:pt x="6" y="4"/>
                    <a:pt x="7" y="6"/>
                  </a:cubicBezTo>
                  <a:cubicBezTo>
                    <a:pt x="23" y="23"/>
                    <a:pt x="42" y="36"/>
                    <a:pt x="64" y="44"/>
                  </a:cubicBezTo>
                  <a:cubicBezTo>
                    <a:pt x="69" y="46"/>
                    <a:pt x="72" y="48"/>
                    <a:pt x="72" y="54"/>
                  </a:cubicBezTo>
                  <a:cubicBezTo>
                    <a:pt x="71" y="93"/>
                    <a:pt x="72" y="132"/>
                    <a:pt x="71" y="171"/>
                  </a:cubicBezTo>
                  <a:cubicBezTo>
                    <a:pt x="71" y="194"/>
                    <a:pt x="56" y="210"/>
                    <a:pt x="35" y="209"/>
                  </a:cubicBezTo>
                  <a:cubicBezTo>
                    <a:pt x="15" y="209"/>
                    <a:pt x="0" y="193"/>
                    <a:pt x="0" y="170"/>
                  </a:cubicBezTo>
                  <a:cubicBezTo>
                    <a:pt x="0" y="117"/>
                    <a:pt x="0" y="64"/>
                    <a:pt x="0" y="10"/>
                  </a:cubicBezTo>
                  <a:cubicBezTo>
                    <a:pt x="0" y="7"/>
                    <a:pt x="1" y="4"/>
                    <a:pt x="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Verdana" panose="020B0604030504040204" pitchFamily="34" charset="0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B11DC47F-4BAA-996B-082B-934F8F8A9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8180" y="4923902"/>
              <a:ext cx="131471" cy="297191"/>
            </a:xfrm>
            <a:custGeom>
              <a:avLst/>
              <a:gdLst>
                <a:gd name="T0" fmla="*/ 0 w 72"/>
                <a:gd name="T1" fmla="*/ 7 h 163"/>
                <a:gd name="T2" fmla="*/ 36 w 72"/>
                <a:gd name="T3" fmla="*/ 6 h 163"/>
                <a:gd name="T4" fmla="*/ 71 w 72"/>
                <a:gd name="T5" fmla="*/ 0 h 163"/>
                <a:gd name="T6" fmla="*/ 72 w 72"/>
                <a:gd name="T7" fmla="*/ 8 h 163"/>
                <a:gd name="T8" fmla="*/ 72 w 72"/>
                <a:gd name="T9" fmla="*/ 124 h 163"/>
                <a:gd name="T10" fmla="*/ 38 w 72"/>
                <a:gd name="T11" fmla="*/ 162 h 163"/>
                <a:gd name="T12" fmla="*/ 2 w 72"/>
                <a:gd name="T13" fmla="*/ 128 h 163"/>
                <a:gd name="T14" fmla="*/ 0 w 72"/>
                <a:gd name="T15" fmla="*/ 18 h 163"/>
                <a:gd name="T16" fmla="*/ 0 w 72"/>
                <a:gd name="T17" fmla="*/ 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63">
                  <a:moveTo>
                    <a:pt x="0" y="7"/>
                  </a:moveTo>
                  <a:cubicBezTo>
                    <a:pt x="13" y="7"/>
                    <a:pt x="25" y="7"/>
                    <a:pt x="36" y="6"/>
                  </a:cubicBezTo>
                  <a:cubicBezTo>
                    <a:pt x="48" y="5"/>
                    <a:pt x="59" y="2"/>
                    <a:pt x="71" y="0"/>
                  </a:cubicBezTo>
                  <a:cubicBezTo>
                    <a:pt x="71" y="2"/>
                    <a:pt x="72" y="5"/>
                    <a:pt x="72" y="8"/>
                  </a:cubicBezTo>
                  <a:cubicBezTo>
                    <a:pt x="72" y="47"/>
                    <a:pt x="72" y="85"/>
                    <a:pt x="72" y="124"/>
                  </a:cubicBezTo>
                  <a:cubicBezTo>
                    <a:pt x="72" y="146"/>
                    <a:pt x="58" y="161"/>
                    <a:pt x="38" y="162"/>
                  </a:cubicBezTo>
                  <a:cubicBezTo>
                    <a:pt x="19" y="163"/>
                    <a:pt x="2" y="150"/>
                    <a:pt x="2" y="128"/>
                  </a:cubicBezTo>
                  <a:cubicBezTo>
                    <a:pt x="0" y="92"/>
                    <a:pt x="1" y="55"/>
                    <a:pt x="0" y="18"/>
                  </a:cubicBezTo>
                  <a:cubicBezTo>
                    <a:pt x="0" y="15"/>
                    <a:pt x="0" y="12"/>
                    <a:pt x="0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Verdana" panose="020B0604030504040204" pitchFamily="34" charset="0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B34F2B8D-34DC-4FE0-5C69-25D25CF4C9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4443" y="4179267"/>
              <a:ext cx="196654" cy="194445"/>
            </a:xfrm>
            <a:custGeom>
              <a:avLst/>
              <a:gdLst>
                <a:gd name="T0" fmla="*/ 54 w 108"/>
                <a:gd name="T1" fmla="*/ 107 h 107"/>
                <a:gd name="T2" fmla="*/ 1 w 108"/>
                <a:gd name="T3" fmla="*/ 54 h 107"/>
                <a:gd name="T4" fmla="*/ 54 w 108"/>
                <a:gd name="T5" fmla="*/ 0 h 107"/>
                <a:gd name="T6" fmla="*/ 108 w 108"/>
                <a:gd name="T7" fmla="*/ 54 h 107"/>
                <a:gd name="T8" fmla="*/ 54 w 108"/>
                <a:gd name="T9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07">
                  <a:moveTo>
                    <a:pt x="54" y="107"/>
                  </a:moveTo>
                  <a:cubicBezTo>
                    <a:pt x="25" y="107"/>
                    <a:pt x="1" y="83"/>
                    <a:pt x="1" y="54"/>
                  </a:cubicBezTo>
                  <a:cubicBezTo>
                    <a:pt x="0" y="24"/>
                    <a:pt x="25" y="0"/>
                    <a:pt x="54" y="0"/>
                  </a:cubicBezTo>
                  <a:cubicBezTo>
                    <a:pt x="84" y="0"/>
                    <a:pt x="108" y="25"/>
                    <a:pt x="108" y="54"/>
                  </a:cubicBezTo>
                  <a:cubicBezTo>
                    <a:pt x="107" y="84"/>
                    <a:pt x="83" y="107"/>
                    <a:pt x="54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Verdana" panose="020B0604030504040204" pitchFamily="34" charset="0"/>
              </a:endParaRPr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E50FB355-746E-2F55-8780-EE7734DE1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213" y="4417904"/>
              <a:ext cx="335859" cy="108270"/>
            </a:xfrm>
            <a:custGeom>
              <a:avLst/>
              <a:gdLst>
                <a:gd name="T0" fmla="*/ 184 w 184"/>
                <a:gd name="T1" fmla="*/ 0 h 59"/>
                <a:gd name="T2" fmla="*/ 133 w 184"/>
                <a:gd name="T3" fmla="*/ 54 h 59"/>
                <a:gd name="T4" fmla="*/ 125 w 184"/>
                <a:gd name="T5" fmla="*/ 59 h 59"/>
                <a:gd name="T6" fmla="*/ 30 w 184"/>
                <a:gd name="T7" fmla="*/ 59 h 59"/>
                <a:gd name="T8" fmla="*/ 1 w 184"/>
                <a:gd name="T9" fmla="*/ 29 h 59"/>
                <a:gd name="T10" fmla="*/ 30 w 184"/>
                <a:gd name="T11" fmla="*/ 0 h 59"/>
                <a:gd name="T12" fmla="*/ 178 w 184"/>
                <a:gd name="T13" fmla="*/ 0 h 59"/>
                <a:gd name="T14" fmla="*/ 184 w 184"/>
                <a:gd name="T1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4" h="59">
                  <a:moveTo>
                    <a:pt x="184" y="0"/>
                  </a:moveTo>
                  <a:cubicBezTo>
                    <a:pt x="162" y="16"/>
                    <a:pt x="146" y="33"/>
                    <a:pt x="133" y="54"/>
                  </a:cubicBezTo>
                  <a:cubicBezTo>
                    <a:pt x="132" y="57"/>
                    <a:pt x="128" y="59"/>
                    <a:pt x="125" y="59"/>
                  </a:cubicBezTo>
                  <a:cubicBezTo>
                    <a:pt x="93" y="59"/>
                    <a:pt x="61" y="59"/>
                    <a:pt x="30" y="59"/>
                  </a:cubicBezTo>
                  <a:cubicBezTo>
                    <a:pt x="13" y="59"/>
                    <a:pt x="0" y="45"/>
                    <a:pt x="1" y="29"/>
                  </a:cubicBezTo>
                  <a:cubicBezTo>
                    <a:pt x="1" y="12"/>
                    <a:pt x="13" y="0"/>
                    <a:pt x="30" y="0"/>
                  </a:cubicBezTo>
                  <a:cubicBezTo>
                    <a:pt x="80" y="0"/>
                    <a:pt x="129" y="0"/>
                    <a:pt x="178" y="0"/>
                  </a:cubicBezTo>
                  <a:cubicBezTo>
                    <a:pt x="179" y="0"/>
                    <a:pt x="181" y="0"/>
                    <a:pt x="18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Verdana" panose="020B0604030504040204" pitchFamily="34" charset="0"/>
              </a:endParaRPr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83A08B2C-BF12-1AE6-56FD-EAF0FD26A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9310" y="4415694"/>
              <a:ext cx="209912" cy="111585"/>
            </a:xfrm>
            <a:custGeom>
              <a:avLst/>
              <a:gdLst>
                <a:gd name="T0" fmla="*/ 0 w 115"/>
                <a:gd name="T1" fmla="*/ 1 h 61"/>
                <a:gd name="T2" fmla="*/ 89 w 115"/>
                <a:gd name="T3" fmla="*/ 1 h 61"/>
                <a:gd name="T4" fmla="*/ 115 w 115"/>
                <a:gd name="T5" fmla="*/ 31 h 61"/>
                <a:gd name="T6" fmla="*/ 88 w 115"/>
                <a:gd name="T7" fmla="*/ 60 h 61"/>
                <a:gd name="T8" fmla="*/ 55 w 115"/>
                <a:gd name="T9" fmla="*/ 60 h 61"/>
                <a:gd name="T10" fmla="*/ 48 w 115"/>
                <a:gd name="T11" fmla="*/ 56 h 61"/>
                <a:gd name="T12" fmla="*/ 0 w 115"/>
                <a:gd name="T13" fmla="*/ 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61">
                  <a:moveTo>
                    <a:pt x="0" y="1"/>
                  </a:moveTo>
                  <a:cubicBezTo>
                    <a:pt x="30" y="1"/>
                    <a:pt x="60" y="0"/>
                    <a:pt x="89" y="1"/>
                  </a:cubicBezTo>
                  <a:cubicBezTo>
                    <a:pt x="104" y="2"/>
                    <a:pt x="115" y="16"/>
                    <a:pt x="115" y="31"/>
                  </a:cubicBezTo>
                  <a:cubicBezTo>
                    <a:pt x="115" y="46"/>
                    <a:pt x="103" y="59"/>
                    <a:pt x="88" y="60"/>
                  </a:cubicBezTo>
                  <a:cubicBezTo>
                    <a:pt x="77" y="61"/>
                    <a:pt x="66" y="60"/>
                    <a:pt x="55" y="60"/>
                  </a:cubicBezTo>
                  <a:cubicBezTo>
                    <a:pt x="53" y="60"/>
                    <a:pt x="50" y="58"/>
                    <a:pt x="48" y="56"/>
                  </a:cubicBezTo>
                  <a:cubicBezTo>
                    <a:pt x="36" y="34"/>
                    <a:pt x="20" y="17"/>
                    <a:pt x="0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Verdana" panose="020B0604030504040204" pitchFamily="34" charset="0"/>
              </a:endParaRPr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BF5F01E1-D408-8C61-53A5-3C1DA0470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2233" y="4499659"/>
              <a:ext cx="257418" cy="318182"/>
            </a:xfrm>
            <a:custGeom>
              <a:avLst/>
              <a:gdLst>
                <a:gd name="T0" fmla="*/ 141 w 141"/>
                <a:gd name="T1" fmla="*/ 85 h 174"/>
                <a:gd name="T2" fmla="*/ 140 w 141"/>
                <a:gd name="T3" fmla="*/ 143 h 174"/>
                <a:gd name="T4" fmla="*/ 134 w 141"/>
                <a:gd name="T5" fmla="*/ 155 h 174"/>
                <a:gd name="T6" fmla="*/ 42 w 141"/>
                <a:gd name="T7" fmla="*/ 154 h 174"/>
                <a:gd name="T8" fmla="*/ 8 w 141"/>
                <a:gd name="T9" fmla="*/ 67 h 174"/>
                <a:gd name="T10" fmla="*/ 74 w 141"/>
                <a:gd name="T11" fmla="*/ 3 h 174"/>
                <a:gd name="T12" fmla="*/ 132 w 141"/>
                <a:gd name="T13" fmla="*/ 15 h 174"/>
                <a:gd name="T14" fmla="*/ 141 w 141"/>
                <a:gd name="T15" fmla="*/ 29 h 174"/>
                <a:gd name="T16" fmla="*/ 141 w 141"/>
                <a:gd name="T17" fmla="*/ 8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74">
                  <a:moveTo>
                    <a:pt x="141" y="85"/>
                  </a:moveTo>
                  <a:cubicBezTo>
                    <a:pt x="141" y="104"/>
                    <a:pt x="141" y="124"/>
                    <a:pt x="140" y="143"/>
                  </a:cubicBezTo>
                  <a:cubicBezTo>
                    <a:pt x="140" y="147"/>
                    <a:pt x="137" y="152"/>
                    <a:pt x="134" y="155"/>
                  </a:cubicBezTo>
                  <a:cubicBezTo>
                    <a:pt x="106" y="174"/>
                    <a:pt x="70" y="173"/>
                    <a:pt x="42" y="154"/>
                  </a:cubicBezTo>
                  <a:cubicBezTo>
                    <a:pt x="14" y="135"/>
                    <a:pt x="0" y="101"/>
                    <a:pt x="8" y="67"/>
                  </a:cubicBezTo>
                  <a:cubicBezTo>
                    <a:pt x="14" y="35"/>
                    <a:pt x="42" y="9"/>
                    <a:pt x="74" y="3"/>
                  </a:cubicBezTo>
                  <a:cubicBezTo>
                    <a:pt x="95" y="0"/>
                    <a:pt x="114" y="4"/>
                    <a:pt x="132" y="15"/>
                  </a:cubicBezTo>
                  <a:cubicBezTo>
                    <a:pt x="138" y="18"/>
                    <a:pt x="141" y="22"/>
                    <a:pt x="141" y="29"/>
                  </a:cubicBezTo>
                  <a:cubicBezTo>
                    <a:pt x="140" y="48"/>
                    <a:pt x="141" y="67"/>
                    <a:pt x="141" y="8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Verdana" panose="020B0604030504040204" pitchFamily="34" charset="0"/>
              </a:endParaRPr>
            </a:p>
          </p:txBody>
        </p:sp>
      </p:grpSp>
      <p:sp>
        <p:nvSpPr>
          <p:cNvPr id="19" name="Content Placeholder 6">
            <a:extLst>
              <a:ext uri="{FF2B5EF4-FFF2-40B4-BE49-F238E27FC236}">
                <a16:creationId xmlns:a16="http://schemas.microsoft.com/office/drawing/2014/main" id="{5E3C5D61-C046-B870-374F-C2D4F08BDDA6}"/>
              </a:ext>
            </a:extLst>
          </p:cNvPr>
          <p:cNvSpPr txBox="1">
            <a:spLocks/>
          </p:cNvSpPr>
          <p:nvPr/>
        </p:nvSpPr>
        <p:spPr>
          <a:xfrm>
            <a:off x="3866984" y="1691210"/>
            <a:ext cx="4458032" cy="1231106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alibri" panose="020F0502020204030204" pitchFamily="34" charset="0"/>
              <a:buNone/>
            </a:pPr>
            <a:r>
              <a:rPr lang="en-GB" dirty="0"/>
              <a:t>Preventive</a:t>
            </a:r>
          </a:p>
          <a:p>
            <a:pPr marL="0" indent="0" algn="ctr">
              <a:buFont typeface="Calibri" panose="020F0502020204030204" pitchFamily="34" charset="0"/>
              <a:buNone/>
            </a:pPr>
            <a:r>
              <a:rPr lang="en-GB" i="1" dirty="0">
                <a:solidFill>
                  <a:schemeClr val="bg2">
                    <a:lumMod val="75000"/>
                  </a:schemeClr>
                </a:solidFill>
              </a:rPr>
              <a:t>or</a:t>
            </a:r>
          </a:p>
          <a:p>
            <a:pPr marL="0" indent="0" algn="ctr">
              <a:buFont typeface="Calibri" panose="020F0502020204030204" pitchFamily="34" charset="0"/>
              <a:buNone/>
            </a:pPr>
            <a:r>
              <a:rPr lang="en-GB" dirty="0"/>
              <a:t>Regular pre-planned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F23D421-81B3-EAAC-8B6F-3A5F94E73603}"/>
              </a:ext>
            </a:extLst>
          </p:cNvPr>
          <p:cNvCxnSpPr>
            <a:cxnSpLocks/>
          </p:cNvCxnSpPr>
          <p:nvPr/>
        </p:nvCxnSpPr>
        <p:spPr>
          <a:xfrm>
            <a:off x="6096000" y="2951500"/>
            <a:ext cx="0" cy="774835"/>
          </a:xfrm>
          <a:prstGeom prst="straightConnector1">
            <a:avLst/>
          </a:prstGeom>
          <a:ln w="19050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092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36195BE-05AE-F9F4-694C-EB7A6D9D0CED}"/>
              </a:ext>
            </a:extLst>
          </p:cNvPr>
          <p:cNvSpPr/>
          <p:nvPr/>
        </p:nvSpPr>
        <p:spPr>
          <a:xfrm>
            <a:off x="2077549" y="1235046"/>
            <a:ext cx="8036902" cy="4911112"/>
          </a:xfrm>
          <a:prstGeom prst="round2DiagRect">
            <a:avLst/>
          </a:prstGeom>
          <a:solidFill>
            <a:schemeClr val="bg1"/>
          </a:solidFill>
          <a:ln w="19050">
            <a:solidFill>
              <a:schemeClr val="accent2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GB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031822-1428-F7E9-6C05-AE5B76955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SIRIUS </a:t>
            </a:r>
            <a:r>
              <a:rPr lang="en-GB" dirty="0" err="1"/>
              <a:t>Amb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7785A-C97C-7BE1-499B-4C13D406D1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7693" y="1474367"/>
            <a:ext cx="7096317" cy="3970318"/>
          </a:xfrm>
        </p:spPr>
        <p:txBody>
          <a:bodyPr wrap="square">
            <a:sp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 b="1" dirty="0" err="1"/>
              <a:t>HEPCalculator</a:t>
            </a:r>
            <a:endParaRPr lang="en-GB" b="1" dirty="0"/>
          </a:p>
          <a:p>
            <a:pPr marL="7452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GB" dirty="0"/>
              <a:t>Type of output clinic (14)</a:t>
            </a:r>
          </a:p>
          <a:p>
            <a:pPr marL="7452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GB" dirty="0"/>
              <a:t>Region</a:t>
            </a:r>
          </a:p>
          <a:p>
            <a:pPr marL="7452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GB" dirty="0"/>
              <a:t>Sex</a:t>
            </a:r>
          </a:p>
          <a:p>
            <a:pPr marL="7452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GB" dirty="0"/>
              <a:t>Age</a:t>
            </a:r>
          </a:p>
          <a:p>
            <a:pPr marL="7452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GB" dirty="0"/>
              <a:t>Anthropometry (including WHR)</a:t>
            </a:r>
          </a:p>
          <a:p>
            <a:pPr marL="7452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GB" dirty="0"/>
              <a:t>Lab (LFI, FIB-4)</a:t>
            </a:r>
          </a:p>
          <a:p>
            <a:pPr marL="7452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GB" dirty="0" err="1"/>
              <a:t>MetSy</a:t>
            </a:r>
            <a:endParaRPr lang="en-GB" dirty="0"/>
          </a:p>
          <a:p>
            <a:pPr marL="7452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GB" dirty="0"/>
              <a:t>Ethnicity </a:t>
            </a:r>
          </a:p>
          <a:p>
            <a:pPr marL="7452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GB" dirty="0"/>
              <a:t>AUDIT-C</a:t>
            </a:r>
          </a:p>
        </p:txBody>
      </p:sp>
      <p:pic>
        <p:nvPicPr>
          <p:cNvPr id="5" name="Obrázok 3">
            <a:extLst>
              <a:ext uri="{FF2B5EF4-FFF2-40B4-BE49-F238E27FC236}">
                <a16:creationId xmlns:a16="http://schemas.microsoft.com/office/drawing/2014/main" id="{A4A9FC9C-D995-1051-AB1C-21EDF526C6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1475" y="1474367"/>
            <a:ext cx="1721604" cy="4417147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7E1FBF80-8513-D631-2602-FF911E657B9D}"/>
              </a:ext>
            </a:extLst>
          </p:cNvPr>
          <p:cNvSpPr/>
          <p:nvPr/>
        </p:nvSpPr>
        <p:spPr>
          <a:xfrm>
            <a:off x="5908791" y="3753998"/>
            <a:ext cx="1259286" cy="640901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  <a:latin typeface="Verdana" panose="020B0604030504040204" pitchFamily="34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D553FC5-114B-8159-C597-54A05F21F6C3}"/>
              </a:ext>
            </a:extLst>
          </p:cNvPr>
          <p:cNvCxnSpPr>
            <a:cxnSpLocks/>
          </p:cNvCxnSpPr>
          <p:nvPr/>
        </p:nvCxnSpPr>
        <p:spPr>
          <a:xfrm>
            <a:off x="9633364" y="3437084"/>
            <a:ext cx="0" cy="1776270"/>
          </a:xfrm>
          <a:prstGeom prst="straightConnector1">
            <a:avLst/>
          </a:prstGeom>
          <a:noFill/>
          <a:ln w="28575">
            <a:solidFill>
              <a:schemeClr val="accent2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5E746BC-883B-6A32-4452-AA29B392C18D}"/>
              </a:ext>
            </a:extLst>
          </p:cNvPr>
          <p:cNvCxnSpPr>
            <a:cxnSpLocks/>
          </p:cNvCxnSpPr>
          <p:nvPr/>
        </p:nvCxnSpPr>
        <p:spPr>
          <a:xfrm>
            <a:off x="9633364" y="1399956"/>
            <a:ext cx="0" cy="1776270"/>
          </a:xfrm>
          <a:prstGeom prst="straightConnector1">
            <a:avLst/>
          </a:prstGeom>
          <a:noFill/>
          <a:ln w="28575">
            <a:solidFill>
              <a:schemeClr val="accent2"/>
            </a:solidFill>
            <a:headEnd type="arrow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A41591B-61C1-6485-131B-EE65CC23C15E}"/>
              </a:ext>
            </a:extLst>
          </p:cNvPr>
          <p:cNvSpPr txBox="1"/>
          <p:nvPr/>
        </p:nvSpPr>
        <p:spPr>
          <a:xfrm>
            <a:off x="9409627" y="3134459"/>
            <a:ext cx="447473" cy="33855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vs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5ECDDAF-FA84-0890-F99E-BE11390D0762}"/>
              </a:ext>
            </a:extLst>
          </p:cNvPr>
          <p:cNvSpPr/>
          <p:nvPr/>
        </p:nvSpPr>
        <p:spPr>
          <a:xfrm>
            <a:off x="5034717" y="5495215"/>
            <a:ext cx="4528915" cy="396299"/>
          </a:xfrm>
          <a:prstGeom prst="roundRect">
            <a:avLst/>
          </a:prstGeom>
          <a:solidFill>
            <a:schemeClr val="accent3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Stool sample for microbiome analysis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6559B3-A375-C69F-5FBD-AC62C8CD49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AUDIT-C, Alcohol Use Disorders Identification Test; FIB-4, fibrosis-4; LFI, Liver Frailty Index; </a:t>
            </a:r>
            <a:r>
              <a:rPr lang="en-GB" dirty="0" err="1"/>
              <a:t>MetSy</a:t>
            </a:r>
            <a:r>
              <a:rPr lang="en-GB" dirty="0"/>
              <a:t>, metabolic syndrome; WHR, waist-hip ratio.</a:t>
            </a:r>
          </a:p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Images provided by Professor </a:t>
            </a:r>
            <a:r>
              <a:rPr lang="en-GB" dirty="0" err="1"/>
              <a:t>Skladany</a:t>
            </a:r>
            <a:r>
              <a:rPr lang="en-GB" dirty="0"/>
              <a:t>. Insights for the SIRIUS Project based on Professor </a:t>
            </a:r>
            <a:r>
              <a:rPr lang="en-GB" dirty="0" err="1"/>
              <a:t>Skladany’s</a:t>
            </a:r>
            <a:r>
              <a:rPr lang="en-GB" dirty="0"/>
              <a:t> experience. </a:t>
            </a:r>
          </a:p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/>
              <a:t>Szántová</a:t>
            </a:r>
            <a:r>
              <a:rPr lang="en-GB" dirty="0"/>
              <a:t> M, et al. </a:t>
            </a:r>
            <a:r>
              <a:rPr lang="pl-PL" dirty="0" err="1"/>
              <a:t>Diab</a:t>
            </a:r>
            <a:r>
              <a:rPr lang="pl-PL" dirty="0"/>
              <a:t> </a:t>
            </a:r>
            <a:r>
              <a:rPr lang="pl-PL" dirty="0" err="1"/>
              <a:t>Obez</a:t>
            </a:r>
            <a:r>
              <a:rPr lang="pl-PL" dirty="0"/>
              <a:t> 2022;22:109</a:t>
            </a:r>
            <a:r>
              <a:rPr lang="en-GB" dirty="0"/>
              <a:t>–</a:t>
            </a:r>
            <a:r>
              <a:rPr lang="pl-PL" dirty="0"/>
              <a:t>124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5584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9" grpId="0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>
            <a:extLst>
              <a:ext uri="{FF2B5EF4-FFF2-40B4-BE49-F238E27FC236}">
                <a16:creationId xmlns:a16="http://schemas.microsoft.com/office/drawing/2014/main" id="{156777D9-8679-A388-D51C-303DFC4CA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SIRIUS Com</a:t>
            </a:r>
          </a:p>
        </p:txBody>
      </p:sp>
      <p:sp>
        <p:nvSpPr>
          <p:cNvPr id="33" name="Text Placeholder 46">
            <a:extLst>
              <a:ext uri="{FF2B5EF4-FFF2-40B4-BE49-F238E27FC236}">
                <a16:creationId xmlns:a16="http://schemas.microsoft.com/office/drawing/2014/main" id="{068A46F9-24B4-E978-244D-79D6D523DD4B}"/>
              </a:ext>
            </a:extLst>
          </p:cNvPr>
          <p:cNvSpPr txBox="1">
            <a:spLocks/>
          </p:cNvSpPr>
          <p:nvPr/>
        </p:nvSpPr>
        <p:spPr>
          <a:xfrm>
            <a:off x="420077" y="3743558"/>
            <a:ext cx="1548535" cy="468689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sz="1200" dirty="0"/>
              <a:t>We travel to </a:t>
            </a:r>
            <a:r>
              <a:rPr lang="en-GB" sz="1200" dirty="0"/>
              <a:t>three</a:t>
            </a:r>
            <a:r>
              <a:rPr lang="sk-SK" sz="1200" dirty="0"/>
              <a:t> regions &amp; </a:t>
            </a:r>
            <a:r>
              <a:rPr lang="en-GB" sz="1200" dirty="0"/>
              <a:t>six</a:t>
            </a:r>
            <a:r>
              <a:rPr lang="sk-SK" sz="1200" dirty="0"/>
              <a:t> sociomes</a:t>
            </a:r>
          </a:p>
          <a:p>
            <a:pPr marL="0" indent="0" algn="ctr">
              <a:buNone/>
            </a:pPr>
            <a:endParaRPr lang="en-GB" sz="1200" dirty="0"/>
          </a:p>
        </p:txBody>
      </p:sp>
      <p:sp>
        <p:nvSpPr>
          <p:cNvPr id="34" name="Text Placeholder 47">
            <a:extLst>
              <a:ext uri="{FF2B5EF4-FFF2-40B4-BE49-F238E27FC236}">
                <a16:creationId xmlns:a16="http://schemas.microsoft.com/office/drawing/2014/main" id="{5833F597-A1A0-0D12-CBA7-D2DA281D2424}"/>
              </a:ext>
            </a:extLst>
          </p:cNvPr>
          <p:cNvSpPr txBox="1">
            <a:spLocks/>
          </p:cNvSpPr>
          <p:nvPr/>
        </p:nvSpPr>
        <p:spPr>
          <a:xfrm>
            <a:off x="2124350" y="3743558"/>
            <a:ext cx="1407759" cy="468689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sz="1200" dirty="0"/>
              <a:t>We record SIRIUS envelope</a:t>
            </a:r>
          </a:p>
          <a:p>
            <a:pPr marL="0" indent="0" algn="ctr">
              <a:buNone/>
            </a:pPr>
            <a:endParaRPr lang="en-GB" sz="1200" dirty="0"/>
          </a:p>
        </p:txBody>
      </p:sp>
      <p:sp>
        <p:nvSpPr>
          <p:cNvPr id="35" name="Text Placeholder 48">
            <a:extLst>
              <a:ext uri="{FF2B5EF4-FFF2-40B4-BE49-F238E27FC236}">
                <a16:creationId xmlns:a16="http://schemas.microsoft.com/office/drawing/2014/main" id="{27AB35CE-9F9E-42E9-E42F-868F058F0B34}"/>
              </a:ext>
            </a:extLst>
          </p:cNvPr>
          <p:cNvSpPr txBox="1">
            <a:spLocks/>
          </p:cNvSpPr>
          <p:nvPr/>
        </p:nvSpPr>
        <p:spPr>
          <a:xfrm>
            <a:off x="3758235" y="3742279"/>
            <a:ext cx="1407759" cy="471247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sz="1200"/>
              <a:t>We measure anthropometry</a:t>
            </a:r>
            <a:endParaRPr lang="sk-SK" sz="1200" dirty="0"/>
          </a:p>
        </p:txBody>
      </p:sp>
      <p:sp>
        <p:nvSpPr>
          <p:cNvPr id="36" name="Text Placeholder 49">
            <a:extLst>
              <a:ext uri="{FF2B5EF4-FFF2-40B4-BE49-F238E27FC236}">
                <a16:creationId xmlns:a16="http://schemas.microsoft.com/office/drawing/2014/main" id="{4B29D3E4-3260-2967-3608-5C3DE0FBBBAE}"/>
              </a:ext>
            </a:extLst>
          </p:cNvPr>
          <p:cNvSpPr txBox="1">
            <a:spLocks/>
          </p:cNvSpPr>
          <p:nvPr/>
        </p:nvSpPr>
        <p:spPr>
          <a:xfrm>
            <a:off x="5380387" y="3738738"/>
            <a:ext cx="1407759" cy="478329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sz="1200" dirty="0"/>
              <a:t>Labs from capillary blood</a:t>
            </a:r>
          </a:p>
        </p:txBody>
      </p:sp>
      <p:sp>
        <p:nvSpPr>
          <p:cNvPr id="37" name="Text Placeholder 50">
            <a:extLst>
              <a:ext uri="{FF2B5EF4-FFF2-40B4-BE49-F238E27FC236}">
                <a16:creationId xmlns:a16="http://schemas.microsoft.com/office/drawing/2014/main" id="{3687EFF7-DD06-DE07-74FE-FF724E647B90}"/>
              </a:ext>
            </a:extLst>
          </p:cNvPr>
          <p:cNvSpPr txBox="1">
            <a:spLocks/>
          </p:cNvSpPr>
          <p:nvPr/>
        </p:nvSpPr>
        <p:spPr>
          <a:xfrm>
            <a:off x="7026005" y="3733108"/>
            <a:ext cx="1407759" cy="489589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sz="1200" dirty="0"/>
              <a:t>Transient elastography </a:t>
            </a:r>
            <a:br>
              <a:rPr lang="en-GB" sz="1200" dirty="0"/>
            </a:br>
            <a:r>
              <a:rPr lang="sk-SK" sz="1200" dirty="0"/>
              <a:t>&amp; CAP</a:t>
            </a:r>
          </a:p>
        </p:txBody>
      </p:sp>
      <p:sp>
        <p:nvSpPr>
          <p:cNvPr id="38" name="Text Placeholder 51">
            <a:extLst>
              <a:ext uri="{FF2B5EF4-FFF2-40B4-BE49-F238E27FC236}">
                <a16:creationId xmlns:a16="http://schemas.microsoft.com/office/drawing/2014/main" id="{E495521D-FEB3-4091-02F5-AA07143D1C66}"/>
              </a:ext>
            </a:extLst>
          </p:cNvPr>
          <p:cNvSpPr txBox="1">
            <a:spLocks/>
          </p:cNvSpPr>
          <p:nvPr/>
        </p:nvSpPr>
        <p:spPr>
          <a:xfrm>
            <a:off x="8693016" y="3727479"/>
            <a:ext cx="1407759" cy="500847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sz="1200" dirty="0"/>
              <a:t>Coffee</a:t>
            </a:r>
          </a:p>
        </p:txBody>
      </p:sp>
      <p:sp>
        <p:nvSpPr>
          <p:cNvPr id="39" name="Text Placeholder 52">
            <a:extLst>
              <a:ext uri="{FF2B5EF4-FFF2-40B4-BE49-F238E27FC236}">
                <a16:creationId xmlns:a16="http://schemas.microsoft.com/office/drawing/2014/main" id="{0C0A0CFD-A0C7-6833-4F47-3861FBCBEC44}"/>
              </a:ext>
            </a:extLst>
          </p:cNvPr>
          <p:cNvSpPr txBox="1">
            <a:spLocks/>
          </p:cNvSpPr>
          <p:nvPr/>
        </p:nvSpPr>
        <p:spPr>
          <a:xfrm>
            <a:off x="10293775" y="3720700"/>
            <a:ext cx="1407759" cy="514404"/>
          </a:xfrm>
          <a:prstGeom prst="rect">
            <a:avLst/>
          </a:prstGeom>
        </p:spPr>
        <p:txBody>
          <a:bodyPr/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k-SK" sz="1200" dirty="0"/>
              <a:t>Picture &amp; </a:t>
            </a:r>
            <a:r>
              <a:rPr lang="en-GB" sz="1200" dirty="0"/>
              <a:t>g</a:t>
            </a:r>
            <a:r>
              <a:rPr lang="sk-SK" sz="1200" dirty="0"/>
              <a:t>o</a:t>
            </a:r>
          </a:p>
        </p:txBody>
      </p:sp>
      <p:pic>
        <p:nvPicPr>
          <p:cNvPr id="41" name="Picture Placeholder 77" descr="A picture containing tire, wheel, outdoor, land vehicle&#10;&#10;Description automatically generated">
            <a:extLst>
              <a:ext uri="{FF2B5EF4-FFF2-40B4-BE49-F238E27FC236}">
                <a16:creationId xmlns:a16="http://schemas.microsoft.com/office/drawing/2014/main" id="{4FFF3D0C-9940-9E5E-D197-968EAE94BD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30" r="12230"/>
          <a:stretch/>
        </p:blipFill>
        <p:spPr>
          <a:xfrm>
            <a:off x="523591" y="2275343"/>
            <a:ext cx="1341508" cy="13320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</p:spPr>
      </p:pic>
      <p:pic>
        <p:nvPicPr>
          <p:cNvPr id="42" name="Picture Placeholder 103" descr="A picture containing person, clothing, table, indoor&#10;&#10;Description automatically generated">
            <a:extLst>
              <a:ext uri="{FF2B5EF4-FFF2-40B4-BE49-F238E27FC236}">
                <a16:creationId xmlns:a16="http://schemas.microsoft.com/office/drawing/2014/main" id="{7E471B38-78F9-D241-6EB4-83103ECB0C0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9" b="19405"/>
          <a:stretch/>
        </p:blipFill>
        <p:spPr>
          <a:xfrm>
            <a:off x="2157476" y="2275343"/>
            <a:ext cx="1341508" cy="13320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</p:spPr>
      </p:pic>
      <p:pic>
        <p:nvPicPr>
          <p:cNvPr id="43" name="Picture Placeholder 105" descr="A person standing next to a red curtain&#10;&#10;Description automatically generated with medium confidence">
            <a:extLst>
              <a:ext uri="{FF2B5EF4-FFF2-40B4-BE49-F238E27FC236}">
                <a16:creationId xmlns:a16="http://schemas.microsoft.com/office/drawing/2014/main" id="{A4ACE232-975B-5F82-9B29-425ECE8A55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88" b="12688"/>
          <a:stretch>
            <a:fillRect/>
          </a:stretch>
        </p:blipFill>
        <p:spPr>
          <a:xfrm>
            <a:off x="3791361" y="2275343"/>
            <a:ext cx="1341508" cy="13320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</p:spPr>
      </p:pic>
      <p:pic>
        <p:nvPicPr>
          <p:cNvPr id="44" name="Picture Placeholder 107" descr="A picture containing indoor, person, wall, computer&#10;&#10;Description automatically generated">
            <a:extLst>
              <a:ext uri="{FF2B5EF4-FFF2-40B4-BE49-F238E27FC236}">
                <a16:creationId xmlns:a16="http://schemas.microsoft.com/office/drawing/2014/main" id="{39DA5E32-DAF6-0FE1-3AF6-B44DCCC500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6" r="12226"/>
          <a:stretch>
            <a:fillRect/>
          </a:stretch>
        </p:blipFill>
        <p:spPr>
          <a:xfrm>
            <a:off x="5425246" y="2275343"/>
            <a:ext cx="1341508" cy="13320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</p:spPr>
      </p:pic>
      <p:pic>
        <p:nvPicPr>
          <p:cNvPr id="45" name="Picture Placeholder 109" descr="A person sitting at a desk&#10;&#10;Description automatically generated with low confidence">
            <a:extLst>
              <a:ext uri="{FF2B5EF4-FFF2-40B4-BE49-F238E27FC236}">
                <a16:creationId xmlns:a16="http://schemas.microsoft.com/office/drawing/2014/main" id="{88D50618-FF30-C40E-30CC-C3A5D801024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9" b="16463"/>
          <a:stretch/>
        </p:blipFill>
        <p:spPr>
          <a:xfrm>
            <a:off x="7059131" y="2275343"/>
            <a:ext cx="1341508" cy="13320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</p:spPr>
      </p:pic>
      <p:pic>
        <p:nvPicPr>
          <p:cNvPr id="46" name="Picture Placeholder 101" descr="A person holding a tray with a cup and saucer&#10;&#10;Description automatically generated with low confidence">
            <a:extLst>
              <a:ext uri="{FF2B5EF4-FFF2-40B4-BE49-F238E27FC236}">
                <a16:creationId xmlns:a16="http://schemas.microsoft.com/office/drawing/2014/main" id="{049D4580-DF18-ED2F-2438-6CAD54CE3B1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1" t="4093" r="321" b="21195"/>
          <a:stretch/>
        </p:blipFill>
        <p:spPr>
          <a:xfrm>
            <a:off x="8693016" y="2275343"/>
            <a:ext cx="1341508" cy="13320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</p:spPr>
      </p:pic>
      <p:pic>
        <p:nvPicPr>
          <p:cNvPr id="47" name="Picture Placeholder 99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D798805D-A165-CC9E-A394-DB2C741A579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03" b="12603"/>
          <a:stretch>
            <a:fillRect/>
          </a:stretch>
        </p:blipFill>
        <p:spPr>
          <a:xfrm>
            <a:off x="10326901" y="2275343"/>
            <a:ext cx="1341508" cy="1332000"/>
          </a:xfrm>
          <a:custGeom>
            <a:avLst/>
            <a:gdLst>
              <a:gd name="connsiteX0" fmla="*/ 2060531 w 4210385"/>
              <a:gd name="connsiteY0" fmla="*/ 0 h 4180540"/>
              <a:gd name="connsiteX1" fmla="*/ 4210385 w 4210385"/>
              <a:gd name="connsiteY1" fmla="*/ 2090481 h 4180540"/>
              <a:gd name="connsiteX2" fmla="*/ 2150107 w 4210385"/>
              <a:gd name="connsiteY2" fmla="*/ 4180540 h 4180540"/>
              <a:gd name="connsiteX3" fmla="*/ 1 w 4210385"/>
              <a:gd name="connsiteY3" fmla="*/ 2090329 h 4180540"/>
              <a:gd name="connsiteX4" fmla="*/ 2060531 w 4210385"/>
              <a:gd name="connsiteY4" fmla="*/ 0 h 418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385" h="4180540">
                <a:moveTo>
                  <a:pt x="2060531" y="0"/>
                </a:moveTo>
                <a:cubicBezTo>
                  <a:pt x="3374243" y="0"/>
                  <a:pt x="4210385" y="776533"/>
                  <a:pt x="4210385" y="2090481"/>
                </a:cubicBezTo>
                <a:cubicBezTo>
                  <a:pt x="4210536" y="3374486"/>
                  <a:pt x="3374209" y="4180389"/>
                  <a:pt x="2150107" y="4180540"/>
                </a:cubicBezTo>
                <a:cubicBezTo>
                  <a:pt x="806184" y="4180422"/>
                  <a:pt x="-117" y="3374334"/>
                  <a:pt x="1" y="2090329"/>
                </a:cubicBezTo>
                <a:cubicBezTo>
                  <a:pt x="-16" y="776398"/>
                  <a:pt x="806217" y="34"/>
                  <a:pt x="2060531" y="0"/>
                </a:cubicBezTo>
                <a:close/>
              </a:path>
            </a:pathLst>
          </a:custGeom>
        </p:spPr>
      </p:pic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17D9D1E-F75B-4064-BF92-1986044A9E2E}"/>
              </a:ext>
            </a:extLst>
          </p:cNvPr>
          <p:cNvSpPr/>
          <p:nvPr/>
        </p:nvSpPr>
        <p:spPr>
          <a:xfrm>
            <a:off x="5260181" y="4327711"/>
            <a:ext cx="1671637" cy="701260"/>
          </a:xfrm>
          <a:prstGeom prst="roundRect">
            <a:avLst/>
          </a:prstGeom>
          <a:solidFill>
            <a:schemeClr val="accent3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Stool sample </a:t>
            </a:r>
            <a:br>
              <a:rPr lang="en-GB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 microbiome analysis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324C48-59D3-C7F2-FA26-A7416B7EF5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CAP, controlled attenuation parameter.</a:t>
            </a:r>
          </a:p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Images provided by Professor </a:t>
            </a:r>
            <a:r>
              <a:rPr lang="en-GB" dirty="0" err="1"/>
              <a:t>Skladany</a:t>
            </a:r>
            <a:r>
              <a:rPr lang="en-GB" dirty="0"/>
              <a:t>. Insights for the SIRIUS Project based on Professor </a:t>
            </a:r>
            <a:r>
              <a:rPr lang="en-GB" dirty="0" err="1"/>
              <a:t>Skladany’s</a:t>
            </a:r>
            <a:r>
              <a:rPr lang="en-GB" dirty="0"/>
              <a:t> experience.</a:t>
            </a:r>
          </a:p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/>
              <a:t>Szántová</a:t>
            </a:r>
            <a:r>
              <a:rPr lang="en-GB" dirty="0"/>
              <a:t> M, et al. </a:t>
            </a:r>
            <a:r>
              <a:rPr lang="pl-PL" dirty="0" err="1"/>
              <a:t>Diab</a:t>
            </a:r>
            <a:r>
              <a:rPr lang="pl-PL" dirty="0"/>
              <a:t> </a:t>
            </a:r>
            <a:r>
              <a:rPr lang="pl-PL" dirty="0" err="1"/>
              <a:t>Obez</a:t>
            </a:r>
            <a:r>
              <a:rPr lang="pl-PL" dirty="0"/>
              <a:t> 2022;22:109</a:t>
            </a:r>
            <a:r>
              <a:rPr lang="en-GB" dirty="0"/>
              <a:t>–</a:t>
            </a:r>
            <a:r>
              <a:rPr lang="pl-PL" dirty="0"/>
              <a:t>124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5460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  <p:bldP spid="39" grpId="0"/>
      <p:bldP spid="4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224A27-0E0F-96F9-D8B8-10588F27730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GB" dirty="0"/>
              <a:t>4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83A888-3B37-0276-7FB3-370D49CE98F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GB" dirty="0"/>
              <a:t>What we have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7093D4-5A02-38D4-83FA-BABA17BABDB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AA4F9B7-2C3F-5A9A-15FC-522A2FC394E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30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D28F037-E11E-02D5-60B4-7A2BAFCD9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SIRIUS </a:t>
            </a:r>
            <a:r>
              <a:rPr lang="en-GB" dirty="0" err="1"/>
              <a:t>Amb</a:t>
            </a:r>
            <a:endParaRPr lang="en-GB" dirty="0"/>
          </a:p>
        </p:txBody>
      </p:sp>
      <p:sp>
        <p:nvSpPr>
          <p:cNvPr id="68" name="Footer Placeholder 67">
            <a:extLst>
              <a:ext uri="{FF2B5EF4-FFF2-40B4-BE49-F238E27FC236}">
                <a16:creationId xmlns:a16="http://schemas.microsoft.com/office/drawing/2014/main" id="{2D2A89EA-1445-2437-DF5C-81AE011260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/>
            <a:r>
              <a:rPr lang="en-GB" dirty="0"/>
              <a:t>Insights for the SIRIUS Project based on Professor </a:t>
            </a:r>
            <a:r>
              <a:rPr lang="en-GB" dirty="0" err="1"/>
              <a:t>Skladany’s</a:t>
            </a:r>
            <a:r>
              <a:rPr lang="en-GB" dirty="0"/>
              <a:t> experience.</a:t>
            </a:r>
          </a:p>
          <a:p>
            <a:pPr lvl="0"/>
            <a:r>
              <a:rPr lang="en-GB" dirty="0" err="1"/>
              <a:t>Szántová</a:t>
            </a:r>
            <a:r>
              <a:rPr lang="en-GB" dirty="0"/>
              <a:t> M, et al. </a:t>
            </a:r>
            <a:r>
              <a:rPr lang="pl-PL" dirty="0" err="1"/>
              <a:t>Diab</a:t>
            </a:r>
            <a:r>
              <a:rPr lang="pl-PL" dirty="0"/>
              <a:t> </a:t>
            </a:r>
            <a:r>
              <a:rPr lang="pl-PL" dirty="0" err="1"/>
              <a:t>Obez</a:t>
            </a:r>
            <a:r>
              <a:rPr lang="pl-PL" dirty="0"/>
              <a:t> 2022;22:109</a:t>
            </a:r>
            <a:r>
              <a:rPr lang="en-GB" dirty="0"/>
              <a:t>–</a:t>
            </a:r>
            <a:r>
              <a:rPr lang="pl-PL" dirty="0"/>
              <a:t>124</a:t>
            </a:r>
            <a:r>
              <a:rPr lang="en-GB" dirty="0"/>
              <a:t> </a:t>
            </a:r>
            <a:endParaRPr lang="en-GB" noProof="0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52B45580-FA91-EC51-99A0-50621B31C66A}"/>
              </a:ext>
            </a:extLst>
          </p:cNvPr>
          <p:cNvGrpSpPr/>
          <p:nvPr/>
        </p:nvGrpSpPr>
        <p:grpSpPr>
          <a:xfrm>
            <a:off x="2253817" y="4634772"/>
            <a:ext cx="7277714" cy="813303"/>
            <a:chOff x="2253817" y="4339773"/>
            <a:chExt cx="7277714" cy="813303"/>
          </a:xfrm>
        </p:grpSpPr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09235CC0-18D1-3E5A-B49C-1482DBFDCF56}"/>
                </a:ext>
              </a:extLst>
            </p:cNvPr>
            <p:cNvSpPr/>
            <p:nvPr/>
          </p:nvSpPr>
          <p:spPr>
            <a:xfrm>
              <a:off x="2660469" y="4392901"/>
              <a:ext cx="6871062" cy="686859"/>
            </a:xfrm>
            <a:custGeom>
              <a:avLst/>
              <a:gdLst>
                <a:gd name="connsiteX0" fmla="*/ 0 w 6871062"/>
                <a:gd name="connsiteY0" fmla="*/ 0 h 686859"/>
                <a:gd name="connsiteX1" fmla="*/ 6871062 w 6871062"/>
                <a:gd name="connsiteY1" fmla="*/ 0 h 686859"/>
                <a:gd name="connsiteX2" fmla="*/ 6871062 w 6871062"/>
                <a:gd name="connsiteY2" fmla="*/ 686859 h 686859"/>
                <a:gd name="connsiteX3" fmla="*/ 0 w 6871062"/>
                <a:gd name="connsiteY3" fmla="*/ 686859 h 686859"/>
                <a:gd name="connsiteX4" fmla="*/ 0 w 6871062"/>
                <a:gd name="connsiteY4" fmla="*/ 0 h 686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1062" h="686859">
                  <a:moveTo>
                    <a:pt x="0" y="0"/>
                  </a:moveTo>
                  <a:lnTo>
                    <a:pt x="6871062" y="0"/>
                  </a:lnTo>
                  <a:lnTo>
                    <a:pt x="6871062" y="686859"/>
                  </a:lnTo>
                  <a:lnTo>
                    <a:pt x="0" y="6868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0">
              <a:noFill/>
              <a:miter lim="800000"/>
              <a:headEnd/>
              <a:tailEnd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1092284"/>
                <a:satOff val="12357"/>
                <a:lumOff val="882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40000" tIns="53340" rIns="53340" bIns="53340" numCol="1" spcCol="1270" rtlCol="0" anchor="ctr" anchorCtr="0">
              <a:noAutofit/>
            </a:bodyPr>
            <a:lstStyle/>
            <a:p>
              <a:pPr marL="0" lv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25000"/>
                </a:spcAft>
                <a:buClr>
                  <a:schemeClr val="folHlink"/>
                </a:buClr>
                <a:buNone/>
              </a:pPr>
              <a:r>
                <a:rPr lang="en-GB" sz="1400" b="1" kern="1200" dirty="0">
                  <a:solidFill>
                    <a:schemeClr val="bg2">
                      <a:lumMod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Microbiome samples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4189FFE-5C39-9CEB-C13E-CC26DC5D979C}"/>
                </a:ext>
              </a:extLst>
            </p:cNvPr>
            <p:cNvSpPr>
              <a:spLocks/>
            </p:cNvSpPr>
            <p:nvPr/>
          </p:nvSpPr>
          <p:spPr>
            <a:xfrm>
              <a:off x="2253817" y="4339773"/>
              <a:ext cx="813303" cy="813303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8575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en-GB" sz="2667" b="1" dirty="0">
                <a:solidFill>
                  <a:prstClr val="white"/>
                </a:solidFill>
                <a:latin typeface="Verdana" panose="020B0604030504040204" pitchFamily="34" charset="0"/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F8E3DAD9-021D-939A-986A-9EA4F7085BCB}"/>
                </a:ext>
              </a:extLst>
            </p:cNvPr>
            <p:cNvGrpSpPr/>
            <p:nvPr/>
          </p:nvGrpSpPr>
          <p:grpSpPr>
            <a:xfrm>
              <a:off x="2421912" y="4524363"/>
              <a:ext cx="477113" cy="467839"/>
              <a:chOff x="1054100" y="128588"/>
              <a:chExt cx="735013" cy="720725"/>
            </a:xfrm>
            <a:solidFill>
              <a:schemeClr val="bg1"/>
            </a:solidFill>
          </p:grpSpPr>
          <p:sp>
            <p:nvSpPr>
              <p:cNvPr id="37" name="Freeform 90">
                <a:extLst>
                  <a:ext uri="{FF2B5EF4-FFF2-40B4-BE49-F238E27FC236}">
                    <a16:creationId xmlns:a16="http://schemas.microsoft.com/office/drawing/2014/main" id="{EA2392D0-D8E2-3426-50BB-80E72A02F6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4100" y="128588"/>
                <a:ext cx="735013" cy="720725"/>
              </a:xfrm>
              <a:custGeom>
                <a:avLst/>
                <a:gdLst>
                  <a:gd name="T0" fmla="*/ 90 w 369"/>
                  <a:gd name="T1" fmla="*/ 362 h 362"/>
                  <a:gd name="T2" fmla="*/ 8 w 369"/>
                  <a:gd name="T3" fmla="*/ 260 h 362"/>
                  <a:gd name="T4" fmla="*/ 34 w 369"/>
                  <a:gd name="T5" fmla="*/ 210 h 362"/>
                  <a:gd name="T6" fmla="*/ 186 w 369"/>
                  <a:gd name="T7" fmla="*/ 58 h 362"/>
                  <a:gd name="T8" fmla="*/ 189 w 369"/>
                  <a:gd name="T9" fmla="*/ 50 h 362"/>
                  <a:gd name="T10" fmla="*/ 195 w 369"/>
                  <a:gd name="T11" fmla="*/ 34 h 362"/>
                  <a:gd name="T12" fmla="*/ 219 w 369"/>
                  <a:gd name="T13" fmla="*/ 10 h 362"/>
                  <a:gd name="T14" fmla="*/ 252 w 369"/>
                  <a:gd name="T15" fmla="*/ 11 h 362"/>
                  <a:gd name="T16" fmla="*/ 291 w 369"/>
                  <a:gd name="T17" fmla="*/ 51 h 362"/>
                  <a:gd name="T18" fmla="*/ 357 w 369"/>
                  <a:gd name="T19" fmla="*/ 117 h 362"/>
                  <a:gd name="T20" fmla="*/ 357 w 369"/>
                  <a:gd name="T21" fmla="*/ 153 h 362"/>
                  <a:gd name="T22" fmla="*/ 338 w 369"/>
                  <a:gd name="T23" fmla="*/ 172 h 362"/>
                  <a:gd name="T24" fmla="*/ 317 w 369"/>
                  <a:gd name="T25" fmla="*/ 180 h 362"/>
                  <a:gd name="T26" fmla="*/ 312 w 369"/>
                  <a:gd name="T27" fmla="*/ 182 h 362"/>
                  <a:gd name="T28" fmla="*/ 191 w 369"/>
                  <a:gd name="T29" fmla="*/ 303 h 362"/>
                  <a:gd name="T30" fmla="*/ 154 w 369"/>
                  <a:gd name="T31" fmla="*/ 340 h 362"/>
                  <a:gd name="T32" fmla="*/ 90 w 369"/>
                  <a:gd name="T33" fmla="*/ 362 h 362"/>
                  <a:gd name="T34" fmla="*/ 211 w 369"/>
                  <a:gd name="T35" fmla="*/ 64 h 362"/>
                  <a:gd name="T36" fmla="*/ 209 w 369"/>
                  <a:gd name="T37" fmla="*/ 66 h 362"/>
                  <a:gd name="T38" fmla="*/ 48 w 369"/>
                  <a:gd name="T39" fmla="*/ 226 h 362"/>
                  <a:gd name="T40" fmla="*/ 29 w 369"/>
                  <a:gd name="T41" fmla="*/ 267 h 362"/>
                  <a:gd name="T42" fmla="*/ 109 w 369"/>
                  <a:gd name="T43" fmla="*/ 339 h 362"/>
                  <a:gd name="T44" fmla="*/ 146 w 369"/>
                  <a:gd name="T45" fmla="*/ 317 h 362"/>
                  <a:gd name="T46" fmla="*/ 302 w 369"/>
                  <a:gd name="T47" fmla="*/ 161 h 362"/>
                  <a:gd name="T48" fmla="*/ 304 w 369"/>
                  <a:gd name="T49" fmla="*/ 159 h 362"/>
                  <a:gd name="T50" fmla="*/ 211 w 369"/>
                  <a:gd name="T51" fmla="*/ 64 h 362"/>
                  <a:gd name="T52" fmla="*/ 343 w 369"/>
                  <a:gd name="T53" fmla="*/ 135 h 362"/>
                  <a:gd name="T54" fmla="*/ 235 w 369"/>
                  <a:gd name="T55" fmla="*/ 26 h 362"/>
                  <a:gd name="T56" fmla="*/ 212 w 369"/>
                  <a:gd name="T57" fmla="*/ 49 h 362"/>
                  <a:gd name="T58" fmla="*/ 320 w 369"/>
                  <a:gd name="T59" fmla="*/ 157 h 362"/>
                  <a:gd name="T60" fmla="*/ 343 w 369"/>
                  <a:gd name="T61" fmla="*/ 135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69" h="362">
                    <a:moveTo>
                      <a:pt x="90" y="362"/>
                    </a:moveTo>
                    <a:cubicBezTo>
                      <a:pt x="40" y="362"/>
                      <a:pt x="0" y="314"/>
                      <a:pt x="8" y="260"/>
                    </a:cubicBezTo>
                    <a:cubicBezTo>
                      <a:pt x="11" y="240"/>
                      <a:pt x="20" y="224"/>
                      <a:pt x="34" y="210"/>
                    </a:cubicBezTo>
                    <a:cubicBezTo>
                      <a:pt x="85" y="159"/>
                      <a:pt x="136" y="108"/>
                      <a:pt x="186" y="58"/>
                    </a:cubicBezTo>
                    <a:cubicBezTo>
                      <a:pt x="189" y="55"/>
                      <a:pt x="190" y="53"/>
                      <a:pt x="189" y="50"/>
                    </a:cubicBezTo>
                    <a:cubicBezTo>
                      <a:pt x="188" y="44"/>
                      <a:pt x="191" y="38"/>
                      <a:pt x="195" y="34"/>
                    </a:cubicBezTo>
                    <a:cubicBezTo>
                      <a:pt x="203" y="25"/>
                      <a:pt x="211" y="17"/>
                      <a:pt x="219" y="10"/>
                    </a:cubicBezTo>
                    <a:cubicBezTo>
                      <a:pt x="229" y="0"/>
                      <a:pt x="242" y="1"/>
                      <a:pt x="252" y="11"/>
                    </a:cubicBezTo>
                    <a:cubicBezTo>
                      <a:pt x="265" y="24"/>
                      <a:pt x="278" y="37"/>
                      <a:pt x="291" y="51"/>
                    </a:cubicBezTo>
                    <a:cubicBezTo>
                      <a:pt x="313" y="73"/>
                      <a:pt x="335" y="95"/>
                      <a:pt x="357" y="117"/>
                    </a:cubicBezTo>
                    <a:cubicBezTo>
                      <a:pt x="369" y="129"/>
                      <a:pt x="369" y="141"/>
                      <a:pt x="357" y="153"/>
                    </a:cubicBezTo>
                    <a:cubicBezTo>
                      <a:pt x="351" y="159"/>
                      <a:pt x="344" y="166"/>
                      <a:pt x="338" y="172"/>
                    </a:cubicBezTo>
                    <a:cubicBezTo>
                      <a:pt x="332" y="178"/>
                      <a:pt x="326" y="181"/>
                      <a:pt x="317" y="180"/>
                    </a:cubicBezTo>
                    <a:cubicBezTo>
                      <a:pt x="316" y="180"/>
                      <a:pt x="313" y="181"/>
                      <a:pt x="312" y="182"/>
                    </a:cubicBezTo>
                    <a:cubicBezTo>
                      <a:pt x="272" y="222"/>
                      <a:pt x="231" y="263"/>
                      <a:pt x="191" y="303"/>
                    </a:cubicBezTo>
                    <a:cubicBezTo>
                      <a:pt x="179" y="315"/>
                      <a:pt x="167" y="328"/>
                      <a:pt x="154" y="340"/>
                    </a:cubicBezTo>
                    <a:cubicBezTo>
                      <a:pt x="137" y="355"/>
                      <a:pt x="117" y="362"/>
                      <a:pt x="90" y="362"/>
                    </a:cubicBezTo>
                    <a:close/>
                    <a:moveTo>
                      <a:pt x="211" y="64"/>
                    </a:moveTo>
                    <a:cubicBezTo>
                      <a:pt x="210" y="65"/>
                      <a:pt x="209" y="66"/>
                      <a:pt x="209" y="66"/>
                    </a:cubicBezTo>
                    <a:cubicBezTo>
                      <a:pt x="155" y="120"/>
                      <a:pt x="102" y="173"/>
                      <a:pt x="48" y="226"/>
                    </a:cubicBezTo>
                    <a:cubicBezTo>
                      <a:pt x="37" y="237"/>
                      <a:pt x="31" y="251"/>
                      <a:pt x="29" y="267"/>
                    </a:cubicBezTo>
                    <a:cubicBezTo>
                      <a:pt x="23" y="310"/>
                      <a:pt x="65" y="349"/>
                      <a:pt x="109" y="339"/>
                    </a:cubicBezTo>
                    <a:cubicBezTo>
                      <a:pt x="123" y="335"/>
                      <a:pt x="135" y="328"/>
                      <a:pt x="146" y="317"/>
                    </a:cubicBezTo>
                    <a:cubicBezTo>
                      <a:pt x="198" y="265"/>
                      <a:pt x="250" y="213"/>
                      <a:pt x="302" y="161"/>
                    </a:cubicBezTo>
                    <a:cubicBezTo>
                      <a:pt x="303" y="160"/>
                      <a:pt x="304" y="159"/>
                      <a:pt x="304" y="159"/>
                    </a:cubicBezTo>
                    <a:cubicBezTo>
                      <a:pt x="273" y="127"/>
                      <a:pt x="242" y="96"/>
                      <a:pt x="211" y="64"/>
                    </a:cubicBezTo>
                    <a:close/>
                    <a:moveTo>
                      <a:pt x="343" y="135"/>
                    </a:moveTo>
                    <a:cubicBezTo>
                      <a:pt x="307" y="99"/>
                      <a:pt x="271" y="62"/>
                      <a:pt x="235" y="26"/>
                    </a:cubicBezTo>
                    <a:cubicBezTo>
                      <a:pt x="227" y="34"/>
                      <a:pt x="219" y="41"/>
                      <a:pt x="212" y="49"/>
                    </a:cubicBezTo>
                    <a:cubicBezTo>
                      <a:pt x="248" y="85"/>
                      <a:pt x="284" y="121"/>
                      <a:pt x="320" y="157"/>
                    </a:cubicBezTo>
                    <a:cubicBezTo>
                      <a:pt x="328" y="150"/>
                      <a:pt x="336" y="142"/>
                      <a:pt x="343" y="1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>
                  <a:solidFill>
                    <a:schemeClr val="tx2"/>
                  </a:solidFill>
                  <a:latin typeface="Verdana" panose="020B0604030504040204" pitchFamily="34" charset="0"/>
                </a:endParaRPr>
              </a:p>
            </p:txBody>
          </p:sp>
          <p:sp>
            <p:nvSpPr>
              <p:cNvPr id="38" name="Freeform 91">
                <a:extLst>
                  <a:ext uri="{FF2B5EF4-FFF2-40B4-BE49-F238E27FC236}">
                    <a16:creationId xmlns:a16="http://schemas.microsoft.com/office/drawing/2014/main" id="{A90D76C6-89E0-B5D5-4619-381FAC8B52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41412" y="487363"/>
                <a:ext cx="412750" cy="284163"/>
              </a:xfrm>
              <a:custGeom>
                <a:avLst/>
                <a:gdLst>
                  <a:gd name="T0" fmla="*/ 207 w 207"/>
                  <a:gd name="T1" fmla="*/ 0 h 143"/>
                  <a:gd name="T2" fmla="*/ 205 w 207"/>
                  <a:gd name="T3" fmla="*/ 3 h 143"/>
                  <a:gd name="T4" fmla="*/ 83 w 207"/>
                  <a:gd name="T5" fmla="*/ 124 h 143"/>
                  <a:gd name="T6" fmla="*/ 24 w 207"/>
                  <a:gd name="T7" fmla="*/ 129 h 143"/>
                  <a:gd name="T8" fmla="*/ 18 w 207"/>
                  <a:gd name="T9" fmla="*/ 65 h 143"/>
                  <a:gd name="T10" fmla="*/ 68 w 207"/>
                  <a:gd name="T11" fmla="*/ 14 h 143"/>
                  <a:gd name="T12" fmla="*/ 80 w 207"/>
                  <a:gd name="T13" fmla="*/ 2 h 143"/>
                  <a:gd name="T14" fmla="*/ 85 w 207"/>
                  <a:gd name="T15" fmla="*/ 0 h 143"/>
                  <a:gd name="T16" fmla="*/ 205 w 207"/>
                  <a:gd name="T17" fmla="*/ 0 h 143"/>
                  <a:gd name="T18" fmla="*/ 207 w 207"/>
                  <a:gd name="T19" fmla="*/ 0 h 143"/>
                  <a:gd name="T20" fmla="*/ 68 w 207"/>
                  <a:gd name="T21" fmla="*/ 94 h 143"/>
                  <a:gd name="T22" fmla="*/ 51 w 207"/>
                  <a:gd name="T23" fmla="*/ 77 h 143"/>
                  <a:gd name="T24" fmla="*/ 34 w 207"/>
                  <a:gd name="T25" fmla="*/ 94 h 143"/>
                  <a:gd name="T26" fmla="*/ 51 w 207"/>
                  <a:gd name="T27" fmla="*/ 111 h 143"/>
                  <a:gd name="T28" fmla="*/ 68 w 207"/>
                  <a:gd name="T29" fmla="*/ 94 h 143"/>
                  <a:gd name="T30" fmla="*/ 79 w 207"/>
                  <a:gd name="T31" fmla="*/ 44 h 143"/>
                  <a:gd name="T32" fmla="*/ 68 w 207"/>
                  <a:gd name="T33" fmla="*/ 55 h 143"/>
                  <a:gd name="T34" fmla="*/ 79 w 207"/>
                  <a:gd name="T35" fmla="*/ 66 h 143"/>
                  <a:gd name="T36" fmla="*/ 90 w 207"/>
                  <a:gd name="T37" fmla="*/ 55 h 143"/>
                  <a:gd name="T38" fmla="*/ 79 w 207"/>
                  <a:gd name="T39" fmla="*/ 44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7" h="143">
                    <a:moveTo>
                      <a:pt x="207" y="0"/>
                    </a:moveTo>
                    <a:cubicBezTo>
                      <a:pt x="206" y="1"/>
                      <a:pt x="205" y="2"/>
                      <a:pt x="205" y="3"/>
                    </a:cubicBezTo>
                    <a:cubicBezTo>
                      <a:pt x="164" y="43"/>
                      <a:pt x="124" y="84"/>
                      <a:pt x="83" y="124"/>
                    </a:cubicBezTo>
                    <a:cubicBezTo>
                      <a:pt x="66" y="141"/>
                      <a:pt x="42" y="143"/>
                      <a:pt x="24" y="129"/>
                    </a:cubicBezTo>
                    <a:cubicBezTo>
                      <a:pt x="4" y="113"/>
                      <a:pt x="0" y="83"/>
                      <a:pt x="18" y="65"/>
                    </a:cubicBezTo>
                    <a:cubicBezTo>
                      <a:pt x="34" y="47"/>
                      <a:pt x="52" y="31"/>
                      <a:pt x="68" y="14"/>
                    </a:cubicBezTo>
                    <a:cubicBezTo>
                      <a:pt x="72" y="10"/>
                      <a:pt x="76" y="6"/>
                      <a:pt x="80" y="2"/>
                    </a:cubicBezTo>
                    <a:cubicBezTo>
                      <a:pt x="82" y="1"/>
                      <a:pt x="84" y="0"/>
                      <a:pt x="85" y="0"/>
                    </a:cubicBezTo>
                    <a:cubicBezTo>
                      <a:pt x="125" y="0"/>
                      <a:pt x="165" y="0"/>
                      <a:pt x="205" y="0"/>
                    </a:cubicBezTo>
                    <a:cubicBezTo>
                      <a:pt x="205" y="0"/>
                      <a:pt x="206" y="0"/>
                      <a:pt x="207" y="0"/>
                    </a:cubicBezTo>
                    <a:close/>
                    <a:moveTo>
                      <a:pt x="68" y="94"/>
                    </a:moveTo>
                    <a:cubicBezTo>
                      <a:pt x="68" y="85"/>
                      <a:pt x="60" y="78"/>
                      <a:pt x="51" y="77"/>
                    </a:cubicBezTo>
                    <a:cubicBezTo>
                      <a:pt x="42" y="77"/>
                      <a:pt x="34" y="85"/>
                      <a:pt x="34" y="94"/>
                    </a:cubicBezTo>
                    <a:cubicBezTo>
                      <a:pt x="34" y="103"/>
                      <a:pt x="42" y="110"/>
                      <a:pt x="51" y="111"/>
                    </a:cubicBezTo>
                    <a:cubicBezTo>
                      <a:pt x="60" y="111"/>
                      <a:pt x="67" y="103"/>
                      <a:pt x="68" y="94"/>
                    </a:cubicBezTo>
                    <a:close/>
                    <a:moveTo>
                      <a:pt x="79" y="44"/>
                    </a:moveTo>
                    <a:cubicBezTo>
                      <a:pt x="73" y="44"/>
                      <a:pt x="68" y="49"/>
                      <a:pt x="68" y="55"/>
                    </a:cubicBezTo>
                    <a:cubicBezTo>
                      <a:pt x="67" y="61"/>
                      <a:pt x="73" y="66"/>
                      <a:pt x="79" y="66"/>
                    </a:cubicBezTo>
                    <a:cubicBezTo>
                      <a:pt x="85" y="66"/>
                      <a:pt x="90" y="61"/>
                      <a:pt x="90" y="55"/>
                    </a:cubicBezTo>
                    <a:cubicBezTo>
                      <a:pt x="90" y="49"/>
                      <a:pt x="85" y="44"/>
                      <a:pt x="79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>
                  <a:solidFill>
                    <a:schemeClr val="tx2"/>
                  </a:solidFill>
                  <a:latin typeface="Verdana" panose="020B0604030504040204" pitchFamily="34" charset="0"/>
                </a:endParaRPr>
              </a:p>
            </p:txBody>
          </p:sp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6FA71384-1CDF-70B9-FFC0-25EFABA4A8D6}"/>
              </a:ext>
            </a:extLst>
          </p:cNvPr>
          <p:cNvGrpSpPr/>
          <p:nvPr/>
        </p:nvGrpSpPr>
        <p:grpSpPr>
          <a:xfrm>
            <a:off x="2253817" y="1581455"/>
            <a:ext cx="7277714" cy="813303"/>
            <a:chOff x="2253817" y="1666509"/>
            <a:chExt cx="7277714" cy="813303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11831083-20FF-554B-E025-78F038482A01}"/>
                </a:ext>
              </a:extLst>
            </p:cNvPr>
            <p:cNvSpPr/>
            <p:nvPr/>
          </p:nvSpPr>
          <p:spPr>
            <a:xfrm>
              <a:off x="2660469" y="1774480"/>
              <a:ext cx="6871062" cy="686859"/>
            </a:xfrm>
            <a:custGeom>
              <a:avLst/>
              <a:gdLst>
                <a:gd name="connsiteX0" fmla="*/ 0 w 6871062"/>
                <a:gd name="connsiteY0" fmla="*/ 0 h 686859"/>
                <a:gd name="connsiteX1" fmla="*/ 6871062 w 6871062"/>
                <a:gd name="connsiteY1" fmla="*/ 0 h 686859"/>
                <a:gd name="connsiteX2" fmla="*/ 6871062 w 6871062"/>
                <a:gd name="connsiteY2" fmla="*/ 686859 h 686859"/>
                <a:gd name="connsiteX3" fmla="*/ 0 w 6871062"/>
                <a:gd name="connsiteY3" fmla="*/ 686859 h 686859"/>
                <a:gd name="connsiteX4" fmla="*/ 0 w 6871062"/>
                <a:gd name="connsiteY4" fmla="*/ 0 h 686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1062" h="686859">
                  <a:moveTo>
                    <a:pt x="0" y="0"/>
                  </a:moveTo>
                  <a:lnTo>
                    <a:pt x="6871062" y="0"/>
                  </a:lnTo>
                  <a:lnTo>
                    <a:pt x="6871062" y="686859"/>
                  </a:lnTo>
                  <a:lnTo>
                    <a:pt x="0" y="6868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0">
              <a:noFill/>
              <a:miter lim="800000"/>
              <a:headEnd/>
              <a:tailEnd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40000" tIns="53340" rIns="53340" bIns="53340" numCol="1" spcCol="1270" rtlCol="0" anchor="ctr" anchorCtr="0">
              <a:noAutofit/>
            </a:bodyPr>
            <a:lstStyle/>
            <a:p>
              <a:pPr marL="0" lv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25000"/>
                </a:spcAft>
                <a:buClr>
                  <a:schemeClr val="folHlink"/>
                </a:buClr>
                <a:buNone/>
              </a:pPr>
              <a:r>
                <a:rPr lang="en-GB" sz="1400" b="1" kern="1200" dirty="0">
                  <a:solidFill>
                    <a:schemeClr val="bg2">
                      <a:lumMod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Number of uploaded </a:t>
              </a:r>
              <a:r>
                <a:rPr lang="en-GB" sz="1400" b="1" kern="1200" dirty="0" err="1">
                  <a:solidFill>
                    <a:schemeClr val="bg2">
                      <a:lumMod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HEPCalculator</a:t>
              </a:r>
              <a:endParaRPr lang="en-GB" sz="1400" b="1" kern="12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itchFamily="18" charset="0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AC001B62-A75F-7939-E57B-C8514549957B}"/>
                </a:ext>
              </a:extLst>
            </p:cNvPr>
            <p:cNvSpPr>
              <a:spLocks/>
            </p:cNvSpPr>
            <p:nvPr/>
          </p:nvSpPr>
          <p:spPr>
            <a:xfrm>
              <a:off x="2253817" y="1666509"/>
              <a:ext cx="813303" cy="813303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66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2EB566AE-A41C-3074-3084-E74F8AA812E1}"/>
                </a:ext>
              </a:extLst>
            </p:cNvPr>
            <p:cNvGrpSpPr/>
            <p:nvPr/>
          </p:nvGrpSpPr>
          <p:grpSpPr>
            <a:xfrm>
              <a:off x="2440588" y="1834957"/>
              <a:ext cx="439760" cy="476407"/>
              <a:chOff x="-3307950" y="-842838"/>
              <a:chExt cx="400050" cy="433388"/>
            </a:xfrm>
            <a:solidFill>
              <a:schemeClr val="bg1"/>
            </a:solidFill>
          </p:grpSpPr>
          <p:sp>
            <p:nvSpPr>
              <p:cNvPr id="40" name="Freeform: Shape 11">
                <a:extLst>
                  <a:ext uri="{FF2B5EF4-FFF2-40B4-BE49-F238E27FC236}">
                    <a16:creationId xmlns:a16="http://schemas.microsoft.com/office/drawing/2014/main" id="{9D9D3CBC-C817-94EA-DCBA-62DD37582613}"/>
                  </a:ext>
                </a:extLst>
              </p:cNvPr>
              <p:cNvSpPr/>
              <p:nvPr/>
            </p:nvSpPr>
            <p:spPr>
              <a:xfrm>
                <a:off x="-3307950" y="-842838"/>
                <a:ext cx="400050" cy="323850"/>
              </a:xfrm>
              <a:custGeom>
                <a:avLst/>
                <a:gdLst>
                  <a:gd name="connsiteX0" fmla="*/ 0 w 400050"/>
                  <a:gd name="connsiteY0" fmla="*/ 44768 h 323850"/>
                  <a:gd name="connsiteX1" fmla="*/ 0 w 400050"/>
                  <a:gd name="connsiteY1" fmla="*/ 286703 h 323850"/>
                  <a:gd name="connsiteX2" fmla="*/ 13335 w 400050"/>
                  <a:gd name="connsiteY2" fmla="*/ 318135 h 323850"/>
                  <a:gd name="connsiteX3" fmla="*/ 44768 w 400050"/>
                  <a:gd name="connsiteY3" fmla="*/ 331470 h 323850"/>
                  <a:gd name="connsiteX4" fmla="*/ 355282 w 400050"/>
                  <a:gd name="connsiteY4" fmla="*/ 331470 h 323850"/>
                  <a:gd name="connsiteX5" fmla="*/ 386715 w 400050"/>
                  <a:gd name="connsiteY5" fmla="*/ 318135 h 323850"/>
                  <a:gd name="connsiteX6" fmla="*/ 400050 w 400050"/>
                  <a:gd name="connsiteY6" fmla="*/ 286703 h 323850"/>
                  <a:gd name="connsiteX7" fmla="*/ 400050 w 400050"/>
                  <a:gd name="connsiteY7" fmla="*/ 44768 h 323850"/>
                  <a:gd name="connsiteX8" fmla="*/ 386715 w 400050"/>
                  <a:gd name="connsiteY8" fmla="*/ 13335 h 323850"/>
                  <a:gd name="connsiteX9" fmla="*/ 355282 w 400050"/>
                  <a:gd name="connsiteY9" fmla="*/ 0 h 323850"/>
                  <a:gd name="connsiteX10" fmla="*/ 44768 w 400050"/>
                  <a:gd name="connsiteY10" fmla="*/ 0 h 323850"/>
                  <a:gd name="connsiteX11" fmla="*/ 13335 w 400050"/>
                  <a:gd name="connsiteY11" fmla="*/ 13335 h 323850"/>
                  <a:gd name="connsiteX12" fmla="*/ 0 w 400050"/>
                  <a:gd name="connsiteY12" fmla="*/ 44768 h 323850"/>
                  <a:gd name="connsiteX13" fmla="*/ 22860 w 400050"/>
                  <a:gd name="connsiteY13" fmla="*/ 44768 h 323850"/>
                  <a:gd name="connsiteX14" fmla="*/ 29528 w 400050"/>
                  <a:gd name="connsiteY14" fmla="*/ 28575 h 323850"/>
                  <a:gd name="connsiteX15" fmla="*/ 45720 w 400050"/>
                  <a:gd name="connsiteY15" fmla="*/ 21907 h 323850"/>
                  <a:gd name="connsiteX16" fmla="*/ 356235 w 400050"/>
                  <a:gd name="connsiteY16" fmla="*/ 21907 h 323850"/>
                  <a:gd name="connsiteX17" fmla="*/ 372428 w 400050"/>
                  <a:gd name="connsiteY17" fmla="*/ 28575 h 323850"/>
                  <a:gd name="connsiteX18" fmla="*/ 379095 w 400050"/>
                  <a:gd name="connsiteY18" fmla="*/ 44768 h 323850"/>
                  <a:gd name="connsiteX19" fmla="*/ 379095 w 400050"/>
                  <a:gd name="connsiteY19" fmla="*/ 286703 h 323850"/>
                  <a:gd name="connsiteX20" fmla="*/ 372428 w 400050"/>
                  <a:gd name="connsiteY20" fmla="*/ 302895 h 323850"/>
                  <a:gd name="connsiteX21" fmla="*/ 356235 w 400050"/>
                  <a:gd name="connsiteY21" fmla="*/ 309563 h 323850"/>
                  <a:gd name="connsiteX22" fmla="*/ 45720 w 400050"/>
                  <a:gd name="connsiteY22" fmla="*/ 309563 h 323850"/>
                  <a:gd name="connsiteX23" fmla="*/ 29528 w 400050"/>
                  <a:gd name="connsiteY23" fmla="*/ 302895 h 323850"/>
                  <a:gd name="connsiteX24" fmla="*/ 22860 w 400050"/>
                  <a:gd name="connsiteY24" fmla="*/ 286703 h 323850"/>
                  <a:gd name="connsiteX25" fmla="*/ 22860 w 400050"/>
                  <a:gd name="connsiteY25" fmla="*/ 44768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00050" h="323850">
                    <a:moveTo>
                      <a:pt x="0" y="44768"/>
                    </a:moveTo>
                    <a:lnTo>
                      <a:pt x="0" y="286703"/>
                    </a:lnTo>
                    <a:cubicBezTo>
                      <a:pt x="0" y="299085"/>
                      <a:pt x="4763" y="310515"/>
                      <a:pt x="13335" y="318135"/>
                    </a:cubicBezTo>
                    <a:cubicBezTo>
                      <a:pt x="20955" y="325755"/>
                      <a:pt x="32385" y="331470"/>
                      <a:pt x="44768" y="331470"/>
                    </a:cubicBezTo>
                    <a:lnTo>
                      <a:pt x="355282" y="331470"/>
                    </a:lnTo>
                    <a:cubicBezTo>
                      <a:pt x="367665" y="331470"/>
                      <a:pt x="379095" y="326708"/>
                      <a:pt x="386715" y="318135"/>
                    </a:cubicBezTo>
                    <a:cubicBezTo>
                      <a:pt x="395288" y="310515"/>
                      <a:pt x="400050" y="299085"/>
                      <a:pt x="400050" y="286703"/>
                    </a:cubicBezTo>
                    <a:lnTo>
                      <a:pt x="400050" y="44768"/>
                    </a:lnTo>
                    <a:cubicBezTo>
                      <a:pt x="400050" y="32385"/>
                      <a:pt x="395288" y="20955"/>
                      <a:pt x="386715" y="13335"/>
                    </a:cubicBezTo>
                    <a:cubicBezTo>
                      <a:pt x="379095" y="4763"/>
                      <a:pt x="367665" y="0"/>
                      <a:pt x="355282" y="0"/>
                    </a:cubicBezTo>
                    <a:lnTo>
                      <a:pt x="44768" y="0"/>
                    </a:lnTo>
                    <a:cubicBezTo>
                      <a:pt x="32385" y="0"/>
                      <a:pt x="20955" y="4763"/>
                      <a:pt x="13335" y="13335"/>
                    </a:cubicBezTo>
                    <a:cubicBezTo>
                      <a:pt x="4763" y="20955"/>
                      <a:pt x="0" y="32385"/>
                      <a:pt x="0" y="44768"/>
                    </a:cubicBezTo>
                    <a:close/>
                    <a:moveTo>
                      <a:pt x="22860" y="44768"/>
                    </a:moveTo>
                    <a:cubicBezTo>
                      <a:pt x="22860" y="38100"/>
                      <a:pt x="25718" y="33337"/>
                      <a:pt x="29528" y="28575"/>
                    </a:cubicBezTo>
                    <a:cubicBezTo>
                      <a:pt x="33338" y="24765"/>
                      <a:pt x="39053" y="21907"/>
                      <a:pt x="45720" y="21907"/>
                    </a:cubicBezTo>
                    <a:lnTo>
                      <a:pt x="356235" y="21907"/>
                    </a:lnTo>
                    <a:cubicBezTo>
                      <a:pt x="362903" y="21907"/>
                      <a:pt x="367665" y="24765"/>
                      <a:pt x="372428" y="28575"/>
                    </a:cubicBezTo>
                    <a:cubicBezTo>
                      <a:pt x="376238" y="32385"/>
                      <a:pt x="379095" y="38100"/>
                      <a:pt x="379095" y="44768"/>
                    </a:cubicBezTo>
                    <a:lnTo>
                      <a:pt x="379095" y="286703"/>
                    </a:lnTo>
                    <a:cubicBezTo>
                      <a:pt x="379095" y="293370"/>
                      <a:pt x="376238" y="298133"/>
                      <a:pt x="372428" y="302895"/>
                    </a:cubicBezTo>
                    <a:cubicBezTo>
                      <a:pt x="368618" y="306705"/>
                      <a:pt x="362903" y="309563"/>
                      <a:pt x="356235" y="309563"/>
                    </a:cubicBezTo>
                    <a:lnTo>
                      <a:pt x="45720" y="309563"/>
                    </a:lnTo>
                    <a:cubicBezTo>
                      <a:pt x="39053" y="309563"/>
                      <a:pt x="34290" y="306705"/>
                      <a:pt x="29528" y="302895"/>
                    </a:cubicBezTo>
                    <a:cubicBezTo>
                      <a:pt x="25718" y="299085"/>
                      <a:pt x="22860" y="293370"/>
                      <a:pt x="22860" y="286703"/>
                    </a:cubicBezTo>
                    <a:lnTo>
                      <a:pt x="22860" y="4476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>
                  <a:latin typeface="Verdana" panose="020B0604030504040204" pitchFamily="34" charset="0"/>
                </a:endParaRPr>
              </a:p>
            </p:txBody>
          </p:sp>
          <p:sp>
            <p:nvSpPr>
              <p:cNvPr id="41" name="Freeform: Shape 12">
                <a:extLst>
                  <a:ext uri="{FF2B5EF4-FFF2-40B4-BE49-F238E27FC236}">
                    <a16:creationId xmlns:a16="http://schemas.microsoft.com/office/drawing/2014/main" id="{2F441D29-D656-1745-E5E1-D7E19B368C35}"/>
                  </a:ext>
                </a:extLst>
              </p:cNvPr>
              <p:cNvSpPr/>
              <p:nvPr/>
            </p:nvSpPr>
            <p:spPr>
              <a:xfrm>
                <a:off x="-3270802" y="-471363"/>
                <a:ext cx="190500" cy="28575"/>
              </a:xfrm>
              <a:custGeom>
                <a:avLst/>
                <a:gdLst>
                  <a:gd name="connsiteX0" fmla="*/ 183832 w 190500"/>
                  <a:gd name="connsiteY0" fmla="*/ 0 h 28575"/>
                  <a:gd name="connsiteX1" fmla="*/ 10477 w 190500"/>
                  <a:gd name="connsiteY1" fmla="*/ 0 h 28575"/>
                  <a:gd name="connsiteX2" fmla="*/ 2857 w 190500"/>
                  <a:gd name="connsiteY2" fmla="*/ 2857 h 28575"/>
                  <a:gd name="connsiteX3" fmla="*/ 0 w 190500"/>
                  <a:gd name="connsiteY3" fmla="*/ 10477 h 28575"/>
                  <a:gd name="connsiteX4" fmla="*/ 0 w 190500"/>
                  <a:gd name="connsiteY4" fmla="*/ 22860 h 28575"/>
                  <a:gd name="connsiteX5" fmla="*/ 2857 w 190500"/>
                  <a:gd name="connsiteY5" fmla="*/ 30480 h 28575"/>
                  <a:gd name="connsiteX6" fmla="*/ 10477 w 190500"/>
                  <a:gd name="connsiteY6" fmla="*/ 33338 h 28575"/>
                  <a:gd name="connsiteX7" fmla="*/ 183832 w 190500"/>
                  <a:gd name="connsiteY7" fmla="*/ 33338 h 28575"/>
                  <a:gd name="connsiteX8" fmla="*/ 191452 w 190500"/>
                  <a:gd name="connsiteY8" fmla="*/ 30480 h 28575"/>
                  <a:gd name="connsiteX9" fmla="*/ 194310 w 190500"/>
                  <a:gd name="connsiteY9" fmla="*/ 22860 h 28575"/>
                  <a:gd name="connsiteX10" fmla="*/ 194310 w 190500"/>
                  <a:gd name="connsiteY10" fmla="*/ 10477 h 28575"/>
                  <a:gd name="connsiteX11" fmla="*/ 191452 w 190500"/>
                  <a:gd name="connsiteY11" fmla="*/ 2857 h 28575"/>
                  <a:gd name="connsiteX12" fmla="*/ 183832 w 190500"/>
                  <a:gd name="connsiteY1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0500" h="28575">
                    <a:moveTo>
                      <a:pt x="183832" y="0"/>
                    </a:moveTo>
                    <a:lnTo>
                      <a:pt x="10477" y="0"/>
                    </a:lnTo>
                    <a:cubicBezTo>
                      <a:pt x="7620" y="0"/>
                      <a:pt x="4763" y="952"/>
                      <a:pt x="2857" y="2857"/>
                    </a:cubicBezTo>
                    <a:cubicBezTo>
                      <a:pt x="952" y="4763"/>
                      <a:pt x="0" y="7620"/>
                      <a:pt x="0" y="10477"/>
                    </a:cubicBezTo>
                    <a:lnTo>
                      <a:pt x="0" y="22860"/>
                    </a:lnTo>
                    <a:cubicBezTo>
                      <a:pt x="0" y="25717"/>
                      <a:pt x="952" y="28575"/>
                      <a:pt x="2857" y="30480"/>
                    </a:cubicBezTo>
                    <a:cubicBezTo>
                      <a:pt x="4763" y="32385"/>
                      <a:pt x="7620" y="33338"/>
                      <a:pt x="10477" y="33338"/>
                    </a:cubicBezTo>
                    <a:lnTo>
                      <a:pt x="183832" y="33338"/>
                    </a:lnTo>
                    <a:cubicBezTo>
                      <a:pt x="186690" y="33338"/>
                      <a:pt x="189547" y="32385"/>
                      <a:pt x="191452" y="30480"/>
                    </a:cubicBezTo>
                    <a:cubicBezTo>
                      <a:pt x="193357" y="28575"/>
                      <a:pt x="194310" y="25717"/>
                      <a:pt x="194310" y="22860"/>
                    </a:cubicBezTo>
                    <a:lnTo>
                      <a:pt x="194310" y="10477"/>
                    </a:lnTo>
                    <a:cubicBezTo>
                      <a:pt x="194310" y="7620"/>
                      <a:pt x="193357" y="4763"/>
                      <a:pt x="191452" y="2857"/>
                    </a:cubicBezTo>
                    <a:cubicBezTo>
                      <a:pt x="189547" y="952"/>
                      <a:pt x="186690" y="0"/>
                      <a:pt x="183832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>
                  <a:latin typeface="Verdana" panose="020B0604030504040204" pitchFamily="34" charset="0"/>
                </a:endParaRPr>
              </a:p>
            </p:txBody>
          </p:sp>
          <p:sp>
            <p:nvSpPr>
              <p:cNvPr id="42" name="Freeform: Shape 13">
                <a:extLst>
                  <a:ext uri="{FF2B5EF4-FFF2-40B4-BE49-F238E27FC236}">
                    <a16:creationId xmlns:a16="http://schemas.microsoft.com/office/drawing/2014/main" id="{D24C86B6-0738-282D-3616-7834E16B4932}"/>
                  </a:ext>
                </a:extLst>
              </p:cNvPr>
              <p:cNvSpPr/>
              <p:nvPr/>
            </p:nvSpPr>
            <p:spPr>
              <a:xfrm>
                <a:off x="-3302235" y="-504700"/>
                <a:ext cx="381000" cy="95250"/>
              </a:xfrm>
              <a:custGeom>
                <a:avLst/>
                <a:gdLst>
                  <a:gd name="connsiteX0" fmla="*/ 379095 w 381000"/>
                  <a:gd name="connsiteY0" fmla="*/ 99060 h 95250"/>
                  <a:gd name="connsiteX1" fmla="*/ 386715 w 381000"/>
                  <a:gd name="connsiteY1" fmla="*/ 96202 h 95250"/>
                  <a:gd name="connsiteX2" fmla="*/ 389572 w 381000"/>
                  <a:gd name="connsiteY2" fmla="*/ 88582 h 95250"/>
                  <a:gd name="connsiteX3" fmla="*/ 389572 w 381000"/>
                  <a:gd name="connsiteY3" fmla="*/ 10477 h 95250"/>
                  <a:gd name="connsiteX4" fmla="*/ 386715 w 381000"/>
                  <a:gd name="connsiteY4" fmla="*/ 2857 h 95250"/>
                  <a:gd name="connsiteX5" fmla="*/ 379095 w 381000"/>
                  <a:gd name="connsiteY5" fmla="*/ 0 h 95250"/>
                  <a:gd name="connsiteX6" fmla="*/ 10478 w 381000"/>
                  <a:gd name="connsiteY6" fmla="*/ 0 h 95250"/>
                  <a:gd name="connsiteX7" fmla="*/ 2858 w 381000"/>
                  <a:gd name="connsiteY7" fmla="*/ 2857 h 95250"/>
                  <a:gd name="connsiteX8" fmla="*/ 0 w 381000"/>
                  <a:gd name="connsiteY8" fmla="*/ 10477 h 95250"/>
                  <a:gd name="connsiteX9" fmla="*/ 0 w 381000"/>
                  <a:gd name="connsiteY9" fmla="*/ 87630 h 95250"/>
                  <a:gd name="connsiteX10" fmla="*/ 2858 w 381000"/>
                  <a:gd name="connsiteY10" fmla="*/ 95250 h 95250"/>
                  <a:gd name="connsiteX11" fmla="*/ 10478 w 381000"/>
                  <a:gd name="connsiteY11" fmla="*/ 98107 h 95250"/>
                  <a:gd name="connsiteX12" fmla="*/ 379095 w 381000"/>
                  <a:gd name="connsiteY12" fmla="*/ 98107 h 95250"/>
                  <a:gd name="connsiteX13" fmla="*/ 21908 w 381000"/>
                  <a:gd name="connsiteY13" fmla="*/ 21907 h 95250"/>
                  <a:gd name="connsiteX14" fmla="*/ 367665 w 381000"/>
                  <a:gd name="connsiteY14" fmla="*/ 21907 h 95250"/>
                  <a:gd name="connsiteX15" fmla="*/ 367665 w 381000"/>
                  <a:gd name="connsiteY15" fmla="*/ 77152 h 95250"/>
                  <a:gd name="connsiteX16" fmla="*/ 20955 w 381000"/>
                  <a:gd name="connsiteY16" fmla="*/ 77152 h 95250"/>
                  <a:gd name="connsiteX17" fmla="*/ 20955 w 381000"/>
                  <a:gd name="connsiteY17" fmla="*/ 21907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81000" h="95250">
                    <a:moveTo>
                      <a:pt x="379095" y="99060"/>
                    </a:moveTo>
                    <a:cubicBezTo>
                      <a:pt x="381953" y="99060"/>
                      <a:pt x="384810" y="98107"/>
                      <a:pt x="386715" y="96202"/>
                    </a:cubicBezTo>
                    <a:cubicBezTo>
                      <a:pt x="388620" y="94297"/>
                      <a:pt x="389572" y="91440"/>
                      <a:pt x="389572" y="88582"/>
                    </a:cubicBezTo>
                    <a:lnTo>
                      <a:pt x="389572" y="10477"/>
                    </a:lnTo>
                    <a:cubicBezTo>
                      <a:pt x="389572" y="7620"/>
                      <a:pt x="388620" y="4763"/>
                      <a:pt x="386715" y="2857"/>
                    </a:cubicBezTo>
                    <a:cubicBezTo>
                      <a:pt x="384810" y="952"/>
                      <a:pt x="381953" y="0"/>
                      <a:pt x="379095" y="0"/>
                    </a:cubicBezTo>
                    <a:lnTo>
                      <a:pt x="10478" y="0"/>
                    </a:lnTo>
                    <a:cubicBezTo>
                      <a:pt x="7620" y="0"/>
                      <a:pt x="4763" y="952"/>
                      <a:pt x="2858" y="2857"/>
                    </a:cubicBezTo>
                    <a:cubicBezTo>
                      <a:pt x="953" y="4763"/>
                      <a:pt x="0" y="7620"/>
                      <a:pt x="0" y="10477"/>
                    </a:cubicBezTo>
                    <a:lnTo>
                      <a:pt x="0" y="87630"/>
                    </a:lnTo>
                    <a:cubicBezTo>
                      <a:pt x="0" y="90488"/>
                      <a:pt x="953" y="93345"/>
                      <a:pt x="2858" y="95250"/>
                    </a:cubicBezTo>
                    <a:cubicBezTo>
                      <a:pt x="4763" y="97155"/>
                      <a:pt x="7620" y="98107"/>
                      <a:pt x="10478" y="98107"/>
                    </a:cubicBezTo>
                    <a:lnTo>
                      <a:pt x="379095" y="98107"/>
                    </a:lnTo>
                    <a:close/>
                    <a:moveTo>
                      <a:pt x="21908" y="21907"/>
                    </a:moveTo>
                    <a:lnTo>
                      <a:pt x="367665" y="21907"/>
                    </a:lnTo>
                    <a:lnTo>
                      <a:pt x="367665" y="77152"/>
                    </a:lnTo>
                    <a:lnTo>
                      <a:pt x="20955" y="77152"/>
                    </a:lnTo>
                    <a:lnTo>
                      <a:pt x="20955" y="2190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>
                  <a:latin typeface="Verdana" panose="020B0604030504040204" pitchFamily="34" charset="0"/>
                </a:endParaRPr>
              </a:p>
            </p:txBody>
          </p:sp>
          <p:sp>
            <p:nvSpPr>
              <p:cNvPr id="43" name="Freeform: Shape 14">
                <a:extLst>
                  <a:ext uri="{FF2B5EF4-FFF2-40B4-BE49-F238E27FC236}">
                    <a16:creationId xmlns:a16="http://schemas.microsoft.com/office/drawing/2014/main" id="{8711AD12-A462-9DFA-FDBA-B60EB82C97B2}"/>
                  </a:ext>
                </a:extLst>
              </p:cNvPr>
              <p:cNvSpPr/>
              <p:nvPr/>
            </p:nvSpPr>
            <p:spPr>
              <a:xfrm>
                <a:off x="-3240323" y="-705678"/>
                <a:ext cx="247650" cy="114300"/>
              </a:xfrm>
              <a:custGeom>
                <a:avLst/>
                <a:gdLst>
                  <a:gd name="connsiteX0" fmla="*/ 54293 w 247650"/>
                  <a:gd name="connsiteY0" fmla="*/ 54293 h 114300"/>
                  <a:gd name="connsiteX1" fmla="*/ 99060 w 247650"/>
                  <a:gd name="connsiteY1" fmla="*/ 106680 h 114300"/>
                  <a:gd name="connsiteX2" fmla="*/ 119063 w 247650"/>
                  <a:gd name="connsiteY2" fmla="*/ 62865 h 114300"/>
                  <a:gd name="connsiteX3" fmla="*/ 156210 w 247650"/>
                  <a:gd name="connsiteY3" fmla="*/ 109538 h 114300"/>
                  <a:gd name="connsiteX4" fmla="*/ 194310 w 247650"/>
                  <a:gd name="connsiteY4" fmla="*/ 57150 h 114300"/>
                  <a:gd name="connsiteX5" fmla="*/ 231458 w 247650"/>
                  <a:gd name="connsiteY5" fmla="*/ 114300 h 114300"/>
                  <a:gd name="connsiteX6" fmla="*/ 251460 w 247650"/>
                  <a:gd name="connsiteY6" fmla="*/ 4763 h 114300"/>
                  <a:gd name="connsiteX7" fmla="*/ 223838 w 247650"/>
                  <a:gd name="connsiteY7" fmla="*/ 0 h 114300"/>
                  <a:gd name="connsiteX8" fmla="*/ 217170 w 247650"/>
                  <a:gd name="connsiteY8" fmla="*/ 39053 h 114300"/>
                  <a:gd name="connsiteX9" fmla="*/ 196215 w 247650"/>
                  <a:gd name="connsiteY9" fmla="*/ 7620 h 114300"/>
                  <a:gd name="connsiteX10" fmla="*/ 155258 w 247650"/>
                  <a:gd name="connsiteY10" fmla="*/ 62865 h 114300"/>
                  <a:gd name="connsiteX11" fmla="*/ 111443 w 247650"/>
                  <a:gd name="connsiteY11" fmla="*/ 8573 h 114300"/>
                  <a:gd name="connsiteX12" fmla="*/ 91440 w 247650"/>
                  <a:gd name="connsiteY12" fmla="*/ 54293 h 114300"/>
                  <a:gd name="connsiteX13" fmla="*/ 49530 w 247650"/>
                  <a:gd name="connsiteY13" fmla="*/ 6668 h 114300"/>
                  <a:gd name="connsiteX14" fmla="*/ 0 w 247650"/>
                  <a:gd name="connsiteY14" fmla="*/ 90488 h 114300"/>
                  <a:gd name="connsiteX15" fmla="*/ 23813 w 247650"/>
                  <a:gd name="connsiteY15" fmla="*/ 104775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7650" h="114300">
                    <a:moveTo>
                      <a:pt x="54293" y="54293"/>
                    </a:moveTo>
                    <a:lnTo>
                      <a:pt x="99060" y="106680"/>
                    </a:lnTo>
                    <a:lnTo>
                      <a:pt x="119063" y="62865"/>
                    </a:lnTo>
                    <a:lnTo>
                      <a:pt x="156210" y="109538"/>
                    </a:lnTo>
                    <a:lnTo>
                      <a:pt x="194310" y="57150"/>
                    </a:lnTo>
                    <a:lnTo>
                      <a:pt x="231458" y="114300"/>
                    </a:lnTo>
                    <a:lnTo>
                      <a:pt x="251460" y="4763"/>
                    </a:lnTo>
                    <a:lnTo>
                      <a:pt x="223838" y="0"/>
                    </a:lnTo>
                    <a:lnTo>
                      <a:pt x="217170" y="39053"/>
                    </a:lnTo>
                    <a:lnTo>
                      <a:pt x="196215" y="7620"/>
                    </a:lnTo>
                    <a:lnTo>
                      <a:pt x="155258" y="62865"/>
                    </a:lnTo>
                    <a:lnTo>
                      <a:pt x="111443" y="8573"/>
                    </a:lnTo>
                    <a:lnTo>
                      <a:pt x="91440" y="54293"/>
                    </a:lnTo>
                    <a:lnTo>
                      <a:pt x="49530" y="6668"/>
                    </a:lnTo>
                    <a:lnTo>
                      <a:pt x="0" y="90488"/>
                    </a:lnTo>
                    <a:lnTo>
                      <a:pt x="23813" y="1047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>
                  <a:latin typeface="Verdana" panose="020B0604030504040204" pitchFamily="34" charset="0"/>
                </a:endParaRPr>
              </a:p>
            </p:txBody>
          </p:sp>
        </p:grp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D9F7AF-D1AD-9282-757D-8A6BDCBA16B7}"/>
              </a:ext>
            </a:extLst>
          </p:cNvPr>
          <p:cNvGrpSpPr/>
          <p:nvPr/>
        </p:nvGrpSpPr>
        <p:grpSpPr>
          <a:xfrm>
            <a:off x="2253817" y="3616999"/>
            <a:ext cx="7277714" cy="813303"/>
            <a:chOff x="2253817" y="3448685"/>
            <a:chExt cx="7277714" cy="813303"/>
          </a:xfrm>
        </p:grpSpPr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A26FD593-29DD-2CB1-0362-C98F238E901D}"/>
                </a:ext>
              </a:extLst>
            </p:cNvPr>
            <p:cNvSpPr/>
            <p:nvPr/>
          </p:nvSpPr>
          <p:spPr>
            <a:xfrm>
              <a:off x="2660469" y="3522599"/>
              <a:ext cx="6871062" cy="686859"/>
            </a:xfrm>
            <a:custGeom>
              <a:avLst/>
              <a:gdLst>
                <a:gd name="connsiteX0" fmla="*/ 0 w 6871062"/>
                <a:gd name="connsiteY0" fmla="*/ 0 h 686859"/>
                <a:gd name="connsiteX1" fmla="*/ 6871062 w 6871062"/>
                <a:gd name="connsiteY1" fmla="*/ 0 h 686859"/>
                <a:gd name="connsiteX2" fmla="*/ 6871062 w 6871062"/>
                <a:gd name="connsiteY2" fmla="*/ 686859 h 686859"/>
                <a:gd name="connsiteX3" fmla="*/ 0 w 6871062"/>
                <a:gd name="connsiteY3" fmla="*/ 686859 h 686859"/>
                <a:gd name="connsiteX4" fmla="*/ 0 w 6871062"/>
                <a:gd name="connsiteY4" fmla="*/ 0 h 686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1062" h="686859">
                  <a:moveTo>
                    <a:pt x="0" y="0"/>
                  </a:moveTo>
                  <a:lnTo>
                    <a:pt x="6871062" y="0"/>
                  </a:lnTo>
                  <a:lnTo>
                    <a:pt x="6871062" y="686859"/>
                  </a:lnTo>
                  <a:lnTo>
                    <a:pt x="0" y="6868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0">
              <a:noFill/>
              <a:miter lim="800000"/>
              <a:headEnd/>
              <a:tailEnd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728189"/>
                <a:satOff val="8238"/>
                <a:lumOff val="588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40000" tIns="53340" rIns="53340" bIns="53340" numCol="1" spcCol="1270" rtlCol="0" anchor="ctr" anchorCtr="0">
              <a:noAutofit/>
            </a:bodyPr>
            <a:lstStyle/>
            <a:p>
              <a:pPr marL="0" lv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25000"/>
                </a:spcAft>
                <a:buClr>
                  <a:schemeClr val="folHlink"/>
                </a:buClr>
                <a:buNone/>
              </a:pPr>
              <a:r>
                <a:rPr lang="en-GB" sz="1400" b="1" kern="1200" dirty="0">
                  <a:solidFill>
                    <a:schemeClr val="bg2">
                      <a:lumMod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Steatosis (LFI&gt;)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F2684E8A-7F9E-0B86-F2EF-953531E65ED5}"/>
                </a:ext>
              </a:extLst>
            </p:cNvPr>
            <p:cNvSpPr>
              <a:spLocks/>
            </p:cNvSpPr>
            <p:nvPr/>
          </p:nvSpPr>
          <p:spPr>
            <a:xfrm>
              <a:off x="2253817" y="3448685"/>
              <a:ext cx="813303" cy="813303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en-GB" sz="2667" b="1" dirty="0">
                <a:solidFill>
                  <a:prstClr val="white"/>
                </a:solidFill>
                <a:latin typeface="Verdana" panose="020B0604030504040204" pitchFamily="34" charset="0"/>
              </a:endParaRP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E4CDDDE5-B3B7-FA41-3D98-8768291384DA}"/>
                </a:ext>
              </a:extLst>
            </p:cNvPr>
            <p:cNvGrpSpPr/>
            <p:nvPr/>
          </p:nvGrpSpPr>
          <p:grpSpPr>
            <a:xfrm>
              <a:off x="2458062" y="3584124"/>
              <a:ext cx="404812" cy="477838"/>
              <a:chOff x="-3335338" y="1200150"/>
              <a:chExt cx="404812" cy="477838"/>
            </a:xfrm>
            <a:solidFill>
              <a:schemeClr val="bg1"/>
            </a:solidFill>
          </p:grpSpPr>
          <p:sp>
            <p:nvSpPr>
              <p:cNvPr id="45" name="Freeform 36">
                <a:extLst>
                  <a:ext uri="{FF2B5EF4-FFF2-40B4-BE49-F238E27FC236}">
                    <a16:creationId xmlns:a16="http://schemas.microsoft.com/office/drawing/2014/main" id="{AE781B2D-C637-B35C-54C0-E96F290B7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05163" y="1509713"/>
                <a:ext cx="179387" cy="22225"/>
              </a:xfrm>
              <a:custGeom>
                <a:avLst/>
                <a:gdLst>
                  <a:gd name="T0" fmla="*/ 121 w 130"/>
                  <a:gd name="T1" fmla="*/ 17 h 17"/>
                  <a:gd name="T2" fmla="*/ 9 w 130"/>
                  <a:gd name="T3" fmla="*/ 17 h 17"/>
                  <a:gd name="T4" fmla="*/ 0 w 130"/>
                  <a:gd name="T5" fmla="*/ 8 h 17"/>
                  <a:gd name="T6" fmla="*/ 9 w 130"/>
                  <a:gd name="T7" fmla="*/ 0 h 17"/>
                  <a:gd name="T8" fmla="*/ 121 w 130"/>
                  <a:gd name="T9" fmla="*/ 0 h 17"/>
                  <a:gd name="T10" fmla="*/ 130 w 130"/>
                  <a:gd name="T11" fmla="*/ 8 h 17"/>
                  <a:gd name="T12" fmla="*/ 121 w 13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17">
                    <a:moveTo>
                      <a:pt x="121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4" y="17"/>
                      <a:pt x="0" y="13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26" y="0"/>
                      <a:pt x="130" y="4"/>
                      <a:pt x="130" y="8"/>
                    </a:cubicBezTo>
                    <a:cubicBezTo>
                      <a:pt x="130" y="13"/>
                      <a:pt x="126" y="17"/>
                      <a:pt x="12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>
                  <a:latin typeface="Verdana" panose="020B0604030504040204" pitchFamily="34" charset="0"/>
                </a:endParaRPr>
              </a:p>
            </p:txBody>
          </p:sp>
          <p:sp>
            <p:nvSpPr>
              <p:cNvPr id="46" name="Freeform 37">
                <a:extLst>
                  <a:ext uri="{FF2B5EF4-FFF2-40B4-BE49-F238E27FC236}">
                    <a16:creationId xmlns:a16="http://schemas.microsoft.com/office/drawing/2014/main" id="{33C05DF7-1759-0F22-55D6-6A5A0DF78C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24213" y="1200150"/>
                <a:ext cx="46037" cy="39688"/>
              </a:xfrm>
              <a:custGeom>
                <a:avLst/>
                <a:gdLst>
                  <a:gd name="T0" fmla="*/ 16 w 33"/>
                  <a:gd name="T1" fmla="*/ 13 h 29"/>
                  <a:gd name="T2" fmla="*/ 16 w 33"/>
                  <a:gd name="T3" fmla="*/ 13 h 29"/>
                  <a:gd name="T4" fmla="*/ 4 w 33"/>
                  <a:gd name="T5" fmla="*/ 29 h 29"/>
                  <a:gd name="T6" fmla="*/ 10 w 33"/>
                  <a:gd name="T7" fmla="*/ 5 h 29"/>
                  <a:gd name="T8" fmla="*/ 10 w 33"/>
                  <a:gd name="T9" fmla="*/ 5 h 29"/>
                  <a:gd name="T10" fmla="*/ 33 w 33"/>
                  <a:gd name="T11" fmla="*/ 8 h 29"/>
                  <a:gd name="T12" fmla="*/ 16 w 33"/>
                  <a:gd name="T13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29">
                    <a:moveTo>
                      <a:pt x="16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0" y="17"/>
                      <a:pt x="6" y="23"/>
                      <a:pt x="4" y="29"/>
                    </a:cubicBezTo>
                    <a:cubicBezTo>
                      <a:pt x="0" y="21"/>
                      <a:pt x="2" y="10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8" y="0"/>
                      <a:pt x="27" y="2"/>
                      <a:pt x="33" y="8"/>
                    </a:cubicBezTo>
                    <a:cubicBezTo>
                      <a:pt x="27" y="8"/>
                      <a:pt x="22" y="10"/>
                      <a:pt x="16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>
                  <a:latin typeface="Verdana" panose="020B0604030504040204" pitchFamily="34" charset="0"/>
                </a:endParaRPr>
              </a:p>
            </p:txBody>
          </p:sp>
          <p:sp>
            <p:nvSpPr>
              <p:cNvPr id="47" name="Freeform 38">
                <a:extLst>
                  <a:ext uri="{FF2B5EF4-FFF2-40B4-BE49-F238E27FC236}">
                    <a16:creationId xmlns:a16="http://schemas.microsoft.com/office/drawing/2014/main" id="{220CF1E8-D8BC-E46F-FAB2-0BF725D16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21038" y="1211263"/>
                <a:ext cx="150812" cy="179388"/>
              </a:xfrm>
              <a:custGeom>
                <a:avLst/>
                <a:gdLst>
                  <a:gd name="T0" fmla="*/ 5 w 109"/>
                  <a:gd name="T1" fmla="*/ 48 h 130"/>
                  <a:gd name="T2" fmla="*/ 2 w 109"/>
                  <a:gd name="T3" fmla="*/ 42 h 130"/>
                  <a:gd name="T4" fmla="*/ 2 w 109"/>
                  <a:gd name="T5" fmla="*/ 41 h 130"/>
                  <a:gd name="T6" fmla="*/ 2 w 109"/>
                  <a:gd name="T7" fmla="*/ 21 h 130"/>
                  <a:gd name="T8" fmla="*/ 14 w 109"/>
                  <a:gd name="T9" fmla="*/ 5 h 130"/>
                  <a:gd name="T10" fmla="*/ 14 w 109"/>
                  <a:gd name="T11" fmla="*/ 5 h 130"/>
                  <a:gd name="T12" fmla="*/ 31 w 109"/>
                  <a:gd name="T13" fmla="*/ 0 h 130"/>
                  <a:gd name="T14" fmla="*/ 57 w 109"/>
                  <a:gd name="T15" fmla="*/ 14 h 130"/>
                  <a:gd name="T16" fmla="*/ 109 w 109"/>
                  <a:gd name="T17" fmla="*/ 94 h 130"/>
                  <a:gd name="T18" fmla="*/ 109 w 109"/>
                  <a:gd name="T19" fmla="*/ 94 h 130"/>
                  <a:gd name="T20" fmla="*/ 108 w 109"/>
                  <a:gd name="T21" fmla="*/ 94 h 130"/>
                  <a:gd name="T22" fmla="*/ 61 w 109"/>
                  <a:gd name="T23" fmla="*/ 126 h 130"/>
                  <a:gd name="T24" fmla="*/ 58 w 109"/>
                  <a:gd name="T25" fmla="*/ 130 h 130"/>
                  <a:gd name="T26" fmla="*/ 56 w 109"/>
                  <a:gd name="T27" fmla="*/ 127 h 130"/>
                  <a:gd name="T28" fmla="*/ 15 w 109"/>
                  <a:gd name="T29" fmla="*/ 63 h 130"/>
                  <a:gd name="T30" fmla="*/ 5 w 109"/>
                  <a:gd name="T31" fmla="*/ 48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9" h="130">
                    <a:moveTo>
                      <a:pt x="5" y="48"/>
                    </a:moveTo>
                    <a:cubicBezTo>
                      <a:pt x="4" y="46"/>
                      <a:pt x="3" y="44"/>
                      <a:pt x="2" y="42"/>
                    </a:cubicBezTo>
                    <a:cubicBezTo>
                      <a:pt x="2" y="41"/>
                      <a:pt x="2" y="41"/>
                      <a:pt x="2" y="41"/>
                    </a:cubicBezTo>
                    <a:cubicBezTo>
                      <a:pt x="0" y="34"/>
                      <a:pt x="0" y="27"/>
                      <a:pt x="2" y="21"/>
                    </a:cubicBezTo>
                    <a:cubicBezTo>
                      <a:pt x="4" y="15"/>
                      <a:pt x="8" y="9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20" y="2"/>
                      <a:pt x="25" y="0"/>
                      <a:pt x="31" y="0"/>
                    </a:cubicBezTo>
                    <a:cubicBezTo>
                      <a:pt x="41" y="0"/>
                      <a:pt x="51" y="5"/>
                      <a:pt x="57" y="14"/>
                    </a:cubicBezTo>
                    <a:cubicBezTo>
                      <a:pt x="57" y="14"/>
                      <a:pt x="99" y="79"/>
                      <a:pt x="109" y="94"/>
                    </a:cubicBezTo>
                    <a:cubicBezTo>
                      <a:pt x="109" y="94"/>
                      <a:pt x="109" y="94"/>
                      <a:pt x="109" y="94"/>
                    </a:cubicBezTo>
                    <a:cubicBezTo>
                      <a:pt x="108" y="94"/>
                      <a:pt x="108" y="94"/>
                      <a:pt x="108" y="94"/>
                    </a:cubicBezTo>
                    <a:cubicBezTo>
                      <a:pt x="61" y="126"/>
                      <a:pt x="61" y="126"/>
                      <a:pt x="61" y="126"/>
                    </a:cubicBezTo>
                    <a:cubicBezTo>
                      <a:pt x="60" y="127"/>
                      <a:pt x="59" y="128"/>
                      <a:pt x="58" y="130"/>
                    </a:cubicBezTo>
                    <a:cubicBezTo>
                      <a:pt x="57" y="129"/>
                      <a:pt x="57" y="128"/>
                      <a:pt x="56" y="127"/>
                    </a:cubicBezTo>
                    <a:cubicBezTo>
                      <a:pt x="50" y="117"/>
                      <a:pt x="28" y="84"/>
                      <a:pt x="15" y="63"/>
                    </a:cubicBezTo>
                    <a:cubicBezTo>
                      <a:pt x="9" y="54"/>
                      <a:pt x="5" y="48"/>
                      <a:pt x="5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>
                  <a:latin typeface="Verdana" panose="020B0604030504040204" pitchFamily="34" charset="0"/>
                </a:endParaRPr>
              </a:p>
            </p:txBody>
          </p:sp>
          <p:sp>
            <p:nvSpPr>
              <p:cNvPr id="48" name="Freeform 39">
                <a:extLst>
                  <a:ext uri="{FF2B5EF4-FFF2-40B4-BE49-F238E27FC236}">
                    <a16:creationId xmlns:a16="http://schemas.microsoft.com/office/drawing/2014/main" id="{90D69C50-36D0-8F42-CD42-A5A2F9336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44838" y="1335088"/>
                <a:ext cx="98425" cy="79375"/>
              </a:xfrm>
              <a:custGeom>
                <a:avLst/>
                <a:gdLst>
                  <a:gd name="T0" fmla="*/ 5 w 72"/>
                  <a:gd name="T1" fmla="*/ 35 h 58"/>
                  <a:gd name="T2" fmla="*/ 52 w 72"/>
                  <a:gd name="T3" fmla="*/ 4 h 58"/>
                  <a:gd name="T4" fmla="*/ 53 w 72"/>
                  <a:gd name="T5" fmla="*/ 3 h 58"/>
                  <a:gd name="T6" fmla="*/ 69 w 72"/>
                  <a:gd name="T7" fmla="*/ 7 h 58"/>
                  <a:gd name="T8" fmla="*/ 65 w 72"/>
                  <a:gd name="T9" fmla="*/ 23 h 58"/>
                  <a:gd name="T10" fmla="*/ 19 w 72"/>
                  <a:gd name="T11" fmla="*/ 55 h 58"/>
                  <a:gd name="T12" fmla="*/ 2 w 72"/>
                  <a:gd name="T13" fmla="*/ 52 h 58"/>
                  <a:gd name="T14" fmla="*/ 2 w 72"/>
                  <a:gd name="T15" fmla="*/ 39 h 58"/>
                  <a:gd name="T16" fmla="*/ 5 w 72"/>
                  <a:gd name="T17" fmla="*/ 3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8">
                    <a:moveTo>
                      <a:pt x="5" y="35"/>
                    </a:moveTo>
                    <a:cubicBezTo>
                      <a:pt x="52" y="4"/>
                      <a:pt x="52" y="4"/>
                      <a:pt x="52" y="4"/>
                    </a:cubicBezTo>
                    <a:cubicBezTo>
                      <a:pt x="52" y="3"/>
                      <a:pt x="53" y="3"/>
                      <a:pt x="53" y="3"/>
                    </a:cubicBezTo>
                    <a:cubicBezTo>
                      <a:pt x="58" y="0"/>
                      <a:pt x="65" y="2"/>
                      <a:pt x="69" y="7"/>
                    </a:cubicBezTo>
                    <a:cubicBezTo>
                      <a:pt x="72" y="12"/>
                      <a:pt x="71" y="19"/>
                      <a:pt x="65" y="23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13" y="58"/>
                      <a:pt x="6" y="57"/>
                      <a:pt x="2" y="52"/>
                    </a:cubicBezTo>
                    <a:cubicBezTo>
                      <a:pt x="0" y="48"/>
                      <a:pt x="0" y="43"/>
                      <a:pt x="2" y="39"/>
                    </a:cubicBezTo>
                    <a:cubicBezTo>
                      <a:pt x="3" y="38"/>
                      <a:pt x="4" y="36"/>
                      <a:pt x="5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>
                  <a:latin typeface="Verdana" panose="020B0604030504040204" pitchFamily="34" charset="0"/>
                </a:endParaRPr>
              </a:p>
            </p:txBody>
          </p:sp>
          <p:sp>
            <p:nvSpPr>
              <p:cNvPr id="49" name="Freeform 40">
                <a:extLst>
                  <a:ext uri="{FF2B5EF4-FFF2-40B4-BE49-F238E27FC236}">
                    <a16:creationId xmlns:a16="http://schemas.microsoft.com/office/drawing/2014/main" id="{58D24FE3-9F00-EAC3-AB9E-C2D98AACE9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35338" y="1266825"/>
                <a:ext cx="404812" cy="411163"/>
              </a:xfrm>
              <a:custGeom>
                <a:avLst/>
                <a:gdLst>
                  <a:gd name="T0" fmla="*/ 24 w 293"/>
                  <a:gd name="T1" fmla="*/ 266 h 297"/>
                  <a:gd name="T2" fmla="*/ 49 w 293"/>
                  <a:gd name="T3" fmla="*/ 266 h 297"/>
                  <a:gd name="T4" fmla="*/ 49 w 293"/>
                  <a:gd name="T5" fmla="*/ 213 h 297"/>
                  <a:gd name="T6" fmla="*/ 7 w 293"/>
                  <a:gd name="T7" fmla="*/ 90 h 297"/>
                  <a:gd name="T8" fmla="*/ 65 w 293"/>
                  <a:gd name="T9" fmla="*/ 10 h 297"/>
                  <a:gd name="T10" fmla="*/ 85 w 293"/>
                  <a:gd name="T11" fmla="*/ 0 h 297"/>
                  <a:gd name="T12" fmla="*/ 85 w 293"/>
                  <a:gd name="T13" fmla="*/ 1 h 297"/>
                  <a:gd name="T14" fmla="*/ 88 w 293"/>
                  <a:gd name="T15" fmla="*/ 7 h 297"/>
                  <a:gd name="T16" fmla="*/ 98 w 293"/>
                  <a:gd name="T17" fmla="*/ 22 h 297"/>
                  <a:gd name="T18" fmla="*/ 32 w 293"/>
                  <a:gd name="T19" fmla="*/ 94 h 297"/>
                  <a:gd name="T20" fmla="*/ 65 w 293"/>
                  <a:gd name="T21" fmla="*/ 192 h 297"/>
                  <a:gd name="T22" fmla="*/ 240 w 293"/>
                  <a:gd name="T23" fmla="*/ 192 h 297"/>
                  <a:gd name="T24" fmla="*/ 250 w 293"/>
                  <a:gd name="T25" fmla="*/ 203 h 297"/>
                  <a:gd name="T26" fmla="*/ 240 w 293"/>
                  <a:gd name="T27" fmla="*/ 213 h 297"/>
                  <a:gd name="T28" fmla="*/ 117 w 293"/>
                  <a:gd name="T29" fmla="*/ 213 h 297"/>
                  <a:gd name="T30" fmla="*/ 117 w 293"/>
                  <a:gd name="T31" fmla="*/ 266 h 297"/>
                  <a:gd name="T32" fmla="*/ 278 w 293"/>
                  <a:gd name="T33" fmla="*/ 266 h 297"/>
                  <a:gd name="T34" fmla="*/ 293 w 293"/>
                  <a:gd name="T35" fmla="*/ 281 h 297"/>
                  <a:gd name="T36" fmla="*/ 278 w 293"/>
                  <a:gd name="T37" fmla="*/ 297 h 297"/>
                  <a:gd name="T38" fmla="*/ 24 w 293"/>
                  <a:gd name="T39" fmla="*/ 297 h 297"/>
                  <a:gd name="T40" fmla="*/ 9 w 293"/>
                  <a:gd name="T41" fmla="*/ 281 h 297"/>
                  <a:gd name="T42" fmla="*/ 24 w 293"/>
                  <a:gd name="T43" fmla="*/ 266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93" h="297">
                    <a:moveTo>
                      <a:pt x="24" y="266"/>
                    </a:moveTo>
                    <a:cubicBezTo>
                      <a:pt x="49" y="266"/>
                      <a:pt x="49" y="266"/>
                      <a:pt x="49" y="266"/>
                    </a:cubicBezTo>
                    <a:cubicBezTo>
                      <a:pt x="49" y="213"/>
                      <a:pt x="49" y="213"/>
                      <a:pt x="49" y="213"/>
                    </a:cubicBezTo>
                    <a:cubicBezTo>
                      <a:pt x="29" y="187"/>
                      <a:pt x="0" y="139"/>
                      <a:pt x="7" y="90"/>
                    </a:cubicBezTo>
                    <a:cubicBezTo>
                      <a:pt x="11" y="57"/>
                      <a:pt x="31" y="29"/>
                      <a:pt x="65" y="10"/>
                    </a:cubicBezTo>
                    <a:cubicBezTo>
                      <a:pt x="72" y="6"/>
                      <a:pt x="79" y="3"/>
                      <a:pt x="85" y="0"/>
                    </a:cubicBezTo>
                    <a:cubicBezTo>
                      <a:pt x="85" y="0"/>
                      <a:pt x="85" y="0"/>
                      <a:pt x="85" y="1"/>
                    </a:cubicBezTo>
                    <a:cubicBezTo>
                      <a:pt x="86" y="3"/>
                      <a:pt x="87" y="5"/>
                      <a:pt x="88" y="7"/>
                    </a:cubicBezTo>
                    <a:cubicBezTo>
                      <a:pt x="88" y="7"/>
                      <a:pt x="92" y="13"/>
                      <a:pt x="98" y="22"/>
                    </a:cubicBezTo>
                    <a:cubicBezTo>
                      <a:pt x="74" y="32"/>
                      <a:pt x="37" y="53"/>
                      <a:pt x="32" y="94"/>
                    </a:cubicBezTo>
                    <a:cubicBezTo>
                      <a:pt x="27" y="130"/>
                      <a:pt x="48" y="169"/>
                      <a:pt x="65" y="192"/>
                    </a:cubicBezTo>
                    <a:cubicBezTo>
                      <a:pt x="240" y="192"/>
                      <a:pt x="240" y="192"/>
                      <a:pt x="240" y="192"/>
                    </a:cubicBezTo>
                    <a:cubicBezTo>
                      <a:pt x="246" y="192"/>
                      <a:pt x="250" y="197"/>
                      <a:pt x="250" y="203"/>
                    </a:cubicBezTo>
                    <a:cubicBezTo>
                      <a:pt x="250" y="209"/>
                      <a:pt x="246" y="213"/>
                      <a:pt x="240" y="213"/>
                    </a:cubicBezTo>
                    <a:cubicBezTo>
                      <a:pt x="117" y="213"/>
                      <a:pt x="117" y="213"/>
                      <a:pt x="117" y="213"/>
                    </a:cubicBezTo>
                    <a:cubicBezTo>
                      <a:pt x="117" y="266"/>
                      <a:pt x="117" y="266"/>
                      <a:pt x="117" y="266"/>
                    </a:cubicBezTo>
                    <a:cubicBezTo>
                      <a:pt x="278" y="266"/>
                      <a:pt x="278" y="266"/>
                      <a:pt x="278" y="266"/>
                    </a:cubicBezTo>
                    <a:cubicBezTo>
                      <a:pt x="287" y="266"/>
                      <a:pt x="293" y="273"/>
                      <a:pt x="293" y="281"/>
                    </a:cubicBezTo>
                    <a:cubicBezTo>
                      <a:pt x="293" y="290"/>
                      <a:pt x="287" y="297"/>
                      <a:pt x="278" y="297"/>
                    </a:cubicBezTo>
                    <a:cubicBezTo>
                      <a:pt x="24" y="297"/>
                      <a:pt x="24" y="297"/>
                      <a:pt x="24" y="297"/>
                    </a:cubicBezTo>
                    <a:cubicBezTo>
                      <a:pt x="16" y="297"/>
                      <a:pt x="9" y="290"/>
                      <a:pt x="9" y="281"/>
                    </a:cubicBezTo>
                    <a:cubicBezTo>
                      <a:pt x="9" y="273"/>
                      <a:pt x="16" y="266"/>
                      <a:pt x="24" y="2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>
                  <a:latin typeface="Verdana" panose="020B0604030504040204" pitchFamily="34" charset="0"/>
                </a:endParaRPr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6828FD1-0B4F-0D7E-8222-AA2A1CC75153}"/>
              </a:ext>
            </a:extLst>
          </p:cNvPr>
          <p:cNvGrpSpPr/>
          <p:nvPr/>
        </p:nvGrpSpPr>
        <p:grpSpPr>
          <a:xfrm>
            <a:off x="2253817" y="2599227"/>
            <a:ext cx="7277714" cy="813303"/>
            <a:chOff x="2253817" y="2557597"/>
            <a:chExt cx="7277714" cy="813303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BF051BD6-A302-1AA4-75A6-AF2C1EDA88D6}"/>
                </a:ext>
              </a:extLst>
            </p:cNvPr>
            <p:cNvSpPr/>
            <p:nvPr/>
          </p:nvSpPr>
          <p:spPr>
            <a:xfrm>
              <a:off x="2660469" y="2649755"/>
              <a:ext cx="6871062" cy="686859"/>
            </a:xfrm>
            <a:custGeom>
              <a:avLst/>
              <a:gdLst>
                <a:gd name="connsiteX0" fmla="*/ 0 w 6871062"/>
                <a:gd name="connsiteY0" fmla="*/ 0 h 686859"/>
                <a:gd name="connsiteX1" fmla="*/ 6871062 w 6871062"/>
                <a:gd name="connsiteY1" fmla="*/ 0 h 686859"/>
                <a:gd name="connsiteX2" fmla="*/ 6871062 w 6871062"/>
                <a:gd name="connsiteY2" fmla="*/ 686859 h 686859"/>
                <a:gd name="connsiteX3" fmla="*/ 0 w 6871062"/>
                <a:gd name="connsiteY3" fmla="*/ 686859 h 686859"/>
                <a:gd name="connsiteX4" fmla="*/ 0 w 6871062"/>
                <a:gd name="connsiteY4" fmla="*/ 0 h 686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1062" h="686859">
                  <a:moveTo>
                    <a:pt x="0" y="0"/>
                  </a:moveTo>
                  <a:lnTo>
                    <a:pt x="6871062" y="0"/>
                  </a:lnTo>
                  <a:lnTo>
                    <a:pt x="6871062" y="686859"/>
                  </a:lnTo>
                  <a:lnTo>
                    <a:pt x="0" y="6868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0">
              <a:noFill/>
              <a:miter lim="800000"/>
              <a:headEnd/>
              <a:tailEnd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364095"/>
                <a:satOff val="4119"/>
                <a:lumOff val="294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40000" tIns="53340" rIns="53340" bIns="53340" numCol="1" spcCol="1270" rtlCol="0" anchor="ctr" anchorCtr="0">
              <a:noAutofit/>
            </a:bodyPr>
            <a:lstStyle/>
            <a:p>
              <a:pPr marL="0" lv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25000"/>
                </a:spcAft>
                <a:buClr>
                  <a:schemeClr val="folHlink"/>
                </a:buClr>
                <a:buNone/>
              </a:pPr>
              <a:r>
                <a:rPr lang="en-GB" sz="1400" b="1" kern="1200" dirty="0">
                  <a:solidFill>
                    <a:schemeClr val="bg2">
                      <a:lumMod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Fibrosis (FIB-4&gt;)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D01B7BE9-FF29-D947-C3C6-AA662664A219}"/>
                </a:ext>
              </a:extLst>
            </p:cNvPr>
            <p:cNvSpPr>
              <a:spLocks/>
            </p:cNvSpPr>
            <p:nvPr/>
          </p:nvSpPr>
          <p:spPr>
            <a:xfrm>
              <a:off x="2253817" y="2557597"/>
              <a:ext cx="813303" cy="813303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en-GB" sz="2667" b="1" dirty="0">
                <a:solidFill>
                  <a:prstClr val="white"/>
                </a:solidFill>
                <a:latin typeface="Verdana" panose="020B0604030504040204" pitchFamily="34" charset="0"/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86D3BF1B-1071-190C-FDED-6F8B8A3F6F95}"/>
                </a:ext>
              </a:extLst>
            </p:cNvPr>
            <p:cNvGrpSpPr/>
            <p:nvPr/>
          </p:nvGrpSpPr>
          <p:grpSpPr>
            <a:xfrm>
              <a:off x="2406113" y="2695702"/>
              <a:ext cx="508711" cy="503757"/>
              <a:chOff x="31750" y="1120775"/>
              <a:chExt cx="488950" cy="484188"/>
            </a:xfrm>
            <a:solidFill>
              <a:schemeClr val="bg1"/>
            </a:solidFill>
          </p:grpSpPr>
          <p:sp>
            <p:nvSpPr>
              <p:cNvPr id="51" name="Freeform 187">
                <a:extLst>
                  <a:ext uri="{FF2B5EF4-FFF2-40B4-BE49-F238E27FC236}">
                    <a16:creationId xmlns:a16="http://schemas.microsoft.com/office/drawing/2014/main" id="{BE937AE7-C923-C754-8AA5-C5B8CDA8A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75" y="1195388"/>
                <a:ext cx="31750" cy="25400"/>
              </a:xfrm>
              <a:custGeom>
                <a:avLst/>
                <a:gdLst>
                  <a:gd name="T0" fmla="*/ 4 w 20"/>
                  <a:gd name="T1" fmla="*/ 16 h 16"/>
                  <a:gd name="T2" fmla="*/ 1 w 20"/>
                  <a:gd name="T3" fmla="*/ 15 h 16"/>
                  <a:gd name="T4" fmla="*/ 1 w 20"/>
                  <a:gd name="T5" fmla="*/ 9 h 16"/>
                  <a:gd name="T6" fmla="*/ 13 w 20"/>
                  <a:gd name="T7" fmla="*/ 1 h 16"/>
                  <a:gd name="T8" fmla="*/ 19 w 20"/>
                  <a:gd name="T9" fmla="*/ 2 h 16"/>
                  <a:gd name="T10" fmla="*/ 17 w 20"/>
                  <a:gd name="T11" fmla="*/ 8 h 16"/>
                  <a:gd name="T12" fmla="*/ 7 w 20"/>
                  <a:gd name="T13" fmla="*/ 15 h 16"/>
                  <a:gd name="T14" fmla="*/ 4 w 20"/>
                  <a:gd name="T1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16">
                    <a:moveTo>
                      <a:pt x="4" y="16"/>
                    </a:moveTo>
                    <a:cubicBezTo>
                      <a:pt x="3" y="16"/>
                      <a:pt x="2" y="16"/>
                      <a:pt x="1" y="15"/>
                    </a:cubicBezTo>
                    <a:cubicBezTo>
                      <a:pt x="0" y="13"/>
                      <a:pt x="0" y="11"/>
                      <a:pt x="1" y="9"/>
                    </a:cubicBezTo>
                    <a:cubicBezTo>
                      <a:pt x="5" y="6"/>
                      <a:pt x="9" y="3"/>
                      <a:pt x="13" y="1"/>
                    </a:cubicBezTo>
                    <a:cubicBezTo>
                      <a:pt x="15" y="0"/>
                      <a:pt x="18" y="0"/>
                      <a:pt x="19" y="2"/>
                    </a:cubicBezTo>
                    <a:cubicBezTo>
                      <a:pt x="20" y="4"/>
                      <a:pt x="19" y="7"/>
                      <a:pt x="17" y="8"/>
                    </a:cubicBezTo>
                    <a:cubicBezTo>
                      <a:pt x="13" y="10"/>
                      <a:pt x="10" y="12"/>
                      <a:pt x="7" y="15"/>
                    </a:cubicBezTo>
                    <a:cubicBezTo>
                      <a:pt x="6" y="16"/>
                      <a:pt x="5" y="16"/>
                      <a:pt x="4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>
                  <a:latin typeface="Verdana" panose="020B0604030504040204" pitchFamily="34" charset="0"/>
                </a:endParaRPr>
              </a:p>
            </p:txBody>
          </p:sp>
          <p:sp>
            <p:nvSpPr>
              <p:cNvPr id="52" name="Freeform 188">
                <a:extLst>
                  <a:ext uri="{FF2B5EF4-FFF2-40B4-BE49-F238E27FC236}">
                    <a16:creationId xmlns:a16="http://schemas.microsoft.com/office/drawing/2014/main" id="{6DA8E1E9-EC22-FD6E-97F8-273543DA6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363" y="1185863"/>
                <a:ext cx="68263" cy="34925"/>
              </a:xfrm>
              <a:custGeom>
                <a:avLst/>
                <a:gdLst>
                  <a:gd name="T0" fmla="*/ 40 w 44"/>
                  <a:gd name="T1" fmla="*/ 22 h 22"/>
                  <a:gd name="T2" fmla="*/ 37 w 44"/>
                  <a:gd name="T3" fmla="*/ 21 h 22"/>
                  <a:gd name="T4" fmla="*/ 5 w 44"/>
                  <a:gd name="T5" fmla="*/ 10 h 22"/>
                  <a:gd name="T6" fmla="*/ 0 w 44"/>
                  <a:gd name="T7" fmla="*/ 6 h 22"/>
                  <a:gd name="T8" fmla="*/ 4 w 44"/>
                  <a:gd name="T9" fmla="*/ 2 h 22"/>
                  <a:gd name="T10" fmla="*/ 43 w 44"/>
                  <a:gd name="T11" fmla="*/ 15 h 22"/>
                  <a:gd name="T12" fmla="*/ 43 w 44"/>
                  <a:gd name="T13" fmla="*/ 21 h 22"/>
                  <a:gd name="T14" fmla="*/ 40 w 44"/>
                  <a:gd name="T1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22">
                    <a:moveTo>
                      <a:pt x="40" y="22"/>
                    </a:moveTo>
                    <a:cubicBezTo>
                      <a:pt x="39" y="22"/>
                      <a:pt x="38" y="22"/>
                      <a:pt x="37" y="21"/>
                    </a:cubicBezTo>
                    <a:cubicBezTo>
                      <a:pt x="29" y="12"/>
                      <a:pt x="17" y="8"/>
                      <a:pt x="5" y="10"/>
                    </a:cubicBezTo>
                    <a:cubicBezTo>
                      <a:pt x="3" y="10"/>
                      <a:pt x="1" y="9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18" y="0"/>
                      <a:pt x="32" y="5"/>
                      <a:pt x="43" y="15"/>
                    </a:cubicBezTo>
                    <a:cubicBezTo>
                      <a:pt x="44" y="17"/>
                      <a:pt x="44" y="19"/>
                      <a:pt x="43" y="21"/>
                    </a:cubicBezTo>
                    <a:cubicBezTo>
                      <a:pt x="42" y="22"/>
                      <a:pt x="41" y="22"/>
                      <a:pt x="40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>
                  <a:latin typeface="Verdana" panose="020B0604030504040204" pitchFamily="34" charset="0"/>
                </a:endParaRPr>
              </a:p>
            </p:txBody>
          </p:sp>
          <p:sp>
            <p:nvSpPr>
              <p:cNvPr id="53" name="Freeform 189">
                <a:extLst>
                  <a:ext uri="{FF2B5EF4-FFF2-40B4-BE49-F238E27FC236}">
                    <a16:creationId xmlns:a16="http://schemas.microsoft.com/office/drawing/2014/main" id="{05989297-00E3-11D0-AB0D-A89FB3F7A1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6363" y="1120775"/>
                <a:ext cx="282575" cy="282575"/>
              </a:xfrm>
              <a:custGeom>
                <a:avLst/>
                <a:gdLst>
                  <a:gd name="T0" fmla="*/ 147 w 179"/>
                  <a:gd name="T1" fmla="*/ 32 h 179"/>
                  <a:gd name="T2" fmla="*/ 32 w 179"/>
                  <a:gd name="T3" fmla="*/ 32 h 179"/>
                  <a:gd name="T4" fmla="*/ 32 w 179"/>
                  <a:gd name="T5" fmla="*/ 147 h 179"/>
                  <a:gd name="T6" fmla="*/ 147 w 179"/>
                  <a:gd name="T7" fmla="*/ 147 h 179"/>
                  <a:gd name="T8" fmla="*/ 147 w 179"/>
                  <a:gd name="T9" fmla="*/ 32 h 179"/>
                  <a:gd name="T10" fmla="*/ 45 w 179"/>
                  <a:gd name="T11" fmla="*/ 134 h 179"/>
                  <a:gd name="T12" fmla="*/ 45 w 179"/>
                  <a:gd name="T13" fmla="*/ 45 h 179"/>
                  <a:gd name="T14" fmla="*/ 134 w 179"/>
                  <a:gd name="T15" fmla="*/ 45 h 179"/>
                  <a:gd name="T16" fmla="*/ 134 w 179"/>
                  <a:gd name="T17" fmla="*/ 134 h 179"/>
                  <a:gd name="T18" fmla="*/ 45 w 179"/>
                  <a:gd name="T19" fmla="*/ 134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9" h="179">
                    <a:moveTo>
                      <a:pt x="147" y="32"/>
                    </a:moveTo>
                    <a:cubicBezTo>
                      <a:pt x="115" y="0"/>
                      <a:pt x="64" y="0"/>
                      <a:pt x="32" y="32"/>
                    </a:cubicBezTo>
                    <a:cubicBezTo>
                      <a:pt x="0" y="64"/>
                      <a:pt x="0" y="115"/>
                      <a:pt x="32" y="147"/>
                    </a:cubicBezTo>
                    <a:cubicBezTo>
                      <a:pt x="64" y="179"/>
                      <a:pt x="115" y="179"/>
                      <a:pt x="147" y="147"/>
                    </a:cubicBezTo>
                    <a:cubicBezTo>
                      <a:pt x="179" y="115"/>
                      <a:pt x="179" y="64"/>
                      <a:pt x="147" y="32"/>
                    </a:cubicBezTo>
                    <a:close/>
                    <a:moveTo>
                      <a:pt x="45" y="134"/>
                    </a:moveTo>
                    <a:cubicBezTo>
                      <a:pt x="20" y="109"/>
                      <a:pt x="20" y="69"/>
                      <a:pt x="45" y="45"/>
                    </a:cubicBezTo>
                    <a:cubicBezTo>
                      <a:pt x="70" y="20"/>
                      <a:pt x="110" y="20"/>
                      <a:pt x="134" y="45"/>
                    </a:cubicBezTo>
                    <a:cubicBezTo>
                      <a:pt x="159" y="69"/>
                      <a:pt x="159" y="109"/>
                      <a:pt x="134" y="134"/>
                    </a:cubicBezTo>
                    <a:cubicBezTo>
                      <a:pt x="110" y="159"/>
                      <a:pt x="70" y="159"/>
                      <a:pt x="45" y="1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>
                  <a:latin typeface="Verdana" panose="020B0604030504040204" pitchFamily="34" charset="0"/>
                </a:endParaRPr>
              </a:p>
            </p:txBody>
          </p:sp>
          <p:sp>
            <p:nvSpPr>
              <p:cNvPr id="54" name="Freeform 190">
                <a:extLst>
                  <a:ext uri="{FF2B5EF4-FFF2-40B4-BE49-F238E27FC236}">
                    <a16:creationId xmlns:a16="http://schemas.microsoft.com/office/drawing/2014/main" id="{2D2D800E-F082-8E42-2350-50B5294C6E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0200" y="1344613"/>
                <a:ext cx="190500" cy="190500"/>
              </a:xfrm>
              <a:custGeom>
                <a:avLst/>
                <a:gdLst>
                  <a:gd name="T0" fmla="*/ 116 w 121"/>
                  <a:gd name="T1" fmla="*/ 97 h 121"/>
                  <a:gd name="T2" fmla="*/ 37 w 121"/>
                  <a:gd name="T3" fmla="*/ 18 h 121"/>
                  <a:gd name="T4" fmla="*/ 24 w 121"/>
                  <a:gd name="T5" fmla="*/ 14 h 121"/>
                  <a:gd name="T6" fmla="*/ 24 w 121"/>
                  <a:gd name="T7" fmla="*/ 14 h 121"/>
                  <a:gd name="T8" fmla="*/ 10 w 121"/>
                  <a:gd name="T9" fmla="*/ 0 h 121"/>
                  <a:gd name="T10" fmla="*/ 5 w 121"/>
                  <a:gd name="T11" fmla="*/ 5 h 121"/>
                  <a:gd name="T12" fmla="*/ 0 w 121"/>
                  <a:gd name="T13" fmla="*/ 10 h 121"/>
                  <a:gd name="T14" fmla="*/ 15 w 121"/>
                  <a:gd name="T15" fmla="*/ 24 h 121"/>
                  <a:gd name="T16" fmla="*/ 15 w 121"/>
                  <a:gd name="T17" fmla="*/ 24 h 121"/>
                  <a:gd name="T18" fmla="*/ 18 w 121"/>
                  <a:gd name="T19" fmla="*/ 37 h 121"/>
                  <a:gd name="T20" fmla="*/ 97 w 121"/>
                  <a:gd name="T21" fmla="*/ 116 h 121"/>
                  <a:gd name="T22" fmla="*/ 116 w 121"/>
                  <a:gd name="T23" fmla="*/ 116 h 121"/>
                  <a:gd name="T24" fmla="*/ 116 w 121"/>
                  <a:gd name="T25" fmla="*/ 116 h 121"/>
                  <a:gd name="T26" fmla="*/ 116 w 121"/>
                  <a:gd name="T27" fmla="*/ 97 h 121"/>
                  <a:gd name="T28" fmla="*/ 17 w 121"/>
                  <a:gd name="T29" fmla="*/ 20 h 121"/>
                  <a:gd name="T30" fmla="*/ 18 w 121"/>
                  <a:gd name="T31" fmla="*/ 18 h 121"/>
                  <a:gd name="T32" fmla="*/ 20 w 121"/>
                  <a:gd name="T33" fmla="*/ 16 h 121"/>
                  <a:gd name="T34" fmla="*/ 18 w 121"/>
                  <a:gd name="T35" fmla="*/ 18 h 121"/>
                  <a:gd name="T36" fmla="*/ 17 w 121"/>
                  <a:gd name="T37" fmla="*/ 20 h 121"/>
                  <a:gd name="T38" fmla="*/ 16 w 121"/>
                  <a:gd name="T39" fmla="*/ 21 h 121"/>
                  <a:gd name="T40" fmla="*/ 16 w 121"/>
                  <a:gd name="T41" fmla="*/ 20 h 121"/>
                  <a:gd name="T42" fmla="*/ 16 w 121"/>
                  <a:gd name="T43" fmla="*/ 21 h 121"/>
                  <a:gd name="T44" fmla="*/ 22 w 121"/>
                  <a:gd name="T45" fmla="*/ 15 h 121"/>
                  <a:gd name="T46" fmla="*/ 21 w 121"/>
                  <a:gd name="T47" fmla="*/ 16 h 121"/>
                  <a:gd name="T48" fmla="*/ 22 w 121"/>
                  <a:gd name="T49" fmla="*/ 15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1" h="121">
                    <a:moveTo>
                      <a:pt x="116" y="97"/>
                    </a:moveTo>
                    <a:cubicBezTo>
                      <a:pt x="37" y="18"/>
                      <a:pt x="37" y="18"/>
                      <a:pt x="37" y="18"/>
                    </a:cubicBezTo>
                    <a:cubicBezTo>
                      <a:pt x="34" y="14"/>
                      <a:pt x="29" y="13"/>
                      <a:pt x="24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8" y="2"/>
                      <a:pt x="7" y="3"/>
                      <a:pt x="5" y="5"/>
                    </a:cubicBezTo>
                    <a:cubicBezTo>
                      <a:pt x="4" y="7"/>
                      <a:pt x="2" y="8"/>
                      <a:pt x="0" y="10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3" y="28"/>
                      <a:pt x="15" y="33"/>
                      <a:pt x="18" y="37"/>
                    </a:cubicBezTo>
                    <a:cubicBezTo>
                      <a:pt x="97" y="116"/>
                      <a:pt x="97" y="116"/>
                      <a:pt x="97" y="116"/>
                    </a:cubicBezTo>
                    <a:cubicBezTo>
                      <a:pt x="102" y="121"/>
                      <a:pt x="111" y="121"/>
                      <a:pt x="116" y="116"/>
                    </a:cubicBezTo>
                    <a:cubicBezTo>
                      <a:pt x="116" y="116"/>
                      <a:pt x="116" y="116"/>
                      <a:pt x="116" y="116"/>
                    </a:cubicBezTo>
                    <a:cubicBezTo>
                      <a:pt x="121" y="111"/>
                      <a:pt x="121" y="102"/>
                      <a:pt x="116" y="97"/>
                    </a:cubicBezTo>
                    <a:close/>
                    <a:moveTo>
                      <a:pt x="17" y="20"/>
                    </a:moveTo>
                    <a:cubicBezTo>
                      <a:pt x="17" y="19"/>
                      <a:pt x="17" y="18"/>
                      <a:pt x="18" y="18"/>
                    </a:cubicBezTo>
                    <a:cubicBezTo>
                      <a:pt x="19" y="17"/>
                      <a:pt x="19" y="17"/>
                      <a:pt x="20" y="16"/>
                    </a:cubicBezTo>
                    <a:cubicBezTo>
                      <a:pt x="19" y="17"/>
                      <a:pt x="19" y="17"/>
                      <a:pt x="18" y="18"/>
                    </a:cubicBezTo>
                    <a:cubicBezTo>
                      <a:pt x="17" y="18"/>
                      <a:pt x="17" y="19"/>
                      <a:pt x="17" y="20"/>
                    </a:cubicBezTo>
                    <a:close/>
                    <a:moveTo>
                      <a:pt x="16" y="21"/>
                    </a:moveTo>
                    <a:cubicBezTo>
                      <a:pt x="16" y="21"/>
                      <a:pt x="16" y="21"/>
                      <a:pt x="16" y="20"/>
                    </a:cubicBezTo>
                    <a:cubicBezTo>
                      <a:pt x="16" y="21"/>
                      <a:pt x="16" y="21"/>
                      <a:pt x="16" y="21"/>
                    </a:cubicBezTo>
                    <a:close/>
                    <a:moveTo>
                      <a:pt x="22" y="15"/>
                    </a:moveTo>
                    <a:cubicBezTo>
                      <a:pt x="21" y="15"/>
                      <a:pt x="21" y="16"/>
                      <a:pt x="21" y="16"/>
                    </a:cubicBezTo>
                    <a:cubicBezTo>
                      <a:pt x="21" y="16"/>
                      <a:pt x="21" y="15"/>
                      <a:pt x="22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>
                  <a:latin typeface="Verdana" panose="020B0604030504040204" pitchFamily="34" charset="0"/>
                </a:endParaRPr>
              </a:p>
            </p:txBody>
          </p:sp>
          <p:sp>
            <p:nvSpPr>
              <p:cNvPr id="55" name="Oval 191">
                <a:extLst>
                  <a:ext uri="{FF2B5EF4-FFF2-40B4-BE49-F238E27FC236}">
                    <a16:creationId xmlns:a16="http://schemas.microsoft.com/office/drawing/2014/main" id="{E0105CD5-5691-935E-D7C3-1A9DFF5A4A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838" y="1479550"/>
                <a:ext cx="41275" cy="428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>
                  <a:latin typeface="Verdana" panose="020B0604030504040204" pitchFamily="34" charset="0"/>
                </a:endParaRPr>
              </a:p>
            </p:txBody>
          </p:sp>
          <p:sp>
            <p:nvSpPr>
              <p:cNvPr id="56" name="Oval 192">
                <a:extLst>
                  <a:ext uri="{FF2B5EF4-FFF2-40B4-BE49-F238E27FC236}">
                    <a16:creationId xmlns:a16="http://schemas.microsoft.com/office/drawing/2014/main" id="{A90B7451-C756-0A85-8683-F7D7C02E4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113" y="1520825"/>
                <a:ext cx="31750" cy="301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>
                  <a:latin typeface="Verdana" panose="020B0604030504040204" pitchFamily="34" charset="0"/>
                </a:endParaRPr>
              </a:p>
            </p:txBody>
          </p:sp>
          <p:sp>
            <p:nvSpPr>
              <p:cNvPr id="57" name="Oval 193">
                <a:extLst>
                  <a:ext uri="{FF2B5EF4-FFF2-40B4-BE49-F238E27FC236}">
                    <a16:creationId xmlns:a16="http://schemas.microsoft.com/office/drawing/2014/main" id="{DEEB8884-E5A4-157B-5158-B0A72CC82B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888" y="1558925"/>
                <a:ext cx="22225" cy="20638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>
                  <a:latin typeface="Verdana" panose="020B0604030504040204" pitchFamily="34" charset="0"/>
                </a:endParaRPr>
              </a:p>
            </p:txBody>
          </p:sp>
          <p:sp>
            <p:nvSpPr>
              <p:cNvPr id="58" name="Freeform 194">
                <a:extLst>
                  <a:ext uri="{FF2B5EF4-FFF2-40B4-BE49-F238E27FC236}">
                    <a16:creationId xmlns:a16="http://schemas.microsoft.com/office/drawing/2014/main" id="{4E9D8812-1170-11BA-AF66-613AD441C5A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1750" y="1281113"/>
                <a:ext cx="255588" cy="323850"/>
              </a:xfrm>
              <a:custGeom>
                <a:avLst/>
                <a:gdLst>
                  <a:gd name="T0" fmla="*/ 158 w 163"/>
                  <a:gd name="T1" fmla="*/ 170 h 205"/>
                  <a:gd name="T2" fmla="*/ 115 w 163"/>
                  <a:gd name="T3" fmla="*/ 83 h 205"/>
                  <a:gd name="T4" fmla="*/ 115 w 163"/>
                  <a:gd name="T5" fmla="*/ 30 h 205"/>
                  <a:gd name="T6" fmla="*/ 129 w 163"/>
                  <a:gd name="T7" fmla="*/ 15 h 205"/>
                  <a:gd name="T8" fmla="*/ 114 w 163"/>
                  <a:gd name="T9" fmla="*/ 0 h 205"/>
                  <a:gd name="T10" fmla="*/ 49 w 163"/>
                  <a:gd name="T11" fmla="*/ 0 h 205"/>
                  <a:gd name="T12" fmla="*/ 34 w 163"/>
                  <a:gd name="T13" fmla="*/ 15 h 205"/>
                  <a:gd name="T14" fmla="*/ 48 w 163"/>
                  <a:gd name="T15" fmla="*/ 30 h 205"/>
                  <a:gd name="T16" fmla="*/ 48 w 163"/>
                  <a:gd name="T17" fmla="*/ 83 h 205"/>
                  <a:gd name="T18" fmla="*/ 5 w 163"/>
                  <a:gd name="T19" fmla="*/ 170 h 205"/>
                  <a:gd name="T20" fmla="*/ 5 w 163"/>
                  <a:gd name="T21" fmla="*/ 194 h 205"/>
                  <a:gd name="T22" fmla="*/ 27 w 163"/>
                  <a:gd name="T23" fmla="*/ 205 h 205"/>
                  <a:gd name="T24" fmla="*/ 136 w 163"/>
                  <a:gd name="T25" fmla="*/ 205 h 205"/>
                  <a:gd name="T26" fmla="*/ 158 w 163"/>
                  <a:gd name="T27" fmla="*/ 194 h 205"/>
                  <a:gd name="T28" fmla="*/ 158 w 163"/>
                  <a:gd name="T29" fmla="*/ 170 h 205"/>
                  <a:gd name="T30" fmla="*/ 152 w 163"/>
                  <a:gd name="T31" fmla="*/ 190 h 205"/>
                  <a:gd name="T32" fmla="*/ 136 w 163"/>
                  <a:gd name="T33" fmla="*/ 197 h 205"/>
                  <a:gd name="T34" fmla="*/ 27 w 163"/>
                  <a:gd name="T35" fmla="*/ 197 h 205"/>
                  <a:gd name="T36" fmla="*/ 11 w 163"/>
                  <a:gd name="T37" fmla="*/ 190 h 205"/>
                  <a:gd name="T38" fmla="*/ 12 w 163"/>
                  <a:gd name="T39" fmla="*/ 173 h 205"/>
                  <a:gd name="T40" fmla="*/ 38 w 163"/>
                  <a:gd name="T41" fmla="*/ 122 h 205"/>
                  <a:gd name="T42" fmla="*/ 52 w 163"/>
                  <a:gd name="T43" fmla="*/ 117 h 205"/>
                  <a:gd name="T44" fmla="*/ 79 w 163"/>
                  <a:gd name="T45" fmla="*/ 131 h 205"/>
                  <a:gd name="T46" fmla="*/ 111 w 163"/>
                  <a:gd name="T47" fmla="*/ 146 h 205"/>
                  <a:gd name="T48" fmla="*/ 133 w 163"/>
                  <a:gd name="T49" fmla="*/ 138 h 205"/>
                  <a:gd name="T50" fmla="*/ 151 w 163"/>
                  <a:gd name="T51" fmla="*/ 173 h 205"/>
                  <a:gd name="T52" fmla="*/ 152 w 163"/>
                  <a:gd name="T53" fmla="*/ 19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3" h="205">
                    <a:moveTo>
                      <a:pt x="158" y="170"/>
                    </a:moveTo>
                    <a:cubicBezTo>
                      <a:pt x="115" y="83"/>
                      <a:pt x="115" y="83"/>
                      <a:pt x="115" y="83"/>
                    </a:cubicBezTo>
                    <a:cubicBezTo>
                      <a:pt x="115" y="30"/>
                      <a:pt x="115" y="30"/>
                      <a:pt x="115" y="30"/>
                    </a:cubicBezTo>
                    <a:cubicBezTo>
                      <a:pt x="123" y="30"/>
                      <a:pt x="129" y="23"/>
                      <a:pt x="129" y="15"/>
                    </a:cubicBezTo>
                    <a:cubicBezTo>
                      <a:pt x="129" y="7"/>
                      <a:pt x="122" y="0"/>
                      <a:pt x="114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1" y="0"/>
                      <a:pt x="34" y="7"/>
                      <a:pt x="34" y="15"/>
                    </a:cubicBezTo>
                    <a:cubicBezTo>
                      <a:pt x="34" y="23"/>
                      <a:pt x="40" y="30"/>
                      <a:pt x="48" y="30"/>
                    </a:cubicBezTo>
                    <a:cubicBezTo>
                      <a:pt x="48" y="83"/>
                      <a:pt x="48" y="83"/>
                      <a:pt x="48" y="83"/>
                    </a:cubicBezTo>
                    <a:cubicBezTo>
                      <a:pt x="5" y="170"/>
                      <a:pt x="5" y="170"/>
                      <a:pt x="5" y="170"/>
                    </a:cubicBezTo>
                    <a:cubicBezTo>
                      <a:pt x="1" y="179"/>
                      <a:pt x="0" y="187"/>
                      <a:pt x="5" y="194"/>
                    </a:cubicBezTo>
                    <a:cubicBezTo>
                      <a:pt x="9" y="201"/>
                      <a:pt x="17" y="205"/>
                      <a:pt x="27" y="205"/>
                    </a:cubicBezTo>
                    <a:cubicBezTo>
                      <a:pt x="136" y="205"/>
                      <a:pt x="136" y="205"/>
                      <a:pt x="136" y="205"/>
                    </a:cubicBezTo>
                    <a:cubicBezTo>
                      <a:pt x="147" y="205"/>
                      <a:pt x="154" y="201"/>
                      <a:pt x="158" y="194"/>
                    </a:cubicBezTo>
                    <a:cubicBezTo>
                      <a:pt x="163" y="187"/>
                      <a:pt x="162" y="179"/>
                      <a:pt x="158" y="170"/>
                    </a:cubicBezTo>
                    <a:close/>
                    <a:moveTo>
                      <a:pt x="152" y="190"/>
                    </a:moveTo>
                    <a:cubicBezTo>
                      <a:pt x="149" y="194"/>
                      <a:pt x="144" y="197"/>
                      <a:pt x="136" y="197"/>
                    </a:cubicBezTo>
                    <a:cubicBezTo>
                      <a:pt x="27" y="197"/>
                      <a:pt x="27" y="197"/>
                      <a:pt x="27" y="197"/>
                    </a:cubicBezTo>
                    <a:cubicBezTo>
                      <a:pt x="19" y="197"/>
                      <a:pt x="14" y="194"/>
                      <a:pt x="11" y="190"/>
                    </a:cubicBezTo>
                    <a:cubicBezTo>
                      <a:pt x="9" y="186"/>
                      <a:pt x="9" y="180"/>
                      <a:pt x="12" y="173"/>
                    </a:cubicBezTo>
                    <a:cubicBezTo>
                      <a:pt x="38" y="122"/>
                      <a:pt x="38" y="122"/>
                      <a:pt x="38" y="122"/>
                    </a:cubicBezTo>
                    <a:cubicBezTo>
                      <a:pt x="43" y="119"/>
                      <a:pt x="48" y="117"/>
                      <a:pt x="52" y="117"/>
                    </a:cubicBezTo>
                    <a:cubicBezTo>
                      <a:pt x="58" y="117"/>
                      <a:pt x="70" y="125"/>
                      <a:pt x="79" y="131"/>
                    </a:cubicBezTo>
                    <a:cubicBezTo>
                      <a:pt x="91" y="139"/>
                      <a:pt x="102" y="146"/>
                      <a:pt x="111" y="146"/>
                    </a:cubicBezTo>
                    <a:cubicBezTo>
                      <a:pt x="119" y="146"/>
                      <a:pt x="127" y="142"/>
                      <a:pt x="133" y="138"/>
                    </a:cubicBezTo>
                    <a:cubicBezTo>
                      <a:pt x="151" y="173"/>
                      <a:pt x="151" y="173"/>
                      <a:pt x="151" y="173"/>
                    </a:cubicBezTo>
                    <a:cubicBezTo>
                      <a:pt x="154" y="180"/>
                      <a:pt x="154" y="186"/>
                      <a:pt x="152" y="19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>
                  <a:latin typeface="Verdana" panose="020B0604030504040204" pitchFamily="34" charset="0"/>
                </a:endParaRPr>
              </a:p>
            </p:txBody>
          </p:sp>
        </p:grpSp>
      </p:grpSp>
      <p:pic>
        <p:nvPicPr>
          <p:cNvPr id="2" name="Obrázok 1">
            <a:extLst>
              <a:ext uri="{FF2B5EF4-FFF2-40B4-BE49-F238E27FC236}">
                <a16:creationId xmlns:a16="http://schemas.microsoft.com/office/drawing/2014/main" id="{47F92345-0463-710F-9271-338767E139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84" y="2591469"/>
            <a:ext cx="10500242" cy="5906386"/>
          </a:xfrm>
          <a:prstGeom prst="rect">
            <a:avLst/>
          </a:prstGeom>
        </p:spPr>
      </p:pic>
      <p:pic>
        <p:nvPicPr>
          <p:cNvPr id="3" name="Obrázok 2">
            <a:extLst>
              <a:ext uri="{FF2B5EF4-FFF2-40B4-BE49-F238E27FC236}">
                <a16:creationId xmlns:a16="http://schemas.microsoft.com/office/drawing/2014/main" id="{AB45D407-0D59-3D6E-5ACB-3821294B26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7253" y="-305236"/>
            <a:ext cx="6901286" cy="4347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538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D28F037-E11E-02D5-60B4-7A2BAFCD9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SIRIUS Com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876D23-590F-8787-CF9E-FB2F384370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kPa, kilopascals; TE, transient elastography.</a:t>
            </a:r>
          </a:p>
          <a:p>
            <a: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Insights for the SIRIUS Project based on Professor </a:t>
            </a:r>
            <a:r>
              <a:rPr lang="en-GB" dirty="0" err="1"/>
              <a:t>Skladany’s</a:t>
            </a:r>
            <a:r>
              <a:rPr lang="en-GB" dirty="0"/>
              <a:t> experience.</a:t>
            </a:r>
          </a:p>
          <a:p>
            <a: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/>
              <a:t>Szántová</a:t>
            </a:r>
            <a:r>
              <a:rPr lang="en-GB" dirty="0"/>
              <a:t> M, et al. </a:t>
            </a:r>
            <a:r>
              <a:rPr lang="pl-PL" dirty="0" err="1"/>
              <a:t>Diab</a:t>
            </a:r>
            <a:r>
              <a:rPr lang="pl-PL" dirty="0"/>
              <a:t> </a:t>
            </a:r>
            <a:r>
              <a:rPr lang="pl-PL" dirty="0" err="1"/>
              <a:t>Obez</a:t>
            </a:r>
            <a:r>
              <a:rPr lang="pl-PL" dirty="0"/>
              <a:t> 2022;22:109</a:t>
            </a:r>
            <a:r>
              <a:rPr lang="en-GB" dirty="0"/>
              <a:t>–</a:t>
            </a:r>
            <a:r>
              <a:rPr lang="pl-PL" dirty="0"/>
              <a:t>124</a:t>
            </a:r>
            <a:r>
              <a:rPr lang="en-GB" dirty="0"/>
              <a:t> </a:t>
            </a:r>
          </a:p>
        </p:txBody>
      </p:sp>
      <p:sp>
        <p:nvSpPr>
          <p:cNvPr id="60" name="Freeform 59">
            <a:extLst>
              <a:ext uri="{FF2B5EF4-FFF2-40B4-BE49-F238E27FC236}">
                <a16:creationId xmlns:a16="http://schemas.microsoft.com/office/drawing/2014/main" id="{09235CC0-18D1-3E5A-B49C-1482DBFDCF56}"/>
              </a:ext>
            </a:extLst>
          </p:cNvPr>
          <p:cNvSpPr/>
          <p:nvPr/>
        </p:nvSpPr>
        <p:spPr>
          <a:xfrm>
            <a:off x="2660469" y="4301466"/>
            <a:ext cx="6871062" cy="686859"/>
          </a:xfrm>
          <a:custGeom>
            <a:avLst/>
            <a:gdLst>
              <a:gd name="connsiteX0" fmla="*/ 0 w 6871062"/>
              <a:gd name="connsiteY0" fmla="*/ 0 h 686859"/>
              <a:gd name="connsiteX1" fmla="*/ 6871062 w 6871062"/>
              <a:gd name="connsiteY1" fmla="*/ 0 h 686859"/>
              <a:gd name="connsiteX2" fmla="*/ 6871062 w 6871062"/>
              <a:gd name="connsiteY2" fmla="*/ 686859 h 686859"/>
              <a:gd name="connsiteX3" fmla="*/ 0 w 6871062"/>
              <a:gd name="connsiteY3" fmla="*/ 686859 h 686859"/>
              <a:gd name="connsiteX4" fmla="*/ 0 w 6871062"/>
              <a:gd name="connsiteY4" fmla="*/ 0 h 686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71062" h="686859">
                <a:moveTo>
                  <a:pt x="0" y="0"/>
                </a:moveTo>
                <a:lnTo>
                  <a:pt x="6871062" y="0"/>
                </a:lnTo>
                <a:lnTo>
                  <a:pt x="6871062" y="686859"/>
                </a:lnTo>
                <a:lnTo>
                  <a:pt x="0" y="68685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0">
            <a:noFill/>
            <a:miter lim="800000"/>
            <a:headEnd/>
            <a:tailEnd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1092284"/>
              <a:satOff val="12357"/>
              <a:lumOff val="882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53340" rIns="53340" bIns="53340" numCol="1" spcCol="1270" rtlCol="0" anchor="ctr" anchorCtr="0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Clr>
                <a:schemeClr val="folHlink"/>
              </a:buClr>
            </a:pPr>
            <a:r>
              <a:rPr lang="en-GB" sz="1400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itchFamily="18" charset="0"/>
              </a:rPr>
              <a:t>Steatosis (CAP&gt;)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4189FFE-5C39-9CEB-C13E-CC26DC5D979C}"/>
              </a:ext>
            </a:extLst>
          </p:cNvPr>
          <p:cNvSpPr>
            <a:spLocks/>
          </p:cNvSpPr>
          <p:nvPr/>
        </p:nvSpPr>
        <p:spPr>
          <a:xfrm>
            <a:off x="2253817" y="4248338"/>
            <a:ext cx="813303" cy="813303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285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 sz="2667" b="1" dirty="0">
              <a:solidFill>
                <a:prstClr val="white"/>
              </a:solidFill>
              <a:latin typeface="Verdana" panose="020B0604030504040204" pitchFamily="34" charset="0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11831083-20FF-554B-E025-78F038482A01}"/>
              </a:ext>
            </a:extLst>
          </p:cNvPr>
          <p:cNvSpPr/>
          <p:nvPr/>
        </p:nvSpPr>
        <p:spPr>
          <a:xfrm>
            <a:off x="2660469" y="1689426"/>
            <a:ext cx="6871062" cy="686859"/>
          </a:xfrm>
          <a:custGeom>
            <a:avLst/>
            <a:gdLst>
              <a:gd name="connsiteX0" fmla="*/ 0 w 6871062"/>
              <a:gd name="connsiteY0" fmla="*/ 0 h 686859"/>
              <a:gd name="connsiteX1" fmla="*/ 6871062 w 6871062"/>
              <a:gd name="connsiteY1" fmla="*/ 0 h 686859"/>
              <a:gd name="connsiteX2" fmla="*/ 6871062 w 6871062"/>
              <a:gd name="connsiteY2" fmla="*/ 686859 h 686859"/>
              <a:gd name="connsiteX3" fmla="*/ 0 w 6871062"/>
              <a:gd name="connsiteY3" fmla="*/ 686859 h 686859"/>
              <a:gd name="connsiteX4" fmla="*/ 0 w 6871062"/>
              <a:gd name="connsiteY4" fmla="*/ 0 h 686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71062" h="686859">
                <a:moveTo>
                  <a:pt x="0" y="0"/>
                </a:moveTo>
                <a:lnTo>
                  <a:pt x="6871062" y="0"/>
                </a:lnTo>
                <a:lnTo>
                  <a:pt x="6871062" y="686859"/>
                </a:lnTo>
                <a:lnTo>
                  <a:pt x="0" y="68685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0">
            <a:noFill/>
            <a:miter lim="800000"/>
            <a:headEnd/>
            <a:tailEnd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53340" rIns="53340" bIns="53340" numCol="1" spcCol="1270" rtlCol="0" anchor="ctr" anchorCtr="0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Clr>
                <a:schemeClr val="folHlink"/>
              </a:buClr>
            </a:pPr>
            <a:r>
              <a:rPr lang="en-GB" sz="1400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itchFamily="18" charset="0"/>
              </a:rPr>
              <a:t>Number of visited sites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C001B62-A75F-7939-E57B-C8514549957B}"/>
              </a:ext>
            </a:extLst>
          </p:cNvPr>
          <p:cNvSpPr>
            <a:spLocks/>
          </p:cNvSpPr>
          <p:nvPr/>
        </p:nvSpPr>
        <p:spPr>
          <a:xfrm>
            <a:off x="2253817" y="1581455"/>
            <a:ext cx="813303" cy="813303"/>
          </a:xfrm>
          <a:prstGeom prst="ellipse">
            <a:avLst/>
          </a:prstGeom>
          <a:solidFill>
            <a:schemeClr val="accent1"/>
          </a:solidFill>
          <a:ln w="285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6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</a:endParaRPr>
          </a:p>
        </p:txBody>
      </p:sp>
      <p:sp>
        <p:nvSpPr>
          <p:cNvPr id="59" name="Freeform 58">
            <a:extLst>
              <a:ext uri="{FF2B5EF4-FFF2-40B4-BE49-F238E27FC236}">
                <a16:creationId xmlns:a16="http://schemas.microsoft.com/office/drawing/2014/main" id="{A26FD593-29DD-2CB1-0362-C98F238E901D}"/>
              </a:ext>
            </a:extLst>
          </p:cNvPr>
          <p:cNvSpPr/>
          <p:nvPr/>
        </p:nvSpPr>
        <p:spPr>
          <a:xfrm>
            <a:off x="2660469" y="3433291"/>
            <a:ext cx="6871062" cy="686859"/>
          </a:xfrm>
          <a:custGeom>
            <a:avLst/>
            <a:gdLst>
              <a:gd name="connsiteX0" fmla="*/ 0 w 6871062"/>
              <a:gd name="connsiteY0" fmla="*/ 0 h 686859"/>
              <a:gd name="connsiteX1" fmla="*/ 6871062 w 6871062"/>
              <a:gd name="connsiteY1" fmla="*/ 0 h 686859"/>
              <a:gd name="connsiteX2" fmla="*/ 6871062 w 6871062"/>
              <a:gd name="connsiteY2" fmla="*/ 686859 h 686859"/>
              <a:gd name="connsiteX3" fmla="*/ 0 w 6871062"/>
              <a:gd name="connsiteY3" fmla="*/ 686859 h 686859"/>
              <a:gd name="connsiteX4" fmla="*/ 0 w 6871062"/>
              <a:gd name="connsiteY4" fmla="*/ 0 h 686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71062" h="686859">
                <a:moveTo>
                  <a:pt x="0" y="0"/>
                </a:moveTo>
                <a:lnTo>
                  <a:pt x="6871062" y="0"/>
                </a:lnTo>
                <a:lnTo>
                  <a:pt x="6871062" y="686859"/>
                </a:lnTo>
                <a:lnTo>
                  <a:pt x="0" y="68685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0">
            <a:noFill/>
            <a:miter lim="800000"/>
            <a:headEnd/>
            <a:tailEnd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728189"/>
              <a:satOff val="8238"/>
              <a:lumOff val="588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53340" rIns="53340" bIns="53340" numCol="1" spcCol="1270" rtlCol="0" anchor="ctr" anchorCtr="0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Clr>
                <a:schemeClr val="folHlink"/>
              </a:buClr>
            </a:pPr>
            <a:r>
              <a:rPr lang="en-GB" sz="1400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itchFamily="18" charset="0"/>
              </a:rPr>
              <a:t>Fibrosis (TE&gt;kPa)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F2684E8A-7F9E-0B86-F2EF-953531E65ED5}"/>
              </a:ext>
            </a:extLst>
          </p:cNvPr>
          <p:cNvSpPr>
            <a:spLocks/>
          </p:cNvSpPr>
          <p:nvPr/>
        </p:nvSpPr>
        <p:spPr>
          <a:xfrm>
            <a:off x="2253817" y="3359377"/>
            <a:ext cx="813303" cy="813303"/>
          </a:xfrm>
          <a:prstGeom prst="ellipse">
            <a:avLst/>
          </a:prstGeom>
          <a:solidFill>
            <a:schemeClr val="accent3"/>
          </a:solidFill>
          <a:ln w="285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 sz="2667" b="1" dirty="0">
              <a:solidFill>
                <a:prstClr val="white"/>
              </a:solidFill>
              <a:latin typeface="Verdana" panose="020B0604030504040204" pitchFamily="34" charset="0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4CDDDE5-B3B7-FA41-3D98-8768291384DA}"/>
              </a:ext>
            </a:extLst>
          </p:cNvPr>
          <p:cNvGrpSpPr/>
          <p:nvPr/>
        </p:nvGrpSpPr>
        <p:grpSpPr>
          <a:xfrm>
            <a:off x="2458062" y="4419318"/>
            <a:ext cx="404812" cy="477838"/>
            <a:chOff x="-3335338" y="1200150"/>
            <a:chExt cx="404812" cy="477838"/>
          </a:xfrm>
          <a:solidFill>
            <a:schemeClr val="bg1"/>
          </a:solidFill>
        </p:grpSpPr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AE781B2D-C637-B35C-54C0-E96F290B7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05163" y="1509713"/>
              <a:ext cx="179387" cy="22225"/>
            </a:xfrm>
            <a:custGeom>
              <a:avLst/>
              <a:gdLst>
                <a:gd name="T0" fmla="*/ 121 w 130"/>
                <a:gd name="T1" fmla="*/ 17 h 17"/>
                <a:gd name="T2" fmla="*/ 9 w 130"/>
                <a:gd name="T3" fmla="*/ 17 h 17"/>
                <a:gd name="T4" fmla="*/ 0 w 130"/>
                <a:gd name="T5" fmla="*/ 8 h 17"/>
                <a:gd name="T6" fmla="*/ 9 w 130"/>
                <a:gd name="T7" fmla="*/ 0 h 17"/>
                <a:gd name="T8" fmla="*/ 121 w 130"/>
                <a:gd name="T9" fmla="*/ 0 h 17"/>
                <a:gd name="T10" fmla="*/ 130 w 130"/>
                <a:gd name="T11" fmla="*/ 8 h 17"/>
                <a:gd name="T12" fmla="*/ 121 w 130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17">
                  <a:moveTo>
                    <a:pt x="121" y="17"/>
                  </a:moveTo>
                  <a:cubicBezTo>
                    <a:pt x="9" y="17"/>
                    <a:pt x="9" y="17"/>
                    <a:pt x="9" y="17"/>
                  </a:cubicBez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6" y="0"/>
                    <a:pt x="130" y="4"/>
                    <a:pt x="130" y="8"/>
                  </a:cubicBezTo>
                  <a:cubicBezTo>
                    <a:pt x="130" y="13"/>
                    <a:pt x="126" y="17"/>
                    <a:pt x="12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Verdana" panose="020B0604030504040204" pitchFamily="34" charset="0"/>
              </a:endParaRPr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33C05DF7-1759-0F22-55D6-6A5A0DF78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24213" y="1200150"/>
              <a:ext cx="46037" cy="39688"/>
            </a:xfrm>
            <a:custGeom>
              <a:avLst/>
              <a:gdLst>
                <a:gd name="T0" fmla="*/ 16 w 33"/>
                <a:gd name="T1" fmla="*/ 13 h 29"/>
                <a:gd name="T2" fmla="*/ 16 w 33"/>
                <a:gd name="T3" fmla="*/ 13 h 29"/>
                <a:gd name="T4" fmla="*/ 4 w 33"/>
                <a:gd name="T5" fmla="*/ 29 h 29"/>
                <a:gd name="T6" fmla="*/ 10 w 33"/>
                <a:gd name="T7" fmla="*/ 5 h 29"/>
                <a:gd name="T8" fmla="*/ 10 w 33"/>
                <a:gd name="T9" fmla="*/ 5 h 29"/>
                <a:gd name="T10" fmla="*/ 33 w 33"/>
                <a:gd name="T11" fmla="*/ 8 h 29"/>
                <a:gd name="T12" fmla="*/ 16 w 33"/>
                <a:gd name="T13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9">
                  <a:moveTo>
                    <a:pt x="16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0" y="17"/>
                    <a:pt x="6" y="23"/>
                    <a:pt x="4" y="29"/>
                  </a:cubicBezTo>
                  <a:cubicBezTo>
                    <a:pt x="0" y="21"/>
                    <a:pt x="2" y="10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8" y="0"/>
                    <a:pt x="27" y="2"/>
                    <a:pt x="33" y="8"/>
                  </a:cubicBezTo>
                  <a:cubicBezTo>
                    <a:pt x="27" y="8"/>
                    <a:pt x="22" y="10"/>
                    <a:pt x="1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Verdana" panose="020B0604030504040204" pitchFamily="34" charset="0"/>
              </a:endParaRPr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220CF1E8-D8BC-E46F-FAB2-0BF725D168A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21038" y="1211263"/>
              <a:ext cx="150812" cy="179388"/>
            </a:xfrm>
            <a:custGeom>
              <a:avLst/>
              <a:gdLst>
                <a:gd name="T0" fmla="*/ 5 w 109"/>
                <a:gd name="T1" fmla="*/ 48 h 130"/>
                <a:gd name="T2" fmla="*/ 2 w 109"/>
                <a:gd name="T3" fmla="*/ 42 h 130"/>
                <a:gd name="T4" fmla="*/ 2 w 109"/>
                <a:gd name="T5" fmla="*/ 41 h 130"/>
                <a:gd name="T6" fmla="*/ 2 w 109"/>
                <a:gd name="T7" fmla="*/ 21 h 130"/>
                <a:gd name="T8" fmla="*/ 14 w 109"/>
                <a:gd name="T9" fmla="*/ 5 h 130"/>
                <a:gd name="T10" fmla="*/ 14 w 109"/>
                <a:gd name="T11" fmla="*/ 5 h 130"/>
                <a:gd name="T12" fmla="*/ 31 w 109"/>
                <a:gd name="T13" fmla="*/ 0 h 130"/>
                <a:gd name="T14" fmla="*/ 57 w 109"/>
                <a:gd name="T15" fmla="*/ 14 h 130"/>
                <a:gd name="T16" fmla="*/ 109 w 109"/>
                <a:gd name="T17" fmla="*/ 94 h 130"/>
                <a:gd name="T18" fmla="*/ 109 w 109"/>
                <a:gd name="T19" fmla="*/ 94 h 130"/>
                <a:gd name="T20" fmla="*/ 108 w 109"/>
                <a:gd name="T21" fmla="*/ 94 h 130"/>
                <a:gd name="T22" fmla="*/ 61 w 109"/>
                <a:gd name="T23" fmla="*/ 126 h 130"/>
                <a:gd name="T24" fmla="*/ 58 w 109"/>
                <a:gd name="T25" fmla="*/ 130 h 130"/>
                <a:gd name="T26" fmla="*/ 56 w 109"/>
                <a:gd name="T27" fmla="*/ 127 h 130"/>
                <a:gd name="T28" fmla="*/ 15 w 109"/>
                <a:gd name="T29" fmla="*/ 63 h 130"/>
                <a:gd name="T30" fmla="*/ 5 w 109"/>
                <a:gd name="T31" fmla="*/ 4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9" h="130">
                  <a:moveTo>
                    <a:pt x="5" y="48"/>
                  </a:moveTo>
                  <a:cubicBezTo>
                    <a:pt x="4" y="46"/>
                    <a:pt x="3" y="44"/>
                    <a:pt x="2" y="42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0" y="34"/>
                    <a:pt x="0" y="27"/>
                    <a:pt x="2" y="21"/>
                  </a:cubicBezTo>
                  <a:cubicBezTo>
                    <a:pt x="4" y="15"/>
                    <a:pt x="8" y="9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20" y="2"/>
                    <a:pt x="25" y="0"/>
                    <a:pt x="31" y="0"/>
                  </a:cubicBezTo>
                  <a:cubicBezTo>
                    <a:pt x="41" y="0"/>
                    <a:pt x="51" y="5"/>
                    <a:pt x="57" y="14"/>
                  </a:cubicBezTo>
                  <a:cubicBezTo>
                    <a:pt x="57" y="14"/>
                    <a:pt x="99" y="79"/>
                    <a:pt x="109" y="94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08" y="94"/>
                    <a:pt x="108" y="94"/>
                    <a:pt x="108" y="94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0" y="127"/>
                    <a:pt x="59" y="128"/>
                    <a:pt x="58" y="130"/>
                  </a:cubicBezTo>
                  <a:cubicBezTo>
                    <a:pt x="57" y="129"/>
                    <a:pt x="57" y="128"/>
                    <a:pt x="56" y="127"/>
                  </a:cubicBezTo>
                  <a:cubicBezTo>
                    <a:pt x="50" y="117"/>
                    <a:pt x="28" y="84"/>
                    <a:pt x="15" y="63"/>
                  </a:cubicBezTo>
                  <a:cubicBezTo>
                    <a:pt x="9" y="54"/>
                    <a:pt x="5" y="48"/>
                    <a:pt x="5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Verdana" panose="020B0604030504040204" pitchFamily="34" charset="0"/>
              </a:endParaRPr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90D69C50-36D0-8F42-CD42-A5A2F9336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44838" y="1335088"/>
              <a:ext cx="98425" cy="79375"/>
            </a:xfrm>
            <a:custGeom>
              <a:avLst/>
              <a:gdLst>
                <a:gd name="T0" fmla="*/ 5 w 72"/>
                <a:gd name="T1" fmla="*/ 35 h 58"/>
                <a:gd name="T2" fmla="*/ 52 w 72"/>
                <a:gd name="T3" fmla="*/ 4 h 58"/>
                <a:gd name="T4" fmla="*/ 53 w 72"/>
                <a:gd name="T5" fmla="*/ 3 h 58"/>
                <a:gd name="T6" fmla="*/ 69 w 72"/>
                <a:gd name="T7" fmla="*/ 7 h 58"/>
                <a:gd name="T8" fmla="*/ 65 w 72"/>
                <a:gd name="T9" fmla="*/ 23 h 58"/>
                <a:gd name="T10" fmla="*/ 19 w 72"/>
                <a:gd name="T11" fmla="*/ 55 h 58"/>
                <a:gd name="T12" fmla="*/ 2 w 72"/>
                <a:gd name="T13" fmla="*/ 52 h 58"/>
                <a:gd name="T14" fmla="*/ 2 w 72"/>
                <a:gd name="T15" fmla="*/ 39 h 58"/>
                <a:gd name="T16" fmla="*/ 5 w 72"/>
                <a:gd name="T17" fmla="*/ 3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58">
                  <a:moveTo>
                    <a:pt x="5" y="35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52" y="3"/>
                    <a:pt x="53" y="3"/>
                    <a:pt x="53" y="3"/>
                  </a:cubicBezTo>
                  <a:cubicBezTo>
                    <a:pt x="58" y="0"/>
                    <a:pt x="65" y="2"/>
                    <a:pt x="69" y="7"/>
                  </a:cubicBezTo>
                  <a:cubicBezTo>
                    <a:pt x="72" y="12"/>
                    <a:pt x="71" y="19"/>
                    <a:pt x="65" y="23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3" y="58"/>
                    <a:pt x="6" y="57"/>
                    <a:pt x="2" y="52"/>
                  </a:cubicBezTo>
                  <a:cubicBezTo>
                    <a:pt x="0" y="48"/>
                    <a:pt x="0" y="43"/>
                    <a:pt x="2" y="39"/>
                  </a:cubicBezTo>
                  <a:cubicBezTo>
                    <a:pt x="3" y="38"/>
                    <a:pt x="4" y="36"/>
                    <a:pt x="5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Verdana" panose="020B0604030504040204" pitchFamily="34" charset="0"/>
              </a:endParaRPr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58D24FE3-9F00-EAC3-AB9E-C2D98AACE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35338" y="1266825"/>
              <a:ext cx="404812" cy="411163"/>
            </a:xfrm>
            <a:custGeom>
              <a:avLst/>
              <a:gdLst>
                <a:gd name="T0" fmla="*/ 24 w 293"/>
                <a:gd name="T1" fmla="*/ 266 h 297"/>
                <a:gd name="T2" fmla="*/ 49 w 293"/>
                <a:gd name="T3" fmla="*/ 266 h 297"/>
                <a:gd name="T4" fmla="*/ 49 w 293"/>
                <a:gd name="T5" fmla="*/ 213 h 297"/>
                <a:gd name="T6" fmla="*/ 7 w 293"/>
                <a:gd name="T7" fmla="*/ 90 h 297"/>
                <a:gd name="T8" fmla="*/ 65 w 293"/>
                <a:gd name="T9" fmla="*/ 10 h 297"/>
                <a:gd name="T10" fmla="*/ 85 w 293"/>
                <a:gd name="T11" fmla="*/ 0 h 297"/>
                <a:gd name="T12" fmla="*/ 85 w 293"/>
                <a:gd name="T13" fmla="*/ 1 h 297"/>
                <a:gd name="T14" fmla="*/ 88 w 293"/>
                <a:gd name="T15" fmla="*/ 7 h 297"/>
                <a:gd name="T16" fmla="*/ 98 w 293"/>
                <a:gd name="T17" fmla="*/ 22 h 297"/>
                <a:gd name="T18" fmla="*/ 32 w 293"/>
                <a:gd name="T19" fmla="*/ 94 h 297"/>
                <a:gd name="T20" fmla="*/ 65 w 293"/>
                <a:gd name="T21" fmla="*/ 192 h 297"/>
                <a:gd name="T22" fmla="*/ 240 w 293"/>
                <a:gd name="T23" fmla="*/ 192 h 297"/>
                <a:gd name="T24" fmla="*/ 250 w 293"/>
                <a:gd name="T25" fmla="*/ 203 h 297"/>
                <a:gd name="T26" fmla="*/ 240 w 293"/>
                <a:gd name="T27" fmla="*/ 213 h 297"/>
                <a:gd name="T28" fmla="*/ 117 w 293"/>
                <a:gd name="T29" fmla="*/ 213 h 297"/>
                <a:gd name="T30" fmla="*/ 117 w 293"/>
                <a:gd name="T31" fmla="*/ 266 h 297"/>
                <a:gd name="T32" fmla="*/ 278 w 293"/>
                <a:gd name="T33" fmla="*/ 266 h 297"/>
                <a:gd name="T34" fmla="*/ 293 w 293"/>
                <a:gd name="T35" fmla="*/ 281 h 297"/>
                <a:gd name="T36" fmla="*/ 278 w 293"/>
                <a:gd name="T37" fmla="*/ 297 h 297"/>
                <a:gd name="T38" fmla="*/ 24 w 293"/>
                <a:gd name="T39" fmla="*/ 297 h 297"/>
                <a:gd name="T40" fmla="*/ 9 w 293"/>
                <a:gd name="T41" fmla="*/ 281 h 297"/>
                <a:gd name="T42" fmla="*/ 24 w 293"/>
                <a:gd name="T43" fmla="*/ 266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3" h="297">
                  <a:moveTo>
                    <a:pt x="24" y="266"/>
                  </a:moveTo>
                  <a:cubicBezTo>
                    <a:pt x="49" y="266"/>
                    <a:pt x="49" y="266"/>
                    <a:pt x="49" y="266"/>
                  </a:cubicBezTo>
                  <a:cubicBezTo>
                    <a:pt x="49" y="213"/>
                    <a:pt x="49" y="213"/>
                    <a:pt x="49" y="213"/>
                  </a:cubicBezTo>
                  <a:cubicBezTo>
                    <a:pt x="29" y="187"/>
                    <a:pt x="0" y="139"/>
                    <a:pt x="7" y="90"/>
                  </a:cubicBezTo>
                  <a:cubicBezTo>
                    <a:pt x="11" y="57"/>
                    <a:pt x="31" y="29"/>
                    <a:pt x="65" y="10"/>
                  </a:cubicBezTo>
                  <a:cubicBezTo>
                    <a:pt x="72" y="6"/>
                    <a:pt x="79" y="3"/>
                    <a:pt x="85" y="0"/>
                  </a:cubicBezTo>
                  <a:cubicBezTo>
                    <a:pt x="85" y="0"/>
                    <a:pt x="85" y="0"/>
                    <a:pt x="85" y="1"/>
                  </a:cubicBezTo>
                  <a:cubicBezTo>
                    <a:pt x="86" y="3"/>
                    <a:pt x="87" y="5"/>
                    <a:pt x="88" y="7"/>
                  </a:cubicBezTo>
                  <a:cubicBezTo>
                    <a:pt x="88" y="7"/>
                    <a:pt x="92" y="13"/>
                    <a:pt x="98" y="22"/>
                  </a:cubicBezTo>
                  <a:cubicBezTo>
                    <a:pt x="74" y="32"/>
                    <a:pt x="37" y="53"/>
                    <a:pt x="32" y="94"/>
                  </a:cubicBezTo>
                  <a:cubicBezTo>
                    <a:pt x="27" y="130"/>
                    <a:pt x="48" y="169"/>
                    <a:pt x="65" y="192"/>
                  </a:cubicBezTo>
                  <a:cubicBezTo>
                    <a:pt x="240" y="192"/>
                    <a:pt x="240" y="192"/>
                    <a:pt x="240" y="192"/>
                  </a:cubicBezTo>
                  <a:cubicBezTo>
                    <a:pt x="246" y="192"/>
                    <a:pt x="250" y="197"/>
                    <a:pt x="250" y="203"/>
                  </a:cubicBezTo>
                  <a:cubicBezTo>
                    <a:pt x="250" y="209"/>
                    <a:pt x="246" y="213"/>
                    <a:pt x="240" y="213"/>
                  </a:cubicBezTo>
                  <a:cubicBezTo>
                    <a:pt x="117" y="213"/>
                    <a:pt x="117" y="213"/>
                    <a:pt x="117" y="213"/>
                  </a:cubicBezTo>
                  <a:cubicBezTo>
                    <a:pt x="117" y="266"/>
                    <a:pt x="117" y="266"/>
                    <a:pt x="117" y="266"/>
                  </a:cubicBezTo>
                  <a:cubicBezTo>
                    <a:pt x="278" y="266"/>
                    <a:pt x="278" y="266"/>
                    <a:pt x="278" y="266"/>
                  </a:cubicBezTo>
                  <a:cubicBezTo>
                    <a:pt x="287" y="266"/>
                    <a:pt x="293" y="273"/>
                    <a:pt x="293" y="281"/>
                  </a:cubicBezTo>
                  <a:cubicBezTo>
                    <a:pt x="293" y="290"/>
                    <a:pt x="287" y="297"/>
                    <a:pt x="278" y="297"/>
                  </a:cubicBezTo>
                  <a:cubicBezTo>
                    <a:pt x="24" y="297"/>
                    <a:pt x="24" y="297"/>
                    <a:pt x="24" y="297"/>
                  </a:cubicBezTo>
                  <a:cubicBezTo>
                    <a:pt x="16" y="297"/>
                    <a:pt x="9" y="290"/>
                    <a:pt x="9" y="281"/>
                  </a:cubicBezTo>
                  <a:cubicBezTo>
                    <a:pt x="9" y="273"/>
                    <a:pt x="16" y="266"/>
                    <a:pt x="24" y="2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Verdana" panose="020B0604030504040204" pitchFamily="34" charset="0"/>
              </a:endParaRPr>
            </a:p>
          </p:txBody>
        </p:sp>
      </p:grpSp>
      <p:sp>
        <p:nvSpPr>
          <p:cNvPr id="9" name="Freeform 8">
            <a:extLst>
              <a:ext uri="{FF2B5EF4-FFF2-40B4-BE49-F238E27FC236}">
                <a16:creationId xmlns:a16="http://schemas.microsoft.com/office/drawing/2014/main" id="{BF051BD6-A302-1AA4-75A6-AF2C1EDA88D6}"/>
              </a:ext>
            </a:extLst>
          </p:cNvPr>
          <p:cNvSpPr/>
          <p:nvPr/>
        </p:nvSpPr>
        <p:spPr>
          <a:xfrm>
            <a:off x="2660469" y="2562574"/>
            <a:ext cx="6871062" cy="686859"/>
          </a:xfrm>
          <a:custGeom>
            <a:avLst/>
            <a:gdLst>
              <a:gd name="connsiteX0" fmla="*/ 0 w 6871062"/>
              <a:gd name="connsiteY0" fmla="*/ 0 h 686859"/>
              <a:gd name="connsiteX1" fmla="*/ 6871062 w 6871062"/>
              <a:gd name="connsiteY1" fmla="*/ 0 h 686859"/>
              <a:gd name="connsiteX2" fmla="*/ 6871062 w 6871062"/>
              <a:gd name="connsiteY2" fmla="*/ 686859 h 686859"/>
              <a:gd name="connsiteX3" fmla="*/ 0 w 6871062"/>
              <a:gd name="connsiteY3" fmla="*/ 686859 h 686859"/>
              <a:gd name="connsiteX4" fmla="*/ 0 w 6871062"/>
              <a:gd name="connsiteY4" fmla="*/ 0 h 686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71062" h="686859">
                <a:moveTo>
                  <a:pt x="0" y="0"/>
                </a:moveTo>
                <a:lnTo>
                  <a:pt x="6871062" y="0"/>
                </a:lnTo>
                <a:lnTo>
                  <a:pt x="6871062" y="686859"/>
                </a:lnTo>
                <a:lnTo>
                  <a:pt x="0" y="68685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0">
            <a:noFill/>
            <a:miter lim="800000"/>
            <a:headEnd/>
            <a:tailEnd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364095"/>
              <a:satOff val="4119"/>
              <a:lumOff val="2942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53340" rIns="53340" bIns="53340" numCol="1" spcCol="1270" rtlCol="0" anchor="ctr" anchorCtr="0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Clr>
                <a:schemeClr val="folHlink"/>
              </a:buClr>
            </a:pPr>
            <a:r>
              <a:rPr lang="en-GB" sz="1400" b="1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itchFamily="18" charset="0"/>
              </a:rPr>
              <a:t>Number of examinees 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01B7BE9-FF29-D947-C3C6-AA662664A219}"/>
              </a:ext>
            </a:extLst>
          </p:cNvPr>
          <p:cNvSpPr>
            <a:spLocks/>
          </p:cNvSpPr>
          <p:nvPr/>
        </p:nvSpPr>
        <p:spPr>
          <a:xfrm>
            <a:off x="2253817" y="2470416"/>
            <a:ext cx="813303" cy="813303"/>
          </a:xfrm>
          <a:prstGeom prst="ellipse">
            <a:avLst/>
          </a:prstGeom>
          <a:solidFill>
            <a:schemeClr val="accent2"/>
          </a:solidFill>
          <a:ln w="285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 sz="2667" b="1" dirty="0">
              <a:solidFill>
                <a:prstClr val="white"/>
              </a:solidFill>
              <a:latin typeface="Verdana" panose="020B060403050404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86D3BF1B-1071-190C-FDED-6F8B8A3F6F95}"/>
              </a:ext>
            </a:extLst>
          </p:cNvPr>
          <p:cNvGrpSpPr/>
          <p:nvPr/>
        </p:nvGrpSpPr>
        <p:grpSpPr>
          <a:xfrm>
            <a:off x="2406113" y="3514149"/>
            <a:ext cx="508711" cy="503757"/>
            <a:chOff x="31750" y="1120775"/>
            <a:chExt cx="488950" cy="484188"/>
          </a:xfrm>
          <a:solidFill>
            <a:schemeClr val="bg1"/>
          </a:solidFill>
        </p:grpSpPr>
        <p:sp>
          <p:nvSpPr>
            <p:cNvPr id="51" name="Freeform 187">
              <a:extLst>
                <a:ext uri="{FF2B5EF4-FFF2-40B4-BE49-F238E27FC236}">
                  <a16:creationId xmlns:a16="http://schemas.microsoft.com/office/drawing/2014/main" id="{BE937AE7-C923-C754-8AA5-C5B8CDA8A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675" y="1195388"/>
              <a:ext cx="31750" cy="25400"/>
            </a:xfrm>
            <a:custGeom>
              <a:avLst/>
              <a:gdLst>
                <a:gd name="T0" fmla="*/ 4 w 20"/>
                <a:gd name="T1" fmla="*/ 16 h 16"/>
                <a:gd name="T2" fmla="*/ 1 w 20"/>
                <a:gd name="T3" fmla="*/ 15 h 16"/>
                <a:gd name="T4" fmla="*/ 1 w 20"/>
                <a:gd name="T5" fmla="*/ 9 h 16"/>
                <a:gd name="T6" fmla="*/ 13 w 20"/>
                <a:gd name="T7" fmla="*/ 1 h 16"/>
                <a:gd name="T8" fmla="*/ 19 w 20"/>
                <a:gd name="T9" fmla="*/ 2 h 16"/>
                <a:gd name="T10" fmla="*/ 17 w 20"/>
                <a:gd name="T11" fmla="*/ 8 h 16"/>
                <a:gd name="T12" fmla="*/ 7 w 20"/>
                <a:gd name="T13" fmla="*/ 15 h 16"/>
                <a:gd name="T14" fmla="*/ 4 w 20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3" y="16"/>
                    <a:pt x="2" y="16"/>
                    <a:pt x="1" y="15"/>
                  </a:cubicBezTo>
                  <a:cubicBezTo>
                    <a:pt x="0" y="13"/>
                    <a:pt x="0" y="11"/>
                    <a:pt x="1" y="9"/>
                  </a:cubicBezTo>
                  <a:cubicBezTo>
                    <a:pt x="5" y="6"/>
                    <a:pt x="9" y="3"/>
                    <a:pt x="13" y="1"/>
                  </a:cubicBezTo>
                  <a:cubicBezTo>
                    <a:pt x="15" y="0"/>
                    <a:pt x="18" y="0"/>
                    <a:pt x="19" y="2"/>
                  </a:cubicBezTo>
                  <a:cubicBezTo>
                    <a:pt x="20" y="4"/>
                    <a:pt x="19" y="7"/>
                    <a:pt x="17" y="8"/>
                  </a:cubicBezTo>
                  <a:cubicBezTo>
                    <a:pt x="13" y="10"/>
                    <a:pt x="10" y="12"/>
                    <a:pt x="7" y="15"/>
                  </a:cubicBezTo>
                  <a:cubicBezTo>
                    <a:pt x="6" y="16"/>
                    <a:pt x="5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Verdana" panose="020B0604030504040204" pitchFamily="34" charset="0"/>
              </a:endParaRPr>
            </a:p>
          </p:txBody>
        </p:sp>
        <p:sp>
          <p:nvSpPr>
            <p:cNvPr id="52" name="Freeform 188">
              <a:extLst>
                <a:ext uri="{FF2B5EF4-FFF2-40B4-BE49-F238E27FC236}">
                  <a16:creationId xmlns:a16="http://schemas.microsoft.com/office/drawing/2014/main" id="{6DA8E1E9-EC22-FD6E-97F8-273543DA6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363" y="1185863"/>
              <a:ext cx="68263" cy="34925"/>
            </a:xfrm>
            <a:custGeom>
              <a:avLst/>
              <a:gdLst>
                <a:gd name="T0" fmla="*/ 40 w 44"/>
                <a:gd name="T1" fmla="*/ 22 h 22"/>
                <a:gd name="T2" fmla="*/ 37 w 44"/>
                <a:gd name="T3" fmla="*/ 21 h 22"/>
                <a:gd name="T4" fmla="*/ 5 w 44"/>
                <a:gd name="T5" fmla="*/ 10 h 22"/>
                <a:gd name="T6" fmla="*/ 0 w 44"/>
                <a:gd name="T7" fmla="*/ 6 h 22"/>
                <a:gd name="T8" fmla="*/ 4 w 44"/>
                <a:gd name="T9" fmla="*/ 2 h 22"/>
                <a:gd name="T10" fmla="*/ 43 w 44"/>
                <a:gd name="T11" fmla="*/ 15 h 22"/>
                <a:gd name="T12" fmla="*/ 43 w 44"/>
                <a:gd name="T13" fmla="*/ 21 h 22"/>
                <a:gd name="T14" fmla="*/ 40 w 44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2">
                  <a:moveTo>
                    <a:pt x="40" y="22"/>
                  </a:moveTo>
                  <a:cubicBezTo>
                    <a:pt x="39" y="22"/>
                    <a:pt x="38" y="22"/>
                    <a:pt x="37" y="21"/>
                  </a:cubicBezTo>
                  <a:cubicBezTo>
                    <a:pt x="29" y="12"/>
                    <a:pt x="17" y="8"/>
                    <a:pt x="5" y="10"/>
                  </a:cubicBezTo>
                  <a:cubicBezTo>
                    <a:pt x="3" y="10"/>
                    <a:pt x="1" y="9"/>
                    <a:pt x="0" y="6"/>
                  </a:cubicBezTo>
                  <a:cubicBezTo>
                    <a:pt x="0" y="4"/>
                    <a:pt x="2" y="2"/>
                    <a:pt x="4" y="2"/>
                  </a:cubicBezTo>
                  <a:cubicBezTo>
                    <a:pt x="18" y="0"/>
                    <a:pt x="32" y="5"/>
                    <a:pt x="43" y="15"/>
                  </a:cubicBezTo>
                  <a:cubicBezTo>
                    <a:pt x="44" y="17"/>
                    <a:pt x="44" y="19"/>
                    <a:pt x="43" y="21"/>
                  </a:cubicBezTo>
                  <a:cubicBezTo>
                    <a:pt x="42" y="22"/>
                    <a:pt x="41" y="22"/>
                    <a:pt x="4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Verdana" panose="020B0604030504040204" pitchFamily="34" charset="0"/>
              </a:endParaRPr>
            </a:p>
          </p:txBody>
        </p:sp>
        <p:sp>
          <p:nvSpPr>
            <p:cNvPr id="53" name="Freeform 189">
              <a:extLst>
                <a:ext uri="{FF2B5EF4-FFF2-40B4-BE49-F238E27FC236}">
                  <a16:creationId xmlns:a16="http://schemas.microsoft.com/office/drawing/2014/main" id="{05989297-00E3-11D0-AB0D-A89FB3F7A1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363" y="1120775"/>
              <a:ext cx="282575" cy="282575"/>
            </a:xfrm>
            <a:custGeom>
              <a:avLst/>
              <a:gdLst>
                <a:gd name="T0" fmla="*/ 147 w 179"/>
                <a:gd name="T1" fmla="*/ 32 h 179"/>
                <a:gd name="T2" fmla="*/ 32 w 179"/>
                <a:gd name="T3" fmla="*/ 32 h 179"/>
                <a:gd name="T4" fmla="*/ 32 w 179"/>
                <a:gd name="T5" fmla="*/ 147 h 179"/>
                <a:gd name="T6" fmla="*/ 147 w 179"/>
                <a:gd name="T7" fmla="*/ 147 h 179"/>
                <a:gd name="T8" fmla="*/ 147 w 179"/>
                <a:gd name="T9" fmla="*/ 32 h 179"/>
                <a:gd name="T10" fmla="*/ 45 w 179"/>
                <a:gd name="T11" fmla="*/ 134 h 179"/>
                <a:gd name="T12" fmla="*/ 45 w 179"/>
                <a:gd name="T13" fmla="*/ 45 h 179"/>
                <a:gd name="T14" fmla="*/ 134 w 179"/>
                <a:gd name="T15" fmla="*/ 45 h 179"/>
                <a:gd name="T16" fmla="*/ 134 w 179"/>
                <a:gd name="T17" fmla="*/ 134 h 179"/>
                <a:gd name="T18" fmla="*/ 45 w 179"/>
                <a:gd name="T19" fmla="*/ 1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9" h="179">
                  <a:moveTo>
                    <a:pt x="147" y="32"/>
                  </a:moveTo>
                  <a:cubicBezTo>
                    <a:pt x="115" y="0"/>
                    <a:pt x="64" y="0"/>
                    <a:pt x="32" y="32"/>
                  </a:cubicBezTo>
                  <a:cubicBezTo>
                    <a:pt x="0" y="64"/>
                    <a:pt x="0" y="115"/>
                    <a:pt x="32" y="147"/>
                  </a:cubicBezTo>
                  <a:cubicBezTo>
                    <a:pt x="64" y="179"/>
                    <a:pt x="115" y="179"/>
                    <a:pt x="147" y="147"/>
                  </a:cubicBezTo>
                  <a:cubicBezTo>
                    <a:pt x="179" y="115"/>
                    <a:pt x="179" y="64"/>
                    <a:pt x="147" y="32"/>
                  </a:cubicBezTo>
                  <a:close/>
                  <a:moveTo>
                    <a:pt x="45" y="134"/>
                  </a:moveTo>
                  <a:cubicBezTo>
                    <a:pt x="20" y="109"/>
                    <a:pt x="20" y="69"/>
                    <a:pt x="45" y="45"/>
                  </a:cubicBezTo>
                  <a:cubicBezTo>
                    <a:pt x="70" y="20"/>
                    <a:pt x="110" y="20"/>
                    <a:pt x="134" y="45"/>
                  </a:cubicBezTo>
                  <a:cubicBezTo>
                    <a:pt x="159" y="69"/>
                    <a:pt x="159" y="109"/>
                    <a:pt x="134" y="134"/>
                  </a:cubicBezTo>
                  <a:cubicBezTo>
                    <a:pt x="110" y="159"/>
                    <a:pt x="70" y="159"/>
                    <a:pt x="45" y="1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Verdana" panose="020B0604030504040204" pitchFamily="34" charset="0"/>
              </a:endParaRPr>
            </a:p>
          </p:txBody>
        </p:sp>
        <p:sp>
          <p:nvSpPr>
            <p:cNvPr id="54" name="Freeform 190">
              <a:extLst>
                <a:ext uri="{FF2B5EF4-FFF2-40B4-BE49-F238E27FC236}">
                  <a16:creationId xmlns:a16="http://schemas.microsoft.com/office/drawing/2014/main" id="{2D2D800E-F082-8E42-2350-50B5294C6E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0200" y="1344613"/>
              <a:ext cx="190500" cy="190500"/>
            </a:xfrm>
            <a:custGeom>
              <a:avLst/>
              <a:gdLst>
                <a:gd name="T0" fmla="*/ 116 w 121"/>
                <a:gd name="T1" fmla="*/ 97 h 121"/>
                <a:gd name="T2" fmla="*/ 37 w 121"/>
                <a:gd name="T3" fmla="*/ 18 h 121"/>
                <a:gd name="T4" fmla="*/ 24 w 121"/>
                <a:gd name="T5" fmla="*/ 14 h 121"/>
                <a:gd name="T6" fmla="*/ 24 w 121"/>
                <a:gd name="T7" fmla="*/ 14 h 121"/>
                <a:gd name="T8" fmla="*/ 10 w 121"/>
                <a:gd name="T9" fmla="*/ 0 h 121"/>
                <a:gd name="T10" fmla="*/ 5 w 121"/>
                <a:gd name="T11" fmla="*/ 5 h 121"/>
                <a:gd name="T12" fmla="*/ 0 w 121"/>
                <a:gd name="T13" fmla="*/ 10 h 121"/>
                <a:gd name="T14" fmla="*/ 15 w 121"/>
                <a:gd name="T15" fmla="*/ 24 h 121"/>
                <a:gd name="T16" fmla="*/ 15 w 121"/>
                <a:gd name="T17" fmla="*/ 24 h 121"/>
                <a:gd name="T18" fmla="*/ 18 w 121"/>
                <a:gd name="T19" fmla="*/ 37 h 121"/>
                <a:gd name="T20" fmla="*/ 97 w 121"/>
                <a:gd name="T21" fmla="*/ 116 h 121"/>
                <a:gd name="T22" fmla="*/ 116 w 121"/>
                <a:gd name="T23" fmla="*/ 116 h 121"/>
                <a:gd name="T24" fmla="*/ 116 w 121"/>
                <a:gd name="T25" fmla="*/ 116 h 121"/>
                <a:gd name="T26" fmla="*/ 116 w 121"/>
                <a:gd name="T27" fmla="*/ 97 h 121"/>
                <a:gd name="T28" fmla="*/ 17 w 121"/>
                <a:gd name="T29" fmla="*/ 20 h 121"/>
                <a:gd name="T30" fmla="*/ 18 w 121"/>
                <a:gd name="T31" fmla="*/ 18 h 121"/>
                <a:gd name="T32" fmla="*/ 20 w 121"/>
                <a:gd name="T33" fmla="*/ 16 h 121"/>
                <a:gd name="T34" fmla="*/ 18 w 121"/>
                <a:gd name="T35" fmla="*/ 18 h 121"/>
                <a:gd name="T36" fmla="*/ 17 w 121"/>
                <a:gd name="T37" fmla="*/ 20 h 121"/>
                <a:gd name="T38" fmla="*/ 16 w 121"/>
                <a:gd name="T39" fmla="*/ 21 h 121"/>
                <a:gd name="T40" fmla="*/ 16 w 121"/>
                <a:gd name="T41" fmla="*/ 20 h 121"/>
                <a:gd name="T42" fmla="*/ 16 w 121"/>
                <a:gd name="T43" fmla="*/ 21 h 121"/>
                <a:gd name="T44" fmla="*/ 22 w 121"/>
                <a:gd name="T45" fmla="*/ 15 h 121"/>
                <a:gd name="T46" fmla="*/ 21 w 121"/>
                <a:gd name="T47" fmla="*/ 16 h 121"/>
                <a:gd name="T48" fmla="*/ 22 w 121"/>
                <a:gd name="T49" fmla="*/ 1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1" h="121">
                  <a:moveTo>
                    <a:pt x="116" y="97"/>
                  </a:moveTo>
                  <a:cubicBezTo>
                    <a:pt x="37" y="18"/>
                    <a:pt x="37" y="18"/>
                    <a:pt x="37" y="18"/>
                  </a:cubicBezTo>
                  <a:cubicBezTo>
                    <a:pt x="34" y="14"/>
                    <a:pt x="29" y="13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2"/>
                    <a:pt x="7" y="3"/>
                    <a:pt x="5" y="5"/>
                  </a:cubicBezTo>
                  <a:cubicBezTo>
                    <a:pt x="4" y="7"/>
                    <a:pt x="2" y="8"/>
                    <a:pt x="0" y="10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3" y="28"/>
                    <a:pt x="15" y="33"/>
                    <a:pt x="18" y="37"/>
                  </a:cubicBezTo>
                  <a:cubicBezTo>
                    <a:pt x="97" y="116"/>
                    <a:pt x="97" y="116"/>
                    <a:pt x="97" y="116"/>
                  </a:cubicBezTo>
                  <a:cubicBezTo>
                    <a:pt x="102" y="121"/>
                    <a:pt x="111" y="121"/>
                    <a:pt x="116" y="116"/>
                  </a:cubicBezTo>
                  <a:cubicBezTo>
                    <a:pt x="116" y="116"/>
                    <a:pt x="116" y="116"/>
                    <a:pt x="116" y="116"/>
                  </a:cubicBezTo>
                  <a:cubicBezTo>
                    <a:pt x="121" y="111"/>
                    <a:pt x="121" y="102"/>
                    <a:pt x="116" y="97"/>
                  </a:cubicBezTo>
                  <a:close/>
                  <a:moveTo>
                    <a:pt x="17" y="20"/>
                  </a:moveTo>
                  <a:cubicBezTo>
                    <a:pt x="17" y="19"/>
                    <a:pt x="17" y="18"/>
                    <a:pt x="18" y="18"/>
                  </a:cubicBezTo>
                  <a:cubicBezTo>
                    <a:pt x="19" y="17"/>
                    <a:pt x="19" y="17"/>
                    <a:pt x="20" y="16"/>
                  </a:cubicBezTo>
                  <a:cubicBezTo>
                    <a:pt x="19" y="17"/>
                    <a:pt x="19" y="17"/>
                    <a:pt x="18" y="18"/>
                  </a:cubicBezTo>
                  <a:cubicBezTo>
                    <a:pt x="17" y="18"/>
                    <a:pt x="17" y="19"/>
                    <a:pt x="17" y="20"/>
                  </a:cubicBezTo>
                  <a:close/>
                  <a:moveTo>
                    <a:pt x="16" y="21"/>
                  </a:moveTo>
                  <a:cubicBezTo>
                    <a:pt x="16" y="21"/>
                    <a:pt x="16" y="21"/>
                    <a:pt x="16" y="20"/>
                  </a:cubicBezTo>
                  <a:cubicBezTo>
                    <a:pt x="16" y="21"/>
                    <a:pt x="16" y="21"/>
                    <a:pt x="16" y="21"/>
                  </a:cubicBezTo>
                  <a:close/>
                  <a:moveTo>
                    <a:pt x="22" y="15"/>
                  </a:moveTo>
                  <a:cubicBezTo>
                    <a:pt x="21" y="15"/>
                    <a:pt x="21" y="16"/>
                    <a:pt x="21" y="16"/>
                  </a:cubicBezTo>
                  <a:cubicBezTo>
                    <a:pt x="21" y="16"/>
                    <a:pt x="21" y="15"/>
                    <a:pt x="22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Verdana" panose="020B0604030504040204" pitchFamily="34" charset="0"/>
              </a:endParaRPr>
            </a:p>
          </p:txBody>
        </p:sp>
        <p:sp>
          <p:nvSpPr>
            <p:cNvPr id="55" name="Oval 191">
              <a:extLst>
                <a:ext uri="{FF2B5EF4-FFF2-40B4-BE49-F238E27FC236}">
                  <a16:creationId xmlns:a16="http://schemas.microsoft.com/office/drawing/2014/main" id="{E0105CD5-5691-935E-D7C3-1A9DFF5A4A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838" y="1479550"/>
              <a:ext cx="41275" cy="4286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Verdana" panose="020B0604030504040204" pitchFamily="34" charset="0"/>
              </a:endParaRPr>
            </a:p>
          </p:txBody>
        </p:sp>
        <p:sp>
          <p:nvSpPr>
            <p:cNvPr id="56" name="Oval 192">
              <a:extLst>
                <a:ext uri="{FF2B5EF4-FFF2-40B4-BE49-F238E27FC236}">
                  <a16:creationId xmlns:a16="http://schemas.microsoft.com/office/drawing/2014/main" id="{A90B7451-C756-0A85-8683-F7D7C02E4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113" y="1520825"/>
              <a:ext cx="31750" cy="3016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Verdana" panose="020B0604030504040204" pitchFamily="34" charset="0"/>
              </a:endParaRPr>
            </a:p>
          </p:txBody>
        </p:sp>
        <p:sp>
          <p:nvSpPr>
            <p:cNvPr id="57" name="Oval 193">
              <a:extLst>
                <a:ext uri="{FF2B5EF4-FFF2-40B4-BE49-F238E27FC236}">
                  <a16:creationId xmlns:a16="http://schemas.microsoft.com/office/drawing/2014/main" id="{DEEB8884-E5A4-157B-5158-B0A72CC82B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888" y="1558925"/>
              <a:ext cx="22225" cy="2063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Verdana" panose="020B0604030504040204" pitchFamily="34" charset="0"/>
              </a:endParaRPr>
            </a:p>
          </p:txBody>
        </p:sp>
        <p:sp>
          <p:nvSpPr>
            <p:cNvPr id="58" name="Freeform 194">
              <a:extLst>
                <a:ext uri="{FF2B5EF4-FFF2-40B4-BE49-F238E27FC236}">
                  <a16:creationId xmlns:a16="http://schemas.microsoft.com/office/drawing/2014/main" id="{4E9D8812-1170-11BA-AF66-613AD441C5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750" y="1281113"/>
              <a:ext cx="255588" cy="323850"/>
            </a:xfrm>
            <a:custGeom>
              <a:avLst/>
              <a:gdLst>
                <a:gd name="T0" fmla="*/ 158 w 163"/>
                <a:gd name="T1" fmla="*/ 170 h 205"/>
                <a:gd name="T2" fmla="*/ 115 w 163"/>
                <a:gd name="T3" fmla="*/ 83 h 205"/>
                <a:gd name="T4" fmla="*/ 115 w 163"/>
                <a:gd name="T5" fmla="*/ 30 h 205"/>
                <a:gd name="T6" fmla="*/ 129 w 163"/>
                <a:gd name="T7" fmla="*/ 15 h 205"/>
                <a:gd name="T8" fmla="*/ 114 w 163"/>
                <a:gd name="T9" fmla="*/ 0 h 205"/>
                <a:gd name="T10" fmla="*/ 49 w 163"/>
                <a:gd name="T11" fmla="*/ 0 h 205"/>
                <a:gd name="T12" fmla="*/ 34 w 163"/>
                <a:gd name="T13" fmla="*/ 15 h 205"/>
                <a:gd name="T14" fmla="*/ 48 w 163"/>
                <a:gd name="T15" fmla="*/ 30 h 205"/>
                <a:gd name="T16" fmla="*/ 48 w 163"/>
                <a:gd name="T17" fmla="*/ 83 h 205"/>
                <a:gd name="T18" fmla="*/ 5 w 163"/>
                <a:gd name="T19" fmla="*/ 170 h 205"/>
                <a:gd name="T20" fmla="*/ 5 w 163"/>
                <a:gd name="T21" fmla="*/ 194 h 205"/>
                <a:gd name="T22" fmla="*/ 27 w 163"/>
                <a:gd name="T23" fmla="*/ 205 h 205"/>
                <a:gd name="T24" fmla="*/ 136 w 163"/>
                <a:gd name="T25" fmla="*/ 205 h 205"/>
                <a:gd name="T26" fmla="*/ 158 w 163"/>
                <a:gd name="T27" fmla="*/ 194 h 205"/>
                <a:gd name="T28" fmla="*/ 158 w 163"/>
                <a:gd name="T29" fmla="*/ 170 h 205"/>
                <a:gd name="T30" fmla="*/ 152 w 163"/>
                <a:gd name="T31" fmla="*/ 190 h 205"/>
                <a:gd name="T32" fmla="*/ 136 w 163"/>
                <a:gd name="T33" fmla="*/ 197 h 205"/>
                <a:gd name="T34" fmla="*/ 27 w 163"/>
                <a:gd name="T35" fmla="*/ 197 h 205"/>
                <a:gd name="T36" fmla="*/ 11 w 163"/>
                <a:gd name="T37" fmla="*/ 190 h 205"/>
                <a:gd name="T38" fmla="*/ 12 w 163"/>
                <a:gd name="T39" fmla="*/ 173 h 205"/>
                <a:gd name="T40" fmla="*/ 38 w 163"/>
                <a:gd name="T41" fmla="*/ 122 h 205"/>
                <a:gd name="T42" fmla="*/ 52 w 163"/>
                <a:gd name="T43" fmla="*/ 117 h 205"/>
                <a:gd name="T44" fmla="*/ 79 w 163"/>
                <a:gd name="T45" fmla="*/ 131 h 205"/>
                <a:gd name="T46" fmla="*/ 111 w 163"/>
                <a:gd name="T47" fmla="*/ 146 h 205"/>
                <a:gd name="T48" fmla="*/ 133 w 163"/>
                <a:gd name="T49" fmla="*/ 138 h 205"/>
                <a:gd name="T50" fmla="*/ 151 w 163"/>
                <a:gd name="T51" fmla="*/ 173 h 205"/>
                <a:gd name="T52" fmla="*/ 152 w 163"/>
                <a:gd name="T5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3" h="205">
                  <a:moveTo>
                    <a:pt x="158" y="170"/>
                  </a:moveTo>
                  <a:cubicBezTo>
                    <a:pt x="115" y="83"/>
                    <a:pt x="115" y="83"/>
                    <a:pt x="115" y="83"/>
                  </a:cubicBezTo>
                  <a:cubicBezTo>
                    <a:pt x="115" y="30"/>
                    <a:pt x="115" y="30"/>
                    <a:pt x="115" y="30"/>
                  </a:cubicBezTo>
                  <a:cubicBezTo>
                    <a:pt x="123" y="30"/>
                    <a:pt x="129" y="23"/>
                    <a:pt x="129" y="15"/>
                  </a:cubicBezTo>
                  <a:cubicBezTo>
                    <a:pt x="129" y="7"/>
                    <a:pt x="122" y="0"/>
                    <a:pt x="114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1" y="0"/>
                    <a:pt x="34" y="7"/>
                    <a:pt x="34" y="15"/>
                  </a:cubicBezTo>
                  <a:cubicBezTo>
                    <a:pt x="34" y="23"/>
                    <a:pt x="40" y="30"/>
                    <a:pt x="48" y="30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" y="170"/>
                    <a:pt x="5" y="170"/>
                    <a:pt x="5" y="170"/>
                  </a:cubicBezTo>
                  <a:cubicBezTo>
                    <a:pt x="1" y="179"/>
                    <a:pt x="0" y="187"/>
                    <a:pt x="5" y="194"/>
                  </a:cubicBezTo>
                  <a:cubicBezTo>
                    <a:pt x="9" y="201"/>
                    <a:pt x="17" y="205"/>
                    <a:pt x="27" y="205"/>
                  </a:cubicBezTo>
                  <a:cubicBezTo>
                    <a:pt x="136" y="205"/>
                    <a:pt x="136" y="205"/>
                    <a:pt x="136" y="205"/>
                  </a:cubicBezTo>
                  <a:cubicBezTo>
                    <a:pt x="147" y="205"/>
                    <a:pt x="154" y="201"/>
                    <a:pt x="158" y="194"/>
                  </a:cubicBezTo>
                  <a:cubicBezTo>
                    <a:pt x="163" y="187"/>
                    <a:pt x="162" y="179"/>
                    <a:pt x="158" y="170"/>
                  </a:cubicBezTo>
                  <a:close/>
                  <a:moveTo>
                    <a:pt x="152" y="190"/>
                  </a:moveTo>
                  <a:cubicBezTo>
                    <a:pt x="149" y="194"/>
                    <a:pt x="144" y="197"/>
                    <a:pt x="136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9" y="197"/>
                    <a:pt x="14" y="194"/>
                    <a:pt x="11" y="190"/>
                  </a:cubicBezTo>
                  <a:cubicBezTo>
                    <a:pt x="9" y="186"/>
                    <a:pt x="9" y="180"/>
                    <a:pt x="12" y="173"/>
                  </a:cubicBezTo>
                  <a:cubicBezTo>
                    <a:pt x="38" y="122"/>
                    <a:pt x="38" y="122"/>
                    <a:pt x="38" y="122"/>
                  </a:cubicBezTo>
                  <a:cubicBezTo>
                    <a:pt x="43" y="119"/>
                    <a:pt x="48" y="117"/>
                    <a:pt x="52" y="117"/>
                  </a:cubicBezTo>
                  <a:cubicBezTo>
                    <a:pt x="58" y="117"/>
                    <a:pt x="70" y="125"/>
                    <a:pt x="79" y="131"/>
                  </a:cubicBezTo>
                  <a:cubicBezTo>
                    <a:pt x="91" y="139"/>
                    <a:pt x="102" y="146"/>
                    <a:pt x="111" y="146"/>
                  </a:cubicBezTo>
                  <a:cubicBezTo>
                    <a:pt x="119" y="146"/>
                    <a:pt x="127" y="142"/>
                    <a:pt x="133" y="138"/>
                  </a:cubicBezTo>
                  <a:cubicBezTo>
                    <a:pt x="151" y="173"/>
                    <a:pt x="151" y="173"/>
                    <a:pt x="151" y="173"/>
                  </a:cubicBezTo>
                  <a:cubicBezTo>
                    <a:pt x="154" y="180"/>
                    <a:pt x="154" y="186"/>
                    <a:pt x="152" y="19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Verdana" panose="020B0604030504040204" pitchFamily="34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22B53162-B733-4D37-47A6-AA70BC844A43}"/>
              </a:ext>
            </a:extLst>
          </p:cNvPr>
          <p:cNvGrpSpPr/>
          <p:nvPr/>
        </p:nvGrpSpPr>
        <p:grpSpPr>
          <a:xfrm>
            <a:off x="2253817" y="5137300"/>
            <a:ext cx="7277714" cy="813303"/>
            <a:chOff x="2253817" y="4339773"/>
            <a:chExt cx="7277714" cy="813303"/>
          </a:xfrm>
        </p:grpSpPr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7BC9329E-85B1-B89F-A294-6E1F58A36236}"/>
                </a:ext>
              </a:extLst>
            </p:cNvPr>
            <p:cNvSpPr/>
            <p:nvPr/>
          </p:nvSpPr>
          <p:spPr>
            <a:xfrm>
              <a:off x="2660469" y="4392901"/>
              <a:ext cx="6871062" cy="686859"/>
            </a:xfrm>
            <a:custGeom>
              <a:avLst/>
              <a:gdLst>
                <a:gd name="connsiteX0" fmla="*/ 0 w 6871062"/>
                <a:gd name="connsiteY0" fmla="*/ 0 h 686859"/>
                <a:gd name="connsiteX1" fmla="*/ 6871062 w 6871062"/>
                <a:gd name="connsiteY1" fmla="*/ 0 h 686859"/>
                <a:gd name="connsiteX2" fmla="*/ 6871062 w 6871062"/>
                <a:gd name="connsiteY2" fmla="*/ 686859 h 686859"/>
                <a:gd name="connsiteX3" fmla="*/ 0 w 6871062"/>
                <a:gd name="connsiteY3" fmla="*/ 686859 h 686859"/>
                <a:gd name="connsiteX4" fmla="*/ 0 w 6871062"/>
                <a:gd name="connsiteY4" fmla="*/ 0 h 686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1062" h="686859">
                  <a:moveTo>
                    <a:pt x="0" y="0"/>
                  </a:moveTo>
                  <a:lnTo>
                    <a:pt x="6871062" y="0"/>
                  </a:lnTo>
                  <a:lnTo>
                    <a:pt x="6871062" y="686859"/>
                  </a:lnTo>
                  <a:lnTo>
                    <a:pt x="0" y="6868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0">
              <a:noFill/>
              <a:miter lim="800000"/>
              <a:headEnd/>
              <a:tailEnd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1092284"/>
                <a:satOff val="12357"/>
                <a:lumOff val="882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40000" tIns="53340" rIns="53340" bIns="53340" numCol="1" spcCol="1270" rtlCol="0" anchor="ctr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spcAft>
                  <a:spcPct val="25000"/>
                </a:spcAft>
                <a:buClr>
                  <a:schemeClr val="folHlink"/>
                </a:buClr>
              </a:pPr>
              <a:r>
                <a:rPr lang="en-GB" sz="1400" b="1" dirty="0">
                  <a:solidFill>
                    <a:schemeClr val="bg2">
                      <a:lumMod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Times New Roman" pitchFamily="18" charset="0"/>
                </a:rPr>
                <a:t>Microbiome samples</a:t>
              </a: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8D648EF0-9808-8E16-EDAC-AF7B0FDB41A2}"/>
                </a:ext>
              </a:extLst>
            </p:cNvPr>
            <p:cNvSpPr>
              <a:spLocks/>
            </p:cNvSpPr>
            <p:nvPr/>
          </p:nvSpPr>
          <p:spPr>
            <a:xfrm>
              <a:off x="2253817" y="4339773"/>
              <a:ext cx="813303" cy="81330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28575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en-GB" sz="2667" b="1" dirty="0">
                <a:solidFill>
                  <a:prstClr val="white"/>
                </a:solidFill>
                <a:latin typeface="Verdana" panose="020B0604030504040204" pitchFamily="34" charset="0"/>
              </a:endParaRPr>
            </a:p>
          </p:txBody>
        </p: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A2E63F81-4C16-0863-33C6-6A6E508960A9}"/>
                </a:ext>
              </a:extLst>
            </p:cNvPr>
            <p:cNvGrpSpPr/>
            <p:nvPr/>
          </p:nvGrpSpPr>
          <p:grpSpPr>
            <a:xfrm>
              <a:off x="2421912" y="4524363"/>
              <a:ext cx="477113" cy="467839"/>
              <a:chOff x="1054100" y="128588"/>
              <a:chExt cx="735013" cy="720725"/>
            </a:xfrm>
            <a:solidFill>
              <a:schemeClr val="bg1"/>
            </a:solidFill>
          </p:grpSpPr>
          <p:sp>
            <p:nvSpPr>
              <p:cNvPr id="69" name="Freeform 90">
                <a:extLst>
                  <a:ext uri="{FF2B5EF4-FFF2-40B4-BE49-F238E27FC236}">
                    <a16:creationId xmlns:a16="http://schemas.microsoft.com/office/drawing/2014/main" id="{A7AEDA55-1273-38A1-6434-7A40392574E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4100" y="128588"/>
                <a:ext cx="735013" cy="720725"/>
              </a:xfrm>
              <a:custGeom>
                <a:avLst/>
                <a:gdLst>
                  <a:gd name="T0" fmla="*/ 90 w 369"/>
                  <a:gd name="T1" fmla="*/ 362 h 362"/>
                  <a:gd name="T2" fmla="*/ 8 w 369"/>
                  <a:gd name="T3" fmla="*/ 260 h 362"/>
                  <a:gd name="T4" fmla="*/ 34 w 369"/>
                  <a:gd name="T5" fmla="*/ 210 h 362"/>
                  <a:gd name="T6" fmla="*/ 186 w 369"/>
                  <a:gd name="T7" fmla="*/ 58 h 362"/>
                  <a:gd name="T8" fmla="*/ 189 w 369"/>
                  <a:gd name="T9" fmla="*/ 50 h 362"/>
                  <a:gd name="T10" fmla="*/ 195 w 369"/>
                  <a:gd name="T11" fmla="*/ 34 h 362"/>
                  <a:gd name="T12" fmla="*/ 219 w 369"/>
                  <a:gd name="T13" fmla="*/ 10 h 362"/>
                  <a:gd name="T14" fmla="*/ 252 w 369"/>
                  <a:gd name="T15" fmla="*/ 11 h 362"/>
                  <a:gd name="T16" fmla="*/ 291 w 369"/>
                  <a:gd name="T17" fmla="*/ 51 h 362"/>
                  <a:gd name="T18" fmla="*/ 357 w 369"/>
                  <a:gd name="T19" fmla="*/ 117 h 362"/>
                  <a:gd name="T20" fmla="*/ 357 w 369"/>
                  <a:gd name="T21" fmla="*/ 153 h 362"/>
                  <a:gd name="T22" fmla="*/ 338 w 369"/>
                  <a:gd name="T23" fmla="*/ 172 h 362"/>
                  <a:gd name="T24" fmla="*/ 317 w 369"/>
                  <a:gd name="T25" fmla="*/ 180 h 362"/>
                  <a:gd name="T26" fmla="*/ 312 w 369"/>
                  <a:gd name="T27" fmla="*/ 182 h 362"/>
                  <a:gd name="T28" fmla="*/ 191 w 369"/>
                  <a:gd name="T29" fmla="*/ 303 h 362"/>
                  <a:gd name="T30" fmla="*/ 154 w 369"/>
                  <a:gd name="T31" fmla="*/ 340 h 362"/>
                  <a:gd name="T32" fmla="*/ 90 w 369"/>
                  <a:gd name="T33" fmla="*/ 362 h 362"/>
                  <a:gd name="T34" fmla="*/ 211 w 369"/>
                  <a:gd name="T35" fmla="*/ 64 h 362"/>
                  <a:gd name="T36" fmla="*/ 209 w 369"/>
                  <a:gd name="T37" fmla="*/ 66 h 362"/>
                  <a:gd name="T38" fmla="*/ 48 w 369"/>
                  <a:gd name="T39" fmla="*/ 226 h 362"/>
                  <a:gd name="T40" fmla="*/ 29 w 369"/>
                  <a:gd name="T41" fmla="*/ 267 h 362"/>
                  <a:gd name="T42" fmla="*/ 109 w 369"/>
                  <a:gd name="T43" fmla="*/ 339 h 362"/>
                  <a:gd name="T44" fmla="*/ 146 w 369"/>
                  <a:gd name="T45" fmla="*/ 317 h 362"/>
                  <a:gd name="T46" fmla="*/ 302 w 369"/>
                  <a:gd name="T47" fmla="*/ 161 h 362"/>
                  <a:gd name="T48" fmla="*/ 304 w 369"/>
                  <a:gd name="T49" fmla="*/ 159 h 362"/>
                  <a:gd name="T50" fmla="*/ 211 w 369"/>
                  <a:gd name="T51" fmla="*/ 64 h 362"/>
                  <a:gd name="T52" fmla="*/ 343 w 369"/>
                  <a:gd name="T53" fmla="*/ 135 h 362"/>
                  <a:gd name="T54" fmla="*/ 235 w 369"/>
                  <a:gd name="T55" fmla="*/ 26 h 362"/>
                  <a:gd name="T56" fmla="*/ 212 w 369"/>
                  <a:gd name="T57" fmla="*/ 49 h 362"/>
                  <a:gd name="T58" fmla="*/ 320 w 369"/>
                  <a:gd name="T59" fmla="*/ 157 h 362"/>
                  <a:gd name="T60" fmla="*/ 343 w 369"/>
                  <a:gd name="T61" fmla="*/ 135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69" h="362">
                    <a:moveTo>
                      <a:pt x="90" y="362"/>
                    </a:moveTo>
                    <a:cubicBezTo>
                      <a:pt x="40" y="362"/>
                      <a:pt x="0" y="314"/>
                      <a:pt x="8" y="260"/>
                    </a:cubicBezTo>
                    <a:cubicBezTo>
                      <a:pt x="11" y="240"/>
                      <a:pt x="20" y="224"/>
                      <a:pt x="34" y="210"/>
                    </a:cubicBezTo>
                    <a:cubicBezTo>
                      <a:pt x="85" y="159"/>
                      <a:pt x="136" y="108"/>
                      <a:pt x="186" y="58"/>
                    </a:cubicBezTo>
                    <a:cubicBezTo>
                      <a:pt x="189" y="55"/>
                      <a:pt x="190" y="53"/>
                      <a:pt x="189" y="50"/>
                    </a:cubicBezTo>
                    <a:cubicBezTo>
                      <a:pt x="188" y="44"/>
                      <a:pt x="191" y="38"/>
                      <a:pt x="195" y="34"/>
                    </a:cubicBezTo>
                    <a:cubicBezTo>
                      <a:pt x="203" y="25"/>
                      <a:pt x="211" y="17"/>
                      <a:pt x="219" y="10"/>
                    </a:cubicBezTo>
                    <a:cubicBezTo>
                      <a:pt x="229" y="0"/>
                      <a:pt x="242" y="1"/>
                      <a:pt x="252" y="11"/>
                    </a:cubicBezTo>
                    <a:cubicBezTo>
                      <a:pt x="265" y="24"/>
                      <a:pt x="278" y="37"/>
                      <a:pt x="291" y="51"/>
                    </a:cubicBezTo>
                    <a:cubicBezTo>
                      <a:pt x="313" y="73"/>
                      <a:pt x="335" y="95"/>
                      <a:pt x="357" y="117"/>
                    </a:cubicBezTo>
                    <a:cubicBezTo>
                      <a:pt x="369" y="129"/>
                      <a:pt x="369" y="141"/>
                      <a:pt x="357" y="153"/>
                    </a:cubicBezTo>
                    <a:cubicBezTo>
                      <a:pt x="351" y="159"/>
                      <a:pt x="344" y="166"/>
                      <a:pt x="338" y="172"/>
                    </a:cubicBezTo>
                    <a:cubicBezTo>
                      <a:pt x="332" y="178"/>
                      <a:pt x="326" y="181"/>
                      <a:pt x="317" y="180"/>
                    </a:cubicBezTo>
                    <a:cubicBezTo>
                      <a:pt x="316" y="180"/>
                      <a:pt x="313" y="181"/>
                      <a:pt x="312" y="182"/>
                    </a:cubicBezTo>
                    <a:cubicBezTo>
                      <a:pt x="272" y="222"/>
                      <a:pt x="231" y="263"/>
                      <a:pt x="191" y="303"/>
                    </a:cubicBezTo>
                    <a:cubicBezTo>
                      <a:pt x="179" y="315"/>
                      <a:pt x="167" y="328"/>
                      <a:pt x="154" y="340"/>
                    </a:cubicBezTo>
                    <a:cubicBezTo>
                      <a:pt x="137" y="355"/>
                      <a:pt x="117" y="362"/>
                      <a:pt x="90" y="362"/>
                    </a:cubicBezTo>
                    <a:close/>
                    <a:moveTo>
                      <a:pt x="211" y="64"/>
                    </a:moveTo>
                    <a:cubicBezTo>
                      <a:pt x="210" y="65"/>
                      <a:pt x="209" y="66"/>
                      <a:pt x="209" y="66"/>
                    </a:cubicBezTo>
                    <a:cubicBezTo>
                      <a:pt x="155" y="120"/>
                      <a:pt x="102" y="173"/>
                      <a:pt x="48" y="226"/>
                    </a:cubicBezTo>
                    <a:cubicBezTo>
                      <a:pt x="37" y="237"/>
                      <a:pt x="31" y="251"/>
                      <a:pt x="29" y="267"/>
                    </a:cubicBezTo>
                    <a:cubicBezTo>
                      <a:pt x="23" y="310"/>
                      <a:pt x="65" y="349"/>
                      <a:pt x="109" y="339"/>
                    </a:cubicBezTo>
                    <a:cubicBezTo>
                      <a:pt x="123" y="335"/>
                      <a:pt x="135" y="328"/>
                      <a:pt x="146" y="317"/>
                    </a:cubicBezTo>
                    <a:cubicBezTo>
                      <a:pt x="198" y="265"/>
                      <a:pt x="250" y="213"/>
                      <a:pt x="302" y="161"/>
                    </a:cubicBezTo>
                    <a:cubicBezTo>
                      <a:pt x="303" y="160"/>
                      <a:pt x="304" y="159"/>
                      <a:pt x="304" y="159"/>
                    </a:cubicBezTo>
                    <a:cubicBezTo>
                      <a:pt x="273" y="127"/>
                      <a:pt x="242" y="96"/>
                      <a:pt x="211" y="64"/>
                    </a:cubicBezTo>
                    <a:close/>
                    <a:moveTo>
                      <a:pt x="343" y="135"/>
                    </a:moveTo>
                    <a:cubicBezTo>
                      <a:pt x="307" y="99"/>
                      <a:pt x="271" y="62"/>
                      <a:pt x="235" y="26"/>
                    </a:cubicBezTo>
                    <a:cubicBezTo>
                      <a:pt x="227" y="34"/>
                      <a:pt x="219" y="41"/>
                      <a:pt x="212" y="49"/>
                    </a:cubicBezTo>
                    <a:cubicBezTo>
                      <a:pt x="248" y="85"/>
                      <a:pt x="284" y="121"/>
                      <a:pt x="320" y="157"/>
                    </a:cubicBezTo>
                    <a:cubicBezTo>
                      <a:pt x="328" y="150"/>
                      <a:pt x="336" y="142"/>
                      <a:pt x="343" y="1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>
                  <a:solidFill>
                    <a:schemeClr val="tx2"/>
                  </a:solidFill>
                  <a:latin typeface="Verdana" panose="020B0604030504040204" pitchFamily="34" charset="0"/>
                </a:endParaRPr>
              </a:p>
            </p:txBody>
          </p:sp>
          <p:sp>
            <p:nvSpPr>
              <p:cNvPr id="70" name="Freeform 91">
                <a:extLst>
                  <a:ext uri="{FF2B5EF4-FFF2-40B4-BE49-F238E27FC236}">
                    <a16:creationId xmlns:a16="http://schemas.microsoft.com/office/drawing/2014/main" id="{409FA14C-1C40-5E8F-B093-FA5B72C1E52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41412" y="487363"/>
                <a:ext cx="412750" cy="284163"/>
              </a:xfrm>
              <a:custGeom>
                <a:avLst/>
                <a:gdLst>
                  <a:gd name="T0" fmla="*/ 207 w 207"/>
                  <a:gd name="T1" fmla="*/ 0 h 143"/>
                  <a:gd name="T2" fmla="*/ 205 w 207"/>
                  <a:gd name="T3" fmla="*/ 3 h 143"/>
                  <a:gd name="T4" fmla="*/ 83 w 207"/>
                  <a:gd name="T5" fmla="*/ 124 h 143"/>
                  <a:gd name="T6" fmla="*/ 24 w 207"/>
                  <a:gd name="T7" fmla="*/ 129 h 143"/>
                  <a:gd name="T8" fmla="*/ 18 w 207"/>
                  <a:gd name="T9" fmla="*/ 65 h 143"/>
                  <a:gd name="T10" fmla="*/ 68 w 207"/>
                  <a:gd name="T11" fmla="*/ 14 h 143"/>
                  <a:gd name="T12" fmla="*/ 80 w 207"/>
                  <a:gd name="T13" fmla="*/ 2 h 143"/>
                  <a:gd name="T14" fmla="*/ 85 w 207"/>
                  <a:gd name="T15" fmla="*/ 0 h 143"/>
                  <a:gd name="T16" fmla="*/ 205 w 207"/>
                  <a:gd name="T17" fmla="*/ 0 h 143"/>
                  <a:gd name="T18" fmla="*/ 207 w 207"/>
                  <a:gd name="T19" fmla="*/ 0 h 143"/>
                  <a:gd name="T20" fmla="*/ 68 w 207"/>
                  <a:gd name="T21" fmla="*/ 94 h 143"/>
                  <a:gd name="T22" fmla="*/ 51 w 207"/>
                  <a:gd name="T23" fmla="*/ 77 h 143"/>
                  <a:gd name="T24" fmla="*/ 34 w 207"/>
                  <a:gd name="T25" fmla="*/ 94 h 143"/>
                  <a:gd name="T26" fmla="*/ 51 w 207"/>
                  <a:gd name="T27" fmla="*/ 111 h 143"/>
                  <a:gd name="T28" fmla="*/ 68 w 207"/>
                  <a:gd name="T29" fmla="*/ 94 h 143"/>
                  <a:gd name="T30" fmla="*/ 79 w 207"/>
                  <a:gd name="T31" fmla="*/ 44 h 143"/>
                  <a:gd name="T32" fmla="*/ 68 w 207"/>
                  <a:gd name="T33" fmla="*/ 55 h 143"/>
                  <a:gd name="T34" fmla="*/ 79 w 207"/>
                  <a:gd name="T35" fmla="*/ 66 h 143"/>
                  <a:gd name="T36" fmla="*/ 90 w 207"/>
                  <a:gd name="T37" fmla="*/ 55 h 143"/>
                  <a:gd name="T38" fmla="*/ 79 w 207"/>
                  <a:gd name="T39" fmla="*/ 44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7" h="143">
                    <a:moveTo>
                      <a:pt x="207" y="0"/>
                    </a:moveTo>
                    <a:cubicBezTo>
                      <a:pt x="206" y="1"/>
                      <a:pt x="205" y="2"/>
                      <a:pt x="205" y="3"/>
                    </a:cubicBezTo>
                    <a:cubicBezTo>
                      <a:pt x="164" y="43"/>
                      <a:pt x="124" y="84"/>
                      <a:pt x="83" y="124"/>
                    </a:cubicBezTo>
                    <a:cubicBezTo>
                      <a:pt x="66" y="141"/>
                      <a:pt x="42" y="143"/>
                      <a:pt x="24" y="129"/>
                    </a:cubicBezTo>
                    <a:cubicBezTo>
                      <a:pt x="4" y="113"/>
                      <a:pt x="0" y="83"/>
                      <a:pt x="18" y="65"/>
                    </a:cubicBezTo>
                    <a:cubicBezTo>
                      <a:pt x="34" y="47"/>
                      <a:pt x="52" y="31"/>
                      <a:pt x="68" y="14"/>
                    </a:cubicBezTo>
                    <a:cubicBezTo>
                      <a:pt x="72" y="10"/>
                      <a:pt x="76" y="6"/>
                      <a:pt x="80" y="2"/>
                    </a:cubicBezTo>
                    <a:cubicBezTo>
                      <a:pt x="82" y="1"/>
                      <a:pt x="84" y="0"/>
                      <a:pt x="85" y="0"/>
                    </a:cubicBezTo>
                    <a:cubicBezTo>
                      <a:pt x="125" y="0"/>
                      <a:pt x="165" y="0"/>
                      <a:pt x="205" y="0"/>
                    </a:cubicBezTo>
                    <a:cubicBezTo>
                      <a:pt x="205" y="0"/>
                      <a:pt x="206" y="0"/>
                      <a:pt x="207" y="0"/>
                    </a:cubicBezTo>
                    <a:close/>
                    <a:moveTo>
                      <a:pt x="68" y="94"/>
                    </a:moveTo>
                    <a:cubicBezTo>
                      <a:pt x="68" y="85"/>
                      <a:pt x="60" y="78"/>
                      <a:pt x="51" y="77"/>
                    </a:cubicBezTo>
                    <a:cubicBezTo>
                      <a:pt x="42" y="77"/>
                      <a:pt x="34" y="85"/>
                      <a:pt x="34" y="94"/>
                    </a:cubicBezTo>
                    <a:cubicBezTo>
                      <a:pt x="34" y="103"/>
                      <a:pt x="42" y="110"/>
                      <a:pt x="51" y="111"/>
                    </a:cubicBezTo>
                    <a:cubicBezTo>
                      <a:pt x="60" y="111"/>
                      <a:pt x="67" y="103"/>
                      <a:pt x="68" y="94"/>
                    </a:cubicBezTo>
                    <a:close/>
                    <a:moveTo>
                      <a:pt x="79" y="44"/>
                    </a:moveTo>
                    <a:cubicBezTo>
                      <a:pt x="73" y="44"/>
                      <a:pt x="68" y="49"/>
                      <a:pt x="68" y="55"/>
                    </a:cubicBezTo>
                    <a:cubicBezTo>
                      <a:pt x="67" y="61"/>
                      <a:pt x="73" y="66"/>
                      <a:pt x="79" y="66"/>
                    </a:cubicBezTo>
                    <a:cubicBezTo>
                      <a:pt x="85" y="66"/>
                      <a:pt x="90" y="61"/>
                      <a:pt x="90" y="55"/>
                    </a:cubicBezTo>
                    <a:cubicBezTo>
                      <a:pt x="90" y="49"/>
                      <a:pt x="85" y="44"/>
                      <a:pt x="79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>
                  <a:solidFill>
                    <a:schemeClr val="tx2"/>
                  </a:solidFill>
                  <a:latin typeface="Verdana" panose="020B0604030504040204" pitchFamily="34" charset="0"/>
                </a:endParaRPr>
              </a:p>
            </p:txBody>
          </p:sp>
        </p:grpSp>
      </p:grpSp>
      <p:sp>
        <p:nvSpPr>
          <p:cNvPr id="72" name="Freeform 8">
            <a:extLst>
              <a:ext uri="{FF2B5EF4-FFF2-40B4-BE49-F238E27FC236}">
                <a16:creationId xmlns:a16="http://schemas.microsoft.com/office/drawing/2014/main" id="{A0D92914-92B6-3C8F-40BE-55FEC5FE874C}"/>
              </a:ext>
            </a:extLst>
          </p:cNvPr>
          <p:cNvSpPr>
            <a:spLocks noEditPoints="1"/>
          </p:cNvSpPr>
          <p:nvPr/>
        </p:nvSpPr>
        <p:spPr bwMode="auto">
          <a:xfrm>
            <a:off x="2525459" y="1794883"/>
            <a:ext cx="270019" cy="376515"/>
          </a:xfrm>
          <a:custGeom>
            <a:avLst/>
            <a:gdLst>
              <a:gd name="T0" fmla="*/ 106 w 1546"/>
              <a:gd name="T1" fmla="*/ 1446 h 2155"/>
              <a:gd name="T2" fmla="*/ 106 w 1546"/>
              <a:gd name="T3" fmla="*/ 1446 h 2155"/>
              <a:gd name="T4" fmla="*/ 99 w 1546"/>
              <a:gd name="T5" fmla="*/ 1446 h 2155"/>
              <a:gd name="T6" fmla="*/ 106 w 1546"/>
              <a:gd name="T7" fmla="*/ 1439 h 2155"/>
              <a:gd name="T8" fmla="*/ 106 w 1546"/>
              <a:gd name="T9" fmla="*/ 1446 h 2155"/>
              <a:gd name="T10" fmla="*/ 1101 w 1546"/>
              <a:gd name="T11" fmla="*/ 752 h 2155"/>
              <a:gd name="T12" fmla="*/ 1101 w 1546"/>
              <a:gd name="T13" fmla="*/ 752 h 2155"/>
              <a:gd name="T14" fmla="*/ 1101 w 1546"/>
              <a:gd name="T15" fmla="*/ 333 h 2155"/>
              <a:gd name="T16" fmla="*/ 1136 w 1546"/>
              <a:gd name="T17" fmla="*/ 333 h 2155"/>
              <a:gd name="T18" fmla="*/ 1228 w 1546"/>
              <a:gd name="T19" fmla="*/ 220 h 2155"/>
              <a:gd name="T20" fmla="*/ 1228 w 1546"/>
              <a:gd name="T21" fmla="*/ 107 h 2155"/>
              <a:gd name="T22" fmla="*/ 1136 w 1546"/>
              <a:gd name="T23" fmla="*/ 0 h 2155"/>
              <a:gd name="T24" fmla="*/ 409 w 1546"/>
              <a:gd name="T25" fmla="*/ 0 h 2155"/>
              <a:gd name="T26" fmla="*/ 318 w 1546"/>
              <a:gd name="T27" fmla="*/ 107 h 2155"/>
              <a:gd name="T28" fmla="*/ 318 w 1546"/>
              <a:gd name="T29" fmla="*/ 220 h 2155"/>
              <a:gd name="T30" fmla="*/ 417 w 1546"/>
              <a:gd name="T31" fmla="*/ 333 h 2155"/>
              <a:gd name="T32" fmla="*/ 445 w 1546"/>
              <a:gd name="T33" fmla="*/ 333 h 2155"/>
              <a:gd name="T34" fmla="*/ 445 w 1546"/>
              <a:gd name="T35" fmla="*/ 752 h 2155"/>
              <a:gd name="T36" fmla="*/ 0 w 1546"/>
              <a:gd name="T37" fmla="*/ 1404 h 2155"/>
              <a:gd name="T38" fmla="*/ 7 w 1546"/>
              <a:gd name="T39" fmla="*/ 1432 h 2155"/>
              <a:gd name="T40" fmla="*/ 14 w 1546"/>
              <a:gd name="T41" fmla="*/ 1446 h 2155"/>
              <a:gd name="T42" fmla="*/ 57 w 1546"/>
              <a:gd name="T43" fmla="*/ 1468 h 2155"/>
              <a:gd name="T44" fmla="*/ 692 w 1546"/>
              <a:gd name="T45" fmla="*/ 1468 h 2155"/>
              <a:gd name="T46" fmla="*/ 692 w 1546"/>
              <a:gd name="T47" fmla="*/ 2070 h 2155"/>
              <a:gd name="T48" fmla="*/ 776 w 1546"/>
              <a:gd name="T49" fmla="*/ 2155 h 2155"/>
              <a:gd name="T50" fmla="*/ 861 w 1546"/>
              <a:gd name="T51" fmla="*/ 2070 h 2155"/>
              <a:gd name="T52" fmla="*/ 861 w 1546"/>
              <a:gd name="T53" fmla="*/ 1468 h 2155"/>
              <a:gd name="T54" fmla="*/ 1489 w 1546"/>
              <a:gd name="T55" fmla="*/ 1468 h 2155"/>
              <a:gd name="T56" fmla="*/ 1532 w 1546"/>
              <a:gd name="T57" fmla="*/ 1446 h 2155"/>
              <a:gd name="T58" fmla="*/ 1546 w 1546"/>
              <a:gd name="T59" fmla="*/ 1411 h 2155"/>
              <a:gd name="T60" fmla="*/ 1101 w 1546"/>
              <a:gd name="T61" fmla="*/ 752 h 2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46" h="2155">
                <a:moveTo>
                  <a:pt x="106" y="1446"/>
                </a:moveTo>
                <a:lnTo>
                  <a:pt x="106" y="1446"/>
                </a:lnTo>
                <a:lnTo>
                  <a:pt x="99" y="1446"/>
                </a:lnTo>
                <a:lnTo>
                  <a:pt x="106" y="1439"/>
                </a:lnTo>
                <a:lnTo>
                  <a:pt x="106" y="1446"/>
                </a:lnTo>
                <a:close/>
                <a:moveTo>
                  <a:pt x="1101" y="752"/>
                </a:moveTo>
                <a:lnTo>
                  <a:pt x="1101" y="752"/>
                </a:lnTo>
                <a:lnTo>
                  <a:pt x="1101" y="333"/>
                </a:lnTo>
                <a:lnTo>
                  <a:pt x="1136" y="333"/>
                </a:lnTo>
                <a:cubicBezTo>
                  <a:pt x="1186" y="333"/>
                  <a:pt x="1228" y="277"/>
                  <a:pt x="1228" y="220"/>
                </a:cubicBezTo>
                <a:lnTo>
                  <a:pt x="1228" y="107"/>
                </a:lnTo>
                <a:cubicBezTo>
                  <a:pt x="1228" y="50"/>
                  <a:pt x="1186" y="0"/>
                  <a:pt x="1136" y="0"/>
                </a:cubicBezTo>
                <a:lnTo>
                  <a:pt x="409" y="0"/>
                </a:lnTo>
                <a:cubicBezTo>
                  <a:pt x="360" y="0"/>
                  <a:pt x="318" y="50"/>
                  <a:pt x="318" y="107"/>
                </a:cubicBezTo>
                <a:lnTo>
                  <a:pt x="318" y="220"/>
                </a:lnTo>
                <a:cubicBezTo>
                  <a:pt x="318" y="277"/>
                  <a:pt x="367" y="333"/>
                  <a:pt x="417" y="333"/>
                </a:cubicBezTo>
                <a:lnTo>
                  <a:pt x="445" y="333"/>
                </a:lnTo>
                <a:lnTo>
                  <a:pt x="445" y="752"/>
                </a:lnTo>
                <a:cubicBezTo>
                  <a:pt x="184" y="872"/>
                  <a:pt x="0" y="1113"/>
                  <a:pt x="0" y="1404"/>
                </a:cubicBezTo>
                <a:cubicBezTo>
                  <a:pt x="0" y="1418"/>
                  <a:pt x="7" y="1432"/>
                  <a:pt x="7" y="1432"/>
                </a:cubicBezTo>
                <a:cubicBezTo>
                  <a:pt x="7" y="1439"/>
                  <a:pt x="7" y="1439"/>
                  <a:pt x="14" y="1446"/>
                </a:cubicBezTo>
                <a:cubicBezTo>
                  <a:pt x="21" y="1460"/>
                  <a:pt x="42" y="1468"/>
                  <a:pt x="57" y="1468"/>
                </a:cubicBezTo>
                <a:lnTo>
                  <a:pt x="692" y="1468"/>
                </a:lnTo>
                <a:lnTo>
                  <a:pt x="692" y="2070"/>
                </a:lnTo>
                <a:cubicBezTo>
                  <a:pt x="692" y="2119"/>
                  <a:pt x="727" y="2155"/>
                  <a:pt x="776" y="2155"/>
                </a:cubicBezTo>
                <a:cubicBezTo>
                  <a:pt x="819" y="2155"/>
                  <a:pt x="861" y="2119"/>
                  <a:pt x="861" y="2070"/>
                </a:cubicBezTo>
                <a:lnTo>
                  <a:pt x="861" y="1468"/>
                </a:lnTo>
                <a:lnTo>
                  <a:pt x="1489" y="1468"/>
                </a:lnTo>
                <a:cubicBezTo>
                  <a:pt x="1503" y="1468"/>
                  <a:pt x="1525" y="1460"/>
                  <a:pt x="1532" y="1446"/>
                </a:cubicBezTo>
                <a:cubicBezTo>
                  <a:pt x="1546" y="1439"/>
                  <a:pt x="1546" y="1425"/>
                  <a:pt x="1546" y="1411"/>
                </a:cubicBezTo>
                <a:cubicBezTo>
                  <a:pt x="1546" y="1120"/>
                  <a:pt x="1362" y="872"/>
                  <a:pt x="1101" y="752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Verdana" panose="020B0604030504040204" pitchFamily="34" charset="0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539FEA5-D7B5-FF9D-1A6F-F788924AB6D0}"/>
              </a:ext>
            </a:extLst>
          </p:cNvPr>
          <p:cNvGrpSpPr/>
          <p:nvPr/>
        </p:nvGrpSpPr>
        <p:grpSpPr>
          <a:xfrm>
            <a:off x="2421844" y="2611396"/>
            <a:ext cx="477249" cy="531342"/>
            <a:chOff x="5070475" y="641350"/>
            <a:chExt cx="1344613" cy="1497013"/>
          </a:xfrm>
          <a:solidFill>
            <a:schemeClr val="bg1"/>
          </a:solidFill>
        </p:grpSpPr>
        <p:sp>
          <p:nvSpPr>
            <p:cNvPr id="74" name="Freeform 12">
              <a:extLst>
                <a:ext uri="{FF2B5EF4-FFF2-40B4-BE49-F238E27FC236}">
                  <a16:creationId xmlns:a16="http://schemas.microsoft.com/office/drawing/2014/main" id="{8263A615-C7AC-11A5-6DBC-8086188795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7975" y="944563"/>
              <a:ext cx="1027113" cy="1049338"/>
            </a:xfrm>
            <a:custGeom>
              <a:avLst/>
              <a:gdLst>
                <a:gd name="T0" fmla="*/ 262 w 392"/>
                <a:gd name="T1" fmla="*/ 212 h 400"/>
                <a:gd name="T2" fmla="*/ 278 w 392"/>
                <a:gd name="T3" fmla="*/ 227 h 400"/>
                <a:gd name="T4" fmla="*/ 377 w 392"/>
                <a:gd name="T5" fmla="*/ 325 h 400"/>
                <a:gd name="T6" fmla="*/ 391 w 392"/>
                <a:gd name="T7" fmla="*/ 359 h 400"/>
                <a:gd name="T8" fmla="*/ 336 w 392"/>
                <a:gd name="T9" fmla="*/ 385 h 400"/>
                <a:gd name="T10" fmla="*/ 326 w 392"/>
                <a:gd name="T11" fmla="*/ 376 h 400"/>
                <a:gd name="T12" fmla="*/ 224 w 392"/>
                <a:gd name="T13" fmla="*/ 274 h 400"/>
                <a:gd name="T14" fmla="*/ 214 w 392"/>
                <a:gd name="T15" fmla="*/ 261 h 400"/>
                <a:gd name="T16" fmla="*/ 35 w 392"/>
                <a:gd name="T17" fmla="*/ 219 h 400"/>
                <a:gd name="T18" fmla="*/ 55 w 392"/>
                <a:gd name="T19" fmla="*/ 48 h 400"/>
                <a:gd name="T20" fmla="*/ 223 w 392"/>
                <a:gd name="T21" fmla="*/ 36 h 400"/>
                <a:gd name="T22" fmla="*/ 262 w 392"/>
                <a:gd name="T23" fmla="*/ 212 h 400"/>
                <a:gd name="T24" fmla="*/ 249 w 392"/>
                <a:gd name="T25" fmla="*/ 145 h 400"/>
                <a:gd name="T26" fmla="*/ 146 w 392"/>
                <a:gd name="T27" fmla="*/ 41 h 400"/>
                <a:gd name="T28" fmla="*/ 43 w 392"/>
                <a:gd name="T29" fmla="*/ 145 h 400"/>
                <a:gd name="T30" fmla="*/ 146 w 392"/>
                <a:gd name="T31" fmla="*/ 249 h 400"/>
                <a:gd name="T32" fmla="*/ 249 w 392"/>
                <a:gd name="T33" fmla="*/ 14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2" h="400">
                  <a:moveTo>
                    <a:pt x="262" y="212"/>
                  </a:moveTo>
                  <a:cubicBezTo>
                    <a:pt x="268" y="218"/>
                    <a:pt x="273" y="222"/>
                    <a:pt x="278" y="227"/>
                  </a:cubicBezTo>
                  <a:cubicBezTo>
                    <a:pt x="311" y="260"/>
                    <a:pt x="344" y="293"/>
                    <a:pt x="377" y="325"/>
                  </a:cubicBezTo>
                  <a:cubicBezTo>
                    <a:pt x="386" y="335"/>
                    <a:pt x="392" y="345"/>
                    <a:pt x="391" y="359"/>
                  </a:cubicBezTo>
                  <a:cubicBezTo>
                    <a:pt x="388" y="386"/>
                    <a:pt x="358" y="400"/>
                    <a:pt x="336" y="385"/>
                  </a:cubicBezTo>
                  <a:cubicBezTo>
                    <a:pt x="332" y="382"/>
                    <a:pt x="329" y="379"/>
                    <a:pt x="326" y="376"/>
                  </a:cubicBezTo>
                  <a:cubicBezTo>
                    <a:pt x="292" y="342"/>
                    <a:pt x="258" y="308"/>
                    <a:pt x="224" y="274"/>
                  </a:cubicBezTo>
                  <a:cubicBezTo>
                    <a:pt x="221" y="270"/>
                    <a:pt x="217" y="265"/>
                    <a:pt x="214" y="261"/>
                  </a:cubicBezTo>
                  <a:cubicBezTo>
                    <a:pt x="138" y="301"/>
                    <a:pt x="67" y="267"/>
                    <a:pt x="35" y="219"/>
                  </a:cubicBezTo>
                  <a:cubicBezTo>
                    <a:pt x="0" y="164"/>
                    <a:pt x="8" y="94"/>
                    <a:pt x="55" y="48"/>
                  </a:cubicBezTo>
                  <a:cubicBezTo>
                    <a:pt x="101" y="5"/>
                    <a:pt x="172" y="0"/>
                    <a:pt x="223" y="36"/>
                  </a:cubicBezTo>
                  <a:cubicBezTo>
                    <a:pt x="272" y="71"/>
                    <a:pt x="300" y="143"/>
                    <a:pt x="262" y="212"/>
                  </a:cubicBezTo>
                  <a:close/>
                  <a:moveTo>
                    <a:pt x="249" y="145"/>
                  </a:moveTo>
                  <a:cubicBezTo>
                    <a:pt x="249" y="88"/>
                    <a:pt x="204" y="41"/>
                    <a:pt x="146" y="41"/>
                  </a:cubicBezTo>
                  <a:cubicBezTo>
                    <a:pt x="90" y="41"/>
                    <a:pt x="43" y="88"/>
                    <a:pt x="43" y="145"/>
                  </a:cubicBezTo>
                  <a:cubicBezTo>
                    <a:pt x="43" y="202"/>
                    <a:pt x="89" y="249"/>
                    <a:pt x="146" y="249"/>
                  </a:cubicBezTo>
                  <a:cubicBezTo>
                    <a:pt x="203" y="250"/>
                    <a:pt x="249" y="203"/>
                    <a:pt x="249" y="1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Verdana" panose="020B0604030504040204" pitchFamily="34" charset="0"/>
              </a:endParaRPr>
            </a:p>
          </p:txBody>
        </p:sp>
        <p:sp>
          <p:nvSpPr>
            <p:cNvPr id="75" name="Freeform 13">
              <a:extLst>
                <a:ext uri="{FF2B5EF4-FFF2-40B4-BE49-F238E27FC236}">
                  <a16:creationId xmlns:a16="http://schemas.microsoft.com/office/drawing/2014/main" id="{FC77D31A-237C-29C3-FBD6-2FFFA7D78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9413" y="1587500"/>
              <a:ext cx="188913" cy="550863"/>
            </a:xfrm>
            <a:custGeom>
              <a:avLst/>
              <a:gdLst>
                <a:gd name="T0" fmla="*/ 1 w 72"/>
                <a:gd name="T1" fmla="*/ 0 h 210"/>
                <a:gd name="T2" fmla="*/ 7 w 72"/>
                <a:gd name="T3" fmla="*/ 6 h 210"/>
                <a:gd name="T4" fmla="*/ 64 w 72"/>
                <a:gd name="T5" fmla="*/ 44 h 210"/>
                <a:gd name="T6" fmla="*/ 72 w 72"/>
                <a:gd name="T7" fmla="*/ 54 h 210"/>
                <a:gd name="T8" fmla="*/ 71 w 72"/>
                <a:gd name="T9" fmla="*/ 171 h 210"/>
                <a:gd name="T10" fmla="*/ 35 w 72"/>
                <a:gd name="T11" fmla="*/ 209 h 210"/>
                <a:gd name="T12" fmla="*/ 0 w 72"/>
                <a:gd name="T13" fmla="*/ 170 h 210"/>
                <a:gd name="T14" fmla="*/ 0 w 72"/>
                <a:gd name="T15" fmla="*/ 10 h 210"/>
                <a:gd name="T16" fmla="*/ 1 w 72"/>
                <a:gd name="T1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210">
                  <a:moveTo>
                    <a:pt x="1" y="0"/>
                  </a:moveTo>
                  <a:cubicBezTo>
                    <a:pt x="4" y="2"/>
                    <a:pt x="6" y="4"/>
                    <a:pt x="7" y="6"/>
                  </a:cubicBezTo>
                  <a:cubicBezTo>
                    <a:pt x="23" y="23"/>
                    <a:pt x="42" y="36"/>
                    <a:pt x="64" y="44"/>
                  </a:cubicBezTo>
                  <a:cubicBezTo>
                    <a:pt x="69" y="46"/>
                    <a:pt x="72" y="48"/>
                    <a:pt x="72" y="54"/>
                  </a:cubicBezTo>
                  <a:cubicBezTo>
                    <a:pt x="71" y="93"/>
                    <a:pt x="72" y="132"/>
                    <a:pt x="71" y="171"/>
                  </a:cubicBezTo>
                  <a:cubicBezTo>
                    <a:pt x="71" y="194"/>
                    <a:pt x="56" y="210"/>
                    <a:pt x="35" y="209"/>
                  </a:cubicBezTo>
                  <a:cubicBezTo>
                    <a:pt x="15" y="209"/>
                    <a:pt x="0" y="193"/>
                    <a:pt x="0" y="170"/>
                  </a:cubicBezTo>
                  <a:cubicBezTo>
                    <a:pt x="0" y="117"/>
                    <a:pt x="0" y="64"/>
                    <a:pt x="0" y="10"/>
                  </a:cubicBezTo>
                  <a:cubicBezTo>
                    <a:pt x="0" y="7"/>
                    <a:pt x="1" y="4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Verdana" panose="020B0604030504040204" pitchFamily="34" charset="0"/>
              </a:endParaRPr>
            </a:p>
          </p:txBody>
        </p:sp>
        <p:sp>
          <p:nvSpPr>
            <p:cNvPr id="76" name="Freeform 14">
              <a:extLst>
                <a:ext uri="{FF2B5EF4-FFF2-40B4-BE49-F238E27FC236}">
                  <a16:creationId xmlns:a16="http://schemas.microsoft.com/office/drawing/2014/main" id="{D2E64588-E2FE-337F-11A2-976D2ABAA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1350" y="1711325"/>
              <a:ext cx="188913" cy="427038"/>
            </a:xfrm>
            <a:custGeom>
              <a:avLst/>
              <a:gdLst>
                <a:gd name="T0" fmla="*/ 0 w 72"/>
                <a:gd name="T1" fmla="*/ 7 h 163"/>
                <a:gd name="T2" fmla="*/ 36 w 72"/>
                <a:gd name="T3" fmla="*/ 6 h 163"/>
                <a:gd name="T4" fmla="*/ 71 w 72"/>
                <a:gd name="T5" fmla="*/ 0 h 163"/>
                <a:gd name="T6" fmla="*/ 72 w 72"/>
                <a:gd name="T7" fmla="*/ 8 h 163"/>
                <a:gd name="T8" fmla="*/ 72 w 72"/>
                <a:gd name="T9" fmla="*/ 124 h 163"/>
                <a:gd name="T10" fmla="*/ 38 w 72"/>
                <a:gd name="T11" fmla="*/ 162 h 163"/>
                <a:gd name="T12" fmla="*/ 2 w 72"/>
                <a:gd name="T13" fmla="*/ 128 h 163"/>
                <a:gd name="T14" fmla="*/ 0 w 72"/>
                <a:gd name="T15" fmla="*/ 18 h 163"/>
                <a:gd name="T16" fmla="*/ 0 w 72"/>
                <a:gd name="T17" fmla="*/ 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63">
                  <a:moveTo>
                    <a:pt x="0" y="7"/>
                  </a:moveTo>
                  <a:cubicBezTo>
                    <a:pt x="13" y="7"/>
                    <a:pt x="25" y="7"/>
                    <a:pt x="36" y="6"/>
                  </a:cubicBezTo>
                  <a:cubicBezTo>
                    <a:pt x="48" y="5"/>
                    <a:pt x="59" y="2"/>
                    <a:pt x="71" y="0"/>
                  </a:cubicBezTo>
                  <a:cubicBezTo>
                    <a:pt x="71" y="2"/>
                    <a:pt x="72" y="5"/>
                    <a:pt x="72" y="8"/>
                  </a:cubicBezTo>
                  <a:cubicBezTo>
                    <a:pt x="72" y="47"/>
                    <a:pt x="72" y="85"/>
                    <a:pt x="72" y="124"/>
                  </a:cubicBezTo>
                  <a:cubicBezTo>
                    <a:pt x="72" y="146"/>
                    <a:pt x="58" y="161"/>
                    <a:pt x="38" y="162"/>
                  </a:cubicBezTo>
                  <a:cubicBezTo>
                    <a:pt x="19" y="163"/>
                    <a:pt x="2" y="150"/>
                    <a:pt x="2" y="128"/>
                  </a:cubicBezTo>
                  <a:cubicBezTo>
                    <a:pt x="0" y="92"/>
                    <a:pt x="1" y="55"/>
                    <a:pt x="0" y="18"/>
                  </a:cubicBezTo>
                  <a:cubicBezTo>
                    <a:pt x="0" y="15"/>
                    <a:pt x="0" y="12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Verdana" panose="020B0604030504040204" pitchFamily="34" charset="0"/>
              </a:endParaRPr>
            </a:p>
          </p:txBody>
        </p:sp>
        <p:sp>
          <p:nvSpPr>
            <p:cNvPr id="77" name="Freeform 15">
              <a:extLst>
                <a:ext uri="{FF2B5EF4-FFF2-40B4-BE49-F238E27FC236}">
                  <a16:creationId xmlns:a16="http://schemas.microsoft.com/office/drawing/2014/main" id="{DC817FCA-D978-9CAB-3A01-FB5659C1B8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3550" y="641350"/>
              <a:ext cx="282575" cy="279400"/>
            </a:xfrm>
            <a:custGeom>
              <a:avLst/>
              <a:gdLst>
                <a:gd name="T0" fmla="*/ 54 w 108"/>
                <a:gd name="T1" fmla="*/ 107 h 107"/>
                <a:gd name="T2" fmla="*/ 1 w 108"/>
                <a:gd name="T3" fmla="*/ 54 h 107"/>
                <a:gd name="T4" fmla="*/ 54 w 108"/>
                <a:gd name="T5" fmla="*/ 0 h 107"/>
                <a:gd name="T6" fmla="*/ 108 w 108"/>
                <a:gd name="T7" fmla="*/ 54 h 107"/>
                <a:gd name="T8" fmla="*/ 54 w 108"/>
                <a:gd name="T9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07">
                  <a:moveTo>
                    <a:pt x="54" y="107"/>
                  </a:moveTo>
                  <a:cubicBezTo>
                    <a:pt x="25" y="107"/>
                    <a:pt x="1" y="83"/>
                    <a:pt x="1" y="54"/>
                  </a:cubicBezTo>
                  <a:cubicBezTo>
                    <a:pt x="0" y="24"/>
                    <a:pt x="25" y="0"/>
                    <a:pt x="54" y="0"/>
                  </a:cubicBezTo>
                  <a:cubicBezTo>
                    <a:pt x="84" y="0"/>
                    <a:pt x="108" y="25"/>
                    <a:pt x="108" y="54"/>
                  </a:cubicBezTo>
                  <a:cubicBezTo>
                    <a:pt x="107" y="84"/>
                    <a:pt x="83" y="107"/>
                    <a:pt x="54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Verdana" panose="020B0604030504040204" pitchFamily="34" charset="0"/>
              </a:endParaRPr>
            </a:p>
          </p:txBody>
        </p:sp>
        <p:sp>
          <p:nvSpPr>
            <p:cNvPr id="78" name="Freeform 16">
              <a:extLst>
                <a:ext uri="{FF2B5EF4-FFF2-40B4-BE49-F238E27FC236}">
                  <a16:creationId xmlns:a16="http://schemas.microsoft.com/office/drawing/2014/main" id="{5397D6E1-BB38-54E2-99EF-27D8C527D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475" y="984250"/>
              <a:ext cx="482600" cy="155575"/>
            </a:xfrm>
            <a:custGeom>
              <a:avLst/>
              <a:gdLst>
                <a:gd name="T0" fmla="*/ 184 w 184"/>
                <a:gd name="T1" fmla="*/ 0 h 59"/>
                <a:gd name="T2" fmla="*/ 133 w 184"/>
                <a:gd name="T3" fmla="*/ 54 h 59"/>
                <a:gd name="T4" fmla="*/ 125 w 184"/>
                <a:gd name="T5" fmla="*/ 59 h 59"/>
                <a:gd name="T6" fmla="*/ 30 w 184"/>
                <a:gd name="T7" fmla="*/ 59 h 59"/>
                <a:gd name="T8" fmla="*/ 1 w 184"/>
                <a:gd name="T9" fmla="*/ 29 h 59"/>
                <a:gd name="T10" fmla="*/ 30 w 184"/>
                <a:gd name="T11" fmla="*/ 0 h 59"/>
                <a:gd name="T12" fmla="*/ 178 w 184"/>
                <a:gd name="T13" fmla="*/ 0 h 59"/>
                <a:gd name="T14" fmla="*/ 184 w 184"/>
                <a:gd name="T1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4" h="59">
                  <a:moveTo>
                    <a:pt x="184" y="0"/>
                  </a:moveTo>
                  <a:cubicBezTo>
                    <a:pt x="162" y="16"/>
                    <a:pt x="146" y="33"/>
                    <a:pt x="133" y="54"/>
                  </a:cubicBezTo>
                  <a:cubicBezTo>
                    <a:pt x="132" y="57"/>
                    <a:pt x="128" y="59"/>
                    <a:pt x="125" y="59"/>
                  </a:cubicBezTo>
                  <a:cubicBezTo>
                    <a:pt x="93" y="59"/>
                    <a:pt x="61" y="59"/>
                    <a:pt x="30" y="59"/>
                  </a:cubicBezTo>
                  <a:cubicBezTo>
                    <a:pt x="13" y="59"/>
                    <a:pt x="0" y="45"/>
                    <a:pt x="1" y="29"/>
                  </a:cubicBezTo>
                  <a:cubicBezTo>
                    <a:pt x="1" y="12"/>
                    <a:pt x="13" y="0"/>
                    <a:pt x="30" y="0"/>
                  </a:cubicBezTo>
                  <a:cubicBezTo>
                    <a:pt x="80" y="0"/>
                    <a:pt x="129" y="0"/>
                    <a:pt x="178" y="0"/>
                  </a:cubicBezTo>
                  <a:cubicBezTo>
                    <a:pt x="179" y="0"/>
                    <a:pt x="181" y="0"/>
                    <a:pt x="18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Verdana" panose="020B0604030504040204" pitchFamily="34" charset="0"/>
              </a:endParaRPr>
            </a:p>
          </p:txBody>
        </p:sp>
        <p:sp>
          <p:nvSpPr>
            <p:cNvPr id="79" name="Freeform 17">
              <a:extLst>
                <a:ext uri="{FF2B5EF4-FFF2-40B4-BE49-F238E27FC236}">
                  <a16:creationId xmlns:a16="http://schemas.microsoft.com/office/drawing/2014/main" id="{B84069F3-1930-797E-A9A8-DD4B99668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8" y="981075"/>
              <a:ext cx="301625" cy="160338"/>
            </a:xfrm>
            <a:custGeom>
              <a:avLst/>
              <a:gdLst>
                <a:gd name="T0" fmla="*/ 0 w 115"/>
                <a:gd name="T1" fmla="*/ 1 h 61"/>
                <a:gd name="T2" fmla="*/ 89 w 115"/>
                <a:gd name="T3" fmla="*/ 1 h 61"/>
                <a:gd name="T4" fmla="*/ 115 w 115"/>
                <a:gd name="T5" fmla="*/ 31 h 61"/>
                <a:gd name="T6" fmla="*/ 88 w 115"/>
                <a:gd name="T7" fmla="*/ 60 h 61"/>
                <a:gd name="T8" fmla="*/ 55 w 115"/>
                <a:gd name="T9" fmla="*/ 60 h 61"/>
                <a:gd name="T10" fmla="*/ 48 w 115"/>
                <a:gd name="T11" fmla="*/ 56 h 61"/>
                <a:gd name="T12" fmla="*/ 0 w 115"/>
                <a:gd name="T13" fmla="*/ 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61">
                  <a:moveTo>
                    <a:pt x="0" y="1"/>
                  </a:moveTo>
                  <a:cubicBezTo>
                    <a:pt x="30" y="1"/>
                    <a:pt x="60" y="0"/>
                    <a:pt x="89" y="1"/>
                  </a:cubicBezTo>
                  <a:cubicBezTo>
                    <a:pt x="104" y="2"/>
                    <a:pt x="115" y="16"/>
                    <a:pt x="115" y="31"/>
                  </a:cubicBezTo>
                  <a:cubicBezTo>
                    <a:pt x="115" y="46"/>
                    <a:pt x="103" y="59"/>
                    <a:pt x="88" y="60"/>
                  </a:cubicBezTo>
                  <a:cubicBezTo>
                    <a:pt x="77" y="61"/>
                    <a:pt x="66" y="60"/>
                    <a:pt x="55" y="60"/>
                  </a:cubicBezTo>
                  <a:cubicBezTo>
                    <a:pt x="53" y="60"/>
                    <a:pt x="50" y="58"/>
                    <a:pt x="48" y="56"/>
                  </a:cubicBezTo>
                  <a:cubicBezTo>
                    <a:pt x="36" y="34"/>
                    <a:pt x="20" y="17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Verdana" panose="020B0604030504040204" pitchFamily="34" charset="0"/>
              </a:endParaRPr>
            </a:p>
          </p:txBody>
        </p:sp>
        <p:sp>
          <p:nvSpPr>
            <p:cNvPr id="80" name="Freeform 18">
              <a:extLst>
                <a:ext uri="{FF2B5EF4-FFF2-40B4-BE49-F238E27FC236}">
                  <a16:creationId xmlns:a16="http://schemas.microsoft.com/office/drawing/2014/main" id="{896C3175-8BF9-401D-47C6-960F2B10B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0375" y="1101725"/>
              <a:ext cx="369888" cy="457200"/>
            </a:xfrm>
            <a:custGeom>
              <a:avLst/>
              <a:gdLst>
                <a:gd name="T0" fmla="*/ 141 w 141"/>
                <a:gd name="T1" fmla="*/ 85 h 174"/>
                <a:gd name="T2" fmla="*/ 140 w 141"/>
                <a:gd name="T3" fmla="*/ 143 h 174"/>
                <a:gd name="T4" fmla="*/ 134 w 141"/>
                <a:gd name="T5" fmla="*/ 155 h 174"/>
                <a:gd name="T6" fmla="*/ 42 w 141"/>
                <a:gd name="T7" fmla="*/ 154 h 174"/>
                <a:gd name="T8" fmla="*/ 8 w 141"/>
                <a:gd name="T9" fmla="*/ 67 h 174"/>
                <a:gd name="T10" fmla="*/ 74 w 141"/>
                <a:gd name="T11" fmla="*/ 3 h 174"/>
                <a:gd name="T12" fmla="*/ 132 w 141"/>
                <a:gd name="T13" fmla="*/ 15 h 174"/>
                <a:gd name="T14" fmla="*/ 141 w 141"/>
                <a:gd name="T15" fmla="*/ 29 h 174"/>
                <a:gd name="T16" fmla="*/ 141 w 141"/>
                <a:gd name="T17" fmla="*/ 8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74">
                  <a:moveTo>
                    <a:pt x="141" y="85"/>
                  </a:moveTo>
                  <a:cubicBezTo>
                    <a:pt x="141" y="104"/>
                    <a:pt x="141" y="124"/>
                    <a:pt x="140" y="143"/>
                  </a:cubicBezTo>
                  <a:cubicBezTo>
                    <a:pt x="140" y="147"/>
                    <a:pt x="137" y="152"/>
                    <a:pt x="134" y="155"/>
                  </a:cubicBezTo>
                  <a:cubicBezTo>
                    <a:pt x="106" y="174"/>
                    <a:pt x="70" y="173"/>
                    <a:pt x="42" y="154"/>
                  </a:cubicBezTo>
                  <a:cubicBezTo>
                    <a:pt x="14" y="135"/>
                    <a:pt x="0" y="101"/>
                    <a:pt x="8" y="67"/>
                  </a:cubicBezTo>
                  <a:cubicBezTo>
                    <a:pt x="14" y="35"/>
                    <a:pt x="42" y="9"/>
                    <a:pt x="74" y="3"/>
                  </a:cubicBezTo>
                  <a:cubicBezTo>
                    <a:pt x="95" y="0"/>
                    <a:pt x="114" y="4"/>
                    <a:pt x="132" y="15"/>
                  </a:cubicBezTo>
                  <a:cubicBezTo>
                    <a:pt x="138" y="18"/>
                    <a:pt x="141" y="22"/>
                    <a:pt x="141" y="29"/>
                  </a:cubicBezTo>
                  <a:cubicBezTo>
                    <a:pt x="140" y="48"/>
                    <a:pt x="141" y="67"/>
                    <a:pt x="141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4361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70" y="1600201"/>
            <a:ext cx="10848986" cy="4525963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/>
              <a:t>27 sites covering</a:t>
            </a:r>
          </a:p>
          <a:p>
            <a:pPr lvl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/>
              <a:t>Regions</a:t>
            </a:r>
          </a:p>
          <a:p>
            <a:pPr lvl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/>
              <a:t>6 </a:t>
            </a:r>
            <a:r>
              <a:rPr lang="en-US" dirty="0" err="1"/>
              <a:t>Sociomes</a:t>
            </a:r>
            <a:r>
              <a:rPr lang="en-US" dirty="0"/>
              <a:t> (City size 1&amp;2, Village size 1&amp;2, Remote territory, Roma secluded community)</a:t>
            </a:r>
          </a:p>
          <a:p>
            <a:pPr marL="324000" lvl="1" indent="0">
              <a:buClr>
                <a:srgbClr val="FF0000"/>
              </a:buClr>
              <a:buNone/>
            </a:pPr>
            <a:endParaRPr lang="en-US" dirty="0"/>
          </a:p>
          <a:p>
            <a:pPr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/>
              <a:t>2470 subjects x 100 recorded variables </a:t>
            </a:r>
            <a:r>
              <a:rPr lang="en-US" baseline="30000" dirty="0"/>
              <a:t>(</a:t>
            </a:r>
            <a:r>
              <a:rPr lang="en-US" baseline="30000" dirty="0" err="1"/>
              <a:t>paperpencil</a:t>
            </a:r>
            <a:r>
              <a:rPr lang="en-US" baseline="30000" dirty="0"/>
              <a:t>)</a:t>
            </a:r>
          </a:p>
          <a:p>
            <a:pPr lvl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/>
              <a:t>Lifestyle, social context &amp; health questionnaires </a:t>
            </a:r>
          </a:p>
          <a:p>
            <a:pPr lvl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/>
              <a:t>Demography</a:t>
            </a:r>
          </a:p>
          <a:p>
            <a:pPr lvl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/>
              <a:t>Anthropometry</a:t>
            </a:r>
          </a:p>
          <a:p>
            <a:pPr lvl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/>
              <a:t>Labs</a:t>
            </a:r>
          </a:p>
          <a:p>
            <a:pPr lvl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b="1" dirty="0" err="1"/>
              <a:t>Fibroscan</a:t>
            </a:r>
            <a:r>
              <a:rPr lang="en-US" b="1" dirty="0"/>
              <a:t> (TE &amp; CAP)</a:t>
            </a:r>
          </a:p>
          <a:p>
            <a:pPr lvl="1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/>
              <a:t>Microbiome</a:t>
            </a:r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270BE085-91F1-B646-07F8-EB78A800671D}"/>
              </a:ext>
            </a:extLst>
          </p:cNvPr>
          <p:cNvSpPr txBox="1">
            <a:spLocks/>
          </p:cNvSpPr>
          <p:nvPr/>
        </p:nvSpPr>
        <p:spPr>
          <a:xfrm>
            <a:off x="414670" y="392529"/>
            <a:ext cx="11362660" cy="45858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2800" b="0" kern="1200" cap="none" baseline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n-GB" dirty="0"/>
              <a:t>Interim results SIRIUS Community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4DD66C3D-85CC-8748-C98D-009DE6A100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0538" y="6356350"/>
            <a:ext cx="9560362" cy="365125"/>
          </a:xfrm>
        </p:spPr>
        <p:txBody>
          <a:bodyPr/>
          <a:lstStyle/>
          <a:p>
            <a: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Insights for the SIRIUS Project based on Professor </a:t>
            </a:r>
            <a:r>
              <a:rPr lang="en-GB" dirty="0" err="1"/>
              <a:t>Skladany’s</a:t>
            </a:r>
            <a:r>
              <a:rPr lang="en-GB" dirty="0"/>
              <a:t> experience.</a:t>
            </a:r>
          </a:p>
          <a:p>
            <a: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T. Koller, </a:t>
            </a:r>
            <a:r>
              <a:rPr lang="en-GB" dirty="0" err="1"/>
              <a:t>máj</a:t>
            </a:r>
            <a:r>
              <a:rPr lang="en-GB" dirty="0"/>
              <a:t> 2023 </a:t>
            </a:r>
          </a:p>
        </p:txBody>
      </p:sp>
    </p:spTree>
    <p:extLst>
      <p:ext uri="{BB962C8B-B14F-4D97-AF65-F5344CB8AC3E}">
        <p14:creationId xmlns:p14="http://schemas.microsoft.com/office/powerpoint/2010/main" val="57252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ok 11">
            <a:extLst>
              <a:ext uri="{FF2B5EF4-FFF2-40B4-BE49-F238E27FC236}">
                <a16:creationId xmlns:a16="http://schemas.microsoft.com/office/drawing/2014/main" id="{AC8F3993-9FA0-6FC4-292B-3668860E5D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270" y="2353515"/>
            <a:ext cx="1874092" cy="2498789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B77629B8-09BC-CE63-40D7-BA3872E28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670" y="273558"/>
            <a:ext cx="11362660" cy="458587"/>
          </a:xfrm>
        </p:spPr>
        <p:txBody>
          <a:bodyPr/>
          <a:lstStyle/>
          <a:p>
            <a:r>
              <a:rPr lang="en-ZA" dirty="0"/>
              <a:t>Liver enzymes elevated 20%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ACCB331D-B0B2-EB42-5B6E-E167CF9ED6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0538" y="6356350"/>
            <a:ext cx="10641462" cy="365125"/>
          </a:xfrm>
        </p:spPr>
        <p:txBody>
          <a:bodyPr/>
          <a:lstStyle/>
          <a:p>
            <a: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Insights for the SIRIUS Project based on Professor </a:t>
            </a:r>
            <a:r>
              <a:rPr lang="en-GB" dirty="0" err="1"/>
              <a:t>Skladany’s</a:t>
            </a:r>
            <a:r>
              <a:rPr lang="en-GB" dirty="0"/>
              <a:t> experience. All enzyme levels measured in IU/L. AST, aspartate aminotransferase; ALT, alanine aminotransferase; ALP, alkaline phosphatase; CAP, controlled attenuation parameter; GGT, gamma-glutamyl transferase; IU/L international units per litre; kPa, Kilopascal . T. Koller, </a:t>
            </a:r>
            <a:r>
              <a:rPr lang="en-GB" dirty="0" err="1"/>
              <a:t>máj</a:t>
            </a:r>
            <a:r>
              <a:rPr lang="en-GB" dirty="0"/>
              <a:t> 2023 </a:t>
            </a:r>
          </a:p>
        </p:txBody>
      </p:sp>
      <p:pic>
        <p:nvPicPr>
          <p:cNvPr id="16" name="Obrázok 5">
            <a:extLst>
              <a:ext uri="{FF2B5EF4-FFF2-40B4-BE49-F238E27FC236}">
                <a16:creationId xmlns:a16="http://schemas.microsoft.com/office/drawing/2014/main" id="{FEDF49F9-7359-C1C5-D28C-F64B229207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6193" y="807027"/>
            <a:ext cx="3819839" cy="5542879"/>
          </a:xfrm>
          <a:prstGeom prst="rect">
            <a:avLst/>
          </a:prstGeom>
          <a:solidFill>
            <a:schemeClr val="bg1"/>
          </a:solidFill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7" name="Písanie rukou 7">
                <a:extLst>
                  <a:ext uri="{FF2B5EF4-FFF2-40B4-BE49-F238E27FC236}">
                    <a16:creationId xmlns:a16="http://schemas.microsoft.com/office/drawing/2014/main" id="{8A0276D3-3E21-ACAA-223E-308F015FFA24}"/>
                  </a:ext>
                </a:extLst>
              </p14:cNvPr>
              <p14:cNvContentPartPr/>
              <p14:nvPr/>
            </p14:nvContentPartPr>
            <p14:xfrm flipH="1">
              <a:off x="7644819" y="2181828"/>
              <a:ext cx="1041213" cy="45719"/>
            </p14:xfrm>
          </p:contentPart>
        </mc:Choice>
        <mc:Fallback xmlns="">
          <p:pic>
            <p:nvPicPr>
              <p:cNvPr id="17" name="Písanie rukou 7">
                <a:extLst>
                  <a:ext uri="{FF2B5EF4-FFF2-40B4-BE49-F238E27FC236}">
                    <a16:creationId xmlns:a16="http://schemas.microsoft.com/office/drawing/2014/main" id="{8A0276D3-3E21-ACAA-223E-308F015FFA2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 flipH="1">
                <a:off x="7572837" y="2038956"/>
                <a:ext cx="1184816" cy="33110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8" name="Písanie rukou 8">
                <a:extLst>
                  <a:ext uri="{FF2B5EF4-FFF2-40B4-BE49-F238E27FC236}">
                    <a16:creationId xmlns:a16="http://schemas.microsoft.com/office/drawing/2014/main" id="{2CEE7E7F-5DDF-75A9-8E18-18F00825BC8D}"/>
                  </a:ext>
                </a:extLst>
              </p14:cNvPr>
              <p14:cNvContentPartPr/>
              <p14:nvPr/>
            </p14:nvContentPartPr>
            <p14:xfrm>
              <a:off x="7646003" y="3543546"/>
              <a:ext cx="1051200" cy="34920"/>
            </p14:xfrm>
          </p:contentPart>
        </mc:Choice>
        <mc:Fallback xmlns="">
          <p:pic>
            <p:nvPicPr>
              <p:cNvPr id="18" name="Písanie rukou 8">
                <a:extLst>
                  <a:ext uri="{FF2B5EF4-FFF2-40B4-BE49-F238E27FC236}">
                    <a16:creationId xmlns:a16="http://schemas.microsoft.com/office/drawing/2014/main" id="{2CEE7E7F-5DDF-75A9-8E18-18F00825BC8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574003" y="3399546"/>
                <a:ext cx="1194840" cy="32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9" name="Písanie rukou 2">
                <a:extLst>
                  <a:ext uri="{FF2B5EF4-FFF2-40B4-BE49-F238E27FC236}">
                    <a16:creationId xmlns:a16="http://schemas.microsoft.com/office/drawing/2014/main" id="{75092A8E-7415-94C7-196C-93421142A261}"/>
                  </a:ext>
                </a:extLst>
              </p14:cNvPr>
              <p14:cNvContentPartPr/>
              <p14:nvPr/>
            </p14:nvContentPartPr>
            <p14:xfrm>
              <a:off x="4774601" y="1815528"/>
              <a:ext cx="538560" cy="389160"/>
            </p14:xfrm>
          </p:contentPart>
        </mc:Choice>
        <mc:Fallback xmlns="">
          <p:pic>
            <p:nvPicPr>
              <p:cNvPr id="19" name="Písanie rukou 2">
                <a:extLst>
                  <a:ext uri="{FF2B5EF4-FFF2-40B4-BE49-F238E27FC236}">
                    <a16:creationId xmlns:a16="http://schemas.microsoft.com/office/drawing/2014/main" id="{75092A8E-7415-94C7-196C-93421142A261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756601" y="1797528"/>
                <a:ext cx="574200" cy="42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0" name="Písanie rukou 4">
                <a:extLst>
                  <a:ext uri="{FF2B5EF4-FFF2-40B4-BE49-F238E27FC236}">
                    <a16:creationId xmlns:a16="http://schemas.microsoft.com/office/drawing/2014/main" id="{AC5C4C40-425C-6D4B-69B8-4DF76FD0F430}"/>
                  </a:ext>
                </a:extLst>
              </p14:cNvPr>
              <p14:cNvContentPartPr/>
              <p14:nvPr/>
            </p14:nvContentPartPr>
            <p14:xfrm>
              <a:off x="4776959" y="3138906"/>
              <a:ext cx="526320" cy="439560"/>
            </p14:xfrm>
          </p:contentPart>
        </mc:Choice>
        <mc:Fallback xmlns="">
          <p:pic>
            <p:nvPicPr>
              <p:cNvPr id="20" name="Písanie rukou 4">
                <a:extLst>
                  <a:ext uri="{FF2B5EF4-FFF2-40B4-BE49-F238E27FC236}">
                    <a16:creationId xmlns:a16="http://schemas.microsoft.com/office/drawing/2014/main" id="{AC5C4C40-425C-6D4B-69B8-4DF76FD0F430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758959" y="3120906"/>
                <a:ext cx="561960" cy="47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2057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Zástupný objekt pre obsah 12">
            <a:extLst>
              <a:ext uri="{FF2B5EF4-FFF2-40B4-BE49-F238E27FC236}">
                <a16:creationId xmlns:a16="http://schemas.microsoft.com/office/drawing/2014/main" id="{D0A52333-63CA-2701-4A05-E2DA23A45A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37458" y="946396"/>
            <a:ext cx="1792817" cy="5686395"/>
          </a:xfrm>
          <a:prstGeom prst="rect">
            <a:avLst/>
          </a:prstGeom>
        </p:spPr>
      </p:pic>
      <p:pic>
        <p:nvPicPr>
          <p:cNvPr id="14" name="Obrázok 13">
            <a:extLst>
              <a:ext uri="{FF2B5EF4-FFF2-40B4-BE49-F238E27FC236}">
                <a16:creationId xmlns:a16="http://schemas.microsoft.com/office/drawing/2014/main" id="{3C6A1130-A44B-D0E8-A0FC-F8E5EF11E0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0900" y="946396"/>
            <a:ext cx="1792818" cy="568639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Písanie rukou 2">
                <a:extLst>
                  <a:ext uri="{FF2B5EF4-FFF2-40B4-BE49-F238E27FC236}">
                    <a16:creationId xmlns:a16="http://schemas.microsoft.com/office/drawing/2014/main" id="{50E2D140-051D-C768-281E-BDEF809B3488}"/>
                  </a:ext>
                </a:extLst>
              </p14:cNvPr>
              <p14:cNvContentPartPr/>
              <p14:nvPr/>
            </p14:nvContentPartPr>
            <p14:xfrm>
              <a:off x="3916360" y="772998"/>
              <a:ext cx="453240" cy="362160"/>
            </p14:xfrm>
          </p:contentPart>
        </mc:Choice>
        <mc:Fallback xmlns="">
          <p:pic>
            <p:nvPicPr>
              <p:cNvPr id="3" name="Písanie rukou 2">
                <a:extLst>
                  <a:ext uri="{FF2B5EF4-FFF2-40B4-BE49-F238E27FC236}">
                    <a16:creationId xmlns:a16="http://schemas.microsoft.com/office/drawing/2014/main" id="{50E2D140-051D-C768-281E-BDEF809B348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898360" y="754998"/>
                <a:ext cx="488880" cy="39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Písanie rukou 3">
                <a:extLst>
                  <a:ext uri="{FF2B5EF4-FFF2-40B4-BE49-F238E27FC236}">
                    <a16:creationId xmlns:a16="http://schemas.microsoft.com/office/drawing/2014/main" id="{EF4D9AC5-6F8D-F76E-CA3D-E6B9AA218CF2}"/>
                  </a:ext>
                </a:extLst>
              </p14:cNvPr>
              <p14:cNvContentPartPr/>
              <p14:nvPr/>
            </p14:nvContentPartPr>
            <p14:xfrm>
              <a:off x="7794982" y="779244"/>
              <a:ext cx="428760" cy="341640"/>
            </p14:xfrm>
          </p:contentPart>
        </mc:Choice>
        <mc:Fallback xmlns="">
          <p:pic>
            <p:nvPicPr>
              <p:cNvPr id="4" name="Písanie rukou 3">
                <a:extLst>
                  <a:ext uri="{FF2B5EF4-FFF2-40B4-BE49-F238E27FC236}">
                    <a16:creationId xmlns:a16="http://schemas.microsoft.com/office/drawing/2014/main" id="{EF4D9AC5-6F8D-F76E-CA3D-E6B9AA218CF2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776982" y="761244"/>
                <a:ext cx="464400" cy="37728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Obrázok 7">
            <a:extLst>
              <a:ext uri="{FF2B5EF4-FFF2-40B4-BE49-F238E27FC236}">
                <a16:creationId xmlns:a16="http://schemas.microsoft.com/office/drawing/2014/main" id="{66CC3C49-F4F4-0D0A-24C7-5800638EBA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57375" y="2846539"/>
            <a:ext cx="1621824" cy="2162432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:a16="http://schemas.microsoft.com/office/drawing/2014/main" id="{C9C1874A-3413-FB2D-34C0-E75D45DB6D2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169" y="2846541"/>
            <a:ext cx="1621824" cy="2162431"/>
          </a:xfrm>
          <a:prstGeom prst="rect">
            <a:avLst/>
          </a:prstGeom>
        </p:spPr>
      </p:pic>
      <p:pic>
        <p:nvPicPr>
          <p:cNvPr id="12" name="Obrázok 11">
            <a:extLst>
              <a:ext uri="{FF2B5EF4-FFF2-40B4-BE49-F238E27FC236}">
                <a16:creationId xmlns:a16="http://schemas.microsoft.com/office/drawing/2014/main" id="{15CB9201-BC32-FF9F-2E04-C36519DBB06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93052" y="2846540"/>
            <a:ext cx="1621824" cy="2162431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4268DB3C-8090-4660-3782-E11DCBB77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376" y="314411"/>
            <a:ext cx="11362660" cy="458587"/>
          </a:xfrm>
        </p:spPr>
        <p:txBody>
          <a:bodyPr/>
          <a:lstStyle/>
          <a:p>
            <a:r>
              <a:rPr lang="en-ZA" dirty="0"/>
              <a:t>GGT &amp; ALT associations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9A5A6DC2-9B40-D4C1-C4E6-360774E1D6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0538" y="6356350"/>
            <a:ext cx="2354835" cy="365125"/>
          </a:xfrm>
        </p:spPr>
        <p:txBody>
          <a:bodyPr/>
          <a:lstStyle/>
          <a:p>
            <a: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Insights for the SIRIUS Project based on Professor </a:t>
            </a:r>
            <a:r>
              <a:rPr lang="en-GB" dirty="0" err="1"/>
              <a:t>Skladany’s</a:t>
            </a:r>
            <a:r>
              <a:rPr lang="en-GB" dirty="0"/>
              <a:t> experience.</a:t>
            </a:r>
          </a:p>
          <a:p>
            <a: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T. Koller, </a:t>
            </a:r>
            <a:r>
              <a:rPr lang="en-GB" dirty="0" err="1"/>
              <a:t>máj</a:t>
            </a:r>
            <a:r>
              <a:rPr lang="en-GB" dirty="0"/>
              <a:t> 2023 </a:t>
            </a:r>
          </a:p>
        </p:txBody>
      </p:sp>
    </p:spTree>
    <p:extLst>
      <p:ext uri="{BB962C8B-B14F-4D97-AF65-F5344CB8AC3E}">
        <p14:creationId xmlns:p14="http://schemas.microsoft.com/office/powerpoint/2010/main" val="3367903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>
            <a:extLst>
              <a:ext uri="{FF2B5EF4-FFF2-40B4-BE49-F238E27FC236}">
                <a16:creationId xmlns:a16="http://schemas.microsoft.com/office/drawing/2014/main" id="{7D5424C0-7C85-F226-122C-EF93AF2B1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2342" y="2390555"/>
            <a:ext cx="1623628" cy="2162022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F20B0F73-62C7-59F2-CFFA-EEB29B5D2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670" y="194049"/>
            <a:ext cx="11362660" cy="523220"/>
          </a:xfrm>
        </p:spPr>
        <p:txBody>
          <a:bodyPr/>
          <a:lstStyle/>
          <a:p>
            <a:r>
              <a:rPr lang="nn-NO" dirty="0" err="1"/>
              <a:t>Steatosis</a:t>
            </a:r>
            <a:r>
              <a:rPr lang="nn-NO" dirty="0"/>
              <a:t> (CAP&gt;250 dB/m) &gt; 50%</a:t>
            </a:r>
            <a:endParaRPr lang="en-ZA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7E6644C5-C635-2850-567E-0AC613DB4B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0538" y="6356350"/>
            <a:ext cx="10431912" cy="365125"/>
          </a:xfrm>
        </p:spPr>
        <p:txBody>
          <a:bodyPr/>
          <a:lstStyle/>
          <a:p>
            <a: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Insights for the SIRIUS Project based on Professor </a:t>
            </a:r>
            <a:r>
              <a:rPr lang="en-GB" dirty="0" err="1"/>
              <a:t>Skladany’s</a:t>
            </a:r>
            <a:r>
              <a:rPr lang="en-GB" dirty="0"/>
              <a:t> experience. All enzyme levels measured in IU/L. AST, aspartate aminotransferase; ALT, alanine aminotransferase; ALP, alkaline phosphatase; CAP, controlled attenuation parameter; dB/m, decibels per meter; GGT, gamma-glutamyl transferase; IU/L international units per litre; kPa, Kilopascal . T. Koller, </a:t>
            </a:r>
            <a:r>
              <a:rPr lang="en-GB" dirty="0" err="1"/>
              <a:t>máj</a:t>
            </a:r>
            <a:r>
              <a:rPr lang="en-GB" dirty="0"/>
              <a:t> 2023 </a:t>
            </a:r>
          </a:p>
        </p:txBody>
      </p:sp>
      <p:pic>
        <p:nvPicPr>
          <p:cNvPr id="13" name="Zástupný objekt pre obsah 3">
            <a:extLst>
              <a:ext uri="{FF2B5EF4-FFF2-40B4-BE49-F238E27FC236}">
                <a16:creationId xmlns:a16="http://schemas.microsoft.com/office/drawing/2014/main" id="{E6318939-D61B-9BBE-2E91-D23DA9472A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3821" y="1635032"/>
            <a:ext cx="915903" cy="4123121"/>
          </a:xfrm>
          <a:prstGeom prst="rect">
            <a:avLst/>
          </a:prstGeom>
        </p:spPr>
      </p:pic>
      <p:pic>
        <p:nvPicPr>
          <p:cNvPr id="14" name="Obrázok 5">
            <a:extLst>
              <a:ext uri="{FF2B5EF4-FFF2-40B4-BE49-F238E27FC236}">
                <a16:creationId xmlns:a16="http://schemas.microsoft.com/office/drawing/2014/main" id="{F2E3F00F-28CB-988F-0ED5-80D5BB482C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6193" y="807027"/>
            <a:ext cx="3819839" cy="5542879"/>
          </a:xfrm>
          <a:prstGeom prst="rect">
            <a:avLst/>
          </a:prstGeom>
          <a:solidFill>
            <a:schemeClr val="bg1"/>
          </a:solidFill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5" name="Písanie rukou 10">
                <a:extLst>
                  <a:ext uri="{FF2B5EF4-FFF2-40B4-BE49-F238E27FC236}">
                    <a16:creationId xmlns:a16="http://schemas.microsoft.com/office/drawing/2014/main" id="{6EDD3D97-6C45-A934-384E-59FF3E56B64B}"/>
                  </a:ext>
                </a:extLst>
              </p14:cNvPr>
              <p14:cNvContentPartPr/>
              <p14:nvPr/>
            </p14:nvContentPartPr>
            <p14:xfrm flipV="1">
              <a:off x="7221772" y="4621220"/>
              <a:ext cx="1376283" cy="45719"/>
            </p14:xfrm>
          </p:contentPart>
        </mc:Choice>
        <mc:Fallback xmlns="">
          <p:pic>
            <p:nvPicPr>
              <p:cNvPr id="15" name="Písanie rukou 10">
                <a:extLst>
                  <a:ext uri="{FF2B5EF4-FFF2-40B4-BE49-F238E27FC236}">
                    <a16:creationId xmlns:a16="http://schemas.microsoft.com/office/drawing/2014/main" id="{6EDD3D97-6C45-A934-384E-59FF3E56B64B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 flipV="1">
                <a:off x="7149772" y="4477223"/>
                <a:ext cx="1519923" cy="33335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6" name="Písanie rukou 4">
                <a:extLst>
                  <a:ext uri="{FF2B5EF4-FFF2-40B4-BE49-F238E27FC236}">
                    <a16:creationId xmlns:a16="http://schemas.microsoft.com/office/drawing/2014/main" id="{D1A55757-A73E-8E68-9EE8-C5827F36F6D2}"/>
                  </a:ext>
                </a:extLst>
              </p14:cNvPr>
              <p14:cNvContentPartPr/>
              <p14:nvPr/>
            </p14:nvContentPartPr>
            <p14:xfrm>
              <a:off x="4801525" y="4421002"/>
              <a:ext cx="479474" cy="400436"/>
            </p14:xfrm>
          </p:contentPart>
        </mc:Choice>
        <mc:Fallback xmlns="">
          <p:pic>
            <p:nvPicPr>
              <p:cNvPr id="16" name="Písanie rukou 4">
                <a:extLst>
                  <a:ext uri="{FF2B5EF4-FFF2-40B4-BE49-F238E27FC236}">
                    <a16:creationId xmlns:a16="http://schemas.microsoft.com/office/drawing/2014/main" id="{D1A55757-A73E-8E68-9EE8-C5827F36F6D2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783527" y="4402997"/>
                <a:ext cx="515111" cy="436086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29620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29C2A-3DE0-7BB5-5395-E51180758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Interactive polling question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898BDB-A257-B859-756F-3606D30C27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82" y="264420"/>
            <a:ext cx="1634522" cy="544841"/>
          </a:xfrm>
          <a:prstGeom prst="rect">
            <a:avLst/>
          </a:prstGeom>
        </p:spPr>
      </p:pic>
      <p:pic>
        <p:nvPicPr>
          <p:cNvPr id="4" name="Picture 3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9C71B9E6-0260-AEF3-C972-C47A777334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667" y="123103"/>
            <a:ext cx="1534408" cy="15344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474771B-97F4-AA67-9BEF-F42DB2CCA8B7}"/>
              </a:ext>
            </a:extLst>
          </p:cNvPr>
          <p:cNvSpPr txBox="1"/>
          <p:nvPr/>
        </p:nvSpPr>
        <p:spPr>
          <a:xfrm>
            <a:off x="7454633" y="901776"/>
            <a:ext cx="26770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Access via this QR code, or</a:t>
            </a:r>
            <a:b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via Slido.com and enter:</a:t>
            </a:r>
            <a:b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#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39AC3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EASL-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39AC3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sanofi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2780A1B-F455-EB1A-8045-A1CBFEA7BB5B}"/>
              </a:ext>
            </a:extLst>
          </p:cNvPr>
          <p:cNvGrpSpPr/>
          <p:nvPr/>
        </p:nvGrpSpPr>
        <p:grpSpPr>
          <a:xfrm>
            <a:off x="761671" y="2255605"/>
            <a:ext cx="10651240" cy="3108876"/>
            <a:chOff x="1837167" y="2185935"/>
            <a:chExt cx="8517666" cy="248613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A2B12D3-AE4A-4504-9011-7FF4E8257D52}"/>
                </a:ext>
              </a:extLst>
            </p:cNvPr>
            <p:cNvSpPr/>
            <p:nvPr/>
          </p:nvSpPr>
          <p:spPr>
            <a:xfrm>
              <a:off x="1837167" y="2652073"/>
              <a:ext cx="3598030" cy="2019992"/>
            </a:xfrm>
            <a:prstGeom prst="rect">
              <a:avLst/>
            </a:prstGeom>
            <a:solidFill>
              <a:schemeClr val="accent5">
                <a:lumMod val="20000"/>
                <a:lumOff val="80000"/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8999" rIns="188999" rtlCol="0" anchor="ctr" anchorCtr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9384" marR="0" lvl="0" indent="0" algn="l" defTabSz="9143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59D9"/>
                </a:buClr>
                <a:buSzTx/>
                <a:buFontTx/>
                <a:buNone/>
                <a:tabLst/>
                <a:defRPr/>
              </a:pP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4A45327-5933-48C2-8E6E-D471AC418834}"/>
                </a:ext>
              </a:extLst>
            </p:cNvPr>
            <p:cNvCxnSpPr>
              <a:cxnSpLocks/>
            </p:cNvCxnSpPr>
            <p:nvPr/>
          </p:nvCxnSpPr>
          <p:spPr>
            <a:xfrm>
              <a:off x="2865690" y="2652073"/>
              <a:ext cx="7486399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8167F1C-B00D-4DC1-B898-1CEAA5E6BDC1}"/>
                </a:ext>
              </a:extLst>
            </p:cNvPr>
            <p:cNvSpPr/>
            <p:nvPr/>
          </p:nvSpPr>
          <p:spPr>
            <a:xfrm>
              <a:off x="1940408" y="2227876"/>
              <a:ext cx="843534" cy="843534"/>
            </a:xfrm>
            <a:prstGeom prst="ellipse">
              <a:avLst/>
            </a:prstGeom>
            <a:solidFill>
              <a:srgbClr val="FCE7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F6D9F9DC-CC24-4E03-82E9-84871AF5BDEF}"/>
                </a:ext>
              </a:extLst>
            </p:cNvPr>
            <p:cNvSpPr/>
            <p:nvPr/>
          </p:nvSpPr>
          <p:spPr>
            <a:xfrm rot="16200000" flipV="1">
              <a:off x="1896189" y="2185935"/>
              <a:ext cx="927418" cy="927418"/>
            </a:xfrm>
            <a:prstGeom prst="arc">
              <a:avLst>
                <a:gd name="adj1" fmla="val 9801830"/>
                <a:gd name="adj2" fmla="val 5797762"/>
              </a:avLst>
            </a:prstGeom>
            <a:ln w="1016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7D7BEDB-10FF-44C1-AD88-C396A4606118}"/>
                </a:ext>
              </a:extLst>
            </p:cNvPr>
            <p:cNvGrpSpPr/>
            <p:nvPr/>
          </p:nvGrpSpPr>
          <p:grpSpPr>
            <a:xfrm>
              <a:off x="2167375" y="2440436"/>
              <a:ext cx="2808487" cy="1661376"/>
              <a:chOff x="791226" y="1550992"/>
              <a:chExt cx="2688215" cy="1661376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60D7E48-773A-4AF2-AFAA-DE355C1A1A05}"/>
                  </a:ext>
                </a:extLst>
              </p:cNvPr>
              <p:cNvSpPr/>
              <p:nvPr/>
            </p:nvSpPr>
            <p:spPr>
              <a:xfrm>
                <a:off x="800463" y="1550992"/>
                <a:ext cx="309451" cy="418413"/>
              </a:xfrm>
              <a:prstGeom prst="rect">
                <a:avLst/>
              </a:prstGeom>
              <a:noFill/>
              <a:effectLst/>
            </p:spPr>
            <p:txBody>
              <a:bodyPr wrap="none" lIns="91440" tIns="45720" rIns="91440" bIns="4572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68506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800" b="1" i="0" u="none" strike="noStrike" kern="1200" cap="none" spc="0" normalizeH="0" baseline="0" noProof="0" dirty="0">
                    <a:ln w="10160">
                      <a:solidFill>
                        <a:srgbClr val="44546A"/>
                      </a:solidFill>
                      <a:prstDash val="solid"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?</a:t>
                </a:r>
              </a:p>
            </p:txBody>
          </p:sp>
          <p:sp>
            <p:nvSpPr>
              <p:cNvPr id="22" name="Rounded Rectangle 12">
                <a:extLst>
                  <a:ext uri="{FF2B5EF4-FFF2-40B4-BE49-F238E27FC236}">
                    <a16:creationId xmlns:a16="http://schemas.microsoft.com/office/drawing/2014/main" id="{AEDE93AB-FD1E-48B6-B329-CA4B421BB154}"/>
                  </a:ext>
                </a:extLst>
              </p:cNvPr>
              <p:cNvSpPr/>
              <p:nvPr/>
            </p:nvSpPr>
            <p:spPr>
              <a:xfrm>
                <a:off x="791226" y="2544493"/>
                <a:ext cx="2688215" cy="667875"/>
              </a:xfrm>
              <a:prstGeom prst="roundRect">
                <a:avLst>
                  <a:gd name="adj" fmla="val 0"/>
                </a:avLst>
              </a:prstGeom>
              <a:noFill/>
              <a:ln w="19050"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</a:rPr>
                  <a:t>Which of the following statements most accurately describes NAFLD?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C46734F-3E29-4C35-8D33-97CD3E69E680}"/>
                </a:ext>
              </a:extLst>
            </p:cNvPr>
            <p:cNvGrpSpPr/>
            <p:nvPr/>
          </p:nvGrpSpPr>
          <p:grpSpPr>
            <a:xfrm>
              <a:off x="5492351" y="2701063"/>
              <a:ext cx="4862482" cy="1365461"/>
              <a:chOff x="728603" y="3028025"/>
              <a:chExt cx="4609072" cy="1467165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6F9CBA60-D214-4A2E-AEC8-45F104C4BEF5}"/>
                  </a:ext>
                </a:extLst>
              </p:cNvPr>
              <p:cNvSpPr/>
              <p:nvPr/>
            </p:nvSpPr>
            <p:spPr>
              <a:xfrm>
                <a:off x="1237604" y="3028025"/>
                <a:ext cx="4100071" cy="458521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378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A liver condition characterized by the accumulation of fat in the liver, usually seen in people with metabolic comorbidities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616C5A11-072F-4993-9BF6-C5A5EC3C0EF4}"/>
                  </a:ext>
                </a:extLst>
              </p:cNvPr>
              <p:cNvSpPr/>
              <p:nvPr/>
            </p:nvSpPr>
            <p:spPr>
              <a:xfrm>
                <a:off x="728603" y="3029291"/>
                <a:ext cx="509001" cy="457256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378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Noto Sans" panose="020B0502040504020204" pitchFamily="34" charset="0"/>
                    <a:cs typeface="Arial" panose="020B0604020202020204" pitchFamily="34" charset="0"/>
                  </a:rPr>
                  <a:t>a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1C075FA-EB2C-440D-9262-BF07A1BF5C04}"/>
                  </a:ext>
                </a:extLst>
              </p:cNvPr>
              <p:cNvSpPr/>
              <p:nvPr/>
            </p:nvSpPr>
            <p:spPr>
              <a:xfrm>
                <a:off x="1237604" y="3531267"/>
                <a:ext cx="4100071" cy="44684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378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The last stage of alcoholic cirrhosis</a:t>
                </a:r>
                <a:endParaRPr kumimoji="0" lang="en-GB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13EDE11A-0125-4DB0-ACFB-85EFBAB5FBDE}"/>
                  </a:ext>
                </a:extLst>
              </p:cNvPr>
              <p:cNvSpPr/>
              <p:nvPr/>
            </p:nvSpPr>
            <p:spPr>
              <a:xfrm>
                <a:off x="728603" y="3531263"/>
                <a:ext cx="509001" cy="448111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378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Noto Sans" panose="020B0502040504020204" pitchFamily="34" charset="0"/>
                    <a:cs typeface="Arial" panose="020B0604020202020204" pitchFamily="34" charset="0"/>
                  </a:rPr>
                  <a:t>b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F663117E-B87C-458D-A6D8-11B2B4A68DF1}"/>
                  </a:ext>
                </a:extLst>
              </p:cNvPr>
              <p:cNvSpPr/>
              <p:nvPr/>
            </p:nvSpPr>
            <p:spPr>
              <a:xfrm>
                <a:off x="1237604" y="4047079"/>
                <a:ext cx="4100071" cy="44684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378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An umbrella term for a range of liver conditions affecting people who drink little to no alcohol</a:t>
                </a:r>
                <a:endParaRPr kumimoji="0" lang="en-GB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ED7CF0CE-DEC4-4FDE-91C6-FC5964DC5363}"/>
                  </a:ext>
                </a:extLst>
              </p:cNvPr>
              <p:cNvSpPr/>
              <p:nvPr/>
            </p:nvSpPr>
            <p:spPr>
              <a:xfrm>
                <a:off x="728603" y="4047079"/>
                <a:ext cx="509001" cy="448111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378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400" b="1" dirty="0">
                    <a:solidFill>
                      <a:srgbClr val="FFFFFF"/>
                    </a:solidFill>
                    <a:latin typeface="Arial" panose="020B0604020202020204" pitchFamily="34" charset="0"/>
                    <a:ea typeface="Noto Sans" panose="020B0502040504020204" pitchFamily="34" charset="0"/>
                    <a:cs typeface="Arial" panose="020B0604020202020204" pitchFamily="34" charset="0"/>
                  </a:rPr>
                  <a:t>c</a:t>
                </a:r>
                <a:endPara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Noto Sans" panose="020B0502040504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138593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>
            <a:extLst>
              <a:ext uri="{FF2B5EF4-FFF2-40B4-BE49-F238E27FC236}">
                <a16:creationId xmlns:a16="http://schemas.microsoft.com/office/drawing/2014/main" id="{02037C92-42A5-DB23-5115-C425ED6231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4014" y="2588709"/>
            <a:ext cx="1914198" cy="2548945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FB70A930-1559-4593-7252-92EB1428D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670" y="240933"/>
            <a:ext cx="11362660" cy="523220"/>
          </a:xfrm>
        </p:spPr>
        <p:txBody>
          <a:bodyPr/>
          <a:lstStyle/>
          <a:p>
            <a:r>
              <a:rPr lang="en-ZA" dirty="0"/>
              <a:t>Fibrosis (TE&gt;8kPa) &gt; 12%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4C040CCC-8546-2EB6-228E-6D23E294A8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0538" y="6356350"/>
            <a:ext cx="10412862" cy="365125"/>
          </a:xfrm>
        </p:spPr>
        <p:txBody>
          <a:bodyPr/>
          <a:lstStyle/>
          <a:p>
            <a: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Insights for the SIRIUS Project based on Professor </a:t>
            </a:r>
            <a:r>
              <a:rPr lang="en-GB" dirty="0" err="1"/>
              <a:t>Skladany’s</a:t>
            </a:r>
            <a:r>
              <a:rPr lang="en-GB" dirty="0"/>
              <a:t> experience. All enzyme levels measured in IU/L. AST, aspartate aminotransferase; ALT, alanine aminotransferase; ALP, alkaline phosphatase; CAP, controlled attenuation parameter; GGT, gamma-glutamyl transferase; IU/L international units per litre; kPa, Kilopascal; TE, transient elastography. T. Koller, </a:t>
            </a:r>
            <a:r>
              <a:rPr lang="en-GB" dirty="0" err="1"/>
              <a:t>máj</a:t>
            </a:r>
            <a:r>
              <a:rPr lang="en-GB" dirty="0"/>
              <a:t> 2023 </a:t>
            </a:r>
          </a:p>
        </p:txBody>
      </p:sp>
      <p:pic>
        <p:nvPicPr>
          <p:cNvPr id="12" name="Zástupný objekt pre obsah 3">
            <a:extLst>
              <a:ext uri="{FF2B5EF4-FFF2-40B4-BE49-F238E27FC236}">
                <a16:creationId xmlns:a16="http://schemas.microsoft.com/office/drawing/2014/main" id="{833BFB37-4AB1-B111-9EBA-35CB109E7A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94124" y="1600201"/>
            <a:ext cx="1005390" cy="4525963"/>
          </a:xfrm>
          <a:prstGeom prst="rect">
            <a:avLst/>
          </a:prstGeom>
        </p:spPr>
      </p:pic>
      <p:pic>
        <p:nvPicPr>
          <p:cNvPr id="13" name="Obrázok 5">
            <a:extLst>
              <a:ext uri="{FF2B5EF4-FFF2-40B4-BE49-F238E27FC236}">
                <a16:creationId xmlns:a16="http://schemas.microsoft.com/office/drawing/2014/main" id="{A7C10234-427B-66DB-8454-D4711BCA34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6193" y="807027"/>
            <a:ext cx="3819839" cy="5542879"/>
          </a:xfrm>
          <a:prstGeom prst="rect">
            <a:avLst/>
          </a:prstGeom>
          <a:solidFill>
            <a:schemeClr val="bg1"/>
          </a:solidFill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4" name="Písanie rukou 2">
                <a:extLst>
                  <a:ext uri="{FF2B5EF4-FFF2-40B4-BE49-F238E27FC236}">
                    <a16:creationId xmlns:a16="http://schemas.microsoft.com/office/drawing/2014/main" id="{ECE999D2-C553-3B11-9400-0B1CB6D4DCCD}"/>
                  </a:ext>
                </a:extLst>
              </p14:cNvPr>
              <p14:cNvContentPartPr/>
              <p14:nvPr/>
            </p14:nvContentPartPr>
            <p14:xfrm>
              <a:off x="4764579" y="5365258"/>
              <a:ext cx="1532240" cy="439560"/>
            </p14:xfrm>
          </p:contentPart>
        </mc:Choice>
        <mc:Fallback xmlns="">
          <p:pic>
            <p:nvPicPr>
              <p:cNvPr id="14" name="Písanie rukou 2">
                <a:extLst>
                  <a:ext uri="{FF2B5EF4-FFF2-40B4-BE49-F238E27FC236}">
                    <a16:creationId xmlns:a16="http://schemas.microsoft.com/office/drawing/2014/main" id="{ECE999D2-C553-3B11-9400-0B1CB6D4DCC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46565" y="5347258"/>
                <a:ext cx="1567907" cy="47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5" name="Písanie rukou 10">
                <a:extLst>
                  <a:ext uri="{FF2B5EF4-FFF2-40B4-BE49-F238E27FC236}">
                    <a16:creationId xmlns:a16="http://schemas.microsoft.com/office/drawing/2014/main" id="{41671FA4-C8FC-1B5A-AA6A-82D93597ED2E}"/>
                  </a:ext>
                </a:extLst>
              </p14:cNvPr>
              <p14:cNvContentPartPr/>
              <p14:nvPr/>
            </p14:nvContentPartPr>
            <p14:xfrm>
              <a:off x="7533844" y="5747642"/>
              <a:ext cx="1051200" cy="34920"/>
            </p14:xfrm>
          </p:contentPart>
        </mc:Choice>
        <mc:Fallback xmlns="">
          <p:pic>
            <p:nvPicPr>
              <p:cNvPr id="15" name="Písanie rukou 10">
                <a:extLst>
                  <a:ext uri="{FF2B5EF4-FFF2-40B4-BE49-F238E27FC236}">
                    <a16:creationId xmlns:a16="http://schemas.microsoft.com/office/drawing/2014/main" id="{41671FA4-C8FC-1B5A-AA6A-82D93597ED2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461844" y="5603642"/>
                <a:ext cx="1194840" cy="322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45261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24">
            <a:extLst>
              <a:ext uri="{FF2B5EF4-FFF2-40B4-BE49-F238E27FC236}">
                <a16:creationId xmlns:a16="http://schemas.microsoft.com/office/drawing/2014/main" id="{056F2EB1-B17C-5310-8464-446080A48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  <a:endParaRPr lang="en-US" dirty="0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264D801A-7F8F-5E2A-1CC3-EB6E1FA77F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/>
            <a:r>
              <a:rPr lang="en-GB" dirty="0"/>
              <a:t>WHO, World Health Organisation.</a:t>
            </a:r>
          </a:p>
          <a:p>
            <a:pPr lvl="0"/>
            <a:r>
              <a:rPr lang="en-GB" dirty="0"/>
              <a:t>Insights for the SIRIUS Project based on Professor </a:t>
            </a:r>
            <a:r>
              <a:rPr lang="en-GB" dirty="0" err="1"/>
              <a:t>Skladany’s</a:t>
            </a:r>
            <a:r>
              <a:rPr lang="en-GB" dirty="0"/>
              <a:t> experience. </a:t>
            </a:r>
            <a:endParaRPr lang="en-GB" noProof="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D38ED6F-985B-F13D-ED57-D8EA4DA8AAE1}"/>
              </a:ext>
            </a:extLst>
          </p:cNvPr>
          <p:cNvGrpSpPr/>
          <p:nvPr/>
        </p:nvGrpSpPr>
        <p:grpSpPr>
          <a:xfrm>
            <a:off x="401351" y="1574620"/>
            <a:ext cx="11362660" cy="669988"/>
            <a:chOff x="688370" y="1706801"/>
            <a:chExt cx="10476224" cy="548181"/>
          </a:xfrm>
        </p:grpSpPr>
        <p:sp>
          <p:nvSpPr>
            <p:cNvPr id="6" name="Rounded Rectangle 44">
              <a:extLst>
                <a:ext uri="{FF2B5EF4-FFF2-40B4-BE49-F238E27FC236}">
                  <a16:creationId xmlns:a16="http://schemas.microsoft.com/office/drawing/2014/main" id="{8ADD3168-94E8-0938-B0D4-A43385BA3185}"/>
                </a:ext>
              </a:extLst>
            </p:cNvPr>
            <p:cNvSpPr/>
            <p:nvPr/>
          </p:nvSpPr>
          <p:spPr>
            <a:xfrm>
              <a:off x="1477009" y="1706801"/>
              <a:ext cx="9687585" cy="548181"/>
            </a:xfrm>
            <a:prstGeom prst="roundRect">
              <a:avLst>
                <a:gd name="adj" fmla="val 15018"/>
              </a:avLst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0" rtlCol="0" anchor="ctr"/>
            <a:lstStyle/>
            <a:p>
              <a:pPr marL="6350" indent="0" defTabSz="457200">
                <a:lnSpc>
                  <a:spcPct val="90000"/>
                </a:lnSpc>
                <a:defRPr/>
              </a:pPr>
              <a:r>
                <a:rPr lang="en-GB" sz="1400" kern="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SIRIUS Project has been in operation for 2 years / planned to be continued</a:t>
              </a:r>
            </a:p>
          </p:txBody>
        </p:sp>
        <p:sp>
          <p:nvSpPr>
            <p:cNvPr id="7" name="Freeform 45">
              <a:extLst>
                <a:ext uri="{FF2B5EF4-FFF2-40B4-BE49-F238E27FC236}">
                  <a16:creationId xmlns:a16="http://schemas.microsoft.com/office/drawing/2014/main" id="{4B1C671C-EB55-99E6-10CC-AB750D02DA56}"/>
                </a:ext>
              </a:extLst>
            </p:cNvPr>
            <p:cNvSpPr/>
            <p:nvPr/>
          </p:nvSpPr>
          <p:spPr>
            <a:xfrm rot="16200000">
              <a:off x="1357010" y="1860892"/>
              <a:ext cx="0" cy="240000"/>
            </a:xfrm>
            <a:custGeom>
              <a:avLst/>
              <a:gdLst>
                <a:gd name="connsiteX0" fmla="*/ 0 w 0"/>
                <a:gd name="connsiteY0" fmla="*/ 0 h 868680"/>
                <a:gd name="connsiteX1" fmla="*/ 0 w 0"/>
                <a:gd name="connsiteY1" fmla="*/ 868680 h 868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68680">
                  <a:moveTo>
                    <a:pt x="0" y="0"/>
                  </a:moveTo>
                  <a:lnTo>
                    <a:pt x="0" y="868680"/>
                  </a:lnTo>
                </a:path>
              </a:pathLst>
            </a:cu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8CF685D-4C98-9B21-64F7-9B77412E109B}"/>
                </a:ext>
              </a:extLst>
            </p:cNvPr>
            <p:cNvSpPr>
              <a:spLocks/>
            </p:cNvSpPr>
            <p:nvPr/>
          </p:nvSpPr>
          <p:spPr>
            <a:xfrm>
              <a:off x="688370" y="1737888"/>
              <a:ext cx="547660" cy="486008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accent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667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</a:rPr>
                <a:t>1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A97F084-2D59-F295-70D1-D62C3C95E60E}"/>
              </a:ext>
            </a:extLst>
          </p:cNvPr>
          <p:cNvGrpSpPr/>
          <p:nvPr/>
        </p:nvGrpSpPr>
        <p:grpSpPr>
          <a:xfrm>
            <a:off x="401351" y="2449614"/>
            <a:ext cx="11362660" cy="669988"/>
            <a:chOff x="688370" y="2501831"/>
            <a:chExt cx="10476224" cy="548181"/>
          </a:xfrm>
        </p:grpSpPr>
        <p:sp>
          <p:nvSpPr>
            <p:cNvPr id="10" name="Rounded Rectangle 48">
              <a:extLst>
                <a:ext uri="{FF2B5EF4-FFF2-40B4-BE49-F238E27FC236}">
                  <a16:creationId xmlns:a16="http://schemas.microsoft.com/office/drawing/2014/main" id="{783E26F5-6709-3E17-0077-786907B751EF}"/>
                </a:ext>
              </a:extLst>
            </p:cNvPr>
            <p:cNvSpPr/>
            <p:nvPr/>
          </p:nvSpPr>
          <p:spPr>
            <a:xfrm>
              <a:off x="1477009" y="2501831"/>
              <a:ext cx="9687585" cy="548181"/>
            </a:xfrm>
            <a:prstGeom prst="roundRect">
              <a:avLst>
                <a:gd name="adj" fmla="val 15018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0" rtlCol="0" anchor="ctr"/>
            <a:lstStyle/>
            <a:p>
              <a:pPr marL="6350" indent="0" defTabSz="457200">
                <a:lnSpc>
                  <a:spcPct val="90000"/>
                </a:lnSpc>
                <a:defRPr/>
              </a:pPr>
              <a:r>
                <a:rPr lang="en-GB" sz="1400" kern="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SIRIUS Project has two arms/methodologies for fibrosis</a:t>
              </a:r>
            </a:p>
          </p:txBody>
        </p:sp>
        <p:sp>
          <p:nvSpPr>
            <p:cNvPr id="11" name="Freeform 49">
              <a:extLst>
                <a:ext uri="{FF2B5EF4-FFF2-40B4-BE49-F238E27FC236}">
                  <a16:creationId xmlns:a16="http://schemas.microsoft.com/office/drawing/2014/main" id="{CD18C199-2EB3-48AC-AC20-E52AC9F03241}"/>
                </a:ext>
              </a:extLst>
            </p:cNvPr>
            <p:cNvSpPr/>
            <p:nvPr/>
          </p:nvSpPr>
          <p:spPr>
            <a:xfrm rot="16200000">
              <a:off x="1357010" y="2655923"/>
              <a:ext cx="0" cy="240000"/>
            </a:xfrm>
            <a:custGeom>
              <a:avLst/>
              <a:gdLst>
                <a:gd name="connsiteX0" fmla="*/ 0 w 0"/>
                <a:gd name="connsiteY0" fmla="*/ 0 h 868680"/>
                <a:gd name="connsiteX1" fmla="*/ 0 w 0"/>
                <a:gd name="connsiteY1" fmla="*/ 868680 h 868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68680">
                  <a:moveTo>
                    <a:pt x="0" y="0"/>
                  </a:moveTo>
                  <a:lnTo>
                    <a:pt x="0" y="868680"/>
                  </a:lnTo>
                </a:path>
              </a:pathLst>
            </a:cu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A0AA31F-71C1-D1E6-B7D4-CD6A300F4131}"/>
                </a:ext>
              </a:extLst>
            </p:cNvPr>
            <p:cNvSpPr>
              <a:spLocks/>
            </p:cNvSpPr>
            <p:nvPr/>
          </p:nvSpPr>
          <p:spPr>
            <a:xfrm>
              <a:off x="688370" y="2532918"/>
              <a:ext cx="547660" cy="486008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accent2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667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</a:rPr>
                <a:t>2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F3AE11F-1A85-9365-C6DF-67D83258AD20}"/>
              </a:ext>
            </a:extLst>
          </p:cNvPr>
          <p:cNvGrpSpPr/>
          <p:nvPr/>
        </p:nvGrpSpPr>
        <p:grpSpPr>
          <a:xfrm>
            <a:off x="403710" y="4199603"/>
            <a:ext cx="11360301" cy="670540"/>
            <a:chOff x="690545" y="3870872"/>
            <a:chExt cx="10474049" cy="548633"/>
          </a:xfrm>
        </p:grpSpPr>
        <p:sp>
          <p:nvSpPr>
            <p:cNvPr id="14" name="Rounded Rectangle 52">
              <a:extLst>
                <a:ext uri="{FF2B5EF4-FFF2-40B4-BE49-F238E27FC236}">
                  <a16:creationId xmlns:a16="http://schemas.microsoft.com/office/drawing/2014/main" id="{04546D15-50F6-A587-DEF3-AA1DB4499456}"/>
                </a:ext>
              </a:extLst>
            </p:cNvPr>
            <p:cNvSpPr/>
            <p:nvPr/>
          </p:nvSpPr>
          <p:spPr>
            <a:xfrm>
              <a:off x="1477009" y="3870872"/>
              <a:ext cx="9687585" cy="548633"/>
            </a:xfrm>
            <a:prstGeom prst="roundRect">
              <a:avLst>
                <a:gd name="adj" fmla="val 15018"/>
              </a:avLst>
            </a:prstGeom>
            <a:solidFill>
              <a:schemeClr val="bg1"/>
            </a:solidFill>
            <a:ln w="19050">
              <a:solidFill>
                <a:schemeClr val="accent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0" rtlCol="0" anchor="ctr"/>
            <a:lstStyle/>
            <a:p>
              <a:pPr marL="6350" indent="0" defTabSz="457200">
                <a:lnSpc>
                  <a:spcPct val="90000"/>
                </a:lnSpc>
                <a:defRPr/>
              </a:pPr>
              <a:r>
                <a:rPr lang="en-GB" sz="1400" kern="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Enthusiasm</a:t>
              </a:r>
            </a:p>
          </p:txBody>
        </p:sp>
        <p:sp>
          <p:nvSpPr>
            <p:cNvPr id="15" name="Freeform 53">
              <a:extLst>
                <a:ext uri="{FF2B5EF4-FFF2-40B4-BE49-F238E27FC236}">
                  <a16:creationId xmlns:a16="http://schemas.microsoft.com/office/drawing/2014/main" id="{2D789055-2C19-E345-A8B9-3050CD89C354}"/>
                </a:ext>
              </a:extLst>
            </p:cNvPr>
            <p:cNvSpPr/>
            <p:nvPr/>
          </p:nvSpPr>
          <p:spPr>
            <a:xfrm rot="16200000">
              <a:off x="1359185" y="4025189"/>
              <a:ext cx="0" cy="240000"/>
            </a:xfrm>
            <a:custGeom>
              <a:avLst/>
              <a:gdLst>
                <a:gd name="connsiteX0" fmla="*/ 0 w 0"/>
                <a:gd name="connsiteY0" fmla="*/ 0 h 868680"/>
                <a:gd name="connsiteX1" fmla="*/ 0 w 0"/>
                <a:gd name="connsiteY1" fmla="*/ 868680 h 868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68680">
                  <a:moveTo>
                    <a:pt x="0" y="0"/>
                  </a:moveTo>
                  <a:lnTo>
                    <a:pt x="0" y="868680"/>
                  </a:lnTo>
                </a:path>
              </a:pathLst>
            </a:custGeom>
            <a:noFill/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3D77AC8-7CDB-254A-EC7A-26B9D878AB52}"/>
                </a:ext>
              </a:extLst>
            </p:cNvPr>
            <p:cNvSpPr>
              <a:spLocks/>
            </p:cNvSpPr>
            <p:nvPr/>
          </p:nvSpPr>
          <p:spPr>
            <a:xfrm>
              <a:off x="690545" y="3902184"/>
              <a:ext cx="547660" cy="48600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8575">
              <a:solidFill>
                <a:schemeClr val="accent3">
                  <a:lumMod val="60000"/>
                  <a:lumOff val="4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667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</a:rPr>
                <a:t>4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F7072D4-7540-B9AA-9043-D6B2CAB172E0}"/>
              </a:ext>
            </a:extLst>
          </p:cNvPr>
          <p:cNvGrpSpPr/>
          <p:nvPr/>
        </p:nvGrpSpPr>
        <p:grpSpPr>
          <a:xfrm>
            <a:off x="401351" y="3324608"/>
            <a:ext cx="11362660" cy="669989"/>
            <a:chOff x="401351" y="3382580"/>
            <a:chExt cx="11362660" cy="669989"/>
          </a:xfrm>
        </p:grpSpPr>
        <p:sp>
          <p:nvSpPr>
            <p:cNvPr id="18" name="Rounded Rectangle 52">
              <a:extLst>
                <a:ext uri="{FF2B5EF4-FFF2-40B4-BE49-F238E27FC236}">
                  <a16:creationId xmlns:a16="http://schemas.microsoft.com/office/drawing/2014/main" id="{41E1431C-7E2D-4CF7-1139-C974012D58B6}"/>
                </a:ext>
              </a:extLst>
            </p:cNvPr>
            <p:cNvSpPr/>
            <p:nvPr/>
          </p:nvSpPr>
          <p:spPr>
            <a:xfrm>
              <a:off x="1256720" y="3382580"/>
              <a:ext cx="10507291" cy="669989"/>
            </a:xfrm>
            <a:prstGeom prst="roundRect">
              <a:avLst>
                <a:gd name="adj" fmla="val 15018"/>
              </a:avLst>
            </a:prstGeom>
            <a:solidFill>
              <a:schemeClr val="bg1"/>
            </a:solidFill>
            <a:ln w="19050">
              <a:solidFill>
                <a:schemeClr val="accent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0" rtlCol="0" anchor="ctr"/>
            <a:lstStyle/>
            <a:p>
              <a:pPr marL="6350" indent="0" defTabSz="457200">
                <a:lnSpc>
                  <a:spcPct val="90000"/>
                </a:lnSpc>
                <a:defRPr/>
              </a:pPr>
              <a:r>
                <a:rPr lang="en-GB" sz="1400" kern="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SIRIUS Project provides data and power for WHO criteria: universal screening</a:t>
              </a:r>
            </a:p>
          </p:txBody>
        </p:sp>
        <p:sp>
          <p:nvSpPr>
            <p:cNvPr id="19" name="Freeform 53">
              <a:extLst>
                <a:ext uri="{FF2B5EF4-FFF2-40B4-BE49-F238E27FC236}">
                  <a16:creationId xmlns:a16="http://schemas.microsoft.com/office/drawing/2014/main" id="{1D6A32B3-9D97-B7AC-207F-266A35EAD68D}"/>
                </a:ext>
              </a:extLst>
            </p:cNvPr>
            <p:cNvSpPr/>
            <p:nvPr/>
          </p:nvSpPr>
          <p:spPr>
            <a:xfrm rot="16200000">
              <a:off x="1126567" y="3587421"/>
              <a:ext cx="0" cy="260307"/>
            </a:xfrm>
            <a:custGeom>
              <a:avLst/>
              <a:gdLst>
                <a:gd name="connsiteX0" fmla="*/ 0 w 0"/>
                <a:gd name="connsiteY0" fmla="*/ 0 h 868680"/>
                <a:gd name="connsiteX1" fmla="*/ 0 w 0"/>
                <a:gd name="connsiteY1" fmla="*/ 868680 h 868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68680">
                  <a:moveTo>
                    <a:pt x="0" y="0"/>
                  </a:moveTo>
                  <a:lnTo>
                    <a:pt x="0" y="868680"/>
                  </a:lnTo>
                </a:path>
              </a:pathLst>
            </a:custGeom>
            <a:noFill/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7C82687-4F96-6E75-0EAB-B7BCF7DFB540}"/>
                </a:ext>
              </a:extLst>
            </p:cNvPr>
            <p:cNvSpPr>
              <a:spLocks/>
            </p:cNvSpPr>
            <p:nvPr/>
          </p:nvSpPr>
          <p:spPr>
            <a:xfrm>
              <a:off x="401351" y="3420574"/>
              <a:ext cx="594000" cy="594000"/>
            </a:xfrm>
            <a:prstGeom prst="ellipse">
              <a:avLst/>
            </a:prstGeom>
            <a:solidFill>
              <a:schemeClr val="accent3"/>
            </a:solidFill>
            <a:ln w="28575">
              <a:solidFill>
                <a:schemeClr val="accent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667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</a:rPr>
                <a:t>3</a:t>
              </a:r>
            </a:p>
          </p:txBody>
        </p:sp>
      </p:grp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27EF5FC4-751D-24D3-ED50-96EA76EBF171}"/>
              </a:ext>
            </a:extLst>
          </p:cNvPr>
          <p:cNvSpPr txBox="1">
            <a:spLocks/>
          </p:cNvSpPr>
          <p:nvPr/>
        </p:nvSpPr>
        <p:spPr>
          <a:xfrm>
            <a:off x="10972979" y="1641849"/>
            <a:ext cx="440498" cy="5355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alibri" panose="020F0502020204030204" pitchFamily="34" charset="0"/>
              <a:buNone/>
            </a:pPr>
            <a:r>
              <a:rPr lang="en-GB" sz="3200" dirty="0">
                <a:solidFill>
                  <a:schemeClr val="accent2"/>
                </a:solidFill>
              </a:rPr>
              <a:t>S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DCC1FD00-6FF3-AB7C-D3DA-D935BD0BCF9B}"/>
              </a:ext>
            </a:extLst>
          </p:cNvPr>
          <p:cNvSpPr txBox="1">
            <a:spLocks/>
          </p:cNvSpPr>
          <p:nvPr/>
        </p:nvSpPr>
        <p:spPr>
          <a:xfrm>
            <a:off x="10972979" y="2516843"/>
            <a:ext cx="440498" cy="5355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alibri" panose="020F0502020204030204" pitchFamily="34" charset="0"/>
              <a:buNone/>
            </a:pPr>
            <a:r>
              <a:rPr lang="en-GB" sz="3200" dirty="0">
                <a:solidFill>
                  <a:schemeClr val="accent2"/>
                </a:solidFill>
              </a:rPr>
              <a:t>W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B9B2FE3F-F228-4373-B0F9-817BFF7DAA17}"/>
              </a:ext>
            </a:extLst>
          </p:cNvPr>
          <p:cNvSpPr txBox="1">
            <a:spLocks/>
          </p:cNvSpPr>
          <p:nvPr/>
        </p:nvSpPr>
        <p:spPr>
          <a:xfrm>
            <a:off x="10972979" y="3391836"/>
            <a:ext cx="440498" cy="5355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alibri" panose="020F0502020204030204" pitchFamily="34" charset="0"/>
              <a:buNone/>
            </a:pPr>
            <a:r>
              <a:rPr lang="en-GB" sz="3200" dirty="0">
                <a:solidFill>
                  <a:schemeClr val="accent2"/>
                </a:solidFill>
              </a:rPr>
              <a:t>O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432A8B4E-6E3E-71E0-1DBF-9C91D3541DBF}"/>
              </a:ext>
            </a:extLst>
          </p:cNvPr>
          <p:cNvSpPr txBox="1">
            <a:spLocks/>
          </p:cNvSpPr>
          <p:nvPr/>
        </p:nvSpPr>
        <p:spPr>
          <a:xfrm>
            <a:off x="10972979" y="4267107"/>
            <a:ext cx="440498" cy="5355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alibri" panose="020F0502020204030204" pitchFamily="34" charset="0"/>
              <a:buNone/>
            </a:pPr>
            <a:r>
              <a:rPr lang="en-GB" sz="3200" dirty="0">
                <a:solidFill>
                  <a:schemeClr val="accent2"/>
                </a:solidFill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353451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1014364" y="6488668"/>
            <a:ext cx="356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306473" y="4460728"/>
            <a:ext cx="7828363" cy="11091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baseline="30000" noProof="0" dirty="0">
              <a:ln>
                <a:noFill/>
              </a:ln>
              <a:solidFill>
                <a:srgbClr val="F4B130"/>
              </a:solidFill>
              <a:effectLst/>
              <a:uLnTx/>
              <a:uFillTx/>
              <a:latin typeface="Verdana" panose="020B0604030504040204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Hexagon 33">
            <a:extLst>
              <a:ext uri="{FF2B5EF4-FFF2-40B4-BE49-F238E27FC236}">
                <a16:creationId xmlns:a16="http://schemas.microsoft.com/office/drawing/2014/main" id="{88B309EA-FE57-4DB7-9C21-37A2DCB5BFAB}"/>
              </a:ext>
            </a:extLst>
          </p:cNvPr>
          <p:cNvSpPr/>
          <p:nvPr/>
        </p:nvSpPr>
        <p:spPr>
          <a:xfrm>
            <a:off x="1334972" y="2355916"/>
            <a:ext cx="1943001" cy="1675002"/>
          </a:xfrm>
          <a:prstGeom prst="hexagon">
            <a:avLst/>
          </a:prstGeom>
          <a:solidFill>
            <a:schemeClr val="bg1"/>
          </a:solidFill>
          <a:ln w="22225" cap="rnd">
            <a:solidFill>
              <a:schemeClr val="accent5"/>
            </a:solidFill>
            <a:prstDash val="sysDot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327EDEA4-8310-4994-ADCE-7274378DE4FA}"/>
              </a:ext>
            </a:extLst>
          </p:cNvPr>
          <p:cNvGrpSpPr/>
          <p:nvPr/>
        </p:nvGrpSpPr>
        <p:grpSpPr>
          <a:xfrm>
            <a:off x="1780543" y="2576941"/>
            <a:ext cx="988209" cy="1205701"/>
            <a:chOff x="1780543" y="2576941"/>
            <a:chExt cx="988209" cy="1205701"/>
          </a:xfrm>
        </p:grpSpPr>
        <p:pic>
          <p:nvPicPr>
            <p:cNvPr id="11" name="Graphic 56">
              <a:extLst>
                <a:ext uri="{FF2B5EF4-FFF2-40B4-BE49-F238E27FC236}">
                  <a16:creationId xmlns:a16="http://schemas.microsoft.com/office/drawing/2014/main" id="{13E2F535-D1D1-4905-914B-849D6F9E534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780543" y="3134642"/>
              <a:ext cx="954000" cy="648000"/>
            </a:xfrm>
            <a:prstGeom prst="rect">
              <a:avLst/>
            </a:prstGeom>
          </p:spPr>
        </p:pic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11B17980-0F25-4A3A-AC69-5B06E2656640}"/>
                </a:ext>
              </a:extLst>
            </p:cNvPr>
            <p:cNvGrpSpPr/>
            <p:nvPr/>
          </p:nvGrpSpPr>
          <p:grpSpPr>
            <a:xfrm>
              <a:off x="2306472" y="2576941"/>
              <a:ext cx="462280" cy="462280"/>
              <a:chOff x="10300666" y="2273112"/>
              <a:chExt cx="462280" cy="462280"/>
            </a:xfrm>
            <a:solidFill>
              <a:schemeClr val="accent2"/>
            </a:solidFill>
          </p:grpSpPr>
          <p:pic>
            <p:nvPicPr>
              <p:cNvPr id="13" name="Graphic 58">
                <a:extLst>
                  <a:ext uri="{FF2B5EF4-FFF2-40B4-BE49-F238E27FC236}">
                    <a16:creationId xmlns:a16="http://schemas.microsoft.com/office/drawing/2014/main" id="{335D0334-2326-4238-BC8C-EF28262365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10300666" y="2273112"/>
                <a:ext cx="462280" cy="462280"/>
              </a:xfrm>
              <a:prstGeom prst="rect">
                <a:avLst/>
              </a:prstGeom>
            </p:spPr>
          </p:pic>
          <p:cxnSp>
            <p:nvCxnSpPr>
              <p:cNvPr id="14" name="Straight Connector 60">
                <a:extLst>
                  <a:ext uri="{FF2B5EF4-FFF2-40B4-BE49-F238E27FC236}">
                    <a16:creationId xmlns:a16="http://schemas.microsoft.com/office/drawing/2014/main" id="{559DA917-84CD-49C5-93BE-3D988553FFA0}"/>
                  </a:ext>
                </a:extLst>
              </p:cNvPr>
              <p:cNvCxnSpPr/>
              <p:nvPr/>
            </p:nvCxnSpPr>
            <p:spPr>
              <a:xfrm>
                <a:off x="10387806" y="2382754"/>
                <a:ext cx="288000" cy="0"/>
              </a:xfrm>
              <a:prstGeom prst="line">
                <a:avLst/>
              </a:prstGeom>
              <a:grpFill/>
              <a:ln w="31750" cap="rnd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5" name="Straight Connector 61">
                <a:extLst>
                  <a:ext uri="{FF2B5EF4-FFF2-40B4-BE49-F238E27FC236}">
                    <a16:creationId xmlns:a16="http://schemas.microsoft.com/office/drawing/2014/main" id="{9B1119F5-B301-4B5F-A317-9D68081CEF8A}"/>
                  </a:ext>
                </a:extLst>
              </p:cNvPr>
              <p:cNvCxnSpPr/>
              <p:nvPr/>
            </p:nvCxnSpPr>
            <p:spPr>
              <a:xfrm>
                <a:off x="10387806" y="2450058"/>
                <a:ext cx="288000" cy="0"/>
              </a:xfrm>
              <a:prstGeom prst="line">
                <a:avLst/>
              </a:prstGeom>
              <a:grpFill/>
              <a:ln w="31750" cap="rnd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6" name="Straight Connector 62">
                <a:extLst>
                  <a:ext uri="{FF2B5EF4-FFF2-40B4-BE49-F238E27FC236}">
                    <a16:creationId xmlns:a16="http://schemas.microsoft.com/office/drawing/2014/main" id="{D4F62F65-1BD0-4C2B-9464-4A0C4769A8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387806" y="2517361"/>
                <a:ext cx="288000" cy="0"/>
              </a:xfrm>
              <a:prstGeom prst="line">
                <a:avLst/>
              </a:prstGeom>
              <a:grpFill/>
              <a:ln w="31750" cap="rnd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202517-B8D3-B604-CE96-991A7E90B19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68180" y="2541243"/>
            <a:ext cx="6517348" cy="1311128"/>
          </a:xfrm>
        </p:spPr>
        <p:txBody>
          <a:bodyPr anchor="b"/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Verdana" panose="020B0604030504040204" pitchFamily="34" charset="0"/>
                <a:ea typeface="+mj-ea"/>
                <a:cs typeface="Arial" pitchFamily="34" charset="0"/>
              </a:rPr>
              <a:t>Q&amp;A and </a:t>
            </a:r>
            <a:b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Verdana" panose="020B0604030504040204" pitchFamily="34" charset="0"/>
                <a:ea typeface="+mj-ea"/>
                <a:cs typeface="Arial" pitchFamily="34" charset="0"/>
              </a:rPr>
            </a:b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Verdana" panose="020B0604030504040204" pitchFamily="34" charset="0"/>
                <a:ea typeface="+mj-ea"/>
                <a:cs typeface="Arial" pitchFamily="34" charset="0"/>
              </a:rPr>
              <a:t>Panel Discussion</a:t>
            </a:r>
            <a:endParaRPr lang="en-US" sz="44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3D66A89-A7B9-02D0-0D53-61642A076D3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368180" y="4267080"/>
            <a:ext cx="6517348" cy="350930"/>
          </a:xfrm>
        </p:spPr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C4F2235-C1CF-6E21-8815-E740F61A121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368180" y="3840360"/>
            <a:ext cx="6517348" cy="480131"/>
          </a:xfrm>
        </p:spPr>
        <p:txBody>
          <a:bodyPr/>
          <a:lstStyle/>
          <a:p>
            <a:endParaRPr lang="en-US" sz="28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4234D3-3AE6-7211-5B45-98AA209063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7560" y="6356350"/>
            <a:ext cx="95603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GB" sz="70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537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20CC1CCB-19E4-C5DF-7E53-24FF4BADA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Disclosures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CC032A9-D566-9057-EEAD-AD0D1673DC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351" y="1569084"/>
            <a:ext cx="11362660" cy="369332"/>
          </a:xfrm>
        </p:spPr>
        <p:txBody>
          <a:bodyPr/>
          <a:lstStyle/>
          <a:p>
            <a:r>
              <a:rPr lang="en-GB" dirty="0"/>
              <a:t>Conflict of interest: Sanofi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5E19EEC-4C88-0070-847B-5553CB9DB8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47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B6553394-AC9F-F1B4-9E89-CF1B93374776}"/>
              </a:ext>
            </a:extLst>
          </p:cNvPr>
          <p:cNvSpPr/>
          <p:nvPr/>
        </p:nvSpPr>
        <p:spPr>
          <a:xfrm>
            <a:off x="0" y="1551499"/>
            <a:ext cx="12192000" cy="33204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ctr"/>
            <a:endParaRPr lang="en-GB" sz="140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E7D760-397C-2849-1226-FB6F1998B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8ECCBF-2481-9414-5902-0BD369F0DCF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56639" y="3629651"/>
            <a:ext cx="1406409" cy="423862"/>
          </a:xfrm>
        </p:spPr>
        <p:txBody>
          <a:bodyPr anchor="ctr">
            <a:spAutoFit/>
          </a:bodyPr>
          <a:lstStyle/>
          <a:p>
            <a:pPr marL="0" indent="0" algn="ctr">
              <a:buNone/>
            </a:pPr>
            <a:r>
              <a:rPr lang="en-GB" sz="2400" dirty="0"/>
              <a:t>Why 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4B01C63-BD10-0880-B3F4-11E058E3FB54}"/>
              </a:ext>
            </a:extLst>
          </p:cNvPr>
          <p:cNvSpPr/>
          <p:nvPr/>
        </p:nvSpPr>
        <p:spPr>
          <a:xfrm rot="16200000">
            <a:off x="5759222" y="-535012"/>
            <a:ext cx="673555" cy="7078623"/>
          </a:xfrm>
          <a:prstGeom prst="roundRect">
            <a:avLst>
              <a:gd name="adj" fmla="val 50000"/>
            </a:avLst>
          </a:prstGeom>
          <a:solidFill>
            <a:srgbClr val="F39325">
              <a:alpha val="50196"/>
            </a:srgbClr>
          </a:solidFill>
          <a:ln w="17610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44ECE59-5DF3-3EBF-E118-4FB63892250A}"/>
              </a:ext>
            </a:extLst>
          </p:cNvPr>
          <p:cNvSpPr txBox="1">
            <a:spLocks/>
          </p:cNvSpPr>
          <p:nvPr/>
        </p:nvSpPr>
        <p:spPr>
          <a:xfrm>
            <a:off x="4395289" y="3629216"/>
            <a:ext cx="1406409" cy="4247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alibri" panose="020F0502020204030204" pitchFamily="34" charset="0"/>
              <a:buNone/>
            </a:pPr>
            <a:r>
              <a:rPr lang="en-GB" sz="2400" dirty="0"/>
              <a:t>Who 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C9C312E-B65A-0C06-7A58-A844C2C710B2}"/>
              </a:ext>
            </a:extLst>
          </p:cNvPr>
          <p:cNvSpPr txBox="1">
            <a:spLocks/>
          </p:cNvSpPr>
          <p:nvPr/>
        </p:nvSpPr>
        <p:spPr>
          <a:xfrm>
            <a:off x="6133939" y="3629216"/>
            <a:ext cx="1406409" cy="4247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alibri" panose="020F0502020204030204" pitchFamily="34" charset="0"/>
              <a:buNone/>
            </a:pPr>
            <a:r>
              <a:rPr lang="en-GB" sz="2400" dirty="0"/>
              <a:t>How 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2DCC4ED-CA9D-E6B0-B409-BA40A9A0BFA7}"/>
              </a:ext>
            </a:extLst>
          </p:cNvPr>
          <p:cNvSpPr txBox="1">
            <a:spLocks/>
          </p:cNvSpPr>
          <p:nvPr/>
        </p:nvSpPr>
        <p:spPr>
          <a:xfrm>
            <a:off x="7872589" y="3629216"/>
            <a:ext cx="1406409" cy="4247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alibri" panose="020F0502020204030204" pitchFamily="34" charset="0"/>
              <a:buNone/>
            </a:pPr>
            <a:r>
              <a:rPr lang="en-GB" sz="2400" dirty="0"/>
              <a:t>What 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491EBC-4D19-BB09-F105-19892E84FE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7B044A8-0CE3-1015-8A7A-0DB834922518}"/>
              </a:ext>
            </a:extLst>
          </p:cNvPr>
          <p:cNvSpPr>
            <a:spLocks/>
          </p:cNvSpPr>
          <p:nvPr/>
        </p:nvSpPr>
        <p:spPr>
          <a:xfrm>
            <a:off x="2881522" y="2516290"/>
            <a:ext cx="956643" cy="956643"/>
          </a:xfrm>
          <a:prstGeom prst="ellipse">
            <a:avLst/>
          </a:prstGeom>
          <a:solidFill>
            <a:schemeClr val="accent1"/>
          </a:solidFill>
          <a:ln w="285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6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</a:rPr>
              <a:t>1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79F78F0-CB69-A449-0EE1-33E6C9D3117B}"/>
              </a:ext>
            </a:extLst>
          </p:cNvPr>
          <p:cNvSpPr>
            <a:spLocks/>
          </p:cNvSpPr>
          <p:nvPr/>
        </p:nvSpPr>
        <p:spPr>
          <a:xfrm>
            <a:off x="4645882" y="2516290"/>
            <a:ext cx="956643" cy="956643"/>
          </a:xfrm>
          <a:prstGeom prst="ellipse">
            <a:avLst/>
          </a:prstGeom>
          <a:solidFill>
            <a:schemeClr val="accent2"/>
          </a:solidFill>
          <a:ln w="285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6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</a:rPr>
              <a:t>2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1E1DC31-277A-3C95-EC04-297E283CAFA9}"/>
              </a:ext>
            </a:extLst>
          </p:cNvPr>
          <p:cNvSpPr>
            <a:spLocks/>
          </p:cNvSpPr>
          <p:nvPr/>
        </p:nvSpPr>
        <p:spPr>
          <a:xfrm>
            <a:off x="6410242" y="2516290"/>
            <a:ext cx="956643" cy="956643"/>
          </a:xfrm>
          <a:prstGeom prst="ellipse">
            <a:avLst/>
          </a:prstGeom>
          <a:solidFill>
            <a:schemeClr val="accent3"/>
          </a:solidFill>
          <a:ln w="285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6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</a:rPr>
              <a:t>3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A3E1EE60-4F82-7FEE-74CA-416C28F53421}"/>
              </a:ext>
            </a:extLst>
          </p:cNvPr>
          <p:cNvSpPr>
            <a:spLocks/>
          </p:cNvSpPr>
          <p:nvPr/>
        </p:nvSpPr>
        <p:spPr>
          <a:xfrm>
            <a:off x="8174602" y="2516290"/>
            <a:ext cx="956643" cy="956643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285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6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59261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9F9E67-D132-34DB-9CF8-4A478ECFDEF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GB" dirty="0"/>
              <a:t>1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A77F0BC-7797-B50F-AF77-C4E95F3DE49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GB" dirty="0"/>
              <a:t>Why we do it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C7DC81-CE71-5614-785A-896A7E96C64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70BDD54-2AD1-C309-8029-4FF2309FF4B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307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3923B7B0-8AAF-E165-1562-767BEA7D1AF4}"/>
              </a:ext>
            </a:extLst>
          </p:cNvPr>
          <p:cNvSpPr/>
          <p:nvPr/>
        </p:nvSpPr>
        <p:spPr>
          <a:xfrm>
            <a:off x="5582562" y="1230766"/>
            <a:ext cx="5731692" cy="4901958"/>
          </a:xfrm>
          <a:prstGeom prst="round2DiagRect">
            <a:avLst/>
          </a:prstGeom>
          <a:solidFill>
            <a:schemeClr val="bg1"/>
          </a:solidFill>
          <a:ln w="19050">
            <a:solidFill>
              <a:schemeClr val="accent2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GB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560DD67-914F-EB46-8ED7-75B3DFCED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Slovakia: regional intro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508723F-CFEA-6DAA-3260-53A40065B4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351" y="2428726"/>
            <a:ext cx="4842116" cy="2308324"/>
          </a:xfrm>
        </p:spPr>
        <p:txBody>
          <a:bodyPr/>
          <a:lstStyle/>
          <a:p>
            <a:pPr marL="0" indent="0" defTabSz="914400">
              <a:buNone/>
            </a:pPr>
            <a:r>
              <a:rPr lang="en-GB" sz="2000" b="1" dirty="0">
                <a:solidFill>
                  <a:schemeClr val="accent3"/>
                </a:solidFill>
                <a:ea typeface="+mn-ea"/>
              </a:rPr>
              <a:t>Prevalence of decompensated cirrhosis: </a:t>
            </a:r>
          </a:p>
          <a:p>
            <a:r>
              <a:rPr lang="en-GB" dirty="0"/>
              <a:t>Slovakia is number 1 in the world</a:t>
            </a:r>
            <a:r>
              <a:rPr lang="en-GB" baseline="30000" dirty="0"/>
              <a:t>1</a:t>
            </a:r>
          </a:p>
          <a:p>
            <a:pPr marL="0" indent="0" defTabSz="914400">
              <a:buNone/>
            </a:pPr>
            <a:r>
              <a:rPr lang="en-GB" sz="2000" b="1" dirty="0">
                <a:solidFill>
                  <a:schemeClr val="accent3"/>
                </a:solidFill>
                <a:ea typeface="+mn-ea"/>
              </a:rPr>
              <a:t>Mortality: </a:t>
            </a:r>
          </a:p>
          <a:p>
            <a:r>
              <a:rPr lang="en-GB" dirty="0"/>
              <a:t>Liver is the number 1 cause of death in 25–54 year olds in Slovakia</a:t>
            </a:r>
            <a:r>
              <a:rPr lang="en-GB" baseline="30000" dirty="0"/>
              <a:t>2</a:t>
            </a:r>
          </a:p>
        </p:txBody>
      </p:sp>
      <p:pic>
        <p:nvPicPr>
          <p:cNvPr id="3" name="Obrázok 6">
            <a:extLst>
              <a:ext uri="{FF2B5EF4-FFF2-40B4-BE49-F238E27FC236}">
                <a16:creationId xmlns:a16="http://schemas.microsoft.com/office/drawing/2014/main" id="{1A2CA753-D9FC-9F11-277B-90CFBE8FD4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88" t="2372"/>
          <a:stretch/>
        </p:blipFill>
        <p:spPr>
          <a:xfrm>
            <a:off x="7518325" y="4036885"/>
            <a:ext cx="2049768" cy="1872212"/>
          </a:xfrm>
          <a:prstGeom prst="rect">
            <a:avLst/>
          </a:prstGeom>
        </p:spPr>
      </p:pic>
      <p:pic>
        <p:nvPicPr>
          <p:cNvPr id="4" name="Obrázok 7">
            <a:extLst>
              <a:ext uri="{FF2B5EF4-FFF2-40B4-BE49-F238E27FC236}">
                <a16:creationId xmlns:a16="http://schemas.microsoft.com/office/drawing/2014/main" id="{FB3D9BE4-AA77-1B1A-3A07-CEC1327EF3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63"/>
          <a:stretch/>
        </p:blipFill>
        <p:spPr>
          <a:xfrm>
            <a:off x="6081444" y="1607656"/>
            <a:ext cx="5029456" cy="1250684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57DAF16D-1FEA-D955-6FFB-D569DCA782B6}"/>
              </a:ext>
            </a:extLst>
          </p:cNvPr>
          <p:cNvGrpSpPr/>
          <p:nvPr/>
        </p:nvGrpSpPr>
        <p:grpSpPr>
          <a:xfrm>
            <a:off x="6605830" y="3108282"/>
            <a:ext cx="3874758" cy="821104"/>
            <a:chOff x="6966813" y="3230555"/>
            <a:chExt cx="3874758" cy="821104"/>
          </a:xfrm>
        </p:grpSpPr>
        <p:pic>
          <p:nvPicPr>
            <p:cNvPr id="2" name="Obrázok 5">
              <a:extLst>
                <a:ext uri="{FF2B5EF4-FFF2-40B4-BE49-F238E27FC236}">
                  <a16:creationId xmlns:a16="http://schemas.microsoft.com/office/drawing/2014/main" id="{D8AD6CB5-8DB9-D165-8C48-204E6BDC6B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" b="2222"/>
            <a:stretch/>
          </p:blipFill>
          <p:spPr>
            <a:xfrm>
              <a:off x="6966813" y="3230555"/>
              <a:ext cx="3870447" cy="773704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76C3E05-3C48-DBD1-531D-EBAB5A2FCB47}"/>
                </a:ext>
              </a:extLst>
            </p:cNvPr>
            <p:cNvSpPr/>
            <p:nvPr/>
          </p:nvSpPr>
          <p:spPr>
            <a:xfrm>
              <a:off x="6975522" y="3738151"/>
              <a:ext cx="714148" cy="313508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AA59D44-D62B-89A9-A793-FE5486881565}"/>
                </a:ext>
              </a:extLst>
            </p:cNvPr>
            <p:cNvSpPr/>
            <p:nvPr/>
          </p:nvSpPr>
          <p:spPr>
            <a:xfrm>
              <a:off x="10127423" y="3531600"/>
              <a:ext cx="714148" cy="313508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prstClr val="white"/>
                </a:solidFill>
                <a:latin typeface="Verdana" panose="020B0604030504040204" pitchFamily="34" charset="0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09F936C6-3FDB-3472-8508-130DD2E1BF7D}"/>
                </a:ext>
              </a:extLst>
            </p:cNvPr>
            <p:cNvCxnSpPr/>
            <p:nvPr/>
          </p:nvCxnSpPr>
          <p:spPr>
            <a:xfrm>
              <a:off x="8133805" y="3385454"/>
              <a:ext cx="2264229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18D09247-5611-D71A-50E8-260469B879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1. GBD 2017 Cirrhosis Collaborators. 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Lancet Gastroenterol Hepatol 2020;5:245–266; 2. 2020 Annual Report of The National </a:t>
            </a:r>
            <a:r>
              <a:rPr kumimoji="0" lang="en-GB" sz="7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Center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 for the Health Informatics. Available at: 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https://www.nczisk.sk/Documents/rocenky/2020/Zdravotnicka_rocenka_Slovenskej_republiky_2020.pdf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 [last accessed May 2023]</a:t>
            </a:r>
          </a:p>
        </p:txBody>
      </p:sp>
    </p:spTree>
    <p:extLst>
      <p:ext uri="{BB962C8B-B14F-4D97-AF65-F5344CB8AC3E}">
        <p14:creationId xmlns:p14="http://schemas.microsoft.com/office/powerpoint/2010/main" val="197837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9F9E67-D132-34DB-9CF8-4A478ECFDEF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GB" dirty="0"/>
              <a:t>2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A77F0BC-7797-B50F-AF77-C4E95F3DE49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GB" dirty="0"/>
              <a:t>Who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02E140-6779-174E-ED07-516DC084BC6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2B462B4-4CEC-ED41-CFD5-7A87AF4C38F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700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B092938-0F42-F1C8-B5D4-1B23A2E79542}"/>
              </a:ext>
            </a:extLst>
          </p:cNvPr>
          <p:cNvSpPr/>
          <p:nvPr/>
        </p:nvSpPr>
        <p:spPr>
          <a:xfrm>
            <a:off x="663093" y="1562100"/>
            <a:ext cx="5089525" cy="4358351"/>
          </a:xfrm>
          <a:prstGeom prst="round2DiagRect">
            <a:avLst/>
          </a:prstGeom>
          <a:solidFill>
            <a:schemeClr val="bg1"/>
          </a:solidFill>
          <a:ln w="19050">
            <a:solidFill>
              <a:schemeClr val="accent2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GB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65938EA-50FA-BCB7-9D28-57DA77BFEF04}"/>
              </a:ext>
            </a:extLst>
          </p:cNvPr>
          <p:cNvSpPr/>
          <p:nvPr/>
        </p:nvSpPr>
        <p:spPr>
          <a:xfrm>
            <a:off x="6330719" y="1562100"/>
            <a:ext cx="5089525" cy="4358351"/>
          </a:xfrm>
          <a:prstGeom prst="round2DiagRect">
            <a:avLst/>
          </a:prstGeom>
          <a:solidFill>
            <a:schemeClr val="bg1"/>
          </a:solidFill>
          <a:ln w="19050">
            <a:solidFill>
              <a:schemeClr val="accent2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GB" dirty="0">
              <a:solidFill>
                <a:srgbClr val="000000">
                  <a:lumMod val="75000"/>
                  <a:lumOff val="25000"/>
                </a:srgbClr>
              </a:solidFill>
              <a:latin typeface="Verdana" panose="020B0604030504040204" pitchFamily="34" charset="0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E19F58E-F021-4B8A-782F-771371EF8A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4366" y="1817557"/>
            <a:ext cx="4625455" cy="400110"/>
          </a:xfrm>
        </p:spPr>
        <p:txBody>
          <a:bodyPr/>
          <a:lstStyle/>
          <a:p>
            <a:pPr algn="ctr"/>
            <a:r>
              <a:rPr lang="en-US" dirty="0"/>
              <a:t>1. SIRIUS Outpatient Clinics 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34A3D76-C69C-BDE7-0675-11A5C56428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94366" y="2267526"/>
            <a:ext cx="4625455" cy="338554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SIRIUS </a:t>
            </a:r>
            <a:r>
              <a:rPr lang="en-GB" dirty="0" err="1"/>
              <a:t>Amb</a:t>
            </a:r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7EDCD9F-D259-9E81-8BC8-CF9E645B6B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70503" y="1817557"/>
            <a:ext cx="4625455" cy="400110"/>
          </a:xfrm>
        </p:spPr>
        <p:txBody>
          <a:bodyPr/>
          <a:lstStyle/>
          <a:p>
            <a:pPr algn="ctr"/>
            <a:r>
              <a:rPr lang="en-US" dirty="0"/>
              <a:t>2. SIRIUS Community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74BE2A4-CD1B-0E99-19D2-C9250ABDE5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70503" y="2267526"/>
            <a:ext cx="4625455" cy="338554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SIRIUS Com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4C9DB472-97FE-086C-EDF4-43C2095C8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Opportunistic screening of adults 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128FECA-A845-46DD-8F42-78238A737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Images provided by Professor </a:t>
            </a:r>
            <a:r>
              <a:rPr lang="en-GB" dirty="0" err="1"/>
              <a:t>Skladany</a:t>
            </a:r>
            <a:r>
              <a:rPr lang="en-GB" dirty="0"/>
              <a:t>. Insights for the SIRIUS Project based on Professor </a:t>
            </a:r>
            <a:r>
              <a:rPr lang="en-GB" dirty="0" err="1"/>
              <a:t>Skladany’s</a:t>
            </a:r>
            <a:r>
              <a:rPr lang="en-GB" dirty="0"/>
              <a:t> experience.</a:t>
            </a:r>
            <a:br>
              <a:rPr lang="en-GB" dirty="0"/>
            </a:br>
            <a:r>
              <a:rPr lang="en-GB" dirty="0" err="1"/>
              <a:t>Szántová</a:t>
            </a:r>
            <a:r>
              <a:rPr lang="en-GB" dirty="0"/>
              <a:t> M, et al. </a:t>
            </a:r>
            <a:r>
              <a:rPr lang="pl-PL" dirty="0" err="1"/>
              <a:t>Diab</a:t>
            </a:r>
            <a:r>
              <a:rPr lang="pl-PL" dirty="0"/>
              <a:t> </a:t>
            </a:r>
            <a:r>
              <a:rPr lang="pl-PL" dirty="0" err="1"/>
              <a:t>Obez</a:t>
            </a:r>
            <a:r>
              <a:rPr lang="pl-PL" dirty="0"/>
              <a:t> 2022;22:109</a:t>
            </a:r>
            <a:r>
              <a:rPr lang="en-GB" dirty="0"/>
              <a:t>–</a:t>
            </a:r>
            <a:r>
              <a:rPr lang="pl-PL" dirty="0"/>
              <a:t>124</a:t>
            </a:r>
            <a:endParaRPr lang="en-GB" noProof="0" dirty="0"/>
          </a:p>
        </p:txBody>
      </p:sp>
      <p:pic>
        <p:nvPicPr>
          <p:cNvPr id="13" name="Obrázok 3">
            <a:extLst>
              <a:ext uri="{FF2B5EF4-FFF2-40B4-BE49-F238E27FC236}">
                <a16:creationId xmlns:a16="http://schemas.microsoft.com/office/drawing/2014/main" id="{FBF7A85B-D79F-3F6E-F33C-F8AF7F2E3B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3790" y="2653566"/>
            <a:ext cx="1144712" cy="2937006"/>
          </a:xfrm>
          <a:prstGeom prst="roundRect">
            <a:avLst>
              <a:gd name="adj" fmla="val 10014"/>
            </a:avLst>
          </a:prstGeom>
        </p:spPr>
      </p:pic>
      <p:pic>
        <p:nvPicPr>
          <p:cNvPr id="14" name="Obrázok 8">
            <a:extLst>
              <a:ext uri="{FF2B5EF4-FFF2-40B4-BE49-F238E27FC236}">
                <a16:creationId xmlns:a16="http://schemas.microsoft.com/office/drawing/2014/main" id="{D1F62F35-AE7E-68C2-5598-61F353E333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713" y="2793944"/>
            <a:ext cx="3288111" cy="2466082"/>
          </a:xfrm>
          <a:prstGeom prst="roundRect">
            <a:avLst>
              <a:gd name="adj" fmla="val 4346"/>
            </a:avLst>
          </a:prstGeom>
        </p:spPr>
      </p:pic>
    </p:spTree>
    <p:extLst>
      <p:ext uri="{BB962C8B-B14F-4D97-AF65-F5344CB8AC3E}">
        <p14:creationId xmlns:p14="http://schemas.microsoft.com/office/powerpoint/2010/main" val="53706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C6C2A8E-F2FF-933D-C40C-239AF72C7E2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GB" dirty="0"/>
              <a:t>3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7E06410-541F-CED6-8355-214228204EA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GB" dirty="0"/>
              <a:t>How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07E5E6F-E4C4-EE35-ECEE-71B8C4325F1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D6E715-C31A-464D-238F-8E7E9D97C59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424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0_Thème Office">
  <a:themeElements>
    <a:clrScheme name="Sanofi Liver Forum">
      <a:dk1>
        <a:srgbClr val="000000"/>
      </a:dk1>
      <a:lt1>
        <a:sysClr val="window" lastClr="FFFFFF"/>
      </a:lt1>
      <a:dk2>
        <a:srgbClr val="9D9E9C"/>
      </a:dk2>
      <a:lt2>
        <a:srgbClr val="E7E6E6"/>
      </a:lt2>
      <a:accent1>
        <a:srgbClr val="F39325"/>
      </a:accent1>
      <a:accent2>
        <a:srgbClr val="A63D16"/>
      </a:accent2>
      <a:accent3>
        <a:srgbClr val="DC6413"/>
      </a:accent3>
      <a:accent4>
        <a:srgbClr val="FBBB21"/>
      </a:accent4>
      <a:accent5>
        <a:srgbClr val="DC6413"/>
      </a:accent5>
      <a:accent6>
        <a:srgbClr val="F39325"/>
      </a:accent6>
      <a:hlink>
        <a:srgbClr val="A63D16"/>
      </a:hlink>
      <a:folHlink>
        <a:srgbClr val="F39325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9050">
          <a:solidFill>
            <a:schemeClr val="accent6"/>
          </a:solidFill>
        </a:ln>
        <a:effectLst/>
      </a:spPr>
      <a:bodyPr rtlCol="0" anchor="ctr"/>
      <a:lstStyle>
        <a:defPPr algn="ctr">
          <a:defRPr>
            <a:solidFill>
              <a:prstClr val="white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mtClean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01BDCEEAFF7145A726733A96431DF3" ma:contentTypeVersion="16" ma:contentTypeDescription="Create a new document." ma:contentTypeScope="" ma:versionID="3c3878356ad1c65f04b2e74c0733d674">
  <xsd:schema xmlns:xsd="http://www.w3.org/2001/XMLSchema" xmlns:xs="http://www.w3.org/2001/XMLSchema" xmlns:p="http://schemas.microsoft.com/office/2006/metadata/properties" xmlns:ns2="972d9921-fd6b-4fd9-b060-4fea0b8b6191" xmlns:ns3="f7e6d6b6-e371-4544-a272-7c9db9583830" targetNamespace="http://schemas.microsoft.com/office/2006/metadata/properties" ma:root="true" ma:fieldsID="2f42b745c97210aeee00f50ceb60d93c" ns2:_="" ns3:_="">
    <xsd:import namespace="972d9921-fd6b-4fd9-b060-4fea0b8b6191"/>
    <xsd:import namespace="f7e6d6b6-e371-4544-a272-7c9db95838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2d9921-fd6b-4fd9-b060-4fea0b8b61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4fb0b088-da3c-47ed-872c-fc1360427a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e6d6b6-e371-4544-a272-7c9db9583830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120c0776-9da0-497a-9fec-2316ca7dcee7}" ma:internalName="TaxCatchAll" ma:showField="CatchAllData" ma:web="f7e6d6b6-e371-4544-a272-7c9db95838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7e6d6b6-e371-4544-a272-7c9db9583830" xsi:nil="true"/>
    <lcf76f155ced4ddcb4097134ff3c332f xmlns="972d9921-fd6b-4fd9-b060-4fea0b8b619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B718AAE-09E3-4DCC-880F-6DAC07669B8E}"/>
</file>

<file path=customXml/itemProps2.xml><?xml version="1.0" encoding="utf-8"?>
<ds:datastoreItem xmlns:ds="http://schemas.openxmlformats.org/officeDocument/2006/customXml" ds:itemID="{03F2D080-C789-4AAE-ABEE-B4A0141CDE11}"/>
</file>

<file path=customXml/itemProps3.xml><?xml version="1.0" encoding="utf-8"?>
<ds:datastoreItem xmlns:ds="http://schemas.openxmlformats.org/officeDocument/2006/customXml" ds:itemID="{AD38DC0D-01DC-4EC0-8A44-D12795AA5C21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976</Words>
  <Application>Microsoft Office PowerPoint</Application>
  <PresentationFormat>Widescreen</PresentationFormat>
  <Paragraphs>138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</vt:lpstr>
      <vt:lpstr>Calibri</vt:lpstr>
      <vt:lpstr>Georgia</vt:lpstr>
      <vt:lpstr>LOREAL Essentielle Light</vt:lpstr>
      <vt:lpstr>LOREAL Royale</vt:lpstr>
      <vt:lpstr>Sanofi Sans 3 Regular</vt:lpstr>
      <vt:lpstr>Verdana</vt:lpstr>
      <vt:lpstr>Wingdings 2</vt:lpstr>
      <vt:lpstr>10_Thème Office</vt:lpstr>
      <vt:lpstr>PowerPoint Presentation</vt:lpstr>
      <vt:lpstr>Interactive polling question</vt:lpstr>
      <vt:lpstr>Disclosures </vt:lpstr>
      <vt:lpstr>Outline</vt:lpstr>
      <vt:lpstr>PowerPoint Presentation</vt:lpstr>
      <vt:lpstr>Slovakia: regional intro </vt:lpstr>
      <vt:lpstr>PowerPoint Presentation</vt:lpstr>
      <vt:lpstr>Opportunistic screening of adults </vt:lpstr>
      <vt:lpstr>PowerPoint Presentation</vt:lpstr>
      <vt:lpstr>SIRIUS Amb</vt:lpstr>
      <vt:lpstr>SIRIUS Amb</vt:lpstr>
      <vt:lpstr>SIRIUS Com</vt:lpstr>
      <vt:lpstr>PowerPoint Presentation</vt:lpstr>
      <vt:lpstr>SIRIUS Amb</vt:lpstr>
      <vt:lpstr>SIRIUS Com</vt:lpstr>
      <vt:lpstr>PowerPoint Presentation</vt:lpstr>
      <vt:lpstr>Liver enzymes elevated 20%</vt:lpstr>
      <vt:lpstr>GGT &amp; ALT associations</vt:lpstr>
      <vt:lpstr>Steatosis (CAP&gt;250 dB/m) &gt; 50%</vt:lpstr>
      <vt:lpstr>Fibrosis (TE&gt;8kPa) &gt; 12%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Medical Writer</dc:creator>
  <cp:lastModifiedBy>Bardia, Avinash /IN</cp:lastModifiedBy>
  <cp:revision>125</cp:revision>
  <dcterms:created xsi:type="dcterms:W3CDTF">2023-04-21T12:33:13Z</dcterms:created>
  <dcterms:modified xsi:type="dcterms:W3CDTF">2023-09-13T14:57:55Z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e3dcb88-8425-4e1d-b1a3-bd5572915bbc_Enabled">
    <vt:lpwstr>true</vt:lpwstr>
  </property>
  <property fmtid="{D5CDD505-2E9C-101B-9397-08002B2CF9AE}" pid="3" name="MSIP_Label_9e3dcb88-8425-4e1d-b1a3-bd5572915bbc_SetDate">
    <vt:lpwstr>2023-07-17T03:29:49Z</vt:lpwstr>
  </property>
  <property fmtid="{D5CDD505-2E9C-101B-9397-08002B2CF9AE}" pid="4" name="MSIP_Label_9e3dcb88-8425-4e1d-b1a3-bd5572915bbc_Method">
    <vt:lpwstr>Privileged</vt:lpwstr>
  </property>
  <property fmtid="{D5CDD505-2E9C-101B-9397-08002B2CF9AE}" pid="5" name="MSIP_Label_9e3dcb88-8425-4e1d-b1a3-bd5572915bbc_Name">
    <vt:lpwstr>Internal</vt:lpwstr>
  </property>
  <property fmtid="{D5CDD505-2E9C-101B-9397-08002B2CF9AE}" pid="6" name="MSIP_Label_9e3dcb88-8425-4e1d-b1a3-bd5572915bbc_SiteId">
    <vt:lpwstr>aca3c8d6-aa71-4e1a-a10e-03572fc58c0b</vt:lpwstr>
  </property>
  <property fmtid="{D5CDD505-2E9C-101B-9397-08002B2CF9AE}" pid="7" name="MSIP_Label_9e3dcb88-8425-4e1d-b1a3-bd5572915bbc_ActionId">
    <vt:lpwstr>6ce82a95-0ac8-4fba-bd37-216511249970</vt:lpwstr>
  </property>
  <property fmtid="{D5CDD505-2E9C-101B-9397-08002B2CF9AE}" pid="8" name="MSIP_Label_9e3dcb88-8425-4e1d-b1a3-bd5572915bbc_ContentBits">
    <vt:lpwstr>1</vt:lpwstr>
  </property>
  <property fmtid="{D5CDD505-2E9C-101B-9397-08002B2CF9AE}" pid="9" name="ClassificationContentMarkingHeaderLocations">
    <vt:lpwstr>10_Thème Office:16</vt:lpwstr>
  </property>
  <property fmtid="{D5CDD505-2E9C-101B-9397-08002B2CF9AE}" pid="10" name="ClassificationContentMarkingHeaderText">
    <vt:lpwstr>Internal</vt:lpwstr>
  </property>
  <property fmtid="{D5CDD505-2E9C-101B-9397-08002B2CF9AE}" pid="11" name="ContentTypeId">
    <vt:lpwstr>0x0101000901BDCEEAFF7145A726733A96431DF3</vt:lpwstr>
  </property>
  <property fmtid="{D5CDD505-2E9C-101B-9397-08002B2CF9AE}" pid="12" name="MediaServiceImageTags">
    <vt:lpwstr/>
  </property>
</Properties>
</file>