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6"/>
  </p:notesMasterIdLst>
  <p:handoutMasterIdLst>
    <p:handoutMasterId r:id="rId7"/>
  </p:handoutMasterIdLst>
  <p:sldIdLst>
    <p:sldId id="319" r:id="rId5"/>
  </p:sldIdLst>
  <p:sldSz cx="6858000" cy="10799763"/>
  <p:notesSz cx="9144000" cy="6858000"/>
  <p:defaultTextStyle>
    <a:defPPr>
      <a:defRPr lang="en-US"/>
    </a:defPPr>
    <a:lvl1pPr marL="0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208712" rtl="0" eaLnBrk="1" latinLnBrk="0" hangingPunct="1">
      <a:defRPr sz="8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DF787A1E-7C74-39BE-D953-766F9A7A8B18}" name="Shringarpure, Dipti /IN" initials="SD/" userId="S::Dipti.Shringarpure@sanofi.com::d9e4fcc3-bf03-47dc-b71d-30f62ce47a97" providerId="AD"/>
  <p188:author id="{55B8872A-0263-52A8-9487-D5DA46F0B713}" name="Samanta, Moumita /IN" initials="MS" userId="S::Moumita.Samanta@sanofi.com::8d0f9159-92b1-4d41-aa8b-6fd7576532ce" providerId="AD"/>
  <p188:author id="{809B872E-5BE4-D964-0AB3-17B210275989}" name="Kolati, Sambasiva /IN" initials="KS/" userId="S::Sambasiva.Kolati@sanofi.com::002165ab-8243-4b7b-8d7a-aac2b4ba19d9" providerId="AD"/>
  <p188:author id="{0677BC3E-60CE-FE07-33A3-7CE716D57F5C}" name="Rayasam, Vijay /IN Opella" initials="VR" userId="S::Vijay.Rayasam@sanofi.com::34e3cc5c-93bf-4ff8-9810-74fd828c74fd" providerId="AD"/>
  <p188:author id="{38917A47-35D1-4182-8F68-09D920D864B2}" name="Yadav, Bala Mahendra /IN" initials="BY" userId="S::BalaMahendra.Yadav@sanofi.com::e3ea8a65-6f99-4449-b9ce-1dd4f0d50f0e" providerId="AD"/>
  <p188:author id="{742AAA5B-4D39-0499-ED00-5BB7ECC477B4}" name="Popovic, Branko /DE Opella" initials="BP" userId="S::Branko.Popovic@sanofi.com::1bc4e505-0fa0-4500-a521-42dabbaf1e71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76B18BA1-B06F-9113-DA20-24E14854374B}" name="Pandey, Nandini /IN Opella" initials="NP" userId="S::Nandini.Pandey@sanofi.com::cb9e3119-34bb-4fb5-95d1-b4333e8c92c8" providerId="AD"/>
  <p188:author id="{BAD957DA-45D5-A5E1-9CAA-28DE645AA5C9}" name="Goswami, Debayan /IN" initials="DG" userId="S::Debayan.Goswami@sanofi.com::ee59028d-6199-4e66-80ba-d66aa6527f9f" providerId="AD"/>
  <p188:author id="{B73532E4-5574-12A8-8B94-1F9D44C511C7}" name="Komatireddy, Sreelatha /IN" initials="SK" userId="S::Sreelatha.Komatireddy@sanofi.com::f83952d3-b8b7-4399-b5f1-22ab438cde9e" providerId="AD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53C"/>
    <a:srgbClr val="4F6B54"/>
    <a:srgbClr val="CDD5CE"/>
    <a:srgbClr val="F26B43"/>
    <a:srgbClr val="CACACA"/>
    <a:srgbClr val="D8BCDB"/>
    <a:srgbClr val="FFFFFF"/>
    <a:srgbClr val="F7EFE6"/>
    <a:srgbClr val="7A00E6"/>
    <a:srgbClr val="23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6613FB-D643-4FC3-B4BF-BF69757E6622}" v="1" dt="2025-05-16T12:39:51.8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48" autoAdjust="0"/>
    <p:restoredTop sz="94660"/>
  </p:normalViewPr>
  <p:slideViewPr>
    <p:cSldViewPr snapToGrid="0">
      <p:cViewPr>
        <p:scale>
          <a:sx n="232" d="100"/>
          <a:sy n="232" d="100"/>
        </p:scale>
        <p:origin x="990" y="-1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3120" y="106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mpally, Nandishwar /IN Opella" userId="4ac454e7-a1bb-4d39-b611-a04f90cc53cf" providerId="ADAL" clId="{C0AB8BB0-7543-42EC-9D61-4FE9D03388A3}"/>
    <pc:docChg chg="undo custSel addSld delSld modSld modMainMaster">
      <pc:chgData name="Kompally, Nandishwar /IN Opella" userId="4ac454e7-a1bb-4d39-b611-a04f90cc53cf" providerId="ADAL" clId="{C0AB8BB0-7543-42EC-9D61-4FE9D03388A3}" dt="2025-05-15T10:18:52.963" v="6255" actId="1035"/>
      <pc:docMkLst>
        <pc:docMk/>
      </pc:docMkLst>
      <pc:sldChg chg="addSp delSp modSp mod">
        <pc:chgData name="Kompally, Nandishwar /IN Opella" userId="4ac454e7-a1bb-4d39-b611-a04f90cc53cf" providerId="ADAL" clId="{C0AB8BB0-7543-42EC-9D61-4FE9D03388A3}" dt="2025-05-15T10:18:52.963" v="6255" actId="1035"/>
        <pc:sldMkLst>
          <pc:docMk/>
          <pc:sldMk cId="3144391340" sldId="315"/>
        </pc:sldMkLst>
        <pc:spChg chg="add mod ord">
          <ac:chgData name="Kompally, Nandishwar /IN Opella" userId="4ac454e7-a1bb-4d39-b611-a04f90cc53cf" providerId="ADAL" clId="{C0AB8BB0-7543-42EC-9D61-4FE9D03388A3}" dt="2025-05-14T05:14:16.518" v="1980" actId="167"/>
          <ac:spMkLst>
            <pc:docMk/>
            <pc:sldMk cId="3144391340" sldId="315"/>
            <ac:spMk id="2" creationId="{6D879AA2-AB82-E762-61D9-7AC9F39C8F18}"/>
          </ac:spMkLst>
        </pc:spChg>
        <pc:spChg chg="add mod ord">
          <ac:chgData name="Kompally, Nandishwar /IN Opella" userId="4ac454e7-a1bb-4d39-b611-a04f90cc53cf" providerId="ADAL" clId="{C0AB8BB0-7543-42EC-9D61-4FE9D03388A3}" dt="2025-05-14T05:14:16.518" v="1980" actId="167"/>
          <ac:spMkLst>
            <pc:docMk/>
            <pc:sldMk cId="3144391340" sldId="315"/>
            <ac:spMk id="3" creationId="{D28A8E20-EE6F-26CF-6EA3-27872397476D}"/>
          </ac:spMkLst>
        </pc:spChg>
        <pc:spChg chg="mod">
          <ac:chgData name="Kompally, Nandishwar /IN Opella" userId="4ac454e7-a1bb-4d39-b611-a04f90cc53cf" providerId="ADAL" clId="{C0AB8BB0-7543-42EC-9D61-4FE9D03388A3}" dt="2025-05-15T04:59:13.963" v="2888" actId="3064"/>
          <ac:spMkLst>
            <pc:docMk/>
            <pc:sldMk cId="3144391340" sldId="315"/>
            <ac:spMk id="5" creationId="{549683A0-7D2E-55D2-8526-0743B4B3D4A7}"/>
          </ac:spMkLst>
        </pc:spChg>
        <pc:spChg chg="mod">
          <ac:chgData name="Kompally, Nandishwar /IN Opella" userId="4ac454e7-a1bb-4d39-b611-a04f90cc53cf" providerId="ADAL" clId="{C0AB8BB0-7543-42EC-9D61-4FE9D03388A3}" dt="2025-05-15T04:51:43.990" v="2792" actId="1076"/>
          <ac:spMkLst>
            <pc:docMk/>
            <pc:sldMk cId="3144391340" sldId="315"/>
            <ac:spMk id="6" creationId="{56248FDE-32A1-E974-2D2F-8D44099D5724}"/>
          </ac:spMkLst>
        </pc:spChg>
        <pc:spChg chg="del mod">
          <ac:chgData name="Kompally, Nandishwar /IN Opella" userId="4ac454e7-a1bb-4d39-b611-a04f90cc53cf" providerId="ADAL" clId="{C0AB8BB0-7543-42EC-9D61-4FE9D03388A3}" dt="2025-05-14T05:26:32.429" v="2067" actId="478"/>
          <ac:spMkLst>
            <pc:docMk/>
            <pc:sldMk cId="3144391340" sldId="315"/>
            <ac:spMk id="7" creationId="{CCCCBACA-ABF4-7E66-EE05-30D54FA0E66F}"/>
          </ac:spMkLst>
        </pc:spChg>
        <pc:spChg chg="add mod">
          <ac:chgData name="Kompally, Nandishwar /IN Opella" userId="4ac454e7-a1bb-4d39-b611-a04f90cc53cf" providerId="ADAL" clId="{C0AB8BB0-7543-42EC-9D61-4FE9D03388A3}" dt="2025-05-15T05:15:31.577" v="2979" actId="242"/>
          <ac:spMkLst>
            <pc:docMk/>
            <pc:sldMk cId="3144391340" sldId="315"/>
            <ac:spMk id="8" creationId="{3C60E55A-6746-9183-89B5-F318A1C0DE37}"/>
          </ac:spMkLst>
        </pc:spChg>
        <pc:spChg chg="mod">
          <ac:chgData name="Kompally, Nandishwar /IN Opella" userId="4ac454e7-a1bb-4d39-b611-a04f90cc53cf" providerId="ADAL" clId="{C0AB8BB0-7543-42EC-9D61-4FE9D03388A3}" dt="2025-05-15T10:18:52.963" v="6255" actId="1035"/>
          <ac:spMkLst>
            <pc:docMk/>
            <pc:sldMk cId="3144391340" sldId="315"/>
            <ac:spMk id="11" creationId="{2908F3CB-0E8A-22DC-8144-8662268ADB5B}"/>
          </ac:spMkLst>
        </pc:spChg>
        <pc:spChg chg="add mod">
          <ac:chgData name="Kompally, Nandishwar /IN Opella" userId="4ac454e7-a1bb-4d39-b611-a04f90cc53cf" providerId="ADAL" clId="{C0AB8BB0-7543-42EC-9D61-4FE9D03388A3}" dt="2025-05-14T05:14:46.693" v="1984" actId="404"/>
          <ac:spMkLst>
            <pc:docMk/>
            <pc:sldMk cId="3144391340" sldId="315"/>
            <ac:spMk id="12" creationId="{307D0597-7485-8E54-6E12-B1C67D47413C}"/>
          </ac:spMkLst>
        </pc:spChg>
        <pc:spChg chg="mod">
          <ac:chgData name="Kompally, Nandishwar /IN Opella" userId="4ac454e7-a1bb-4d39-b611-a04f90cc53cf" providerId="ADAL" clId="{C0AB8BB0-7543-42EC-9D61-4FE9D03388A3}" dt="2025-05-15T04:52:37.610" v="2817"/>
          <ac:spMkLst>
            <pc:docMk/>
            <pc:sldMk cId="3144391340" sldId="315"/>
            <ac:spMk id="14" creationId="{96A48CB8-12BD-B353-59B1-DCCD2E20FA44}"/>
          </ac:spMkLst>
        </pc:spChg>
        <pc:spChg chg="mod">
          <ac:chgData name="Kompally, Nandishwar /IN Opella" userId="4ac454e7-a1bb-4d39-b611-a04f90cc53cf" providerId="ADAL" clId="{C0AB8BB0-7543-42EC-9D61-4FE9D03388A3}" dt="2025-05-15T04:52:37.610" v="2817"/>
          <ac:spMkLst>
            <pc:docMk/>
            <pc:sldMk cId="3144391340" sldId="315"/>
            <ac:spMk id="15" creationId="{D85F4911-1F51-442B-0617-676A823197F7}"/>
          </ac:spMkLst>
        </pc:spChg>
        <pc:spChg chg="del mod">
          <ac:chgData name="Kompally, Nandishwar /IN Opella" userId="4ac454e7-a1bb-4d39-b611-a04f90cc53cf" providerId="ADAL" clId="{C0AB8BB0-7543-42EC-9D61-4FE9D03388A3}" dt="2025-05-14T09:08:08.142" v="2270" actId="478"/>
          <ac:spMkLst>
            <pc:docMk/>
            <pc:sldMk cId="3144391340" sldId="315"/>
            <ac:spMk id="20" creationId="{32D8AEE6-B1D5-FDC4-9219-BBC9A019C236}"/>
          </ac:spMkLst>
        </pc:spChg>
        <pc:spChg chg="del mod">
          <ac:chgData name="Kompally, Nandishwar /IN Opella" userId="4ac454e7-a1bb-4d39-b611-a04f90cc53cf" providerId="ADAL" clId="{C0AB8BB0-7543-42EC-9D61-4FE9D03388A3}" dt="2025-05-14T09:08:08.142" v="2270" actId="478"/>
          <ac:spMkLst>
            <pc:docMk/>
            <pc:sldMk cId="3144391340" sldId="315"/>
            <ac:spMk id="21" creationId="{ED302491-6E89-BD26-2A0F-43A3E9B95848}"/>
          </ac:spMkLst>
        </pc:spChg>
        <pc:spChg chg="mod">
          <ac:chgData name="Kompally, Nandishwar /IN Opella" userId="4ac454e7-a1bb-4d39-b611-a04f90cc53cf" providerId="ADAL" clId="{C0AB8BB0-7543-42EC-9D61-4FE9D03388A3}" dt="2025-05-15T04:52:41.804" v="2823"/>
          <ac:spMkLst>
            <pc:docMk/>
            <pc:sldMk cId="3144391340" sldId="315"/>
            <ac:spMk id="21" creationId="{EDF62397-00E4-A127-D5DD-681116026BCF}"/>
          </ac:spMkLst>
        </pc:spChg>
        <pc:spChg chg="mod">
          <ac:chgData name="Kompally, Nandishwar /IN Opella" userId="4ac454e7-a1bb-4d39-b611-a04f90cc53cf" providerId="ADAL" clId="{C0AB8BB0-7543-42EC-9D61-4FE9D03388A3}" dt="2025-05-15T04:52:41.804" v="2823"/>
          <ac:spMkLst>
            <pc:docMk/>
            <pc:sldMk cId="3144391340" sldId="315"/>
            <ac:spMk id="22" creationId="{72976B92-6B9D-9796-18BE-57CB4D5AB692}"/>
          </ac:spMkLst>
        </pc:spChg>
        <pc:spChg chg="add mod">
          <ac:chgData name="Kompally, Nandishwar /IN Opella" userId="4ac454e7-a1bb-4d39-b611-a04f90cc53cf" providerId="ADAL" clId="{C0AB8BB0-7543-42EC-9D61-4FE9D03388A3}" dt="2025-05-15T04:52:46.875" v="2828" actId="164"/>
          <ac:spMkLst>
            <pc:docMk/>
            <pc:sldMk cId="3144391340" sldId="315"/>
            <ac:spMk id="23" creationId="{33BA17A6-D576-67C4-C5DB-347DC924C336}"/>
          </ac:spMkLst>
        </pc:spChg>
        <pc:spChg chg="del mod">
          <ac:chgData name="Kompally, Nandishwar /IN Opella" userId="4ac454e7-a1bb-4d39-b611-a04f90cc53cf" providerId="ADAL" clId="{C0AB8BB0-7543-42EC-9D61-4FE9D03388A3}" dt="2025-05-15T05:15:41.676" v="2980" actId="478"/>
          <ac:spMkLst>
            <pc:docMk/>
            <pc:sldMk cId="3144391340" sldId="315"/>
            <ac:spMk id="25" creationId="{8C91E859-CA5C-3E22-1E88-145239C8386C}"/>
          </ac:spMkLst>
        </pc:spChg>
        <pc:spChg chg="mod">
          <ac:chgData name="Kompally, Nandishwar /IN Opella" userId="4ac454e7-a1bb-4d39-b611-a04f90cc53cf" providerId="ADAL" clId="{C0AB8BB0-7543-42EC-9D61-4FE9D03388A3}" dt="2025-05-15T10:11:09.441" v="6074"/>
          <ac:spMkLst>
            <pc:docMk/>
            <pc:sldMk cId="3144391340" sldId="315"/>
            <ac:spMk id="26" creationId="{C8D3420D-29BC-781B-5129-97C18DF7E90B}"/>
          </ac:spMkLst>
        </pc:spChg>
        <pc:spChg chg="mod">
          <ac:chgData name="Kompally, Nandishwar /IN Opella" userId="4ac454e7-a1bb-4d39-b611-a04f90cc53cf" providerId="ADAL" clId="{C0AB8BB0-7543-42EC-9D61-4FE9D03388A3}" dt="2025-05-15T10:11:09.441" v="6074"/>
          <ac:spMkLst>
            <pc:docMk/>
            <pc:sldMk cId="3144391340" sldId="315"/>
            <ac:spMk id="27" creationId="{3AC31697-7710-878B-F2C6-6F4428ECC485}"/>
          </ac:spMkLst>
        </pc:spChg>
        <pc:spChg chg="add mod">
          <ac:chgData name="Kompally, Nandishwar /IN Opella" userId="4ac454e7-a1bb-4d39-b611-a04f90cc53cf" providerId="ADAL" clId="{C0AB8BB0-7543-42EC-9D61-4FE9D03388A3}" dt="2025-05-15T04:53:05.305" v="2835" actId="164"/>
          <ac:spMkLst>
            <pc:docMk/>
            <pc:sldMk cId="3144391340" sldId="315"/>
            <ac:spMk id="30" creationId="{30DC160F-ACB9-4FBB-06C7-C866F8331FF2}"/>
          </ac:spMkLst>
        </pc:spChg>
        <pc:spChg chg="mod">
          <ac:chgData name="Kompally, Nandishwar /IN Opella" userId="4ac454e7-a1bb-4d39-b611-a04f90cc53cf" providerId="ADAL" clId="{C0AB8BB0-7543-42EC-9D61-4FE9D03388A3}" dt="2025-05-14T09:10:14.656" v="2355" actId="571"/>
          <ac:spMkLst>
            <pc:docMk/>
            <pc:sldMk cId="3144391340" sldId="315"/>
            <ac:spMk id="32" creationId="{BCF376C0-1B11-9D53-D197-8A1816C5A828}"/>
          </ac:spMkLst>
        </pc:spChg>
        <pc:spChg chg="mod">
          <ac:chgData name="Kompally, Nandishwar /IN Opella" userId="4ac454e7-a1bb-4d39-b611-a04f90cc53cf" providerId="ADAL" clId="{C0AB8BB0-7543-42EC-9D61-4FE9D03388A3}" dt="2025-05-14T09:10:14.656" v="2355" actId="571"/>
          <ac:spMkLst>
            <pc:docMk/>
            <pc:sldMk cId="3144391340" sldId="315"/>
            <ac:spMk id="33" creationId="{3BFC6080-04CF-BE75-25AA-8D1E8CD4CCEC}"/>
          </ac:spMkLst>
        </pc:spChg>
        <pc:spChg chg="add del mod">
          <ac:chgData name="Kompally, Nandishwar /IN Opella" userId="4ac454e7-a1bb-4d39-b611-a04f90cc53cf" providerId="ADAL" clId="{C0AB8BB0-7543-42EC-9D61-4FE9D03388A3}" dt="2025-05-15T04:29:42.215" v="2601" actId="478"/>
          <ac:spMkLst>
            <pc:docMk/>
            <pc:sldMk cId="3144391340" sldId="315"/>
            <ac:spMk id="34" creationId="{E3863B2C-5BE4-6860-4B27-C76C6C998847}"/>
          </ac:spMkLst>
        </pc:spChg>
        <pc:spChg chg="mod">
          <ac:chgData name="Kompally, Nandishwar /IN Opella" userId="4ac454e7-a1bb-4d39-b611-a04f90cc53cf" providerId="ADAL" clId="{C0AB8BB0-7543-42EC-9D61-4FE9D03388A3}" dt="2025-05-14T09:10:18.776" v="2356" actId="571"/>
          <ac:spMkLst>
            <pc:docMk/>
            <pc:sldMk cId="3144391340" sldId="315"/>
            <ac:spMk id="36" creationId="{542A0703-40C4-0B34-331B-1F8FF0126EC5}"/>
          </ac:spMkLst>
        </pc:spChg>
        <pc:spChg chg="mod">
          <ac:chgData name="Kompally, Nandishwar /IN Opella" userId="4ac454e7-a1bb-4d39-b611-a04f90cc53cf" providerId="ADAL" clId="{C0AB8BB0-7543-42EC-9D61-4FE9D03388A3}" dt="2025-05-14T09:10:18.776" v="2356" actId="571"/>
          <ac:spMkLst>
            <pc:docMk/>
            <pc:sldMk cId="3144391340" sldId="315"/>
            <ac:spMk id="37" creationId="{AF81A265-CCF7-FF03-690F-AC1B52C653D6}"/>
          </ac:spMkLst>
        </pc:spChg>
        <pc:spChg chg="add del mod">
          <ac:chgData name="Kompally, Nandishwar /IN Opella" userId="4ac454e7-a1bb-4d39-b611-a04f90cc53cf" providerId="ADAL" clId="{C0AB8BB0-7543-42EC-9D61-4FE9D03388A3}" dt="2025-05-15T05:15:06.608" v="2974" actId="478"/>
          <ac:spMkLst>
            <pc:docMk/>
            <pc:sldMk cId="3144391340" sldId="315"/>
            <ac:spMk id="38" creationId="{2C6FB11E-09EA-77BD-D9CB-7D93BD297B05}"/>
          </ac:spMkLst>
        </pc:spChg>
        <pc:spChg chg="add del mod">
          <ac:chgData name="Kompally, Nandishwar /IN Opella" userId="4ac454e7-a1bb-4d39-b611-a04f90cc53cf" providerId="ADAL" clId="{C0AB8BB0-7543-42EC-9D61-4FE9D03388A3}" dt="2025-05-14T10:28:20.163" v="2457" actId="478"/>
          <ac:spMkLst>
            <pc:docMk/>
            <pc:sldMk cId="3144391340" sldId="315"/>
            <ac:spMk id="39" creationId="{2F4F2D7C-D11A-0076-5EAE-2BF71C391010}"/>
          </ac:spMkLst>
        </pc:spChg>
        <pc:spChg chg="add del mod">
          <ac:chgData name="Kompally, Nandishwar /IN Opella" userId="4ac454e7-a1bb-4d39-b611-a04f90cc53cf" providerId="ADAL" clId="{C0AB8BB0-7543-42EC-9D61-4FE9D03388A3}" dt="2025-05-15T06:34:42.612" v="4484" actId="478"/>
          <ac:spMkLst>
            <pc:docMk/>
            <pc:sldMk cId="3144391340" sldId="315"/>
            <ac:spMk id="40" creationId="{068CAB74-57E1-B51B-6C79-7938C20A5A4B}"/>
          </ac:spMkLst>
        </pc:spChg>
        <pc:spChg chg="add del mod">
          <ac:chgData name="Kompally, Nandishwar /IN Opella" userId="4ac454e7-a1bb-4d39-b611-a04f90cc53cf" providerId="ADAL" clId="{C0AB8BB0-7543-42EC-9D61-4FE9D03388A3}" dt="2025-05-14T10:28:20.165" v="2459"/>
          <ac:spMkLst>
            <pc:docMk/>
            <pc:sldMk cId="3144391340" sldId="315"/>
            <ac:spMk id="40" creationId="{4946BC1D-1893-F5AF-2EDD-A39064893045}"/>
          </ac:spMkLst>
        </pc:spChg>
        <pc:spChg chg="add del mod">
          <ac:chgData name="Kompally, Nandishwar /IN Opella" userId="4ac454e7-a1bb-4d39-b611-a04f90cc53cf" providerId="ADAL" clId="{C0AB8BB0-7543-42EC-9D61-4FE9D03388A3}" dt="2025-05-15T05:15:06.608" v="2974" actId="478"/>
          <ac:spMkLst>
            <pc:docMk/>
            <pc:sldMk cId="3144391340" sldId="315"/>
            <ac:spMk id="41" creationId="{20285941-8911-5017-322A-C58FF5AA8C8D}"/>
          </ac:spMkLst>
        </pc:spChg>
        <pc:spChg chg="add del mod">
          <ac:chgData name="Kompally, Nandishwar /IN Opella" userId="4ac454e7-a1bb-4d39-b611-a04f90cc53cf" providerId="ADAL" clId="{C0AB8BB0-7543-42EC-9D61-4FE9D03388A3}" dt="2025-05-15T05:15:12.287" v="2975" actId="478"/>
          <ac:spMkLst>
            <pc:docMk/>
            <pc:sldMk cId="3144391340" sldId="315"/>
            <ac:spMk id="42" creationId="{22DE772A-9A51-7459-4F43-D78C64BE573E}"/>
          </ac:spMkLst>
        </pc:spChg>
        <pc:spChg chg="add del mod">
          <ac:chgData name="Kompally, Nandishwar /IN Opella" userId="4ac454e7-a1bb-4d39-b611-a04f90cc53cf" providerId="ADAL" clId="{C0AB8BB0-7543-42EC-9D61-4FE9D03388A3}" dt="2025-05-15T05:15:12.287" v="2975" actId="478"/>
          <ac:spMkLst>
            <pc:docMk/>
            <pc:sldMk cId="3144391340" sldId="315"/>
            <ac:spMk id="43" creationId="{9F095314-2FBD-D5EB-FC77-138FA55EA49B}"/>
          </ac:spMkLst>
        </pc:spChg>
        <pc:spChg chg="add del mod">
          <ac:chgData name="Kompally, Nandishwar /IN Opella" userId="4ac454e7-a1bb-4d39-b611-a04f90cc53cf" providerId="ADAL" clId="{C0AB8BB0-7543-42EC-9D61-4FE9D03388A3}" dt="2025-05-15T06:34:43.749" v="4485" actId="478"/>
          <ac:spMkLst>
            <pc:docMk/>
            <pc:sldMk cId="3144391340" sldId="315"/>
            <ac:spMk id="44" creationId="{E400A0F2-B266-8EC7-4F8E-0810E9975356}"/>
          </ac:spMkLst>
        </pc:spChg>
        <pc:spChg chg="add mod ord topLvl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50" creationId="{18132107-9C7A-D618-87A3-9A8ED0301B00}"/>
          </ac:spMkLst>
        </pc:spChg>
        <pc:spChg chg="add mod topLvl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51" creationId="{0905F6F8-D166-7BDC-755C-657287DFD38F}"/>
          </ac:spMkLst>
        </pc:spChg>
        <pc:spChg chg="mod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56" creationId="{EE4CC6EB-1ECA-85AE-59C9-DD00B2E7E728}"/>
          </ac:spMkLst>
        </pc:spChg>
        <pc:spChg chg="mod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57" creationId="{2781818D-B6F5-6026-8D06-9171EABCCE5B}"/>
          </ac:spMkLst>
        </pc:spChg>
        <pc:spChg chg="add mod ord topLvl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59" creationId="{824860A8-4192-5DB3-6E1E-F19C6A5687DD}"/>
          </ac:spMkLst>
        </pc:spChg>
        <pc:spChg chg="del mod">
          <ac:chgData name="Kompally, Nandishwar /IN Opella" userId="4ac454e7-a1bb-4d39-b611-a04f90cc53cf" providerId="ADAL" clId="{C0AB8BB0-7543-42EC-9D61-4FE9D03388A3}" dt="2025-05-15T05:15:41.676" v="2980" actId="478"/>
          <ac:spMkLst>
            <pc:docMk/>
            <pc:sldMk cId="3144391340" sldId="315"/>
            <ac:spMk id="60" creationId="{3E2F1883-6739-508B-F0C1-DBAF739999C8}"/>
          </ac:spMkLst>
        </pc:spChg>
        <pc:spChg chg="del mod">
          <ac:chgData name="Kompally, Nandishwar /IN Opella" userId="4ac454e7-a1bb-4d39-b611-a04f90cc53cf" providerId="ADAL" clId="{C0AB8BB0-7543-42EC-9D61-4FE9D03388A3}" dt="2025-05-15T05:15:41.676" v="2980" actId="478"/>
          <ac:spMkLst>
            <pc:docMk/>
            <pc:sldMk cId="3144391340" sldId="315"/>
            <ac:spMk id="63" creationId="{4C7C73B3-3050-26C2-5BF7-F1DAC5D9771B}"/>
          </ac:spMkLst>
        </pc:spChg>
        <pc:spChg chg="mod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67" creationId="{596FCD5A-D599-0872-095E-DAFD1FD6EB9B}"/>
          </ac:spMkLst>
        </pc:spChg>
        <pc:spChg chg="mod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68" creationId="{0AEB08B1-2092-AD29-7F34-1372F49FA699}"/>
          </ac:spMkLst>
        </pc:spChg>
        <pc:spChg chg="add mod ord topLvl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70" creationId="{27F9617B-5DDF-24EC-585C-702ED1DAE74B}"/>
          </ac:spMkLst>
        </pc:spChg>
        <pc:spChg chg="add del mod">
          <ac:chgData name="Kompally, Nandishwar /IN Opella" userId="4ac454e7-a1bb-4d39-b611-a04f90cc53cf" providerId="ADAL" clId="{C0AB8BB0-7543-42EC-9D61-4FE9D03388A3}" dt="2025-05-15T05:43:53.574" v="3543" actId="478"/>
          <ac:spMkLst>
            <pc:docMk/>
            <pc:sldMk cId="3144391340" sldId="315"/>
            <ac:spMk id="73" creationId="{1727A878-7DBE-9CDB-049A-380D8365CF55}"/>
          </ac:spMkLst>
        </pc:spChg>
        <pc:spChg chg="add mod">
          <ac:chgData name="Kompally, Nandishwar /IN Opella" userId="4ac454e7-a1bb-4d39-b611-a04f90cc53cf" providerId="ADAL" clId="{C0AB8BB0-7543-42EC-9D61-4FE9D03388A3}" dt="2025-05-15T06:46:57.672" v="4903" actId="165"/>
          <ac:spMkLst>
            <pc:docMk/>
            <pc:sldMk cId="3144391340" sldId="315"/>
            <ac:spMk id="74" creationId="{2B991793-C42A-7B94-2036-16C1814E7DC1}"/>
          </ac:spMkLst>
        </pc:spChg>
        <pc:spChg chg="add mod">
          <ac:chgData name="Kompally, Nandishwar /IN Opella" userId="4ac454e7-a1bb-4d39-b611-a04f90cc53cf" providerId="ADAL" clId="{C0AB8BB0-7543-42EC-9D61-4FE9D03388A3}" dt="2025-05-15T06:46:57.672" v="4903" actId="165"/>
          <ac:spMkLst>
            <pc:docMk/>
            <pc:sldMk cId="3144391340" sldId="315"/>
            <ac:spMk id="75" creationId="{FE4FB0F7-5D98-C167-F6C5-D85A004F01BE}"/>
          </ac:spMkLst>
        </pc:spChg>
        <pc:spChg chg="add mod topLvl">
          <ac:chgData name="Kompally, Nandishwar /IN Opella" userId="4ac454e7-a1bb-4d39-b611-a04f90cc53cf" providerId="ADAL" clId="{C0AB8BB0-7543-42EC-9D61-4FE9D03388A3}" dt="2025-05-15T06:46:57.672" v="4903" actId="165"/>
          <ac:spMkLst>
            <pc:docMk/>
            <pc:sldMk cId="3144391340" sldId="315"/>
            <ac:spMk id="76" creationId="{B348616D-6E40-F916-FF64-F008DF1A5687}"/>
          </ac:spMkLst>
        </pc:spChg>
        <pc:spChg chg="add mod topLvl">
          <ac:chgData name="Kompally, Nandishwar /IN Opella" userId="4ac454e7-a1bb-4d39-b611-a04f90cc53cf" providerId="ADAL" clId="{C0AB8BB0-7543-42EC-9D61-4FE9D03388A3}" dt="2025-05-15T06:46:57.672" v="4903" actId="165"/>
          <ac:spMkLst>
            <pc:docMk/>
            <pc:sldMk cId="3144391340" sldId="315"/>
            <ac:spMk id="77" creationId="{F742B76E-C430-FD23-1C51-35984F7F9997}"/>
          </ac:spMkLst>
        </pc:spChg>
        <pc:spChg chg="del mod">
          <ac:chgData name="Kompally, Nandishwar /IN Opella" userId="4ac454e7-a1bb-4d39-b611-a04f90cc53cf" providerId="ADAL" clId="{C0AB8BB0-7543-42EC-9D61-4FE9D03388A3}" dt="2025-05-15T04:50:23.409" v="2755"/>
          <ac:spMkLst>
            <pc:docMk/>
            <pc:sldMk cId="3144391340" sldId="315"/>
            <ac:spMk id="79" creationId="{CBED4D6E-CE32-9A2C-F2F2-F4AC3A1819A0}"/>
          </ac:spMkLst>
        </pc:spChg>
        <pc:spChg chg="add mod or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82" creationId="{827F5C6F-81B1-411E-FFD6-4E556D3F60F6}"/>
          </ac:spMkLst>
        </pc:spChg>
        <pc:spChg chg="add mod ord topLvl">
          <ac:chgData name="Kompally, Nandishwar /IN Opella" userId="4ac454e7-a1bb-4d39-b611-a04f90cc53cf" providerId="ADAL" clId="{C0AB8BB0-7543-42EC-9D61-4FE9D03388A3}" dt="2025-05-15T09:46:46.335" v="6043" actId="167"/>
          <ac:spMkLst>
            <pc:docMk/>
            <pc:sldMk cId="3144391340" sldId="315"/>
            <ac:spMk id="83" creationId="{E4EE8107-CDCB-1D61-B954-051BB062CABC}"/>
          </ac:spMkLst>
        </pc:spChg>
        <pc:spChg chg="add del mod topLvl">
          <ac:chgData name="Kompally, Nandishwar /IN Opella" userId="4ac454e7-a1bb-4d39-b611-a04f90cc53cf" providerId="ADAL" clId="{C0AB8BB0-7543-42EC-9D61-4FE9D03388A3}" dt="2025-05-15T06:14:26.591" v="4153" actId="478"/>
          <ac:spMkLst>
            <pc:docMk/>
            <pc:sldMk cId="3144391340" sldId="315"/>
            <ac:spMk id="89" creationId="{A181AF98-8B3A-84D1-8E6A-66D55FFD417D}"/>
          </ac:spMkLst>
        </pc:spChg>
        <pc:spChg chg="add del mod topLvl">
          <ac:chgData name="Kompally, Nandishwar /IN Opella" userId="4ac454e7-a1bb-4d39-b611-a04f90cc53cf" providerId="ADAL" clId="{C0AB8BB0-7543-42EC-9D61-4FE9D03388A3}" dt="2025-05-15T06:14:26.591" v="4153" actId="478"/>
          <ac:spMkLst>
            <pc:docMk/>
            <pc:sldMk cId="3144391340" sldId="315"/>
            <ac:spMk id="90" creationId="{2D52B926-5990-0DF8-ED92-131A6DA92CD1}"/>
          </ac:spMkLst>
        </pc:spChg>
        <pc:spChg chg="add mod">
          <ac:chgData name="Kompally, Nandishwar /IN Opella" userId="4ac454e7-a1bb-4d39-b611-a04f90cc53cf" providerId="ADAL" clId="{C0AB8BB0-7543-42EC-9D61-4FE9D03388A3}" dt="2025-05-15T06:13:09.335" v="4114" actId="571"/>
          <ac:spMkLst>
            <pc:docMk/>
            <pc:sldMk cId="3144391340" sldId="315"/>
            <ac:spMk id="91" creationId="{BDB13739-7EE4-B947-04FF-66CC844463AB}"/>
          </ac:spMkLst>
        </pc:spChg>
        <pc:spChg chg="add del mod topLvl">
          <ac:chgData name="Kompally, Nandishwar /IN Opella" userId="4ac454e7-a1bb-4d39-b611-a04f90cc53cf" providerId="ADAL" clId="{C0AB8BB0-7543-42EC-9D61-4FE9D03388A3}" dt="2025-05-15T06:14:26.591" v="4153" actId="478"/>
          <ac:spMkLst>
            <pc:docMk/>
            <pc:sldMk cId="3144391340" sldId="315"/>
            <ac:spMk id="92" creationId="{EBFF2DDC-6399-DBF4-DF5F-358D98137A9A}"/>
          </ac:spMkLst>
        </pc:spChg>
        <pc:spChg chg="add del mod topLvl">
          <ac:chgData name="Kompally, Nandishwar /IN Opella" userId="4ac454e7-a1bb-4d39-b611-a04f90cc53cf" providerId="ADAL" clId="{C0AB8BB0-7543-42EC-9D61-4FE9D03388A3}" dt="2025-05-15T06:14:26.591" v="4153" actId="478"/>
          <ac:spMkLst>
            <pc:docMk/>
            <pc:sldMk cId="3144391340" sldId="315"/>
            <ac:spMk id="93" creationId="{5C9F3095-3126-B5C2-01CE-9E1438222751}"/>
          </ac:spMkLst>
        </pc:spChg>
        <pc:spChg chg="del mod">
          <ac:chgData name="Kompally, Nandishwar /IN Opella" userId="4ac454e7-a1bb-4d39-b611-a04f90cc53cf" providerId="ADAL" clId="{C0AB8BB0-7543-42EC-9D61-4FE9D03388A3}" dt="2025-05-15T04:54:08.224" v="2845" actId="478"/>
          <ac:spMkLst>
            <pc:docMk/>
            <pc:sldMk cId="3144391340" sldId="315"/>
            <ac:spMk id="96" creationId="{BC12DBB5-B795-015A-6E57-F6C723D8BB7C}"/>
          </ac:spMkLst>
        </pc:spChg>
        <pc:spChg chg="mod">
          <ac:chgData name="Kompally, Nandishwar /IN Opella" userId="4ac454e7-a1bb-4d39-b611-a04f90cc53cf" providerId="ADAL" clId="{C0AB8BB0-7543-42EC-9D61-4FE9D03388A3}" dt="2025-05-15T10:13:07.251" v="6116" actId="404"/>
          <ac:spMkLst>
            <pc:docMk/>
            <pc:sldMk cId="3144391340" sldId="315"/>
            <ac:spMk id="98" creationId="{904EDD92-CD71-06FF-8105-96A9100A6F1A}"/>
          </ac:spMkLst>
        </pc:spChg>
        <pc:spChg chg="mod">
          <ac:chgData name="Kompally, Nandishwar /IN Opella" userId="4ac454e7-a1bb-4d39-b611-a04f90cc53cf" providerId="ADAL" clId="{C0AB8BB0-7543-42EC-9D61-4FE9D03388A3}" dt="2025-05-15T10:16:47.829" v="6236" actId="3064"/>
          <ac:spMkLst>
            <pc:docMk/>
            <pc:sldMk cId="3144391340" sldId="315"/>
            <ac:spMk id="101" creationId="{96AF18DB-FBE5-F4E1-F5AE-1FCF98E81DF1}"/>
          </ac:spMkLst>
        </pc:spChg>
        <pc:spChg chg="del mod">
          <ac:chgData name="Kompally, Nandishwar /IN Opella" userId="4ac454e7-a1bb-4d39-b611-a04f90cc53cf" providerId="ADAL" clId="{C0AB8BB0-7543-42EC-9D61-4FE9D03388A3}" dt="2025-05-15T05:15:41.676" v="2980" actId="478"/>
          <ac:spMkLst>
            <pc:docMk/>
            <pc:sldMk cId="3144391340" sldId="315"/>
            <ac:spMk id="104" creationId="{E3050D83-3CF6-DFD9-6930-21DD135DA42B}"/>
          </ac:spMkLst>
        </pc:spChg>
        <pc:spChg chg="mod">
          <ac:chgData name="Kompally, Nandishwar /IN Opella" userId="4ac454e7-a1bb-4d39-b611-a04f90cc53cf" providerId="ADAL" clId="{C0AB8BB0-7543-42EC-9D61-4FE9D03388A3}" dt="2025-05-15T10:18:26.811" v="6245" actId="947"/>
          <ac:spMkLst>
            <pc:docMk/>
            <pc:sldMk cId="3144391340" sldId="315"/>
            <ac:spMk id="105" creationId="{A98C66BD-7F5B-15AD-2D6E-5DC999DA272F}"/>
          </ac:spMkLst>
        </pc:spChg>
        <pc:spChg chg="mod">
          <ac:chgData name="Kompally, Nandishwar /IN Opella" userId="4ac454e7-a1bb-4d39-b611-a04f90cc53cf" providerId="ADAL" clId="{C0AB8BB0-7543-42EC-9D61-4FE9D03388A3}" dt="2025-05-15T10:16:51.281" v="6238" actId="3064"/>
          <ac:spMkLst>
            <pc:docMk/>
            <pc:sldMk cId="3144391340" sldId="315"/>
            <ac:spMk id="107" creationId="{99D547D3-91FA-E9C2-0773-2495661176DB}"/>
          </ac:spMkLst>
        </pc:spChg>
        <pc:spChg chg="del mod">
          <ac:chgData name="Kompally, Nandishwar /IN Opella" userId="4ac454e7-a1bb-4d39-b611-a04f90cc53cf" providerId="ADAL" clId="{C0AB8BB0-7543-42EC-9D61-4FE9D03388A3}" dt="2025-05-15T04:27:43.690" v="2484" actId="478"/>
          <ac:spMkLst>
            <pc:docMk/>
            <pc:sldMk cId="3144391340" sldId="315"/>
            <ac:spMk id="109" creationId="{DAA2E334-09FD-07BC-0367-BAC64AA7E01D}"/>
          </ac:spMkLst>
        </pc:spChg>
        <pc:spChg chg="del mod">
          <ac:chgData name="Kompally, Nandishwar /IN Opella" userId="4ac454e7-a1bb-4d39-b611-a04f90cc53cf" providerId="ADAL" clId="{C0AB8BB0-7543-42EC-9D61-4FE9D03388A3}" dt="2025-05-15T05:22:12.598" v="3114" actId="478"/>
          <ac:spMkLst>
            <pc:docMk/>
            <pc:sldMk cId="3144391340" sldId="315"/>
            <ac:spMk id="110" creationId="{E04F3534-157B-223F-2068-99D398234636}"/>
          </ac:spMkLst>
        </pc:spChg>
        <pc:spChg chg="mod">
          <ac:chgData name="Kompally, Nandishwar /IN Opella" userId="4ac454e7-a1bb-4d39-b611-a04f90cc53cf" providerId="ADAL" clId="{C0AB8BB0-7543-42EC-9D61-4FE9D03388A3}" dt="2025-05-15T10:16:51.281" v="6238" actId="3064"/>
          <ac:spMkLst>
            <pc:docMk/>
            <pc:sldMk cId="3144391340" sldId="315"/>
            <ac:spMk id="111" creationId="{CF4AF805-A8F5-4744-D1C4-50D5D1BD0954}"/>
          </ac:spMkLst>
        </pc:spChg>
        <pc:spChg chg="mod">
          <ac:chgData name="Kompally, Nandishwar /IN Opella" userId="4ac454e7-a1bb-4d39-b611-a04f90cc53cf" providerId="ADAL" clId="{C0AB8BB0-7543-42EC-9D61-4FE9D03388A3}" dt="2025-05-15T04:55:20.122" v="2853" actId="164"/>
          <ac:spMkLst>
            <pc:docMk/>
            <pc:sldMk cId="3144391340" sldId="315"/>
            <ac:spMk id="112" creationId="{21404A20-3E73-0E0D-9D94-0ACDC7BC34C6}"/>
          </ac:spMkLst>
        </pc:spChg>
        <pc:spChg chg="mod topLvl">
          <ac:chgData name="Kompally, Nandishwar /IN Opella" userId="4ac454e7-a1bb-4d39-b611-a04f90cc53cf" providerId="ADAL" clId="{C0AB8BB0-7543-42EC-9D61-4FE9D03388A3}" dt="2025-05-15T06:47:08.364" v="4905" actId="165"/>
          <ac:spMkLst>
            <pc:docMk/>
            <pc:sldMk cId="3144391340" sldId="315"/>
            <ac:spMk id="118" creationId="{A70F391E-ED52-5878-98D0-CCA31A82E531}"/>
          </ac:spMkLst>
        </pc:spChg>
        <pc:spChg chg="mod ord topLvl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119" creationId="{773F1735-EE3F-B79A-2B64-B10A904EB2F0}"/>
          </ac:spMkLst>
        </pc:spChg>
        <pc:spChg chg="mod ord topLvl">
          <ac:chgData name="Kompally, Nandishwar /IN Opella" userId="4ac454e7-a1bb-4d39-b611-a04f90cc53cf" providerId="ADAL" clId="{C0AB8BB0-7543-42EC-9D61-4FE9D03388A3}" dt="2025-05-15T10:14:31.646" v="6201"/>
          <ac:spMkLst>
            <pc:docMk/>
            <pc:sldMk cId="3144391340" sldId="315"/>
            <ac:spMk id="120" creationId="{AB3097D6-503E-910E-230B-256886E2FC1E}"/>
          </ac:spMkLst>
        </pc:spChg>
        <pc:spChg chg="mod ord topLvl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125" creationId="{6241405F-F049-4B40-1BC8-78F9B9FC7C97}"/>
          </ac:spMkLst>
        </pc:spChg>
        <pc:spChg chg="mod topLvl">
          <ac:chgData name="Kompally, Nandishwar /IN Opella" userId="4ac454e7-a1bb-4d39-b611-a04f90cc53cf" providerId="ADAL" clId="{C0AB8BB0-7543-42EC-9D61-4FE9D03388A3}" dt="2025-05-15T10:14:31.642" v="6199"/>
          <ac:spMkLst>
            <pc:docMk/>
            <pc:sldMk cId="3144391340" sldId="315"/>
            <ac:spMk id="126" creationId="{FB9CDE5F-C294-E2C7-97FF-7E6C996AFB7C}"/>
          </ac:spMkLst>
        </pc:spChg>
        <pc:spChg chg="del mod">
          <ac:chgData name="Kompally, Nandishwar /IN Opella" userId="4ac454e7-a1bb-4d39-b611-a04f90cc53cf" providerId="ADAL" clId="{C0AB8BB0-7543-42EC-9D61-4FE9D03388A3}" dt="2025-05-15T05:22:12.598" v="3114" actId="478"/>
          <ac:spMkLst>
            <pc:docMk/>
            <pc:sldMk cId="3144391340" sldId="315"/>
            <ac:spMk id="127" creationId="{CDF77708-454E-8435-CC39-3B7B36B573F4}"/>
          </ac:spMkLst>
        </pc:spChg>
        <pc:spChg chg="del mod">
          <ac:chgData name="Kompally, Nandishwar /IN Opella" userId="4ac454e7-a1bb-4d39-b611-a04f90cc53cf" providerId="ADAL" clId="{C0AB8BB0-7543-42EC-9D61-4FE9D03388A3}" dt="2025-05-15T05:22:12.598" v="3114" actId="478"/>
          <ac:spMkLst>
            <pc:docMk/>
            <pc:sldMk cId="3144391340" sldId="315"/>
            <ac:spMk id="128" creationId="{A587BA04-8962-EB3E-1B6F-9A807747071C}"/>
          </ac:spMkLst>
        </pc:spChg>
        <pc:spChg chg="mod">
          <ac:chgData name="Kompally, Nandishwar /IN Opella" userId="4ac454e7-a1bb-4d39-b611-a04f90cc53cf" providerId="ADAL" clId="{C0AB8BB0-7543-42EC-9D61-4FE9D03388A3}" dt="2025-05-15T10:13:19.431" v="6137" actId="14100"/>
          <ac:spMkLst>
            <pc:docMk/>
            <pc:sldMk cId="3144391340" sldId="315"/>
            <ac:spMk id="130" creationId="{52826E1C-2F07-71BD-68EB-B6F80E93BD81}"/>
          </ac:spMkLst>
        </pc:spChg>
        <pc:spChg chg="mod">
          <ac:chgData name="Kompally, Nandishwar /IN Opella" userId="4ac454e7-a1bb-4d39-b611-a04f90cc53cf" providerId="ADAL" clId="{C0AB8BB0-7543-42EC-9D61-4FE9D03388A3}" dt="2025-05-15T09:36:33.563" v="5924" actId="14100"/>
          <ac:spMkLst>
            <pc:docMk/>
            <pc:sldMk cId="3144391340" sldId="315"/>
            <ac:spMk id="133" creationId="{76CBBD1C-C60D-1BAE-9B64-8AA5C230073F}"/>
          </ac:spMkLst>
        </pc:spChg>
        <pc:spChg chg="add mod">
          <ac:chgData name="Kompally, Nandishwar /IN Opella" userId="4ac454e7-a1bb-4d39-b611-a04f90cc53cf" providerId="ADAL" clId="{C0AB8BB0-7543-42EC-9D61-4FE9D03388A3}" dt="2025-05-15T09:35:02.689" v="5898" actId="207"/>
          <ac:spMkLst>
            <pc:docMk/>
            <pc:sldMk cId="3144391340" sldId="315"/>
            <ac:spMk id="159" creationId="{0727F8DA-73BA-F985-F614-9A8A460207E8}"/>
          </ac:spMkLst>
        </pc:spChg>
        <pc:spChg chg="add mod">
          <ac:chgData name="Kompally, Nandishwar /IN Opella" userId="4ac454e7-a1bb-4d39-b611-a04f90cc53cf" providerId="ADAL" clId="{C0AB8BB0-7543-42EC-9D61-4FE9D03388A3}" dt="2025-05-15T09:35:02.689" v="5898" actId="207"/>
          <ac:spMkLst>
            <pc:docMk/>
            <pc:sldMk cId="3144391340" sldId="315"/>
            <ac:spMk id="160" creationId="{59638B0A-6E33-F73E-1353-B6AD274D15B7}"/>
          </ac:spMkLst>
        </pc:spChg>
        <pc:spChg chg="mod topLvl">
          <ac:chgData name="Kompally, Nandishwar /IN Opella" userId="4ac454e7-a1bb-4d39-b611-a04f90cc53cf" providerId="ADAL" clId="{C0AB8BB0-7543-42EC-9D61-4FE9D03388A3}" dt="2025-05-15T09:34:59.498" v="5897" actId="207"/>
          <ac:spMkLst>
            <pc:docMk/>
            <pc:sldMk cId="3144391340" sldId="315"/>
            <ac:spMk id="163" creationId="{8F04707A-0EE1-46CA-BF17-AF79E9E3EC93}"/>
          </ac:spMkLst>
        </pc:spChg>
        <pc:spChg chg="mod topLvl">
          <ac:chgData name="Kompally, Nandishwar /IN Opella" userId="4ac454e7-a1bb-4d39-b611-a04f90cc53cf" providerId="ADAL" clId="{C0AB8BB0-7543-42EC-9D61-4FE9D03388A3}" dt="2025-05-15T09:34:59.498" v="5897" actId="207"/>
          <ac:spMkLst>
            <pc:docMk/>
            <pc:sldMk cId="3144391340" sldId="315"/>
            <ac:spMk id="165" creationId="{6C97547E-3287-F4DE-14BE-D82619FABFB5}"/>
          </ac:spMkLst>
        </pc:spChg>
        <pc:spChg chg="mod topLvl">
          <ac:chgData name="Kompally, Nandishwar /IN Opella" userId="4ac454e7-a1bb-4d39-b611-a04f90cc53cf" providerId="ADAL" clId="{C0AB8BB0-7543-42EC-9D61-4FE9D03388A3}" dt="2025-05-15T09:34:59.498" v="5897" actId="207"/>
          <ac:spMkLst>
            <pc:docMk/>
            <pc:sldMk cId="3144391340" sldId="315"/>
            <ac:spMk id="166" creationId="{E3E45BDA-DF45-A890-5AEB-FA0C643668CC}"/>
          </ac:spMkLst>
        </pc:spChg>
        <pc:spChg chg="del mod">
          <ac:chgData name="Kompally, Nandishwar /IN Opella" userId="4ac454e7-a1bb-4d39-b611-a04f90cc53cf" providerId="ADAL" clId="{C0AB8BB0-7543-42EC-9D61-4FE9D03388A3}" dt="2025-05-15T06:21:28.285" v="4268" actId="478"/>
          <ac:spMkLst>
            <pc:docMk/>
            <pc:sldMk cId="3144391340" sldId="315"/>
            <ac:spMk id="167" creationId="{8A86C8B7-5362-1E12-4F42-AD94FB061428}"/>
          </ac:spMkLst>
        </pc:spChg>
        <pc:spChg chg="mod">
          <ac:chgData name="Kompally, Nandishwar /IN Opella" userId="4ac454e7-a1bb-4d39-b611-a04f90cc53cf" providerId="ADAL" clId="{C0AB8BB0-7543-42EC-9D61-4FE9D03388A3}" dt="2025-05-15T09:35:51.496" v="5919" actId="14100"/>
          <ac:spMkLst>
            <pc:docMk/>
            <pc:sldMk cId="3144391340" sldId="315"/>
            <ac:spMk id="168" creationId="{A1B04043-D42C-C998-E897-F66223C508E6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76" creationId="{8BFB7EC0-2613-DB5F-1DB8-3ED78ADE4B84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77" creationId="{0FB67E94-48AF-4952-D68F-E30BE506EC7D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78" creationId="{FEEA17CF-FEE8-1023-ADFF-2E1D271CBF6E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79" creationId="{3C4496E7-A034-DB0C-92E6-6C1CC7CC595C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80" creationId="{A6A1AD12-EA4E-99EF-4FDC-03622664BD71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81" creationId="{D3B3F262-396D-5A5C-7381-0B696641EE43}"/>
          </ac:spMkLst>
        </pc:spChg>
        <pc:spChg chg="mod topLvl">
          <ac:chgData name="Kompally, Nandishwar /IN Opella" userId="4ac454e7-a1bb-4d39-b611-a04f90cc53cf" providerId="ADAL" clId="{C0AB8BB0-7543-42EC-9D61-4FE9D03388A3}" dt="2025-05-15T09:46:55.851" v="6045" actId="207"/>
          <ac:spMkLst>
            <pc:docMk/>
            <pc:sldMk cId="3144391340" sldId="315"/>
            <ac:spMk id="182" creationId="{8EF92C4C-AE11-6BA6-A87E-B528C0A184AE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183" creationId="{2ECECBEC-62FE-1F2F-B6C9-3F6ED2C79B7A}"/>
          </ac:spMkLst>
        </pc:spChg>
        <pc:spChg chg="mod topLvl">
          <ac:chgData name="Kompally, Nandishwar /IN Opella" userId="4ac454e7-a1bb-4d39-b611-a04f90cc53cf" providerId="ADAL" clId="{C0AB8BB0-7543-42EC-9D61-4FE9D03388A3}" dt="2025-05-15T06:46:57.672" v="4903" actId="165"/>
          <ac:spMkLst>
            <pc:docMk/>
            <pc:sldMk cId="3144391340" sldId="315"/>
            <ac:spMk id="190" creationId="{4728D5BB-2391-E34D-100F-E2DD6FC61134}"/>
          </ac:spMkLst>
        </pc:spChg>
        <pc:spChg chg="del mod ord topLvl">
          <ac:chgData name="Kompally, Nandishwar /IN Opella" userId="4ac454e7-a1bb-4d39-b611-a04f90cc53cf" providerId="ADAL" clId="{C0AB8BB0-7543-42EC-9D61-4FE9D03388A3}" dt="2025-05-15T05:43:31.955" v="3542" actId="478"/>
          <ac:spMkLst>
            <pc:docMk/>
            <pc:sldMk cId="3144391340" sldId="315"/>
            <ac:spMk id="191" creationId="{7464EC83-D1D0-97D6-4273-237BB1D1A742}"/>
          </ac:spMkLst>
        </pc:spChg>
        <pc:spChg chg="del mod ord topLvl">
          <ac:chgData name="Kompally, Nandishwar /IN Opella" userId="4ac454e7-a1bb-4d39-b611-a04f90cc53cf" providerId="ADAL" clId="{C0AB8BB0-7543-42EC-9D61-4FE9D03388A3}" dt="2025-05-15T05:43:31.955" v="3542" actId="478"/>
          <ac:spMkLst>
            <pc:docMk/>
            <pc:sldMk cId="3144391340" sldId="315"/>
            <ac:spMk id="192" creationId="{E9017E69-DDCE-0565-CA39-AC1F9F956D28}"/>
          </ac:spMkLst>
        </pc:spChg>
        <pc:spChg chg="del mod ord topLvl">
          <ac:chgData name="Kompally, Nandishwar /IN Opella" userId="4ac454e7-a1bb-4d39-b611-a04f90cc53cf" providerId="ADAL" clId="{C0AB8BB0-7543-42EC-9D61-4FE9D03388A3}" dt="2025-05-15T05:43:31.955" v="3542" actId="478"/>
          <ac:spMkLst>
            <pc:docMk/>
            <pc:sldMk cId="3144391340" sldId="315"/>
            <ac:spMk id="193" creationId="{0EB1F205-A696-862E-90AE-A8FCB6522893}"/>
          </ac:spMkLst>
        </pc:spChg>
        <pc:spChg chg="del mod ord topLvl">
          <ac:chgData name="Kompally, Nandishwar /IN Opella" userId="4ac454e7-a1bb-4d39-b611-a04f90cc53cf" providerId="ADAL" clId="{C0AB8BB0-7543-42EC-9D61-4FE9D03388A3}" dt="2025-05-15T05:43:31.955" v="3542" actId="478"/>
          <ac:spMkLst>
            <pc:docMk/>
            <pc:sldMk cId="3144391340" sldId="315"/>
            <ac:spMk id="194" creationId="{83C474D9-CB67-5835-6BB9-644B403D2A95}"/>
          </ac:spMkLst>
        </pc:spChg>
        <pc:spChg chg="add mod">
          <ac:chgData name="Kompally, Nandishwar /IN Opella" userId="4ac454e7-a1bb-4d39-b611-a04f90cc53cf" providerId="ADAL" clId="{C0AB8BB0-7543-42EC-9D61-4FE9D03388A3}" dt="2025-05-15T08:55:22.855" v="5111" actId="1036"/>
          <ac:spMkLst>
            <pc:docMk/>
            <pc:sldMk cId="3144391340" sldId="315"/>
            <ac:spMk id="195" creationId="{6A2AD38D-4A4F-15E3-C403-1E96333AEB10}"/>
          </ac:spMkLst>
        </pc:spChg>
        <pc:spChg chg="del mod">
          <ac:chgData name="Kompally, Nandishwar /IN Opella" userId="4ac454e7-a1bb-4d39-b611-a04f90cc53cf" providerId="ADAL" clId="{C0AB8BB0-7543-42EC-9D61-4FE9D03388A3}" dt="2025-05-15T05:53:48.084" v="3782" actId="478"/>
          <ac:spMkLst>
            <pc:docMk/>
            <pc:sldMk cId="3144391340" sldId="315"/>
            <ac:spMk id="198" creationId="{47D617C6-9BCB-4B4E-9D65-9F1BE15DD809}"/>
          </ac:spMkLst>
        </pc:spChg>
        <pc:spChg chg="mod topLvl">
          <ac:chgData name="Kompally, Nandishwar /IN Opella" userId="4ac454e7-a1bb-4d39-b611-a04f90cc53cf" providerId="ADAL" clId="{C0AB8BB0-7543-42EC-9D61-4FE9D03388A3}" dt="2025-05-15T09:35:31.250" v="5912" actId="1036"/>
          <ac:spMkLst>
            <pc:docMk/>
            <pc:sldMk cId="3144391340" sldId="315"/>
            <ac:spMk id="203" creationId="{429B5063-B2BA-B8CA-7486-AB8235DF4B0F}"/>
          </ac:spMkLst>
        </pc:spChg>
        <pc:spChg chg="mod topLvl">
          <ac:chgData name="Kompally, Nandishwar /IN Opella" userId="4ac454e7-a1bb-4d39-b611-a04f90cc53cf" providerId="ADAL" clId="{C0AB8BB0-7543-42EC-9D61-4FE9D03388A3}" dt="2025-05-15T08:56:19.192" v="5211" actId="207"/>
          <ac:spMkLst>
            <pc:docMk/>
            <pc:sldMk cId="3144391340" sldId="315"/>
            <ac:spMk id="208" creationId="{9F4F7F69-1CD4-704C-8466-1A5EE9E34683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1" creationId="{7CA69042-C881-0817-41DB-5139A3400318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2" creationId="{E9F34C26-D565-BC70-21FD-78907AF7552A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3" creationId="{DAD763FD-52A9-4497-2E07-7A0BD891AAD6}"/>
          </ac:spMkLst>
        </pc:spChg>
        <pc:spChg chg="mod topLvl">
          <ac:chgData name="Kompally, Nandishwar /IN Opella" userId="4ac454e7-a1bb-4d39-b611-a04f90cc53cf" providerId="ADAL" clId="{C0AB8BB0-7543-42EC-9D61-4FE9D03388A3}" dt="2025-05-15T08:56:19.192" v="5211" actId="207"/>
          <ac:spMkLst>
            <pc:docMk/>
            <pc:sldMk cId="3144391340" sldId="315"/>
            <ac:spMk id="215" creationId="{5B08DDB0-66A4-CB0A-E068-9F6E2CF13A34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6" creationId="{9F93EEF6-0FDA-05C7-DA20-67FA40462AF1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7" creationId="{D379634A-84F5-00F5-89CE-EDAC3BBDF6E5}"/>
          </ac:spMkLst>
        </pc:spChg>
        <pc:spChg chg="mod topLvl">
          <ac:chgData name="Kompally, Nandishwar /IN Opella" userId="4ac454e7-a1bb-4d39-b611-a04f90cc53cf" providerId="ADAL" clId="{C0AB8BB0-7543-42EC-9D61-4FE9D03388A3}" dt="2025-05-15T09:34:14.825" v="5890" actId="1582"/>
          <ac:spMkLst>
            <pc:docMk/>
            <pc:sldMk cId="3144391340" sldId="315"/>
            <ac:spMk id="218" creationId="{01893C64-2715-9050-EEE8-BF0BDA5EA91D}"/>
          </ac:spMkLst>
        </pc:spChg>
        <pc:spChg chg="mod topLvl">
          <ac:chgData name="Kompally, Nandishwar /IN Opella" userId="4ac454e7-a1bb-4d39-b611-a04f90cc53cf" providerId="ADAL" clId="{C0AB8BB0-7543-42EC-9D61-4FE9D03388A3}" dt="2025-05-15T08:57:44.669" v="5229" actId="120"/>
          <ac:spMkLst>
            <pc:docMk/>
            <pc:sldMk cId="3144391340" sldId="315"/>
            <ac:spMk id="219" creationId="{67B9EDC8-7A73-257D-6DD5-3C6A563D4B5D}"/>
          </ac:spMkLst>
        </pc:spChg>
        <pc:spChg chg="mod topLvl">
          <ac:chgData name="Kompally, Nandishwar /IN Opella" userId="4ac454e7-a1bb-4d39-b611-a04f90cc53cf" providerId="ADAL" clId="{C0AB8BB0-7543-42EC-9D61-4FE9D03388A3}" dt="2025-05-15T08:49:24.076" v="5005" actId="120"/>
          <ac:spMkLst>
            <pc:docMk/>
            <pc:sldMk cId="3144391340" sldId="315"/>
            <ac:spMk id="223" creationId="{4C661B14-9A85-28B7-8581-2F3B283584A7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38.651" v="4870" actId="478"/>
          <ac:spMkLst>
            <pc:docMk/>
            <pc:sldMk cId="3144391340" sldId="315"/>
            <ac:spMk id="224" creationId="{A29D052F-6031-FE70-8054-8C50467F84F3}"/>
          </ac:spMkLst>
        </pc:spChg>
        <pc:spChg chg="del mod">
          <ac:chgData name="Kompally, Nandishwar /IN Opella" userId="4ac454e7-a1bb-4d39-b611-a04f90cc53cf" providerId="ADAL" clId="{C0AB8BB0-7543-42EC-9D61-4FE9D03388A3}" dt="2025-05-15T05:55:06.856" v="3802" actId="478"/>
          <ac:spMkLst>
            <pc:docMk/>
            <pc:sldMk cId="3144391340" sldId="315"/>
            <ac:spMk id="225" creationId="{A2F439CB-F974-AD68-9B44-6056711503FB}"/>
          </ac:spMkLst>
        </pc:spChg>
        <pc:spChg chg="add mod">
          <ac:chgData name="Kompally, Nandishwar /IN Opella" userId="4ac454e7-a1bb-4d39-b611-a04f90cc53cf" providerId="ADAL" clId="{C0AB8BB0-7543-42EC-9D61-4FE9D03388A3}" dt="2025-05-15T08:56:07.721" v="5210" actId="1035"/>
          <ac:spMkLst>
            <pc:docMk/>
            <pc:sldMk cId="3144391340" sldId="315"/>
            <ac:spMk id="226" creationId="{AEEA294E-E4EB-B897-8C9B-7A1BDCCFA1BC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231" creationId="{636E66C9-82DE-8C99-ABF3-70201AEC1A4D}"/>
          </ac:spMkLst>
        </pc:spChg>
        <pc:spChg chg="mod topLvl">
          <ac:chgData name="Kompally, Nandishwar /IN Opella" userId="4ac454e7-a1bb-4d39-b611-a04f90cc53cf" providerId="ADAL" clId="{C0AB8BB0-7543-42EC-9D61-4FE9D03388A3}" dt="2025-05-15T09:35:02.689" v="5898" actId="207"/>
          <ac:spMkLst>
            <pc:docMk/>
            <pc:sldMk cId="3144391340" sldId="315"/>
            <ac:spMk id="232" creationId="{14A7529D-32AB-C292-49F1-E5E7D64919D9}"/>
          </ac:spMkLst>
        </pc:spChg>
        <pc:spChg chg="mod topLvl">
          <ac:chgData name="Kompally, Nandishwar /IN Opella" userId="4ac454e7-a1bb-4d39-b611-a04f90cc53cf" providerId="ADAL" clId="{C0AB8BB0-7543-42EC-9D61-4FE9D03388A3}" dt="2025-05-15T09:46:43.058" v="6042" actId="165"/>
          <ac:spMkLst>
            <pc:docMk/>
            <pc:sldMk cId="3144391340" sldId="315"/>
            <ac:spMk id="233" creationId="{41335004-80CA-E563-E233-955A846117D2}"/>
          </ac:spMkLst>
        </pc:spChg>
        <pc:spChg chg="del mod topLvl">
          <ac:chgData name="Kompally, Nandishwar /IN Opella" userId="4ac454e7-a1bb-4d39-b611-a04f90cc53cf" providerId="ADAL" clId="{C0AB8BB0-7543-42EC-9D61-4FE9D03388A3}" dt="2025-05-15T06:43:39.109" v="4789" actId="478"/>
          <ac:spMkLst>
            <pc:docMk/>
            <pc:sldMk cId="3144391340" sldId="315"/>
            <ac:spMk id="234" creationId="{6487F9A7-E731-A808-1865-D713DF84013C}"/>
          </ac:spMkLst>
        </pc:spChg>
        <pc:spChg chg="del mod topLvl">
          <ac:chgData name="Kompally, Nandishwar /IN Opella" userId="4ac454e7-a1bb-4d39-b611-a04f90cc53cf" providerId="ADAL" clId="{C0AB8BB0-7543-42EC-9D61-4FE9D03388A3}" dt="2025-05-15T06:43:39.109" v="4789" actId="478"/>
          <ac:spMkLst>
            <pc:docMk/>
            <pc:sldMk cId="3144391340" sldId="315"/>
            <ac:spMk id="235" creationId="{9C22CEFF-32BA-639B-21AE-0524CE9115DF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48.489" v="4876" actId="478"/>
          <ac:spMkLst>
            <pc:docMk/>
            <pc:sldMk cId="3144391340" sldId="315"/>
            <ac:spMk id="237" creationId="{88D2BADA-4B92-D0BF-3617-5AB6164DF960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48.489" v="4876" actId="478"/>
          <ac:spMkLst>
            <pc:docMk/>
            <pc:sldMk cId="3144391340" sldId="315"/>
            <ac:spMk id="239" creationId="{036F997D-0DDD-84EC-CCCF-13B814792C1A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48.489" v="4876" actId="478"/>
          <ac:spMkLst>
            <pc:docMk/>
            <pc:sldMk cId="3144391340" sldId="315"/>
            <ac:spMk id="241" creationId="{F89AE939-75B6-FE46-B767-77A82DDE4B83}"/>
          </ac:spMkLst>
        </pc:spChg>
        <pc:spChg chg="del mod">
          <ac:chgData name="Kompally, Nandishwar /IN Opella" userId="4ac454e7-a1bb-4d39-b611-a04f90cc53cf" providerId="ADAL" clId="{C0AB8BB0-7543-42EC-9D61-4FE9D03388A3}" dt="2025-05-15T05:58:13.790" v="3926" actId="478"/>
          <ac:spMkLst>
            <pc:docMk/>
            <pc:sldMk cId="3144391340" sldId="315"/>
            <ac:spMk id="246" creationId="{5041188E-C8D4-5344-4828-6B5DACEFA2EE}"/>
          </ac:spMkLst>
        </pc:spChg>
        <pc:spChg chg="del mod">
          <ac:chgData name="Kompally, Nandishwar /IN Opella" userId="4ac454e7-a1bb-4d39-b611-a04f90cc53cf" providerId="ADAL" clId="{C0AB8BB0-7543-42EC-9D61-4FE9D03388A3}" dt="2025-05-15T05:55:32.124" v="3819" actId="478"/>
          <ac:spMkLst>
            <pc:docMk/>
            <pc:sldMk cId="3144391340" sldId="315"/>
            <ac:spMk id="250" creationId="{73D9762A-D0BC-3FB5-01BC-0FADD33F44CA}"/>
          </ac:spMkLst>
        </pc:spChg>
        <pc:spChg chg="del mod">
          <ac:chgData name="Kompally, Nandishwar /IN Opella" userId="4ac454e7-a1bb-4d39-b611-a04f90cc53cf" providerId="ADAL" clId="{C0AB8BB0-7543-42EC-9D61-4FE9D03388A3}" dt="2025-05-15T05:58:48.147" v="3949" actId="478"/>
          <ac:spMkLst>
            <pc:docMk/>
            <pc:sldMk cId="3144391340" sldId="315"/>
            <ac:spMk id="252" creationId="{8BC65170-3C80-35A4-2EA2-AACA1E56138E}"/>
          </ac:spMkLst>
        </pc:spChg>
        <pc:spChg chg="del mod">
          <ac:chgData name="Kompally, Nandishwar /IN Opella" userId="4ac454e7-a1bb-4d39-b611-a04f90cc53cf" providerId="ADAL" clId="{C0AB8BB0-7543-42EC-9D61-4FE9D03388A3}" dt="2025-05-15T05:58:47.298" v="3948" actId="478"/>
          <ac:spMkLst>
            <pc:docMk/>
            <pc:sldMk cId="3144391340" sldId="315"/>
            <ac:spMk id="253" creationId="{113C9CCB-8F48-42CC-5270-C4089CD72186}"/>
          </ac:spMkLst>
        </pc:spChg>
        <pc:spChg chg="del mod">
          <ac:chgData name="Kompally, Nandishwar /IN Opella" userId="4ac454e7-a1bb-4d39-b611-a04f90cc53cf" providerId="ADAL" clId="{C0AB8BB0-7543-42EC-9D61-4FE9D03388A3}" dt="2025-05-15T06:15:19.792" v="4204" actId="478"/>
          <ac:spMkLst>
            <pc:docMk/>
            <pc:sldMk cId="3144391340" sldId="315"/>
            <ac:spMk id="255" creationId="{EA0A383D-A737-91A6-3F6E-23D52059285C}"/>
          </ac:spMkLst>
        </pc:spChg>
        <pc:spChg chg="del mod">
          <ac:chgData name="Kompally, Nandishwar /IN Opella" userId="4ac454e7-a1bb-4d39-b611-a04f90cc53cf" providerId="ADAL" clId="{C0AB8BB0-7543-42EC-9D61-4FE9D03388A3}" dt="2025-05-15T05:58:45.117" v="3947" actId="478"/>
          <ac:spMkLst>
            <pc:docMk/>
            <pc:sldMk cId="3144391340" sldId="315"/>
            <ac:spMk id="256" creationId="{C5EED184-8A73-0166-98E2-183C3EF11AB5}"/>
          </ac:spMkLst>
        </pc:spChg>
        <pc:spChg chg="add mod">
          <ac:chgData name="Kompally, Nandishwar /IN Opella" userId="4ac454e7-a1bb-4d39-b611-a04f90cc53cf" providerId="ADAL" clId="{C0AB8BB0-7543-42EC-9D61-4FE9D03388A3}" dt="2025-05-15T08:56:58.899" v="5221" actId="1076"/>
          <ac:spMkLst>
            <pc:docMk/>
            <pc:sldMk cId="3144391340" sldId="315"/>
            <ac:spMk id="258" creationId="{837A8D15-3154-B9C4-7493-762AC7ACABCD}"/>
          </ac:spMkLst>
        </pc:spChg>
        <pc:spChg chg="add mod ord">
          <ac:chgData name="Kompally, Nandishwar /IN Opella" userId="4ac454e7-a1bb-4d39-b611-a04f90cc53cf" providerId="ADAL" clId="{C0AB8BB0-7543-42EC-9D61-4FE9D03388A3}" dt="2025-05-15T09:46:51.971" v="6044" actId="207"/>
          <ac:spMkLst>
            <pc:docMk/>
            <pc:sldMk cId="3144391340" sldId="315"/>
            <ac:spMk id="260" creationId="{78CCA1FA-0F2A-C56E-382F-22DF7143B2E0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52.226" v="4879" actId="478"/>
          <ac:spMkLst>
            <pc:docMk/>
            <pc:sldMk cId="3144391340" sldId="315"/>
            <ac:spMk id="278" creationId="{6B4DCE09-E262-DAF0-F973-1AFA810D2E2E}"/>
          </ac:spMkLst>
        </pc:spChg>
        <pc:spChg chg="mod">
          <ac:chgData name="Kompally, Nandishwar /IN Opella" userId="4ac454e7-a1bb-4d39-b611-a04f90cc53cf" providerId="ADAL" clId="{C0AB8BB0-7543-42EC-9D61-4FE9D03388A3}" dt="2025-05-15T06:49:14.339" v="4933" actId="404"/>
          <ac:spMkLst>
            <pc:docMk/>
            <pc:sldMk cId="3144391340" sldId="315"/>
            <ac:spMk id="292" creationId="{B0B9515D-927C-AE9F-B6DA-EC619D2B1010}"/>
          </ac:spMkLst>
        </pc:spChg>
        <pc:spChg chg="mod ord topLvl">
          <ac:chgData name="Kompally, Nandishwar /IN Opella" userId="4ac454e7-a1bb-4d39-b611-a04f90cc53cf" providerId="ADAL" clId="{C0AB8BB0-7543-42EC-9D61-4FE9D03388A3}" dt="2025-05-15T06:47:16.479" v="4907" actId="242"/>
          <ac:spMkLst>
            <pc:docMk/>
            <pc:sldMk cId="3144391340" sldId="315"/>
            <ac:spMk id="294" creationId="{85A128C2-A7F9-CF2F-5153-755B8263E7AB}"/>
          </ac:spMkLst>
        </pc:spChg>
        <pc:spChg chg="del mod">
          <ac:chgData name="Kompally, Nandishwar /IN Opella" userId="4ac454e7-a1bb-4d39-b611-a04f90cc53cf" providerId="ADAL" clId="{C0AB8BB0-7543-42EC-9D61-4FE9D03388A3}" dt="2025-05-14T10:50:22.815" v="2476"/>
          <ac:spMkLst>
            <pc:docMk/>
            <pc:sldMk cId="3144391340" sldId="315"/>
            <ac:spMk id="295" creationId="{8D13BA3A-ABF0-14D1-C886-20702009D1EC}"/>
          </ac:spMkLst>
        </pc:spChg>
        <pc:spChg chg="mod topLvl">
          <ac:chgData name="Kompally, Nandishwar /IN Opella" userId="4ac454e7-a1bb-4d39-b611-a04f90cc53cf" providerId="ADAL" clId="{C0AB8BB0-7543-42EC-9D61-4FE9D03388A3}" dt="2025-05-15T09:35:34.855" v="5918" actId="1035"/>
          <ac:spMkLst>
            <pc:docMk/>
            <pc:sldMk cId="3144391340" sldId="315"/>
            <ac:spMk id="297" creationId="{AA09D060-CD5F-A6EB-E3BC-3841068810C8}"/>
          </ac:spMkLst>
        </pc:spChg>
        <pc:spChg chg="del mod">
          <ac:chgData name="Kompally, Nandishwar /IN Opella" userId="4ac454e7-a1bb-4d39-b611-a04f90cc53cf" providerId="ADAL" clId="{C0AB8BB0-7543-42EC-9D61-4FE9D03388A3}" dt="2025-05-15T06:20:20.606" v="4249" actId="478"/>
          <ac:spMkLst>
            <pc:docMk/>
            <pc:sldMk cId="3144391340" sldId="315"/>
            <ac:spMk id="298" creationId="{6433543D-E96D-7493-67BB-E484A547D12E}"/>
          </ac:spMkLst>
        </pc:spChg>
        <pc:spChg chg="del mod topLvl">
          <ac:chgData name="Kompally, Nandishwar /IN Opella" userId="4ac454e7-a1bb-4d39-b611-a04f90cc53cf" providerId="ADAL" clId="{C0AB8BB0-7543-42EC-9D61-4FE9D03388A3}" dt="2025-05-15T06:45:42.378" v="4873" actId="478"/>
          <ac:spMkLst>
            <pc:docMk/>
            <pc:sldMk cId="3144391340" sldId="315"/>
            <ac:spMk id="310" creationId="{BA652866-1097-3063-ECBF-737981520940}"/>
          </ac:spMkLst>
        </pc:spChg>
        <pc:grpChg chg="add mod">
          <ac:chgData name="Kompally, Nandishwar /IN Opella" userId="4ac454e7-a1bb-4d39-b611-a04f90cc53cf" providerId="ADAL" clId="{C0AB8BB0-7543-42EC-9D61-4FE9D03388A3}" dt="2025-05-15T10:13:10.878" v="6133" actId="164"/>
          <ac:grpSpMkLst>
            <pc:docMk/>
            <pc:sldMk cId="3144391340" sldId="315"/>
            <ac:grpSpMk id="7" creationId="{4DC43F37-6E95-1944-B42E-78D8BE895794}"/>
          </ac:grpSpMkLst>
        </pc:grpChg>
        <pc:grpChg chg="add mod">
          <ac:chgData name="Kompally, Nandishwar /IN Opella" userId="4ac454e7-a1bb-4d39-b611-a04f90cc53cf" providerId="ADAL" clId="{C0AB8BB0-7543-42EC-9D61-4FE9D03388A3}" dt="2025-05-15T10:13:10.312" v="6130" actId="164"/>
          <ac:grpSpMkLst>
            <pc:docMk/>
            <pc:sldMk cId="3144391340" sldId="315"/>
            <ac:grpSpMk id="10" creationId="{7241CFE2-110D-2587-685C-2E75CA2CDDB7}"/>
          </ac:grpSpMkLst>
        </pc:grpChg>
        <pc:grpChg chg="del mod">
          <ac:chgData name="Kompally, Nandishwar /IN Opella" userId="4ac454e7-a1bb-4d39-b611-a04f90cc53cf" providerId="ADAL" clId="{C0AB8BB0-7543-42EC-9D61-4FE9D03388A3}" dt="2025-05-15T04:28:25.494" v="2577" actId="27803"/>
          <ac:grpSpMkLst>
            <pc:docMk/>
            <pc:sldMk cId="3144391340" sldId="315"/>
            <ac:grpSpMk id="13" creationId="{94632AC9-10E0-D14D-81F0-EA6AF4CB4149}"/>
          </ac:grpSpMkLst>
        </pc:grpChg>
        <pc:grpChg chg="add del mod ord">
          <ac:chgData name="Kompally, Nandishwar /IN Opella" userId="4ac454e7-a1bb-4d39-b611-a04f90cc53cf" providerId="ADAL" clId="{C0AB8BB0-7543-42EC-9D61-4FE9D03388A3}" dt="2025-05-15T10:14:04.889" v="6165" actId="165"/>
          <ac:grpSpMkLst>
            <pc:docMk/>
            <pc:sldMk cId="3144391340" sldId="315"/>
            <ac:grpSpMk id="13" creationId="{EF36241D-2E57-0B66-CE4A-9DAF0EA20CAE}"/>
          </ac:grpSpMkLst>
        </pc:grpChg>
        <pc:grpChg chg="add mod">
          <ac:chgData name="Kompally, Nandishwar /IN Opella" userId="4ac454e7-a1bb-4d39-b611-a04f90cc53cf" providerId="ADAL" clId="{C0AB8BB0-7543-42EC-9D61-4FE9D03388A3}" dt="2025-05-15T10:14:33.326" v="6204" actId="1035"/>
          <ac:grpSpMkLst>
            <pc:docMk/>
            <pc:sldMk cId="3144391340" sldId="315"/>
            <ac:grpSpMk id="16" creationId="{26F6343A-D12A-5AA9-BDD5-4ED05EB6BF34}"/>
          </ac:grpSpMkLst>
        </pc:grpChg>
        <pc:grpChg chg="add mod">
          <ac:chgData name="Kompally, Nandishwar /IN Opella" userId="4ac454e7-a1bb-4d39-b611-a04f90cc53cf" providerId="ADAL" clId="{C0AB8BB0-7543-42EC-9D61-4FE9D03388A3}" dt="2025-05-15T04:53:05.305" v="2835" actId="164"/>
          <ac:grpSpMkLst>
            <pc:docMk/>
            <pc:sldMk cId="3144391340" sldId="315"/>
            <ac:grpSpMk id="17" creationId="{FBC440FD-B34F-2B36-7541-29DB361A98C2}"/>
          </ac:grpSpMkLst>
        </pc:grpChg>
        <pc:grpChg chg="add mod">
          <ac:chgData name="Kompally, Nandishwar /IN Opella" userId="4ac454e7-a1bb-4d39-b611-a04f90cc53cf" providerId="ADAL" clId="{C0AB8BB0-7543-42EC-9D61-4FE9D03388A3}" dt="2025-05-15T10:14:33.326" v="6204" actId="1035"/>
          <ac:grpSpMkLst>
            <pc:docMk/>
            <pc:sldMk cId="3144391340" sldId="315"/>
            <ac:grpSpMk id="18" creationId="{4D09FCCF-0D19-E54A-9FDE-FFBA4B549002}"/>
          </ac:grpSpMkLst>
        </pc:grpChg>
        <pc:grpChg chg="del mod">
          <ac:chgData name="Kompally, Nandishwar /IN Opella" userId="4ac454e7-a1bb-4d39-b611-a04f90cc53cf" providerId="ADAL" clId="{C0AB8BB0-7543-42EC-9D61-4FE9D03388A3}" dt="2025-05-14T09:07:27.654" v="2267" actId="27803"/>
          <ac:grpSpMkLst>
            <pc:docMk/>
            <pc:sldMk cId="3144391340" sldId="315"/>
            <ac:grpSpMk id="19" creationId="{41198CD6-E89D-573D-7675-9922AE45E944}"/>
          </ac:grpSpMkLst>
        </pc:grpChg>
        <pc:grpChg chg="del mod">
          <ac:chgData name="Kompally, Nandishwar /IN Opella" userId="4ac454e7-a1bb-4d39-b611-a04f90cc53cf" providerId="ADAL" clId="{C0AB8BB0-7543-42EC-9D61-4FE9D03388A3}" dt="2025-05-15T04:30:51.604" v="2612" actId="27803"/>
          <ac:grpSpMkLst>
            <pc:docMk/>
            <pc:sldMk cId="3144391340" sldId="315"/>
            <ac:grpSpMk id="20" creationId="{2846D86A-2A86-8C7C-474D-78058AE24210}"/>
          </ac:grpSpMkLst>
        </pc:grpChg>
        <pc:grpChg chg="add mod">
          <ac:chgData name="Kompally, Nandishwar /IN Opella" userId="4ac454e7-a1bb-4d39-b611-a04f90cc53cf" providerId="ADAL" clId="{C0AB8BB0-7543-42EC-9D61-4FE9D03388A3}" dt="2025-05-15T04:52:46.875" v="2828" actId="164"/>
          <ac:grpSpMkLst>
            <pc:docMk/>
            <pc:sldMk cId="3144391340" sldId="315"/>
            <ac:grpSpMk id="24" creationId="{34E17631-1910-9156-1CC4-F94EF069A41C}"/>
          </ac:grpSpMkLst>
        </pc:grpChg>
        <pc:grpChg chg="del mod">
          <ac:chgData name="Kompally, Nandishwar /IN Opella" userId="4ac454e7-a1bb-4d39-b611-a04f90cc53cf" providerId="ADAL" clId="{C0AB8BB0-7543-42EC-9D61-4FE9D03388A3}" dt="2025-05-14T09:08:30.788" v="2308" actId="27803"/>
          <ac:grpSpMkLst>
            <pc:docMk/>
            <pc:sldMk cId="3144391340" sldId="315"/>
            <ac:grpSpMk id="24" creationId="{F63BB9A2-5C6C-0A6F-2915-50522614312F}"/>
          </ac:grpSpMkLst>
        </pc:grpChg>
        <pc:grpChg chg="add mod">
          <ac:chgData name="Kompally, Nandishwar /IN Opella" userId="4ac454e7-a1bb-4d39-b611-a04f90cc53cf" providerId="ADAL" clId="{C0AB8BB0-7543-42EC-9D61-4FE9D03388A3}" dt="2025-05-15T10:11:09.441" v="6074"/>
          <ac:grpSpMkLst>
            <pc:docMk/>
            <pc:sldMk cId="3144391340" sldId="315"/>
            <ac:grpSpMk id="28" creationId="{C765B07D-DF25-1D50-4784-D24B7004125C}"/>
          </ac:grpSpMkLst>
        </pc:grpChg>
        <pc:grpChg chg="add del mod">
          <ac:chgData name="Kompally, Nandishwar /IN Opella" userId="4ac454e7-a1bb-4d39-b611-a04f90cc53cf" providerId="ADAL" clId="{C0AB8BB0-7543-42EC-9D61-4FE9D03388A3}" dt="2025-05-15T04:31:48.514" v="2662" actId="478"/>
          <ac:grpSpMkLst>
            <pc:docMk/>
            <pc:sldMk cId="3144391340" sldId="315"/>
            <ac:grpSpMk id="31" creationId="{0DB522DC-F8F8-FE77-D44C-50E280380CB1}"/>
          </ac:grpSpMkLst>
        </pc:grpChg>
        <pc:grpChg chg="add del mod">
          <ac:chgData name="Kompally, Nandishwar /IN Opella" userId="4ac454e7-a1bb-4d39-b611-a04f90cc53cf" providerId="ADAL" clId="{C0AB8BB0-7543-42EC-9D61-4FE9D03388A3}" dt="2025-05-15T04:30:48.323" v="2610" actId="478"/>
          <ac:grpSpMkLst>
            <pc:docMk/>
            <pc:sldMk cId="3144391340" sldId="315"/>
            <ac:grpSpMk id="35" creationId="{6E41C3E4-6784-262F-1E75-A94DD7549FB3}"/>
          </ac:grpSpMkLst>
        </pc:grpChg>
        <pc:grpChg chg="add mod">
          <ac:chgData name="Kompally, Nandishwar /IN Opella" userId="4ac454e7-a1bb-4d39-b611-a04f90cc53cf" providerId="ADAL" clId="{C0AB8BB0-7543-42EC-9D61-4FE9D03388A3}" dt="2025-05-15T10:13:07.676" v="6118" actId="14100"/>
          <ac:grpSpMkLst>
            <pc:docMk/>
            <pc:sldMk cId="3144391340" sldId="315"/>
            <ac:grpSpMk id="45" creationId="{546852FD-D8D3-1D39-5C08-D6400323F3C2}"/>
          </ac:grpSpMkLst>
        </pc:grpChg>
        <pc:grpChg chg="add mod">
          <ac:chgData name="Kompally, Nandishwar /IN Opella" userId="4ac454e7-a1bb-4d39-b611-a04f90cc53cf" providerId="ADAL" clId="{C0AB8BB0-7543-42EC-9D61-4FE9D03388A3}" dt="2025-05-15T10:13:22.042" v="6138" actId="1076"/>
          <ac:grpSpMkLst>
            <pc:docMk/>
            <pc:sldMk cId="3144391340" sldId="315"/>
            <ac:grpSpMk id="46" creationId="{14DD897C-5A53-0BA2-1225-9A9838075802}"/>
          </ac:grpSpMkLst>
        </pc:grpChg>
        <pc:grpChg chg="add mod">
          <ac:chgData name="Kompally, Nandishwar /IN Opella" userId="4ac454e7-a1bb-4d39-b611-a04f90cc53cf" providerId="ADAL" clId="{C0AB8BB0-7543-42EC-9D61-4FE9D03388A3}" dt="2025-05-15T10:13:26.786" v="6140" actId="465"/>
          <ac:grpSpMkLst>
            <pc:docMk/>
            <pc:sldMk cId="3144391340" sldId="315"/>
            <ac:grpSpMk id="47" creationId="{1A4E6D0C-CE1D-4045-41FC-2A0B65D737B9}"/>
          </ac:grpSpMkLst>
        </pc:grpChg>
        <pc:grpChg chg="add del mod">
          <ac:chgData name="Kompally, Nandishwar /IN Opella" userId="4ac454e7-a1bb-4d39-b611-a04f90cc53cf" providerId="ADAL" clId="{C0AB8BB0-7543-42EC-9D61-4FE9D03388A3}" dt="2025-05-15T09:00:39.379" v="5234" actId="478"/>
          <ac:grpSpMkLst>
            <pc:docMk/>
            <pc:sldMk cId="3144391340" sldId="315"/>
            <ac:grpSpMk id="48" creationId="{CB6CF29B-5572-1647-5D64-342778158DBB}"/>
          </ac:grpSpMkLst>
        </pc:grpChg>
        <pc:grpChg chg="add mod">
          <ac:chgData name="Kompally, Nandishwar /IN Opella" userId="4ac454e7-a1bb-4d39-b611-a04f90cc53cf" providerId="ADAL" clId="{C0AB8BB0-7543-42EC-9D61-4FE9D03388A3}" dt="2025-05-15T10:18:50.504" v="6253" actId="1035"/>
          <ac:grpSpMkLst>
            <pc:docMk/>
            <pc:sldMk cId="3144391340" sldId="315"/>
            <ac:grpSpMk id="49" creationId="{7012BE1F-003E-4C5B-18F6-282BAB3C1870}"/>
          </ac:grpSpMkLst>
        </pc:grpChg>
        <pc:grpChg chg="add del mod">
          <ac:chgData name="Kompally, Nandishwar /IN Opella" userId="4ac454e7-a1bb-4d39-b611-a04f90cc53cf" providerId="ADAL" clId="{C0AB8BB0-7543-42EC-9D61-4FE9D03388A3}" dt="2025-05-15T05:16:40.295" v="2996" actId="165"/>
          <ac:grpSpMkLst>
            <pc:docMk/>
            <pc:sldMk cId="3144391340" sldId="315"/>
            <ac:grpSpMk id="52" creationId="{6DC81BE0-9986-E312-3510-2E838FC44CFA}"/>
          </ac:grpSpMkLst>
        </pc:grpChg>
        <pc:grpChg chg="del mod">
          <ac:chgData name="Kompally, Nandishwar /IN Opella" userId="4ac454e7-a1bb-4d39-b611-a04f90cc53cf" providerId="ADAL" clId="{C0AB8BB0-7543-42EC-9D61-4FE9D03388A3}" dt="2025-05-15T05:16:15.656" v="2989" actId="27803"/>
          <ac:grpSpMkLst>
            <pc:docMk/>
            <pc:sldMk cId="3144391340" sldId="315"/>
            <ac:grpSpMk id="55" creationId="{65B70479-D364-3011-4894-FA81B4D75AB8}"/>
          </ac:grpSpMkLst>
        </pc:grpChg>
        <pc:grpChg chg="add mod topLvl">
          <ac:chgData name="Kompally, Nandishwar /IN Opella" userId="4ac454e7-a1bb-4d39-b611-a04f90cc53cf" providerId="ADAL" clId="{C0AB8BB0-7543-42EC-9D61-4FE9D03388A3}" dt="2025-05-15T10:14:31.642" v="6199"/>
          <ac:grpSpMkLst>
            <pc:docMk/>
            <pc:sldMk cId="3144391340" sldId="315"/>
            <ac:grpSpMk id="58" creationId="{E371912C-0290-F5B1-04D8-D979E113EAA1}"/>
          </ac:grpSpMkLst>
        </pc:grpChg>
        <pc:grpChg chg="del mod">
          <ac:chgData name="Kompally, Nandishwar /IN Opella" userId="4ac454e7-a1bb-4d39-b611-a04f90cc53cf" providerId="ADAL" clId="{C0AB8BB0-7543-42EC-9D61-4FE9D03388A3}" dt="2025-05-15T05:20:54.241" v="3072" actId="27803"/>
          <ac:grpSpMkLst>
            <pc:docMk/>
            <pc:sldMk cId="3144391340" sldId="315"/>
            <ac:grpSpMk id="66" creationId="{A89C9328-480A-55EC-4D56-5AABDB35F748}"/>
          </ac:grpSpMkLst>
        </pc:grpChg>
        <pc:grpChg chg="add mod topLvl">
          <ac:chgData name="Kompally, Nandishwar /IN Opella" userId="4ac454e7-a1bb-4d39-b611-a04f90cc53cf" providerId="ADAL" clId="{C0AB8BB0-7543-42EC-9D61-4FE9D03388A3}" dt="2025-05-15T10:14:31.646" v="6201"/>
          <ac:grpSpMkLst>
            <pc:docMk/>
            <pc:sldMk cId="3144391340" sldId="315"/>
            <ac:grpSpMk id="69" creationId="{3FFBE4CA-EDF8-7418-4D16-A4C25A9A075B}"/>
          </ac:grpSpMkLst>
        </pc:grpChg>
        <pc:grpChg chg="add del mod">
          <ac:chgData name="Kompally, Nandishwar /IN Opella" userId="4ac454e7-a1bb-4d39-b611-a04f90cc53cf" providerId="ADAL" clId="{C0AB8BB0-7543-42EC-9D61-4FE9D03388A3}" dt="2025-05-15T06:28:27.056" v="4321" actId="165"/>
          <ac:grpSpMkLst>
            <pc:docMk/>
            <pc:sldMk cId="3144391340" sldId="315"/>
            <ac:grpSpMk id="71" creationId="{DAEF0D63-09BA-1B34-2659-369AB6B93E6E}"/>
          </ac:grpSpMkLst>
        </pc:grpChg>
        <pc:grpChg chg="add del mod">
          <ac:chgData name="Kompally, Nandishwar /IN Opella" userId="4ac454e7-a1bb-4d39-b611-a04f90cc53cf" providerId="ADAL" clId="{C0AB8BB0-7543-42EC-9D61-4FE9D03388A3}" dt="2025-05-15T05:32:57.487" v="3252" actId="165"/>
          <ac:grpSpMkLst>
            <pc:docMk/>
            <pc:sldMk cId="3144391340" sldId="315"/>
            <ac:grpSpMk id="72" creationId="{64A951FF-EDD4-222D-567C-F9D0547EFD66}"/>
          </ac:grpSpMkLst>
        </pc:grpChg>
        <pc:grpChg chg="add del mod">
          <ac:chgData name="Kompally, Nandishwar /IN Opella" userId="4ac454e7-a1bb-4d39-b611-a04f90cc53cf" providerId="ADAL" clId="{C0AB8BB0-7543-42EC-9D61-4FE9D03388A3}" dt="2025-05-15T05:42:58.156" v="3533" actId="165"/>
          <ac:grpSpMkLst>
            <pc:docMk/>
            <pc:sldMk cId="3144391340" sldId="315"/>
            <ac:grpSpMk id="78" creationId="{BF89DE55-DED3-813B-4010-5AEE3DB40312}"/>
          </ac:grpSpMkLst>
        </pc:grpChg>
        <pc:grpChg chg="add mod topLvl">
          <ac:chgData name="Kompally, Nandishwar /IN Opella" userId="4ac454e7-a1bb-4d39-b611-a04f90cc53cf" providerId="ADAL" clId="{C0AB8BB0-7543-42EC-9D61-4FE9D03388A3}" dt="2025-05-15T06:47:20.222" v="4912" actId="1035"/>
          <ac:grpSpMkLst>
            <pc:docMk/>
            <pc:sldMk cId="3144391340" sldId="315"/>
            <ac:grpSpMk id="80" creationId="{0EAF66D0-97E6-8F25-F512-201163B6BC86}"/>
          </ac:grpSpMkLst>
        </pc:grpChg>
        <pc:grpChg chg="add del mod">
          <ac:chgData name="Kompally, Nandishwar /IN Opella" userId="4ac454e7-a1bb-4d39-b611-a04f90cc53cf" providerId="ADAL" clId="{C0AB8BB0-7543-42EC-9D61-4FE9D03388A3}" dt="2025-05-15T06:14:03.748" v="4132" actId="165"/>
          <ac:grpSpMkLst>
            <pc:docMk/>
            <pc:sldMk cId="3144391340" sldId="315"/>
            <ac:grpSpMk id="94" creationId="{22D5F2DA-444B-5085-0F60-C1F0627713D4}"/>
          </ac:grpSpMkLst>
        </pc:grpChg>
        <pc:grpChg chg="add mod topLvl">
          <ac:chgData name="Kompally, Nandishwar /IN Opella" userId="4ac454e7-a1bb-4d39-b611-a04f90cc53cf" providerId="ADAL" clId="{C0AB8BB0-7543-42EC-9D61-4FE9D03388A3}" dt="2025-05-15T09:46:43.058" v="6042" actId="165"/>
          <ac:grpSpMkLst>
            <pc:docMk/>
            <pc:sldMk cId="3144391340" sldId="315"/>
            <ac:grpSpMk id="99" creationId="{7DBE7BCE-FDC3-6855-EB83-1B4EE159AA86}"/>
          </ac:grpSpMkLst>
        </pc:grpChg>
        <pc:grpChg chg="add del mod">
          <ac:chgData name="Kompally, Nandishwar /IN Opella" userId="4ac454e7-a1bb-4d39-b611-a04f90cc53cf" providerId="ADAL" clId="{C0AB8BB0-7543-42EC-9D61-4FE9D03388A3}" dt="2025-05-15T06:30:47.539" v="4356" actId="165"/>
          <ac:grpSpMkLst>
            <pc:docMk/>
            <pc:sldMk cId="3144391340" sldId="315"/>
            <ac:grpSpMk id="139" creationId="{22EF80A4-4C88-294B-DB86-68E63C1AAF75}"/>
          </ac:grpSpMkLst>
        </pc:grpChg>
        <pc:grpChg chg="add del mod">
          <ac:chgData name="Kompally, Nandishwar /IN Opella" userId="4ac454e7-a1bb-4d39-b611-a04f90cc53cf" providerId="ADAL" clId="{C0AB8BB0-7543-42EC-9D61-4FE9D03388A3}" dt="2025-05-15T06:47:08.364" v="4905" actId="165"/>
          <ac:grpSpMkLst>
            <pc:docMk/>
            <pc:sldMk cId="3144391340" sldId="315"/>
            <ac:grpSpMk id="149" creationId="{0EA29710-A3CF-4965-C50A-C5B1FC5DD9AF}"/>
          </ac:grpSpMkLst>
        </pc:grpChg>
        <pc:grpChg chg="add del mod">
          <ac:chgData name="Kompally, Nandishwar /IN Opella" userId="4ac454e7-a1bb-4d39-b611-a04f90cc53cf" providerId="ADAL" clId="{C0AB8BB0-7543-42EC-9D61-4FE9D03388A3}" dt="2025-05-15T06:46:57.672" v="4903" actId="165"/>
          <ac:grpSpMkLst>
            <pc:docMk/>
            <pc:sldMk cId="3144391340" sldId="315"/>
            <ac:grpSpMk id="150" creationId="{E02468F3-115C-3A13-23D6-011CF39DF05E}"/>
          </ac:grpSpMkLst>
        </pc:grpChg>
        <pc:grpChg chg="add del mod">
          <ac:chgData name="Kompally, Nandishwar /IN Opella" userId="4ac454e7-a1bb-4d39-b611-a04f90cc53cf" providerId="ADAL" clId="{C0AB8BB0-7543-42EC-9D61-4FE9D03388A3}" dt="2025-05-15T10:11:03.138" v="6070" actId="165"/>
          <ac:grpSpMkLst>
            <pc:docMk/>
            <pc:sldMk cId="3144391340" sldId="315"/>
            <ac:grpSpMk id="151" creationId="{46FBCC0E-24D7-8F7A-5A37-01290C1605D7}"/>
          </ac:grpSpMkLst>
        </pc:grpChg>
        <pc:grpChg chg="add del mod">
          <ac:chgData name="Kompally, Nandishwar /IN Opella" userId="4ac454e7-a1bb-4d39-b611-a04f90cc53cf" providerId="ADAL" clId="{C0AB8BB0-7543-42EC-9D61-4FE9D03388A3}" dt="2025-05-15T08:47:46.380" v="4960" actId="165"/>
          <ac:grpSpMkLst>
            <pc:docMk/>
            <pc:sldMk cId="3144391340" sldId="315"/>
            <ac:grpSpMk id="154" creationId="{0AE5D8F7-5F7C-2AB0-FA50-A4E618D6ED84}"/>
          </ac:grpSpMkLst>
        </pc:grpChg>
        <pc:grpChg chg="add mod">
          <ac:chgData name="Kompally, Nandishwar /IN Opella" userId="4ac454e7-a1bb-4d39-b611-a04f90cc53cf" providerId="ADAL" clId="{C0AB8BB0-7543-42EC-9D61-4FE9D03388A3}" dt="2025-05-15T06:44:29.556" v="4799" actId="164"/>
          <ac:grpSpMkLst>
            <pc:docMk/>
            <pc:sldMk cId="3144391340" sldId="315"/>
            <ac:grpSpMk id="155" creationId="{A7108CC4-FB87-8AEF-0679-118EC366A189}"/>
          </ac:grpSpMkLst>
        </pc:grpChg>
        <pc:grpChg chg="add mod">
          <ac:chgData name="Kompally, Nandishwar /IN Opella" userId="4ac454e7-a1bb-4d39-b611-a04f90cc53cf" providerId="ADAL" clId="{C0AB8BB0-7543-42EC-9D61-4FE9D03388A3}" dt="2025-05-15T08:54:09.320" v="5081" actId="1076"/>
          <ac:grpSpMkLst>
            <pc:docMk/>
            <pc:sldMk cId="3144391340" sldId="315"/>
            <ac:grpSpMk id="161" creationId="{4A720379-B0BE-A894-34F2-D79B510F36F3}"/>
          </ac:grpSpMkLst>
        </pc:grpChg>
        <pc:grpChg chg="add del mod">
          <ac:chgData name="Kompally, Nandishwar /IN Opella" userId="4ac454e7-a1bb-4d39-b611-a04f90cc53cf" providerId="ADAL" clId="{C0AB8BB0-7543-42EC-9D61-4FE9D03388A3}" dt="2025-05-15T08:48:06.640" v="4978" actId="165"/>
          <ac:grpSpMkLst>
            <pc:docMk/>
            <pc:sldMk cId="3144391340" sldId="315"/>
            <ac:grpSpMk id="162" creationId="{829D3B86-9937-A47D-144B-1E48F9A498D6}"/>
          </ac:grpSpMkLst>
        </pc:grpChg>
        <pc:grpChg chg="del mod topLvl">
          <ac:chgData name="Kompally, Nandishwar /IN Opella" userId="4ac454e7-a1bb-4d39-b611-a04f90cc53cf" providerId="ADAL" clId="{C0AB8BB0-7543-42EC-9D61-4FE9D03388A3}" dt="2025-05-15T08:48:19.771" v="4979" actId="165"/>
          <ac:grpSpMkLst>
            <pc:docMk/>
            <pc:sldMk cId="3144391340" sldId="315"/>
            <ac:grpSpMk id="164" creationId="{E79CE979-40CD-6563-3FC1-A8B44506087E}"/>
          </ac:grpSpMkLst>
        </pc:grpChg>
        <pc:grpChg chg="add del mod ord">
          <ac:chgData name="Kompally, Nandishwar /IN Opella" userId="4ac454e7-a1bb-4d39-b611-a04f90cc53cf" providerId="ADAL" clId="{C0AB8BB0-7543-42EC-9D61-4FE9D03388A3}" dt="2025-05-15T09:46:43.058" v="6042" actId="165"/>
          <ac:grpSpMkLst>
            <pc:docMk/>
            <pc:sldMk cId="3144391340" sldId="315"/>
            <ac:grpSpMk id="172" creationId="{B06B658A-892D-68BF-F4DC-B2E22D17B8F7}"/>
          </ac:grpSpMkLst>
        </pc:grpChg>
        <pc:grpChg chg="add mod">
          <ac:chgData name="Kompally, Nandishwar /IN Opella" userId="4ac454e7-a1bb-4d39-b611-a04f90cc53cf" providerId="ADAL" clId="{C0AB8BB0-7543-42EC-9D61-4FE9D03388A3}" dt="2025-05-15T08:52:23.573" v="5059" actId="164"/>
          <ac:grpSpMkLst>
            <pc:docMk/>
            <pc:sldMk cId="3144391340" sldId="315"/>
            <ac:grpSpMk id="210" creationId="{BB242A31-BE34-A347-74B5-B191F700E40B}"/>
          </ac:grpSpMkLst>
        </pc:grpChg>
        <pc:grpChg chg="add mod">
          <ac:chgData name="Kompally, Nandishwar /IN Opella" userId="4ac454e7-a1bb-4d39-b611-a04f90cc53cf" providerId="ADAL" clId="{C0AB8BB0-7543-42EC-9D61-4FE9D03388A3}" dt="2025-05-15T08:52:26.445" v="5060" actId="1076"/>
          <ac:grpSpMkLst>
            <pc:docMk/>
            <pc:sldMk cId="3144391340" sldId="315"/>
            <ac:grpSpMk id="227" creationId="{07C3588A-9342-C3C5-90EB-685DEB70619A}"/>
          </ac:grpSpMkLst>
        </pc:grpChg>
        <pc:grpChg chg="del mod">
          <ac:chgData name="Kompally, Nandishwar /IN Opella" userId="4ac454e7-a1bb-4d39-b611-a04f90cc53cf" providerId="ADAL" clId="{C0AB8BB0-7543-42EC-9D61-4FE9D03388A3}" dt="2025-05-15T05:55:29.275" v="3818" actId="478"/>
          <ac:grpSpMkLst>
            <pc:docMk/>
            <pc:sldMk cId="3144391340" sldId="315"/>
            <ac:grpSpMk id="236" creationId="{B89769CF-1761-4786-7A01-16F332300FA8}"/>
          </ac:grpSpMkLst>
        </pc:grpChg>
        <pc:grpChg chg="add del mod">
          <ac:chgData name="Kompally, Nandishwar /IN Opella" userId="4ac454e7-a1bb-4d39-b611-a04f90cc53cf" providerId="ADAL" clId="{C0AB8BB0-7543-42EC-9D61-4FE9D03388A3}" dt="2025-05-15T08:53:48.313" v="5077" actId="165"/>
          <ac:grpSpMkLst>
            <pc:docMk/>
            <pc:sldMk cId="3144391340" sldId="315"/>
            <ac:grpSpMk id="248" creationId="{17BC14C4-FF16-1380-9732-8C0EF7A6DBB2}"/>
          </ac:grpSpMkLst>
        </pc:grpChg>
        <pc:grpChg chg="del mod topLvl">
          <ac:chgData name="Kompally, Nandishwar /IN Opella" userId="4ac454e7-a1bb-4d39-b611-a04f90cc53cf" providerId="ADAL" clId="{C0AB8BB0-7543-42EC-9D61-4FE9D03388A3}" dt="2025-05-15T06:45:51.022" v="4878" actId="478"/>
          <ac:grpSpMkLst>
            <pc:docMk/>
            <pc:sldMk cId="3144391340" sldId="315"/>
            <ac:grpSpMk id="300" creationId="{D38074CA-C3D2-FC8D-1DAD-822B36914CE4}"/>
          </ac:grpSpMkLst>
        </pc:grpChg>
        <pc:grpChg chg="del mod topLvl">
          <ac:chgData name="Kompally, Nandishwar /IN Opella" userId="4ac454e7-a1bb-4d39-b611-a04f90cc53cf" providerId="ADAL" clId="{C0AB8BB0-7543-42EC-9D61-4FE9D03388A3}" dt="2025-05-15T06:45:40.561" v="4871" actId="478"/>
          <ac:grpSpMkLst>
            <pc:docMk/>
            <pc:sldMk cId="3144391340" sldId="315"/>
            <ac:grpSpMk id="301" creationId="{95A5C82A-0447-A8F8-7F4E-8D9903D6BE0F}"/>
          </ac:grpSpMkLst>
        </pc:grpChg>
        <pc:graphicFrameChg chg="add del mod">
          <ac:chgData name="Kompally, Nandishwar /IN Opella" userId="4ac454e7-a1bb-4d39-b611-a04f90cc53cf" providerId="ADAL" clId="{C0AB8BB0-7543-42EC-9D61-4FE9D03388A3}" dt="2025-05-14T09:04:50.418" v="2258" actId="21"/>
          <ac:graphicFrameMkLst>
            <pc:docMk/>
            <pc:sldMk cId="3144391340" sldId="315"/>
            <ac:graphicFrameMk id="15" creationId="{F4AF9661-1785-EB89-7AB0-B98BEBE3F7B4}"/>
          </ac:graphicFrameMkLst>
        </pc:graphicFrameChg>
        <pc:picChg chg="mod">
          <ac:chgData name="Kompally, Nandishwar /IN Opella" userId="4ac454e7-a1bb-4d39-b611-a04f90cc53cf" providerId="ADAL" clId="{C0AB8BB0-7543-42EC-9D61-4FE9D03388A3}" dt="2025-05-14T05:14:11.276" v="1978"/>
          <ac:picMkLst>
            <pc:docMk/>
            <pc:sldMk cId="3144391340" sldId="315"/>
            <ac:picMk id="4" creationId="{27FF05AD-52B3-F1BC-C3AF-D8BEEE55D7E3}"/>
          </ac:picMkLst>
        </pc:picChg>
        <pc:picChg chg="mod modCrop">
          <ac:chgData name="Kompally, Nandishwar /IN Opella" userId="4ac454e7-a1bb-4d39-b611-a04f90cc53cf" providerId="ADAL" clId="{C0AB8BB0-7543-42EC-9D61-4FE9D03388A3}" dt="2025-05-15T04:51:47.295" v="2799" actId="1035"/>
          <ac:picMkLst>
            <pc:docMk/>
            <pc:sldMk cId="3144391340" sldId="315"/>
            <ac:picMk id="9" creationId="{022C52C1-6DF9-CE6C-B738-474FB53783D3}"/>
          </ac:picMkLst>
        </pc:picChg>
        <pc:picChg chg="add del mod">
          <ac:chgData name="Kompally, Nandishwar /IN Opella" userId="4ac454e7-a1bb-4d39-b611-a04f90cc53cf" providerId="ADAL" clId="{C0AB8BB0-7543-42EC-9D61-4FE9D03388A3}" dt="2025-05-14T05:14:13.501" v="1979" actId="478"/>
          <ac:picMkLst>
            <pc:docMk/>
            <pc:sldMk cId="3144391340" sldId="315"/>
            <ac:picMk id="10" creationId="{133B075D-57A3-72CC-41B6-B3075838BFE8}"/>
          </ac:picMkLst>
        </pc:picChg>
        <pc:picChg chg="add del mod">
          <ac:chgData name="Kompally, Nandishwar /IN Opella" userId="4ac454e7-a1bb-4d39-b611-a04f90cc53cf" providerId="ADAL" clId="{C0AB8BB0-7543-42EC-9D61-4FE9D03388A3}" dt="2025-05-15T04:28:25.494" v="2577" actId="27803"/>
          <ac:picMkLst>
            <pc:docMk/>
            <pc:sldMk cId="3144391340" sldId="315"/>
            <ac:picMk id="10" creationId="{5C9FEDCA-D238-D6AC-6036-D597A037889A}"/>
          </ac:picMkLst>
        </pc:picChg>
        <pc:picChg chg="del mod">
          <ac:chgData name="Kompally, Nandishwar /IN Opella" userId="4ac454e7-a1bb-4d39-b611-a04f90cc53cf" providerId="ADAL" clId="{C0AB8BB0-7543-42EC-9D61-4FE9D03388A3}" dt="2025-05-15T05:15:01.425" v="2973" actId="478"/>
          <ac:picMkLst>
            <pc:docMk/>
            <pc:sldMk cId="3144391340" sldId="315"/>
            <ac:picMk id="16" creationId="{09BCA4C0-4340-32E1-AFCB-C2C544AD40C1}"/>
          </ac:picMkLst>
        </pc:picChg>
        <pc:picChg chg="add del mod">
          <ac:chgData name="Kompally, Nandishwar /IN Opella" userId="4ac454e7-a1bb-4d39-b611-a04f90cc53cf" providerId="ADAL" clId="{C0AB8BB0-7543-42EC-9D61-4FE9D03388A3}" dt="2025-05-14T09:07:27.654" v="2267" actId="27803"/>
          <ac:picMkLst>
            <pc:docMk/>
            <pc:sldMk cId="3144391340" sldId="315"/>
            <ac:picMk id="18" creationId="{84BB7EF7-E805-078B-F80A-754C5FF5D016}"/>
          </ac:picMkLst>
        </pc:picChg>
        <pc:picChg chg="add del mod">
          <ac:chgData name="Kompally, Nandishwar /IN Opella" userId="4ac454e7-a1bb-4d39-b611-a04f90cc53cf" providerId="ADAL" clId="{C0AB8BB0-7543-42EC-9D61-4FE9D03388A3}" dt="2025-05-15T04:30:51.604" v="2612" actId="27803"/>
          <ac:picMkLst>
            <pc:docMk/>
            <pc:sldMk cId="3144391340" sldId="315"/>
            <ac:picMk id="19" creationId="{A5D853F5-CA47-648C-5656-375BD3FE88B2}"/>
          </ac:picMkLst>
        </pc:picChg>
        <pc:picChg chg="add del mod">
          <ac:chgData name="Kompally, Nandishwar /IN Opella" userId="4ac454e7-a1bb-4d39-b611-a04f90cc53cf" providerId="ADAL" clId="{C0AB8BB0-7543-42EC-9D61-4FE9D03388A3}" dt="2025-05-14T09:08:30.788" v="2308" actId="27803"/>
          <ac:picMkLst>
            <pc:docMk/>
            <pc:sldMk cId="3144391340" sldId="315"/>
            <ac:picMk id="23" creationId="{D8E2E69F-0411-7982-9C63-9B047E36CCF8}"/>
          </ac:picMkLst>
        </pc:picChg>
        <pc:picChg chg="del mod">
          <ac:chgData name="Kompally, Nandishwar /IN Opella" userId="4ac454e7-a1bb-4d39-b611-a04f90cc53cf" providerId="ADAL" clId="{C0AB8BB0-7543-42EC-9D61-4FE9D03388A3}" dt="2025-05-15T06:21:28.285" v="4268" actId="478"/>
          <ac:picMkLst>
            <pc:docMk/>
            <pc:sldMk cId="3144391340" sldId="315"/>
            <ac:picMk id="29" creationId="{D33E8123-41FA-F766-73C3-F298E59F9A2E}"/>
          </ac:picMkLst>
        </pc:picChg>
        <pc:picChg chg="add del mod">
          <ac:chgData name="Kompally, Nandishwar /IN Opella" userId="4ac454e7-a1bb-4d39-b611-a04f90cc53cf" providerId="ADAL" clId="{C0AB8BB0-7543-42EC-9D61-4FE9D03388A3}" dt="2025-05-15T05:16:15.656" v="2989" actId="27803"/>
          <ac:picMkLst>
            <pc:docMk/>
            <pc:sldMk cId="3144391340" sldId="315"/>
            <ac:picMk id="54" creationId="{3C0970E7-E794-EA30-D66B-4C3DB62C2F6B}"/>
          </ac:picMkLst>
        </pc:picChg>
        <pc:picChg chg="add del mod">
          <ac:chgData name="Kompally, Nandishwar /IN Opella" userId="4ac454e7-a1bb-4d39-b611-a04f90cc53cf" providerId="ADAL" clId="{C0AB8BB0-7543-42EC-9D61-4FE9D03388A3}" dt="2025-05-15T05:20:32.735" v="3063" actId="478"/>
          <ac:picMkLst>
            <pc:docMk/>
            <pc:sldMk cId="3144391340" sldId="315"/>
            <ac:picMk id="62" creationId="{600E2F4B-56E7-F9CC-66F3-91CC3E569470}"/>
          </ac:picMkLst>
        </pc:picChg>
        <pc:picChg chg="add del mod">
          <ac:chgData name="Kompally, Nandishwar /IN Opella" userId="4ac454e7-a1bb-4d39-b611-a04f90cc53cf" providerId="ADAL" clId="{C0AB8BB0-7543-42EC-9D61-4FE9D03388A3}" dt="2025-05-15T05:20:54.241" v="3072" actId="27803"/>
          <ac:picMkLst>
            <pc:docMk/>
            <pc:sldMk cId="3144391340" sldId="315"/>
            <ac:picMk id="65" creationId="{9D16CD60-4364-F82C-6739-18063EFC2E6F}"/>
          </ac:picMkLst>
        </pc:picChg>
        <pc:picChg chg="mod">
          <ac:chgData name="Kompally, Nandishwar /IN Opella" userId="4ac454e7-a1bb-4d39-b611-a04f90cc53cf" providerId="ADAL" clId="{C0AB8BB0-7543-42EC-9D61-4FE9D03388A3}" dt="2025-05-15T04:53:05.305" v="2835" actId="164"/>
          <ac:picMkLst>
            <pc:docMk/>
            <pc:sldMk cId="3144391340" sldId="315"/>
            <ac:picMk id="108" creationId="{CA9FBE11-5154-6B08-27B4-EC72DF07BA56}"/>
          </ac:picMkLst>
        </pc:picChg>
        <pc:picChg chg="mod">
          <ac:chgData name="Kompally, Nandishwar /IN Opella" userId="4ac454e7-a1bb-4d39-b611-a04f90cc53cf" providerId="ADAL" clId="{C0AB8BB0-7543-42EC-9D61-4FE9D03388A3}" dt="2025-05-15T04:52:46.875" v="2828" actId="164"/>
          <ac:picMkLst>
            <pc:docMk/>
            <pc:sldMk cId="3144391340" sldId="315"/>
            <ac:picMk id="113" creationId="{BD88B7CC-3170-1F5E-726F-C9D4A97980F5}"/>
          </ac:picMkLst>
        </pc:picChg>
        <pc:picChg chg="del mod">
          <ac:chgData name="Kompally, Nandishwar /IN Opella" userId="4ac454e7-a1bb-4d39-b611-a04f90cc53cf" providerId="ADAL" clId="{C0AB8BB0-7543-42EC-9D61-4FE9D03388A3}" dt="2025-05-15T05:22:12.598" v="3114" actId="478"/>
          <ac:picMkLst>
            <pc:docMk/>
            <pc:sldMk cId="3144391340" sldId="315"/>
            <ac:picMk id="117" creationId="{AA5EF98E-2804-6453-BD0D-3EB97EBD5028}"/>
          </ac:picMkLst>
        </pc:picChg>
        <pc:picChg chg="del mod">
          <ac:chgData name="Kompally, Nandishwar /IN Opella" userId="4ac454e7-a1bb-4d39-b611-a04f90cc53cf" providerId="ADAL" clId="{C0AB8BB0-7543-42EC-9D61-4FE9D03388A3}" dt="2025-05-15T05:22:12.598" v="3114" actId="478"/>
          <ac:picMkLst>
            <pc:docMk/>
            <pc:sldMk cId="3144391340" sldId="315"/>
            <ac:picMk id="122" creationId="{0B60015A-02FA-5A12-66B5-E8726B4996AF}"/>
          </ac:picMkLst>
        </pc:picChg>
        <pc:picChg chg="mod">
          <ac:chgData name="Kompally, Nandishwar /IN Opella" userId="4ac454e7-a1bb-4d39-b611-a04f90cc53cf" providerId="ADAL" clId="{C0AB8BB0-7543-42EC-9D61-4FE9D03388A3}" dt="2025-05-15T04:55:20.122" v="2853" actId="164"/>
          <ac:picMkLst>
            <pc:docMk/>
            <pc:sldMk cId="3144391340" sldId="315"/>
            <ac:picMk id="132" creationId="{DC4FCEB7-9526-C6D4-E5E9-22965B093D6C}"/>
          </ac:picMkLst>
        </pc:picChg>
        <pc:cxnChg chg="add del">
          <ac:chgData name="Kompally, Nandishwar /IN Opella" userId="4ac454e7-a1bb-4d39-b611-a04f90cc53cf" providerId="ADAL" clId="{C0AB8BB0-7543-42EC-9D61-4FE9D03388A3}" dt="2025-05-15T06:13:56.355" v="4130" actId="478"/>
          <ac:cxnSpMkLst>
            <pc:docMk/>
            <pc:sldMk cId="3144391340" sldId="315"/>
            <ac:cxnSpMk id="85" creationId="{0B8E50C7-BCFC-DEBD-C1CF-443AAABFCE90}"/>
          </ac:cxnSpMkLst>
        </pc:cxnChg>
        <pc:cxnChg chg="add mod">
          <ac:chgData name="Kompally, Nandishwar /IN Opella" userId="4ac454e7-a1bb-4d39-b611-a04f90cc53cf" providerId="ADAL" clId="{C0AB8BB0-7543-42EC-9D61-4FE9D03388A3}" dt="2025-05-15T09:46:43.058" v="6042" actId="165"/>
          <ac:cxnSpMkLst>
            <pc:docMk/>
            <pc:sldMk cId="3144391340" sldId="315"/>
            <ac:cxnSpMk id="86" creationId="{034D7B03-4651-332B-EBE5-FC1A5479B6F2}"/>
          </ac:cxnSpMkLst>
        </pc:cxnChg>
        <pc:cxnChg chg="add del mod">
          <ac:chgData name="Kompally, Nandishwar /IN Opella" userId="4ac454e7-a1bb-4d39-b611-a04f90cc53cf" providerId="ADAL" clId="{C0AB8BB0-7543-42EC-9D61-4FE9D03388A3}" dt="2025-05-15T06:13:57.885" v="4131" actId="478"/>
          <ac:cxnSpMkLst>
            <pc:docMk/>
            <pc:sldMk cId="3144391340" sldId="315"/>
            <ac:cxnSpMk id="87" creationId="{376346FC-17D9-92BC-8995-8599AA1E7313}"/>
          </ac:cxnSpMkLst>
        </pc:cxnChg>
        <pc:cxnChg chg="add del mod">
          <ac:chgData name="Kompally, Nandishwar /IN Opella" userId="4ac454e7-a1bb-4d39-b611-a04f90cc53cf" providerId="ADAL" clId="{C0AB8BB0-7543-42EC-9D61-4FE9D03388A3}" dt="2025-05-15T06:14:52.867" v="4155" actId="478"/>
          <ac:cxnSpMkLst>
            <pc:docMk/>
            <pc:sldMk cId="3144391340" sldId="315"/>
            <ac:cxnSpMk id="88" creationId="{631165A7-2248-2E15-FA29-A6010E46B2B6}"/>
          </ac:cxnSpMkLst>
        </pc:cxnChg>
        <pc:cxnChg chg="add mod">
          <ac:chgData name="Kompally, Nandishwar /IN Opella" userId="4ac454e7-a1bb-4d39-b611-a04f90cc53cf" providerId="ADAL" clId="{C0AB8BB0-7543-42EC-9D61-4FE9D03388A3}" dt="2025-05-15T09:46:43.058" v="6042" actId="165"/>
          <ac:cxnSpMkLst>
            <pc:docMk/>
            <pc:sldMk cId="3144391340" sldId="315"/>
            <ac:cxnSpMk id="95" creationId="{AF018BC6-CBF8-BBB1-E4E3-829B99F92545}"/>
          </ac:cxnSpMkLst>
        </pc:cxnChg>
        <pc:cxnChg chg="add mod">
          <ac:chgData name="Kompally, Nandishwar /IN Opella" userId="4ac454e7-a1bb-4d39-b611-a04f90cc53cf" providerId="ADAL" clId="{C0AB8BB0-7543-42EC-9D61-4FE9D03388A3}" dt="2025-05-15T09:46:43.058" v="6042" actId="165"/>
          <ac:cxnSpMkLst>
            <pc:docMk/>
            <pc:sldMk cId="3144391340" sldId="315"/>
            <ac:cxnSpMk id="97" creationId="{F3F7B3E8-EA4D-7275-B726-E4BA5236730E}"/>
          </ac:cxnSpMkLst>
        </pc:cxnChg>
        <pc:cxnChg chg="add mod topLvl">
          <ac:chgData name="Kompally, Nandishwar /IN Opella" userId="4ac454e7-a1bb-4d39-b611-a04f90cc53cf" providerId="ADAL" clId="{C0AB8BB0-7543-42EC-9D61-4FE9D03388A3}" dt="2025-05-15T08:54:29.930" v="5085" actId="1076"/>
          <ac:cxnSpMkLst>
            <pc:docMk/>
            <pc:sldMk cId="3144391340" sldId="315"/>
            <ac:cxnSpMk id="153" creationId="{ADF25AAC-0185-8EDD-65A2-833064FDE982}"/>
          </ac:cxnSpMkLst>
        </pc:cxnChg>
        <pc:cxnChg chg="mod">
          <ac:chgData name="Kompally, Nandishwar /IN Opella" userId="4ac454e7-a1bb-4d39-b611-a04f90cc53cf" providerId="ADAL" clId="{C0AB8BB0-7543-42EC-9D61-4FE9D03388A3}" dt="2025-05-15T06:41:59.372" v="4698" actId="571"/>
          <ac:cxnSpMkLst>
            <pc:docMk/>
            <pc:sldMk cId="3144391340" sldId="315"/>
            <ac:cxnSpMk id="156" creationId="{128E9394-D073-2D4B-66AF-C2A1352405D2}"/>
          </ac:cxnSpMkLst>
        </pc:cxnChg>
        <pc:cxnChg chg="mod">
          <ac:chgData name="Kompally, Nandishwar /IN Opella" userId="4ac454e7-a1bb-4d39-b611-a04f90cc53cf" providerId="ADAL" clId="{C0AB8BB0-7543-42EC-9D61-4FE9D03388A3}" dt="2025-05-15T06:42:35.326" v="4760" actId="1035"/>
          <ac:cxnSpMkLst>
            <pc:docMk/>
            <pc:sldMk cId="3144391340" sldId="315"/>
            <ac:cxnSpMk id="157" creationId="{DCA7F1F2-AF1C-B4B0-9E20-E19194B6CA72}"/>
          </ac:cxnSpMkLst>
        </pc:cxnChg>
        <pc:cxnChg chg="mod">
          <ac:chgData name="Kompally, Nandishwar /IN Opella" userId="4ac454e7-a1bb-4d39-b611-a04f90cc53cf" providerId="ADAL" clId="{C0AB8BB0-7543-42EC-9D61-4FE9D03388A3}" dt="2025-05-15T06:42:35.326" v="4760" actId="1035"/>
          <ac:cxnSpMkLst>
            <pc:docMk/>
            <pc:sldMk cId="3144391340" sldId="315"/>
            <ac:cxnSpMk id="158" creationId="{633C885B-B160-85E1-B242-FB35FAF91F26}"/>
          </ac:cxnSpMkLst>
        </pc:cxnChg>
        <pc:cxnChg chg="mod topLvl">
          <ac:chgData name="Kompally, Nandishwar /IN Opella" userId="4ac454e7-a1bb-4d39-b611-a04f90cc53cf" providerId="ADAL" clId="{C0AB8BB0-7543-42EC-9D61-4FE9D03388A3}" dt="2025-05-15T08:52:23.573" v="5059" actId="164"/>
          <ac:cxnSpMkLst>
            <pc:docMk/>
            <pc:sldMk cId="3144391340" sldId="315"/>
            <ac:cxnSpMk id="169" creationId="{E98A7855-50DB-EDC0-C698-B25850BFBD30}"/>
          </ac:cxnSpMkLst>
        </pc:cxnChg>
        <pc:cxnChg chg="mod topLvl">
          <ac:chgData name="Kompally, Nandishwar /IN Opella" userId="4ac454e7-a1bb-4d39-b611-a04f90cc53cf" providerId="ADAL" clId="{C0AB8BB0-7543-42EC-9D61-4FE9D03388A3}" dt="2025-05-15T08:52:23.573" v="5059" actId="164"/>
          <ac:cxnSpMkLst>
            <pc:docMk/>
            <pc:sldMk cId="3144391340" sldId="315"/>
            <ac:cxnSpMk id="170" creationId="{81860DB5-D021-2390-D5B5-9AF526EA0DEF}"/>
          </ac:cxnSpMkLst>
        </pc:cxnChg>
        <pc:cxnChg chg="mod topLvl">
          <ac:chgData name="Kompally, Nandishwar /IN Opella" userId="4ac454e7-a1bb-4d39-b611-a04f90cc53cf" providerId="ADAL" clId="{C0AB8BB0-7543-42EC-9D61-4FE9D03388A3}" dt="2025-05-15T08:52:23.573" v="5059" actId="164"/>
          <ac:cxnSpMkLst>
            <pc:docMk/>
            <pc:sldMk cId="3144391340" sldId="315"/>
            <ac:cxnSpMk id="171" creationId="{2660A120-9C28-BD5C-0837-60A7741720CC}"/>
          </ac:cxnSpMkLst>
        </pc:cxnChg>
        <pc:cxnChg chg="add del mod">
          <ac:chgData name="Kompally, Nandishwar /IN Opella" userId="4ac454e7-a1bb-4d39-b611-a04f90cc53cf" providerId="ADAL" clId="{C0AB8BB0-7543-42EC-9D61-4FE9D03388A3}" dt="2025-05-15T08:48:52.967" v="4999" actId="478"/>
          <ac:cxnSpMkLst>
            <pc:docMk/>
            <pc:sldMk cId="3144391340" sldId="315"/>
            <ac:cxnSpMk id="173" creationId="{C48C2451-CCCC-2337-59C8-A56AF1BAC9D8}"/>
          </ac:cxnSpMkLst>
        </pc:cxnChg>
        <pc:cxnChg chg="add mod">
          <ac:chgData name="Kompally, Nandishwar /IN Opella" userId="4ac454e7-a1bb-4d39-b611-a04f90cc53cf" providerId="ADAL" clId="{C0AB8BB0-7543-42EC-9D61-4FE9D03388A3}" dt="2025-05-15T08:50:51.763" v="5026" actId="164"/>
          <ac:cxnSpMkLst>
            <pc:docMk/>
            <pc:sldMk cId="3144391340" sldId="315"/>
            <ac:cxnSpMk id="196" creationId="{2D500ADE-4ACC-4491-33E5-4B9A3751C02C}"/>
          </ac:cxnSpMkLst>
        </pc:cxnChg>
        <pc:cxnChg chg="del mod">
          <ac:chgData name="Kompally, Nandishwar /IN Opella" userId="4ac454e7-a1bb-4d39-b611-a04f90cc53cf" providerId="ADAL" clId="{C0AB8BB0-7543-42EC-9D61-4FE9D03388A3}" dt="2025-05-15T06:34:37.949" v="4483" actId="478"/>
          <ac:cxnSpMkLst>
            <pc:docMk/>
            <pc:sldMk cId="3144391340" sldId="315"/>
            <ac:cxnSpMk id="197" creationId="{1D25C62A-5100-C932-46E5-480F9B901B1D}"/>
          </ac:cxnSpMkLst>
        </pc:cxnChg>
        <pc:cxnChg chg="add mod">
          <ac:chgData name="Kompally, Nandishwar /IN Opella" userId="4ac454e7-a1bb-4d39-b611-a04f90cc53cf" providerId="ADAL" clId="{C0AB8BB0-7543-42EC-9D61-4FE9D03388A3}" dt="2025-05-15T08:50:51.763" v="5026" actId="164"/>
          <ac:cxnSpMkLst>
            <pc:docMk/>
            <pc:sldMk cId="3144391340" sldId="315"/>
            <ac:cxnSpMk id="200" creationId="{885EE55F-7AED-4173-3229-77B3EEA26846}"/>
          </ac:cxnSpMkLst>
        </pc:cxnChg>
        <pc:cxnChg chg="add mod">
          <ac:chgData name="Kompally, Nandishwar /IN Opella" userId="4ac454e7-a1bb-4d39-b611-a04f90cc53cf" providerId="ADAL" clId="{C0AB8BB0-7543-42EC-9D61-4FE9D03388A3}" dt="2025-05-15T08:50:51.763" v="5026" actId="164"/>
          <ac:cxnSpMkLst>
            <pc:docMk/>
            <pc:sldMk cId="3144391340" sldId="315"/>
            <ac:cxnSpMk id="204" creationId="{CB07B51C-447F-1973-2AC4-60F6D9C74389}"/>
          </ac:cxnSpMkLst>
        </pc:cxnChg>
        <pc:cxnChg chg="mod topLvl">
          <ac:chgData name="Kompally, Nandishwar /IN Opella" userId="4ac454e7-a1bb-4d39-b611-a04f90cc53cf" providerId="ADAL" clId="{C0AB8BB0-7543-42EC-9D61-4FE9D03388A3}" dt="2025-05-15T06:48:00.092" v="4928" actId="1076"/>
          <ac:cxnSpMkLst>
            <pc:docMk/>
            <pc:sldMk cId="3144391340" sldId="315"/>
            <ac:cxnSpMk id="207" creationId="{0929B1DF-DA95-5BC5-6E7B-3285C7C2D9C0}"/>
          </ac:cxnSpMkLst>
        </pc:cxnChg>
        <pc:cxnChg chg="mod topLvl">
          <ac:chgData name="Kompally, Nandishwar /IN Opella" userId="4ac454e7-a1bb-4d39-b611-a04f90cc53cf" providerId="ADAL" clId="{C0AB8BB0-7543-42EC-9D61-4FE9D03388A3}" dt="2025-05-15T06:48:00.092" v="4928" actId="1076"/>
          <ac:cxnSpMkLst>
            <pc:docMk/>
            <pc:sldMk cId="3144391340" sldId="315"/>
            <ac:cxnSpMk id="214" creationId="{E82B12FF-0EF5-C9E2-DEE8-3E828D91E2EA}"/>
          </ac:cxnSpMkLst>
        </pc:cxnChg>
        <pc:cxnChg chg="add mod">
          <ac:chgData name="Kompally, Nandishwar /IN Opella" userId="4ac454e7-a1bb-4d39-b611-a04f90cc53cf" providerId="ADAL" clId="{C0AB8BB0-7543-42EC-9D61-4FE9D03388A3}" dt="2025-05-15T08:56:07.721" v="5210" actId="1035"/>
          <ac:cxnSpMkLst>
            <pc:docMk/>
            <pc:sldMk cId="3144391340" sldId="315"/>
            <ac:cxnSpMk id="220" creationId="{81715EF4-EB13-84A3-B387-BD874A4696F0}"/>
          </ac:cxnSpMkLst>
        </pc:cxnChg>
        <pc:cxnChg chg="add mod topLvl">
          <ac:chgData name="Kompally, Nandishwar /IN Opella" userId="4ac454e7-a1bb-4d39-b611-a04f90cc53cf" providerId="ADAL" clId="{C0AB8BB0-7543-42EC-9D61-4FE9D03388A3}" dt="2025-05-15T08:54:01.738" v="5079" actId="1076"/>
          <ac:cxnSpMkLst>
            <pc:docMk/>
            <pc:sldMk cId="3144391340" sldId="315"/>
            <ac:cxnSpMk id="229" creationId="{30653652-840B-A72C-5542-8AA98F8F8D18}"/>
          </ac:cxnSpMkLst>
        </pc:cxnChg>
        <pc:cxnChg chg="add mod topLvl">
          <ac:chgData name="Kompally, Nandishwar /IN Opella" userId="4ac454e7-a1bb-4d39-b611-a04f90cc53cf" providerId="ADAL" clId="{C0AB8BB0-7543-42EC-9D61-4FE9D03388A3}" dt="2025-05-15T08:53:48.313" v="5077" actId="165"/>
          <ac:cxnSpMkLst>
            <pc:docMk/>
            <pc:sldMk cId="3144391340" sldId="315"/>
            <ac:cxnSpMk id="230" creationId="{3039FF9A-5B59-C2C2-7570-11E0FB52CEA9}"/>
          </ac:cxnSpMkLst>
        </pc:cxnChg>
        <pc:cxnChg chg="mod topLvl">
          <ac:chgData name="Kompally, Nandishwar /IN Opella" userId="4ac454e7-a1bb-4d39-b611-a04f90cc53cf" providerId="ADAL" clId="{C0AB8BB0-7543-42EC-9D61-4FE9D03388A3}" dt="2025-05-15T06:48:00.092" v="4928" actId="1076"/>
          <ac:cxnSpMkLst>
            <pc:docMk/>
            <pc:sldMk cId="3144391340" sldId="315"/>
            <ac:cxnSpMk id="242" creationId="{DC710735-3741-3923-899C-FA1646164CFB}"/>
          </ac:cxnSpMkLst>
        </pc:cxnChg>
        <pc:cxnChg chg="add mod topLvl">
          <ac:chgData name="Kompally, Nandishwar /IN Opella" userId="4ac454e7-a1bb-4d39-b611-a04f90cc53cf" providerId="ADAL" clId="{C0AB8BB0-7543-42EC-9D61-4FE9D03388A3}" dt="2025-05-15T08:53:48.313" v="5077" actId="165"/>
          <ac:cxnSpMkLst>
            <pc:docMk/>
            <pc:sldMk cId="3144391340" sldId="315"/>
            <ac:cxnSpMk id="243" creationId="{C2EA60DC-2E26-6807-63A9-C7E53D97B62B}"/>
          </ac:cxnSpMkLst>
        </pc:cxnChg>
        <pc:cxnChg chg="mod topLvl">
          <ac:chgData name="Kompally, Nandishwar /IN Opella" userId="4ac454e7-a1bb-4d39-b611-a04f90cc53cf" providerId="ADAL" clId="{C0AB8BB0-7543-42EC-9D61-4FE9D03388A3}" dt="2025-05-15T08:47:35.461" v="4955"/>
          <ac:cxnSpMkLst>
            <pc:docMk/>
            <pc:sldMk cId="3144391340" sldId="315"/>
            <ac:cxnSpMk id="244" creationId="{12B1AF43-BAA9-7EDF-ACD8-61C4E7F06DB0}"/>
          </ac:cxnSpMkLst>
        </pc:cxnChg>
        <pc:cxnChg chg="add mod topLvl">
          <ac:chgData name="Kompally, Nandishwar /IN Opella" userId="4ac454e7-a1bb-4d39-b611-a04f90cc53cf" providerId="ADAL" clId="{C0AB8BB0-7543-42EC-9D61-4FE9D03388A3}" dt="2025-05-15T08:55:36.754" v="5113" actId="14100"/>
          <ac:cxnSpMkLst>
            <pc:docMk/>
            <pc:sldMk cId="3144391340" sldId="315"/>
            <ac:cxnSpMk id="245" creationId="{BEA41399-7594-8664-7A47-10874A5068E7}"/>
          </ac:cxnSpMkLst>
        </pc:cxnChg>
        <pc:cxnChg chg="mod topLvl">
          <ac:chgData name="Kompally, Nandishwar /IN Opella" userId="4ac454e7-a1bb-4d39-b611-a04f90cc53cf" providerId="ADAL" clId="{C0AB8BB0-7543-42EC-9D61-4FE9D03388A3}" dt="2025-05-15T08:47:46.380" v="4960" actId="165"/>
          <ac:cxnSpMkLst>
            <pc:docMk/>
            <pc:sldMk cId="3144391340" sldId="315"/>
            <ac:cxnSpMk id="247" creationId="{CC84442B-554B-5815-D6D2-1B59D4B98EF2}"/>
          </ac:cxnSpMkLst>
        </pc:cxnChg>
        <pc:cxnChg chg="add mod">
          <ac:chgData name="Kompally, Nandishwar /IN Opella" userId="4ac454e7-a1bb-4d39-b611-a04f90cc53cf" providerId="ADAL" clId="{C0AB8BB0-7543-42EC-9D61-4FE9D03388A3}" dt="2025-05-15T08:55:54.269" v="5205" actId="1038"/>
          <ac:cxnSpMkLst>
            <pc:docMk/>
            <pc:sldMk cId="3144391340" sldId="315"/>
            <ac:cxnSpMk id="251" creationId="{0404B446-89F5-23CC-8D26-EE14EB2CCD0B}"/>
          </ac:cxnSpMkLst>
        </pc:cxnChg>
        <pc:cxnChg chg="mod topLvl">
          <ac:chgData name="Kompally, Nandishwar /IN Opella" userId="4ac454e7-a1bb-4d39-b611-a04f90cc53cf" providerId="ADAL" clId="{C0AB8BB0-7543-42EC-9D61-4FE9D03388A3}" dt="2025-05-15T08:47:46.380" v="4960" actId="165"/>
          <ac:cxnSpMkLst>
            <pc:docMk/>
            <pc:sldMk cId="3144391340" sldId="315"/>
            <ac:cxnSpMk id="254" creationId="{7EE8F9BC-4956-D8E2-92FF-69BCADD4D7FC}"/>
          </ac:cxnSpMkLst>
        </pc:cxnChg>
        <pc:cxnChg chg="add mod">
          <ac:chgData name="Kompally, Nandishwar /IN Opella" userId="4ac454e7-a1bb-4d39-b611-a04f90cc53cf" providerId="ADAL" clId="{C0AB8BB0-7543-42EC-9D61-4FE9D03388A3}" dt="2025-05-15T09:35:19.519" v="5900" actId="571"/>
          <ac:cxnSpMkLst>
            <pc:docMk/>
            <pc:sldMk cId="3144391340" sldId="315"/>
            <ac:cxnSpMk id="259" creationId="{D7A5968D-CCEC-42F7-6CB7-79D1BEA0763A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5:44.185" v="4875" actId="478"/>
          <ac:cxnSpMkLst>
            <pc:docMk/>
            <pc:sldMk cId="3144391340" sldId="315"/>
            <ac:cxnSpMk id="261" creationId="{FE858E0D-496D-CE81-C96E-46CFEE52F653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1:56.992" v="4697" actId="478"/>
          <ac:cxnSpMkLst>
            <pc:docMk/>
            <pc:sldMk cId="3144391340" sldId="315"/>
            <ac:cxnSpMk id="267" creationId="{E0361726-7311-DBA0-1447-216E9BEE5418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3:06.930" v="4777" actId="478"/>
          <ac:cxnSpMkLst>
            <pc:docMk/>
            <pc:sldMk cId="3144391340" sldId="315"/>
            <ac:cxnSpMk id="270" creationId="{416208C0-96C6-8900-1DB0-7D7A360AEE4D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271" creationId="{F249BF0C-85C1-F2CF-BFEA-EE50AE8CD60B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272" creationId="{24B75364-A939-3707-9D08-C8406F91BAF1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3:40.920" v="4791" actId="478"/>
          <ac:cxnSpMkLst>
            <pc:docMk/>
            <pc:sldMk cId="3144391340" sldId="315"/>
            <ac:cxnSpMk id="274" creationId="{41450591-CD6A-7379-98D0-E20A051F77F4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3:40.108" v="4790" actId="478"/>
          <ac:cxnSpMkLst>
            <pc:docMk/>
            <pc:sldMk cId="3144391340" sldId="315"/>
            <ac:cxnSpMk id="275" creationId="{FA96B1A0-2626-CF69-88CD-2D9236D591FF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9:10.700" v="4931" actId="478"/>
          <ac:cxnSpMkLst>
            <pc:docMk/>
            <pc:sldMk cId="3144391340" sldId="315"/>
            <ac:cxnSpMk id="276" creationId="{2336F40F-C2CA-13BB-216C-D40412FCE8D2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5:50.067" v="4877" actId="478"/>
          <ac:cxnSpMkLst>
            <pc:docMk/>
            <pc:sldMk cId="3144391340" sldId="315"/>
            <ac:cxnSpMk id="279" creationId="{914ECB10-1843-902F-3BED-A36A341CD6B5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9:31.805" v="4934" actId="478"/>
          <ac:cxnSpMkLst>
            <pc:docMk/>
            <pc:sldMk cId="3144391340" sldId="315"/>
            <ac:cxnSpMk id="281" creationId="{4C9A5AFC-A0C7-C45E-7D58-56835B717931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282" creationId="{F2528BC1-0459-9C5A-ED44-A3AA98D2BC68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9:31.805" v="4934" actId="478"/>
          <ac:cxnSpMkLst>
            <pc:docMk/>
            <pc:sldMk cId="3144391340" sldId="315"/>
            <ac:cxnSpMk id="283" creationId="{612049F7-D643-58A0-89F4-65D5A93380F7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9:11.585" v="4932" actId="478"/>
          <ac:cxnSpMkLst>
            <pc:docMk/>
            <pc:sldMk cId="3144391340" sldId="315"/>
            <ac:cxnSpMk id="285" creationId="{2716CC54-E249-F3B4-3B28-D43A77FB0C9A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302" creationId="{EB398292-E773-C66A-1878-48EBF1EC3482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303" creationId="{E9F2CBF6-2ADC-9C64-1643-B4CF693E6B99}"/>
          </ac:cxnSpMkLst>
        </pc:cxnChg>
        <pc:cxnChg chg="mod">
          <ac:chgData name="Kompally, Nandishwar /IN Opella" userId="4ac454e7-a1bb-4d39-b611-a04f90cc53cf" providerId="ADAL" clId="{C0AB8BB0-7543-42EC-9D61-4FE9D03388A3}" dt="2025-05-15T06:28:27.056" v="4321" actId="165"/>
          <ac:cxnSpMkLst>
            <pc:docMk/>
            <pc:sldMk cId="3144391340" sldId="315"/>
            <ac:cxnSpMk id="304" creationId="{46341749-028F-7C3F-2CBD-4F40C461E69E}"/>
          </ac:cxnSpMkLst>
        </pc:cxnChg>
        <pc:cxnChg chg="del mod topLvl">
          <ac:chgData name="Kompally, Nandishwar /IN Opella" userId="4ac454e7-a1bb-4d39-b611-a04f90cc53cf" providerId="ADAL" clId="{C0AB8BB0-7543-42EC-9D61-4FE9D03388A3}" dt="2025-05-15T06:45:43.505" v="4874" actId="478"/>
          <ac:cxnSpMkLst>
            <pc:docMk/>
            <pc:sldMk cId="3144391340" sldId="315"/>
            <ac:cxnSpMk id="307" creationId="{6931A00D-F611-8125-DE39-25EA31B6048A}"/>
          </ac:cxnSpMkLst>
        </pc:cxnChg>
      </pc:sldChg>
      <pc:sldChg chg="addSp delSp modSp del mod">
        <pc:chgData name="Kompally, Nandishwar /IN Opella" userId="4ac454e7-a1bb-4d39-b611-a04f90cc53cf" providerId="ADAL" clId="{C0AB8BB0-7543-42EC-9D61-4FE9D03388A3}" dt="2025-05-14T05:30:49.982" v="2200" actId="47"/>
        <pc:sldMkLst>
          <pc:docMk/>
          <pc:sldMk cId="3849709111" sldId="317"/>
        </pc:sldMkLst>
        <pc:picChg chg="add del mod">
          <ac:chgData name="Kompally, Nandishwar /IN Opella" userId="4ac454e7-a1bb-4d39-b611-a04f90cc53cf" providerId="ADAL" clId="{C0AB8BB0-7543-42EC-9D61-4FE9D03388A3}" dt="2025-05-13T08:53:00.387" v="89" actId="21"/>
          <ac:picMkLst>
            <pc:docMk/>
            <pc:sldMk cId="3849709111" sldId="317"/>
            <ac:picMk id="7" creationId="{51637FE3-515F-2FD6-9B49-B33707A4E8A1}"/>
          </ac:picMkLst>
        </pc:picChg>
      </pc:sldChg>
      <pc:sldChg chg="del">
        <pc:chgData name="Kompally, Nandishwar /IN Opella" userId="4ac454e7-a1bb-4d39-b611-a04f90cc53cf" providerId="ADAL" clId="{C0AB8BB0-7543-42EC-9D61-4FE9D03388A3}" dt="2025-05-14T05:30:49.982" v="2200" actId="47"/>
        <pc:sldMkLst>
          <pc:docMk/>
          <pc:sldMk cId="140749969" sldId="318"/>
        </pc:sldMkLst>
      </pc:sldChg>
      <pc:sldChg chg="addSp delSp modSp mod">
        <pc:chgData name="Kompally, Nandishwar /IN Opella" userId="4ac454e7-a1bb-4d39-b611-a04f90cc53cf" providerId="ADAL" clId="{C0AB8BB0-7543-42EC-9D61-4FE9D03388A3}" dt="2025-05-15T09:57:00.049" v="6062" actId="1036"/>
        <pc:sldMkLst>
          <pc:docMk/>
          <pc:sldMk cId="1825067151" sldId="319"/>
        </pc:sldMkLst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2" creationId="{B6FEA0E2-E288-5E23-31E8-92472CC2BFF1}"/>
          </ac:spMkLst>
        </pc:spChg>
        <pc:spChg chg="mod topLvl">
          <ac:chgData name="Kompally, Nandishwar /IN Opella" userId="4ac454e7-a1bb-4d39-b611-a04f90cc53cf" providerId="ADAL" clId="{C0AB8BB0-7543-42EC-9D61-4FE9D03388A3}" dt="2025-05-15T09:44:15.962" v="6029" actId="947"/>
          <ac:spMkLst>
            <pc:docMk/>
            <pc:sldMk cId="1825067151" sldId="319"/>
            <ac:spMk id="3" creationId="{4E38EC46-D6E0-7187-FF4A-F0E85FC27307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4" creationId="{7F02D195-D5FE-3A2B-5F1D-EAC5B8E1FAD3}"/>
          </ac:spMkLst>
        </pc:spChg>
        <pc:spChg chg="mod">
          <ac:chgData name="Kompally, Nandishwar /IN Opella" userId="4ac454e7-a1bb-4d39-b611-a04f90cc53cf" providerId="ADAL" clId="{C0AB8BB0-7543-42EC-9D61-4FE9D03388A3}" dt="2025-05-14T04:40:56.212" v="1457" actId="207"/>
          <ac:spMkLst>
            <pc:docMk/>
            <pc:sldMk cId="1825067151" sldId="319"/>
            <ac:spMk id="5" creationId="{8617CAB0-61B7-F90D-3A64-7A400317F446}"/>
          </ac:spMkLst>
        </pc:spChg>
        <pc:spChg chg="mod">
          <ac:chgData name="Kompally, Nandishwar /IN Opella" userId="4ac454e7-a1bb-4d39-b611-a04f90cc53cf" providerId="ADAL" clId="{C0AB8BB0-7543-42EC-9D61-4FE9D03388A3}" dt="2025-05-14T03:33:56.537" v="532" actId="1035"/>
          <ac:spMkLst>
            <pc:docMk/>
            <pc:sldMk cId="1825067151" sldId="319"/>
            <ac:spMk id="6" creationId="{F38A04EA-4A49-C8F8-FEDE-5A23963A6AF1}"/>
          </ac:spMkLst>
        </pc:spChg>
        <pc:spChg chg="mod">
          <ac:chgData name="Kompally, Nandishwar /IN Opella" userId="4ac454e7-a1bb-4d39-b611-a04f90cc53cf" providerId="ADAL" clId="{C0AB8BB0-7543-42EC-9D61-4FE9D03388A3}" dt="2025-05-14T04:40:56.212" v="1457" actId="207"/>
          <ac:spMkLst>
            <pc:docMk/>
            <pc:sldMk cId="1825067151" sldId="319"/>
            <ac:spMk id="7" creationId="{E64C2B6A-7F5D-8AD7-C4AC-37F23386798E}"/>
          </ac:spMkLst>
        </pc:spChg>
        <pc:spChg chg="add mod ord">
          <ac:chgData name="Kompally, Nandishwar /IN Opella" userId="4ac454e7-a1bb-4d39-b611-a04f90cc53cf" providerId="ADAL" clId="{C0AB8BB0-7543-42EC-9D61-4FE9D03388A3}" dt="2025-05-15T09:54:23.485" v="6050" actId="1037"/>
          <ac:spMkLst>
            <pc:docMk/>
            <pc:sldMk cId="1825067151" sldId="319"/>
            <ac:spMk id="8" creationId="{A99B8DB8-9B56-28E3-FD48-BA12CF4EF8BF}"/>
          </ac:spMkLst>
        </pc:spChg>
        <pc:spChg chg="mod">
          <ac:chgData name="Kompally, Nandishwar /IN Opella" userId="4ac454e7-a1bb-4d39-b611-a04f90cc53cf" providerId="ADAL" clId="{C0AB8BB0-7543-42EC-9D61-4FE9D03388A3}" dt="2025-05-14T04:41:38.295" v="1497" actId="14100"/>
          <ac:spMkLst>
            <pc:docMk/>
            <pc:sldMk cId="1825067151" sldId="319"/>
            <ac:spMk id="9" creationId="{73482AC8-618C-A95F-9019-07315639DD89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10" creationId="{3CD5FF7A-E9C6-3EF7-5685-722DAFEBBBB0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11" creationId="{34B3A9D1-7188-1847-C74C-FD92AB346EA6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12" creationId="{ACC9AD42-1A91-3A70-4CE2-9ABDB1EEE853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13" creationId="{D21B73FF-11FB-576B-AB36-A92A4477DE36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14" creationId="{8C67ACBB-593F-1EA0-D0C9-34C070743C8D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15" creationId="{4618B51D-5926-5E48-E3F2-ECEADE4E7B6E}"/>
          </ac:spMkLst>
        </pc:spChg>
        <pc:spChg chg="mod">
          <ac:chgData name="Kompally, Nandishwar /IN Opella" userId="4ac454e7-a1bb-4d39-b611-a04f90cc53cf" providerId="ADAL" clId="{C0AB8BB0-7543-42EC-9D61-4FE9D03388A3}" dt="2025-05-14T04:41:19.834" v="1488" actId="1036"/>
          <ac:spMkLst>
            <pc:docMk/>
            <pc:sldMk cId="1825067151" sldId="319"/>
            <ac:spMk id="16" creationId="{D4205DB0-E36C-29AB-0945-372B31D326C7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17" creationId="{372AB95F-2D40-BC0A-2F2B-50FA2502A87D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18" creationId="{987D3B14-DB81-6B2D-86FF-8178CD670606}"/>
          </ac:spMkLst>
        </pc:spChg>
        <pc:spChg chg="mod">
          <ac:chgData name="Kompally, Nandishwar /IN Opella" userId="4ac454e7-a1bb-4d39-b611-a04f90cc53cf" providerId="ADAL" clId="{C0AB8BB0-7543-42EC-9D61-4FE9D03388A3}" dt="2025-05-13T10:57:58.477" v="426" actId="14100"/>
          <ac:spMkLst>
            <pc:docMk/>
            <pc:sldMk cId="1825067151" sldId="319"/>
            <ac:spMk id="19" creationId="{F259C920-E7E0-7F4A-C71B-86D225084727}"/>
          </ac:spMkLst>
        </pc:spChg>
        <pc:spChg chg="mod">
          <ac:chgData name="Kompally, Nandishwar /IN Opella" userId="4ac454e7-a1bb-4d39-b611-a04f90cc53cf" providerId="ADAL" clId="{C0AB8BB0-7543-42EC-9D61-4FE9D03388A3}" dt="2025-05-14T03:55:39.443" v="647"/>
          <ac:spMkLst>
            <pc:docMk/>
            <pc:sldMk cId="1825067151" sldId="319"/>
            <ac:spMk id="21" creationId="{75C1DD56-F341-8D73-A97A-780263778CB7}"/>
          </ac:spMkLst>
        </pc:spChg>
        <pc:spChg chg="add mod">
          <ac:chgData name="Kompally, Nandishwar /IN Opella" userId="4ac454e7-a1bb-4d39-b611-a04f90cc53cf" providerId="ADAL" clId="{C0AB8BB0-7543-42EC-9D61-4FE9D03388A3}" dt="2025-05-15T09:38:53.969" v="5995"/>
          <ac:spMkLst>
            <pc:docMk/>
            <pc:sldMk cId="1825067151" sldId="319"/>
            <ac:spMk id="24" creationId="{8FCCE76E-B8F4-EB0E-5873-FFDEE2C30C9B}"/>
          </ac:spMkLst>
        </pc:spChg>
        <pc:spChg chg="mod">
          <ac:chgData name="Kompally, Nandishwar /IN Opella" userId="4ac454e7-a1bb-4d39-b611-a04f90cc53cf" providerId="ADAL" clId="{C0AB8BB0-7543-42EC-9D61-4FE9D03388A3}" dt="2025-05-14T03:33:06.151" v="505" actId="14100"/>
          <ac:spMkLst>
            <pc:docMk/>
            <pc:sldMk cId="1825067151" sldId="319"/>
            <ac:spMk id="25" creationId="{8C91E859-CA5C-3E22-1E88-145239C8386C}"/>
          </ac:spMkLst>
        </pc:spChg>
        <pc:spChg chg="mod">
          <ac:chgData name="Kompally, Nandishwar /IN Opella" userId="4ac454e7-a1bb-4d39-b611-a04f90cc53cf" providerId="ADAL" clId="{C0AB8BB0-7543-42EC-9D61-4FE9D03388A3}" dt="2025-05-15T09:38:51.433" v="5994" actId="21"/>
          <ac:spMkLst>
            <pc:docMk/>
            <pc:sldMk cId="1825067151" sldId="319"/>
            <ac:spMk id="31" creationId="{67601BFD-822F-8F68-DA95-ADBD2E55E9C7}"/>
          </ac:spMkLst>
        </pc:spChg>
        <pc:spChg chg="add mod ord">
          <ac:chgData name="Kompally, Nandishwar /IN Opella" userId="4ac454e7-a1bb-4d39-b611-a04f90cc53cf" providerId="ADAL" clId="{C0AB8BB0-7543-42EC-9D61-4FE9D03388A3}" dt="2025-05-15T09:54:30.386" v="6052" actId="1037"/>
          <ac:spMkLst>
            <pc:docMk/>
            <pc:sldMk cId="1825067151" sldId="319"/>
            <ac:spMk id="36" creationId="{BD581B8A-9AD1-222F-E192-C5C5D092AE5D}"/>
          </ac:spMkLst>
        </pc:spChg>
        <pc:spChg chg="mod topLvl">
          <ac:chgData name="Kompally, Nandishwar /IN Opella" userId="4ac454e7-a1bb-4d39-b611-a04f90cc53cf" providerId="ADAL" clId="{C0AB8BB0-7543-42EC-9D61-4FE9D03388A3}" dt="2025-05-14T05:16:22.044" v="1989" actId="404"/>
          <ac:spMkLst>
            <pc:docMk/>
            <pc:sldMk cId="1825067151" sldId="319"/>
            <ac:spMk id="38" creationId="{8C4B94A5-23B8-05AB-11BC-AB382E26EB08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39" creationId="{047437BE-0CE2-D158-1F2C-C4382029FDAF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41" creationId="{6622A126-EF50-041C-9444-8FFE0B82DFA2}"/>
          </ac:spMkLst>
        </pc:spChg>
        <pc:spChg chg="add del mod">
          <ac:chgData name="Kompally, Nandishwar /IN Opella" userId="4ac454e7-a1bb-4d39-b611-a04f90cc53cf" providerId="ADAL" clId="{C0AB8BB0-7543-42EC-9D61-4FE9D03388A3}" dt="2025-05-14T04:00:01.508" v="809" actId="478"/>
          <ac:spMkLst>
            <pc:docMk/>
            <pc:sldMk cId="1825067151" sldId="319"/>
            <ac:spMk id="42" creationId="{28B72625-BD3A-D8F3-F8B1-1272CBD309B9}"/>
          </ac:spMkLst>
        </pc:spChg>
        <pc:spChg chg="add del mod">
          <ac:chgData name="Kompally, Nandishwar /IN Opella" userId="4ac454e7-a1bb-4d39-b611-a04f90cc53cf" providerId="ADAL" clId="{C0AB8BB0-7543-42EC-9D61-4FE9D03388A3}" dt="2025-05-15T09:44:57.173" v="6033" actId="478"/>
          <ac:spMkLst>
            <pc:docMk/>
            <pc:sldMk cId="1825067151" sldId="319"/>
            <ac:spMk id="42" creationId="{DEC6B469-5AF3-00F7-690D-DAB4D537109E}"/>
          </ac:spMkLst>
        </pc:spChg>
        <pc:spChg chg="add mod ord">
          <ac:chgData name="Kompally, Nandishwar /IN Opella" userId="4ac454e7-a1bb-4d39-b611-a04f90cc53cf" providerId="ADAL" clId="{C0AB8BB0-7543-42EC-9D61-4FE9D03388A3}" dt="2025-05-15T09:54:29.278" v="6051" actId="1037"/>
          <ac:spMkLst>
            <pc:docMk/>
            <pc:sldMk cId="1825067151" sldId="319"/>
            <ac:spMk id="43" creationId="{8C670EE7-1EDC-F287-2490-C58AF1C19994}"/>
          </ac:spMkLst>
        </pc:spChg>
        <pc:spChg chg="add mod ord">
          <ac:chgData name="Kompally, Nandishwar /IN Opella" userId="4ac454e7-a1bb-4d39-b611-a04f90cc53cf" providerId="ADAL" clId="{C0AB8BB0-7543-42EC-9D61-4FE9D03388A3}" dt="2025-05-15T09:54:23.485" v="6050" actId="1037"/>
          <ac:spMkLst>
            <pc:docMk/>
            <pc:sldMk cId="1825067151" sldId="319"/>
            <ac:spMk id="44" creationId="{04B9AB07-D5AE-5FFA-E007-B82C0E6FCCA5}"/>
          </ac:spMkLst>
        </pc:spChg>
        <pc:spChg chg="add mod ord">
          <ac:chgData name="Kompally, Nandishwar /IN Opella" userId="4ac454e7-a1bb-4d39-b611-a04f90cc53cf" providerId="ADAL" clId="{C0AB8BB0-7543-42EC-9D61-4FE9D03388A3}" dt="2025-05-15T09:54:23.485" v="6050" actId="1037"/>
          <ac:spMkLst>
            <pc:docMk/>
            <pc:sldMk cId="1825067151" sldId="319"/>
            <ac:spMk id="45" creationId="{6AF1BD92-4F93-128F-F8B1-77C1E671D54D}"/>
          </ac:spMkLst>
        </pc:spChg>
        <pc:spChg chg="mod">
          <ac:chgData name="Kompally, Nandishwar /IN Opella" userId="4ac454e7-a1bb-4d39-b611-a04f90cc53cf" providerId="ADAL" clId="{C0AB8BB0-7543-42EC-9D61-4FE9D03388A3}" dt="2025-05-14T04:04:37.724" v="886" actId="207"/>
          <ac:spMkLst>
            <pc:docMk/>
            <pc:sldMk cId="1825067151" sldId="319"/>
            <ac:spMk id="46" creationId="{622B06DF-4A3F-C932-25E4-EB371A46AB98}"/>
          </ac:spMkLst>
        </pc:spChg>
        <pc:spChg chg="add mod">
          <ac:chgData name="Kompally, Nandishwar /IN Opella" userId="4ac454e7-a1bb-4d39-b611-a04f90cc53cf" providerId="ADAL" clId="{C0AB8BB0-7543-42EC-9D61-4FE9D03388A3}" dt="2025-05-14T04:27:53.291" v="1049" actId="164"/>
          <ac:spMkLst>
            <pc:docMk/>
            <pc:sldMk cId="1825067151" sldId="319"/>
            <ac:spMk id="55" creationId="{FB3BAE4C-3006-78D5-7F2A-CD6C69EC16A0}"/>
          </ac:spMkLst>
        </pc:spChg>
        <pc:spChg chg="add mod">
          <ac:chgData name="Kompally, Nandishwar /IN Opella" userId="4ac454e7-a1bb-4d39-b611-a04f90cc53cf" providerId="ADAL" clId="{C0AB8BB0-7543-42EC-9D61-4FE9D03388A3}" dt="2025-05-14T04:27:53.291" v="1049" actId="164"/>
          <ac:spMkLst>
            <pc:docMk/>
            <pc:sldMk cId="1825067151" sldId="319"/>
            <ac:spMk id="56" creationId="{8970657A-9DCC-92DC-89C3-6D0A6FC54A7E}"/>
          </ac:spMkLst>
        </pc:spChg>
        <pc:spChg chg="add mod ord">
          <ac:chgData name="Kompally, Nandishwar /IN Opella" userId="4ac454e7-a1bb-4d39-b611-a04f90cc53cf" providerId="ADAL" clId="{C0AB8BB0-7543-42EC-9D61-4FE9D03388A3}" dt="2025-05-14T08:58:55.564" v="2226" actId="14100"/>
          <ac:spMkLst>
            <pc:docMk/>
            <pc:sldMk cId="1825067151" sldId="319"/>
            <ac:spMk id="58" creationId="{A8586D63-A811-CF3B-05A7-D494FBA3FF35}"/>
          </ac:spMkLst>
        </pc:spChg>
        <pc:spChg chg="add mod ord">
          <ac:chgData name="Kompally, Nandishwar /IN Opella" userId="4ac454e7-a1bb-4d39-b611-a04f90cc53cf" providerId="ADAL" clId="{C0AB8BB0-7543-42EC-9D61-4FE9D03388A3}" dt="2025-05-14T05:18:01.352" v="2006" actId="1036"/>
          <ac:spMkLst>
            <pc:docMk/>
            <pc:sldMk cId="1825067151" sldId="319"/>
            <ac:spMk id="62" creationId="{57560CE2-D0F9-F3FF-5D8F-11D97E5E1C49}"/>
          </ac:spMkLst>
        </pc:spChg>
        <pc:spChg chg="mod">
          <ac:chgData name="Kompally, Nandishwar /IN Opella" userId="4ac454e7-a1bb-4d39-b611-a04f90cc53cf" providerId="ADAL" clId="{C0AB8BB0-7543-42EC-9D61-4FE9D03388A3}" dt="2025-05-14T03:33:16.069" v="507" actId="14100"/>
          <ac:spMkLst>
            <pc:docMk/>
            <pc:sldMk cId="1825067151" sldId="319"/>
            <ac:spMk id="63" creationId="{4C7C73B3-3050-26C2-5BF7-F1DAC5D9771B}"/>
          </ac:spMkLst>
        </pc:spChg>
        <pc:spChg chg="add del mod">
          <ac:chgData name="Kompally, Nandishwar /IN Opella" userId="4ac454e7-a1bb-4d39-b611-a04f90cc53cf" providerId="ADAL" clId="{C0AB8BB0-7543-42EC-9D61-4FE9D03388A3}" dt="2025-05-14T04:37:57.703" v="1387" actId="21"/>
          <ac:spMkLst>
            <pc:docMk/>
            <pc:sldMk cId="1825067151" sldId="319"/>
            <ac:spMk id="64" creationId="{AEF846CF-3A7B-7767-5054-9CC434D45249}"/>
          </ac:spMkLst>
        </pc:spChg>
        <pc:spChg chg="add 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65" creationId="{AEF846CF-3A7B-7767-5054-9CC434D45249}"/>
          </ac:spMkLst>
        </pc:spChg>
        <pc:spChg chg="add mod">
          <ac:chgData name="Kompally, Nandishwar /IN Opella" userId="4ac454e7-a1bb-4d39-b611-a04f90cc53cf" providerId="ADAL" clId="{C0AB8BB0-7543-42EC-9D61-4FE9D03388A3}" dt="2025-05-15T09:57:00.049" v="6062" actId="1036"/>
          <ac:spMkLst>
            <pc:docMk/>
            <pc:sldMk cId="1825067151" sldId="319"/>
            <ac:spMk id="67" creationId="{0E20CE5F-D5FB-6A71-7EE8-3BB0D21C7E98}"/>
          </ac:spMkLst>
        </pc:spChg>
        <pc:spChg chg="add mod ord topLvl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70" creationId="{24113E7A-767E-D79D-9A77-397B6C234EF7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71" creationId="{3EF07D76-74E7-0D1A-72A8-3250694F527F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72" creationId="{8F36493E-D386-1A72-C8AB-3596EB3F921A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73" creationId="{AEE1FFF1-529D-7417-37E6-C5E2B1050CE7}"/>
          </ac:spMkLst>
        </pc:spChg>
        <pc:spChg chg="mod">
          <ac:chgData name="Kompally, Nandishwar /IN Opella" userId="4ac454e7-a1bb-4d39-b611-a04f90cc53cf" providerId="ADAL" clId="{C0AB8BB0-7543-42EC-9D61-4FE9D03388A3}" dt="2025-05-14T03:56:59.142" v="710"/>
          <ac:spMkLst>
            <pc:docMk/>
            <pc:sldMk cId="1825067151" sldId="319"/>
            <ac:spMk id="74" creationId="{DE1EA1D4-98C2-6A14-26CA-CFA3B9C53C94}"/>
          </ac:spMkLst>
        </pc:spChg>
        <pc:spChg chg="mod">
          <ac:chgData name="Kompally, Nandishwar /IN Opella" userId="4ac454e7-a1bb-4d39-b611-a04f90cc53cf" providerId="ADAL" clId="{C0AB8BB0-7543-42EC-9D61-4FE9D03388A3}" dt="2025-05-15T09:44:51.792" v="6031"/>
          <ac:spMkLst>
            <pc:docMk/>
            <pc:sldMk cId="1825067151" sldId="319"/>
            <ac:spMk id="76" creationId="{F5FD1DC5-0838-BA2C-48E0-1DEBCF179494}"/>
          </ac:spMkLst>
        </pc:spChg>
        <pc:spChg chg="del">
          <ac:chgData name="Kompally, Nandishwar /IN Opella" userId="4ac454e7-a1bb-4d39-b611-a04f90cc53cf" providerId="ADAL" clId="{C0AB8BB0-7543-42EC-9D61-4FE9D03388A3}" dt="2025-05-14T04:43:03.417" v="1522" actId="478"/>
          <ac:spMkLst>
            <pc:docMk/>
            <pc:sldMk cId="1825067151" sldId="319"/>
            <ac:spMk id="77" creationId="{B576CF89-7D81-188C-8B01-7A36765428EE}"/>
          </ac:spMkLst>
        </pc:spChg>
        <pc:spChg chg="add del mod topLvl">
          <ac:chgData name="Kompally, Nandishwar /IN Opella" userId="4ac454e7-a1bb-4d39-b611-a04f90cc53cf" providerId="ADAL" clId="{C0AB8BB0-7543-42EC-9D61-4FE9D03388A3}" dt="2025-05-14T04:52:56.370" v="1695" actId="478"/>
          <ac:spMkLst>
            <pc:docMk/>
            <pc:sldMk cId="1825067151" sldId="319"/>
            <ac:spMk id="78" creationId="{89ABA59F-911D-9758-A886-9E45F1601BE2}"/>
          </ac:spMkLst>
        </pc:spChg>
        <pc:spChg chg="add del mod topLvl">
          <ac:chgData name="Kompally, Nandishwar /IN Opella" userId="4ac454e7-a1bb-4d39-b611-a04f90cc53cf" providerId="ADAL" clId="{C0AB8BB0-7543-42EC-9D61-4FE9D03388A3}" dt="2025-05-14T04:52:56.370" v="1695" actId="478"/>
          <ac:spMkLst>
            <pc:docMk/>
            <pc:sldMk cId="1825067151" sldId="319"/>
            <ac:spMk id="79" creationId="{88934965-8EBC-D477-F576-20361A9D85F7}"/>
          </ac:spMkLst>
        </pc:spChg>
        <pc:spChg chg="add del mod topLvl">
          <ac:chgData name="Kompally, Nandishwar /IN Opella" userId="4ac454e7-a1bb-4d39-b611-a04f90cc53cf" providerId="ADAL" clId="{C0AB8BB0-7543-42EC-9D61-4FE9D03388A3}" dt="2025-05-14T04:52:56.370" v="1695" actId="478"/>
          <ac:spMkLst>
            <pc:docMk/>
            <pc:sldMk cId="1825067151" sldId="319"/>
            <ac:spMk id="80" creationId="{615AC5E7-5291-D478-F4CC-9BEF1B3CF33B}"/>
          </ac:spMkLst>
        </pc:spChg>
        <pc:spChg chg="mod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82" creationId="{BAE10555-07EF-C54A-9748-0DEC7C8230B2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87" creationId="{CA602312-7564-3272-4C7F-78539ECB7C01}"/>
          </ac:spMkLst>
        </pc:spChg>
        <pc:spChg chg="add mod ord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88" creationId="{885DC1C8-CC95-59A7-9881-5BC8BD53F40B}"/>
          </ac:spMkLst>
        </pc:spChg>
        <pc:spChg chg="add mod ord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89" creationId="{45D732B7-C0BE-1D4D-EE97-0BC57129D136}"/>
          </ac:spMkLst>
        </pc:spChg>
        <pc:spChg chg="add mod ord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90" creationId="{49F3CAB4-9433-FFC4-A861-96CAD4709EEB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95" creationId="{9DD1D24E-3F4A-E6C6-79CB-FBC9F57DAD9D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98" creationId="{0EE63DD6-0936-EA8C-726F-E67CC822AE13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100" creationId="{682371FD-0D0C-EDD6-4D64-EDC6C8054E30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102" creationId="{D7512387-CBEE-4571-ABBD-095B6797937D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103" creationId="{1B8AA189-9612-7D4F-E895-1E52AE301DD1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105" creationId="{CBAE4957-3450-71AD-2A33-06134B4E1841}"/>
          </ac:spMkLst>
        </pc:spChg>
        <pc:spChg chg="mod">
          <ac:chgData name="Kompally, Nandishwar /IN Opella" userId="4ac454e7-a1bb-4d39-b611-a04f90cc53cf" providerId="ADAL" clId="{C0AB8BB0-7543-42EC-9D61-4FE9D03388A3}" dt="2025-05-14T03:57:07.383" v="729"/>
          <ac:spMkLst>
            <pc:docMk/>
            <pc:sldMk cId="1825067151" sldId="319"/>
            <ac:spMk id="106" creationId="{A1C63355-1CED-DC80-D806-34B213F44716}"/>
          </ac:spMkLst>
        </pc:spChg>
        <pc:spChg chg="mod topLvl">
          <ac:chgData name="Kompally, Nandishwar /IN Opella" userId="4ac454e7-a1bb-4d39-b611-a04f90cc53cf" providerId="ADAL" clId="{C0AB8BB0-7543-42EC-9D61-4FE9D03388A3}" dt="2025-05-14T05:16:22.044" v="1989" actId="404"/>
          <ac:spMkLst>
            <pc:docMk/>
            <pc:sldMk cId="1825067151" sldId="319"/>
            <ac:spMk id="107" creationId="{F33E42D9-484A-10A5-EF20-A0C1A975A201}"/>
          </ac:spMkLst>
        </pc:spChg>
        <pc:spChg chg="mod topLvl">
          <ac:chgData name="Kompally, Nandishwar /IN Opella" userId="4ac454e7-a1bb-4d39-b611-a04f90cc53cf" providerId="ADAL" clId="{C0AB8BB0-7543-42EC-9D61-4FE9D03388A3}" dt="2025-05-14T05:16:22.044" v="1989" actId="404"/>
          <ac:spMkLst>
            <pc:docMk/>
            <pc:sldMk cId="1825067151" sldId="319"/>
            <ac:spMk id="108" creationId="{472D656C-B0FA-274B-4024-06C46BA6FFDB}"/>
          </ac:spMkLst>
        </pc:spChg>
        <pc:spChg chg="mod topLvl">
          <ac:chgData name="Kompally, Nandishwar /IN Opella" userId="4ac454e7-a1bb-4d39-b611-a04f90cc53cf" providerId="ADAL" clId="{C0AB8BB0-7543-42EC-9D61-4FE9D03388A3}" dt="2025-05-14T05:16:22.044" v="1989" actId="404"/>
          <ac:spMkLst>
            <pc:docMk/>
            <pc:sldMk cId="1825067151" sldId="319"/>
            <ac:spMk id="109" creationId="{4968420F-FE15-0659-F189-93E251FCA35D}"/>
          </ac:spMkLst>
        </pc:spChg>
        <pc:spChg chg="mod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10" creationId="{8F081BCE-353C-5539-C216-E5D16AC9C67D}"/>
          </ac:spMkLst>
        </pc:spChg>
        <pc:spChg chg="mod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11" creationId="{E9D5C5AD-82A8-2372-6444-F3A605359A21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23" creationId="{09FE0495-DFEF-BBBB-5E17-9A56B9C7A89B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25" creationId="{164A0679-ECD9-AA11-55B7-7137C8F603D5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26" creationId="{34FCBD8C-4621-8DEA-23A8-530E00B6A3EA}"/>
          </ac:spMkLst>
        </pc:spChg>
        <pc:spChg chg="mod topLvl">
          <ac:chgData name="Kompally, Nandishwar /IN Opella" userId="4ac454e7-a1bb-4d39-b611-a04f90cc53cf" providerId="ADAL" clId="{C0AB8BB0-7543-42EC-9D61-4FE9D03388A3}" dt="2025-05-14T05:16:30.434" v="1990" actId="14100"/>
          <ac:spMkLst>
            <pc:docMk/>
            <pc:sldMk cId="1825067151" sldId="319"/>
            <ac:spMk id="127" creationId="{E8A8FB69-5B43-D9CC-7296-E691A54B6738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28" creationId="{151356F9-BAD6-016B-BAC2-BA5042D319BD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29" creationId="{9D28AEC8-5536-09D2-D054-898BA500C7DA}"/>
          </ac:spMkLst>
        </pc:spChg>
        <pc:spChg chg="mod topLvl">
          <ac:chgData name="Kompally, Nandishwar /IN Opella" userId="4ac454e7-a1bb-4d39-b611-a04f90cc53cf" providerId="ADAL" clId="{C0AB8BB0-7543-42EC-9D61-4FE9D03388A3}" dt="2025-05-14T05:16:04.955" v="1988" actId="14100"/>
          <ac:spMkLst>
            <pc:docMk/>
            <pc:sldMk cId="1825067151" sldId="319"/>
            <ac:spMk id="130" creationId="{22E9067F-C467-C020-3A7E-1944C05D1881}"/>
          </ac:spMkLst>
        </pc:spChg>
        <pc:spChg chg="mod topLvl">
          <ac:chgData name="Kompally, Nandishwar /IN Opella" userId="4ac454e7-a1bb-4d39-b611-a04f90cc53cf" providerId="ADAL" clId="{C0AB8BB0-7543-42EC-9D61-4FE9D03388A3}" dt="2025-05-14T05:13:32.500" v="1965" actId="1036"/>
          <ac:spMkLst>
            <pc:docMk/>
            <pc:sldMk cId="1825067151" sldId="319"/>
            <ac:spMk id="131" creationId="{E1A40E0E-7765-04B4-416E-5355554D8F61}"/>
          </ac:spMkLst>
        </pc:spChg>
        <pc:spChg chg="mod">
          <ac:chgData name="Kompally, Nandishwar /IN Opella" userId="4ac454e7-a1bb-4d39-b611-a04f90cc53cf" providerId="ADAL" clId="{C0AB8BB0-7543-42EC-9D61-4FE9D03388A3}" dt="2025-05-15T09:44:54.762" v="6032"/>
          <ac:spMkLst>
            <pc:docMk/>
            <pc:sldMk cId="1825067151" sldId="319"/>
            <ac:spMk id="135" creationId="{E48A19E1-9F7C-235B-301F-B745AC22102B}"/>
          </ac:spMkLst>
        </pc:spChg>
        <pc:spChg chg="del mod">
          <ac:chgData name="Kompally, Nandishwar /IN Opella" userId="4ac454e7-a1bb-4d39-b611-a04f90cc53cf" providerId="ADAL" clId="{C0AB8BB0-7543-42EC-9D61-4FE9D03388A3}" dt="2025-05-14T04:42:21.614" v="1511"/>
          <ac:spMkLst>
            <pc:docMk/>
            <pc:sldMk cId="1825067151" sldId="319"/>
            <ac:spMk id="136" creationId="{A86200DD-EF6C-2BF3-81EB-5B0FD77B9F5B}"/>
          </ac:spMkLst>
        </pc:spChg>
        <pc:spChg chg="del">
          <ac:chgData name="Kompally, Nandishwar /IN Opella" userId="4ac454e7-a1bb-4d39-b611-a04f90cc53cf" providerId="ADAL" clId="{C0AB8BB0-7543-42EC-9D61-4FE9D03388A3}" dt="2025-05-14T04:43:15.404" v="1535" actId="478"/>
          <ac:spMkLst>
            <pc:docMk/>
            <pc:sldMk cId="1825067151" sldId="319"/>
            <ac:spMk id="137" creationId="{1F5760D6-0C8F-ED36-0724-08F5DAFD4D26}"/>
          </ac:spMkLst>
        </pc:spChg>
        <pc:spChg chg="mod">
          <ac:chgData name="Kompally, Nandishwar /IN Opella" userId="4ac454e7-a1bb-4d39-b611-a04f90cc53cf" providerId="ADAL" clId="{C0AB8BB0-7543-42EC-9D61-4FE9D03388A3}" dt="2025-05-14T04:40:56.212" v="1457" actId="207"/>
          <ac:spMkLst>
            <pc:docMk/>
            <pc:sldMk cId="1825067151" sldId="319"/>
            <ac:spMk id="139" creationId="{8D1415C0-2D91-D6A3-E11A-6E0159DF8333}"/>
          </ac:spMkLst>
        </pc:spChg>
        <pc:spChg chg="mod">
          <ac:chgData name="Kompally, Nandishwar /IN Opella" userId="4ac454e7-a1bb-4d39-b611-a04f90cc53cf" providerId="ADAL" clId="{C0AB8BB0-7543-42EC-9D61-4FE9D03388A3}" dt="2025-05-14T04:40:56.212" v="1457" actId="207"/>
          <ac:spMkLst>
            <pc:docMk/>
            <pc:sldMk cId="1825067151" sldId="319"/>
            <ac:spMk id="140" creationId="{A776BCF7-D2C6-4C8C-2929-5E1A0BFC75F9}"/>
          </ac:spMkLst>
        </pc:spChg>
        <pc:spChg chg="del">
          <ac:chgData name="Kompally, Nandishwar /IN Opella" userId="4ac454e7-a1bb-4d39-b611-a04f90cc53cf" providerId="ADAL" clId="{C0AB8BB0-7543-42EC-9D61-4FE9D03388A3}" dt="2025-05-14T04:43:13.125" v="1533" actId="478"/>
          <ac:spMkLst>
            <pc:docMk/>
            <pc:sldMk cId="1825067151" sldId="319"/>
            <ac:spMk id="147" creationId="{961C5363-7FC6-0F25-71AA-10204B31B095}"/>
          </ac:spMkLst>
        </pc:spChg>
        <pc:spChg chg="mod">
          <ac:chgData name="Kompally, Nandishwar /IN Opella" userId="4ac454e7-a1bb-4d39-b611-a04f90cc53cf" providerId="ADAL" clId="{C0AB8BB0-7543-42EC-9D61-4FE9D03388A3}" dt="2025-05-15T09:37:46.132" v="5943" actId="1036"/>
          <ac:spMkLst>
            <pc:docMk/>
            <pc:sldMk cId="1825067151" sldId="319"/>
            <ac:spMk id="150" creationId="{47461AE4-2A47-64A0-C00D-51D45A2BC8A6}"/>
          </ac:spMkLst>
        </pc:spChg>
        <pc:spChg chg="del">
          <ac:chgData name="Kompally, Nandishwar /IN Opella" userId="4ac454e7-a1bb-4d39-b611-a04f90cc53cf" providerId="ADAL" clId="{C0AB8BB0-7543-42EC-9D61-4FE9D03388A3}" dt="2025-05-14T04:43:12.466" v="1532" actId="478"/>
          <ac:spMkLst>
            <pc:docMk/>
            <pc:sldMk cId="1825067151" sldId="319"/>
            <ac:spMk id="151" creationId="{69999EA6-5AFB-EA4A-E594-B7554106B363}"/>
          </ac:spMkLst>
        </pc:spChg>
        <pc:spChg chg="del mod">
          <ac:chgData name="Kompally, Nandishwar /IN Opella" userId="4ac454e7-a1bb-4d39-b611-a04f90cc53cf" providerId="ADAL" clId="{C0AB8BB0-7543-42EC-9D61-4FE9D03388A3}" dt="2025-05-14T04:40:20.319" v="1451" actId="478"/>
          <ac:spMkLst>
            <pc:docMk/>
            <pc:sldMk cId="1825067151" sldId="319"/>
            <ac:spMk id="152" creationId="{6E4F0C60-2B61-F8D5-B99B-3496A28216F6}"/>
          </ac:spMkLst>
        </pc:spChg>
        <pc:spChg chg="del mod">
          <ac:chgData name="Kompally, Nandishwar /IN Opella" userId="4ac454e7-a1bb-4d39-b611-a04f90cc53cf" providerId="ADAL" clId="{C0AB8BB0-7543-42EC-9D61-4FE9D03388A3}" dt="2025-05-14T04:43:04.633" v="1523" actId="478"/>
          <ac:spMkLst>
            <pc:docMk/>
            <pc:sldMk cId="1825067151" sldId="319"/>
            <ac:spMk id="156" creationId="{70278BA0-F2AF-81FE-1AB6-71CB84AE6C83}"/>
          </ac:spMkLst>
        </pc:spChg>
        <pc:spChg chg="mod">
          <ac:chgData name="Kompally, Nandishwar /IN Opella" userId="4ac454e7-a1bb-4d39-b611-a04f90cc53cf" providerId="ADAL" clId="{C0AB8BB0-7543-42EC-9D61-4FE9D03388A3}" dt="2025-05-14T05:12:21.899" v="1951" actId="207"/>
          <ac:spMkLst>
            <pc:docMk/>
            <pc:sldMk cId="1825067151" sldId="319"/>
            <ac:spMk id="161" creationId="{4F040EEB-2C27-460B-0F26-804B68FC2F09}"/>
          </ac:spMkLst>
        </pc:spChg>
        <pc:spChg chg="mod">
          <ac:chgData name="Kompally, Nandishwar /IN Opella" userId="4ac454e7-a1bb-4d39-b611-a04f90cc53cf" providerId="ADAL" clId="{C0AB8BB0-7543-42EC-9D61-4FE9D03388A3}" dt="2025-05-14T05:12:26.460" v="1952" actId="207"/>
          <ac:spMkLst>
            <pc:docMk/>
            <pc:sldMk cId="1825067151" sldId="319"/>
            <ac:spMk id="162" creationId="{B016DF98-839A-BCF1-CB23-0F54508B3491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63" creationId="{4DD57549-830E-2AEC-7C6C-AD68F45F1CD6}"/>
          </ac:spMkLst>
        </pc:spChg>
        <pc:spChg chg="del">
          <ac:chgData name="Kompally, Nandishwar /IN Opella" userId="4ac454e7-a1bb-4d39-b611-a04f90cc53cf" providerId="ADAL" clId="{C0AB8BB0-7543-42EC-9D61-4FE9D03388A3}" dt="2025-05-14T04:43:05.396" v="1524" actId="478"/>
          <ac:spMkLst>
            <pc:docMk/>
            <pc:sldMk cId="1825067151" sldId="319"/>
            <ac:spMk id="168" creationId="{7E95D555-55AB-2B60-B577-740D25889865}"/>
          </ac:spMkLst>
        </pc:spChg>
        <pc:spChg chg="mod">
          <ac:chgData name="Kompally, Nandishwar /IN Opella" userId="4ac454e7-a1bb-4d39-b611-a04f90cc53cf" providerId="ADAL" clId="{C0AB8BB0-7543-42EC-9D61-4FE9D03388A3}" dt="2025-05-14T05:12:37.014" v="1954" actId="207"/>
          <ac:spMkLst>
            <pc:docMk/>
            <pc:sldMk cId="1825067151" sldId="319"/>
            <ac:spMk id="174" creationId="{DA12E712-9701-6479-467B-5303548E90D6}"/>
          </ac:spMkLst>
        </pc:spChg>
        <pc:spChg chg="mod">
          <ac:chgData name="Kompally, Nandishwar /IN Opella" userId="4ac454e7-a1bb-4d39-b611-a04f90cc53cf" providerId="ADAL" clId="{C0AB8BB0-7543-42EC-9D61-4FE9D03388A3}" dt="2025-05-14T04:41:19.834" v="1488" actId="1036"/>
          <ac:spMkLst>
            <pc:docMk/>
            <pc:sldMk cId="1825067151" sldId="319"/>
            <ac:spMk id="175" creationId="{39246D19-808B-FE0A-8BD9-34C3411BE90E}"/>
          </ac:spMkLst>
        </pc:spChg>
        <pc:spChg chg="del">
          <ac:chgData name="Kompally, Nandishwar /IN Opella" userId="4ac454e7-a1bb-4d39-b611-a04f90cc53cf" providerId="ADAL" clId="{C0AB8BB0-7543-42EC-9D61-4FE9D03388A3}" dt="2025-05-14T04:43:09.073" v="1529" actId="478"/>
          <ac:spMkLst>
            <pc:docMk/>
            <pc:sldMk cId="1825067151" sldId="319"/>
            <ac:spMk id="176" creationId="{7ABA261C-B490-E0B4-F16B-67CAB8865DE1}"/>
          </ac:spMkLst>
        </pc:spChg>
        <pc:spChg chg="del">
          <ac:chgData name="Kompally, Nandishwar /IN Opella" userId="4ac454e7-a1bb-4d39-b611-a04f90cc53cf" providerId="ADAL" clId="{C0AB8BB0-7543-42EC-9D61-4FE9D03388A3}" dt="2025-05-14T04:43:09.670" v="1530" actId="478"/>
          <ac:spMkLst>
            <pc:docMk/>
            <pc:sldMk cId="1825067151" sldId="319"/>
            <ac:spMk id="177" creationId="{583B591B-6EEE-9D1F-9135-74EA6DA94FE3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86" creationId="{CB33A49D-8967-7A70-CD79-6CE4DC2A608B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87" creationId="{D29F2EED-B0FD-EEDA-AE6E-9000DB4F4C9E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88" creationId="{7A7E3C90-C8EE-AE5B-6B9F-99381B1FBBC9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89" creationId="{34BB68D0-60CD-E12D-FA8D-975A09F64A86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90" creationId="{FE9F8C08-752F-0C7E-05BE-CE5E69FF8418}"/>
          </ac:spMkLst>
        </pc:spChg>
        <pc:spChg chg="mod">
          <ac:chgData name="Kompally, Nandishwar /IN Opella" userId="4ac454e7-a1bb-4d39-b611-a04f90cc53cf" providerId="ADAL" clId="{C0AB8BB0-7543-42EC-9D61-4FE9D03388A3}" dt="2025-05-14T04:41:29.359" v="1496" actId="1035"/>
          <ac:spMkLst>
            <pc:docMk/>
            <pc:sldMk cId="1825067151" sldId="319"/>
            <ac:spMk id="191" creationId="{5B81CFFF-3271-C2BA-5075-399396608A57}"/>
          </ac:spMkLst>
        </pc:spChg>
        <pc:spChg chg="mod">
          <ac:chgData name="Kompally, Nandishwar /IN Opella" userId="4ac454e7-a1bb-4d39-b611-a04f90cc53cf" providerId="ADAL" clId="{C0AB8BB0-7543-42EC-9D61-4FE9D03388A3}" dt="2025-05-14T05:12:07.646" v="1949" actId="1037"/>
          <ac:spMkLst>
            <pc:docMk/>
            <pc:sldMk cId="1825067151" sldId="319"/>
            <ac:spMk id="192" creationId="{D6B7E19C-B22A-62B8-2B36-99A3E584F6FA}"/>
          </ac:spMkLst>
        </pc:spChg>
        <pc:spChg chg="del mod">
          <ac:chgData name="Kompally, Nandishwar /IN Opella" userId="4ac454e7-a1bb-4d39-b611-a04f90cc53cf" providerId="ADAL" clId="{C0AB8BB0-7543-42EC-9D61-4FE9D03388A3}" dt="2025-05-14T04:40:18.761" v="1450" actId="478"/>
          <ac:spMkLst>
            <pc:docMk/>
            <pc:sldMk cId="1825067151" sldId="319"/>
            <ac:spMk id="196" creationId="{0CFD7F49-2446-F987-8160-2BD5CC914059}"/>
          </ac:spMkLst>
        </pc:spChg>
        <pc:spChg chg="mod">
          <ac:chgData name="Kompally, Nandishwar /IN Opella" userId="4ac454e7-a1bb-4d39-b611-a04f90cc53cf" providerId="ADAL" clId="{C0AB8BB0-7543-42EC-9D61-4FE9D03388A3}" dt="2025-05-14T04:40:36.514" v="1452" actId="164"/>
          <ac:spMkLst>
            <pc:docMk/>
            <pc:sldMk cId="1825067151" sldId="319"/>
            <ac:spMk id="197" creationId="{37B8DB4B-9289-E828-5418-639852B06835}"/>
          </ac:spMkLst>
        </pc:spChg>
        <pc:spChg chg="mod">
          <ac:chgData name="Kompally, Nandishwar /IN Opella" userId="4ac454e7-a1bb-4d39-b611-a04f90cc53cf" providerId="ADAL" clId="{C0AB8BB0-7543-42EC-9D61-4FE9D03388A3}" dt="2025-05-14T05:13:36.129" v="1968" actId="1036"/>
          <ac:spMkLst>
            <pc:docMk/>
            <pc:sldMk cId="1825067151" sldId="319"/>
            <ac:spMk id="212" creationId="{E5391595-AFF1-E4E7-CF6A-C5111D4FEDEC}"/>
          </ac:spMkLst>
        </pc:spChg>
        <pc:spChg chg="mod">
          <ac:chgData name="Kompally, Nandishwar /IN Opella" userId="4ac454e7-a1bb-4d39-b611-a04f90cc53cf" providerId="ADAL" clId="{C0AB8BB0-7543-42EC-9D61-4FE9D03388A3}" dt="2025-05-14T05:13:36.129" v="1968" actId="1036"/>
          <ac:spMkLst>
            <pc:docMk/>
            <pc:sldMk cId="1825067151" sldId="319"/>
            <ac:spMk id="213" creationId="{D4D7C285-0CDD-F628-FF67-BBD3A820F19B}"/>
          </ac:spMkLst>
        </pc:spChg>
        <pc:spChg chg="mod">
          <ac:chgData name="Kompally, Nandishwar /IN Opella" userId="4ac454e7-a1bb-4d39-b611-a04f90cc53cf" providerId="ADAL" clId="{C0AB8BB0-7543-42EC-9D61-4FE9D03388A3}" dt="2025-05-15T09:54:43.863" v="6053" actId="1035"/>
          <ac:spMkLst>
            <pc:docMk/>
            <pc:sldMk cId="1825067151" sldId="319"/>
            <ac:spMk id="221" creationId="{2A91098A-4921-D77F-6621-9E984FBF657E}"/>
          </ac:spMkLst>
        </pc:spChg>
        <pc:spChg chg="mod">
          <ac:chgData name="Kompally, Nandishwar /IN Opella" userId="4ac454e7-a1bb-4d39-b611-a04f90cc53cf" providerId="ADAL" clId="{C0AB8BB0-7543-42EC-9D61-4FE9D03388A3}" dt="2025-05-15T09:54:49.939" v="6055" actId="1035"/>
          <ac:spMkLst>
            <pc:docMk/>
            <pc:sldMk cId="1825067151" sldId="319"/>
            <ac:spMk id="222" creationId="{4F18C138-BB9D-0FE4-A5C3-F3FBF4686ED9}"/>
          </ac:spMkLst>
        </pc:spChg>
        <pc:spChg chg="mod ord">
          <ac:chgData name="Kompally, Nandishwar /IN Opella" userId="4ac454e7-a1bb-4d39-b611-a04f90cc53cf" providerId="ADAL" clId="{C0AB8BB0-7543-42EC-9D61-4FE9D03388A3}" dt="2025-05-14T05:18:51.969" v="2022" actId="1036"/>
          <ac:spMkLst>
            <pc:docMk/>
            <pc:sldMk cId="1825067151" sldId="319"/>
            <ac:spMk id="223" creationId="{8F31BB2D-1429-F712-BD3C-2F43B679663F}"/>
          </ac:spMkLst>
        </pc:spChg>
        <pc:spChg chg="del mod">
          <ac:chgData name="Kompally, Nandishwar /IN Opella" userId="4ac454e7-a1bb-4d39-b611-a04f90cc53cf" providerId="ADAL" clId="{C0AB8BB0-7543-42EC-9D61-4FE9D03388A3}" dt="2025-05-13T10:49:54.466" v="324" actId="478"/>
          <ac:spMkLst>
            <pc:docMk/>
            <pc:sldMk cId="1825067151" sldId="319"/>
            <ac:spMk id="229" creationId="{A864A944-A4CA-42A4-23E8-698DF27E4822}"/>
          </ac:spMkLst>
        </pc:spChg>
        <pc:spChg chg="mod">
          <ac:chgData name="Kompally, Nandishwar /IN Opella" userId="4ac454e7-a1bb-4d39-b611-a04f90cc53cf" providerId="ADAL" clId="{C0AB8BB0-7543-42EC-9D61-4FE9D03388A3}" dt="2025-05-14T05:18:51.969" v="2022" actId="1036"/>
          <ac:spMkLst>
            <pc:docMk/>
            <pc:sldMk cId="1825067151" sldId="319"/>
            <ac:spMk id="233" creationId="{6BE6BF48-1A0A-B1AB-2767-C4C1A4BC2EDD}"/>
          </ac:spMkLst>
        </pc:spChg>
        <pc:spChg chg="mod">
          <ac:chgData name="Kompally, Nandishwar /IN Opella" userId="4ac454e7-a1bb-4d39-b611-a04f90cc53cf" providerId="ADAL" clId="{C0AB8BB0-7543-42EC-9D61-4FE9D03388A3}" dt="2025-05-14T05:18:51.969" v="2022" actId="1036"/>
          <ac:spMkLst>
            <pc:docMk/>
            <pc:sldMk cId="1825067151" sldId="319"/>
            <ac:spMk id="234" creationId="{A91706A6-41A4-647E-2586-3812EF360108}"/>
          </ac:spMkLst>
        </pc:spChg>
        <pc:spChg chg="mod">
          <ac:chgData name="Kompally, Nandishwar /IN Opella" userId="4ac454e7-a1bb-4d39-b611-a04f90cc53cf" providerId="ADAL" clId="{C0AB8BB0-7543-42EC-9D61-4FE9D03388A3}" dt="2025-05-14T05:18:51.969" v="2022" actId="1036"/>
          <ac:spMkLst>
            <pc:docMk/>
            <pc:sldMk cId="1825067151" sldId="319"/>
            <ac:spMk id="235" creationId="{5601B940-105D-5C11-B27A-1CAE7BD97991}"/>
          </ac:spMkLst>
        </pc:spChg>
        <pc:spChg chg="del mod topLvl">
          <ac:chgData name="Kompally, Nandishwar /IN Opella" userId="4ac454e7-a1bb-4d39-b611-a04f90cc53cf" providerId="ADAL" clId="{C0AB8BB0-7543-42EC-9D61-4FE9D03388A3}" dt="2025-05-14T04:05:55.675" v="895" actId="478"/>
          <ac:spMkLst>
            <pc:docMk/>
            <pc:sldMk cId="1825067151" sldId="319"/>
            <ac:spMk id="238" creationId="{A11EEBDB-2F4D-D768-6905-7502870C394E}"/>
          </ac:spMkLst>
        </pc:spChg>
        <pc:grpChg chg="add mod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20" creationId="{F112C5B8-3797-ED1B-38A5-58746577C123}"/>
          </ac:grpSpMkLst>
        </pc:grpChg>
        <pc:grpChg chg="mod topLvl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22" creationId="{E1B241AB-7347-E3CC-D391-FC43AC0250F7}"/>
          </ac:grpSpMkLst>
        </pc:grpChg>
        <pc:grpChg chg="add mod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23" creationId="{FAC85072-B30C-8483-1E50-03C4DDFF367F}"/>
          </ac:grpSpMkLst>
        </pc:grpChg>
        <pc:grpChg chg="del mod">
          <ac:chgData name="Kompally, Nandishwar /IN Opella" userId="4ac454e7-a1bb-4d39-b611-a04f90cc53cf" providerId="ADAL" clId="{C0AB8BB0-7543-42EC-9D61-4FE9D03388A3}" dt="2025-05-14T04:05:55.675" v="895" actId="478"/>
          <ac:grpSpMkLst>
            <pc:docMk/>
            <pc:sldMk cId="1825067151" sldId="319"/>
            <ac:grpSpMk id="24" creationId="{0F0D724A-91E9-0A49-605B-29F35B017044}"/>
          </ac:grpSpMkLst>
        </pc:grpChg>
        <pc:grpChg chg="del">
          <ac:chgData name="Kompally, Nandishwar /IN Opella" userId="4ac454e7-a1bb-4d39-b611-a04f90cc53cf" providerId="ADAL" clId="{C0AB8BB0-7543-42EC-9D61-4FE9D03388A3}" dt="2025-05-13T10:45:22.731" v="208" actId="165"/>
          <ac:grpSpMkLst>
            <pc:docMk/>
            <pc:sldMk cId="1825067151" sldId="319"/>
            <ac:grpSpMk id="26" creationId="{51FF11A1-A07C-DC72-1323-9FCAC5780AC0}"/>
          </ac:grpSpMkLst>
        </pc:grpChg>
        <pc:grpChg chg="del">
          <ac:chgData name="Kompally, Nandishwar /IN Opella" userId="4ac454e7-a1bb-4d39-b611-a04f90cc53cf" providerId="ADAL" clId="{C0AB8BB0-7543-42EC-9D61-4FE9D03388A3}" dt="2025-05-13T10:45:22.731" v="208" actId="165"/>
          <ac:grpSpMkLst>
            <pc:docMk/>
            <pc:sldMk cId="1825067151" sldId="319"/>
            <ac:grpSpMk id="29" creationId="{3F05D8B2-E4DD-4D59-F308-69E8734D1956}"/>
          </ac:grpSpMkLst>
        </pc:grpChg>
        <pc:grpChg chg="add mod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29" creationId="{B8D8EF54-BC68-68A5-E84C-9554815EFF9C}"/>
          </ac:grpSpMkLst>
        </pc:grpChg>
        <pc:grpChg chg="del">
          <ac:chgData name="Kompally, Nandishwar /IN Opella" userId="4ac454e7-a1bb-4d39-b611-a04f90cc53cf" providerId="ADAL" clId="{C0AB8BB0-7543-42EC-9D61-4FE9D03388A3}" dt="2025-05-13T10:45:22.731" v="208" actId="165"/>
          <ac:grpSpMkLst>
            <pc:docMk/>
            <pc:sldMk cId="1825067151" sldId="319"/>
            <ac:grpSpMk id="30" creationId="{D206B5FC-6A17-EEE2-E53D-7148FECF6F9D}"/>
          </ac:grpSpMkLst>
        </pc:grpChg>
        <pc:grpChg chg="add mod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33" creationId="{BBAE378F-AE01-D7D6-86D2-064BF84FAE12}"/>
          </ac:grpSpMkLst>
        </pc:grpChg>
        <pc:grpChg chg="del">
          <ac:chgData name="Kompally, Nandishwar /IN Opella" userId="4ac454e7-a1bb-4d39-b611-a04f90cc53cf" providerId="ADAL" clId="{C0AB8BB0-7543-42EC-9D61-4FE9D03388A3}" dt="2025-05-13T10:45:22.731" v="208" actId="165"/>
          <ac:grpSpMkLst>
            <pc:docMk/>
            <pc:sldMk cId="1825067151" sldId="319"/>
            <ac:grpSpMk id="34" creationId="{A76FC164-AF24-F27F-0A13-A37CE2871FFB}"/>
          </ac:grpSpMkLst>
        </pc:grpChg>
        <pc:grpChg chg="add mod">
          <ac:chgData name="Kompally, Nandishwar /IN Opella" userId="4ac454e7-a1bb-4d39-b611-a04f90cc53cf" providerId="ADAL" clId="{C0AB8BB0-7543-42EC-9D61-4FE9D03388A3}" dt="2025-05-14T04:40:36.514" v="1452" actId="164"/>
          <ac:grpSpMkLst>
            <pc:docMk/>
            <pc:sldMk cId="1825067151" sldId="319"/>
            <ac:grpSpMk id="54" creationId="{9AEA7B58-62DD-605B-7F69-F6C3E5F6B016}"/>
          </ac:grpSpMkLst>
        </pc:grpChg>
        <pc:grpChg chg="add del mod">
          <ac:chgData name="Kompally, Nandishwar /IN Opella" userId="4ac454e7-a1bb-4d39-b611-a04f90cc53cf" providerId="ADAL" clId="{C0AB8BB0-7543-42EC-9D61-4FE9D03388A3}" dt="2025-05-14T04:28:08.116" v="1058" actId="478"/>
          <ac:grpSpMkLst>
            <pc:docMk/>
            <pc:sldMk cId="1825067151" sldId="319"/>
            <ac:grpSpMk id="57" creationId="{B99AE424-340A-D6AD-8FD2-844179997E04}"/>
          </ac:grpSpMkLst>
        </pc:grpChg>
        <pc:grpChg chg="add del mod">
          <ac:chgData name="Kompally, Nandishwar /IN Opella" userId="4ac454e7-a1bb-4d39-b611-a04f90cc53cf" providerId="ADAL" clId="{C0AB8BB0-7543-42EC-9D61-4FE9D03388A3}" dt="2025-05-14T04:38:09.649" v="1389" actId="478"/>
          <ac:grpSpMkLst>
            <pc:docMk/>
            <pc:sldMk cId="1825067151" sldId="319"/>
            <ac:grpSpMk id="59" creationId="{8DA08FCF-29F2-4D4B-2C78-43492C9C9256}"/>
          </ac:grpSpMkLst>
        </pc:grpChg>
        <pc:grpChg chg="add mod">
          <ac:chgData name="Kompally, Nandishwar /IN Opella" userId="4ac454e7-a1bb-4d39-b611-a04f90cc53cf" providerId="ADAL" clId="{C0AB8BB0-7543-42EC-9D61-4FE9D03388A3}" dt="2025-05-14T04:41:09.490" v="1469" actId="1036"/>
          <ac:grpSpMkLst>
            <pc:docMk/>
            <pc:sldMk cId="1825067151" sldId="319"/>
            <ac:grpSpMk id="66" creationId="{1B0B64B4-9B65-298E-DF26-58DFD314D859}"/>
          </ac:grpSpMkLst>
        </pc:grpChg>
        <pc:grpChg chg="mod topLvl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75" creationId="{A9C53CBF-9810-6A25-EE3B-51F05E536573}"/>
          </ac:grpSpMkLst>
        </pc:grpChg>
        <pc:grpChg chg="add del mod">
          <ac:chgData name="Kompally, Nandishwar /IN Opella" userId="4ac454e7-a1bb-4d39-b611-a04f90cc53cf" providerId="ADAL" clId="{C0AB8BB0-7543-42EC-9D61-4FE9D03388A3}" dt="2025-05-14T04:52:44.979" v="1693" actId="165"/>
          <ac:grpSpMkLst>
            <pc:docMk/>
            <pc:sldMk cId="1825067151" sldId="319"/>
            <ac:grpSpMk id="86" creationId="{F88E830C-53C2-AD99-88D1-DFD092EC3483}"/>
          </ac:grpSpMkLst>
        </pc:grpChg>
        <pc:grpChg chg="mod topLvl">
          <ac:chgData name="Kompally, Nandishwar /IN Opella" userId="4ac454e7-a1bb-4d39-b611-a04f90cc53cf" providerId="ADAL" clId="{C0AB8BB0-7543-42EC-9D61-4FE9D03388A3}" dt="2025-05-14T05:13:32.500" v="1965" actId="1036"/>
          <ac:grpSpMkLst>
            <pc:docMk/>
            <pc:sldMk cId="1825067151" sldId="319"/>
            <ac:grpSpMk id="93" creationId="{293ADC0C-DB79-7D5E-F392-E48BDB7FDA8B}"/>
          </ac:grpSpMkLst>
        </pc:grpChg>
        <pc:picChg chg="mod">
          <ac:chgData name="Kompally, Nandishwar /IN Opella" userId="4ac454e7-a1bb-4d39-b611-a04f90cc53cf" providerId="ADAL" clId="{C0AB8BB0-7543-42EC-9D61-4FE9D03388A3}" dt="2025-05-14T03:33:56.537" v="532" actId="1035"/>
          <ac:picMkLst>
            <pc:docMk/>
            <pc:sldMk cId="1825067151" sldId="319"/>
            <ac:picMk id="40" creationId="{ABBD98EC-87FF-7A9F-3A26-0B4246F01AD7}"/>
          </ac:picMkLst>
        </pc:picChg>
        <pc:picChg chg="mod topLvl">
          <ac:chgData name="Kompally, Nandishwar /IN Opella" userId="4ac454e7-a1bb-4d39-b611-a04f90cc53cf" providerId="ADAL" clId="{C0AB8BB0-7543-42EC-9D61-4FE9D03388A3}" dt="2025-05-14T05:13:32.500" v="1965" actId="1036"/>
          <ac:picMkLst>
            <pc:docMk/>
            <pc:sldMk cId="1825067151" sldId="319"/>
            <ac:picMk id="81" creationId="{3426673B-06E9-AA4C-95EB-5ED122589103}"/>
          </ac:picMkLst>
        </pc:picChg>
        <pc:picChg chg="mod">
          <ac:chgData name="Kompally, Nandishwar /IN Opella" userId="4ac454e7-a1bb-4d39-b611-a04f90cc53cf" providerId="ADAL" clId="{C0AB8BB0-7543-42EC-9D61-4FE9D03388A3}" dt="2025-05-14T04:41:09.490" v="1469" actId="1036"/>
          <ac:picMkLst>
            <pc:docMk/>
            <pc:sldMk cId="1825067151" sldId="319"/>
            <ac:picMk id="198" creationId="{AB614206-7013-F7DA-3D9B-6E394D2E8266}"/>
          </ac:picMkLst>
        </pc:picChg>
        <pc:picChg chg="mod">
          <ac:chgData name="Kompally, Nandishwar /IN Opella" userId="4ac454e7-a1bb-4d39-b611-a04f90cc53cf" providerId="ADAL" clId="{C0AB8BB0-7543-42EC-9D61-4FE9D03388A3}" dt="2025-05-14T04:41:09.490" v="1469" actId="1036"/>
          <ac:picMkLst>
            <pc:docMk/>
            <pc:sldMk cId="1825067151" sldId="319"/>
            <ac:picMk id="199" creationId="{ECC4DB7F-D388-307F-47E4-597A96E25D65}"/>
          </ac:picMkLst>
        </pc:picChg>
        <pc:picChg chg="mod">
          <ac:chgData name="Kompally, Nandishwar /IN Opella" userId="4ac454e7-a1bb-4d39-b611-a04f90cc53cf" providerId="ADAL" clId="{C0AB8BB0-7543-42EC-9D61-4FE9D03388A3}" dt="2025-05-14T05:18:51.969" v="2022" actId="1036"/>
          <ac:picMkLst>
            <pc:docMk/>
            <pc:sldMk cId="1825067151" sldId="319"/>
            <ac:picMk id="230" creationId="{7D6EFE55-5423-26B9-0E39-81D3103B2A9A}"/>
          </ac:picMkLst>
        </pc:picChg>
        <pc:picChg chg="mod">
          <ac:chgData name="Kompally, Nandishwar /IN Opella" userId="4ac454e7-a1bb-4d39-b611-a04f90cc53cf" providerId="ADAL" clId="{C0AB8BB0-7543-42EC-9D61-4FE9D03388A3}" dt="2025-05-14T05:18:51.969" v="2022" actId="1036"/>
          <ac:picMkLst>
            <pc:docMk/>
            <pc:sldMk cId="1825067151" sldId="319"/>
            <ac:picMk id="231" creationId="{DE208FBD-D83B-CEF0-4F29-A55E8D4EF5D8}"/>
          </ac:picMkLst>
        </pc:picChg>
        <pc:picChg chg="mod">
          <ac:chgData name="Kompally, Nandishwar /IN Opella" userId="4ac454e7-a1bb-4d39-b611-a04f90cc53cf" providerId="ADAL" clId="{C0AB8BB0-7543-42EC-9D61-4FE9D03388A3}" dt="2025-05-14T05:18:51.969" v="2022" actId="1036"/>
          <ac:picMkLst>
            <pc:docMk/>
            <pc:sldMk cId="1825067151" sldId="319"/>
            <ac:picMk id="232" creationId="{E8652BA5-5C5C-DAB7-72FF-1EF212981D5C}"/>
          </ac:picMkLst>
        </pc:picChg>
        <pc:cxnChg chg="mod">
          <ac:chgData name="Kompally, Nandishwar /IN Opella" userId="4ac454e7-a1bb-4d39-b611-a04f90cc53cf" providerId="ADAL" clId="{C0AB8BB0-7543-42EC-9D61-4FE9D03388A3}" dt="2025-05-14T03:56:55.215" v="706"/>
          <ac:cxnSpMkLst>
            <pc:docMk/>
            <pc:sldMk cId="1825067151" sldId="319"/>
            <ac:cxnSpMk id="26" creationId="{CE30379C-9879-53DC-3573-EB95C4AD2770}"/>
          </ac:cxnSpMkLst>
        </pc:cxnChg>
        <pc:cxnChg chg="mod">
          <ac:chgData name="Kompally, Nandishwar /IN Opella" userId="4ac454e7-a1bb-4d39-b611-a04f90cc53cf" providerId="ADAL" clId="{C0AB8BB0-7543-42EC-9D61-4FE9D03388A3}" dt="2025-05-14T04:40:36.514" v="1452" actId="164"/>
          <ac:cxnSpMkLst>
            <pc:docMk/>
            <pc:sldMk cId="1825067151" sldId="319"/>
            <ac:cxnSpMk id="27" creationId="{F75B3B07-3138-ECB9-5D51-219C7318720C}"/>
          </ac:cxnSpMkLst>
        </pc:cxnChg>
        <pc:cxnChg chg="mod">
          <ac:chgData name="Kompally, Nandishwar /IN Opella" userId="4ac454e7-a1bb-4d39-b611-a04f90cc53cf" providerId="ADAL" clId="{C0AB8BB0-7543-42EC-9D61-4FE9D03388A3}" dt="2025-05-14T03:56:55.215" v="706"/>
          <ac:cxnSpMkLst>
            <pc:docMk/>
            <pc:sldMk cId="1825067151" sldId="319"/>
            <ac:cxnSpMk id="28" creationId="{7473B9D0-0721-00CE-06F7-02A359DA0CBB}"/>
          </ac:cxnSpMkLst>
        </pc:cxnChg>
        <pc:cxnChg chg="mod">
          <ac:chgData name="Kompally, Nandishwar /IN Opella" userId="4ac454e7-a1bb-4d39-b611-a04f90cc53cf" providerId="ADAL" clId="{C0AB8BB0-7543-42EC-9D61-4FE9D03388A3}" dt="2025-05-14T03:56:59.142" v="712"/>
          <ac:cxnSpMkLst>
            <pc:docMk/>
            <pc:sldMk cId="1825067151" sldId="319"/>
            <ac:cxnSpMk id="30" creationId="{44F3AF45-A507-296A-9D20-E55274161449}"/>
          </ac:cxnSpMkLst>
        </pc:cxnChg>
        <pc:cxnChg chg="mod">
          <ac:chgData name="Kompally, Nandishwar /IN Opella" userId="4ac454e7-a1bb-4d39-b611-a04f90cc53cf" providerId="ADAL" clId="{C0AB8BB0-7543-42EC-9D61-4FE9D03388A3}" dt="2025-05-14T03:56:59.142" v="712"/>
          <ac:cxnSpMkLst>
            <pc:docMk/>
            <pc:sldMk cId="1825067151" sldId="319"/>
            <ac:cxnSpMk id="32" creationId="{E18747D2-06E0-989B-49BD-E1C5DA3FAC1F}"/>
          </ac:cxnSpMkLst>
        </pc:cxnChg>
        <pc:cxnChg chg="mod">
          <ac:chgData name="Kompally, Nandishwar /IN Opella" userId="4ac454e7-a1bb-4d39-b611-a04f90cc53cf" providerId="ADAL" clId="{C0AB8BB0-7543-42EC-9D61-4FE9D03388A3}" dt="2025-05-14T03:57:07.383" v="733"/>
          <ac:cxnSpMkLst>
            <pc:docMk/>
            <pc:sldMk cId="1825067151" sldId="319"/>
            <ac:cxnSpMk id="34" creationId="{B0B87227-41BB-E226-61E2-6D02226E77A0}"/>
          </ac:cxnSpMkLst>
        </pc:cxnChg>
        <pc:cxnChg chg="mod">
          <ac:chgData name="Kompally, Nandishwar /IN Opella" userId="4ac454e7-a1bb-4d39-b611-a04f90cc53cf" providerId="ADAL" clId="{C0AB8BB0-7543-42EC-9D61-4FE9D03388A3}" dt="2025-05-14T03:57:07.383" v="733"/>
          <ac:cxnSpMkLst>
            <pc:docMk/>
            <pc:sldMk cId="1825067151" sldId="319"/>
            <ac:cxnSpMk id="35" creationId="{010D9438-C1CE-D7FE-5547-ADD881A05274}"/>
          </ac:cxnSpMkLst>
        </pc:cxnChg>
        <pc:cxnChg chg="mod">
          <ac:chgData name="Kompally, Nandishwar /IN Opella" userId="4ac454e7-a1bb-4d39-b611-a04f90cc53cf" providerId="ADAL" clId="{C0AB8BB0-7543-42EC-9D61-4FE9D03388A3}" dt="2025-05-14T04:27:30.488" v="1045" actId="164"/>
          <ac:cxnSpMkLst>
            <pc:docMk/>
            <pc:sldMk cId="1825067151" sldId="319"/>
            <ac:cxnSpMk id="37" creationId="{E05FB939-4FFE-C7CB-B9A8-24ED955E30AE}"/>
          </ac:cxnSpMkLst>
        </pc:cxnChg>
        <pc:cxnChg chg="add mod">
          <ac:chgData name="Kompally, Nandishwar /IN Opella" userId="4ac454e7-a1bb-4d39-b611-a04f90cc53cf" providerId="ADAL" clId="{C0AB8BB0-7543-42EC-9D61-4FE9D03388A3}" dt="2025-05-14T04:27:30.488" v="1045" actId="164"/>
          <ac:cxnSpMkLst>
            <pc:docMk/>
            <pc:sldMk cId="1825067151" sldId="319"/>
            <ac:cxnSpMk id="47" creationId="{198D3C37-5C0D-0482-26BC-C8BCDFD000F5}"/>
          </ac:cxnSpMkLst>
        </pc:cxnChg>
        <pc:cxnChg chg="add mod">
          <ac:chgData name="Kompally, Nandishwar /IN Opella" userId="4ac454e7-a1bb-4d39-b611-a04f90cc53cf" providerId="ADAL" clId="{C0AB8BB0-7543-42EC-9D61-4FE9D03388A3}" dt="2025-05-14T04:32:00.667" v="1194" actId="164"/>
          <ac:cxnSpMkLst>
            <pc:docMk/>
            <pc:sldMk cId="1825067151" sldId="319"/>
            <ac:cxnSpMk id="48" creationId="{671FC5FA-478A-7FF8-6229-E9CC33043459}"/>
          </ac:cxnSpMkLst>
        </pc:cxnChg>
        <pc:cxnChg chg="add del mod">
          <ac:chgData name="Kompally, Nandishwar /IN Opella" userId="4ac454e7-a1bb-4d39-b611-a04f90cc53cf" providerId="ADAL" clId="{C0AB8BB0-7543-42EC-9D61-4FE9D03388A3}" dt="2025-05-14T04:38:14.521" v="1391" actId="478"/>
          <ac:cxnSpMkLst>
            <pc:docMk/>
            <pc:sldMk cId="1825067151" sldId="319"/>
            <ac:cxnSpMk id="49" creationId="{22DB01BF-A8AD-901B-6109-B36DD26C8C81}"/>
          </ac:cxnSpMkLst>
        </pc:cxnChg>
        <pc:cxnChg chg="add del mod">
          <ac:chgData name="Kompally, Nandishwar /IN Opella" userId="4ac454e7-a1bb-4d39-b611-a04f90cc53cf" providerId="ADAL" clId="{C0AB8BB0-7543-42EC-9D61-4FE9D03388A3}" dt="2025-05-14T04:38:12.542" v="1390" actId="478"/>
          <ac:cxnSpMkLst>
            <pc:docMk/>
            <pc:sldMk cId="1825067151" sldId="319"/>
            <ac:cxnSpMk id="50" creationId="{E604F31A-1C5D-0CB4-3F39-08D4728F8F3B}"/>
          </ac:cxnSpMkLst>
        </pc:cxnChg>
        <pc:cxnChg chg="add mod">
          <ac:chgData name="Kompally, Nandishwar /IN Opella" userId="4ac454e7-a1bb-4d39-b611-a04f90cc53cf" providerId="ADAL" clId="{C0AB8BB0-7543-42EC-9D61-4FE9D03388A3}" dt="2025-05-14T04:40:36.514" v="1452" actId="164"/>
          <ac:cxnSpMkLst>
            <pc:docMk/>
            <pc:sldMk cId="1825067151" sldId="319"/>
            <ac:cxnSpMk id="52" creationId="{A8AADC79-BCB6-F70C-E7DC-46C76907E3A4}"/>
          </ac:cxnSpMkLst>
        </pc:cxnChg>
        <pc:cxnChg chg="add mod">
          <ac:chgData name="Kompally, Nandishwar /IN Opella" userId="4ac454e7-a1bb-4d39-b611-a04f90cc53cf" providerId="ADAL" clId="{C0AB8BB0-7543-42EC-9D61-4FE9D03388A3}" dt="2025-05-14T04:32:00.667" v="1194" actId="164"/>
          <ac:cxnSpMkLst>
            <pc:docMk/>
            <pc:sldMk cId="1825067151" sldId="319"/>
            <ac:cxnSpMk id="53" creationId="{90EAED93-5032-6C32-0A2E-4895231B3643}"/>
          </ac:cxnSpMkLst>
        </pc:cxnChg>
        <pc:cxnChg chg="del mod">
          <ac:chgData name="Kompally, Nandishwar /IN Opella" userId="4ac454e7-a1bb-4d39-b611-a04f90cc53cf" providerId="ADAL" clId="{C0AB8BB0-7543-42EC-9D61-4FE9D03388A3}" dt="2025-05-14T04:43:07.092" v="1526" actId="478"/>
          <ac:cxnSpMkLst>
            <pc:docMk/>
            <pc:sldMk cId="1825067151" sldId="319"/>
            <ac:cxnSpMk id="83" creationId="{2F6AD5F6-59D5-9BB1-00F8-AC0BB88876F9}"/>
          </ac:cxnSpMkLst>
        </pc:cxnChg>
        <pc:cxnChg chg="del mod">
          <ac:chgData name="Kompally, Nandishwar /IN Opella" userId="4ac454e7-a1bb-4d39-b611-a04f90cc53cf" providerId="ADAL" clId="{C0AB8BB0-7543-42EC-9D61-4FE9D03388A3}" dt="2025-05-14T04:43:01.925" v="1521" actId="478"/>
          <ac:cxnSpMkLst>
            <pc:docMk/>
            <pc:sldMk cId="1825067151" sldId="319"/>
            <ac:cxnSpMk id="84" creationId="{249F4010-CA7C-84D1-2403-20CB5708B5FB}"/>
          </ac:cxnSpMkLst>
        </pc:cxnChg>
        <pc:cxnChg chg="del mod">
          <ac:chgData name="Kompally, Nandishwar /IN Opella" userId="4ac454e7-a1bb-4d39-b611-a04f90cc53cf" providerId="ADAL" clId="{C0AB8BB0-7543-42EC-9D61-4FE9D03388A3}" dt="2025-05-14T04:43:07.626" v="1527" actId="478"/>
          <ac:cxnSpMkLst>
            <pc:docMk/>
            <pc:sldMk cId="1825067151" sldId="319"/>
            <ac:cxnSpMk id="85" creationId="{F292FC83-3DF6-793D-CDB4-885D3FCC5EFB}"/>
          </ac:cxnSpMkLst>
        </pc:cxnChg>
        <pc:cxnChg chg="mod topLvl">
          <ac:chgData name="Kompally, Nandishwar /IN Opella" userId="4ac454e7-a1bb-4d39-b611-a04f90cc53cf" providerId="ADAL" clId="{C0AB8BB0-7543-42EC-9D61-4FE9D03388A3}" dt="2025-05-14T03:56:51.381" v="702"/>
          <ac:cxnSpMkLst>
            <pc:docMk/>
            <pc:sldMk cId="1825067151" sldId="319"/>
            <ac:cxnSpMk id="112" creationId="{C1095889-9769-772F-3F07-5575C4678D2A}"/>
          </ac:cxnSpMkLst>
        </pc:cxnChg>
        <pc:cxnChg chg="del mod topLv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15" creationId="{8356F679-AD8D-50A5-CD17-D3D98640DCA3}"/>
          </ac:cxnSpMkLst>
        </pc:cxnChg>
        <pc:cxnChg chg="del mod topLv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16" creationId="{87352207-B3C9-B54B-B9D6-3E6B7E5EC956}"/>
          </ac:cxnSpMkLst>
        </pc:cxnChg>
        <pc:cxnChg chg="del mod topLv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17" creationId="{F4119AAB-49EE-D54D-9A77-BDFB52531D0A}"/>
          </ac:cxnSpMkLst>
        </pc:cxnChg>
        <pc:cxnChg chg="mod topLvl">
          <ac:chgData name="Kompally, Nandishwar /IN Opella" userId="4ac454e7-a1bb-4d39-b611-a04f90cc53cf" providerId="ADAL" clId="{C0AB8BB0-7543-42EC-9D61-4FE9D03388A3}" dt="2025-05-14T03:56:51.381" v="702"/>
          <ac:cxnSpMkLst>
            <pc:docMk/>
            <pc:sldMk cId="1825067151" sldId="319"/>
            <ac:cxnSpMk id="119" creationId="{D13EDE2A-F033-7C6C-80E1-955549D9D176}"/>
          </ac:cxnSpMkLst>
        </pc:cxnChg>
        <pc:cxnChg chg="del mod topLv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20" creationId="{EE2F3F1A-F1E8-EF21-886F-C4718F78DD78}"/>
          </ac:cxnSpMkLst>
        </pc:cxnChg>
        <pc:cxnChg chg="de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21" creationId="{E81DE28E-30E1-A6BC-61E9-2E69FC8B4474}"/>
          </ac:cxnSpMkLst>
        </pc:cxnChg>
        <pc:cxnChg chg="del mod topLvl">
          <ac:chgData name="Kompally, Nandishwar /IN Opella" userId="4ac454e7-a1bb-4d39-b611-a04f90cc53cf" providerId="ADAL" clId="{C0AB8BB0-7543-42EC-9D61-4FE9D03388A3}" dt="2025-05-14T03:51:12.171" v="537" actId="478"/>
          <ac:cxnSpMkLst>
            <pc:docMk/>
            <pc:sldMk cId="1825067151" sldId="319"/>
            <ac:cxnSpMk id="122" creationId="{9BE425B8-929F-9089-3FE4-13617C4833E2}"/>
          </ac:cxnSpMkLst>
        </pc:cxnChg>
        <pc:cxnChg chg="del mod">
          <ac:chgData name="Kompally, Nandishwar /IN Opella" userId="4ac454e7-a1bb-4d39-b611-a04f90cc53cf" providerId="ADAL" clId="{C0AB8BB0-7543-42EC-9D61-4FE9D03388A3}" dt="2025-05-14T04:43:06.197" v="1525" actId="478"/>
          <ac:cxnSpMkLst>
            <pc:docMk/>
            <pc:sldMk cId="1825067151" sldId="319"/>
            <ac:cxnSpMk id="142" creationId="{7949A40E-38B1-3E83-F286-985E0B962653}"/>
          </ac:cxnSpMkLst>
        </pc:cxnChg>
        <pc:cxnChg chg="del mod">
          <ac:chgData name="Kompally, Nandishwar /IN Opella" userId="4ac454e7-a1bb-4d39-b611-a04f90cc53cf" providerId="ADAL" clId="{C0AB8BB0-7543-42EC-9D61-4FE9D03388A3}" dt="2025-05-14T04:43:17.054" v="1536" actId="478"/>
          <ac:cxnSpMkLst>
            <pc:docMk/>
            <pc:sldMk cId="1825067151" sldId="319"/>
            <ac:cxnSpMk id="154" creationId="{48AF8B4E-4BBB-28D9-D4C7-41EB6F191558}"/>
          </ac:cxnSpMkLst>
        </pc:cxnChg>
        <pc:cxnChg chg="del mod">
          <ac:chgData name="Kompally, Nandishwar /IN Opella" userId="4ac454e7-a1bb-4d39-b611-a04f90cc53cf" providerId="ADAL" clId="{C0AB8BB0-7543-42EC-9D61-4FE9D03388A3}" dt="2025-05-14T04:43:08.408" v="1528" actId="478"/>
          <ac:cxnSpMkLst>
            <pc:docMk/>
            <pc:sldMk cId="1825067151" sldId="319"/>
            <ac:cxnSpMk id="157" creationId="{62897D4D-15D0-25F4-E966-F1475C9BC52E}"/>
          </ac:cxnSpMkLst>
        </pc:cxnChg>
        <pc:cxnChg chg="del mod">
          <ac:chgData name="Kompally, Nandishwar /IN Opella" userId="4ac454e7-a1bb-4d39-b611-a04f90cc53cf" providerId="ADAL" clId="{C0AB8BB0-7543-42EC-9D61-4FE9D03388A3}" dt="2025-05-14T04:43:14.320" v="1534" actId="478"/>
          <ac:cxnSpMkLst>
            <pc:docMk/>
            <pc:sldMk cId="1825067151" sldId="319"/>
            <ac:cxnSpMk id="158" creationId="{D33C1B47-C65C-506D-481C-E8919EBA3982}"/>
          </ac:cxnSpMkLst>
        </pc:cxnChg>
        <pc:cxnChg chg="del mod">
          <ac:chgData name="Kompally, Nandishwar /IN Opella" userId="4ac454e7-a1bb-4d39-b611-a04f90cc53cf" providerId="ADAL" clId="{C0AB8BB0-7543-42EC-9D61-4FE9D03388A3}" dt="2025-05-14T04:43:10.408" v="1531" actId="478"/>
          <ac:cxnSpMkLst>
            <pc:docMk/>
            <pc:sldMk cId="1825067151" sldId="319"/>
            <ac:cxnSpMk id="181" creationId="{D9F3C7B1-06A4-F833-440E-3125BF079548}"/>
          </ac:cxnSpMkLst>
        </pc:cxnChg>
      </pc:sldChg>
      <pc:sldChg chg="addSp delSp modSp add mod">
        <pc:chgData name="Kompally, Nandishwar /IN Opella" userId="4ac454e7-a1bb-4d39-b611-a04f90cc53cf" providerId="ADAL" clId="{C0AB8BB0-7543-42EC-9D61-4FE9D03388A3}" dt="2025-05-15T09:47:59.076" v="6047" actId="114"/>
        <pc:sldMkLst>
          <pc:docMk/>
          <pc:sldMk cId="830871800" sldId="321"/>
        </pc:sldMkLst>
        <pc:spChg chg="mod topLvl">
          <ac:chgData name="Kompally, Nandishwar /IN Opella" userId="4ac454e7-a1bb-4d39-b611-a04f90cc53cf" providerId="ADAL" clId="{C0AB8BB0-7543-42EC-9D61-4FE9D03388A3}" dt="2025-05-15T09:14:20.019" v="5654" actId="1035"/>
          <ac:spMkLst>
            <pc:docMk/>
            <pc:sldMk cId="830871800" sldId="321"/>
            <ac:spMk id="2" creationId="{7BBFA4CE-A17D-0C05-8FAD-AA74E9ADF9CA}"/>
          </ac:spMkLst>
        </pc:spChg>
        <pc:spChg chg="mod">
          <ac:chgData name="Kompally, Nandishwar /IN Opella" userId="4ac454e7-a1bb-4d39-b611-a04f90cc53cf" providerId="ADAL" clId="{C0AB8BB0-7543-42EC-9D61-4FE9D03388A3}" dt="2025-05-15T09:29:56.507" v="5833" actId="164"/>
          <ac:spMkLst>
            <pc:docMk/>
            <pc:sldMk cId="830871800" sldId="321"/>
            <ac:spMk id="3" creationId="{245CE074-31A6-0A8A-466C-223846BE36A7}"/>
          </ac:spMkLst>
        </pc:spChg>
        <pc:spChg chg="mod topLvl">
          <ac:chgData name="Kompally, Nandishwar /IN Opella" userId="4ac454e7-a1bb-4d39-b611-a04f90cc53cf" providerId="ADAL" clId="{C0AB8BB0-7543-42EC-9D61-4FE9D03388A3}" dt="2025-05-15T09:14:20.019" v="5654" actId="1035"/>
          <ac:spMkLst>
            <pc:docMk/>
            <pc:sldMk cId="830871800" sldId="321"/>
            <ac:spMk id="5" creationId="{067A9022-2E6A-3A3A-D601-4F87A5AAE09D}"/>
          </ac:spMkLst>
        </pc:spChg>
        <pc:spChg chg="mod topLvl">
          <ac:chgData name="Kompally, Nandishwar /IN Opella" userId="4ac454e7-a1bb-4d39-b611-a04f90cc53cf" providerId="ADAL" clId="{C0AB8BB0-7543-42EC-9D61-4FE9D03388A3}" dt="2025-05-15T09:14:20.019" v="5654" actId="1035"/>
          <ac:spMkLst>
            <pc:docMk/>
            <pc:sldMk cId="830871800" sldId="321"/>
            <ac:spMk id="6" creationId="{D74C7BFD-00C5-5F61-09D1-0765AB3782FF}"/>
          </ac:spMkLst>
        </pc:spChg>
        <pc:spChg chg="mod">
          <ac:chgData name="Kompally, Nandishwar /IN Opella" userId="4ac454e7-a1bb-4d39-b611-a04f90cc53cf" providerId="ADAL" clId="{C0AB8BB0-7543-42EC-9D61-4FE9D03388A3}" dt="2025-05-15T09:07:25.791" v="5424" actId="404"/>
          <ac:spMkLst>
            <pc:docMk/>
            <pc:sldMk cId="830871800" sldId="321"/>
            <ac:spMk id="7" creationId="{ADF8E7A9-52D3-8A3F-7A04-33816FE1919B}"/>
          </ac:spMkLst>
        </pc:spChg>
        <pc:spChg chg="mod">
          <ac:chgData name="Kompally, Nandishwar /IN Opella" userId="4ac454e7-a1bb-4d39-b611-a04f90cc53cf" providerId="ADAL" clId="{C0AB8BB0-7543-42EC-9D61-4FE9D03388A3}" dt="2025-05-15T09:01:28.630" v="5238" actId="21"/>
          <ac:spMkLst>
            <pc:docMk/>
            <pc:sldMk cId="830871800" sldId="321"/>
            <ac:spMk id="8" creationId="{01E20B29-6EE0-3D84-A80B-CC5385BA5F85}"/>
          </ac:spMkLst>
        </pc:spChg>
        <pc:spChg chg="mod">
          <ac:chgData name="Kompally, Nandishwar /IN Opella" userId="4ac454e7-a1bb-4d39-b611-a04f90cc53cf" providerId="ADAL" clId="{C0AB8BB0-7543-42EC-9D61-4FE9D03388A3}" dt="2025-05-15T09:32:11.737" v="5862"/>
          <ac:spMkLst>
            <pc:docMk/>
            <pc:sldMk cId="830871800" sldId="321"/>
            <ac:spMk id="11" creationId="{805F6E16-B1C6-E655-5EF1-027D4C110426}"/>
          </ac:spMkLst>
        </pc:spChg>
        <pc:spChg chg="mod topLvl">
          <ac:chgData name="Kompally, Nandishwar /IN Opella" userId="4ac454e7-a1bb-4d39-b611-a04f90cc53cf" providerId="ADAL" clId="{C0AB8BB0-7543-42EC-9D61-4FE9D03388A3}" dt="2025-05-15T09:07:18.655" v="5423" actId="14100"/>
          <ac:spMkLst>
            <pc:docMk/>
            <pc:sldMk cId="830871800" sldId="321"/>
            <ac:spMk id="14" creationId="{0C61EAB7-1918-3DF4-01B2-3D9D27436DAD}"/>
          </ac:spMkLst>
        </pc:spChg>
        <pc:spChg chg="mod topLvl">
          <ac:chgData name="Kompally, Nandishwar /IN Opella" userId="4ac454e7-a1bb-4d39-b611-a04f90cc53cf" providerId="ADAL" clId="{C0AB8BB0-7543-42EC-9D61-4FE9D03388A3}" dt="2025-05-15T09:10:52.439" v="5578" actId="1036"/>
          <ac:spMkLst>
            <pc:docMk/>
            <pc:sldMk cId="830871800" sldId="321"/>
            <ac:spMk id="16" creationId="{0EE2C194-61D9-F0FA-6695-A2D625DD0D30}"/>
          </ac:spMkLst>
        </pc:spChg>
        <pc:spChg chg="mod topLvl">
          <ac:chgData name="Kompally, Nandishwar /IN Opella" userId="4ac454e7-a1bb-4d39-b611-a04f90cc53cf" providerId="ADAL" clId="{C0AB8BB0-7543-42EC-9D61-4FE9D03388A3}" dt="2025-05-15T09:10:52.439" v="5578" actId="1036"/>
          <ac:spMkLst>
            <pc:docMk/>
            <pc:sldMk cId="830871800" sldId="321"/>
            <ac:spMk id="17" creationId="{E8042544-12ED-667D-7841-80FE4BDDA7B0}"/>
          </ac:spMkLst>
        </pc:spChg>
        <pc:spChg chg="del mod topLvl">
          <ac:chgData name="Kompally, Nandishwar /IN Opella" userId="4ac454e7-a1bb-4d39-b611-a04f90cc53cf" providerId="ADAL" clId="{C0AB8BB0-7543-42EC-9D61-4FE9D03388A3}" dt="2025-05-15T09:08:59.100" v="5446" actId="478"/>
          <ac:spMkLst>
            <pc:docMk/>
            <pc:sldMk cId="830871800" sldId="321"/>
            <ac:spMk id="18" creationId="{54022B6D-BDE9-EC60-87AC-1CE73B7A3116}"/>
          </ac:spMkLst>
        </pc:spChg>
        <pc:spChg chg="mod topLvl">
          <ac:chgData name="Kompally, Nandishwar /IN Opella" userId="4ac454e7-a1bb-4d39-b611-a04f90cc53cf" providerId="ADAL" clId="{C0AB8BB0-7543-42EC-9D61-4FE9D03388A3}" dt="2025-05-15T09:11:21.392" v="5583" actId="1076"/>
          <ac:spMkLst>
            <pc:docMk/>
            <pc:sldMk cId="830871800" sldId="321"/>
            <ac:spMk id="19" creationId="{1CD5E035-D443-A579-6E55-1B3FC60A0F95}"/>
          </ac:spMkLst>
        </pc:spChg>
        <pc:spChg chg="mod topLvl">
          <ac:chgData name="Kompally, Nandishwar /IN Opella" userId="4ac454e7-a1bb-4d39-b611-a04f90cc53cf" providerId="ADAL" clId="{C0AB8BB0-7543-42EC-9D61-4FE9D03388A3}" dt="2025-05-15T09:10:52.439" v="5578" actId="1036"/>
          <ac:spMkLst>
            <pc:docMk/>
            <pc:sldMk cId="830871800" sldId="321"/>
            <ac:spMk id="20" creationId="{46160C35-B715-3ACA-CE5B-11F0147A7C5F}"/>
          </ac:spMkLst>
        </pc:spChg>
        <pc:spChg chg="mod topLvl">
          <ac:chgData name="Kompally, Nandishwar /IN Opella" userId="4ac454e7-a1bb-4d39-b611-a04f90cc53cf" providerId="ADAL" clId="{C0AB8BB0-7543-42EC-9D61-4FE9D03388A3}" dt="2025-05-15T09:10:52.439" v="5578" actId="1036"/>
          <ac:spMkLst>
            <pc:docMk/>
            <pc:sldMk cId="830871800" sldId="321"/>
            <ac:spMk id="24" creationId="{71587956-9A17-728B-D9E2-AD37A916A083}"/>
          </ac:spMkLst>
        </pc:spChg>
        <pc:spChg chg="mod topLvl">
          <ac:chgData name="Kompally, Nandishwar /IN Opella" userId="4ac454e7-a1bb-4d39-b611-a04f90cc53cf" providerId="ADAL" clId="{C0AB8BB0-7543-42EC-9D61-4FE9D03388A3}" dt="2025-05-15T09:10:52.439" v="5578" actId="1036"/>
          <ac:spMkLst>
            <pc:docMk/>
            <pc:sldMk cId="830871800" sldId="321"/>
            <ac:spMk id="25" creationId="{45F1EF02-3B83-65C9-6F9E-108AB8F16920}"/>
          </ac:spMkLst>
        </pc:spChg>
        <pc:spChg chg="del mod topLvl">
          <ac:chgData name="Kompally, Nandishwar /IN Opella" userId="4ac454e7-a1bb-4d39-b611-a04f90cc53cf" providerId="ADAL" clId="{C0AB8BB0-7543-42EC-9D61-4FE9D03388A3}" dt="2025-05-15T09:09:06.015" v="5450" actId="478"/>
          <ac:spMkLst>
            <pc:docMk/>
            <pc:sldMk cId="830871800" sldId="321"/>
            <ac:spMk id="26" creationId="{2C740FDF-633F-646F-D62C-18B3B56FD0B4}"/>
          </ac:spMkLst>
        </pc:spChg>
        <pc:spChg chg="del mod topLvl">
          <ac:chgData name="Kompally, Nandishwar /IN Opella" userId="4ac454e7-a1bb-4d39-b611-a04f90cc53cf" providerId="ADAL" clId="{C0AB8BB0-7543-42EC-9D61-4FE9D03388A3}" dt="2025-05-15T09:09:11.454" v="5454" actId="478"/>
          <ac:spMkLst>
            <pc:docMk/>
            <pc:sldMk cId="830871800" sldId="321"/>
            <ac:spMk id="27" creationId="{DAFF20C0-301F-9283-81A5-1E70228C958E}"/>
          </ac:spMkLst>
        </pc:spChg>
        <pc:spChg chg="del mod topLvl">
          <ac:chgData name="Kompally, Nandishwar /IN Opella" userId="4ac454e7-a1bb-4d39-b611-a04f90cc53cf" providerId="ADAL" clId="{C0AB8BB0-7543-42EC-9D61-4FE9D03388A3}" dt="2025-05-15T09:09:17.299" v="5458" actId="478"/>
          <ac:spMkLst>
            <pc:docMk/>
            <pc:sldMk cId="830871800" sldId="321"/>
            <ac:spMk id="28" creationId="{2BA965F1-0B4A-74D6-9823-7B2F8E622933}"/>
          </ac:spMkLst>
        </pc:spChg>
        <pc:spChg chg="mod">
          <ac:chgData name="Kompally, Nandishwar /IN Opella" userId="4ac454e7-a1bb-4d39-b611-a04f90cc53cf" providerId="ADAL" clId="{C0AB8BB0-7543-42EC-9D61-4FE9D03388A3}" dt="2025-05-15T09:16:14.799" v="5702" actId="207"/>
          <ac:spMkLst>
            <pc:docMk/>
            <pc:sldMk cId="830871800" sldId="321"/>
            <ac:spMk id="30" creationId="{4F05E621-5BB6-099C-584F-EB294E896A23}"/>
          </ac:spMkLst>
        </pc:spChg>
        <pc:spChg chg="del mod">
          <ac:chgData name="Kompally, Nandishwar /IN Opella" userId="4ac454e7-a1bb-4d39-b611-a04f90cc53cf" providerId="ADAL" clId="{C0AB8BB0-7543-42EC-9D61-4FE9D03388A3}" dt="2025-05-15T09:07:53.882" v="5440"/>
          <ac:spMkLst>
            <pc:docMk/>
            <pc:sldMk cId="830871800" sldId="321"/>
            <ac:spMk id="31" creationId="{88A05B6F-2FCF-3950-5AEF-8B96153AE94B}"/>
          </ac:spMkLst>
        </pc:spChg>
        <pc:spChg chg="mod topLvl">
          <ac:chgData name="Kompally, Nandishwar /IN Opella" userId="4ac454e7-a1bb-4d39-b611-a04f90cc53cf" providerId="ADAL" clId="{C0AB8BB0-7543-42EC-9D61-4FE9D03388A3}" dt="2025-05-15T09:14:20.019" v="5654" actId="1035"/>
          <ac:spMkLst>
            <pc:docMk/>
            <pc:sldMk cId="830871800" sldId="321"/>
            <ac:spMk id="32" creationId="{8BBF6DAC-B11F-0534-156F-3071C0BAB75F}"/>
          </ac:spMkLst>
        </pc:spChg>
        <pc:spChg chg="mod">
          <ac:chgData name="Kompally, Nandishwar /IN Opella" userId="4ac454e7-a1bb-4d39-b611-a04f90cc53cf" providerId="ADAL" clId="{C0AB8BB0-7543-42EC-9D61-4FE9D03388A3}" dt="2025-05-15T09:38:44.720" v="5992" actId="1038"/>
          <ac:spMkLst>
            <pc:docMk/>
            <pc:sldMk cId="830871800" sldId="321"/>
            <ac:spMk id="33" creationId="{AC866926-33A8-EB5F-236D-7045DAFFC5EB}"/>
          </ac:spMkLst>
        </pc:spChg>
        <pc:spChg chg="mod">
          <ac:chgData name="Kompally, Nandishwar /IN Opella" userId="4ac454e7-a1bb-4d39-b611-a04f90cc53cf" providerId="ADAL" clId="{C0AB8BB0-7543-42EC-9D61-4FE9D03388A3}" dt="2025-05-15T09:11:49.568" v="5597"/>
          <ac:spMkLst>
            <pc:docMk/>
            <pc:sldMk cId="830871800" sldId="321"/>
            <ac:spMk id="34" creationId="{E39501E2-455C-75DF-BB6F-311CC70B062A}"/>
          </ac:spMkLst>
        </pc:spChg>
        <pc:spChg chg="mod">
          <ac:chgData name="Kompally, Nandishwar /IN Opella" userId="4ac454e7-a1bb-4d39-b611-a04f90cc53cf" providerId="ADAL" clId="{C0AB8BB0-7543-42EC-9D61-4FE9D03388A3}" dt="2025-05-15T09:12:25.149" v="5622" actId="1076"/>
          <ac:spMkLst>
            <pc:docMk/>
            <pc:sldMk cId="830871800" sldId="321"/>
            <ac:spMk id="35" creationId="{5A541AB3-A55D-17FC-AD6A-F9EB8FEB8E6B}"/>
          </ac:spMkLst>
        </pc:spChg>
        <pc:spChg chg="mod">
          <ac:chgData name="Kompally, Nandishwar /IN Opella" userId="4ac454e7-a1bb-4d39-b611-a04f90cc53cf" providerId="ADAL" clId="{C0AB8BB0-7543-42EC-9D61-4FE9D03388A3}" dt="2025-05-15T09:16:14.799" v="5702" actId="207"/>
          <ac:spMkLst>
            <pc:docMk/>
            <pc:sldMk cId="830871800" sldId="321"/>
            <ac:spMk id="36" creationId="{ECCC923F-8424-DB02-2486-ABCE67FE20A0}"/>
          </ac:spMkLst>
        </pc:spChg>
        <pc:spChg chg="mod">
          <ac:chgData name="Kompally, Nandishwar /IN Opella" userId="4ac454e7-a1bb-4d39-b611-a04f90cc53cf" providerId="ADAL" clId="{C0AB8BB0-7543-42EC-9D61-4FE9D03388A3}" dt="2025-05-15T09:16:14.799" v="5702" actId="207"/>
          <ac:spMkLst>
            <pc:docMk/>
            <pc:sldMk cId="830871800" sldId="321"/>
            <ac:spMk id="37" creationId="{21250256-625D-47B2-F9D8-964341846D55}"/>
          </ac:spMkLst>
        </pc:spChg>
        <pc:spChg chg="mod">
          <ac:chgData name="Kompally, Nandishwar /IN Opella" userId="4ac454e7-a1bb-4d39-b611-a04f90cc53cf" providerId="ADAL" clId="{C0AB8BB0-7543-42EC-9D61-4FE9D03388A3}" dt="2025-05-15T09:29:56.507" v="5833" actId="164"/>
          <ac:spMkLst>
            <pc:docMk/>
            <pc:sldMk cId="830871800" sldId="321"/>
            <ac:spMk id="38" creationId="{35DAFACD-23FB-2286-4E0B-08E7386EBC3C}"/>
          </ac:spMkLst>
        </pc:spChg>
        <pc:spChg chg="mod">
          <ac:chgData name="Kompally, Nandishwar /IN Opella" userId="4ac454e7-a1bb-4d39-b611-a04f90cc53cf" providerId="ADAL" clId="{C0AB8BB0-7543-42EC-9D61-4FE9D03388A3}" dt="2025-05-15T09:11:49.568" v="5597"/>
          <ac:spMkLst>
            <pc:docMk/>
            <pc:sldMk cId="830871800" sldId="321"/>
            <ac:spMk id="40" creationId="{EE39B3E1-A7CD-3A7C-07DA-B8CA8FC9A246}"/>
          </ac:spMkLst>
        </pc:spChg>
        <pc:spChg chg="mod">
          <ac:chgData name="Kompally, Nandishwar /IN Opella" userId="4ac454e7-a1bb-4d39-b611-a04f90cc53cf" providerId="ADAL" clId="{C0AB8BB0-7543-42EC-9D61-4FE9D03388A3}" dt="2025-05-15T09:11:49.568" v="5597"/>
          <ac:spMkLst>
            <pc:docMk/>
            <pc:sldMk cId="830871800" sldId="321"/>
            <ac:spMk id="41" creationId="{1A861917-5DAB-1133-92A5-FC12C446A802}"/>
          </ac:spMkLst>
        </pc:spChg>
        <pc:spChg chg="mod">
          <ac:chgData name="Kompally, Nandishwar /IN Opella" userId="4ac454e7-a1bb-4d39-b611-a04f90cc53cf" providerId="ADAL" clId="{C0AB8BB0-7543-42EC-9D61-4FE9D03388A3}" dt="2025-05-15T09:16:14.799" v="5702" actId="207"/>
          <ac:spMkLst>
            <pc:docMk/>
            <pc:sldMk cId="830871800" sldId="321"/>
            <ac:spMk id="42" creationId="{4856BDA9-A8E5-44B3-28DC-1EEB582A99E3}"/>
          </ac:spMkLst>
        </pc:spChg>
        <pc:spChg chg="mod">
          <ac:chgData name="Kompally, Nandishwar /IN Opella" userId="4ac454e7-a1bb-4d39-b611-a04f90cc53cf" providerId="ADAL" clId="{C0AB8BB0-7543-42EC-9D61-4FE9D03388A3}" dt="2025-05-15T09:47:23.241" v="6046" actId="113"/>
          <ac:spMkLst>
            <pc:docMk/>
            <pc:sldMk cId="830871800" sldId="321"/>
            <ac:spMk id="43" creationId="{68816AF4-A3C3-96A1-F2EA-8F922B290AA9}"/>
          </ac:spMkLst>
        </pc:spChg>
        <pc:spChg chg="add mod ord">
          <ac:chgData name="Kompally, Nandishwar /IN Opella" userId="4ac454e7-a1bb-4d39-b611-a04f90cc53cf" providerId="ADAL" clId="{C0AB8BB0-7543-42EC-9D61-4FE9D03388A3}" dt="2025-05-15T09:02:37.311" v="5268" actId="167"/>
          <ac:spMkLst>
            <pc:docMk/>
            <pc:sldMk cId="830871800" sldId="321"/>
            <ac:spMk id="44" creationId="{176D5717-FFF6-5D4E-A9AB-D3384BD9C43F}"/>
          </ac:spMkLst>
        </pc:spChg>
        <pc:spChg chg="add mod ord">
          <ac:chgData name="Kompally, Nandishwar /IN Opella" userId="4ac454e7-a1bb-4d39-b611-a04f90cc53cf" providerId="ADAL" clId="{C0AB8BB0-7543-42EC-9D61-4FE9D03388A3}" dt="2025-05-15T09:02:37.311" v="5268" actId="167"/>
          <ac:spMkLst>
            <pc:docMk/>
            <pc:sldMk cId="830871800" sldId="321"/>
            <ac:spMk id="45" creationId="{227C48EF-695D-0C85-0710-09540E6D1BF0}"/>
          </ac:spMkLst>
        </pc:spChg>
        <pc:spChg chg="add mod">
          <ac:chgData name="Kompally, Nandishwar /IN Opella" userId="4ac454e7-a1bb-4d39-b611-a04f90cc53cf" providerId="ADAL" clId="{C0AB8BB0-7543-42EC-9D61-4FE9D03388A3}" dt="2025-05-15T09:01:30.196" v="5239"/>
          <ac:spMkLst>
            <pc:docMk/>
            <pc:sldMk cId="830871800" sldId="321"/>
            <ac:spMk id="47" creationId="{FCFF97E2-5C31-24E0-E05B-B6719EFD8092}"/>
          </ac:spMkLst>
        </pc:spChg>
        <pc:spChg chg="add mod">
          <ac:chgData name="Kompally, Nandishwar /IN Opella" userId="4ac454e7-a1bb-4d39-b611-a04f90cc53cf" providerId="ADAL" clId="{C0AB8BB0-7543-42EC-9D61-4FE9D03388A3}" dt="2025-05-15T09:02:18.725" v="5243" actId="404"/>
          <ac:spMkLst>
            <pc:docMk/>
            <pc:sldMk cId="830871800" sldId="321"/>
            <ac:spMk id="48" creationId="{DAC859B1-4E69-0406-EDF1-0A5B489A0476}"/>
          </ac:spMkLst>
        </pc:spChg>
        <pc:spChg chg="add del mod">
          <ac:chgData name="Kompally, Nandishwar /IN Opella" userId="4ac454e7-a1bb-4d39-b611-a04f90cc53cf" providerId="ADAL" clId="{C0AB8BB0-7543-42EC-9D61-4FE9D03388A3}" dt="2025-05-15T09:32:11.736" v="5860"/>
          <ac:spMkLst>
            <pc:docMk/>
            <pc:sldMk cId="830871800" sldId="321"/>
            <ac:spMk id="49" creationId="{4F26A23D-CE42-6F6A-CD20-39D72927E040}"/>
          </ac:spMkLst>
        </pc:spChg>
        <pc:spChg chg="add mod">
          <ac:chgData name="Kompally, Nandishwar /IN Opella" userId="4ac454e7-a1bb-4d39-b611-a04f90cc53cf" providerId="ADAL" clId="{C0AB8BB0-7543-42EC-9D61-4FE9D03388A3}" dt="2025-05-15T09:32:06.455" v="5858" actId="1035"/>
          <ac:spMkLst>
            <pc:docMk/>
            <pc:sldMk cId="830871800" sldId="321"/>
            <ac:spMk id="50" creationId="{842C271F-F2AF-0A35-B3E8-1CA87C44BF1B}"/>
          </ac:spMkLst>
        </pc:spChg>
        <pc:spChg chg="mod topLvl">
          <ac:chgData name="Kompally, Nandishwar /IN Opella" userId="4ac454e7-a1bb-4d39-b611-a04f90cc53cf" providerId="ADAL" clId="{C0AB8BB0-7543-42EC-9D61-4FE9D03388A3}" dt="2025-05-15T09:14:25.943" v="5666" actId="14100"/>
          <ac:spMkLst>
            <pc:docMk/>
            <pc:sldMk cId="830871800" sldId="321"/>
            <ac:spMk id="54" creationId="{083D0A1E-85E3-093D-106A-D8DAC7CAC58F}"/>
          </ac:spMkLst>
        </pc:spChg>
        <pc:spChg chg="mod">
          <ac:chgData name="Kompally, Nandishwar /IN Opella" userId="4ac454e7-a1bb-4d39-b611-a04f90cc53cf" providerId="ADAL" clId="{C0AB8BB0-7543-42EC-9D61-4FE9D03388A3}" dt="2025-05-15T09:16:14.799" v="5702" actId="207"/>
          <ac:spMkLst>
            <pc:docMk/>
            <pc:sldMk cId="830871800" sldId="321"/>
            <ac:spMk id="55" creationId="{5090D76D-E24A-EB67-6E48-1AA1F7C58360}"/>
          </ac:spMkLst>
        </pc:spChg>
        <pc:spChg chg="del mod">
          <ac:chgData name="Kompally, Nandishwar /IN Opella" userId="4ac454e7-a1bb-4d39-b611-a04f90cc53cf" providerId="ADAL" clId="{C0AB8BB0-7543-42EC-9D61-4FE9D03388A3}" dt="2025-05-15T09:04:12.720" v="5324" actId="478"/>
          <ac:spMkLst>
            <pc:docMk/>
            <pc:sldMk cId="830871800" sldId="321"/>
            <ac:spMk id="56" creationId="{4C8F92B9-615C-FFBA-A396-E9BEC7452744}"/>
          </ac:spMkLst>
        </pc:spChg>
        <pc:spChg chg="del mod">
          <ac:chgData name="Kompally, Nandishwar /IN Opella" userId="4ac454e7-a1bb-4d39-b611-a04f90cc53cf" providerId="ADAL" clId="{C0AB8BB0-7543-42EC-9D61-4FE9D03388A3}" dt="2025-05-15T09:04:12.267" v="5323" actId="478"/>
          <ac:spMkLst>
            <pc:docMk/>
            <pc:sldMk cId="830871800" sldId="321"/>
            <ac:spMk id="57" creationId="{FE7C1F16-6639-7692-7360-6427A70EAB21}"/>
          </ac:spMkLst>
        </pc:spChg>
        <pc:spChg chg="del mod">
          <ac:chgData name="Kompally, Nandishwar /IN Opella" userId="4ac454e7-a1bb-4d39-b611-a04f90cc53cf" providerId="ADAL" clId="{C0AB8BB0-7543-42EC-9D61-4FE9D03388A3}" dt="2025-05-15T09:04:11.671" v="5322" actId="478"/>
          <ac:spMkLst>
            <pc:docMk/>
            <pc:sldMk cId="830871800" sldId="321"/>
            <ac:spMk id="59" creationId="{9A44F8C2-70AE-E07B-0576-0E0D285ED5A6}"/>
          </ac:spMkLst>
        </pc:spChg>
        <pc:spChg chg="mod">
          <ac:chgData name="Kompally, Nandishwar /IN Opella" userId="4ac454e7-a1bb-4d39-b611-a04f90cc53cf" providerId="ADAL" clId="{C0AB8BB0-7543-42EC-9D61-4FE9D03388A3}" dt="2025-05-15T09:32:24.237" v="5872" actId="1035"/>
          <ac:spMkLst>
            <pc:docMk/>
            <pc:sldMk cId="830871800" sldId="321"/>
            <ac:spMk id="60" creationId="{672A16D7-FCA3-02CD-438D-92EBB14098E4}"/>
          </ac:spMkLst>
        </pc:spChg>
        <pc:spChg chg="del mod">
          <ac:chgData name="Kompally, Nandishwar /IN Opella" userId="4ac454e7-a1bb-4d39-b611-a04f90cc53cf" providerId="ADAL" clId="{C0AB8BB0-7543-42EC-9D61-4FE9D03388A3}" dt="2025-05-15T09:03:08.989" v="5272" actId="478"/>
          <ac:spMkLst>
            <pc:docMk/>
            <pc:sldMk cId="830871800" sldId="321"/>
            <ac:spMk id="62" creationId="{C80FC7E4-5601-C0BD-119B-CCFF1E3061E9}"/>
          </ac:spMkLst>
        </pc:spChg>
        <pc:spChg chg="mod">
          <ac:chgData name="Kompally, Nandishwar /IN Opella" userId="4ac454e7-a1bb-4d39-b611-a04f90cc53cf" providerId="ADAL" clId="{C0AB8BB0-7543-42EC-9D61-4FE9D03388A3}" dt="2025-05-15T09:06:45.277" v="5411" actId="948"/>
          <ac:spMkLst>
            <pc:docMk/>
            <pc:sldMk cId="830871800" sldId="321"/>
            <ac:spMk id="63" creationId="{BD880E5A-3DC3-BB0D-D299-0372120F5884}"/>
          </ac:spMkLst>
        </pc:spChg>
        <pc:spChg chg="mod">
          <ac:chgData name="Kompally, Nandishwar /IN Opella" userId="4ac454e7-a1bb-4d39-b611-a04f90cc53cf" providerId="ADAL" clId="{C0AB8BB0-7543-42EC-9D61-4FE9D03388A3}" dt="2025-05-15T09:16:32.681" v="5734" actId="14100"/>
          <ac:spMkLst>
            <pc:docMk/>
            <pc:sldMk cId="830871800" sldId="321"/>
            <ac:spMk id="194" creationId="{B7F632C5-7ECE-D07F-1630-3D683E5F9A5A}"/>
          </ac:spMkLst>
        </pc:spChg>
        <pc:spChg chg="mod topLvl">
          <ac:chgData name="Kompally, Nandishwar /IN Opella" userId="4ac454e7-a1bb-4d39-b611-a04f90cc53cf" providerId="ADAL" clId="{C0AB8BB0-7543-42EC-9D61-4FE9D03388A3}" dt="2025-05-15T09:12:01.124" v="5599" actId="14100"/>
          <ac:spMkLst>
            <pc:docMk/>
            <pc:sldMk cId="830871800" sldId="321"/>
            <ac:spMk id="211" creationId="{C64753F9-A383-8451-CE59-84E3F062DCC4}"/>
          </ac:spMkLst>
        </pc:spChg>
        <pc:spChg chg="mod">
          <ac:chgData name="Kompally, Nandishwar /IN Opella" userId="4ac454e7-a1bb-4d39-b611-a04f90cc53cf" providerId="ADAL" clId="{C0AB8BB0-7543-42EC-9D61-4FE9D03388A3}" dt="2025-05-15T09:15:49.405" v="5689"/>
          <ac:spMkLst>
            <pc:docMk/>
            <pc:sldMk cId="830871800" sldId="321"/>
            <ac:spMk id="215" creationId="{BC4858BC-87F8-ED1C-573E-86D81A7A44FF}"/>
          </ac:spMkLst>
        </pc:spChg>
        <pc:spChg chg="mod">
          <ac:chgData name="Kompally, Nandishwar /IN Opella" userId="4ac454e7-a1bb-4d39-b611-a04f90cc53cf" providerId="ADAL" clId="{C0AB8BB0-7543-42EC-9D61-4FE9D03388A3}" dt="2025-05-15T09:47:59.076" v="6047" actId="114"/>
          <ac:spMkLst>
            <pc:docMk/>
            <pc:sldMk cId="830871800" sldId="321"/>
            <ac:spMk id="225" creationId="{CC444915-49E6-CDE3-F8B7-848047A55617}"/>
          </ac:spMkLst>
        </pc:spChg>
        <pc:spChg chg="mod topLvl">
          <ac:chgData name="Kompally, Nandishwar /IN Opella" userId="4ac454e7-a1bb-4d39-b611-a04f90cc53cf" providerId="ADAL" clId="{C0AB8BB0-7543-42EC-9D61-4FE9D03388A3}" dt="2025-05-15T09:33:01.019" v="5886" actId="14100"/>
          <ac:spMkLst>
            <pc:docMk/>
            <pc:sldMk cId="830871800" sldId="321"/>
            <ac:spMk id="229" creationId="{D5C8AE3C-5BF7-4012-75C4-79B9C3C04D8B}"/>
          </ac:spMkLst>
        </pc:spChg>
        <pc:spChg chg="mod topLvl">
          <ac:chgData name="Kompally, Nandishwar /IN Opella" userId="4ac454e7-a1bb-4d39-b611-a04f90cc53cf" providerId="ADAL" clId="{C0AB8BB0-7543-42EC-9D61-4FE9D03388A3}" dt="2025-05-15T09:32:50.648" v="5881"/>
          <ac:spMkLst>
            <pc:docMk/>
            <pc:sldMk cId="830871800" sldId="321"/>
            <ac:spMk id="230" creationId="{A36D0FA5-7968-3752-466E-2EFF4254CEEB}"/>
          </ac:spMkLst>
        </pc:spChg>
        <pc:spChg chg="mod">
          <ac:chgData name="Kompally, Nandishwar /IN Opella" userId="4ac454e7-a1bb-4d39-b611-a04f90cc53cf" providerId="ADAL" clId="{C0AB8BB0-7543-42EC-9D61-4FE9D03388A3}" dt="2025-05-15T09:32:06.455" v="5858" actId="1035"/>
          <ac:spMkLst>
            <pc:docMk/>
            <pc:sldMk cId="830871800" sldId="321"/>
            <ac:spMk id="237" creationId="{1CC6E033-F2BD-E7A1-0817-D1CEBC7F5BE4}"/>
          </ac:spMkLst>
        </pc:spChg>
        <pc:spChg chg="mod ord">
          <ac:chgData name="Kompally, Nandishwar /IN Opella" userId="4ac454e7-a1bb-4d39-b611-a04f90cc53cf" providerId="ADAL" clId="{C0AB8BB0-7543-42EC-9D61-4FE9D03388A3}" dt="2025-05-15T09:32:06.455" v="5858" actId="1035"/>
          <ac:spMkLst>
            <pc:docMk/>
            <pc:sldMk cId="830871800" sldId="321"/>
            <ac:spMk id="241" creationId="{E6E19C04-B45E-82C6-6414-3E998F03C694}"/>
          </ac:spMkLst>
        </pc:spChg>
        <pc:spChg chg="del mod">
          <ac:chgData name="Kompally, Nandishwar /IN Opella" userId="4ac454e7-a1bb-4d39-b611-a04f90cc53cf" providerId="ADAL" clId="{C0AB8BB0-7543-42EC-9D61-4FE9D03388A3}" dt="2025-05-15T09:05:08.049" v="5355" actId="478"/>
          <ac:spMkLst>
            <pc:docMk/>
            <pc:sldMk cId="830871800" sldId="321"/>
            <ac:spMk id="244" creationId="{9689DFF2-1980-2242-4DC5-78484CFD16C6}"/>
          </ac:spMkLst>
        </pc:spChg>
        <pc:spChg chg="mod ord">
          <ac:chgData name="Kompally, Nandishwar /IN Opella" userId="4ac454e7-a1bb-4d39-b611-a04f90cc53cf" providerId="ADAL" clId="{C0AB8BB0-7543-42EC-9D61-4FE9D03388A3}" dt="2025-05-15T09:32:06.455" v="5858" actId="1035"/>
          <ac:spMkLst>
            <pc:docMk/>
            <pc:sldMk cId="830871800" sldId="321"/>
            <ac:spMk id="246" creationId="{3B80DFE5-5EBC-70AA-7986-DAC0391D1385}"/>
          </ac:spMkLst>
        </pc:spChg>
        <pc:spChg chg="mod">
          <ac:chgData name="Kompally, Nandishwar /IN Opella" userId="4ac454e7-a1bb-4d39-b611-a04f90cc53cf" providerId="ADAL" clId="{C0AB8BB0-7543-42EC-9D61-4FE9D03388A3}" dt="2025-05-15T09:32:06.455" v="5858" actId="1035"/>
          <ac:spMkLst>
            <pc:docMk/>
            <pc:sldMk cId="830871800" sldId="321"/>
            <ac:spMk id="251" creationId="{E390A72E-83D9-27E7-9C24-F3B07BAFB6A7}"/>
          </ac:spMkLst>
        </pc:spChg>
        <pc:spChg chg="mod">
          <ac:chgData name="Kompally, Nandishwar /IN Opella" userId="4ac454e7-a1bb-4d39-b611-a04f90cc53cf" providerId="ADAL" clId="{C0AB8BB0-7543-42EC-9D61-4FE9D03388A3}" dt="2025-05-15T09:05:55.650" v="5394" actId="1036"/>
          <ac:spMkLst>
            <pc:docMk/>
            <pc:sldMk cId="830871800" sldId="321"/>
            <ac:spMk id="273" creationId="{BDFB8672-49A6-4D34-D3D6-D0A29D544014}"/>
          </ac:spMkLst>
        </pc:spChg>
        <pc:spChg chg="mod">
          <ac:chgData name="Kompally, Nandishwar /IN Opella" userId="4ac454e7-a1bb-4d39-b611-a04f90cc53cf" providerId="ADAL" clId="{C0AB8BB0-7543-42EC-9D61-4FE9D03388A3}" dt="2025-05-15T09:33:14.094" v="5887" actId="14100"/>
          <ac:spMkLst>
            <pc:docMk/>
            <pc:sldMk cId="830871800" sldId="321"/>
            <ac:spMk id="281" creationId="{5B0B39A8-3AD3-DAAA-C282-1D6841EF2DF9}"/>
          </ac:spMkLst>
        </pc:spChg>
        <pc:grpChg chg="mod">
          <ac:chgData name="Kompally, Nandishwar /IN Opella" userId="4ac454e7-a1bb-4d39-b611-a04f90cc53cf" providerId="ADAL" clId="{C0AB8BB0-7543-42EC-9D61-4FE9D03388A3}" dt="2025-05-15T09:16:27.637" v="5733" actId="1038"/>
          <ac:grpSpMkLst>
            <pc:docMk/>
            <pc:sldMk cId="830871800" sldId="321"/>
            <ac:grpSpMk id="9" creationId="{18E16F15-34D6-C064-3BB5-444FE55FDA5F}"/>
          </ac:grpSpMkLst>
        </pc:grpChg>
        <pc:grpChg chg="del">
          <ac:chgData name="Kompally, Nandishwar /IN Opella" userId="4ac454e7-a1bb-4d39-b611-a04f90cc53cf" providerId="ADAL" clId="{C0AB8BB0-7543-42EC-9D61-4FE9D03388A3}" dt="2025-05-15T09:06:56.774" v="5412" actId="165"/>
          <ac:grpSpMkLst>
            <pc:docMk/>
            <pc:sldMk cId="830871800" sldId="321"/>
            <ac:grpSpMk id="10" creationId="{40EA5819-763D-3224-F299-2E0645DD3135}"/>
          </ac:grpSpMkLst>
        </pc:grpChg>
        <pc:grpChg chg="del">
          <ac:chgData name="Kompally, Nandishwar /IN Opella" userId="4ac454e7-a1bb-4d39-b611-a04f90cc53cf" providerId="ADAL" clId="{C0AB8BB0-7543-42EC-9D61-4FE9D03388A3}" dt="2025-05-15T09:32:38.477" v="5874" actId="165"/>
          <ac:grpSpMkLst>
            <pc:docMk/>
            <pc:sldMk cId="830871800" sldId="321"/>
            <ac:grpSpMk id="12" creationId="{B572DD17-2468-A6DC-00C5-51C5B2B88233}"/>
          </ac:grpSpMkLst>
        </pc:grpChg>
        <pc:grpChg chg="mod topLvl">
          <ac:chgData name="Kompally, Nandishwar /IN Opella" userId="4ac454e7-a1bb-4d39-b611-a04f90cc53cf" providerId="ADAL" clId="{C0AB8BB0-7543-42EC-9D61-4FE9D03388A3}" dt="2025-05-15T09:11:49.568" v="5597"/>
          <ac:grpSpMkLst>
            <pc:docMk/>
            <pc:sldMk cId="830871800" sldId="321"/>
            <ac:grpSpMk id="15" creationId="{78459FE9-1CEA-D8A4-E3BA-5123C975B2D5}"/>
          </ac:grpSpMkLst>
        </pc:grpChg>
        <pc:grpChg chg="add mod">
          <ac:chgData name="Kompally, Nandishwar /IN Opella" userId="4ac454e7-a1bb-4d39-b611-a04f90cc53cf" providerId="ADAL" clId="{C0AB8BB0-7543-42EC-9D61-4FE9D03388A3}" dt="2025-05-15T09:32:06.455" v="5858" actId="1035"/>
          <ac:grpSpMkLst>
            <pc:docMk/>
            <pc:sldMk cId="830871800" sldId="321"/>
            <ac:grpSpMk id="51" creationId="{A83288BF-81E2-0237-513F-D58489120EC9}"/>
          </ac:grpSpMkLst>
        </pc:grpChg>
        <pc:graphicFrameChg chg="mod">
          <ac:chgData name="Kompally, Nandishwar /IN Opella" userId="4ac454e7-a1bb-4d39-b611-a04f90cc53cf" providerId="ADAL" clId="{C0AB8BB0-7543-42EC-9D61-4FE9D03388A3}" dt="2025-05-15T09:30:23.567" v="5849" actId="207"/>
          <ac:graphicFrameMkLst>
            <pc:docMk/>
            <pc:sldMk cId="830871800" sldId="321"/>
            <ac:graphicFrameMk id="4" creationId="{51FAA94E-247C-70B8-3DCC-D8FAAF0EF7F7}"/>
          </ac:graphicFrameMkLst>
        </pc:graphicFrameChg>
        <pc:graphicFrameChg chg="mod">
          <ac:chgData name="Kompally, Nandishwar /IN Opella" userId="4ac454e7-a1bb-4d39-b611-a04f90cc53cf" providerId="ADAL" clId="{C0AB8BB0-7543-42EC-9D61-4FE9D03388A3}" dt="2025-05-15T09:29:35.275" v="5832" actId="207"/>
          <ac:graphicFrameMkLst>
            <pc:docMk/>
            <pc:sldMk cId="830871800" sldId="321"/>
            <ac:graphicFrameMk id="23" creationId="{1882D651-3BEC-8A6B-2C88-3C8062FBDCEC}"/>
          </ac:graphicFrameMkLst>
        </pc:graphicFrameChg>
        <pc:graphicFrameChg chg="mod">
          <ac:chgData name="Kompally, Nandishwar /IN Opella" userId="4ac454e7-a1bb-4d39-b611-a04f90cc53cf" providerId="ADAL" clId="{C0AB8BB0-7543-42EC-9D61-4FE9D03388A3}" dt="2025-05-15T09:32:06.455" v="5858" actId="1035"/>
          <ac:graphicFrameMkLst>
            <pc:docMk/>
            <pc:sldMk cId="830871800" sldId="321"/>
            <ac:graphicFrameMk id="236" creationId="{273CB854-EF8C-1783-4859-8037154B3949}"/>
          </ac:graphicFrameMkLst>
        </pc:graphicFrameChg>
        <pc:picChg chg="add del mod">
          <ac:chgData name="Kompally, Nandishwar /IN Opella" userId="4ac454e7-a1bb-4d39-b611-a04f90cc53cf" providerId="ADAL" clId="{C0AB8BB0-7543-42EC-9D61-4FE9D03388A3}" dt="2025-05-15T09:02:34.726" v="5267" actId="478"/>
          <ac:picMkLst>
            <pc:docMk/>
            <pc:sldMk cId="830871800" sldId="321"/>
            <ac:picMk id="46" creationId="{40223A4B-D418-3498-4477-830DF0667AA2}"/>
          </ac:picMkLst>
        </pc:picChg>
        <pc:picChg chg="mod">
          <ac:chgData name="Kompally, Nandishwar /IN Opella" userId="4ac454e7-a1bb-4d39-b611-a04f90cc53cf" providerId="ADAL" clId="{C0AB8BB0-7543-42EC-9D61-4FE9D03388A3}" dt="2025-05-15T09:02:31.879" v="5265"/>
          <ac:picMkLst>
            <pc:docMk/>
            <pc:sldMk cId="830871800" sldId="321"/>
            <ac:picMk id="61" creationId="{FAAD3C07-761F-3A70-4A1A-A266ADB3CB77}"/>
          </ac:picMkLst>
        </pc:picChg>
        <pc:picChg chg="mod topLvl">
          <ac:chgData name="Kompally, Nandishwar /IN Opella" userId="4ac454e7-a1bb-4d39-b611-a04f90cc53cf" providerId="ADAL" clId="{C0AB8BB0-7543-42EC-9D61-4FE9D03388A3}" dt="2025-05-15T09:10:52.439" v="5578" actId="1036"/>
          <ac:picMkLst>
            <pc:docMk/>
            <pc:sldMk cId="830871800" sldId="321"/>
            <ac:picMk id="228" creationId="{3E7D84A8-A375-A96C-8A20-BA6C6C69571B}"/>
          </ac:picMkLst>
        </pc:picChg>
        <pc:picChg chg="mod topLvl">
          <ac:chgData name="Kompally, Nandishwar /IN Opella" userId="4ac454e7-a1bb-4d39-b611-a04f90cc53cf" providerId="ADAL" clId="{C0AB8BB0-7543-42EC-9D61-4FE9D03388A3}" dt="2025-05-15T09:32:38.477" v="5874" actId="165"/>
          <ac:picMkLst>
            <pc:docMk/>
            <pc:sldMk cId="830871800" sldId="321"/>
            <ac:picMk id="231" creationId="{704F1A3F-2EAF-73E9-4EEF-E4BFE81E4E70}"/>
          </ac:picMkLst>
        </pc:picChg>
        <pc:cxnChg chg="del mod">
          <ac:chgData name="Kompally, Nandishwar /IN Opella" userId="4ac454e7-a1bb-4d39-b611-a04f90cc53cf" providerId="ADAL" clId="{C0AB8BB0-7543-42EC-9D61-4FE9D03388A3}" dt="2025-05-15T09:23:37.747" v="5774" actId="478"/>
          <ac:cxnSpMkLst>
            <pc:docMk/>
            <pc:sldMk cId="830871800" sldId="321"/>
            <ac:cxnSpMk id="13" creationId="{1A1B1BAB-F5A9-6CC2-7CEF-87C752F99105}"/>
          </ac:cxnSpMkLst>
        </pc:cxnChg>
        <pc:cxnChg chg="mod topLvl">
          <ac:chgData name="Kompally, Nandishwar /IN Opella" userId="4ac454e7-a1bb-4d39-b611-a04f90cc53cf" providerId="ADAL" clId="{C0AB8BB0-7543-42EC-9D61-4FE9D03388A3}" dt="2025-05-15T09:10:52.439" v="5578" actId="1036"/>
          <ac:cxnSpMkLst>
            <pc:docMk/>
            <pc:sldMk cId="830871800" sldId="321"/>
            <ac:cxnSpMk id="21" creationId="{FC6FE1CB-995F-CE05-E76B-B1BF642EF6B3}"/>
          </ac:cxnSpMkLst>
        </pc:cxnChg>
        <pc:cxnChg chg="mod topLvl">
          <ac:chgData name="Kompally, Nandishwar /IN Opella" userId="4ac454e7-a1bb-4d39-b611-a04f90cc53cf" providerId="ADAL" clId="{C0AB8BB0-7543-42EC-9D61-4FE9D03388A3}" dt="2025-05-15T09:10:52.439" v="5578" actId="1036"/>
          <ac:cxnSpMkLst>
            <pc:docMk/>
            <pc:sldMk cId="830871800" sldId="321"/>
            <ac:cxnSpMk id="22" creationId="{0F74836F-5227-A315-65AB-EB91DEDF2BA8}"/>
          </ac:cxnSpMkLst>
        </pc:cxnChg>
        <pc:cxnChg chg="del">
          <ac:chgData name="Kompally, Nandishwar /IN Opella" userId="4ac454e7-a1bb-4d39-b611-a04f90cc53cf" providerId="ADAL" clId="{C0AB8BB0-7543-42EC-9D61-4FE9D03388A3}" dt="2025-05-15T09:16:07.957" v="5700" actId="478"/>
          <ac:cxnSpMkLst>
            <pc:docMk/>
            <pc:sldMk cId="830871800" sldId="321"/>
            <ac:cxnSpMk id="29" creationId="{E938B162-9338-1958-3943-77BB2109BE38}"/>
          </ac:cxnSpMkLst>
        </pc:cxnChg>
        <pc:cxnChg chg="mod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39" creationId="{7AC4308A-EDED-940A-B72E-0CBE43862DD9}"/>
          </ac:cxnSpMkLst>
        </pc:cxnChg>
        <pc:cxnChg chg="mod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52" creationId="{1350E3B4-BE65-3675-42CB-217BC010BF09}"/>
          </ac:cxnSpMkLst>
        </pc:cxnChg>
        <pc:cxnChg chg="mod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210" creationId="{640DF274-7831-4097-ACC9-A2EF19FE0046}"/>
          </ac:cxnSpMkLst>
        </pc:cxnChg>
        <pc:cxnChg chg="mod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213" creationId="{5494E9D0-7173-58D2-4AD2-A06643927F5B}"/>
          </ac:cxnSpMkLst>
        </pc:cxnChg>
        <pc:cxnChg chg="mod topLvl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223" creationId="{0C607F9F-74B2-DF86-FA96-94D0A4D4AC83}"/>
          </ac:cxnSpMkLst>
        </pc:cxnChg>
        <pc:cxnChg chg="mod topLvl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224" creationId="{E80A8974-B9F2-1B84-3D44-BA50D981B77F}"/>
          </ac:cxnSpMkLst>
        </pc:cxnChg>
        <pc:cxnChg chg="mod">
          <ac:chgData name="Kompally, Nandishwar /IN Opella" userId="4ac454e7-a1bb-4d39-b611-a04f90cc53cf" providerId="ADAL" clId="{C0AB8BB0-7543-42EC-9D61-4FE9D03388A3}" dt="2025-05-15T09:11:49.568" v="5597"/>
          <ac:cxnSpMkLst>
            <pc:docMk/>
            <pc:sldMk cId="830871800" sldId="321"/>
            <ac:cxnSpMk id="227" creationId="{719CA404-085F-E4FD-0554-404FB13933CD}"/>
          </ac:cxnSpMkLst>
        </pc:cxnChg>
      </pc:sldChg>
      <pc:sldMasterChg chg="addSp delSp modSp mod">
        <pc:chgData name="Kompally, Nandishwar /IN Opella" userId="4ac454e7-a1bb-4d39-b611-a04f90cc53cf" providerId="ADAL" clId="{C0AB8BB0-7543-42EC-9D61-4FE9D03388A3}" dt="2025-05-13T06:32:32.837" v="12" actId="478"/>
        <pc:sldMasterMkLst>
          <pc:docMk/>
          <pc:sldMasterMk cId="962448495" sldId="2147483900"/>
        </pc:sldMasterMkLst>
        <pc:spChg chg="add del mod">
          <ac:chgData name="Kompally, Nandishwar /IN Opella" userId="4ac454e7-a1bb-4d39-b611-a04f90cc53cf" providerId="ADAL" clId="{C0AB8BB0-7543-42EC-9D61-4FE9D03388A3}" dt="2025-05-13T06:32:32.837" v="12" actId="478"/>
          <ac:spMkLst>
            <pc:docMk/>
            <pc:sldMasterMk cId="962448495" sldId="2147483900"/>
            <ac:spMk id="2" creationId="{97A2CE34-C913-0480-56EF-74E5CDCD3308}"/>
          </ac:spMkLst>
        </pc:spChg>
      </pc:sldMasterChg>
    </pc:docChg>
  </pc:docChgLst>
  <pc:docChgLst>
    <pc:chgData name="Rayasam, Vijay /IN Opella" userId="34e3cc5c-93bf-4ff8-9810-74fd828c74fd" providerId="ADAL" clId="{CF6613FB-D643-4FC3-B4BF-BF69757E6622}"/>
    <pc:docChg chg="undo custSel delSld modSld">
      <pc:chgData name="Rayasam, Vijay /IN Opella" userId="34e3cc5c-93bf-4ff8-9810-74fd828c74fd" providerId="ADAL" clId="{CF6613FB-D643-4FC3-B4BF-BF69757E6622}" dt="2025-05-16T12:53:13.403" v="17" actId="1076"/>
      <pc:docMkLst>
        <pc:docMk/>
      </pc:docMkLst>
      <pc:sldChg chg="del">
        <pc:chgData name="Rayasam, Vijay /IN Opella" userId="34e3cc5c-93bf-4ff8-9810-74fd828c74fd" providerId="ADAL" clId="{CF6613FB-D643-4FC3-B4BF-BF69757E6622}" dt="2025-05-16T12:36:10.154" v="0" actId="47"/>
        <pc:sldMkLst>
          <pc:docMk/>
          <pc:sldMk cId="3144391340" sldId="315"/>
        </pc:sldMkLst>
      </pc:sldChg>
      <pc:sldChg chg="addSp delSp modSp mod">
        <pc:chgData name="Rayasam, Vijay /IN Opella" userId="34e3cc5c-93bf-4ff8-9810-74fd828c74fd" providerId="ADAL" clId="{CF6613FB-D643-4FC3-B4BF-BF69757E6622}" dt="2025-05-16T12:53:13.403" v="17" actId="1076"/>
        <pc:sldMkLst>
          <pc:docMk/>
          <pc:sldMk cId="1825067151" sldId="319"/>
        </pc:sldMkLst>
        <pc:spChg chg="mod">
          <ac:chgData name="Rayasam, Vijay /IN Opella" userId="34e3cc5c-93bf-4ff8-9810-74fd828c74fd" providerId="ADAL" clId="{CF6613FB-D643-4FC3-B4BF-BF69757E6622}" dt="2025-05-16T12:36:36.319" v="2" actId="20577"/>
          <ac:spMkLst>
            <pc:docMk/>
            <pc:sldMk cId="1825067151" sldId="319"/>
            <ac:spMk id="9" creationId="{73482AC8-618C-A95F-9019-07315639DD89}"/>
          </ac:spMkLst>
        </pc:spChg>
        <pc:spChg chg="mod">
          <ac:chgData name="Rayasam, Vijay /IN Opella" userId="34e3cc5c-93bf-4ff8-9810-74fd828c74fd" providerId="ADAL" clId="{CF6613FB-D643-4FC3-B4BF-BF69757E6622}" dt="2025-05-16T12:51:38.546" v="14" actId="20577"/>
          <ac:spMkLst>
            <pc:docMk/>
            <pc:sldMk cId="1825067151" sldId="319"/>
            <ac:spMk id="24" creationId="{8FCCE76E-B8F4-EB0E-5873-FFDEE2C30C9B}"/>
          </ac:spMkLst>
        </pc:spChg>
        <pc:spChg chg="add del mod">
          <ac:chgData name="Rayasam, Vijay /IN Opella" userId="34e3cc5c-93bf-4ff8-9810-74fd828c74fd" providerId="ADAL" clId="{CF6613FB-D643-4FC3-B4BF-BF69757E6622}" dt="2025-05-16T12:40:14.263" v="8" actId="478"/>
          <ac:spMkLst>
            <pc:docMk/>
            <pc:sldMk cId="1825067151" sldId="319"/>
            <ac:spMk id="42" creationId="{71EA6958-56F2-0369-9A53-CEEA9614AFFA}"/>
          </ac:spMkLst>
        </pc:spChg>
        <pc:spChg chg="mod">
          <ac:chgData name="Rayasam, Vijay /IN Opella" userId="34e3cc5c-93bf-4ff8-9810-74fd828c74fd" providerId="ADAL" clId="{CF6613FB-D643-4FC3-B4BF-BF69757E6622}" dt="2025-05-16T12:51:56.052" v="16" actId="14100"/>
          <ac:spMkLst>
            <pc:docMk/>
            <pc:sldMk cId="1825067151" sldId="319"/>
            <ac:spMk id="58" creationId="{A8586D63-A811-CF3B-05A7-D494FBA3FF35}"/>
          </ac:spMkLst>
        </pc:spChg>
        <pc:spChg chg="mod">
          <ac:chgData name="Rayasam, Vijay /IN Opella" userId="34e3cc5c-93bf-4ff8-9810-74fd828c74fd" providerId="ADAL" clId="{CF6613FB-D643-4FC3-B4BF-BF69757E6622}" dt="2025-05-16T12:39:58.912" v="5"/>
          <ac:spMkLst>
            <pc:docMk/>
            <pc:sldMk cId="1825067151" sldId="319"/>
            <ac:spMk id="135" creationId="{E48A19E1-9F7C-235B-301F-B745AC22102B}"/>
          </ac:spMkLst>
        </pc:spChg>
        <pc:spChg chg="mod">
          <ac:chgData name="Rayasam, Vijay /IN Opella" userId="34e3cc5c-93bf-4ff8-9810-74fd828c74fd" providerId="ADAL" clId="{CF6613FB-D643-4FC3-B4BF-BF69757E6622}" dt="2025-05-16T12:40:11.507" v="7" actId="108"/>
          <ac:spMkLst>
            <pc:docMk/>
            <pc:sldMk cId="1825067151" sldId="319"/>
            <ac:spMk id="150" creationId="{47461AE4-2A47-64A0-C00D-51D45A2BC8A6}"/>
          </ac:spMkLst>
        </pc:spChg>
        <pc:picChg chg="mod">
          <ac:chgData name="Rayasam, Vijay /IN Opella" userId="34e3cc5c-93bf-4ff8-9810-74fd828c74fd" providerId="ADAL" clId="{CF6613FB-D643-4FC3-B4BF-BF69757E6622}" dt="2025-05-16T12:53:13.403" v="17" actId="1076"/>
          <ac:picMkLst>
            <pc:docMk/>
            <pc:sldMk cId="1825067151" sldId="319"/>
            <ac:picMk id="199" creationId="{ECC4DB7F-D388-307F-47E4-597A96E25D65}"/>
          </ac:picMkLst>
        </pc:picChg>
      </pc:sldChg>
      <pc:sldChg chg="del">
        <pc:chgData name="Rayasam, Vijay /IN Opella" userId="34e3cc5c-93bf-4ff8-9810-74fd828c74fd" providerId="ADAL" clId="{CF6613FB-D643-4FC3-B4BF-BF69757E6622}" dt="2025-05-16T12:36:10.670" v="1" actId="47"/>
        <pc:sldMkLst>
          <pc:docMk/>
          <pc:sldMk cId="830871800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3EB7EE-865A-07C7-0541-3F2C021B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23D8D-8EDD-CC6A-B0F1-84B21E2A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BE74-BBA2-485C-8FDE-CBCA431F0798}" type="datetimeFigureOut">
              <a:rPr lang="en-IN" smtClean="0"/>
              <a:t>16-05-2025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B7DB1-C6FF-E44C-6F7D-18B8D41ED8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352919-82ED-3C1C-2292-15DE6DF601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C71FD-C2B3-4A4F-AC4A-7E010E02D8C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31310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15F01-94FF-4B0B-B8CA-BD0F95A01A4C}" type="datetimeFigureOut">
              <a:rPr lang="en-IN" smtClean="0"/>
              <a:t>16-05-2025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36988" y="857250"/>
            <a:ext cx="1470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C3AF8-E7F7-4C76-86FC-EA1CF7562B8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507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1pPr>
    <a:lvl2pPr marL="208712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2pPr>
    <a:lvl3pPr marL="41742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3pPr>
    <a:lvl4pPr marL="626135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4pPr>
    <a:lvl5pPr marL="834847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5pPr>
    <a:lvl6pPr marL="1043559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6pPr>
    <a:lvl7pPr marL="1252271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7pPr>
    <a:lvl8pPr marL="1460983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8pPr>
    <a:lvl9pPr marL="1669694" algn="l" defTabSz="417424" rtl="0" eaLnBrk="1" latinLnBrk="0" hangingPunct="1">
      <a:defRPr sz="5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7068FD-D08D-EAB4-A5F1-B1763B400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42706-4C34-1037-480F-796361EBAE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49513" y="1143000"/>
            <a:ext cx="19589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B8C268-9085-B798-0323-2340DABD9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E9DC1-6A44-03BE-408C-A6DA6264A2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49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36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182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19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DD07B1-9EBD-D5D1-99DA-8FC9316CFD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37" y="10356707"/>
            <a:ext cx="943518" cy="39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4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34" r:id="rId2"/>
  </p:sldLayoutIdLst>
  <p:hf hdr="0"/>
  <p:txStyles>
    <p:titleStyle>
      <a:lvl1pPr algn="l" defTabSz="858618" rtl="0" eaLnBrk="1" latinLnBrk="0" hangingPunct="1">
        <a:lnSpc>
          <a:spcPct val="90000"/>
        </a:lnSpc>
        <a:spcBef>
          <a:spcPct val="0"/>
        </a:spcBef>
        <a:buNone/>
        <a:defRPr sz="3379" b="1" kern="1200" spc="-75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2823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1pPr>
      <a:lvl2pPr marL="405646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2pPr>
      <a:lvl3pPr marL="608469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3pPr>
      <a:lvl4pPr marL="811292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4pPr>
      <a:lvl5pPr marL="1014115" indent="-202823" algn="l" defTabSz="858618" rtl="0" eaLnBrk="1" latinLnBrk="0" hangingPunct="1">
        <a:lnSpc>
          <a:spcPct val="90000"/>
        </a:lnSpc>
        <a:spcBef>
          <a:spcPts val="846"/>
        </a:spcBef>
        <a:buFont typeface="Opella Sans" panose="020B0604020202020204" pitchFamily="34" charset="0"/>
        <a:buChar char="•"/>
        <a:defRPr sz="2254" kern="1200" spc="-18" baseline="0">
          <a:solidFill>
            <a:schemeClr val="tx2"/>
          </a:solidFill>
          <a:latin typeface="+mn-lt"/>
          <a:ea typeface="+mn-ea"/>
          <a:cs typeface="+mn-cs"/>
        </a:defRPr>
      </a:lvl5pPr>
      <a:lvl6pPr marL="236119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790508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219816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649125" indent="-214655" algn="l" defTabSz="858618" rtl="0" eaLnBrk="1" latinLnBrk="0" hangingPunct="1">
        <a:lnSpc>
          <a:spcPct val="90000"/>
        </a:lnSpc>
        <a:spcBef>
          <a:spcPts val="469"/>
        </a:spcBef>
        <a:buFont typeface="Opella Sans" panose="020B0604020202020204" pitchFamily="34" charset="0"/>
        <a:buChar char="•"/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1pPr>
      <a:lvl2pPr marL="42931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2pPr>
      <a:lvl3pPr marL="858618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3pPr>
      <a:lvl4pPr marL="1287926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4pPr>
      <a:lvl5pPr marL="1717235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5pPr>
      <a:lvl6pPr marL="2146544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6pPr>
      <a:lvl7pPr marL="2575853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7pPr>
      <a:lvl8pPr marL="3005162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8pPr>
      <a:lvl9pPr marL="3434470" algn="l" defTabSz="858618" rtl="0" eaLnBrk="1" latinLnBrk="0" hangingPunct="1">
        <a:defRPr sz="1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3" pos="4178" userDrawn="1">
          <p15:clr>
            <a:srgbClr val="F26B43"/>
          </p15:clr>
        </p15:guide>
        <p15:guide id="26" orient="horz" pos="159">
          <p15:clr>
            <a:srgbClr val="F26B43"/>
          </p15:clr>
        </p15:guide>
        <p15:guide id="28" pos="127">
          <p15:clr>
            <a:srgbClr val="F26B43"/>
          </p15:clr>
        </p15:guide>
        <p15:guide id="30" orient="horz" pos="64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19F4A-0330-E625-1790-6C1F275E2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57560CE2-D0F9-F3FF-5D8F-11D97E5E1C49}"/>
              </a:ext>
            </a:extLst>
          </p:cNvPr>
          <p:cNvSpPr/>
          <p:nvPr/>
        </p:nvSpPr>
        <p:spPr>
          <a:xfrm>
            <a:off x="3665023" y="5534590"/>
            <a:ext cx="2516002" cy="691861"/>
          </a:xfrm>
          <a:prstGeom prst="roundRect">
            <a:avLst>
              <a:gd name="adj" fmla="val 5588"/>
            </a:avLst>
          </a:prstGeom>
          <a:solidFill>
            <a:srgbClr val="CDD5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223" name="Arrow: Down 222">
            <a:extLst>
              <a:ext uri="{FF2B5EF4-FFF2-40B4-BE49-F238E27FC236}">
                <a16:creationId xmlns:a16="http://schemas.microsoft.com/office/drawing/2014/main" id="{8F31BB2D-1429-F712-BD3C-2F43B679663F}"/>
              </a:ext>
            </a:extLst>
          </p:cNvPr>
          <p:cNvSpPr/>
          <p:nvPr/>
        </p:nvSpPr>
        <p:spPr>
          <a:xfrm rot="16200000">
            <a:off x="4540068" y="4956012"/>
            <a:ext cx="260713" cy="1708150"/>
          </a:xfrm>
          <a:prstGeom prst="downArrow">
            <a:avLst>
              <a:gd name="adj1" fmla="val 44647"/>
              <a:gd name="adj2" fmla="val 589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pc="-20" dirty="0">
              <a:solidFill>
                <a:schemeClr val="bg2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24113E7A-767E-D79D-9A77-397B6C234EF7}"/>
              </a:ext>
            </a:extLst>
          </p:cNvPr>
          <p:cNvSpPr/>
          <p:nvPr/>
        </p:nvSpPr>
        <p:spPr>
          <a:xfrm>
            <a:off x="201238" y="8287387"/>
            <a:ext cx="1559661" cy="1447605"/>
          </a:xfrm>
          <a:prstGeom prst="roundRect">
            <a:avLst>
              <a:gd name="adj" fmla="val 31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885DC1C8-CC95-59A7-9881-5BC8BD53F40B}"/>
              </a:ext>
            </a:extLst>
          </p:cNvPr>
          <p:cNvSpPr/>
          <p:nvPr/>
        </p:nvSpPr>
        <p:spPr>
          <a:xfrm>
            <a:off x="1825301" y="8287387"/>
            <a:ext cx="1559661" cy="1447605"/>
          </a:xfrm>
          <a:prstGeom prst="roundRect">
            <a:avLst>
              <a:gd name="adj" fmla="val 31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45D732B7-C0BE-1D4D-EE97-0BC57129D136}"/>
              </a:ext>
            </a:extLst>
          </p:cNvPr>
          <p:cNvSpPr/>
          <p:nvPr/>
        </p:nvSpPr>
        <p:spPr>
          <a:xfrm>
            <a:off x="3449364" y="8287387"/>
            <a:ext cx="1559661" cy="1447605"/>
          </a:xfrm>
          <a:prstGeom prst="roundRect">
            <a:avLst>
              <a:gd name="adj" fmla="val 31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49F3CAB4-9433-FFC4-A861-96CAD4709EEB}"/>
              </a:ext>
            </a:extLst>
          </p:cNvPr>
          <p:cNvSpPr/>
          <p:nvPr/>
        </p:nvSpPr>
        <p:spPr>
          <a:xfrm>
            <a:off x="5073426" y="8287387"/>
            <a:ext cx="1559661" cy="1447605"/>
          </a:xfrm>
          <a:prstGeom prst="roundRect">
            <a:avLst>
              <a:gd name="adj" fmla="val 31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8586D63-A811-CF3B-05A7-D494FBA3FF35}"/>
              </a:ext>
            </a:extLst>
          </p:cNvPr>
          <p:cNvSpPr/>
          <p:nvPr/>
        </p:nvSpPr>
        <p:spPr>
          <a:xfrm>
            <a:off x="5632555" y="5223157"/>
            <a:ext cx="1002569" cy="10025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>
              <a:solidFill>
                <a:schemeClr val="bg2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99B8DB8-9B56-28E3-FD48-BA12CF4EF8BF}"/>
              </a:ext>
            </a:extLst>
          </p:cNvPr>
          <p:cNvSpPr/>
          <p:nvPr/>
        </p:nvSpPr>
        <p:spPr>
          <a:xfrm>
            <a:off x="203412" y="4956218"/>
            <a:ext cx="3278940" cy="2832342"/>
          </a:xfrm>
          <a:prstGeom prst="roundRect">
            <a:avLst>
              <a:gd name="adj" fmla="val 139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44" name="Rectangle: Top Corners Rounded 43">
            <a:extLst>
              <a:ext uri="{FF2B5EF4-FFF2-40B4-BE49-F238E27FC236}">
                <a16:creationId xmlns:a16="http://schemas.microsoft.com/office/drawing/2014/main" id="{04B9AB07-D5AE-5FFA-E007-B82C0E6FCCA5}"/>
              </a:ext>
            </a:extLst>
          </p:cNvPr>
          <p:cNvSpPr>
            <a:spLocks/>
          </p:cNvSpPr>
          <p:nvPr/>
        </p:nvSpPr>
        <p:spPr>
          <a:xfrm>
            <a:off x="203412" y="7269630"/>
            <a:ext cx="3278940" cy="591817"/>
          </a:xfrm>
          <a:prstGeom prst="round2SameRect">
            <a:avLst>
              <a:gd name="adj1" fmla="val 0"/>
              <a:gd name="adj2" fmla="val 715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AF1BD92-4F93-128F-F8B1-77C1E671D54D}"/>
              </a:ext>
            </a:extLst>
          </p:cNvPr>
          <p:cNvSpPr>
            <a:spLocks/>
          </p:cNvSpPr>
          <p:nvPr/>
        </p:nvSpPr>
        <p:spPr>
          <a:xfrm>
            <a:off x="203412" y="6652924"/>
            <a:ext cx="3278940" cy="59181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C670EE7-1EDC-F287-2490-C58AF1C19994}"/>
              </a:ext>
            </a:extLst>
          </p:cNvPr>
          <p:cNvSpPr>
            <a:spLocks/>
          </p:cNvSpPr>
          <p:nvPr/>
        </p:nvSpPr>
        <p:spPr>
          <a:xfrm>
            <a:off x="203412" y="6036752"/>
            <a:ext cx="3278940" cy="59181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D581B8A-9AD1-222F-E192-C5C5D092AE5D}"/>
              </a:ext>
            </a:extLst>
          </p:cNvPr>
          <p:cNvSpPr>
            <a:spLocks/>
          </p:cNvSpPr>
          <p:nvPr/>
        </p:nvSpPr>
        <p:spPr>
          <a:xfrm>
            <a:off x="203412" y="5420664"/>
            <a:ext cx="3278940" cy="59181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pc="-20" dirty="0" err="1">
              <a:solidFill>
                <a:schemeClr val="bg2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E2F1883-6739-508B-F0C1-DBAF739999C8}"/>
              </a:ext>
            </a:extLst>
          </p:cNvPr>
          <p:cNvSpPr/>
          <p:nvPr/>
        </p:nvSpPr>
        <p:spPr>
          <a:xfrm>
            <a:off x="-4979" y="-6352"/>
            <a:ext cx="5093208" cy="14081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036" b="0" i="0" u="none" strike="noStrike" kern="1200" cap="none" spc="-18" normalizeH="0" baseline="0" noProof="0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C7C73B3-3050-26C2-5BF7-F1DAC5D9771B}"/>
              </a:ext>
            </a:extLst>
          </p:cNvPr>
          <p:cNvSpPr/>
          <p:nvPr/>
        </p:nvSpPr>
        <p:spPr>
          <a:xfrm>
            <a:off x="3952240" y="-6350"/>
            <a:ext cx="2905760" cy="1407892"/>
          </a:xfrm>
          <a:custGeom>
            <a:avLst/>
            <a:gdLst>
              <a:gd name="connsiteX0" fmla="*/ 106295 w 2059842"/>
              <a:gd name="connsiteY0" fmla="*/ 0 h 1405839"/>
              <a:gd name="connsiteX1" fmla="*/ 2032795 w 2059842"/>
              <a:gd name="connsiteY1" fmla="*/ 0 h 1405839"/>
              <a:gd name="connsiteX2" fmla="*/ 2059842 w 2059842"/>
              <a:gd name="connsiteY2" fmla="*/ 5460 h 1405839"/>
              <a:gd name="connsiteX3" fmla="*/ 2059842 w 2059842"/>
              <a:gd name="connsiteY3" fmla="*/ 1400379 h 1405839"/>
              <a:gd name="connsiteX4" fmla="*/ 2032795 w 2059842"/>
              <a:gd name="connsiteY4" fmla="*/ 1405839 h 1405839"/>
              <a:gd name="connsiteX5" fmla="*/ 106295 w 2059842"/>
              <a:gd name="connsiteY5" fmla="*/ 1405839 h 1405839"/>
              <a:gd name="connsiteX6" fmla="*/ 0 w 2059842"/>
              <a:gd name="connsiteY6" fmla="*/ 1299544 h 1405839"/>
              <a:gd name="connsiteX7" fmla="*/ 0 w 2059842"/>
              <a:gd name="connsiteY7" fmla="*/ 106295 h 1405839"/>
              <a:gd name="connsiteX8" fmla="*/ 106295 w 2059842"/>
              <a:gd name="connsiteY8" fmla="*/ 0 h 140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9842" h="1405839">
                <a:moveTo>
                  <a:pt x="106295" y="0"/>
                </a:moveTo>
                <a:lnTo>
                  <a:pt x="2032795" y="0"/>
                </a:lnTo>
                <a:lnTo>
                  <a:pt x="2059842" y="5460"/>
                </a:lnTo>
                <a:lnTo>
                  <a:pt x="2059842" y="1400379"/>
                </a:lnTo>
                <a:lnTo>
                  <a:pt x="2032795" y="1405839"/>
                </a:lnTo>
                <a:lnTo>
                  <a:pt x="106295" y="1405839"/>
                </a:lnTo>
                <a:cubicBezTo>
                  <a:pt x="47590" y="1405839"/>
                  <a:pt x="0" y="1358249"/>
                  <a:pt x="0" y="1299544"/>
                </a:cubicBezTo>
                <a:lnTo>
                  <a:pt x="0" y="106295"/>
                </a:lnTo>
                <a:cubicBezTo>
                  <a:pt x="0" y="47590"/>
                  <a:pt x="47590" y="0"/>
                  <a:pt x="1062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822" b="0" i="0" u="none" strike="noStrike" kern="1200" cap="none" spc="-20" normalizeH="0" baseline="0" noProof="0" err="1">
              <a:ln>
                <a:noFill/>
              </a:ln>
              <a:solidFill>
                <a:srgbClr val="042B0B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sp>
        <p:nvSpPr>
          <p:cNvPr id="25" name="Title 30">
            <a:extLst>
              <a:ext uri="{FF2B5EF4-FFF2-40B4-BE49-F238E27FC236}">
                <a16:creationId xmlns:a16="http://schemas.microsoft.com/office/drawing/2014/main" id="{8C91E859-CA5C-3E22-1E88-145239C8386C}"/>
              </a:ext>
            </a:extLst>
          </p:cNvPr>
          <p:cNvSpPr txBox="1">
            <a:spLocks/>
          </p:cNvSpPr>
          <p:nvPr/>
        </p:nvSpPr>
        <p:spPr>
          <a:xfrm>
            <a:off x="201238" y="252996"/>
            <a:ext cx="3657989" cy="939866"/>
          </a:xfrm>
          <a:prstGeom prst="rect">
            <a:avLst/>
          </a:prstGeom>
        </p:spPr>
        <p:txBody>
          <a:bodyPr lIns="0" tIns="0" rIns="0" bIns="0" anchor="t"/>
          <a:lstStyle>
            <a:lvl1pPr algn="l" defTabSz="94644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25" b="1" kern="1200" spc="-83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4644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+mn-lt"/>
                <a:ea typeface="+mj-ea"/>
                <a:cs typeface="Opella Sans SW Bold Highlighted" pitchFamily="2" charset="0"/>
              </a:rPr>
              <a:t>Insights into MASLD/MAFLD epidemiology and burden – what the latest data tell us?</a:t>
            </a:r>
          </a:p>
        </p:txBody>
      </p:sp>
      <p:sp>
        <p:nvSpPr>
          <p:cNvPr id="61" name="Text Placeholder 15">
            <a:extLst>
              <a:ext uri="{FF2B5EF4-FFF2-40B4-BE49-F238E27FC236}">
                <a16:creationId xmlns:a16="http://schemas.microsoft.com/office/drawing/2014/main" id="{EC5A924C-B4F5-3E14-B5B5-92CC780DA5A3}"/>
              </a:ext>
            </a:extLst>
          </p:cNvPr>
          <p:cNvSpPr txBox="1">
            <a:spLocks/>
          </p:cNvSpPr>
          <p:nvPr/>
        </p:nvSpPr>
        <p:spPr>
          <a:xfrm>
            <a:off x="1141861" y="9811240"/>
            <a:ext cx="5497373" cy="830997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None/>
              <a:defRPr lang="en-GB" sz="900" kern="1200" spc="-20" baseline="0" noProof="0" dirty="0">
                <a:solidFill>
                  <a:srgbClr val="829585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Opella Sans" panose="020B0604020202020204" pitchFamily="34" charset="0"/>
              <a:buChar char="•"/>
              <a:defRPr sz="2400" kern="12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Opella Sans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buClrTx/>
              <a:buSzTx/>
              <a:buFont typeface="Opella Sans" panose="020B0604020202020204" pitchFamily="34" charset="0"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ASR, age-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standardised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rates; CLDQ, chronic liver disease questionnaires; LRM, liver-related mortality; MAFLD, metabolic dysfunction-associated fatty liver disease; MASH, metabolic dysfunction-associated steatohepatitis; MASLD, metabolic dysfunction-associated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steatotic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liver disease; NA, not applicable; NHANES, National Health and nutrition examination survey; PROs, patient-reported outcomes; T2DM, type-2 diabetes mellitus.</a:t>
            </a:r>
          </a:p>
          <a:p>
            <a:pPr lvl="0"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Hepatology. 2023;77(4):1335-1347; 2.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Hepatology. 2016;64:73–84; 3.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Clin Mol Hepatol. 2024; https://e-cmh.org/journal/view.php?doi=10.3350/cmh.2024.0431; 4. Lin X, et al. Sci Rep. 2020;10:14790; 5.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Tinajero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MG, Malik VS. Endocrinol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Metab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Clin North Am. 2021;50:337–355; 6. Feng G, et al. JHEP Reports. 2024; 101271, ISSN 2589-5559; 7. Le MH, et al. J Hepatol 2023;79:287-295; 8. Liu J, et al. Clin Gastroenterol Hepatol. 2022;20(3):e573-e582; 9.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Clin Gastroenterol Hepatol. 2024;22(10):1999–2010; 10. Miao L, et al. Trends Endocrinol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Metab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2024;35(8):697-707; 11. Paik JM, et al. Hepatol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2023;7(10):e0251; 12.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Liver Int. 2017;37:1209–1218; </a:t>
            </a:r>
            <a:r>
              <a:rPr lang="en-US" sz="600" spc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Liver Int. 2022;42(12):2646-2661; </a:t>
            </a:r>
            <a:r>
              <a:rPr lang="en-US" sz="600" spc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14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ZM, et al. Hepatol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2020;4(11):1637-1650; </a:t>
            </a:r>
            <a:r>
              <a:rPr lang="en-US" sz="600" spc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15. </a:t>
            </a:r>
            <a:r>
              <a:rPr lang="en-US" sz="600" spc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Younossi</a:t>
            </a:r>
            <a:r>
              <a:rPr lang="en-US" sz="600" spc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al. Poster presented at: AASLD; November 15-19, 2024; San Diego, California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8295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259C920-E7E0-7F4A-C71B-86D225084727}"/>
              </a:ext>
            </a:extLst>
          </p:cNvPr>
          <p:cNvSpPr/>
          <p:nvPr/>
        </p:nvSpPr>
        <p:spPr>
          <a:xfrm>
            <a:off x="201539" y="1528271"/>
            <a:ext cx="6437695" cy="526081"/>
          </a:xfrm>
          <a:prstGeom prst="roundRect">
            <a:avLst>
              <a:gd name="adj" fmla="val 891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marL="0" marR="0" lvl="0" indent="0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MASLD/MASH includes associated comorbidities contributing to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</a:rPr>
              <a:t>its prevalence and progression</a:t>
            </a:r>
          </a:p>
        </p:txBody>
      </p:sp>
      <p:sp>
        <p:nvSpPr>
          <p:cNvPr id="46" name="Rounded Rectangle 1">
            <a:extLst>
              <a:ext uri="{FF2B5EF4-FFF2-40B4-BE49-F238E27FC236}">
                <a16:creationId xmlns:a16="http://schemas.microsoft.com/office/drawing/2014/main" id="{622B06DF-4A3F-C932-25E4-EB371A46AB98}"/>
              </a:ext>
            </a:extLst>
          </p:cNvPr>
          <p:cNvSpPr>
            <a:spLocks/>
          </p:cNvSpPr>
          <p:nvPr/>
        </p:nvSpPr>
        <p:spPr>
          <a:xfrm>
            <a:off x="201540" y="4022878"/>
            <a:ext cx="6437693" cy="497061"/>
          </a:xfrm>
          <a:prstGeom prst="roundRect">
            <a:avLst>
              <a:gd name="adj" fmla="val 12064"/>
            </a:avLst>
          </a:prstGeom>
          <a:solidFill>
            <a:schemeClr val="accent1"/>
          </a:solidFill>
        </p:spPr>
        <p:txBody>
          <a:bodyPr wrap="square" lIns="72000" tIns="72000" rIns="72000" bIns="7200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ea typeface="+mn-ea"/>
              </a:rPr>
              <a:t>Among countries with available data, the MASLD incidence rate was highest in </a:t>
            </a:r>
            <a:r>
              <a:rPr lang="en-US" sz="1400" b="1" dirty="0">
                <a:solidFill>
                  <a:srgbClr val="FF78D2"/>
                </a:solidFill>
              </a:rPr>
              <a:t>Mainland China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ea typeface="+mn-ea"/>
              </a:rPr>
              <a:t> and lowest in Japan</a:t>
            </a:r>
            <a:r>
              <a:rPr kumimoji="0" lang="en-US" sz="1400" b="1" i="0" u="none" strike="noStrike" kern="1200" cap="none" spc="0" normalizeH="0" baseline="3000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ea typeface="+mn-ea"/>
              </a:rPr>
              <a:t>7</a:t>
            </a:r>
            <a:endParaRPr kumimoji="0" lang="en-GB" sz="1400" b="1" i="0" u="none" strike="noStrike" kern="1200" cap="none" spc="0" normalizeH="0" baseline="3000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507AB917-4F3B-E8FB-3C7C-F9EAD6B5B67F}"/>
              </a:ext>
            </a:extLst>
          </p:cNvPr>
          <p:cNvSpPr/>
          <p:nvPr/>
        </p:nvSpPr>
        <p:spPr>
          <a:xfrm>
            <a:off x="6112026" y="4100782"/>
            <a:ext cx="384310" cy="257565"/>
          </a:xfrm>
          <a:prstGeom prst="triangle">
            <a:avLst>
              <a:gd name="adj" fmla="val 46265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08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22" b="0" i="0" u="none" strike="noStrike" kern="1200" cap="none" spc="0" normalizeH="0" baseline="0" noProof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lla Sans"/>
              <a:ea typeface="+mn-ea"/>
            </a:endParaRPr>
          </a:p>
        </p:txBody>
      </p:sp>
      <p:pic>
        <p:nvPicPr>
          <p:cNvPr id="40" name="Picture 39" descr="A person in a suit&#10;&#10;Description automatically generated">
            <a:extLst>
              <a:ext uri="{FF2B5EF4-FFF2-40B4-BE49-F238E27FC236}">
                <a16:creationId xmlns:a16="http://schemas.microsoft.com/office/drawing/2014/main" id="{ABBD98EC-87FF-7A9F-3A26-0B4246F01AD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" t="5894" r="9913" b="7102"/>
          <a:stretch/>
        </p:blipFill>
        <p:spPr>
          <a:xfrm>
            <a:off x="4079363" y="84872"/>
            <a:ext cx="714895" cy="739833"/>
          </a:xfrm>
          <a:prstGeom prst="flowChartConnector">
            <a:avLst/>
          </a:prstGeom>
          <a:ln w="19050">
            <a:noFill/>
          </a:ln>
        </p:spPr>
      </p:pic>
      <p:sp>
        <p:nvSpPr>
          <p:cNvPr id="161" name="object 27">
            <a:extLst>
              <a:ext uri="{FF2B5EF4-FFF2-40B4-BE49-F238E27FC236}">
                <a16:creationId xmlns:a16="http://schemas.microsoft.com/office/drawing/2014/main" id="{4F040EEB-2C27-460B-0F26-804B68FC2F09}"/>
              </a:ext>
            </a:extLst>
          </p:cNvPr>
          <p:cNvSpPr txBox="1"/>
          <p:nvPr/>
        </p:nvSpPr>
        <p:spPr>
          <a:xfrm>
            <a:off x="311421" y="2884472"/>
            <a:ext cx="459281" cy="18250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77210" algn="l"/>
              </a:tabLst>
            </a:pPr>
            <a:r>
              <a:rPr sz="1100" b="1" spc="-20" dirty="0">
                <a:solidFill>
                  <a:srgbClr val="4F6B54"/>
                </a:solidFill>
                <a:cs typeface="Calibri"/>
              </a:rPr>
              <a:t>201</a:t>
            </a:r>
            <a:r>
              <a:rPr lang="en-IN" sz="1100" b="1" spc="-20" dirty="0">
                <a:solidFill>
                  <a:srgbClr val="4F6B54"/>
                </a:solidFill>
                <a:cs typeface="Calibri"/>
              </a:rPr>
              <a:t>6</a:t>
            </a:r>
            <a:r>
              <a:rPr kumimoji="0" lang="en-IN" sz="1100" b="1" i="0" u="none" strike="noStrike" kern="1200" cap="none" spc="0" normalizeH="0" baseline="30000" noProof="0" dirty="0">
                <a:ln>
                  <a:noFill/>
                </a:ln>
                <a:solidFill>
                  <a:srgbClr val="4F6B54"/>
                </a:solidFill>
                <a:effectLst/>
                <a:uLnTx/>
                <a:uFillTx/>
                <a:ea typeface="+mn-ea"/>
                <a:cs typeface="Opella Sans"/>
              </a:rPr>
              <a:t>2</a:t>
            </a:r>
            <a:endParaRPr sz="1100" baseline="1388" dirty="0">
              <a:solidFill>
                <a:srgbClr val="4F6B54"/>
              </a:solidFill>
              <a:cs typeface="Calibri"/>
            </a:endParaRPr>
          </a:p>
        </p:txBody>
      </p:sp>
      <p:sp>
        <p:nvSpPr>
          <p:cNvPr id="162" name="object 27">
            <a:extLst>
              <a:ext uri="{FF2B5EF4-FFF2-40B4-BE49-F238E27FC236}">
                <a16:creationId xmlns:a16="http://schemas.microsoft.com/office/drawing/2014/main" id="{B016DF98-839A-BCF1-CB23-0F54508B3491}"/>
              </a:ext>
            </a:extLst>
          </p:cNvPr>
          <p:cNvSpPr txBox="1"/>
          <p:nvPr/>
        </p:nvSpPr>
        <p:spPr>
          <a:xfrm>
            <a:off x="1085095" y="2884472"/>
            <a:ext cx="439859" cy="18250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77210" algn="l"/>
              </a:tabLst>
            </a:pPr>
            <a:r>
              <a:rPr lang="en-IN" sz="1100" b="1" spc="-20" dirty="0">
                <a:solidFill>
                  <a:srgbClr val="36553C"/>
                </a:solidFill>
                <a:cs typeface="Calibri"/>
              </a:rPr>
              <a:t>2019</a:t>
            </a:r>
            <a:r>
              <a:rPr kumimoji="0" lang="en-IN" sz="1100" b="1" i="0" u="none" strike="noStrike" kern="1200" cap="none" spc="0" normalizeH="0" baseline="30000" noProof="0" dirty="0">
                <a:ln>
                  <a:noFill/>
                </a:ln>
                <a:solidFill>
                  <a:srgbClr val="36553C"/>
                </a:solidFill>
                <a:effectLst/>
                <a:uLnTx/>
                <a:uFillTx/>
                <a:ea typeface="+mn-ea"/>
                <a:cs typeface="Opella Sans"/>
              </a:rPr>
              <a:t>1</a:t>
            </a:r>
            <a:endParaRPr sz="1100" baseline="1388" dirty="0">
              <a:solidFill>
                <a:srgbClr val="36553C"/>
              </a:solidFill>
              <a:cs typeface="Calibri"/>
            </a:endParaRPr>
          </a:p>
        </p:txBody>
      </p:sp>
      <p:sp>
        <p:nvSpPr>
          <p:cNvPr id="163" name="object 27">
            <a:extLst>
              <a:ext uri="{FF2B5EF4-FFF2-40B4-BE49-F238E27FC236}">
                <a16:creationId xmlns:a16="http://schemas.microsoft.com/office/drawing/2014/main" id="{4DD57549-830E-2AEC-7C6C-AD68F45F1CD6}"/>
              </a:ext>
            </a:extLst>
          </p:cNvPr>
          <p:cNvSpPr txBox="1"/>
          <p:nvPr/>
        </p:nvSpPr>
        <p:spPr>
          <a:xfrm>
            <a:off x="1763148" y="2884472"/>
            <a:ext cx="488689" cy="182506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77210" algn="l"/>
              </a:tabLst>
            </a:pPr>
            <a:r>
              <a:rPr lang="en-IN" sz="1100" b="1" spc="-20" dirty="0">
                <a:solidFill>
                  <a:srgbClr val="042B0B"/>
                </a:solidFill>
                <a:cs typeface="Calibri"/>
              </a:rPr>
              <a:t>2040</a:t>
            </a:r>
            <a:r>
              <a:rPr kumimoji="0" lang="en-IN" sz="1100" b="1" i="0" u="none" strike="noStrike" kern="1200" cap="none" spc="0" normalizeH="0" baseline="30000" noProof="0" dirty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ea typeface="+mn-ea"/>
                <a:cs typeface="Opella Sans"/>
              </a:rPr>
              <a:t>3</a:t>
            </a:r>
            <a:endParaRPr sz="1100" baseline="1388" dirty="0">
              <a:solidFill>
                <a:srgbClr val="042B0B"/>
              </a:solidFill>
              <a:cs typeface="Calibri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A12E712-9701-6479-467B-5303548E90D6}"/>
              </a:ext>
            </a:extLst>
          </p:cNvPr>
          <p:cNvSpPr txBox="1"/>
          <p:nvPr/>
        </p:nvSpPr>
        <p:spPr>
          <a:xfrm>
            <a:off x="207487" y="2667734"/>
            <a:ext cx="1455271" cy="1825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100" spc="-20" dirty="0">
                <a:solidFill>
                  <a:schemeClr val="accent1"/>
                </a:solidFill>
              </a:rPr>
              <a:t>Projected prevalence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246D19-808B-FE0A-8BD9-34C3411BE90E}"/>
              </a:ext>
            </a:extLst>
          </p:cNvPr>
          <p:cNvSpPr txBox="1"/>
          <p:nvPr/>
        </p:nvSpPr>
        <p:spPr>
          <a:xfrm>
            <a:off x="201612" y="2159835"/>
            <a:ext cx="2144926" cy="449594"/>
          </a:xfrm>
          <a:prstGeom prst="roundRect">
            <a:avLst>
              <a:gd name="adj" fmla="val 6646"/>
            </a:avLst>
          </a:prstGeom>
          <a:solidFill>
            <a:schemeClr val="accent2"/>
          </a:solidFill>
        </p:spPr>
        <p:txBody>
          <a:bodyPr wrap="square" lIns="91440" tIns="0" rIns="0" bIns="0" anchor="ctr" anchorCtr="0">
            <a:noAutofit/>
          </a:bodyPr>
          <a:lstStyle/>
          <a:p>
            <a:r>
              <a:rPr lang="en-GB" sz="1200" spc="-20" dirty="0">
                <a:solidFill>
                  <a:srgbClr val="F7EFE6"/>
                </a:solidFill>
              </a:rPr>
              <a:t>Pooled prevalence</a:t>
            </a:r>
            <a:br>
              <a:rPr lang="en-GB" sz="1200" spc="-20" dirty="0">
                <a:solidFill>
                  <a:srgbClr val="F7EFE6"/>
                </a:solidFill>
              </a:rPr>
            </a:br>
            <a:r>
              <a:rPr lang="en-GB" sz="1200" spc="-20" dirty="0">
                <a:solidFill>
                  <a:srgbClr val="F7EFE6"/>
                </a:solidFill>
              </a:rPr>
              <a:t>(1990–2019): 30.05%</a:t>
            </a:r>
            <a:r>
              <a:rPr lang="en-GB" sz="1200" spc="-20" baseline="30000" dirty="0">
                <a:solidFill>
                  <a:srgbClr val="F7EFE6"/>
                </a:solidFill>
              </a:rPr>
              <a:t>1</a:t>
            </a:r>
          </a:p>
        </p:txBody>
      </p:sp>
      <p:sp>
        <p:nvSpPr>
          <p:cNvPr id="188" name="Arrow: Pentagon 187">
            <a:extLst>
              <a:ext uri="{FF2B5EF4-FFF2-40B4-BE49-F238E27FC236}">
                <a16:creationId xmlns:a16="http://schemas.microsoft.com/office/drawing/2014/main" id="{7A7E3C90-C8EE-AE5B-6B9F-99381B1FBBC9}"/>
              </a:ext>
            </a:extLst>
          </p:cNvPr>
          <p:cNvSpPr/>
          <p:nvPr/>
        </p:nvSpPr>
        <p:spPr>
          <a:xfrm>
            <a:off x="1510538" y="3110095"/>
            <a:ext cx="807092" cy="280442"/>
          </a:xfrm>
          <a:prstGeom prst="homePlate">
            <a:avLst>
              <a:gd name="adj" fmla="val 0"/>
            </a:avLst>
          </a:prstGeom>
          <a:solidFill>
            <a:srgbClr val="042B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noAutofit/>
          </a:bodyPr>
          <a:lstStyle/>
          <a:p>
            <a:pPr algn="l"/>
            <a:endParaRPr lang="en-IN" spc="-20">
              <a:solidFill>
                <a:schemeClr val="bg2"/>
              </a:solidFill>
            </a:endParaRPr>
          </a:p>
        </p:txBody>
      </p:sp>
      <p:sp>
        <p:nvSpPr>
          <p:cNvPr id="187" name="Arrow: Pentagon 186">
            <a:extLst>
              <a:ext uri="{FF2B5EF4-FFF2-40B4-BE49-F238E27FC236}">
                <a16:creationId xmlns:a16="http://schemas.microsoft.com/office/drawing/2014/main" id="{D29F2EED-B0FD-EEDA-AE6E-9000DB4F4C9E}"/>
              </a:ext>
            </a:extLst>
          </p:cNvPr>
          <p:cNvSpPr/>
          <p:nvPr/>
        </p:nvSpPr>
        <p:spPr>
          <a:xfrm>
            <a:off x="861206" y="3110095"/>
            <a:ext cx="812378" cy="280442"/>
          </a:xfrm>
          <a:prstGeom prst="homePlate">
            <a:avLst>
              <a:gd name="adj" fmla="val 31604"/>
            </a:avLst>
          </a:prstGeom>
          <a:solidFill>
            <a:srgbClr val="3655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noAutofit/>
          </a:bodyPr>
          <a:lstStyle/>
          <a:p>
            <a:pPr algn="l"/>
            <a:endParaRPr lang="en-IN" spc="-20">
              <a:solidFill>
                <a:schemeClr val="bg2"/>
              </a:solidFill>
            </a:endParaRPr>
          </a:p>
        </p:txBody>
      </p:sp>
      <p:sp>
        <p:nvSpPr>
          <p:cNvPr id="186" name="Arrow: Pentagon 185">
            <a:extLst>
              <a:ext uri="{FF2B5EF4-FFF2-40B4-BE49-F238E27FC236}">
                <a16:creationId xmlns:a16="http://schemas.microsoft.com/office/drawing/2014/main" id="{CB33A49D-8967-7A70-CD79-6CE4DC2A608B}"/>
              </a:ext>
            </a:extLst>
          </p:cNvPr>
          <p:cNvSpPr/>
          <p:nvPr/>
        </p:nvSpPr>
        <p:spPr>
          <a:xfrm>
            <a:off x="201541" y="3110095"/>
            <a:ext cx="812378" cy="280442"/>
          </a:xfrm>
          <a:prstGeom prst="homePlate">
            <a:avLst>
              <a:gd name="adj" fmla="val 31604"/>
            </a:avLst>
          </a:prstGeom>
          <a:solidFill>
            <a:srgbClr val="4F6B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7160" tIns="45720" rIns="137160" bIns="45720" rtlCol="0" anchor="t" anchorCtr="0">
            <a:noAutofit/>
          </a:bodyPr>
          <a:lstStyle/>
          <a:p>
            <a:pPr algn="l"/>
            <a:endParaRPr lang="en-IN" spc="-20">
              <a:solidFill>
                <a:schemeClr val="bg2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34BB68D0-60CD-E12D-FA8D-975A09F64A86}"/>
              </a:ext>
            </a:extLst>
          </p:cNvPr>
          <p:cNvSpPr txBox="1"/>
          <p:nvPr/>
        </p:nvSpPr>
        <p:spPr>
          <a:xfrm>
            <a:off x="1105826" y="3173990"/>
            <a:ext cx="514221" cy="144649"/>
          </a:xfrm>
          <a:prstGeom prst="ellipse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100" dirty="0">
                <a:solidFill>
                  <a:srgbClr val="F7EFE6"/>
                </a:solidFill>
              </a:rPr>
              <a:t>30%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FE9F8C08-752F-0C7E-05BE-CE5E69FF8418}"/>
              </a:ext>
            </a:extLst>
          </p:cNvPr>
          <p:cNvSpPr txBox="1"/>
          <p:nvPr/>
        </p:nvSpPr>
        <p:spPr>
          <a:xfrm>
            <a:off x="1763148" y="3173990"/>
            <a:ext cx="514221" cy="144649"/>
          </a:xfrm>
          <a:prstGeom prst="ellipse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100" dirty="0">
                <a:solidFill>
                  <a:srgbClr val="F7EFE6"/>
                </a:solidFill>
              </a:rPr>
              <a:t>55%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B81CFFF-3271-C2BA-5075-399396608A57}"/>
              </a:ext>
            </a:extLst>
          </p:cNvPr>
          <p:cNvSpPr txBox="1"/>
          <p:nvPr/>
        </p:nvSpPr>
        <p:spPr>
          <a:xfrm>
            <a:off x="311421" y="3173990"/>
            <a:ext cx="514221" cy="144649"/>
          </a:xfrm>
          <a:prstGeom prst="ellipse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pPr algn="l"/>
            <a:r>
              <a:rPr lang="en-US" sz="1100" dirty="0">
                <a:solidFill>
                  <a:srgbClr val="F7EFE6"/>
                </a:solidFill>
              </a:rPr>
              <a:t>25%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D6B7E19C-B22A-62B8-2B36-99A3E584F6FA}"/>
              </a:ext>
            </a:extLst>
          </p:cNvPr>
          <p:cNvSpPr txBox="1"/>
          <p:nvPr/>
        </p:nvSpPr>
        <p:spPr>
          <a:xfrm>
            <a:off x="207487" y="3433459"/>
            <a:ext cx="2045071" cy="50784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1100" spc="-20" dirty="0">
                <a:solidFill>
                  <a:srgbClr val="042B0B"/>
                </a:solidFill>
              </a:rPr>
              <a:t>This rapid increase could be due to pandemic of obesity and T2DM</a:t>
            </a:r>
            <a:r>
              <a:rPr lang="en-US" sz="1100" spc="-20" baseline="30000" dirty="0">
                <a:solidFill>
                  <a:srgbClr val="042B0B"/>
                </a:solidFill>
              </a:rPr>
              <a:t>2,4,5</a:t>
            </a:r>
          </a:p>
        </p:txBody>
      </p:sp>
      <p:pic>
        <p:nvPicPr>
          <p:cNvPr id="198" name="Picture 197">
            <a:extLst>
              <a:ext uri="{FF2B5EF4-FFF2-40B4-BE49-F238E27FC236}">
                <a16:creationId xmlns:a16="http://schemas.microsoft.com/office/drawing/2014/main" id="{AB614206-7013-F7DA-3D9B-6E394D2E8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9756" y="2717294"/>
            <a:ext cx="245944" cy="245944"/>
          </a:xfrm>
          <a:prstGeom prst="rect">
            <a:avLst/>
          </a:prstGeom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ECC4DB7F-D388-307F-47E4-597A96E25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5756" y="2704996"/>
            <a:ext cx="270538" cy="270538"/>
          </a:xfrm>
          <a:prstGeom prst="rect">
            <a:avLst/>
          </a:prstGeom>
        </p:spPr>
      </p:pic>
      <p:sp>
        <p:nvSpPr>
          <p:cNvPr id="212" name="TextBox 211">
            <a:extLst>
              <a:ext uri="{FF2B5EF4-FFF2-40B4-BE49-F238E27FC236}">
                <a16:creationId xmlns:a16="http://schemas.microsoft.com/office/drawing/2014/main" id="{E5391595-AFF1-E4E7-CF6A-C5111D4FEDEC}"/>
              </a:ext>
            </a:extLst>
          </p:cNvPr>
          <p:cNvSpPr txBox="1"/>
          <p:nvPr/>
        </p:nvSpPr>
        <p:spPr>
          <a:xfrm>
            <a:off x="193919" y="4604403"/>
            <a:ext cx="3170685" cy="17677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400" b="1" spc="-20" dirty="0">
                <a:solidFill>
                  <a:schemeClr val="accent1"/>
                </a:solidFill>
              </a:rPr>
              <a:t>Global prevalence of MAFLD/MASLD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E38EC46-D6E0-7187-FF4A-F0E85FC27307}"/>
              </a:ext>
            </a:extLst>
          </p:cNvPr>
          <p:cNvSpPr>
            <a:spLocks/>
          </p:cNvSpPr>
          <p:nvPr/>
        </p:nvSpPr>
        <p:spPr>
          <a:xfrm>
            <a:off x="3665023" y="6314968"/>
            <a:ext cx="2974210" cy="1546479"/>
          </a:xfrm>
          <a:prstGeom prst="roundRect">
            <a:avLst>
              <a:gd name="adj" fmla="val 309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6000" rIns="72000" bIns="36000" rtlCol="0" anchor="t" anchorCtr="0">
            <a:noAutofit/>
          </a:bodyPr>
          <a:lstStyle/>
          <a:p>
            <a:r>
              <a:rPr lang="en-US" sz="1100" b="1" spc="-20" dirty="0">
                <a:solidFill>
                  <a:schemeClr val="accent1"/>
                </a:solidFill>
              </a:rPr>
              <a:t>CLDQ-MASLD/MASH is the only validated questionnaire to study liver diseases</a:t>
            </a:r>
            <a:r>
              <a:rPr lang="en-US" sz="1100" b="1" spc="-20" baseline="30000" dirty="0">
                <a:solidFill>
                  <a:schemeClr val="accent1"/>
                </a:solidFill>
              </a:rPr>
              <a:t>12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1"/>
                </a:solidFill>
              </a:rPr>
              <a:t>Fatigue prevalence is higher in MASLD v/s Non-MASLD (8.3% vs 5.9%)</a:t>
            </a:r>
            <a:r>
              <a:rPr lang="en-US" sz="1100" baseline="30000" dirty="0">
                <a:solidFill>
                  <a:schemeClr val="accent1"/>
                </a:solidFill>
              </a:rPr>
              <a:t>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100" dirty="0">
                <a:solidFill>
                  <a:schemeClr val="accent1"/>
                </a:solidFill>
              </a:rPr>
              <a:t>Burden of fatigue increases mortality risk  by 2.3-fold</a:t>
            </a:r>
            <a:r>
              <a:rPr lang="en-IN" sz="1100" baseline="30000" dirty="0">
                <a:solidFill>
                  <a:schemeClr val="accent1"/>
                </a:solidFill>
              </a:rPr>
              <a:t>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1"/>
                </a:solidFill>
              </a:rPr>
              <a:t>Fatigue and pruritus impairs PRO scores (CLDQ-MASH)</a:t>
            </a:r>
            <a:r>
              <a:rPr lang="en-US" sz="1100" baseline="30000" dirty="0">
                <a:solidFill>
                  <a:schemeClr val="accent1"/>
                </a:solidFill>
              </a:rPr>
              <a:t>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482AC8-618C-A95F-9019-07315639DD89}"/>
              </a:ext>
            </a:extLst>
          </p:cNvPr>
          <p:cNvSpPr txBox="1"/>
          <p:nvPr/>
        </p:nvSpPr>
        <p:spPr>
          <a:xfrm>
            <a:off x="2430472" y="3616043"/>
            <a:ext cx="4176563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0000"/>
              </a:lnSpc>
              <a:spcBef>
                <a:spcPts val="900"/>
              </a:spcBef>
            </a:pPr>
            <a:r>
              <a:rPr lang="en-IN" sz="1100" dirty="0">
                <a:solidFill>
                  <a:schemeClr val="bg2"/>
                </a:solidFill>
              </a:rPr>
              <a:t>Raising awareness about MAFLD/MASLD is crucial, especially in China and India</a:t>
            </a:r>
            <a:endParaRPr lang="en-IN" sz="1100" spc="-20" dirty="0">
              <a:solidFill>
                <a:schemeClr val="tx2"/>
              </a:solidFill>
            </a:endParaRPr>
          </a:p>
        </p:txBody>
      </p:sp>
      <p:sp>
        <p:nvSpPr>
          <p:cNvPr id="221" name="Rectangle: Rounded Corners 220">
            <a:extLst>
              <a:ext uri="{FF2B5EF4-FFF2-40B4-BE49-F238E27FC236}">
                <a16:creationId xmlns:a16="http://schemas.microsoft.com/office/drawing/2014/main" id="{2A91098A-4921-D77F-6621-9E984FBF657E}"/>
              </a:ext>
            </a:extLst>
          </p:cNvPr>
          <p:cNvSpPr>
            <a:spLocks/>
          </p:cNvSpPr>
          <p:nvPr/>
        </p:nvSpPr>
        <p:spPr>
          <a:xfrm>
            <a:off x="3665023" y="5064454"/>
            <a:ext cx="2318920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spAutoFit/>
          </a:bodyPr>
          <a:lstStyle/>
          <a:p>
            <a:r>
              <a:rPr lang="en-IN" sz="1200" b="1" spc="-20" dirty="0">
                <a:solidFill>
                  <a:schemeClr val="bg2"/>
                </a:solidFill>
              </a:rPr>
              <a:t>Highest liver related mortality rate in East Asia: </a:t>
            </a:r>
            <a:r>
              <a:rPr lang="en-IN" sz="1200" spc="-20" dirty="0">
                <a:solidFill>
                  <a:schemeClr val="bg2"/>
                </a:solidFill>
              </a:rPr>
              <a:t>25,399</a:t>
            </a:r>
            <a:r>
              <a:rPr lang="en-IN" sz="1200" b="1" spc="-20" dirty="0">
                <a:solidFill>
                  <a:schemeClr val="bg2"/>
                </a:solidFill>
              </a:rPr>
              <a:t> </a:t>
            </a:r>
            <a:endParaRPr lang="en-US" sz="1200" spc="-20" dirty="0">
              <a:solidFill>
                <a:schemeClr val="bg2"/>
              </a:solidFill>
            </a:endParaRPr>
          </a:p>
        </p:txBody>
      </p:sp>
      <p:pic>
        <p:nvPicPr>
          <p:cNvPr id="230" name="Picture 229">
            <a:extLst>
              <a:ext uri="{FF2B5EF4-FFF2-40B4-BE49-F238E27FC236}">
                <a16:creationId xmlns:a16="http://schemas.microsoft.com/office/drawing/2014/main" id="{7D6EFE55-5423-26B9-0E39-81D3103B2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645" y="5654980"/>
            <a:ext cx="301752" cy="301752"/>
          </a:xfrm>
          <a:prstGeom prst="rect">
            <a:avLst/>
          </a:prstGeom>
        </p:spPr>
      </p:pic>
      <p:pic>
        <p:nvPicPr>
          <p:cNvPr id="231" name="Picture 230">
            <a:extLst>
              <a:ext uri="{FF2B5EF4-FFF2-40B4-BE49-F238E27FC236}">
                <a16:creationId xmlns:a16="http://schemas.microsoft.com/office/drawing/2014/main" id="{DE208FBD-D83B-CEF0-4F29-A55E8D4EF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759" y="5650408"/>
            <a:ext cx="310896" cy="310896"/>
          </a:xfrm>
          <a:prstGeom prst="rect">
            <a:avLst/>
          </a:prstGeom>
        </p:spPr>
      </p:pic>
      <p:pic>
        <p:nvPicPr>
          <p:cNvPr id="232" name="Picture 231">
            <a:extLst>
              <a:ext uri="{FF2B5EF4-FFF2-40B4-BE49-F238E27FC236}">
                <a16:creationId xmlns:a16="http://schemas.microsoft.com/office/drawing/2014/main" id="{E8652BA5-5C5C-DAB7-72FF-1EF212981D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2018" y="5654980"/>
            <a:ext cx="301752" cy="301752"/>
          </a:xfrm>
          <a:prstGeom prst="rect">
            <a:avLst/>
          </a:prstGeom>
        </p:spPr>
      </p:pic>
      <p:sp>
        <p:nvSpPr>
          <p:cNvPr id="233" name="TextBox 232">
            <a:extLst>
              <a:ext uri="{FF2B5EF4-FFF2-40B4-BE49-F238E27FC236}">
                <a16:creationId xmlns:a16="http://schemas.microsoft.com/office/drawing/2014/main" id="{6BE6BF48-1A0A-B1AB-2767-C4C1A4BC2EDD}"/>
              </a:ext>
            </a:extLst>
          </p:cNvPr>
          <p:cNvSpPr txBox="1"/>
          <p:nvPr/>
        </p:nvSpPr>
        <p:spPr>
          <a:xfrm>
            <a:off x="3726645" y="5996461"/>
            <a:ext cx="443116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100" dirty="0">
                <a:solidFill>
                  <a:srgbClr val="042B0B"/>
                </a:solidFill>
              </a:rPr>
              <a:t>China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91706A6-41A4-647E-2586-3812EF360108}"/>
              </a:ext>
            </a:extLst>
          </p:cNvPr>
          <p:cNvSpPr txBox="1"/>
          <p:nvPr/>
        </p:nvSpPr>
        <p:spPr>
          <a:xfrm>
            <a:off x="4209759" y="5996461"/>
            <a:ext cx="384204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100" dirty="0">
                <a:solidFill>
                  <a:srgbClr val="042B0B"/>
                </a:solidFill>
              </a:rPr>
              <a:t>India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5601B940-105D-5C11-B27A-1CAE7BD97991}"/>
              </a:ext>
            </a:extLst>
          </p:cNvPr>
          <p:cNvSpPr txBox="1"/>
          <p:nvPr/>
        </p:nvSpPr>
        <p:spPr>
          <a:xfrm>
            <a:off x="4702018" y="5996461"/>
            <a:ext cx="681894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100" dirty="0">
                <a:solidFill>
                  <a:srgbClr val="042B0B"/>
                </a:solidFill>
              </a:rPr>
              <a:t>Indonesia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4F18C138-BB9D-0FE4-A5C3-F3FBF4686ED9}"/>
              </a:ext>
            </a:extLst>
          </p:cNvPr>
          <p:cNvSpPr txBox="1"/>
          <p:nvPr/>
        </p:nvSpPr>
        <p:spPr>
          <a:xfrm>
            <a:off x="5726869" y="5475340"/>
            <a:ext cx="78774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IN" sz="1200" b="1" dirty="0">
                <a:solidFill>
                  <a:schemeClr val="tx2"/>
                </a:solidFill>
              </a:rPr>
              <a:t>46.2%</a:t>
            </a:r>
            <a:br>
              <a:rPr lang="en-IN" sz="1000" b="1" dirty="0">
                <a:solidFill>
                  <a:schemeClr val="tx2"/>
                </a:solidFill>
              </a:rPr>
            </a:br>
            <a:r>
              <a:rPr lang="en-IN" sz="1000" dirty="0">
                <a:solidFill>
                  <a:schemeClr val="tx2"/>
                </a:solidFill>
              </a:rPr>
              <a:t>of the global MASLD-LRM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D4D7C285-0CDD-F628-FF67-BBD3A820F19B}"/>
              </a:ext>
            </a:extLst>
          </p:cNvPr>
          <p:cNvSpPr txBox="1"/>
          <p:nvPr/>
        </p:nvSpPr>
        <p:spPr>
          <a:xfrm>
            <a:off x="3665023" y="4604403"/>
            <a:ext cx="2982932" cy="39868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GB" sz="1400" b="1" spc="-20" dirty="0">
                <a:solidFill>
                  <a:schemeClr val="accent1"/>
                </a:solidFill>
              </a:rPr>
              <a:t>Global liver-related mortality rates/100000:</a:t>
            </a:r>
            <a:r>
              <a:rPr lang="en-IN" sz="1400" dirty="0">
                <a:solidFill>
                  <a:schemeClr val="accent1"/>
                </a:solidFill>
                <a:cs typeface="Opella Sans SW Bold Highlighted" pitchFamily="2" charset="0"/>
              </a:rPr>
              <a:t> 168,969</a:t>
            </a:r>
            <a:r>
              <a:rPr lang="en-IN" sz="1400" dirty="0">
                <a:solidFill>
                  <a:schemeClr val="accent1"/>
                </a:solidFill>
              </a:rPr>
              <a:t> deaths</a:t>
            </a:r>
            <a:r>
              <a:rPr lang="en-IN" sz="1400" baseline="30000" dirty="0">
                <a:solidFill>
                  <a:schemeClr val="accent1"/>
                </a:solidFill>
              </a:rPr>
              <a:t>10,11</a:t>
            </a:r>
            <a:r>
              <a:rPr lang="en-GB" sz="1400" b="1" spc="-20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205DB0-E36C-29AB-0945-372B31D326C7}"/>
              </a:ext>
            </a:extLst>
          </p:cNvPr>
          <p:cNvSpPr txBox="1">
            <a:spLocks/>
          </p:cNvSpPr>
          <p:nvPr/>
        </p:nvSpPr>
        <p:spPr>
          <a:xfrm>
            <a:off x="2430472" y="2159835"/>
            <a:ext cx="4202104" cy="449594"/>
          </a:xfrm>
          <a:prstGeom prst="roundRect">
            <a:avLst>
              <a:gd name="adj" fmla="val 6646"/>
            </a:avLst>
          </a:prstGeom>
          <a:solidFill>
            <a:schemeClr val="accent2"/>
          </a:solidFill>
        </p:spPr>
        <p:txBody>
          <a:bodyPr wrap="square" lIns="91440" tIns="0" rIns="0" bIns="0" anchor="ctr" anchorCtr="0">
            <a:noAutofit/>
          </a:bodyPr>
          <a:lstStyle/>
          <a:p>
            <a:r>
              <a:rPr lang="en-US" sz="1200" spc="-20" dirty="0">
                <a:solidFill>
                  <a:srgbClr val="F7EFE6"/>
                </a:solidFill>
              </a:rPr>
              <a:t>Change in prevalence and incidence rates in ASR/100,000 (2010 – 2021)</a:t>
            </a:r>
            <a:r>
              <a:rPr lang="en-US" sz="1200" spc="-20" baseline="30000" dirty="0">
                <a:solidFill>
                  <a:srgbClr val="F7EFE6"/>
                </a:solidFill>
              </a:rPr>
              <a:t>6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F081BCE-353C-5539-C216-E5D16AC9C67D}"/>
              </a:ext>
            </a:extLst>
          </p:cNvPr>
          <p:cNvSpPr txBox="1"/>
          <p:nvPr/>
        </p:nvSpPr>
        <p:spPr>
          <a:xfrm>
            <a:off x="313639" y="4996557"/>
            <a:ext cx="1020807" cy="36933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200" dirty="0">
                <a:solidFill>
                  <a:schemeClr val="tx2"/>
                </a:solidFill>
              </a:rPr>
              <a:t>In patients with obesity</a:t>
            </a:r>
            <a:r>
              <a:rPr lang="en-IN" sz="1200" baseline="30000" dirty="0">
                <a:solidFill>
                  <a:schemeClr val="tx2"/>
                </a:solidFill>
              </a:rPr>
              <a:t>8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9D5C5AD-82A8-2372-6444-F3A605359A21}"/>
              </a:ext>
            </a:extLst>
          </p:cNvPr>
          <p:cNvSpPr txBox="1"/>
          <p:nvPr/>
        </p:nvSpPr>
        <p:spPr>
          <a:xfrm>
            <a:off x="2552467" y="4993543"/>
            <a:ext cx="896018" cy="36933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200" dirty="0">
                <a:solidFill>
                  <a:schemeClr val="tx2"/>
                </a:solidFill>
              </a:rPr>
              <a:t>In patients with T2DM</a:t>
            </a:r>
            <a:r>
              <a:rPr lang="en-IN" sz="1200" baseline="30000" dirty="0">
                <a:solidFill>
                  <a:schemeClr val="tx2"/>
                </a:solidFill>
              </a:rPr>
              <a:t>9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  <p:pic>
        <p:nvPicPr>
          <p:cNvPr id="81" name="Graphic 80" descr="Earth globe: Africa and Europe with solid fill">
            <a:extLst>
              <a:ext uri="{FF2B5EF4-FFF2-40B4-BE49-F238E27FC236}">
                <a16:creationId xmlns:a16="http://schemas.microsoft.com/office/drawing/2014/main" id="{3426673B-06E9-AA4C-95EB-5ED1225891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58692" y="5438346"/>
            <a:ext cx="381926" cy="38192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F33E42D9-484A-10A5-EF20-A0C1A975A201}"/>
              </a:ext>
            </a:extLst>
          </p:cNvPr>
          <p:cNvSpPr txBox="1"/>
          <p:nvPr/>
        </p:nvSpPr>
        <p:spPr>
          <a:xfrm>
            <a:off x="1607853" y="5798884"/>
            <a:ext cx="483603" cy="16927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IN" sz="1100" dirty="0">
                <a:solidFill>
                  <a:srgbClr val="042B0B"/>
                </a:solidFill>
              </a:rPr>
              <a:t>Global</a:t>
            </a:r>
            <a:endParaRPr lang="en-GB" sz="11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12C5B8-3797-ED1B-38A5-58746577C123}"/>
              </a:ext>
            </a:extLst>
          </p:cNvPr>
          <p:cNvGrpSpPr/>
          <p:nvPr/>
        </p:nvGrpSpPr>
        <p:grpSpPr>
          <a:xfrm>
            <a:off x="952446" y="5629309"/>
            <a:ext cx="1794419" cy="0"/>
            <a:chOff x="1157903" y="5558508"/>
            <a:chExt cx="1348174" cy="0"/>
          </a:xfrm>
        </p:grpSpPr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C1095889-9769-772F-3F07-5575C4678D2A}"/>
                </a:ext>
              </a:extLst>
            </p:cNvPr>
            <p:cNvCxnSpPr>
              <a:cxnSpLocks/>
            </p:cNvCxnSpPr>
            <p:nvPr/>
          </p:nvCxnSpPr>
          <p:spPr>
            <a:xfrm>
              <a:off x="2140317" y="5558508"/>
              <a:ext cx="365760" cy="0"/>
            </a:xfrm>
            <a:prstGeom prst="straightConnector1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D13EDE2A-F033-7C6C-80E1-955549D9D1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7903" y="5558508"/>
              <a:ext cx="385297" cy="0"/>
            </a:xfrm>
            <a:prstGeom prst="line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09FE0495-DFEF-BBBB-5E17-9A56B9C7A89B}"/>
              </a:ext>
            </a:extLst>
          </p:cNvPr>
          <p:cNvSpPr txBox="1"/>
          <p:nvPr/>
        </p:nvSpPr>
        <p:spPr>
          <a:xfrm>
            <a:off x="346778" y="5521587"/>
            <a:ext cx="503623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r"/>
            <a:r>
              <a:rPr lang="en-IN" sz="1400" b="1" dirty="0">
                <a:solidFill>
                  <a:srgbClr val="042B0B"/>
                </a:solidFill>
              </a:rPr>
              <a:t>&gt;50%</a:t>
            </a:r>
            <a:endParaRPr lang="en-GB" sz="1400" b="1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51356F9-BAD6-016B-BAC2-BA5042D319BD}"/>
              </a:ext>
            </a:extLst>
          </p:cNvPr>
          <p:cNvSpPr txBox="1"/>
          <p:nvPr/>
        </p:nvSpPr>
        <p:spPr>
          <a:xfrm>
            <a:off x="2857719" y="5521587"/>
            <a:ext cx="495700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400" b="1" dirty="0">
                <a:solidFill>
                  <a:srgbClr val="042B0B"/>
                </a:solidFill>
              </a:rPr>
              <a:t>~65%</a:t>
            </a:r>
            <a:endParaRPr lang="en-GB" sz="1400" b="1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9C53CBF-9810-6A25-EE3B-51F05E536573}"/>
              </a:ext>
            </a:extLst>
          </p:cNvPr>
          <p:cNvGrpSpPr/>
          <p:nvPr/>
        </p:nvGrpSpPr>
        <p:grpSpPr>
          <a:xfrm>
            <a:off x="1626140" y="6703648"/>
            <a:ext cx="447030" cy="312920"/>
            <a:chOff x="9068025" y="3208411"/>
            <a:chExt cx="1553358" cy="905713"/>
          </a:xfrm>
          <a:solidFill>
            <a:srgbClr val="042B0B"/>
          </a:solidFill>
        </p:grpSpPr>
        <p:sp>
          <p:nvSpPr>
            <p:cNvPr id="39" name="Mongolia" descr="© INSCALE GmbH, 05.05.2010&#10;http://www.presentationload.com/">
              <a:extLst>
                <a:ext uri="{FF2B5EF4-FFF2-40B4-BE49-F238E27FC236}">
                  <a16:creationId xmlns:a16="http://schemas.microsoft.com/office/drawing/2014/main" id="{047437BE-0CE2-D158-1F2C-C4382029FDAF}"/>
                </a:ext>
              </a:extLst>
            </p:cNvPr>
            <p:cNvSpPr>
              <a:spLocks/>
            </p:cNvSpPr>
            <p:nvPr/>
          </p:nvSpPr>
          <p:spPr bwMode="gray">
            <a:xfrm>
              <a:off x="9288794" y="3244740"/>
              <a:ext cx="714174" cy="266828"/>
            </a:xfrm>
            <a:custGeom>
              <a:avLst/>
              <a:gdLst>
                <a:gd name="T0" fmla="*/ 2147483647 w 2100"/>
                <a:gd name="T1" fmla="*/ 2147483647 h 834"/>
                <a:gd name="T2" fmla="*/ 2147483647 w 2100"/>
                <a:gd name="T3" fmla="*/ 2147483647 h 834"/>
                <a:gd name="T4" fmla="*/ 2147483647 w 2100"/>
                <a:gd name="T5" fmla="*/ 2147483647 h 834"/>
                <a:gd name="T6" fmla="*/ 2147483647 w 2100"/>
                <a:gd name="T7" fmla="*/ 2147483647 h 834"/>
                <a:gd name="T8" fmla="*/ 2147483647 w 2100"/>
                <a:gd name="T9" fmla="*/ 2147483647 h 834"/>
                <a:gd name="T10" fmla="*/ 2147483647 w 2100"/>
                <a:gd name="T11" fmla="*/ 2147483647 h 834"/>
                <a:gd name="T12" fmla="*/ 2147483647 w 2100"/>
                <a:gd name="T13" fmla="*/ 2147483647 h 834"/>
                <a:gd name="T14" fmla="*/ 2147483647 w 2100"/>
                <a:gd name="T15" fmla="*/ 2147483647 h 834"/>
                <a:gd name="T16" fmla="*/ 2147483647 w 2100"/>
                <a:gd name="T17" fmla="*/ 2147483647 h 834"/>
                <a:gd name="T18" fmla="*/ 2147483647 w 2100"/>
                <a:gd name="T19" fmla="*/ 2147483647 h 834"/>
                <a:gd name="T20" fmla="*/ 2147483647 w 2100"/>
                <a:gd name="T21" fmla="*/ 2147483647 h 834"/>
                <a:gd name="T22" fmla="*/ 2147483647 w 2100"/>
                <a:gd name="T23" fmla="*/ 2147483647 h 834"/>
                <a:gd name="T24" fmla="*/ 2147483647 w 2100"/>
                <a:gd name="T25" fmla="*/ 2147483647 h 834"/>
                <a:gd name="T26" fmla="*/ 2147483647 w 2100"/>
                <a:gd name="T27" fmla="*/ 2147483647 h 834"/>
                <a:gd name="T28" fmla="*/ 2147483647 w 2100"/>
                <a:gd name="T29" fmla="*/ 2147483647 h 834"/>
                <a:gd name="T30" fmla="*/ 2147483647 w 2100"/>
                <a:gd name="T31" fmla="*/ 2147483647 h 834"/>
                <a:gd name="T32" fmla="*/ 2147483647 w 2100"/>
                <a:gd name="T33" fmla="*/ 2147483647 h 834"/>
                <a:gd name="T34" fmla="*/ 2147483647 w 2100"/>
                <a:gd name="T35" fmla="*/ 2147483647 h 834"/>
                <a:gd name="T36" fmla="*/ 2147483647 w 2100"/>
                <a:gd name="T37" fmla="*/ 2147483647 h 834"/>
                <a:gd name="T38" fmla="*/ 2147483647 w 2100"/>
                <a:gd name="T39" fmla="*/ 2147483647 h 834"/>
                <a:gd name="T40" fmla="*/ 2147483647 w 2100"/>
                <a:gd name="T41" fmla="*/ 2147483647 h 834"/>
                <a:gd name="T42" fmla="*/ 2147483647 w 2100"/>
                <a:gd name="T43" fmla="*/ 2147483647 h 834"/>
                <a:gd name="T44" fmla="*/ 2147483647 w 2100"/>
                <a:gd name="T45" fmla="*/ 2147483647 h 834"/>
                <a:gd name="T46" fmla="*/ 2147483647 w 2100"/>
                <a:gd name="T47" fmla="*/ 2147483647 h 834"/>
                <a:gd name="T48" fmla="*/ 2147483647 w 2100"/>
                <a:gd name="T49" fmla="*/ 2147483647 h 834"/>
                <a:gd name="T50" fmla="*/ 2147483647 w 2100"/>
                <a:gd name="T51" fmla="*/ 2147483647 h 834"/>
                <a:gd name="T52" fmla="*/ 2147483647 w 2100"/>
                <a:gd name="T53" fmla="*/ 2147483647 h 834"/>
                <a:gd name="T54" fmla="*/ 2147483647 w 2100"/>
                <a:gd name="T55" fmla="*/ 2147483647 h 834"/>
                <a:gd name="T56" fmla="*/ 2147483647 w 2100"/>
                <a:gd name="T57" fmla="*/ 2147483647 h 834"/>
                <a:gd name="T58" fmla="*/ 2147483647 w 2100"/>
                <a:gd name="T59" fmla="*/ 2147483647 h 834"/>
                <a:gd name="T60" fmla="*/ 2147483647 w 2100"/>
                <a:gd name="T61" fmla="*/ 2147483647 h 834"/>
                <a:gd name="T62" fmla="*/ 0 w 2100"/>
                <a:gd name="T63" fmla="*/ 2147483647 h 834"/>
                <a:gd name="T64" fmla="*/ 2147483647 w 2100"/>
                <a:gd name="T65" fmla="*/ 2147483647 h 834"/>
                <a:gd name="T66" fmla="*/ 2147483647 w 2100"/>
                <a:gd name="T67" fmla="*/ 2147483647 h 834"/>
                <a:gd name="T68" fmla="*/ 2147483647 w 2100"/>
                <a:gd name="T69" fmla="*/ 2147483647 h 834"/>
                <a:gd name="T70" fmla="*/ 2147483647 w 2100"/>
                <a:gd name="T71" fmla="*/ 2147483647 h 834"/>
                <a:gd name="T72" fmla="*/ 2147483647 w 2100"/>
                <a:gd name="T73" fmla="*/ 2147483647 h 834"/>
                <a:gd name="T74" fmla="*/ 2147483647 w 2100"/>
                <a:gd name="T75" fmla="*/ 2147483647 h 834"/>
                <a:gd name="T76" fmla="*/ 2147483647 w 2100"/>
                <a:gd name="T77" fmla="*/ 2147483647 h 834"/>
                <a:gd name="T78" fmla="*/ 2147483647 w 2100"/>
                <a:gd name="T79" fmla="*/ 2147483647 h 834"/>
                <a:gd name="T80" fmla="*/ 2147483647 w 2100"/>
                <a:gd name="T81" fmla="*/ 2147483647 h 834"/>
                <a:gd name="T82" fmla="*/ 2147483647 w 2100"/>
                <a:gd name="T83" fmla="*/ 2147483647 h 834"/>
                <a:gd name="T84" fmla="*/ 2147483647 w 2100"/>
                <a:gd name="T85" fmla="*/ 2147483647 h 834"/>
                <a:gd name="T86" fmla="*/ 2147483647 w 2100"/>
                <a:gd name="T87" fmla="*/ 2147483647 h 834"/>
                <a:gd name="T88" fmla="*/ 2147483647 w 2100"/>
                <a:gd name="T89" fmla="*/ 2147483647 h 834"/>
                <a:gd name="T90" fmla="*/ 2147483647 w 2100"/>
                <a:gd name="T91" fmla="*/ 2147483647 h 834"/>
                <a:gd name="T92" fmla="*/ 2147483647 w 2100"/>
                <a:gd name="T93" fmla="*/ 2147483647 h 834"/>
                <a:gd name="T94" fmla="*/ 2147483647 w 2100"/>
                <a:gd name="T95" fmla="*/ 2147483647 h 834"/>
                <a:gd name="T96" fmla="*/ 2147483647 w 2100"/>
                <a:gd name="T97" fmla="*/ 2147483647 h 834"/>
                <a:gd name="T98" fmla="*/ 2147483647 w 2100"/>
                <a:gd name="T99" fmla="*/ 2147483647 h 834"/>
                <a:gd name="T100" fmla="*/ 2147483647 w 2100"/>
                <a:gd name="T101" fmla="*/ 2147483647 h 834"/>
                <a:gd name="T102" fmla="*/ 2147483647 w 2100"/>
                <a:gd name="T103" fmla="*/ 2147483647 h 834"/>
                <a:gd name="T104" fmla="*/ 2147483647 w 2100"/>
                <a:gd name="T105" fmla="*/ 2147483647 h 834"/>
                <a:gd name="T106" fmla="*/ 2147483647 w 2100"/>
                <a:gd name="T107" fmla="*/ 2147483647 h 834"/>
                <a:gd name="T108" fmla="*/ 2147483647 w 2100"/>
                <a:gd name="T109" fmla="*/ 2147483647 h 834"/>
                <a:gd name="T110" fmla="*/ 2147483647 w 2100"/>
                <a:gd name="T111" fmla="*/ 2147483647 h 834"/>
                <a:gd name="T112" fmla="*/ 2147483647 w 2100"/>
                <a:gd name="T113" fmla="*/ 2147483647 h 834"/>
                <a:gd name="T114" fmla="*/ 2147483647 w 2100"/>
                <a:gd name="T115" fmla="*/ 2147483647 h 834"/>
                <a:gd name="T116" fmla="*/ 2147483647 w 2100"/>
                <a:gd name="T117" fmla="*/ 2147483647 h 834"/>
                <a:gd name="T118" fmla="*/ 2147483647 w 2100"/>
                <a:gd name="T119" fmla="*/ 2147483647 h 834"/>
                <a:gd name="T120" fmla="*/ 2147483647 w 2100"/>
                <a:gd name="T121" fmla="*/ 2147483647 h 834"/>
                <a:gd name="T122" fmla="*/ 2147483647 w 2100"/>
                <a:gd name="T123" fmla="*/ 2147483647 h 8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00"/>
                <a:gd name="T187" fmla="*/ 0 h 834"/>
                <a:gd name="T188" fmla="*/ 2100 w 2100"/>
                <a:gd name="T189" fmla="*/ 834 h 8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00" h="834">
                  <a:moveTo>
                    <a:pt x="2088" y="408"/>
                  </a:moveTo>
                  <a:lnTo>
                    <a:pt x="2076" y="396"/>
                  </a:lnTo>
                  <a:lnTo>
                    <a:pt x="2070" y="384"/>
                  </a:lnTo>
                  <a:lnTo>
                    <a:pt x="2058" y="384"/>
                  </a:lnTo>
                  <a:lnTo>
                    <a:pt x="2034" y="372"/>
                  </a:lnTo>
                  <a:lnTo>
                    <a:pt x="2022" y="360"/>
                  </a:lnTo>
                  <a:lnTo>
                    <a:pt x="2010" y="354"/>
                  </a:lnTo>
                  <a:lnTo>
                    <a:pt x="2004" y="348"/>
                  </a:lnTo>
                  <a:lnTo>
                    <a:pt x="1986" y="348"/>
                  </a:lnTo>
                  <a:lnTo>
                    <a:pt x="1974" y="342"/>
                  </a:lnTo>
                  <a:lnTo>
                    <a:pt x="1968" y="336"/>
                  </a:lnTo>
                  <a:lnTo>
                    <a:pt x="1968" y="324"/>
                  </a:lnTo>
                  <a:lnTo>
                    <a:pt x="1902" y="324"/>
                  </a:lnTo>
                  <a:lnTo>
                    <a:pt x="1902" y="348"/>
                  </a:lnTo>
                  <a:lnTo>
                    <a:pt x="1896" y="354"/>
                  </a:lnTo>
                  <a:lnTo>
                    <a:pt x="1890" y="354"/>
                  </a:lnTo>
                  <a:lnTo>
                    <a:pt x="1878" y="348"/>
                  </a:lnTo>
                  <a:lnTo>
                    <a:pt x="1866" y="336"/>
                  </a:lnTo>
                  <a:lnTo>
                    <a:pt x="1812" y="336"/>
                  </a:lnTo>
                  <a:lnTo>
                    <a:pt x="1806" y="342"/>
                  </a:lnTo>
                  <a:lnTo>
                    <a:pt x="1812" y="342"/>
                  </a:lnTo>
                  <a:lnTo>
                    <a:pt x="1812" y="348"/>
                  </a:lnTo>
                  <a:lnTo>
                    <a:pt x="1794" y="348"/>
                  </a:lnTo>
                  <a:lnTo>
                    <a:pt x="1788" y="342"/>
                  </a:lnTo>
                  <a:lnTo>
                    <a:pt x="1776" y="336"/>
                  </a:lnTo>
                  <a:lnTo>
                    <a:pt x="1770" y="324"/>
                  </a:lnTo>
                  <a:lnTo>
                    <a:pt x="1770" y="306"/>
                  </a:lnTo>
                  <a:lnTo>
                    <a:pt x="1776" y="306"/>
                  </a:lnTo>
                  <a:lnTo>
                    <a:pt x="1770" y="294"/>
                  </a:lnTo>
                  <a:lnTo>
                    <a:pt x="1764" y="270"/>
                  </a:lnTo>
                  <a:lnTo>
                    <a:pt x="1758" y="258"/>
                  </a:lnTo>
                  <a:lnTo>
                    <a:pt x="1758" y="174"/>
                  </a:lnTo>
                  <a:lnTo>
                    <a:pt x="1740" y="174"/>
                  </a:lnTo>
                  <a:lnTo>
                    <a:pt x="1716" y="168"/>
                  </a:lnTo>
                  <a:lnTo>
                    <a:pt x="1710" y="174"/>
                  </a:lnTo>
                  <a:lnTo>
                    <a:pt x="1698" y="180"/>
                  </a:lnTo>
                  <a:lnTo>
                    <a:pt x="1674" y="180"/>
                  </a:lnTo>
                  <a:lnTo>
                    <a:pt x="1662" y="174"/>
                  </a:lnTo>
                  <a:lnTo>
                    <a:pt x="1644" y="156"/>
                  </a:lnTo>
                  <a:lnTo>
                    <a:pt x="1608" y="156"/>
                  </a:lnTo>
                  <a:lnTo>
                    <a:pt x="1596" y="150"/>
                  </a:lnTo>
                  <a:lnTo>
                    <a:pt x="1578" y="150"/>
                  </a:lnTo>
                  <a:lnTo>
                    <a:pt x="1548" y="180"/>
                  </a:lnTo>
                  <a:lnTo>
                    <a:pt x="1548" y="192"/>
                  </a:lnTo>
                  <a:lnTo>
                    <a:pt x="1536" y="204"/>
                  </a:lnTo>
                  <a:lnTo>
                    <a:pt x="1500" y="204"/>
                  </a:lnTo>
                  <a:lnTo>
                    <a:pt x="1488" y="216"/>
                  </a:lnTo>
                  <a:lnTo>
                    <a:pt x="1440" y="216"/>
                  </a:lnTo>
                  <a:lnTo>
                    <a:pt x="1440" y="222"/>
                  </a:lnTo>
                  <a:lnTo>
                    <a:pt x="1422" y="240"/>
                  </a:lnTo>
                  <a:lnTo>
                    <a:pt x="1416" y="240"/>
                  </a:lnTo>
                  <a:lnTo>
                    <a:pt x="1416" y="234"/>
                  </a:lnTo>
                  <a:lnTo>
                    <a:pt x="1410" y="228"/>
                  </a:lnTo>
                  <a:lnTo>
                    <a:pt x="1392" y="228"/>
                  </a:lnTo>
                  <a:lnTo>
                    <a:pt x="1380" y="234"/>
                  </a:lnTo>
                  <a:lnTo>
                    <a:pt x="1356" y="234"/>
                  </a:lnTo>
                  <a:lnTo>
                    <a:pt x="1344" y="228"/>
                  </a:lnTo>
                  <a:lnTo>
                    <a:pt x="1338" y="228"/>
                  </a:lnTo>
                  <a:lnTo>
                    <a:pt x="1332" y="222"/>
                  </a:lnTo>
                  <a:lnTo>
                    <a:pt x="1266" y="222"/>
                  </a:lnTo>
                  <a:lnTo>
                    <a:pt x="1260" y="216"/>
                  </a:lnTo>
                  <a:lnTo>
                    <a:pt x="1260" y="204"/>
                  </a:lnTo>
                  <a:lnTo>
                    <a:pt x="1248" y="198"/>
                  </a:lnTo>
                  <a:lnTo>
                    <a:pt x="1230" y="198"/>
                  </a:lnTo>
                  <a:lnTo>
                    <a:pt x="1230" y="192"/>
                  </a:lnTo>
                  <a:lnTo>
                    <a:pt x="1218" y="180"/>
                  </a:lnTo>
                  <a:lnTo>
                    <a:pt x="1218" y="174"/>
                  </a:lnTo>
                  <a:lnTo>
                    <a:pt x="1212" y="168"/>
                  </a:lnTo>
                  <a:lnTo>
                    <a:pt x="1152" y="168"/>
                  </a:lnTo>
                  <a:lnTo>
                    <a:pt x="1128" y="144"/>
                  </a:lnTo>
                  <a:lnTo>
                    <a:pt x="1092" y="144"/>
                  </a:lnTo>
                  <a:lnTo>
                    <a:pt x="1086" y="138"/>
                  </a:lnTo>
                  <a:lnTo>
                    <a:pt x="1080" y="138"/>
                  </a:lnTo>
                  <a:lnTo>
                    <a:pt x="1068" y="132"/>
                  </a:lnTo>
                  <a:lnTo>
                    <a:pt x="1020" y="132"/>
                  </a:lnTo>
                  <a:lnTo>
                    <a:pt x="966" y="150"/>
                  </a:lnTo>
                  <a:lnTo>
                    <a:pt x="954" y="156"/>
                  </a:lnTo>
                  <a:lnTo>
                    <a:pt x="942" y="156"/>
                  </a:lnTo>
                  <a:lnTo>
                    <a:pt x="930" y="150"/>
                  </a:lnTo>
                  <a:lnTo>
                    <a:pt x="918" y="150"/>
                  </a:lnTo>
                  <a:lnTo>
                    <a:pt x="912" y="144"/>
                  </a:lnTo>
                  <a:lnTo>
                    <a:pt x="882" y="144"/>
                  </a:lnTo>
                  <a:lnTo>
                    <a:pt x="864" y="126"/>
                  </a:lnTo>
                  <a:lnTo>
                    <a:pt x="864" y="120"/>
                  </a:lnTo>
                  <a:lnTo>
                    <a:pt x="840" y="126"/>
                  </a:lnTo>
                  <a:lnTo>
                    <a:pt x="840" y="120"/>
                  </a:lnTo>
                  <a:lnTo>
                    <a:pt x="834" y="114"/>
                  </a:lnTo>
                  <a:lnTo>
                    <a:pt x="822" y="90"/>
                  </a:lnTo>
                  <a:lnTo>
                    <a:pt x="810" y="78"/>
                  </a:lnTo>
                  <a:lnTo>
                    <a:pt x="804" y="66"/>
                  </a:lnTo>
                  <a:lnTo>
                    <a:pt x="798" y="60"/>
                  </a:lnTo>
                  <a:lnTo>
                    <a:pt x="786" y="54"/>
                  </a:lnTo>
                  <a:lnTo>
                    <a:pt x="768" y="54"/>
                  </a:lnTo>
                  <a:lnTo>
                    <a:pt x="756" y="60"/>
                  </a:lnTo>
                  <a:lnTo>
                    <a:pt x="750" y="60"/>
                  </a:lnTo>
                  <a:lnTo>
                    <a:pt x="726" y="48"/>
                  </a:lnTo>
                  <a:lnTo>
                    <a:pt x="720" y="42"/>
                  </a:lnTo>
                  <a:lnTo>
                    <a:pt x="708" y="36"/>
                  </a:lnTo>
                  <a:lnTo>
                    <a:pt x="672" y="36"/>
                  </a:lnTo>
                  <a:lnTo>
                    <a:pt x="648" y="30"/>
                  </a:lnTo>
                  <a:lnTo>
                    <a:pt x="636" y="30"/>
                  </a:lnTo>
                  <a:lnTo>
                    <a:pt x="576" y="0"/>
                  </a:lnTo>
                  <a:lnTo>
                    <a:pt x="576" y="18"/>
                  </a:lnTo>
                  <a:lnTo>
                    <a:pt x="570" y="30"/>
                  </a:lnTo>
                  <a:lnTo>
                    <a:pt x="558" y="36"/>
                  </a:lnTo>
                  <a:lnTo>
                    <a:pt x="552" y="36"/>
                  </a:lnTo>
                  <a:lnTo>
                    <a:pt x="558" y="48"/>
                  </a:lnTo>
                  <a:lnTo>
                    <a:pt x="540" y="48"/>
                  </a:lnTo>
                  <a:lnTo>
                    <a:pt x="540" y="60"/>
                  </a:lnTo>
                  <a:lnTo>
                    <a:pt x="552" y="72"/>
                  </a:lnTo>
                  <a:lnTo>
                    <a:pt x="558" y="90"/>
                  </a:lnTo>
                  <a:lnTo>
                    <a:pt x="582" y="126"/>
                  </a:lnTo>
                  <a:lnTo>
                    <a:pt x="588" y="126"/>
                  </a:lnTo>
                  <a:lnTo>
                    <a:pt x="594" y="132"/>
                  </a:lnTo>
                  <a:lnTo>
                    <a:pt x="600" y="144"/>
                  </a:lnTo>
                  <a:lnTo>
                    <a:pt x="600" y="168"/>
                  </a:lnTo>
                  <a:lnTo>
                    <a:pt x="582" y="168"/>
                  </a:lnTo>
                  <a:lnTo>
                    <a:pt x="582" y="174"/>
                  </a:lnTo>
                  <a:lnTo>
                    <a:pt x="576" y="180"/>
                  </a:lnTo>
                  <a:lnTo>
                    <a:pt x="552" y="192"/>
                  </a:lnTo>
                  <a:lnTo>
                    <a:pt x="546" y="186"/>
                  </a:lnTo>
                  <a:lnTo>
                    <a:pt x="546" y="174"/>
                  </a:lnTo>
                  <a:lnTo>
                    <a:pt x="498" y="180"/>
                  </a:lnTo>
                  <a:lnTo>
                    <a:pt x="498" y="168"/>
                  </a:lnTo>
                  <a:lnTo>
                    <a:pt x="456" y="168"/>
                  </a:lnTo>
                  <a:lnTo>
                    <a:pt x="450" y="174"/>
                  </a:lnTo>
                  <a:lnTo>
                    <a:pt x="450" y="180"/>
                  </a:lnTo>
                  <a:lnTo>
                    <a:pt x="444" y="168"/>
                  </a:lnTo>
                  <a:lnTo>
                    <a:pt x="420" y="174"/>
                  </a:lnTo>
                  <a:lnTo>
                    <a:pt x="414" y="162"/>
                  </a:lnTo>
                  <a:lnTo>
                    <a:pt x="384" y="162"/>
                  </a:lnTo>
                  <a:lnTo>
                    <a:pt x="366" y="156"/>
                  </a:lnTo>
                  <a:lnTo>
                    <a:pt x="360" y="150"/>
                  </a:lnTo>
                  <a:lnTo>
                    <a:pt x="360" y="138"/>
                  </a:lnTo>
                  <a:lnTo>
                    <a:pt x="354" y="132"/>
                  </a:lnTo>
                  <a:lnTo>
                    <a:pt x="354" y="126"/>
                  </a:lnTo>
                  <a:lnTo>
                    <a:pt x="312" y="126"/>
                  </a:lnTo>
                  <a:lnTo>
                    <a:pt x="294" y="132"/>
                  </a:lnTo>
                  <a:lnTo>
                    <a:pt x="270" y="132"/>
                  </a:lnTo>
                  <a:lnTo>
                    <a:pt x="264" y="114"/>
                  </a:lnTo>
                  <a:lnTo>
                    <a:pt x="228" y="114"/>
                  </a:lnTo>
                  <a:lnTo>
                    <a:pt x="228" y="108"/>
                  </a:lnTo>
                  <a:lnTo>
                    <a:pt x="210" y="114"/>
                  </a:lnTo>
                  <a:lnTo>
                    <a:pt x="204" y="108"/>
                  </a:lnTo>
                  <a:lnTo>
                    <a:pt x="186" y="108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74" y="126"/>
                  </a:lnTo>
                  <a:lnTo>
                    <a:pt x="174" y="132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0" y="150"/>
                  </a:lnTo>
                  <a:lnTo>
                    <a:pt x="84" y="186"/>
                  </a:lnTo>
                  <a:lnTo>
                    <a:pt x="84" y="192"/>
                  </a:lnTo>
                  <a:lnTo>
                    <a:pt x="90" y="198"/>
                  </a:lnTo>
                  <a:lnTo>
                    <a:pt x="66" y="198"/>
                  </a:lnTo>
                  <a:lnTo>
                    <a:pt x="72" y="210"/>
                  </a:lnTo>
                  <a:lnTo>
                    <a:pt x="12" y="210"/>
                  </a:lnTo>
                  <a:lnTo>
                    <a:pt x="12" y="228"/>
                  </a:lnTo>
                  <a:lnTo>
                    <a:pt x="0" y="240"/>
                  </a:lnTo>
                  <a:lnTo>
                    <a:pt x="6" y="246"/>
                  </a:lnTo>
                  <a:lnTo>
                    <a:pt x="6" y="258"/>
                  </a:lnTo>
                  <a:lnTo>
                    <a:pt x="0" y="264"/>
                  </a:lnTo>
                  <a:lnTo>
                    <a:pt x="24" y="264"/>
                  </a:lnTo>
                  <a:lnTo>
                    <a:pt x="24" y="282"/>
                  </a:lnTo>
                  <a:lnTo>
                    <a:pt x="36" y="288"/>
                  </a:lnTo>
                  <a:lnTo>
                    <a:pt x="48" y="288"/>
                  </a:lnTo>
                  <a:lnTo>
                    <a:pt x="60" y="294"/>
                  </a:lnTo>
                  <a:lnTo>
                    <a:pt x="72" y="294"/>
                  </a:lnTo>
                  <a:lnTo>
                    <a:pt x="78" y="306"/>
                  </a:lnTo>
                  <a:lnTo>
                    <a:pt x="102" y="330"/>
                  </a:lnTo>
                  <a:lnTo>
                    <a:pt x="138" y="318"/>
                  </a:lnTo>
                  <a:lnTo>
                    <a:pt x="156" y="330"/>
                  </a:lnTo>
                  <a:lnTo>
                    <a:pt x="162" y="336"/>
                  </a:lnTo>
                  <a:lnTo>
                    <a:pt x="174" y="336"/>
                  </a:lnTo>
                  <a:lnTo>
                    <a:pt x="186" y="342"/>
                  </a:lnTo>
                  <a:lnTo>
                    <a:pt x="204" y="348"/>
                  </a:lnTo>
                  <a:lnTo>
                    <a:pt x="222" y="366"/>
                  </a:lnTo>
                  <a:lnTo>
                    <a:pt x="228" y="378"/>
                  </a:lnTo>
                  <a:lnTo>
                    <a:pt x="240" y="396"/>
                  </a:lnTo>
                  <a:lnTo>
                    <a:pt x="264" y="414"/>
                  </a:lnTo>
                  <a:lnTo>
                    <a:pt x="276" y="426"/>
                  </a:lnTo>
                  <a:lnTo>
                    <a:pt x="282" y="438"/>
                  </a:lnTo>
                  <a:lnTo>
                    <a:pt x="282" y="450"/>
                  </a:lnTo>
                  <a:lnTo>
                    <a:pt x="288" y="456"/>
                  </a:lnTo>
                  <a:lnTo>
                    <a:pt x="294" y="468"/>
                  </a:lnTo>
                  <a:lnTo>
                    <a:pt x="300" y="474"/>
                  </a:lnTo>
                  <a:lnTo>
                    <a:pt x="300" y="480"/>
                  </a:lnTo>
                  <a:lnTo>
                    <a:pt x="288" y="492"/>
                  </a:lnTo>
                  <a:lnTo>
                    <a:pt x="288" y="504"/>
                  </a:lnTo>
                  <a:lnTo>
                    <a:pt x="294" y="522"/>
                  </a:lnTo>
                  <a:lnTo>
                    <a:pt x="300" y="534"/>
                  </a:lnTo>
                  <a:lnTo>
                    <a:pt x="306" y="540"/>
                  </a:lnTo>
                  <a:lnTo>
                    <a:pt x="318" y="546"/>
                  </a:lnTo>
                  <a:lnTo>
                    <a:pt x="330" y="546"/>
                  </a:lnTo>
                  <a:lnTo>
                    <a:pt x="342" y="552"/>
                  </a:lnTo>
                  <a:lnTo>
                    <a:pt x="348" y="552"/>
                  </a:lnTo>
                  <a:lnTo>
                    <a:pt x="366" y="558"/>
                  </a:lnTo>
                  <a:lnTo>
                    <a:pt x="390" y="564"/>
                  </a:lnTo>
                  <a:lnTo>
                    <a:pt x="486" y="564"/>
                  </a:lnTo>
                  <a:lnTo>
                    <a:pt x="492" y="570"/>
                  </a:lnTo>
                  <a:lnTo>
                    <a:pt x="498" y="570"/>
                  </a:lnTo>
                  <a:lnTo>
                    <a:pt x="510" y="576"/>
                  </a:lnTo>
                  <a:lnTo>
                    <a:pt x="516" y="576"/>
                  </a:lnTo>
                  <a:lnTo>
                    <a:pt x="528" y="582"/>
                  </a:lnTo>
                  <a:lnTo>
                    <a:pt x="534" y="594"/>
                  </a:lnTo>
                  <a:lnTo>
                    <a:pt x="540" y="594"/>
                  </a:lnTo>
                  <a:lnTo>
                    <a:pt x="546" y="600"/>
                  </a:lnTo>
                  <a:lnTo>
                    <a:pt x="552" y="600"/>
                  </a:lnTo>
                  <a:lnTo>
                    <a:pt x="576" y="612"/>
                  </a:lnTo>
                  <a:lnTo>
                    <a:pt x="588" y="612"/>
                  </a:lnTo>
                  <a:lnTo>
                    <a:pt x="594" y="618"/>
                  </a:lnTo>
                  <a:lnTo>
                    <a:pt x="630" y="618"/>
                  </a:lnTo>
                  <a:lnTo>
                    <a:pt x="642" y="642"/>
                  </a:lnTo>
                  <a:lnTo>
                    <a:pt x="684" y="684"/>
                  </a:lnTo>
                  <a:lnTo>
                    <a:pt x="690" y="696"/>
                  </a:lnTo>
                  <a:lnTo>
                    <a:pt x="720" y="726"/>
                  </a:lnTo>
                  <a:lnTo>
                    <a:pt x="732" y="732"/>
                  </a:lnTo>
                  <a:lnTo>
                    <a:pt x="738" y="744"/>
                  </a:lnTo>
                  <a:lnTo>
                    <a:pt x="750" y="750"/>
                  </a:lnTo>
                  <a:lnTo>
                    <a:pt x="810" y="744"/>
                  </a:lnTo>
                  <a:lnTo>
                    <a:pt x="864" y="750"/>
                  </a:lnTo>
                  <a:lnTo>
                    <a:pt x="912" y="750"/>
                  </a:lnTo>
                  <a:lnTo>
                    <a:pt x="948" y="756"/>
                  </a:lnTo>
                  <a:lnTo>
                    <a:pt x="954" y="750"/>
                  </a:lnTo>
                  <a:lnTo>
                    <a:pt x="966" y="744"/>
                  </a:lnTo>
                  <a:lnTo>
                    <a:pt x="972" y="738"/>
                  </a:lnTo>
                  <a:lnTo>
                    <a:pt x="984" y="738"/>
                  </a:lnTo>
                  <a:lnTo>
                    <a:pt x="996" y="744"/>
                  </a:lnTo>
                  <a:lnTo>
                    <a:pt x="1002" y="744"/>
                  </a:lnTo>
                  <a:lnTo>
                    <a:pt x="1008" y="750"/>
                  </a:lnTo>
                  <a:lnTo>
                    <a:pt x="1062" y="750"/>
                  </a:lnTo>
                  <a:lnTo>
                    <a:pt x="1080" y="756"/>
                  </a:lnTo>
                  <a:lnTo>
                    <a:pt x="1092" y="756"/>
                  </a:lnTo>
                  <a:lnTo>
                    <a:pt x="1110" y="774"/>
                  </a:lnTo>
                  <a:lnTo>
                    <a:pt x="1116" y="786"/>
                  </a:lnTo>
                  <a:lnTo>
                    <a:pt x="1128" y="792"/>
                  </a:lnTo>
                  <a:lnTo>
                    <a:pt x="1152" y="798"/>
                  </a:lnTo>
                  <a:lnTo>
                    <a:pt x="1200" y="798"/>
                  </a:lnTo>
                  <a:lnTo>
                    <a:pt x="1218" y="804"/>
                  </a:lnTo>
                  <a:lnTo>
                    <a:pt x="1242" y="816"/>
                  </a:lnTo>
                  <a:lnTo>
                    <a:pt x="1248" y="822"/>
                  </a:lnTo>
                  <a:lnTo>
                    <a:pt x="1260" y="822"/>
                  </a:lnTo>
                  <a:lnTo>
                    <a:pt x="1266" y="816"/>
                  </a:lnTo>
                  <a:lnTo>
                    <a:pt x="1278" y="816"/>
                  </a:lnTo>
                  <a:lnTo>
                    <a:pt x="1290" y="810"/>
                  </a:lnTo>
                  <a:lnTo>
                    <a:pt x="1302" y="810"/>
                  </a:lnTo>
                  <a:lnTo>
                    <a:pt x="1302" y="816"/>
                  </a:lnTo>
                  <a:lnTo>
                    <a:pt x="1308" y="828"/>
                  </a:lnTo>
                  <a:lnTo>
                    <a:pt x="1314" y="828"/>
                  </a:lnTo>
                  <a:lnTo>
                    <a:pt x="1320" y="834"/>
                  </a:lnTo>
                  <a:lnTo>
                    <a:pt x="1338" y="834"/>
                  </a:lnTo>
                  <a:lnTo>
                    <a:pt x="1344" y="828"/>
                  </a:lnTo>
                  <a:lnTo>
                    <a:pt x="1362" y="816"/>
                  </a:lnTo>
                  <a:lnTo>
                    <a:pt x="1422" y="780"/>
                  </a:lnTo>
                  <a:lnTo>
                    <a:pt x="1440" y="768"/>
                  </a:lnTo>
                  <a:lnTo>
                    <a:pt x="1596" y="768"/>
                  </a:lnTo>
                  <a:lnTo>
                    <a:pt x="1614" y="744"/>
                  </a:lnTo>
                  <a:lnTo>
                    <a:pt x="1638" y="744"/>
                  </a:lnTo>
                  <a:lnTo>
                    <a:pt x="1650" y="738"/>
                  </a:lnTo>
                  <a:lnTo>
                    <a:pt x="1662" y="714"/>
                  </a:lnTo>
                  <a:lnTo>
                    <a:pt x="1662" y="708"/>
                  </a:lnTo>
                  <a:lnTo>
                    <a:pt x="1668" y="696"/>
                  </a:lnTo>
                  <a:lnTo>
                    <a:pt x="1668" y="690"/>
                  </a:lnTo>
                  <a:lnTo>
                    <a:pt x="1692" y="690"/>
                  </a:lnTo>
                  <a:lnTo>
                    <a:pt x="1704" y="678"/>
                  </a:lnTo>
                  <a:lnTo>
                    <a:pt x="1710" y="666"/>
                  </a:lnTo>
                  <a:lnTo>
                    <a:pt x="1716" y="660"/>
                  </a:lnTo>
                  <a:lnTo>
                    <a:pt x="1716" y="654"/>
                  </a:lnTo>
                  <a:lnTo>
                    <a:pt x="1704" y="648"/>
                  </a:lnTo>
                  <a:lnTo>
                    <a:pt x="1686" y="630"/>
                  </a:lnTo>
                  <a:lnTo>
                    <a:pt x="1674" y="624"/>
                  </a:lnTo>
                  <a:lnTo>
                    <a:pt x="1656" y="606"/>
                  </a:lnTo>
                  <a:lnTo>
                    <a:pt x="1650" y="594"/>
                  </a:lnTo>
                  <a:lnTo>
                    <a:pt x="1650" y="582"/>
                  </a:lnTo>
                  <a:lnTo>
                    <a:pt x="1656" y="570"/>
                  </a:lnTo>
                  <a:lnTo>
                    <a:pt x="1656" y="558"/>
                  </a:lnTo>
                  <a:lnTo>
                    <a:pt x="1668" y="552"/>
                  </a:lnTo>
                  <a:lnTo>
                    <a:pt x="1692" y="552"/>
                  </a:lnTo>
                  <a:lnTo>
                    <a:pt x="1698" y="558"/>
                  </a:lnTo>
                  <a:lnTo>
                    <a:pt x="1704" y="558"/>
                  </a:lnTo>
                  <a:lnTo>
                    <a:pt x="1710" y="564"/>
                  </a:lnTo>
                  <a:lnTo>
                    <a:pt x="1722" y="570"/>
                  </a:lnTo>
                  <a:lnTo>
                    <a:pt x="1728" y="576"/>
                  </a:lnTo>
                  <a:lnTo>
                    <a:pt x="1740" y="582"/>
                  </a:lnTo>
                  <a:lnTo>
                    <a:pt x="1764" y="582"/>
                  </a:lnTo>
                  <a:lnTo>
                    <a:pt x="1776" y="576"/>
                  </a:lnTo>
                  <a:lnTo>
                    <a:pt x="1794" y="576"/>
                  </a:lnTo>
                  <a:lnTo>
                    <a:pt x="1806" y="570"/>
                  </a:lnTo>
                  <a:lnTo>
                    <a:pt x="1812" y="558"/>
                  </a:lnTo>
                  <a:lnTo>
                    <a:pt x="1818" y="552"/>
                  </a:lnTo>
                  <a:lnTo>
                    <a:pt x="1818" y="528"/>
                  </a:lnTo>
                  <a:lnTo>
                    <a:pt x="1890" y="528"/>
                  </a:lnTo>
                  <a:lnTo>
                    <a:pt x="1914" y="504"/>
                  </a:lnTo>
                  <a:lnTo>
                    <a:pt x="1902" y="492"/>
                  </a:lnTo>
                  <a:lnTo>
                    <a:pt x="1896" y="480"/>
                  </a:lnTo>
                  <a:lnTo>
                    <a:pt x="1902" y="474"/>
                  </a:lnTo>
                  <a:lnTo>
                    <a:pt x="1938" y="456"/>
                  </a:lnTo>
                  <a:lnTo>
                    <a:pt x="1950" y="456"/>
                  </a:lnTo>
                  <a:lnTo>
                    <a:pt x="1950" y="438"/>
                  </a:lnTo>
                  <a:lnTo>
                    <a:pt x="1980" y="444"/>
                  </a:lnTo>
                  <a:lnTo>
                    <a:pt x="1998" y="426"/>
                  </a:lnTo>
                  <a:lnTo>
                    <a:pt x="2004" y="426"/>
                  </a:lnTo>
                  <a:lnTo>
                    <a:pt x="2010" y="420"/>
                  </a:lnTo>
                  <a:lnTo>
                    <a:pt x="2040" y="420"/>
                  </a:lnTo>
                  <a:lnTo>
                    <a:pt x="2052" y="426"/>
                  </a:lnTo>
                  <a:lnTo>
                    <a:pt x="2058" y="432"/>
                  </a:lnTo>
                  <a:lnTo>
                    <a:pt x="2094" y="432"/>
                  </a:lnTo>
                  <a:lnTo>
                    <a:pt x="2100" y="426"/>
                  </a:lnTo>
                  <a:lnTo>
                    <a:pt x="2100" y="420"/>
                  </a:lnTo>
                  <a:lnTo>
                    <a:pt x="2088" y="408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41" name="Korea, South" descr="© INSCALE GmbH, 05.05.2010&#10;http://www.presentationload.com/">
              <a:extLst>
                <a:ext uri="{FF2B5EF4-FFF2-40B4-BE49-F238E27FC236}">
                  <a16:creationId xmlns:a16="http://schemas.microsoft.com/office/drawing/2014/main" id="{6622A126-EF50-041C-9444-8FFE0B82DFA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0270282" y="3590489"/>
              <a:ext cx="93095" cy="136546"/>
            </a:xfrm>
            <a:custGeom>
              <a:avLst/>
              <a:gdLst>
                <a:gd name="T0" fmla="*/ 2147483647 w 276"/>
                <a:gd name="T1" fmla="*/ 2147483647 h 426"/>
                <a:gd name="T2" fmla="*/ 2147483647 w 276"/>
                <a:gd name="T3" fmla="*/ 2147483647 h 426"/>
                <a:gd name="T4" fmla="*/ 2147483647 w 276"/>
                <a:gd name="T5" fmla="*/ 2147483647 h 426"/>
                <a:gd name="T6" fmla="*/ 2147483647 w 276"/>
                <a:gd name="T7" fmla="*/ 2147483647 h 426"/>
                <a:gd name="T8" fmla="*/ 2147483647 w 276"/>
                <a:gd name="T9" fmla="*/ 2147483647 h 426"/>
                <a:gd name="T10" fmla="*/ 2147483647 w 276"/>
                <a:gd name="T11" fmla="*/ 2147483647 h 426"/>
                <a:gd name="T12" fmla="*/ 2147483647 w 276"/>
                <a:gd name="T13" fmla="*/ 2147483647 h 426"/>
                <a:gd name="T14" fmla="*/ 2147483647 w 276"/>
                <a:gd name="T15" fmla="*/ 2147483647 h 426"/>
                <a:gd name="T16" fmla="*/ 2147483647 w 276"/>
                <a:gd name="T17" fmla="*/ 2147483647 h 426"/>
                <a:gd name="T18" fmla="*/ 2147483647 w 276"/>
                <a:gd name="T19" fmla="*/ 2147483647 h 426"/>
                <a:gd name="T20" fmla="*/ 2147483647 w 276"/>
                <a:gd name="T21" fmla="*/ 2147483647 h 426"/>
                <a:gd name="T22" fmla="*/ 2147483647 w 276"/>
                <a:gd name="T23" fmla="*/ 2147483647 h 426"/>
                <a:gd name="T24" fmla="*/ 2147483647 w 276"/>
                <a:gd name="T25" fmla="*/ 0 h 426"/>
                <a:gd name="T26" fmla="*/ 2147483647 w 276"/>
                <a:gd name="T27" fmla="*/ 2147483647 h 426"/>
                <a:gd name="T28" fmla="*/ 2147483647 w 276"/>
                <a:gd name="T29" fmla="*/ 2147483647 h 426"/>
                <a:gd name="T30" fmla="*/ 2147483647 w 276"/>
                <a:gd name="T31" fmla="*/ 2147483647 h 426"/>
                <a:gd name="T32" fmla="*/ 2147483647 w 276"/>
                <a:gd name="T33" fmla="*/ 2147483647 h 426"/>
                <a:gd name="T34" fmla="*/ 0 w 276"/>
                <a:gd name="T35" fmla="*/ 2147483647 h 426"/>
                <a:gd name="T36" fmla="*/ 2147483647 w 276"/>
                <a:gd name="T37" fmla="*/ 2147483647 h 426"/>
                <a:gd name="T38" fmla="*/ 2147483647 w 276"/>
                <a:gd name="T39" fmla="*/ 2147483647 h 426"/>
                <a:gd name="T40" fmla="*/ 2147483647 w 276"/>
                <a:gd name="T41" fmla="*/ 2147483647 h 426"/>
                <a:gd name="T42" fmla="*/ 2147483647 w 276"/>
                <a:gd name="T43" fmla="*/ 2147483647 h 426"/>
                <a:gd name="T44" fmla="*/ 2147483647 w 276"/>
                <a:gd name="T45" fmla="*/ 2147483647 h 426"/>
                <a:gd name="T46" fmla="*/ 2147483647 w 276"/>
                <a:gd name="T47" fmla="*/ 2147483647 h 426"/>
                <a:gd name="T48" fmla="*/ 2147483647 w 276"/>
                <a:gd name="T49" fmla="*/ 2147483647 h 426"/>
                <a:gd name="T50" fmla="*/ 2147483647 w 276"/>
                <a:gd name="T51" fmla="*/ 2147483647 h 426"/>
                <a:gd name="T52" fmla="*/ 2147483647 w 276"/>
                <a:gd name="T53" fmla="*/ 2147483647 h 426"/>
                <a:gd name="T54" fmla="*/ 2147483647 w 276"/>
                <a:gd name="T55" fmla="*/ 2147483647 h 426"/>
                <a:gd name="T56" fmla="*/ 2147483647 w 276"/>
                <a:gd name="T57" fmla="*/ 2147483647 h 426"/>
                <a:gd name="T58" fmla="*/ 2147483647 w 276"/>
                <a:gd name="T59" fmla="*/ 2147483647 h 426"/>
                <a:gd name="T60" fmla="*/ 2147483647 w 276"/>
                <a:gd name="T61" fmla="*/ 2147483647 h 426"/>
                <a:gd name="T62" fmla="*/ 2147483647 w 276"/>
                <a:gd name="T63" fmla="*/ 2147483647 h 426"/>
                <a:gd name="T64" fmla="*/ 2147483647 w 276"/>
                <a:gd name="T65" fmla="*/ 2147483647 h 426"/>
                <a:gd name="T66" fmla="*/ 2147483647 w 276"/>
                <a:gd name="T67" fmla="*/ 2147483647 h 426"/>
                <a:gd name="T68" fmla="*/ 2147483647 w 276"/>
                <a:gd name="T69" fmla="*/ 2147483647 h 426"/>
                <a:gd name="T70" fmla="*/ 2147483647 w 276"/>
                <a:gd name="T71" fmla="*/ 2147483647 h 426"/>
                <a:gd name="T72" fmla="*/ 2147483647 w 276"/>
                <a:gd name="T73" fmla="*/ 2147483647 h 426"/>
                <a:gd name="T74" fmla="*/ 2147483647 w 276"/>
                <a:gd name="T75" fmla="*/ 2147483647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6"/>
                <a:gd name="T115" fmla="*/ 0 h 426"/>
                <a:gd name="T116" fmla="*/ 276 w 276"/>
                <a:gd name="T117" fmla="*/ 426 h 4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6" h="426">
                  <a:moveTo>
                    <a:pt x="150" y="402"/>
                  </a:moveTo>
                  <a:lnTo>
                    <a:pt x="132" y="408"/>
                  </a:lnTo>
                  <a:lnTo>
                    <a:pt x="126" y="414"/>
                  </a:lnTo>
                  <a:lnTo>
                    <a:pt x="138" y="426"/>
                  </a:lnTo>
                  <a:lnTo>
                    <a:pt x="162" y="426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68" y="402"/>
                  </a:lnTo>
                  <a:lnTo>
                    <a:pt x="150" y="402"/>
                  </a:lnTo>
                  <a:close/>
                  <a:moveTo>
                    <a:pt x="276" y="246"/>
                  </a:moveTo>
                  <a:lnTo>
                    <a:pt x="270" y="228"/>
                  </a:lnTo>
                  <a:lnTo>
                    <a:pt x="264" y="216"/>
                  </a:lnTo>
                  <a:lnTo>
                    <a:pt x="246" y="198"/>
                  </a:lnTo>
                  <a:lnTo>
                    <a:pt x="252" y="186"/>
                  </a:lnTo>
                  <a:lnTo>
                    <a:pt x="252" y="180"/>
                  </a:lnTo>
                  <a:lnTo>
                    <a:pt x="246" y="162"/>
                  </a:lnTo>
                  <a:lnTo>
                    <a:pt x="240" y="150"/>
                  </a:lnTo>
                  <a:lnTo>
                    <a:pt x="210" y="120"/>
                  </a:lnTo>
                  <a:lnTo>
                    <a:pt x="198" y="102"/>
                  </a:lnTo>
                  <a:lnTo>
                    <a:pt x="168" y="72"/>
                  </a:lnTo>
                  <a:lnTo>
                    <a:pt x="144" y="66"/>
                  </a:lnTo>
                  <a:lnTo>
                    <a:pt x="144" y="60"/>
                  </a:lnTo>
                  <a:lnTo>
                    <a:pt x="138" y="54"/>
                  </a:lnTo>
                  <a:lnTo>
                    <a:pt x="132" y="42"/>
                  </a:lnTo>
                  <a:lnTo>
                    <a:pt x="102" y="12"/>
                  </a:lnTo>
                  <a:lnTo>
                    <a:pt x="96" y="0"/>
                  </a:lnTo>
                  <a:lnTo>
                    <a:pt x="78" y="12"/>
                  </a:lnTo>
                  <a:lnTo>
                    <a:pt x="48" y="12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36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2" y="54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2" y="84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42" y="96"/>
                  </a:lnTo>
                  <a:lnTo>
                    <a:pt x="60" y="132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20"/>
                  </a:lnTo>
                  <a:lnTo>
                    <a:pt x="6" y="120"/>
                  </a:lnTo>
                  <a:lnTo>
                    <a:pt x="6" y="126"/>
                  </a:lnTo>
                  <a:lnTo>
                    <a:pt x="18" y="132"/>
                  </a:lnTo>
                  <a:lnTo>
                    <a:pt x="30" y="144"/>
                  </a:lnTo>
                  <a:lnTo>
                    <a:pt x="42" y="150"/>
                  </a:lnTo>
                  <a:lnTo>
                    <a:pt x="54" y="192"/>
                  </a:lnTo>
                  <a:lnTo>
                    <a:pt x="90" y="198"/>
                  </a:lnTo>
                  <a:lnTo>
                    <a:pt x="90" y="228"/>
                  </a:lnTo>
                  <a:lnTo>
                    <a:pt x="78" y="240"/>
                  </a:lnTo>
                  <a:lnTo>
                    <a:pt x="78" y="270"/>
                  </a:lnTo>
                  <a:lnTo>
                    <a:pt x="84" y="282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02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32" y="330"/>
                  </a:lnTo>
                  <a:lnTo>
                    <a:pt x="144" y="324"/>
                  </a:lnTo>
                  <a:lnTo>
                    <a:pt x="144" y="318"/>
                  </a:lnTo>
                  <a:lnTo>
                    <a:pt x="150" y="312"/>
                  </a:lnTo>
                  <a:lnTo>
                    <a:pt x="150" y="306"/>
                  </a:lnTo>
                  <a:lnTo>
                    <a:pt x="198" y="282"/>
                  </a:lnTo>
                  <a:lnTo>
                    <a:pt x="222" y="288"/>
                  </a:lnTo>
                  <a:lnTo>
                    <a:pt x="234" y="270"/>
                  </a:lnTo>
                  <a:lnTo>
                    <a:pt x="258" y="270"/>
                  </a:lnTo>
                  <a:lnTo>
                    <a:pt x="270" y="264"/>
                  </a:lnTo>
                  <a:lnTo>
                    <a:pt x="276" y="264"/>
                  </a:lnTo>
                  <a:lnTo>
                    <a:pt x="276" y="246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1" name="Korea, North" descr="© INSCALE GmbH, 05.05.2010&#10;http://www.presentationload.com/">
              <a:extLst>
                <a:ext uri="{FF2B5EF4-FFF2-40B4-BE49-F238E27FC236}">
                  <a16:creationId xmlns:a16="http://schemas.microsoft.com/office/drawing/2014/main" id="{3EF07D76-74E7-0D1A-72A8-3250694F527F}"/>
                </a:ext>
              </a:extLst>
            </p:cNvPr>
            <p:cNvSpPr>
              <a:spLocks/>
            </p:cNvSpPr>
            <p:nvPr/>
          </p:nvSpPr>
          <p:spPr bwMode="gray">
            <a:xfrm>
              <a:off x="10193145" y="3477744"/>
              <a:ext cx="111714" cy="134041"/>
            </a:xfrm>
            <a:custGeom>
              <a:avLst/>
              <a:gdLst>
                <a:gd name="T0" fmla="*/ 2147483647 w 330"/>
                <a:gd name="T1" fmla="*/ 0 h 420"/>
                <a:gd name="T2" fmla="*/ 2147483647 w 330"/>
                <a:gd name="T3" fmla="*/ 2147483647 h 420"/>
                <a:gd name="T4" fmla="*/ 2147483647 w 330"/>
                <a:gd name="T5" fmla="*/ 2147483647 h 420"/>
                <a:gd name="T6" fmla="*/ 2147483647 w 330"/>
                <a:gd name="T7" fmla="*/ 2147483647 h 420"/>
                <a:gd name="T8" fmla="*/ 2147483647 w 330"/>
                <a:gd name="T9" fmla="*/ 2147483647 h 420"/>
                <a:gd name="T10" fmla="*/ 2147483647 w 330"/>
                <a:gd name="T11" fmla="*/ 2147483647 h 420"/>
                <a:gd name="T12" fmla="*/ 2147483647 w 330"/>
                <a:gd name="T13" fmla="*/ 2147483647 h 420"/>
                <a:gd name="T14" fmla="*/ 2147483647 w 330"/>
                <a:gd name="T15" fmla="*/ 2147483647 h 420"/>
                <a:gd name="T16" fmla="*/ 2147483647 w 330"/>
                <a:gd name="T17" fmla="*/ 2147483647 h 420"/>
                <a:gd name="T18" fmla="*/ 2147483647 w 330"/>
                <a:gd name="T19" fmla="*/ 2147483647 h 420"/>
                <a:gd name="T20" fmla="*/ 2147483647 w 330"/>
                <a:gd name="T21" fmla="*/ 2147483647 h 420"/>
                <a:gd name="T22" fmla="*/ 2147483647 w 330"/>
                <a:gd name="T23" fmla="*/ 2147483647 h 420"/>
                <a:gd name="T24" fmla="*/ 2147483647 w 330"/>
                <a:gd name="T25" fmla="*/ 2147483647 h 420"/>
                <a:gd name="T26" fmla="*/ 2147483647 w 330"/>
                <a:gd name="T27" fmla="*/ 2147483647 h 420"/>
                <a:gd name="T28" fmla="*/ 2147483647 w 330"/>
                <a:gd name="T29" fmla="*/ 2147483647 h 420"/>
                <a:gd name="T30" fmla="*/ 2147483647 w 330"/>
                <a:gd name="T31" fmla="*/ 2147483647 h 420"/>
                <a:gd name="T32" fmla="*/ 2147483647 w 330"/>
                <a:gd name="T33" fmla="*/ 2147483647 h 420"/>
                <a:gd name="T34" fmla="*/ 2147483647 w 330"/>
                <a:gd name="T35" fmla="*/ 2147483647 h 420"/>
                <a:gd name="T36" fmla="*/ 2147483647 w 330"/>
                <a:gd name="T37" fmla="*/ 2147483647 h 420"/>
                <a:gd name="T38" fmla="*/ 2147483647 w 330"/>
                <a:gd name="T39" fmla="*/ 2147483647 h 420"/>
                <a:gd name="T40" fmla="*/ 2147483647 w 330"/>
                <a:gd name="T41" fmla="*/ 2147483647 h 420"/>
                <a:gd name="T42" fmla="*/ 2147483647 w 330"/>
                <a:gd name="T43" fmla="*/ 2147483647 h 420"/>
                <a:gd name="T44" fmla="*/ 2147483647 w 330"/>
                <a:gd name="T45" fmla="*/ 2147483647 h 420"/>
                <a:gd name="T46" fmla="*/ 2147483647 w 330"/>
                <a:gd name="T47" fmla="*/ 2147483647 h 420"/>
                <a:gd name="T48" fmla="*/ 2147483647 w 330"/>
                <a:gd name="T49" fmla="*/ 2147483647 h 420"/>
                <a:gd name="T50" fmla="*/ 2147483647 w 330"/>
                <a:gd name="T51" fmla="*/ 2147483647 h 420"/>
                <a:gd name="T52" fmla="*/ 2147483647 w 330"/>
                <a:gd name="T53" fmla="*/ 2147483647 h 420"/>
                <a:gd name="T54" fmla="*/ 2147483647 w 330"/>
                <a:gd name="T55" fmla="*/ 2147483647 h 420"/>
                <a:gd name="T56" fmla="*/ 2147483647 w 330"/>
                <a:gd name="T57" fmla="*/ 2147483647 h 420"/>
                <a:gd name="T58" fmla="*/ 2147483647 w 330"/>
                <a:gd name="T59" fmla="*/ 2147483647 h 420"/>
                <a:gd name="T60" fmla="*/ 2147483647 w 330"/>
                <a:gd name="T61" fmla="*/ 2147483647 h 420"/>
                <a:gd name="T62" fmla="*/ 2147483647 w 330"/>
                <a:gd name="T63" fmla="*/ 2147483647 h 420"/>
                <a:gd name="T64" fmla="*/ 2147483647 w 330"/>
                <a:gd name="T65" fmla="*/ 2147483647 h 420"/>
                <a:gd name="T66" fmla="*/ 2147483647 w 330"/>
                <a:gd name="T67" fmla="*/ 2147483647 h 420"/>
                <a:gd name="T68" fmla="*/ 2147483647 w 330"/>
                <a:gd name="T69" fmla="*/ 2147483647 h 420"/>
                <a:gd name="T70" fmla="*/ 2147483647 w 330"/>
                <a:gd name="T71" fmla="*/ 2147483647 h 420"/>
                <a:gd name="T72" fmla="*/ 2147483647 w 330"/>
                <a:gd name="T73" fmla="*/ 2147483647 h 420"/>
                <a:gd name="T74" fmla="*/ 2147483647 w 330"/>
                <a:gd name="T75" fmla="*/ 2147483647 h 420"/>
                <a:gd name="T76" fmla="*/ 2147483647 w 330"/>
                <a:gd name="T77" fmla="*/ 2147483647 h 420"/>
                <a:gd name="T78" fmla="*/ 2147483647 w 330"/>
                <a:gd name="T79" fmla="*/ 2147483647 h 420"/>
                <a:gd name="T80" fmla="*/ 2147483647 w 330"/>
                <a:gd name="T81" fmla="*/ 2147483647 h 420"/>
                <a:gd name="T82" fmla="*/ 2147483647 w 330"/>
                <a:gd name="T83" fmla="*/ 2147483647 h 420"/>
                <a:gd name="T84" fmla="*/ 2147483647 w 330"/>
                <a:gd name="T85" fmla="*/ 2147483647 h 420"/>
                <a:gd name="T86" fmla="*/ 2147483647 w 330"/>
                <a:gd name="T87" fmla="*/ 2147483647 h 420"/>
                <a:gd name="T88" fmla="*/ 2147483647 w 330"/>
                <a:gd name="T89" fmla="*/ 2147483647 h 420"/>
                <a:gd name="T90" fmla="*/ 2147483647 w 330"/>
                <a:gd name="T91" fmla="*/ 2147483647 h 420"/>
                <a:gd name="T92" fmla="*/ 2147483647 w 330"/>
                <a:gd name="T93" fmla="*/ 2147483647 h 420"/>
                <a:gd name="T94" fmla="*/ 2147483647 w 330"/>
                <a:gd name="T95" fmla="*/ 2147483647 h 420"/>
                <a:gd name="T96" fmla="*/ 2147483647 w 330"/>
                <a:gd name="T97" fmla="*/ 2147483647 h 420"/>
                <a:gd name="T98" fmla="*/ 2147483647 w 330"/>
                <a:gd name="T99" fmla="*/ 2147483647 h 420"/>
                <a:gd name="T100" fmla="*/ 2147483647 w 330"/>
                <a:gd name="T101" fmla="*/ 2147483647 h 420"/>
                <a:gd name="T102" fmla="*/ 2147483647 w 330"/>
                <a:gd name="T103" fmla="*/ 0 h 42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30"/>
                <a:gd name="T157" fmla="*/ 0 h 420"/>
                <a:gd name="T158" fmla="*/ 330 w 330"/>
                <a:gd name="T159" fmla="*/ 420 h 42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30" h="420">
                  <a:moveTo>
                    <a:pt x="270" y="0"/>
                  </a:moveTo>
                  <a:lnTo>
                    <a:pt x="240" y="0"/>
                  </a:lnTo>
                  <a:lnTo>
                    <a:pt x="240" y="6"/>
                  </a:lnTo>
                  <a:lnTo>
                    <a:pt x="246" y="12"/>
                  </a:lnTo>
                  <a:lnTo>
                    <a:pt x="252" y="24"/>
                  </a:lnTo>
                  <a:lnTo>
                    <a:pt x="252" y="42"/>
                  </a:lnTo>
                  <a:lnTo>
                    <a:pt x="228" y="42"/>
                  </a:lnTo>
                  <a:lnTo>
                    <a:pt x="234" y="54"/>
                  </a:lnTo>
                  <a:lnTo>
                    <a:pt x="234" y="60"/>
                  </a:lnTo>
                  <a:lnTo>
                    <a:pt x="228" y="72"/>
                  </a:lnTo>
                  <a:lnTo>
                    <a:pt x="216" y="78"/>
                  </a:lnTo>
                  <a:lnTo>
                    <a:pt x="204" y="72"/>
                  </a:lnTo>
                  <a:lnTo>
                    <a:pt x="180" y="72"/>
                  </a:lnTo>
                  <a:lnTo>
                    <a:pt x="174" y="66"/>
                  </a:lnTo>
                  <a:lnTo>
                    <a:pt x="168" y="72"/>
                  </a:lnTo>
                  <a:lnTo>
                    <a:pt x="168" y="84"/>
                  </a:lnTo>
                  <a:lnTo>
                    <a:pt x="192" y="108"/>
                  </a:lnTo>
                  <a:lnTo>
                    <a:pt x="198" y="108"/>
                  </a:lnTo>
                  <a:lnTo>
                    <a:pt x="198" y="120"/>
                  </a:lnTo>
                  <a:lnTo>
                    <a:pt x="150" y="120"/>
                  </a:lnTo>
                  <a:lnTo>
                    <a:pt x="138" y="114"/>
                  </a:lnTo>
                  <a:lnTo>
                    <a:pt x="126" y="114"/>
                  </a:lnTo>
                  <a:lnTo>
                    <a:pt x="114" y="102"/>
                  </a:lnTo>
                  <a:lnTo>
                    <a:pt x="102" y="96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84" y="108"/>
                  </a:lnTo>
                  <a:lnTo>
                    <a:pt x="84" y="138"/>
                  </a:lnTo>
                  <a:lnTo>
                    <a:pt x="66" y="174"/>
                  </a:lnTo>
                  <a:lnTo>
                    <a:pt x="54" y="186"/>
                  </a:lnTo>
                  <a:lnTo>
                    <a:pt x="18" y="204"/>
                  </a:lnTo>
                  <a:lnTo>
                    <a:pt x="12" y="216"/>
                  </a:lnTo>
                  <a:lnTo>
                    <a:pt x="6" y="222"/>
                  </a:lnTo>
                  <a:lnTo>
                    <a:pt x="6" y="234"/>
                  </a:lnTo>
                  <a:lnTo>
                    <a:pt x="0" y="246"/>
                  </a:lnTo>
                  <a:lnTo>
                    <a:pt x="12" y="228"/>
                  </a:lnTo>
                  <a:lnTo>
                    <a:pt x="18" y="246"/>
                  </a:lnTo>
                  <a:lnTo>
                    <a:pt x="36" y="270"/>
                  </a:lnTo>
                  <a:lnTo>
                    <a:pt x="48" y="252"/>
                  </a:lnTo>
                  <a:lnTo>
                    <a:pt x="54" y="258"/>
                  </a:lnTo>
                  <a:lnTo>
                    <a:pt x="60" y="270"/>
                  </a:lnTo>
                  <a:lnTo>
                    <a:pt x="96" y="270"/>
                  </a:lnTo>
                  <a:lnTo>
                    <a:pt x="96" y="282"/>
                  </a:lnTo>
                  <a:lnTo>
                    <a:pt x="102" y="294"/>
                  </a:lnTo>
                  <a:lnTo>
                    <a:pt x="102" y="336"/>
                  </a:lnTo>
                  <a:lnTo>
                    <a:pt x="138" y="336"/>
                  </a:lnTo>
                  <a:lnTo>
                    <a:pt x="144" y="348"/>
                  </a:lnTo>
                  <a:lnTo>
                    <a:pt x="132" y="342"/>
                  </a:lnTo>
                  <a:lnTo>
                    <a:pt x="108" y="342"/>
                  </a:lnTo>
                  <a:lnTo>
                    <a:pt x="102" y="348"/>
                  </a:lnTo>
                  <a:lnTo>
                    <a:pt x="102" y="360"/>
                  </a:lnTo>
                  <a:lnTo>
                    <a:pt x="108" y="378"/>
                  </a:lnTo>
                  <a:lnTo>
                    <a:pt x="114" y="384"/>
                  </a:lnTo>
                  <a:lnTo>
                    <a:pt x="126" y="408"/>
                  </a:lnTo>
                  <a:lnTo>
                    <a:pt x="156" y="396"/>
                  </a:lnTo>
                  <a:lnTo>
                    <a:pt x="162" y="402"/>
                  </a:lnTo>
                  <a:lnTo>
                    <a:pt x="174" y="408"/>
                  </a:lnTo>
                  <a:lnTo>
                    <a:pt x="180" y="414"/>
                  </a:lnTo>
                  <a:lnTo>
                    <a:pt x="192" y="420"/>
                  </a:lnTo>
                  <a:lnTo>
                    <a:pt x="198" y="420"/>
                  </a:lnTo>
                  <a:lnTo>
                    <a:pt x="216" y="414"/>
                  </a:lnTo>
                  <a:lnTo>
                    <a:pt x="228" y="414"/>
                  </a:lnTo>
                  <a:lnTo>
                    <a:pt x="240" y="408"/>
                  </a:lnTo>
                  <a:lnTo>
                    <a:pt x="246" y="402"/>
                  </a:lnTo>
                  <a:lnTo>
                    <a:pt x="246" y="396"/>
                  </a:lnTo>
                  <a:lnTo>
                    <a:pt x="240" y="390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52" y="378"/>
                  </a:lnTo>
                  <a:lnTo>
                    <a:pt x="276" y="366"/>
                  </a:lnTo>
                  <a:lnTo>
                    <a:pt x="306" y="366"/>
                  </a:lnTo>
                  <a:lnTo>
                    <a:pt x="324" y="354"/>
                  </a:lnTo>
                  <a:lnTo>
                    <a:pt x="312" y="342"/>
                  </a:lnTo>
                  <a:lnTo>
                    <a:pt x="312" y="336"/>
                  </a:lnTo>
                  <a:lnTo>
                    <a:pt x="264" y="312"/>
                  </a:lnTo>
                  <a:lnTo>
                    <a:pt x="240" y="312"/>
                  </a:lnTo>
                  <a:lnTo>
                    <a:pt x="240" y="300"/>
                  </a:lnTo>
                  <a:lnTo>
                    <a:pt x="246" y="288"/>
                  </a:lnTo>
                  <a:lnTo>
                    <a:pt x="252" y="282"/>
                  </a:lnTo>
                  <a:lnTo>
                    <a:pt x="246" y="276"/>
                  </a:lnTo>
                  <a:lnTo>
                    <a:pt x="234" y="270"/>
                  </a:lnTo>
                  <a:lnTo>
                    <a:pt x="228" y="264"/>
                  </a:lnTo>
                  <a:lnTo>
                    <a:pt x="228" y="252"/>
                  </a:lnTo>
                  <a:lnTo>
                    <a:pt x="240" y="246"/>
                  </a:lnTo>
                  <a:lnTo>
                    <a:pt x="246" y="240"/>
                  </a:lnTo>
                  <a:lnTo>
                    <a:pt x="258" y="234"/>
                  </a:lnTo>
                  <a:lnTo>
                    <a:pt x="270" y="234"/>
                  </a:lnTo>
                  <a:lnTo>
                    <a:pt x="276" y="228"/>
                  </a:lnTo>
                  <a:lnTo>
                    <a:pt x="288" y="204"/>
                  </a:lnTo>
                  <a:lnTo>
                    <a:pt x="288" y="192"/>
                  </a:lnTo>
                  <a:lnTo>
                    <a:pt x="294" y="186"/>
                  </a:lnTo>
                  <a:lnTo>
                    <a:pt x="300" y="174"/>
                  </a:lnTo>
                  <a:lnTo>
                    <a:pt x="324" y="162"/>
                  </a:lnTo>
                  <a:lnTo>
                    <a:pt x="312" y="132"/>
                  </a:lnTo>
                  <a:lnTo>
                    <a:pt x="306" y="126"/>
                  </a:lnTo>
                  <a:lnTo>
                    <a:pt x="294" y="102"/>
                  </a:lnTo>
                  <a:lnTo>
                    <a:pt x="294" y="90"/>
                  </a:lnTo>
                  <a:lnTo>
                    <a:pt x="306" y="66"/>
                  </a:lnTo>
                  <a:lnTo>
                    <a:pt x="318" y="60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12" y="36"/>
                  </a:lnTo>
                  <a:lnTo>
                    <a:pt x="288" y="2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2" name="Japan" descr="© INSCALE GmbH, 05.05.2010&#10;http://www.presentationload.com/">
              <a:extLst>
                <a:ext uri="{FF2B5EF4-FFF2-40B4-BE49-F238E27FC236}">
                  <a16:creationId xmlns:a16="http://schemas.microsoft.com/office/drawing/2014/main" id="{8F36493E-D386-1A72-C8AB-3596EB3F921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0323479" y="3412603"/>
              <a:ext cx="297904" cy="547437"/>
            </a:xfrm>
            <a:custGeom>
              <a:avLst/>
              <a:gdLst>
                <a:gd name="T0" fmla="*/ 2147483647 w 876"/>
                <a:gd name="T1" fmla="*/ 2147483647 h 1710"/>
                <a:gd name="T2" fmla="*/ 2147483647 w 876"/>
                <a:gd name="T3" fmla="*/ 2147483647 h 1710"/>
                <a:gd name="T4" fmla="*/ 2147483647 w 876"/>
                <a:gd name="T5" fmla="*/ 2147483647 h 1710"/>
                <a:gd name="T6" fmla="*/ 2147483647 w 876"/>
                <a:gd name="T7" fmla="*/ 2147483647 h 1710"/>
                <a:gd name="T8" fmla="*/ 2147483647 w 876"/>
                <a:gd name="T9" fmla="*/ 2147483647 h 1710"/>
                <a:gd name="T10" fmla="*/ 2147483647 w 876"/>
                <a:gd name="T11" fmla="*/ 2147483647 h 1710"/>
                <a:gd name="T12" fmla="*/ 2147483647 w 876"/>
                <a:gd name="T13" fmla="*/ 2147483647 h 1710"/>
                <a:gd name="T14" fmla="*/ 2147483647 w 876"/>
                <a:gd name="T15" fmla="*/ 2147483647 h 1710"/>
                <a:gd name="T16" fmla="*/ 2147483647 w 876"/>
                <a:gd name="T17" fmla="*/ 2147483647 h 1710"/>
                <a:gd name="T18" fmla="*/ 2147483647 w 876"/>
                <a:gd name="T19" fmla="*/ 2147483647 h 1710"/>
                <a:gd name="T20" fmla="*/ 2147483647 w 876"/>
                <a:gd name="T21" fmla="*/ 2147483647 h 1710"/>
                <a:gd name="T22" fmla="*/ 2147483647 w 876"/>
                <a:gd name="T23" fmla="*/ 2147483647 h 1710"/>
                <a:gd name="T24" fmla="*/ 2147483647 w 876"/>
                <a:gd name="T25" fmla="*/ 2147483647 h 1710"/>
                <a:gd name="T26" fmla="*/ 2147483647 w 876"/>
                <a:gd name="T27" fmla="*/ 2147483647 h 1710"/>
                <a:gd name="T28" fmla="*/ 2147483647 w 876"/>
                <a:gd name="T29" fmla="*/ 2147483647 h 1710"/>
                <a:gd name="T30" fmla="*/ 2147483647 w 876"/>
                <a:gd name="T31" fmla="*/ 2147483647 h 1710"/>
                <a:gd name="T32" fmla="*/ 2147483647 w 876"/>
                <a:gd name="T33" fmla="*/ 2147483647 h 1710"/>
                <a:gd name="T34" fmla="*/ 2147483647 w 876"/>
                <a:gd name="T35" fmla="*/ 2147483647 h 1710"/>
                <a:gd name="T36" fmla="*/ 2147483647 w 876"/>
                <a:gd name="T37" fmla="*/ 2147483647 h 1710"/>
                <a:gd name="T38" fmla="*/ 2147483647 w 876"/>
                <a:gd name="T39" fmla="*/ 2147483647 h 1710"/>
                <a:gd name="T40" fmla="*/ 2147483647 w 876"/>
                <a:gd name="T41" fmla="*/ 2147483647 h 1710"/>
                <a:gd name="T42" fmla="*/ 2147483647 w 876"/>
                <a:gd name="T43" fmla="*/ 2147483647 h 1710"/>
                <a:gd name="T44" fmla="*/ 2147483647 w 876"/>
                <a:gd name="T45" fmla="*/ 2147483647 h 1710"/>
                <a:gd name="T46" fmla="*/ 2147483647 w 876"/>
                <a:gd name="T47" fmla="*/ 2147483647 h 1710"/>
                <a:gd name="T48" fmla="*/ 2147483647 w 876"/>
                <a:gd name="T49" fmla="*/ 2147483647 h 1710"/>
                <a:gd name="T50" fmla="*/ 2147483647 w 876"/>
                <a:gd name="T51" fmla="*/ 2147483647 h 1710"/>
                <a:gd name="T52" fmla="*/ 2147483647 w 876"/>
                <a:gd name="T53" fmla="*/ 2147483647 h 1710"/>
                <a:gd name="T54" fmla="*/ 2147483647 w 876"/>
                <a:gd name="T55" fmla="*/ 2147483647 h 1710"/>
                <a:gd name="T56" fmla="*/ 2147483647 w 876"/>
                <a:gd name="T57" fmla="*/ 2147483647 h 1710"/>
                <a:gd name="T58" fmla="*/ 2147483647 w 876"/>
                <a:gd name="T59" fmla="*/ 2147483647 h 1710"/>
                <a:gd name="T60" fmla="*/ 2147483647 w 876"/>
                <a:gd name="T61" fmla="*/ 2147483647 h 1710"/>
                <a:gd name="T62" fmla="*/ 2147483647 w 876"/>
                <a:gd name="T63" fmla="*/ 2147483647 h 1710"/>
                <a:gd name="T64" fmla="*/ 2147483647 w 876"/>
                <a:gd name="T65" fmla="*/ 2147483647 h 1710"/>
                <a:gd name="T66" fmla="*/ 2147483647 w 876"/>
                <a:gd name="T67" fmla="*/ 2147483647 h 1710"/>
                <a:gd name="T68" fmla="*/ 2147483647 w 876"/>
                <a:gd name="T69" fmla="*/ 2147483647 h 1710"/>
                <a:gd name="T70" fmla="*/ 2147483647 w 876"/>
                <a:gd name="T71" fmla="*/ 2147483647 h 1710"/>
                <a:gd name="T72" fmla="*/ 2147483647 w 876"/>
                <a:gd name="T73" fmla="*/ 2147483647 h 1710"/>
                <a:gd name="T74" fmla="*/ 2147483647 w 876"/>
                <a:gd name="T75" fmla="*/ 2147483647 h 1710"/>
                <a:gd name="T76" fmla="*/ 2147483647 w 876"/>
                <a:gd name="T77" fmla="*/ 2147483647 h 1710"/>
                <a:gd name="T78" fmla="*/ 2147483647 w 876"/>
                <a:gd name="T79" fmla="*/ 2147483647 h 1710"/>
                <a:gd name="T80" fmla="*/ 2147483647 w 876"/>
                <a:gd name="T81" fmla="*/ 2147483647 h 1710"/>
                <a:gd name="T82" fmla="*/ 2147483647 w 876"/>
                <a:gd name="T83" fmla="*/ 2147483647 h 1710"/>
                <a:gd name="T84" fmla="*/ 2147483647 w 876"/>
                <a:gd name="T85" fmla="*/ 2147483647 h 1710"/>
                <a:gd name="T86" fmla="*/ 2147483647 w 876"/>
                <a:gd name="T87" fmla="*/ 2147483647 h 1710"/>
                <a:gd name="T88" fmla="*/ 2147483647 w 876"/>
                <a:gd name="T89" fmla="*/ 2147483647 h 1710"/>
                <a:gd name="T90" fmla="*/ 2147483647 w 876"/>
                <a:gd name="T91" fmla="*/ 2147483647 h 1710"/>
                <a:gd name="T92" fmla="*/ 2147483647 w 876"/>
                <a:gd name="T93" fmla="*/ 2147483647 h 1710"/>
                <a:gd name="T94" fmla="*/ 2147483647 w 876"/>
                <a:gd name="T95" fmla="*/ 2147483647 h 1710"/>
                <a:gd name="T96" fmla="*/ 2147483647 w 876"/>
                <a:gd name="T97" fmla="*/ 2147483647 h 1710"/>
                <a:gd name="T98" fmla="*/ 2147483647 w 876"/>
                <a:gd name="T99" fmla="*/ 2147483647 h 1710"/>
                <a:gd name="T100" fmla="*/ 2147483647 w 876"/>
                <a:gd name="T101" fmla="*/ 2147483647 h 1710"/>
                <a:gd name="T102" fmla="*/ 2147483647 w 876"/>
                <a:gd name="T103" fmla="*/ 2147483647 h 1710"/>
                <a:gd name="T104" fmla="*/ 2147483647 w 876"/>
                <a:gd name="T105" fmla="*/ 2147483647 h 1710"/>
                <a:gd name="T106" fmla="*/ 2147483647 w 876"/>
                <a:gd name="T107" fmla="*/ 2147483647 h 1710"/>
                <a:gd name="T108" fmla="*/ 2147483647 w 876"/>
                <a:gd name="T109" fmla="*/ 2147483647 h 1710"/>
                <a:gd name="T110" fmla="*/ 2147483647 w 876"/>
                <a:gd name="T111" fmla="*/ 2147483647 h 1710"/>
                <a:gd name="T112" fmla="*/ 2147483647 w 876"/>
                <a:gd name="T113" fmla="*/ 2147483647 h 1710"/>
                <a:gd name="T114" fmla="*/ 2147483647 w 876"/>
                <a:gd name="T115" fmla="*/ 2147483647 h 1710"/>
                <a:gd name="T116" fmla="*/ 2147483647 w 876"/>
                <a:gd name="T117" fmla="*/ 2147483647 h 1710"/>
                <a:gd name="T118" fmla="*/ 2147483647 w 876"/>
                <a:gd name="T119" fmla="*/ 2147483647 h 17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76"/>
                <a:gd name="T181" fmla="*/ 0 h 1710"/>
                <a:gd name="T182" fmla="*/ 876 w 876"/>
                <a:gd name="T183" fmla="*/ 1710 h 171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76" h="1710">
                  <a:moveTo>
                    <a:pt x="876" y="780"/>
                  </a:moveTo>
                  <a:lnTo>
                    <a:pt x="864" y="774"/>
                  </a:lnTo>
                  <a:lnTo>
                    <a:pt x="858" y="768"/>
                  </a:lnTo>
                  <a:lnTo>
                    <a:pt x="846" y="762"/>
                  </a:lnTo>
                  <a:lnTo>
                    <a:pt x="840" y="750"/>
                  </a:lnTo>
                  <a:lnTo>
                    <a:pt x="828" y="744"/>
                  </a:lnTo>
                  <a:lnTo>
                    <a:pt x="828" y="720"/>
                  </a:lnTo>
                  <a:lnTo>
                    <a:pt x="834" y="702"/>
                  </a:lnTo>
                  <a:lnTo>
                    <a:pt x="834" y="684"/>
                  </a:lnTo>
                  <a:lnTo>
                    <a:pt x="828" y="666"/>
                  </a:lnTo>
                  <a:lnTo>
                    <a:pt x="816" y="642"/>
                  </a:lnTo>
                  <a:lnTo>
                    <a:pt x="792" y="618"/>
                  </a:lnTo>
                  <a:lnTo>
                    <a:pt x="786" y="600"/>
                  </a:lnTo>
                  <a:lnTo>
                    <a:pt x="786" y="576"/>
                  </a:lnTo>
                  <a:lnTo>
                    <a:pt x="792" y="570"/>
                  </a:lnTo>
                  <a:lnTo>
                    <a:pt x="810" y="570"/>
                  </a:lnTo>
                  <a:lnTo>
                    <a:pt x="810" y="528"/>
                  </a:lnTo>
                  <a:lnTo>
                    <a:pt x="798" y="516"/>
                  </a:lnTo>
                  <a:lnTo>
                    <a:pt x="810" y="510"/>
                  </a:lnTo>
                  <a:lnTo>
                    <a:pt x="810" y="498"/>
                  </a:lnTo>
                  <a:lnTo>
                    <a:pt x="804" y="486"/>
                  </a:lnTo>
                  <a:lnTo>
                    <a:pt x="804" y="474"/>
                  </a:lnTo>
                  <a:lnTo>
                    <a:pt x="798" y="468"/>
                  </a:lnTo>
                  <a:lnTo>
                    <a:pt x="792" y="456"/>
                  </a:lnTo>
                  <a:lnTo>
                    <a:pt x="786" y="450"/>
                  </a:lnTo>
                  <a:lnTo>
                    <a:pt x="774" y="444"/>
                  </a:lnTo>
                  <a:lnTo>
                    <a:pt x="768" y="438"/>
                  </a:lnTo>
                  <a:lnTo>
                    <a:pt x="762" y="420"/>
                  </a:lnTo>
                  <a:lnTo>
                    <a:pt x="756" y="420"/>
                  </a:lnTo>
                  <a:lnTo>
                    <a:pt x="738" y="402"/>
                  </a:lnTo>
                  <a:lnTo>
                    <a:pt x="714" y="390"/>
                  </a:lnTo>
                  <a:lnTo>
                    <a:pt x="702" y="378"/>
                  </a:lnTo>
                  <a:lnTo>
                    <a:pt x="696" y="360"/>
                  </a:lnTo>
                  <a:lnTo>
                    <a:pt x="690" y="348"/>
                  </a:lnTo>
                  <a:lnTo>
                    <a:pt x="690" y="330"/>
                  </a:lnTo>
                  <a:lnTo>
                    <a:pt x="684" y="324"/>
                  </a:lnTo>
                  <a:lnTo>
                    <a:pt x="678" y="324"/>
                  </a:lnTo>
                  <a:lnTo>
                    <a:pt x="666" y="318"/>
                  </a:lnTo>
                  <a:lnTo>
                    <a:pt x="654" y="318"/>
                  </a:lnTo>
                  <a:lnTo>
                    <a:pt x="648" y="324"/>
                  </a:lnTo>
                  <a:lnTo>
                    <a:pt x="648" y="342"/>
                  </a:lnTo>
                  <a:lnTo>
                    <a:pt x="654" y="342"/>
                  </a:lnTo>
                  <a:lnTo>
                    <a:pt x="660" y="348"/>
                  </a:lnTo>
                  <a:lnTo>
                    <a:pt x="672" y="342"/>
                  </a:lnTo>
                  <a:lnTo>
                    <a:pt x="678" y="348"/>
                  </a:lnTo>
                  <a:lnTo>
                    <a:pt x="678" y="366"/>
                  </a:lnTo>
                  <a:lnTo>
                    <a:pt x="672" y="366"/>
                  </a:lnTo>
                  <a:lnTo>
                    <a:pt x="666" y="360"/>
                  </a:lnTo>
                  <a:lnTo>
                    <a:pt x="654" y="372"/>
                  </a:lnTo>
                  <a:lnTo>
                    <a:pt x="630" y="342"/>
                  </a:lnTo>
                  <a:lnTo>
                    <a:pt x="612" y="342"/>
                  </a:lnTo>
                  <a:lnTo>
                    <a:pt x="636" y="378"/>
                  </a:lnTo>
                  <a:lnTo>
                    <a:pt x="618" y="378"/>
                  </a:lnTo>
                  <a:lnTo>
                    <a:pt x="648" y="426"/>
                  </a:lnTo>
                  <a:lnTo>
                    <a:pt x="636" y="438"/>
                  </a:lnTo>
                  <a:lnTo>
                    <a:pt x="648" y="444"/>
                  </a:lnTo>
                  <a:lnTo>
                    <a:pt x="666" y="462"/>
                  </a:lnTo>
                  <a:lnTo>
                    <a:pt x="678" y="468"/>
                  </a:lnTo>
                  <a:lnTo>
                    <a:pt x="684" y="480"/>
                  </a:lnTo>
                  <a:lnTo>
                    <a:pt x="684" y="504"/>
                  </a:lnTo>
                  <a:lnTo>
                    <a:pt x="678" y="516"/>
                  </a:lnTo>
                  <a:lnTo>
                    <a:pt x="678" y="534"/>
                  </a:lnTo>
                  <a:lnTo>
                    <a:pt x="672" y="540"/>
                  </a:lnTo>
                  <a:lnTo>
                    <a:pt x="672" y="570"/>
                  </a:lnTo>
                  <a:lnTo>
                    <a:pt x="678" y="570"/>
                  </a:lnTo>
                  <a:lnTo>
                    <a:pt x="690" y="582"/>
                  </a:lnTo>
                  <a:lnTo>
                    <a:pt x="690" y="600"/>
                  </a:lnTo>
                  <a:lnTo>
                    <a:pt x="678" y="606"/>
                  </a:lnTo>
                  <a:lnTo>
                    <a:pt x="660" y="606"/>
                  </a:lnTo>
                  <a:lnTo>
                    <a:pt x="660" y="618"/>
                  </a:lnTo>
                  <a:lnTo>
                    <a:pt x="666" y="630"/>
                  </a:lnTo>
                  <a:lnTo>
                    <a:pt x="666" y="642"/>
                  </a:lnTo>
                  <a:lnTo>
                    <a:pt x="660" y="654"/>
                  </a:lnTo>
                  <a:lnTo>
                    <a:pt x="654" y="660"/>
                  </a:lnTo>
                  <a:lnTo>
                    <a:pt x="642" y="666"/>
                  </a:lnTo>
                  <a:lnTo>
                    <a:pt x="630" y="666"/>
                  </a:lnTo>
                  <a:lnTo>
                    <a:pt x="618" y="672"/>
                  </a:lnTo>
                  <a:lnTo>
                    <a:pt x="612" y="678"/>
                  </a:lnTo>
                  <a:lnTo>
                    <a:pt x="606" y="678"/>
                  </a:lnTo>
                  <a:lnTo>
                    <a:pt x="606" y="696"/>
                  </a:lnTo>
                  <a:lnTo>
                    <a:pt x="588" y="696"/>
                  </a:lnTo>
                  <a:lnTo>
                    <a:pt x="564" y="672"/>
                  </a:lnTo>
                  <a:lnTo>
                    <a:pt x="564" y="654"/>
                  </a:lnTo>
                  <a:lnTo>
                    <a:pt x="570" y="636"/>
                  </a:lnTo>
                  <a:lnTo>
                    <a:pt x="558" y="636"/>
                  </a:lnTo>
                  <a:lnTo>
                    <a:pt x="552" y="642"/>
                  </a:lnTo>
                  <a:lnTo>
                    <a:pt x="540" y="648"/>
                  </a:lnTo>
                  <a:lnTo>
                    <a:pt x="534" y="654"/>
                  </a:lnTo>
                  <a:lnTo>
                    <a:pt x="534" y="660"/>
                  </a:lnTo>
                  <a:lnTo>
                    <a:pt x="540" y="666"/>
                  </a:lnTo>
                  <a:lnTo>
                    <a:pt x="558" y="702"/>
                  </a:lnTo>
                  <a:lnTo>
                    <a:pt x="558" y="714"/>
                  </a:lnTo>
                  <a:lnTo>
                    <a:pt x="552" y="720"/>
                  </a:lnTo>
                  <a:lnTo>
                    <a:pt x="540" y="744"/>
                  </a:lnTo>
                  <a:lnTo>
                    <a:pt x="540" y="756"/>
                  </a:lnTo>
                  <a:lnTo>
                    <a:pt x="546" y="762"/>
                  </a:lnTo>
                  <a:lnTo>
                    <a:pt x="546" y="768"/>
                  </a:lnTo>
                  <a:lnTo>
                    <a:pt x="552" y="780"/>
                  </a:lnTo>
                  <a:lnTo>
                    <a:pt x="558" y="786"/>
                  </a:lnTo>
                  <a:lnTo>
                    <a:pt x="558" y="792"/>
                  </a:lnTo>
                  <a:lnTo>
                    <a:pt x="522" y="792"/>
                  </a:lnTo>
                  <a:lnTo>
                    <a:pt x="498" y="780"/>
                  </a:lnTo>
                  <a:lnTo>
                    <a:pt x="474" y="780"/>
                  </a:lnTo>
                  <a:lnTo>
                    <a:pt x="450" y="792"/>
                  </a:lnTo>
                  <a:lnTo>
                    <a:pt x="438" y="792"/>
                  </a:lnTo>
                  <a:lnTo>
                    <a:pt x="420" y="798"/>
                  </a:lnTo>
                  <a:lnTo>
                    <a:pt x="414" y="804"/>
                  </a:lnTo>
                  <a:lnTo>
                    <a:pt x="378" y="804"/>
                  </a:lnTo>
                  <a:lnTo>
                    <a:pt x="366" y="792"/>
                  </a:lnTo>
                  <a:lnTo>
                    <a:pt x="336" y="816"/>
                  </a:lnTo>
                  <a:lnTo>
                    <a:pt x="330" y="828"/>
                  </a:lnTo>
                  <a:lnTo>
                    <a:pt x="312" y="846"/>
                  </a:lnTo>
                  <a:lnTo>
                    <a:pt x="306" y="864"/>
                  </a:lnTo>
                  <a:lnTo>
                    <a:pt x="300" y="870"/>
                  </a:lnTo>
                  <a:lnTo>
                    <a:pt x="294" y="882"/>
                  </a:lnTo>
                  <a:lnTo>
                    <a:pt x="270" y="882"/>
                  </a:lnTo>
                  <a:lnTo>
                    <a:pt x="264" y="888"/>
                  </a:lnTo>
                  <a:lnTo>
                    <a:pt x="258" y="888"/>
                  </a:lnTo>
                  <a:lnTo>
                    <a:pt x="258" y="900"/>
                  </a:lnTo>
                  <a:lnTo>
                    <a:pt x="264" y="912"/>
                  </a:lnTo>
                  <a:lnTo>
                    <a:pt x="276" y="924"/>
                  </a:lnTo>
                  <a:lnTo>
                    <a:pt x="288" y="924"/>
                  </a:lnTo>
                  <a:lnTo>
                    <a:pt x="294" y="918"/>
                  </a:lnTo>
                  <a:lnTo>
                    <a:pt x="312" y="918"/>
                  </a:lnTo>
                  <a:lnTo>
                    <a:pt x="318" y="924"/>
                  </a:lnTo>
                  <a:lnTo>
                    <a:pt x="324" y="924"/>
                  </a:lnTo>
                  <a:lnTo>
                    <a:pt x="336" y="930"/>
                  </a:lnTo>
                  <a:lnTo>
                    <a:pt x="342" y="930"/>
                  </a:lnTo>
                  <a:lnTo>
                    <a:pt x="348" y="924"/>
                  </a:lnTo>
                  <a:lnTo>
                    <a:pt x="348" y="912"/>
                  </a:lnTo>
                  <a:lnTo>
                    <a:pt x="354" y="906"/>
                  </a:lnTo>
                  <a:lnTo>
                    <a:pt x="354" y="894"/>
                  </a:lnTo>
                  <a:lnTo>
                    <a:pt x="372" y="906"/>
                  </a:lnTo>
                  <a:lnTo>
                    <a:pt x="378" y="906"/>
                  </a:lnTo>
                  <a:lnTo>
                    <a:pt x="384" y="900"/>
                  </a:lnTo>
                  <a:lnTo>
                    <a:pt x="420" y="882"/>
                  </a:lnTo>
                  <a:lnTo>
                    <a:pt x="426" y="882"/>
                  </a:lnTo>
                  <a:lnTo>
                    <a:pt x="432" y="876"/>
                  </a:lnTo>
                  <a:lnTo>
                    <a:pt x="444" y="876"/>
                  </a:lnTo>
                  <a:lnTo>
                    <a:pt x="456" y="882"/>
                  </a:lnTo>
                  <a:lnTo>
                    <a:pt x="480" y="882"/>
                  </a:lnTo>
                  <a:lnTo>
                    <a:pt x="480" y="876"/>
                  </a:lnTo>
                  <a:lnTo>
                    <a:pt x="474" y="870"/>
                  </a:lnTo>
                  <a:lnTo>
                    <a:pt x="474" y="864"/>
                  </a:lnTo>
                  <a:lnTo>
                    <a:pt x="480" y="858"/>
                  </a:lnTo>
                  <a:lnTo>
                    <a:pt x="498" y="858"/>
                  </a:lnTo>
                  <a:lnTo>
                    <a:pt x="516" y="876"/>
                  </a:lnTo>
                  <a:lnTo>
                    <a:pt x="522" y="870"/>
                  </a:lnTo>
                  <a:lnTo>
                    <a:pt x="534" y="864"/>
                  </a:lnTo>
                  <a:lnTo>
                    <a:pt x="540" y="864"/>
                  </a:lnTo>
                  <a:lnTo>
                    <a:pt x="546" y="858"/>
                  </a:lnTo>
                  <a:lnTo>
                    <a:pt x="552" y="864"/>
                  </a:lnTo>
                  <a:lnTo>
                    <a:pt x="552" y="882"/>
                  </a:lnTo>
                  <a:lnTo>
                    <a:pt x="546" y="894"/>
                  </a:lnTo>
                  <a:lnTo>
                    <a:pt x="540" y="900"/>
                  </a:lnTo>
                  <a:lnTo>
                    <a:pt x="540" y="912"/>
                  </a:lnTo>
                  <a:lnTo>
                    <a:pt x="546" y="918"/>
                  </a:lnTo>
                  <a:lnTo>
                    <a:pt x="552" y="930"/>
                  </a:lnTo>
                  <a:lnTo>
                    <a:pt x="576" y="954"/>
                  </a:lnTo>
                  <a:lnTo>
                    <a:pt x="600" y="966"/>
                  </a:lnTo>
                  <a:lnTo>
                    <a:pt x="612" y="960"/>
                  </a:lnTo>
                  <a:lnTo>
                    <a:pt x="618" y="954"/>
                  </a:lnTo>
                  <a:lnTo>
                    <a:pt x="630" y="930"/>
                  </a:lnTo>
                  <a:lnTo>
                    <a:pt x="630" y="906"/>
                  </a:lnTo>
                  <a:lnTo>
                    <a:pt x="660" y="900"/>
                  </a:lnTo>
                  <a:lnTo>
                    <a:pt x="654" y="894"/>
                  </a:lnTo>
                  <a:lnTo>
                    <a:pt x="648" y="882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2" y="858"/>
                  </a:lnTo>
                  <a:lnTo>
                    <a:pt x="630" y="834"/>
                  </a:lnTo>
                  <a:lnTo>
                    <a:pt x="636" y="834"/>
                  </a:lnTo>
                  <a:lnTo>
                    <a:pt x="636" y="840"/>
                  </a:lnTo>
                  <a:lnTo>
                    <a:pt x="642" y="852"/>
                  </a:lnTo>
                  <a:lnTo>
                    <a:pt x="642" y="858"/>
                  </a:lnTo>
                  <a:lnTo>
                    <a:pt x="654" y="858"/>
                  </a:lnTo>
                  <a:lnTo>
                    <a:pt x="666" y="870"/>
                  </a:lnTo>
                  <a:lnTo>
                    <a:pt x="666" y="876"/>
                  </a:lnTo>
                  <a:lnTo>
                    <a:pt x="684" y="864"/>
                  </a:lnTo>
                  <a:lnTo>
                    <a:pt x="696" y="870"/>
                  </a:lnTo>
                  <a:lnTo>
                    <a:pt x="732" y="870"/>
                  </a:lnTo>
                  <a:lnTo>
                    <a:pt x="744" y="858"/>
                  </a:lnTo>
                  <a:lnTo>
                    <a:pt x="744" y="852"/>
                  </a:lnTo>
                  <a:lnTo>
                    <a:pt x="738" y="846"/>
                  </a:lnTo>
                  <a:lnTo>
                    <a:pt x="738" y="840"/>
                  </a:lnTo>
                  <a:lnTo>
                    <a:pt x="744" y="834"/>
                  </a:lnTo>
                  <a:lnTo>
                    <a:pt x="762" y="834"/>
                  </a:lnTo>
                  <a:lnTo>
                    <a:pt x="768" y="840"/>
                  </a:lnTo>
                  <a:lnTo>
                    <a:pt x="768" y="858"/>
                  </a:lnTo>
                  <a:lnTo>
                    <a:pt x="774" y="864"/>
                  </a:lnTo>
                  <a:lnTo>
                    <a:pt x="774" y="870"/>
                  </a:lnTo>
                  <a:lnTo>
                    <a:pt x="780" y="870"/>
                  </a:lnTo>
                  <a:lnTo>
                    <a:pt x="786" y="864"/>
                  </a:lnTo>
                  <a:lnTo>
                    <a:pt x="786" y="852"/>
                  </a:lnTo>
                  <a:lnTo>
                    <a:pt x="780" y="840"/>
                  </a:lnTo>
                  <a:lnTo>
                    <a:pt x="780" y="816"/>
                  </a:lnTo>
                  <a:lnTo>
                    <a:pt x="804" y="816"/>
                  </a:lnTo>
                  <a:lnTo>
                    <a:pt x="804" y="798"/>
                  </a:lnTo>
                  <a:lnTo>
                    <a:pt x="810" y="792"/>
                  </a:lnTo>
                  <a:lnTo>
                    <a:pt x="810" y="786"/>
                  </a:lnTo>
                  <a:lnTo>
                    <a:pt x="816" y="780"/>
                  </a:lnTo>
                  <a:lnTo>
                    <a:pt x="828" y="792"/>
                  </a:lnTo>
                  <a:lnTo>
                    <a:pt x="828" y="840"/>
                  </a:lnTo>
                  <a:lnTo>
                    <a:pt x="852" y="840"/>
                  </a:lnTo>
                  <a:lnTo>
                    <a:pt x="858" y="828"/>
                  </a:lnTo>
                  <a:lnTo>
                    <a:pt x="858" y="792"/>
                  </a:lnTo>
                  <a:lnTo>
                    <a:pt x="876" y="780"/>
                  </a:lnTo>
                  <a:close/>
                  <a:moveTo>
                    <a:pt x="498" y="912"/>
                  </a:moveTo>
                  <a:lnTo>
                    <a:pt x="486" y="906"/>
                  </a:lnTo>
                  <a:lnTo>
                    <a:pt x="480" y="900"/>
                  </a:lnTo>
                  <a:lnTo>
                    <a:pt x="468" y="894"/>
                  </a:lnTo>
                  <a:lnTo>
                    <a:pt x="444" y="894"/>
                  </a:lnTo>
                  <a:lnTo>
                    <a:pt x="438" y="900"/>
                  </a:lnTo>
                  <a:lnTo>
                    <a:pt x="438" y="924"/>
                  </a:lnTo>
                  <a:lnTo>
                    <a:pt x="432" y="924"/>
                  </a:lnTo>
                  <a:lnTo>
                    <a:pt x="426" y="918"/>
                  </a:lnTo>
                  <a:lnTo>
                    <a:pt x="396" y="918"/>
                  </a:lnTo>
                  <a:lnTo>
                    <a:pt x="390" y="924"/>
                  </a:lnTo>
                  <a:lnTo>
                    <a:pt x="390" y="942"/>
                  </a:lnTo>
                  <a:lnTo>
                    <a:pt x="396" y="948"/>
                  </a:lnTo>
                  <a:lnTo>
                    <a:pt x="396" y="954"/>
                  </a:lnTo>
                  <a:lnTo>
                    <a:pt x="378" y="972"/>
                  </a:lnTo>
                  <a:lnTo>
                    <a:pt x="390" y="978"/>
                  </a:lnTo>
                  <a:lnTo>
                    <a:pt x="396" y="990"/>
                  </a:lnTo>
                  <a:lnTo>
                    <a:pt x="408" y="1002"/>
                  </a:lnTo>
                  <a:lnTo>
                    <a:pt x="432" y="1014"/>
                  </a:lnTo>
                  <a:lnTo>
                    <a:pt x="438" y="1020"/>
                  </a:lnTo>
                  <a:lnTo>
                    <a:pt x="450" y="1026"/>
                  </a:lnTo>
                  <a:lnTo>
                    <a:pt x="450" y="984"/>
                  </a:lnTo>
                  <a:lnTo>
                    <a:pt x="456" y="972"/>
                  </a:lnTo>
                  <a:lnTo>
                    <a:pt x="462" y="966"/>
                  </a:lnTo>
                  <a:lnTo>
                    <a:pt x="474" y="960"/>
                  </a:lnTo>
                  <a:lnTo>
                    <a:pt x="486" y="960"/>
                  </a:lnTo>
                  <a:lnTo>
                    <a:pt x="492" y="966"/>
                  </a:lnTo>
                  <a:lnTo>
                    <a:pt x="504" y="972"/>
                  </a:lnTo>
                  <a:lnTo>
                    <a:pt x="510" y="984"/>
                  </a:lnTo>
                  <a:lnTo>
                    <a:pt x="516" y="990"/>
                  </a:lnTo>
                  <a:lnTo>
                    <a:pt x="516" y="978"/>
                  </a:lnTo>
                  <a:lnTo>
                    <a:pt x="522" y="966"/>
                  </a:lnTo>
                  <a:lnTo>
                    <a:pt x="522" y="954"/>
                  </a:lnTo>
                  <a:lnTo>
                    <a:pt x="528" y="942"/>
                  </a:lnTo>
                  <a:lnTo>
                    <a:pt x="528" y="930"/>
                  </a:lnTo>
                  <a:lnTo>
                    <a:pt x="522" y="918"/>
                  </a:lnTo>
                  <a:lnTo>
                    <a:pt x="516" y="912"/>
                  </a:lnTo>
                  <a:lnTo>
                    <a:pt x="516" y="906"/>
                  </a:lnTo>
                  <a:lnTo>
                    <a:pt x="498" y="912"/>
                  </a:lnTo>
                  <a:close/>
                  <a:moveTo>
                    <a:pt x="354" y="1050"/>
                  </a:moveTo>
                  <a:lnTo>
                    <a:pt x="354" y="1038"/>
                  </a:lnTo>
                  <a:lnTo>
                    <a:pt x="372" y="1020"/>
                  </a:lnTo>
                  <a:lnTo>
                    <a:pt x="372" y="1008"/>
                  </a:lnTo>
                  <a:lnTo>
                    <a:pt x="360" y="1002"/>
                  </a:lnTo>
                  <a:lnTo>
                    <a:pt x="354" y="990"/>
                  </a:lnTo>
                  <a:lnTo>
                    <a:pt x="348" y="984"/>
                  </a:lnTo>
                  <a:lnTo>
                    <a:pt x="336" y="978"/>
                  </a:lnTo>
                  <a:lnTo>
                    <a:pt x="336" y="966"/>
                  </a:lnTo>
                  <a:lnTo>
                    <a:pt x="330" y="960"/>
                  </a:lnTo>
                  <a:lnTo>
                    <a:pt x="324" y="960"/>
                  </a:lnTo>
                  <a:lnTo>
                    <a:pt x="318" y="954"/>
                  </a:lnTo>
                  <a:lnTo>
                    <a:pt x="300" y="954"/>
                  </a:lnTo>
                  <a:lnTo>
                    <a:pt x="294" y="948"/>
                  </a:lnTo>
                  <a:lnTo>
                    <a:pt x="270" y="936"/>
                  </a:lnTo>
                  <a:lnTo>
                    <a:pt x="258" y="936"/>
                  </a:lnTo>
                  <a:lnTo>
                    <a:pt x="240" y="954"/>
                  </a:lnTo>
                  <a:lnTo>
                    <a:pt x="204" y="972"/>
                  </a:lnTo>
                  <a:lnTo>
                    <a:pt x="234" y="1026"/>
                  </a:lnTo>
                  <a:lnTo>
                    <a:pt x="252" y="1014"/>
                  </a:lnTo>
                  <a:lnTo>
                    <a:pt x="252" y="1008"/>
                  </a:lnTo>
                  <a:lnTo>
                    <a:pt x="246" y="1002"/>
                  </a:lnTo>
                  <a:lnTo>
                    <a:pt x="246" y="990"/>
                  </a:lnTo>
                  <a:lnTo>
                    <a:pt x="252" y="990"/>
                  </a:lnTo>
                  <a:lnTo>
                    <a:pt x="264" y="1002"/>
                  </a:lnTo>
                  <a:lnTo>
                    <a:pt x="270" y="1014"/>
                  </a:lnTo>
                  <a:lnTo>
                    <a:pt x="276" y="1020"/>
                  </a:lnTo>
                  <a:lnTo>
                    <a:pt x="282" y="1032"/>
                  </a:lnTo>
                  <a:lnTo>
                    <a:pt x="282" y="1068"/>
                  </a:lnTo>
                  <a:lnTo>
                    <a:pt x="264" y="1074"/>
                  </a:lnTo>
                  <a:lnTo>
                    <a:pt x="264" y="1080"/>
                  </a:lnTo>
                  <a:lnTo>
                    <a:pt x="270" y="1086"/>
                  </a:lnTo>
                  <a:lnTo>
                    <a:pt x="270" y="1104"/>
                  </a:lnTo>
                  <a:lnTo>
                    <a:pt x="276" y="1116"/>
                  </a:lnTo>
                  <a:lnTo>
                    <a:pt x="282" y="1134"/>
                  </a:lnTo>
                  <a:lnTo>
                    <a:pt x="294" y="1146"/>
                  </a:lnTo>
                  <a:lnTo>
                    <a:pt x="300" y="1146"/>
                  </a:lnTo>
                  <a:lnTo>
                    <a:pt x="306" y="1140"/>
                  </a:lnTo>
                  <a:lnTo>
                    <a:pt x="306" y="1104"/>
                  </a:lnTo>
                  <a:lnTo>
                    <a:pt x="336" y="1116"/>
                  </a:lnTo>
                  <a:lnTo>
                    <a:pt x="336" y="1140"/>
                  </a:lnTo>
                  <a:lnTo>
                    <a:pt x="342" y="1146"/>
                  </a:lnTo>
                  <a:lnTo>
                    <a:pt x="342" y="1152"/>
                  </a:lnTo>
                  <a:lnTo>
                    <a:pt x="348" y="1152"/>
                  </a:lnTo>
                  <a:lnTo>
                    <a:pt x="348" y="1140"/>
                  </a:lnTo>
                  <a:lnTo>
                    <a:pt x="360" y="1128"/>
                  </a:lnTo>
                  <a:lnTo>
                    <a:pt x="366" y="1116"/>
                  </a:lnTo>
                  <a:lnTo>
                    <a:pt x="366" y="1110"/>
                  </a:lnTo>
                  <a:lnTo>
                    <a:pt x="360" y="1104"/>
                  </a:lnTo>
                  <a:lnTo>
                    <a:pt x="360" y="1074"/>
                  </a:lnTo>
                  <a:lnTo>
                    <a:pt x="354" y="1062"/>
                  </a:lnTo>
                  <a:lnTo>
                    <a:pt x="354" y="1050"/>
                  </a:lnTo>
                  <a:close/>
                  <a:moveTo>
                    <a:pt x="264" y="1026"/>
                  </a:moveTo>
                  <a:lnTo>
                    <a:pt x="246" y="1062"/>
                  </a:lnTo>
                  <a:lnTo>
                    <a:pt x="264" y="1056"/>
                  </a:lnTo>
                  <a:lnTo>
                    <a:pt x="264" y="1026"/>
                  </a:lnTo>
                  <a:close/>
                  <a:moveTo>
                    <a:pt x="624" y="618"/>
                  </a:moveTo>
                  <a:lnTo>
                    <a:pt x="636" y="618"/>
                  </a:lnTo>
                  <a:lnTo>
                    <a:pt x="636" y="594"/>
                  </a:lnTo>
                  <a:lnTo>
                    <a:pt x="630" y="594"/>
                  </a:lnTo>
                  <a:lnTo>
                    <a:pt x="612" y="570"/>
                  </a:lnTo>
                  <a:lnTo>
                    <a:pt x="606" y="582"/>
                  </a:lnTo>
                  <a:lnTo>
                    <a:pt x="618" y="600"/>
                  </a:lnTo>
                  <a:lnTo>
                    <a:pt x="624" y="618"/>
                  </a:lnTo>
                  <a:close/>
                  <a:moveTo>
                    <a:pt x="546" y="72"/>
                  </a:moveTo>
                  <a:lnTo>
                    <a:pt x="552" y="96"/>
                  </a:lnTo>
                  <a:lnTo>
                    <a:pt x="558" y="102"/>
                  </a:lnTo>
                  <a:lnTo>
                    <a:pt x="570" y="108"/>
                  </a:lnTo>
                  <a:lnTo>
                    <a:pt x="576" y="114"/>
                  </a:lnTo>
                  <a:lnTo>
                    <a:pt x="576" y="132"/>
                  </a:lnTo>
                  <a:lnTo>
                    <a:pt x="564" y="144"/>
                  </a:lnTo>
                  <a:lnTo>
                    <a:pt x="564" y="150"/>
                  </a:lnTo>
                  <a:lnTo>
                    <a:pt x="570" y="156"/>
                  </a:lnTo>
                  <a:lnTo>
                    <a:pt x="576" y="168"/>
                  </a:lnTo>
                  <a:lnTo>
                    <a:pt x="582" y="174"/>
                  </a:lnTo>
                  <a:lnTo>
                    <a:pt x="582" y="186"/>
                  </a:lnTo>
                  <a:lnTo>
                    <a:pt x="576" y="186"/>
                  </a:lnTo>
                  <a:lnTo>
                    <a:pt x="564" y="180"/>
                  </a:lnTo>
                  <a:lnTo>
                    <a:pt x="552" y="180"/>
                  </a:lnTo>
                  <a:lnTo>
                    <a:pt x="540" y="174"/>
                  </a:lnTo>
                  <a:lnTo>
                    <a:pt x="528" y="174"/>
                  </a:lnTo>
                  <a:lnTo>
                    <a:pt x="522" y="168"/>
                  </a:lnTo>
                  <a:lnTo>
                    <a:pt x="522" y="180"/>
                  </a:lnTo>
                  <a:lnTo>
                    <a:pt x="540" y="198"/>
                  </a:lnTo>
                  <a:lnTo>
                    <a:pt x="516" y="228"/>
                  </a:lnTo>
                  <a:lnTo>
                    <a:pt x="522" y="240"/>
                  </a:lnTo>
                  <a:lnTo>
                    <a:pt x="528" y="246"/>
                  </a:lnTo>
                  <a:lnTo>
                    <a:pt x="528" y="252"/>
                  </a:lnTo>
                  <a:lnTo>
                    <a:pt x="534" y="258"/>
                  </a:lnTo>
                  <a:lnTo>
                    <a:pt x="546" y="264"/>
                  </a:lnTo>
                  <a:lnTo>
                    <a:pt x="552" y="270"/>
                  </a:lnTo>
                  <a:lnTo>
                    <a:pt x="564" y="276"/>
                  </a:lnTo>
                  <a:lnTo>
                    <a:pt x="570" y="282"/>
                  </a:lnTo>
                  <a:lnTo>
                    <a:pt x="576" y="282"/>
                  </a:lnTo>
                  <a:lnTo>
                    <a:pt x="576" y="318"/>
                  </a:lnTo>
                  <a:lnTo>
                    <a:pt x="582" y="330"/>
                  </a:lnTo>
                  <a:lnTo>
                    <a:pt x="600" y="330"/>
                  </a:lnTo>
                  <a:lnTo>
                    <a:pt x="600" y="300"/>
                  </a:lnTo>
                  <a:lnTo>
                    <a:pt x="636" y="300"/>
                  </a:lnTo>
                  <a:lnTo>
                    <a:pt x="642" y="294"/>
                  </a:lnTo>
                  <a:lnTo>
                    <a:pt x="606" y="270"/>
                  </a:lnTo>
                  <a:lnTo>
                    <a:pt x="588" y="270"/>
                  </a:lnTo>
                  <a:lnTo>
                    <a:pt x="576" y="264"/>
                  </a:lnTo>
                  <a:lnTo>
                    <a:pt x="570" y="264"/>
                  </a:lnTo>
                  <a:lnTo>
                    <a:pt x="558" y="258"/>
                  </a:lnTo>
                  <a:lnTo>
                    <a:pt x="558" y="246"/>
                  </a:lnTo>
                  <a:lnTo>
                    <a:pt x="564" y="240"/>
                  </a:lnTo>
                  <a:lnTo>
                    <a:pt x="576" y="234"/>
                  </a:lnTo>
                  <a:lnTo>
                    <a:pt x="600" y="246"/>
                  </a:lnTo>
                  <a:lnTo>
                    <a:pt x="606" y="252"/>
                  </a:lnTo>
                  <a:lnTo>
                    <a:pt x="618" y="240"/>
                  </a:lnTo>
                  <a:lnTo>
                    <a:pt x="630" y="234"/>
                  </a:lnTo>
                  <a:lnTo>
                    <a:pt x="636" y="234"/>
                  </a:lnTo>
                  <a:lnTo>
                    <a:pt x="690" y="252"/>
                  </a:lnTo>
                  <a:lnTo>
                    <a:pt x="726" y="270"/>
                  </a:lnTo>
                  <a:lnTo>
                    <a:pt x="756" y="282"/>
                  </a:lnTo>
                  <a:lnTo>
                    <a:pt x="768" y="282"/>
                  </a:lnTo>
                  <a:lnTo>
                    <a:pt x="768" y="270"/>
                  </a:lnTo>
                  <a:lnTo>
                    <a:pt x="762" y="258"/>
                  </a:lnTo>
                  <a:lnTo>
                    <a:pt x="762" y="222"/>
                  </a:lnTo>
                  <a:lnTo>
                    <a:pt x="780" y="204"/>
                  </a:lnTo>
                  <a:lnTo>
                    <a:pt x="792" y="204"/>
                  </a:lnTo>
                  <a:lnTo>
                    <a:pt x="798" y="210"/>
                  </a:lnTo>
                  <a:lnTo>
                    <a:pt x="816" y="210"/>
                  </a:lnTo>
                  <a:lnTo>
                    <a:pt x="840" y="198"/>
                  </a:lnTo>
                  <a:lnTo>
                    <a:pt x="858" y="180"/>
                  </a:lnTo>
                  <a:lnTo>
                    <a:pt x="804" y="144"/>
                  </a:lnTo>
                  <a:lnTo>
                    <a:pt x="804" y="120"/>
                  </a:lnTo>
                  <a:lnTo>
                    <a:pt x="798" y="108"/>
                  </a:lnTo>
                  <a:lnTo>
                    <a:pt x="792" y="102"/>
                  </a:lnTo>
                  <a:lnTo>
                    <a:pt x="786" y="102"/>
                  </a:lnTo>
                  <a:lnTo>
                    <a:pt x="774" y="114"/>
                  </a:lnTo>
                  <a:lnTo>
                    <a:pt x="774" y="126"/>
                  </a:lnTo>
                  <a:lnTo>
                    <a:pt x="756" y="120"/>
                  </a:lnTo>
                  <a:lnTo>
                    <a:pt x="720" y="114"/>
                  </a:lnTo>
                  <a:lnTo>
                    <a:pt x="678" y="102"/>
                  </a:lnTo>
                  <a:lnTo>
                    <a:pt x="648" y="90"/>
                  </a:lnTo>
                  <a:lnTo>
                    <a:pt x="624" y="72"/>
                  </a:lnTo>
                  <a:lnTo>
                    <a:pt x="552" y="24"/>
                  </a:lnTo>
                  <a:lnTo>
                    <a:pt x="516" y="6"/>
                  </a:lnTo>
                  <a:lnTo>
                    <a:pt x="498" y="0"/>
                  </a:lnTo>
                  <a:lnTo>
                    <a:pt x="498" y="18"/>
                  </a:lnTo>
                  <a:lnTo>
                    <a:pt x="510" y="30"/>
                  </a:lnTo>
                  <a:lnTo>
                    <a:pt x="516" y="42"/>
                  </a:lnTo>
                  <a:lnTo>
                    <a:pt x="528" y="54"/>
                  </a:lnTo>
                  <a:lnTo>
                    <a:pt x="534" y="66"/>
                  </a:lnTo>
                  <a:lnTo>
                    <a:pt x="546" y="72"/>
                  </a:lnTo>
                  <a:close/>
                  <a:moveTo>
                    <a:pt x="282" y="1458"/>
                  </a:moveTo>
                  <a:lnTo>
                    <a:pt x="306" y="1458"/>
                  </a:lnTo>
                  <a:lnTo>
                    <a:pt x="276" y="1440"/>
                  </a:lnTo>
                  <a:lnTo>
                    <a:pt x="282" y="1458"/>
                  </a:lnTo>
                  <a:close/>
                  <a:moveTo>
                    <a:pt x="300" y="1386"/>
                  </a:moveTo>
                  <a:lnTo>
                    <a:pt x="312" y="1398"/>
                  </a:lnTo>
                  <a:lnTo>
                    <a:pt x="318" y="1398"/>
                  </a:lnTo>
                  <a:lnTo>
                    <a:pt x="330" y="1386"/>
                  </a:lnTo>
                  <a:lnTo>
                    <a:pt x="336" y="1386"/>
                  </a:lnTo>
                  <a:lnTo>
                    <a:pt x="342" y="1380"/>
                  </a:lnTo>
                  <a:lnTo>
                    <a:pt x="342" y="1368"/>
                  </a:lnTo>
                  <a:lnTo>
                    <a:pt x="336" y="1362"/>
                  </a:lnTo>
                  <a:lnTo>
                    <a:pt x="318" y="1362"/>
                  </a:lnTo>
                  <a:lnTo>
                    <a:pt x="306" y="1368"/>
                  </a:lnTo>
                  <a:lnTo>
                    <a:pt x="300" y="1380"/>
                  </a:lnTo>
                  <a:lnTo>
                    <a:pt x="300" y="1386"/>
                  </a:lnTo>
                  <a:close/>
                  <a:moveTo>
                    <a:pt x="312" y="1416"/>
                  </a:moveTo>
                  <a:lnTo>
                    <a:pt x="300" y="1416"/>
                  </a:lnTo>
                  <a:lnTo>
                    <a:pt x="300" y="1428"/>
                  </a:lnTo>
                  <a:lnTo>
                    <a:pt x="318" y="1428"/>
                  </a:lnTo>
                  <a:lnTo>
                    <a:pt x="318" y="1422"/>
                  </a:lnTo>
                  <a:lnTo>
                    <a:pt x="312" y="1416"/>
                  </a:lnTo>
                  <a:close/>
                  <a:moveTo>
                    <a:pt x="336" y="1200"/>
                  </a:moveTo>
                  <a:lnTo>
                    <a:pt x="336" y="1206"/>
                  </a:lnTo>
                  <a:lnTo>
                    <a:pt x="330" y="1206"/>
                  </a:lnTo>
                  <a:lnTo>
                    <a:pt x="318" y="1212"/>
                  </a:lnTo>
                  <a:lnTo>
                    <a:pt x="342" y="1230"/>
                  </a:lnTo>
                  <a:lnTo>
                    <a:pt x="342" y="1218"/>
                  </a:lnTo>
                  <a:lnTo>
                    <a:pt x="336" y="1206"/>
                  </a:lnTo>
                  <a:lnTo>
                    <a:pt x="336" y="1200"/>
                  </a:lnTo>
                  <a:close/>
                  <a:moveTo>
                    <a:pt x="366" y="1170"/>
                  </a:moveTo>
                  <a:lnTo>
                    <a:pt x="366" y="1182"/>
                  </a:lnTo>
                  <a:lnTo>
                    <a:pt x="360" y="1194"/>
                  </a:lnTo>
                  <a:lnTo>
                    <a:pt x="378" y="1224"/>
                  </a:lnTo>
                  <a:lnTo>
                    <a:pt x="378" y="1200"/>
                  </a:lnTo>
                  <a:lnTo>
                    <a:pt x="372" y="1194"/>
                  </a:lnTo>
                  <a:lnTo>
                    <a:pt x="372" y="1176"/>
                  </a:lnTo>
                  <a:lnTo>
                    <a:pt x="366" y="1170"/>
                  </a:lnTo>
                  <a:close/>
                  <a:moveTo>
                    <a:pt x="36" y="1698"/>
                  </a:moveTo>
                  <a:lnTo>
                    <a:pt x="54" y="1698"/>
                  </a:lnTo>
                  <a:lnTo>
                    <a:pt x="60" y="1692"/>
                  </a:lnTo>
                  <a:lnTo>
                    <a:pt x="72" y="1692"/>
                  </a:lnTo>
                  <a:lnTo>
                    <a:pt x="42" y="1680"/>
                  </a:lnTo>
                  <a:lnTo>
                    <a:pt x="36" y="1686"/>
                  </a:lnTo>
                  <a:lnTo>
                    <a:pt x="36" y="1698"/>
                  </a:lnTo>
                  <a:close/>
                  <a:moveTo>
                    <a:pt x="114" y="1662"/>
                  </a:moveTo>
                  <a:lnTo>
                    <a:pt x="96" y="1632"/>
                  </a:lnTo>
                  <a:lnTo>
                    <a:pt x="96" y="1662"/>
                  </a:lnTo>
                  <a:lnTo>
                    <a:pt x="102" y="1674"/>
                  </a:lnTo>
                  <a:lnTo>
                    <a:pt x="114" y="1680"/>
                  </a:lnTo>
                  <a:lnTo>
                    <a:pt x="120" y="1680"/>
                  </a:lnTo>
                  <a:lnTo>
                    <a:pt x="126" y="1674"/>
                  </a:lnTo>
                  <a:lnTo>
                    <a:pt x="126" y="1662"/>
                  </a:lnTo>
                  <a:lnTo>
                    <a:pt x="114" y="1662"/>
                  </a:lnTo>
                  <a:close/>
                  <a:moveTo>
                    <a:pt x="12" y="1686"/>
                  </a:moveTo>
                  <a:lnTo>
                    <a:pt x="6" y="1686"/>
                  </a:lnTo>
                  <a:lnTo>
                    <a:pt x="0" y="1692"/>
                  </a:lnTo>
                  <a:lnTo>
                    <a:pt x="0" y="1704"/>
                  </a:lnTo>
                  <a:lnTo>
                    <a:pt x="6" y="1710"/>
                  </a:lnTo>
                  <a:lnTo>
                    <a:pt x="12" y="1710"/>
                  </a:lnTo>
                  <a:lnTo>
                    <a:pt x="24" y="1698"/>
                  </a:lnTo>
                  <a:lnTo>
                    <a:pt x="24" y="1686"/>
                  </a:lnTo>
                  <a:lnTo>
                    <a:pt x="12" y="1686"/>
                  </a:lnTo>
                  <a:close/>
                  <a:moveTo>
                    <a:pt x="168" y="1536"/>
                  </a:moveTo>
                  <a:lnTo>
                    <a:pt x="168" y="1542"/>
                  </a:lnTo>
                  <a:lnTo>
                    <a:pt x="180" y="1548"/>
                  </a:lnTo>
                  <a:lnTo>
                    <a:pt x="186" y="1548"/>
                  </a:lnTo>
                  <a:lnTo>
                    <a:pt x="186" y="1536"/>
                  </a:lnTo>
                  <a:lnTo>
                    <a:pt x="180" y="1530"/>
                  </a:lnTo>
                  <a:lnTo>
                    <a:pt x="168" y="1530"/>
                  </a:lnTo>
                  <a:lnTo>
                    <a:pt x="168" y="1536"/>
                  </a:lnTo>
                  <a:close/>
                  <a:moveTo>
                    <a:pt x="264" y="1494"/>
                  </a:moveTo>
                  <a:lnTo>
                    <a:pt x="252" y="1518"/>
                  </a:lnTo>
                  <a:lnTo>
                    <a:pt x="246" y="1536"/>
                  </a:lnTo>
                  <a:lnTo>
                    <a:pt x="246" y="1548"/>
                  </a:lnTo>
                  <a:lnTo>
                    <a:pt x="240" y="1554"/>
                  </a:lnTo>
                  <a:lnTo>
                    <a:pt x="240" y="1560"/>
                  </a:lnTo>
                  <a:lnTo>
                    <a:pt x="258" y="1566"/>
                  </a:lnTo>
                  <a:lnTo>
                    <a:pt x="264" y="1554"/>
                  </a:lnTo>
                  <a:lnTo>
                    <a:pt x="264" y="1548"/>
                  </a:lnTo>
                  <a:lnTo>
                    <a:pt x="270" y="1542"/>
                  </a:lnTo>
                  <a:lnTo>
                    <a:pt x="270" y="1524"/>
                  </a:lnTo>
                  <a:lnTo>
                    <a:pt x="288" y="1506"/>
                  </a:lnTo>
                  <a:lnTo>
                    <a:pt x="282" y="1500"/>
                  </a:lnTo>
                  <a:lnTo>
                    <a:pt x="282" y="1494"/>
                  </a:lnTo>
                  <a:lnTo>
                    <a:pt x="276" y="1488"/>
                  </a:lnTo>
                  <a:lnTo>
                    <a:pt x="264" y="1494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3" name="China" descr="© INSCALE GmbH, 05.05.2010&#10;http://www.presentationload.com/">
              <a:extLst>
                <a:ext uri="{FF2B5EF4-FFF2-40B4-BE49-F238E27FC236}">
                  <a16:creationId xmlns:a16="http://schemas.microsoft.com/office/drawing/2014/main" id="{AEE1FFF1-529D-7417-37E6-C5E2B1050CE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068025" y="3208411"/>
              <a:ext cx="1244813" cy="905713"/>
            </a:xfrm>
            <a:custGeom>
              <a:avLst/>
              <a:gdLst>
                <a:gd name="T0" fmla="*/ 2147483647 w 3660"/>
                <a:gd name="T1" fmla="*/ 2147483647 h 2826"/>
                <a:gd name="T2" fmla="*/ 2147483647 w 3660"/>
                <a:gd name="T3" fmla="*/ 2147483647 h 2826"/>
                <a:gd name="T4" fmla="*/ 2147483647 w 3660"/>
                <a:gd name="T5" fmla="*/ 2147483647 h 2826"/>
                <a:gd name="T6" fmla="*/ 2147483647 w 3660"/>
                <a:gd name="T7" fmla="*/ 2147483647 h 2826"/>
                <a:gd name="T8" fmla="*/ 2147483647 w 3660"/>
                <a:gd name="T9" fmla="*/ 2147483647 h 2826"/>
                <a:gd name="T10" fmla="*/ 2147483647 w 3660"/>
                <a:gd name="T11" fmla="*/ 2147483647 h 2826"/>
                <a:gd name="T12" fmla="*/ 2147483647 w 3660"/>
                <a:gd name="T13" fmla="*/ 2147483647 h 2826"/>
                <a:gd name="T14" fmla="*/ 2147483647 w 3660"/>
                <a:gd name="T15" fmla="*/ 2147483647 h 2826"/>
                <a:gd name="T16" fmla="*/ 2147483647 w 3660"/>
                <a:gd name="T17" fmla="*/ 2147483647 h 2826"/>
                <a:gd name="T18" fmla="*/ 2147483647 w 3660"/>
                <a:gd name="T19" fmla="*/ 2147483647 h 2826"/>
                <a:gd name="T20" fmla="*/ 2147483647 w 3660"/>
                <a:gd name="T21" fmla="*/ 2147483647 h 2826"/>
                <a:gd name="T22" fmla="*/ 2147483647 w 3660"/>
                <a:gd name="T23" fmla="*/ 2147483647 h 2826"/>
                <a:gd name="T24" fmla="*/ 2147483647 w 3660"/>
                <a:gd name="T25" fmla="*/ 2147483647 h 2826"/>
                <a:gd name="T26" fmla="*/ 2147483647 w 3660"/>
                <a:gd name="T27" fmla="*/ 2147483647 h 2826"/>
                <a:gd name="T28" fmla="*/ 2147483647 w 3660"/>
                <a:gd name="T29" fmla="*/ 2147483647 h 2826"/>
                <a:gd name="T30" fmla="*/ 2147483647 w 3660"/>
                <a:gd name="T31" fmla="*/ 2147483647 h 2826"/>
                <a:gd name="T32" fmla="*/ 2147483647 w 3660"/>
                <a:gd name="T33" fmla="*/ 2147483647 h 2826"/>
                <a:gd name="T34" fmla="*/ 2147483647 w 3660"/>
                <a:gd name="T35" fmla="*/ 2147483647 h 2826"/>
                <a:gd name="T36" fmla="*/ 2147483647 w 3660"/>
                <a:gd name="T37" fmla="*/ 2147483647 h 2826"/>
                <a:gd name="T38" fmla="*/ 2147483647 w 3660"/>
                <a:gd name="T39" fmla="*/ 2147483647 h 2826"/>
                <a:gd name="T40" fmla="*/ 2147483647 w 3660"/>
                <a:gd name="T41" fmla="*/ 2147483647 h 2826"/>
                <a:gd name="T42" fmla="*/ 2147483647 w 3660"/>
                <a:gd name="T43" fmla="*/ 2147483647 h 2826"/>
                <a:gd name="T44" fmla="*/ 2147483647 w 3660"/>
                <a:gd name="T45" fmla="*/ 2147483647 h 2826"/>
                <a:gd name="T46" fmla="*/ 0 w 3660"/>
                <a:gd name="T47" fmla="*/ 2147483647 h 2826"/>
                <a:gd name="T48" fmla="*/ 2147483647 w 3660"/>
                <a:gd name="T49" fmla="*/ 2147483647 h 2826"/>
                <a:gd name="T50" fmla="*/ 2147483647 w 3660"/>
                <a:gd name="T51" fmla="*/ 2147483647 h 2826"/>
                <a:gd name="T52" fmla="*/ 2147483647 w 3660"/>
                <a:gd name="T53" fmla="*/ 2147483647 h 2826"/>
                <a:gd name="T54" fmla="*/ 2147483647 w 3660"/>
                <a:gd name="T55" fmla="*/ 2147483647 h 2826"/>
                <a:gd name="T56" fmla="*/ 2147483647 w 3660"/>
                <a:gd name="T57" fmla="*/ 2147483647 h 2826"/>
                <a:gd name="T58" fmla="*/ 2147483647 w 3660"/>
                <a:gd name="T59" fmla="*/ 2147483647 h 2826"/>
                <a:gd name="T60" fmla="*/ 2147483647 w 3660"/>
                <a:gd name="T61" fmla="*/ 2147483647 h 2826"/>
                <a:gd name="T62" fmla="*/ 2147483647 w 3660"/>
                <a:gd name="T63" fmla="*/ 2147483647 h 2826"/>
                <a:gd name="T64" fmla="*/ 2147483647 w 3660"/>
                <a:gd name="T65" fmla="*/ 2147483647 h 2826"/>
                <a:gd name="T66" fmla="*/ 2147483647 w 3660"/>
                <a:gd name="T67" fmla="*/ 2147483647 h 2826"/>
                <a:gd name="T68" fmla="*/ 2147483647 w 3660"/>
                <a:gd name="T69" fmla="*/ 2147483647 h 2826"/>
                <a:gd name="T70" fmla="*/ 2147483647 w 3660"/>
                <a:gd name="T71" fmla="*/ 2147483647 h 2826"/>
                <a:gd name="T72" fmla="*/ 2147483647 w 3660"/>
                <a:gd name="T73" fmla="*/ 2147483647 h 2826"/>
                <a:gd name="T74" fmla="*/ 2147483647 w 3660"/>
                <a:gd name="T75" fmla="*/ 2147483647 h 2826"/>
                <a:gd name="T76" fmla="*/ 2147483647 w 3660"/>
                <a:gd name="T77" fmla="*/ 2147483647 h 2826"/>
                <a:gd name="T78" fmla="*/ 2147483647 w 3660"/>
                <a:gd name="T79" fmla="*/ 2147483647 h 2826"/>
                <a:gd name="T80" fmla="*/ 2147483647 w 3660"/>
                <a:gd name="T81" fmla="*/ 2147483647 h 2826"/>
                <a:gd name="T82" fmla="*/ 2147483647 w 3660"/>
                <a:gd name="T83" fmla="*/ 2147483647 h 2826"/>
                <a:gd name="T84" fmla="*/ 2147483647 w 3660"/>
                <a:gd name="T85" fmla="*/ 2147483647 h 2826"/>
                <a:gd name="T86" fmla="*/ 2147483647 w 3660"/>
                <a:gd name="T87" fmla="*/ 2147483647 h 2826"/>
                <a:gd name="T88" fmla="*/ 2147483647 w 3660"/>
                <a:gd name="T89" fmla="*/ 2147483647 h 2826"/>
                <a:gd name="T90" fmla="*/ 2147483647 w 3660"/>
                <a:gd name="T91" fmla="*/ 2147483647 h 2826"/>
                <a:gd name="T92" fmla="*/ 2147483647 w 3660"/>
                <a:gd name="T93" fmla="*/ 2147483647 h 2826"/>
                <a:gd name="T94" fmla="*/ 2147483647 w 3660"/>
                <a:gd name="T95" fmla="*/ 2147483647 h 2826"/>
                <a:gd name="T96" fmla="*/ 2147483647 w 3660"/>
                <a:gd name="T97" fmla="*/ 2147483647 h 2826"/>
                <a:gd name="T98" fmla="*/ 2147483647 w 3660"/>
                <a:gd name="T99" fmla="*/ 2147483647 h 2826"/>
                <a:gd name="T100" fmla="*/ 2147483647 w 3660"/>
                <a:gd name="T101" fmla="*/ 2147483647 h 2826"/>
                <a:gd name="T102" fmla="*/ 2147483647 w 3660"/>
                <a:gd name="T103" fmla="*/ 2147483647 h 2826"/>
                <a:gd name="T104" fmla="*/ 2147483647 w 3660"/>
                <a:gd name="T105" fmla="*/ 2147483647 h 2826"/>
                <a:gd name="T106" fmla="*/ 2147483647 w 3660"/>
                <a:gd name="T107" fmla="*/ 2147483647 h 2826"/>
                <a:gd name="T108" fmla="*/ 2147483647 w 3660"/>
                <a:gd name="T109" fmla="*/ 2147483647 h 2826"/>
                <a:gd name="T110" fmla="*/ 2147483647 w 3660"/>
                <a:gd name="T111" fmla="*/ 2147483647 h 2826"/>
                <a:gd name="T112" fmla="*/ 2147483647 w 3660"/>
                <a:gd name="T113" fmla="*/ 2147483647 h 2826"/>
                <a:gd name="T114" fmla="*/ 2147483647 w 3660"/>
                <a:gd name="T115" fmla="*/ 2147483647 h 2826"/>
                <a:gd name="T116" fmla="*/ 2147483647 w 3660"/>
                <a:gd name="T117" fmla="*/ 2147483647 h 2826"/>
                <a:gd name="T118" fmla="*/ 2147483647 w 3660"/>
                <a:gd name="T119" fmla="*/ 2147483647 h 2826"/>
                <a:gd name="T120" fmla="*/ 2147483647 w 3660"/>
                <a:gd name="T121" fmla="*/ 2147483647 h 2826"/>
                <a:gd name="T122" fmla="*/ 2147483647 w 3660"/>
                <a:gd name="T123" fmla="*/ 2147483647 h 28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660"/>
                <a:gd name="T187" fmla="*/ 0 h 2826"/>
                <a:gd name="T188" fmla="*/ 3660 w 3660"/>
                <a:gd name="T189" fmla="*/ 2826 h 282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660" h="2826">
                  <a:moveTo>
                    <a:pt x="2862" y="2688"/>
                  </a:moveTo>
                  <a:lnTo>
                    <a:pt x="2850" y="2682"/>
                  </a:lnTo>
                  <a:lnTo>
                    <a:pt x="2772" y="2682"/>
                  </a:lnTo>
                  <a:lnTo>
                    <a:pt x="2766" y="2700"/>
                  </a:lnTo>
                  <a:lnTo>
                    <a:pt x="2748" y="2694"/>
                  </a:lnTo>
                  <a:lnTo>
                    <a:pt x="2736" y="2718"/>
                  </a:lnTo>
                  <a:lnTo>
                    <a:pt x="2730" y="2724"/>
                  </a:lnTo>
                  <a:lnTo>
                    <a:pt x="2712" y="2760"/>
                  </a:lnTo>
                  <a:lnTo>
                    <a:pt x="2718" y="2772"/>
                  </a:lnTo>
                  <a:lnTo>
                    <a:pt x="2724" y="2790"/>
                  </a:lnTo>
                  <a:lnTo>
                    <a:pt x="2754" y="2820"/>
                  </a:lnTo>
                  <a:lnTo>
                    <a:pt x="2766" y="2826"/>
                  </a:lnTo>
                  <a:lnTo>
                    <a:pt x="2772" y="2826"/>
                  </a:lnTo>
                  <a:lnTo>
                    <a:pt x="2802" y="2820"/>
                  </a:lnTo>
                  <a:lnTo>
                    <a:pt x="2820" y="2820"/>
                  </a:lnTo>
                  <a:lnTo>
                    <a:pt x="2844" y="2808"/>
                  </a:lnTo>
                  <a:lnTo>
                    <a:pt x="2850" y="2802"/>
                  </a:lnTo>
                  <a:lnTo>
                    <a:pt x="2850" y="2754"/>
                  </a:lnTo>
                  <a:lnTo>
                    <a:pt x="2856" y="2742"/>
                  </a:lnTo>
                  <a:lnTo>
                    <a:pt x="2862" y="2736"/>
                  </a:lnTo>
                  <a:lnTo>
                    <a:pt x="2868" y="2724"/>
                  </a:lnTo>
                  <a:lnTo>
                    <a:pt x="2868" y="2700"/>
                  </a:lnTo>
                  <a:lnTo>
                    <a:pt x="2862" y="2688"/>
                  </a:lnTo>
                  <a:close/>
                  <a:moveTo>
                    <a:pt x="3660" y="624"/>
                  </a:moveTo>
                  <a:lnTo>
                    <a:pt x="3654" y="600"/>
                  </a:lnTo>
                  <a:lnTo>
                    <a:pt x="3660" y="570"/>
                  </a:lnTo>
                  <a:lnTo>
                    <a:pt x="3642" y="564"/>
                  </a:lnTo>
                  <a:lnTo>
                    <a:pt x="3642" y="540"/>
                  </a:lnTo>
                  <a:lnTo>
                    <a:pt x="3630" y="528"/>
                  </a:lnTo>
                  <a:lnTo>
                    <a:pt x="3630" y="510"/>
                  </a:lnTo>
                  <a:lnTo>
                    <a:pt x="3618" y="492"/>
                  </a:lnTo>
                  <a:lnTo>
                    <a:pt x="3636" y="486"/>
                  </a:lnTo>
                  <a:lnTo>
                    <a:pt x="3636" y="456"/>
                  </a:lnTo>
                  <a:lnTo>
                    <a:pt x="3612" y="444"/>
                  </a:lnTo>
                  <a:lnTo>
                    <a:pt x="3612" y="426"/>
                  </a:lnTo>
                  <a:lnTo>
                    <a:pt x="3606" y="414"/>
                  </a:lnTo>
                  <a:lnTo>
                    <a:pt x="3594" y="408"/>
                  </a:lnTo>
                  <a:lnTo>
                    <a:pt x="3552" y="408"/>
                  </a:lnTo>
                  <a:lnTo>
                    <a:pt x="3546" y="432"/>
                  </a:lnTo>
                  <a:lnTo>
                    <a:pt x="3516" y="432"/>
                  </a:lnTo>
                  <a:lnTo>
                    <a:pt x="3504" y="438"/>
                  </a:lnTo>
                  <a:lnTo>
                    <a:pt x="3498" y="438"/>
                  </a:lnTo>
                  <a:lnTo>
                    <a:pt x="3492" y="444"/>
                  </a:lnTo>
                  <a:lnTo>
                    <a:pt x="3492" y="462"/>
                  </a:lnTo>
                  <a:lnTo>
                    <a:pt x="3462" y="456"/>
                  </a:lnTo>
                  <a:lnTo>
                    <a:pt x="3462" y="468"/>
                  </a:lnTo>
                  <a:lnTo>
                    <a:pt x="3444" y="468"/>
                  </a:lnTo>
                  <a:lnTo>
                    <a:pt x="3432" y="456"/>
                  </a:lnTo>
                  <a:lnTo>
                    <a:pt x="3408" y="462"/>
                  </a:lnTo>
                  <a:lnTo>
                    <a:pt x="3366" y="432"/>
                  </a:lnTo>
                  <a:lnTo>
                    <a:pt x="3366" y="420"/>
                  </a:lnTo>
                  <a:lnTo>
                    <a:pt x="3360" y="408"/>
                  </a:lnTo>
                  <a:lnTo>
                    <a:pt x="3360" y="402"/>
                  </a:lnTo>
                  <a:lnTo>
                    <a:pt x="3354" y="396"/>
                  </a:lnTo>
                  <a:lnTo>
                    <a:pt x="3336" y="396"/>
                  </a:lnTo>
                  <a:lnTo>
                    <a:pt x="3318" y="366"/>
                  </a:lnTo>
                  <a:lnTo>
                    <a:pt x="3276" y="366"/>
                  </a:lnTo>
                  <a:lnTo>
                    <a:pt x="3258" y="348"/>
                  </a:lnTo>
                  <a:lnTo>
                    <a:pt x="3246" y="342"/>
                  </a:lnTo>
                  <a:lnTo>
                    <a:pt x="3228" y="324"/>
                  </a:lnTo>
                  <a:lnTo>
                    <a:pt x="3216" y="324"/>
                  </a:lnTo>
                  <a:lnTo>
                    <a:pt x="3204" y="336"/>
                  </a:lnTo>
                  <a:lnTo>
                    <a:pt x="3192" y="330"/>
                  </a:lnTo>
                  <a:lnTo>
                    <a:pt x="3186" y="324"/>
                  </a:lnTo>
                  <a:lnTo>
                    <a:pt x="3174" y="318"/>
                  </a:lnTo>
                  <a:lnTo>
                    <a:pt x="3126" y="318"/>
                  </a:lnTo>
                  <a:lnTo>
                    <a:pt x="3114" y="312"/>
                  </a:lnTo>
                  <a:lnTo>
                    <a:pt x="3108" y="306"/>
                  </a:lnTo>
                  <a:lnTo>
                    <a:pt x="3084" y="294"/>
                  </a:lnTo>
                  <a:lnTo>
                    <a:pt x="3078" y="288"/>
                  </a:lnTo>
                  <a:lnTo>
                    <a:pt x="3072" y="288"/>
                  </a:lnTo>
                  <a:lnTo>
                    <a:pt x="3066" y="264"/>
                  </a:lnTo>
                  <a:lnTo>
                    <a:pt x="3054" y="264"/>
                  </a:lnTo>
                  <a:lnTo>
                    <a:pt x="3048" y="252"/>
                  </a:lnTo>
                  <a:lnTo>
                    <a:pt x="3030" y="234"/>
                  </a:lnTo>
                  <a:lnTo>
                    <a:pt x="3024" y="222"/>
                  </a:lnTo>
                  <a:lnTo>
                    <a:pt x="2976" y="198"/>
                  </a:lnTo>
                  <a:lnTo>
                    <a:pt x="2964" y="198"/>
                  </a:lnTo>
                  <a:lnTo>
                    <a:pt x="2952" y="168"/>
                  </a:lnTo>
                  <a:lnTo>
                    <a:pt x="2904" y="144"/>
                  </a:lnTo>
                  <a:lnTo>
                    <a:pt x="2898" y="114"/>
                  </a:lnTo>
                  <a:lnTo>
                    <a:pt x="2892" y="114"/>
                  </a:lnTo>
                  <a:lnTo>
                    <a:pt x="2886" y="108"/>
                  </a:lnTo>
                  <a:lnTo>
                    <a:pt x="2874" y="108"/>
                  </a:lnTo>
                  <a:lnTo>
                    <a:pt x="2862" y="96"/>
                  </a:lnTo>
                  <a:lnTo>
                    <a:pt x="2850" y="90"/>
                  </a:lnTo>
                  <a:lnTo>
                    <a:pt x="2838" y="78"/>
                  </a:lnTo>
                  <a:lnTo>
                    <a:pt x="2832" y="78"/>
                  </a:lnTo>
                  <a:lnTo>
                    <a:pt x="2832" y="66"/>
                  </a:lnTo>
                  <a:lnTo>
                    <a:pt x="2820" y="60"/>
                  </a:lnTo>
                  <a:lnTo>
                    <a:pt x="2814" y="54"/>
                  </a:lnTo>
                  <a:lnTo>
                    <a:pt x="2802" y="48"/>
                  </a:lnTo>
                  <a:lnTo>
                    <a:pt x="2796" y="42"/>
                  </a:lnTo>
                  <a:lnTo>
                    <a:pt x="2724" y="42"/>
                  </a:lnTo>
                  <a:lnTo>
                    <a:pt x="2688" y="18"/>
                  </a:lnTo>
                  <a:lnTo>
                    <a:pt x="2652" y="0"/>
                  </a:lnTo>
                  <a:lnTo>
                    <a:pt x="2598" y="12"/>
                  </a:lnTo>
                  <a:lnTo>
                    <a:pt x="2556" y="6"/>
                  </a:lnTo>
                  <a:lnTo>
                    <a:pt x="2550" y="18"/>
                  </a:lnTo>
                  <a:lnTo>
                    <a:pt x="2514" y="24"/>
                  </a:lnTo>
                  <a:lnTo>
                    <a:pt x="2472" y="66"/>
                  </a:lnTo>
                  <a:lnTo>
                    <a:pt x="2466" y="66"/>
                  </a:lnTo>
                  <a:lnTo>
                    <a:pt x="2466" y="78"/>
                  </a:lnTo>
                  <a:lnTo>
                    <a:pt x="2472" y="78"/>
                  </a:lnTo>
                  <a:lnTo>
                    <a:pt x="2490" y="84"/>
                  </a:lnTo>
                  <a:lnTo>
                    <a:pt x="2502" y="84"/>
                  </a:lnTo>
                  <a:lnTo>
                    <a:pt x="2508" y="90"/>
                  </a:lnTo>
                  <a:lnTo>
                    <a:pt x="2520" y="90"/>
                  </a:lnTo>
                  <a:lnTo>
                    <a:pt x="2532" y="102"/>
                  </a:lnTo>
                  <a:lnTo>
                    <a:pt x="2544" y="108"/>
                  </a:lnTo>
                  <a:lnTo>
                    <a:pt x="2550" y="114"/>
                  </a:lnTo>
                  <a:lnTo>
                    <a:pt x="2550" y="126"/>
                  </a:lnTo>
                  <a:lnTo>
                    <a:pt x="2532" y="144"/>
                  </a:lnTo>
                  <a:lnTo>
                    <a:pt x="2532" y="216"/>
                  </a:lnTo>
                  <a:lnTo>
                    <a:pt x="2538" y="258"/>
                  </a:lnTo>
                  <a:lnTo>
                    <a:pt x="2544" y="264"/>
                  </a:lnTo>
                  <a:lnTo>
                    <a:pt x="2556" y="264"/>
                  </a:lnTo>
                  <a:lnTo>
                    <a:pt x="2556" y="276"/>
                  </a:lnTo>
                  <a:lnTo>
                    <a:pt x="2550" y="282"/>
                  </a:lnTo>
                  <a:lnTo>
                    <a:pt x="2538" y="288"/>
                  </a:lnTo>
                  <a:lnTo>
                    <a:pt x="2514" y="288"/>
                  </a:lnTo>
                  <a:lnTo>
                    <a:pt x="2514" y="300"/>
                  </a:lnTo>
                  <a:lnTo>
                    <a:pt x="2496" y="318"/>
                  </a:lnTo>
                  <a:lnTo>
                    <a:pt x="2484" y="318"/>
                  </a:lnTo>
                  <a:lnTo>
                    <a:pt x="2478" y="312"/>
                  </a:lnTo>
                  <a:lnTo>
                    <a:pt x="2442" y="312"/>
                  </a:lnTo>
                  <a:lnTo>
                    <a:pt x="2406" y="288"/>
                  </a:lnTo>
                  <a:lnTo>
                    <a:pt x="2406" y="372"/>
                  </a:lnTo>
                  <a:lnTo>
                    <a:pt x="2412" y="384"/>
                  </a:lnTo>
                  <a:lnTo>
                    <a:pt x="2418" y="408"/>
                  </a:lnTo>
                  <a:lnTo>
                    <a:pt x="2424" y="420"/>
                  </a:lnTo>
                  <a:lnTo>
                    <a:pt x="2418" y="420"/>
                  </a:lnTo>
                  <a:lnTo>
                    <a:pt x="2418" y="438"/>
                  </a:lnTo>
                  <a:lnTo>
                    <a:pt x="2424" y="450"/>
                  </a:lnTo>
                  <a:lnTo>
                    <a:pt x="2436" y="456"/>
                  </a:lnTo>
                  <a:lnTo>
                    <a:pt x="2442" y="462"/>
                  </a:lnTo>
                  <a:lnTo>
                    <a:pt x="2460" y="462"/>
                  </a:lnTo>
                  <a:lnTo>
                    <a:pt x="2460" y="456"/>
                  </a:lnTo>
                  <a:lnTo>
                    <a:pt x="2454" y="456"/>
                  </a:lnTo>
                  <a:lnTo>
                    <a:pt x="2460" y="450"/>
                  </a:lnTo>
                  <a:lnTo>
                    <a:pt x="2514" y="450"/>
                  </a:lnTo>
                  <a:lnTo>
                    <a:pt x="2526" y="462"/>
                  </a:lnTo>
                  <a:lnTo>
                    <a:pt x="2538" y="468"/>
                  </a:lnTo>
                  <a:lnTo>
                    <a:pt x="2544" y="468"/>
                  </a:lnTo>
                  <a:lnTo>
                    <a:pt x="2550" y="462"/>
                  </a:lnTo>
                  <a:lnTo>
                    <a:pt x="2550" y="438"/>
                  </a:lnTo>
                  <a:lnTo>
                    <a:pt x="2616" y="438"/>
                  </a:lnTo>
                  <a:lnTo>
                    <a:pt x="2616" y="450"/>
                  </a:lnTo>
                  <a:lnTo>
                    <a:pt x="2622" y="456"/>
                  </a:lnTo>
                  <a:lnTo>
                    <a:pt x="2634" y="462"/>
                  </a:lnTo>
                  <a:lnTo>
                    <a:pt x="2652" y="462"/>
                  </a:lnTo>
                  <a:lnTo>
                    <a:pt x="2658" y="468"/>
                  </a:lnTo>
                  <a:lnTo>
                    <a:pt x="2670" y="474"/>
                  </a:lnTo>
                  <a:lnTo>
                    <a:pt x="2682" y="486"/>
                  </a:lnTo>
                  <a:lnTo>
                    <a:pt x="2706" y="498"/>
                  </a:lnTo>
                  <a:lnTo>
                    <a:pt x="2718" y="498"/>
                  </a:lnTo>
                  <a:lnTo>
                    <a:pt x="2724" y="510"/>
                  </a:lnTo>
                  <a:lnTo>
                    <a:pt x="2748" y="534"/>
                  </a:lnTo>
                  <a:lnTo>
                    <a:pt x="2748" y="540"/>
                  </a:lnTo>
                  <a:lnTo>
                    <a:pt x="2742" y="546"/>
                  </a:lnTo>
                  <a:lnTo>
                    <a:pt x="2706" y="546"/>
                  </a:lnTo>
                  <a:lnTo>
                    <a:pt x="2700" y="540"/>
                  </a:lnTo>
                  <a:lnTo>
                    <a:pt x="2688" y="534"/>
                  </a:lnTo>
                  <a:lnTo>
                    <a:pt x="2658" y="534"/>
                  </a:lnTo>
                  <a:lnTo>
                    <a:pt x="2652" y="540"/>
                  </a:lnTo>
                  <a:lnTo>
                    <a:pt x="2646" y="540"/>
                  </a:lnTo>
                  <a:lnTo>
                    <a:pt x="2628" y="558"/>
                  </a:lnTo>
                  <a:lnTo>
                    <a:pt x="2598" y="552"/>
                  </a:lnTo>
                  <a:lnTo>
                    <a:pt x="2598" y="570"/>
                  </a:lnTo>
                  <a:lnTo>
                    <a:pt x="2586" y="570"/>
                  </a:lnTo>
                  <a:lnTo>
                    <a:pt x="2550" y="588"/>
                  </a:lnTo>
                  <a:lnTo>
                    <a:pt x="2544" y="594"/>
                  </a:lnTo>
                  <a:lnTo>
                    <a:pt x="2550" y="606"/>
                  </a:lnTo>
                  <a:lnTo>
                    <a:pt x="2562" y="618"/>
                  </a:lnTo>
                  <a:lnTo>
                    <a:pt x="2538" y="642"/>
                  </a:lnTo>
                  <a:lnTo>
                    <a:pt x="2466" y="642"/>
                  </a:lnTo>
                  <a:lnTo>
                    <a:pt x="2466" y="666"/>
                  </a:lnTo>
                  <a:lnTo>
                    <a:pt x="2460" y="672"/>
                  </a:lnTo>
                  <a:lnTo>
                    <a:pt x="2454" y="684"/>
                  </a:lnTo>
                  <a:lnTo>
                    <a:pt x="2442" y="690"/>
                  </a:lnTo>
                  <a:lnTo>
                    <a:pt x="2424" y="690"/>
                  </a:lnTo>
                  <a:lnTo>
                    <a:pt x="2412" y="696"/>
                  </a:lnTo>
                  <a:lnTo>
                    <a:pt x="2388" y="696"/>
                  </a:lnTo>
                  <a:lnTo>
                    <a:pt x="2376" y="690"/>
                  </a:lnTo>
                  <a:lnTo>
                    <a:pt x="2370" y="684"/>
                  </a:lnTo>
                  <a:lnTo>
                    <a:pt x="2358" y="678"/>
                  </a:lnTo>
                  <a:lnTo>
                    <a:pt x="2352" y="672"/>
                  </a:lnTo>
                  <a:lnTo>
                    <a:pt x="2346" y="672"/>
                  </a:lnTo>
                  <a:lnTo>
                    <a:pt x="2340" y="666"/>
                  </a:lnTo>
                  <a:lnTo>
                    <a:pt x="2316" y="666"/>
                  </a:lnTo>
                  <a:lnTo>
                    <a:pt x="2304" y="672"/>
                  </a:lnTo>
                  <a:lnTo>
                    <a:pt x="2304" y="684"/>
                  </a:lnTo>
                  <a:lnTo>
                    <a:pt x="2298" y="696"/>
                  </a:lnTo>
                  <a:lnTo>
                    <a:pt x="2298" y="708"/>
                  </a:lnTo>
                  <a:lnTo>
                    <a:pt x="2304" y="720"/>
                  </a:lnTo>
                  <a:lnTo>
                    <a:pt x="2322" y="738"/>
                  </a:lnTo>
                  <a:lnTo>
                    <a:pt x="2334" y="744"/>
                  </a:lnTo>
                  <a:lnTo>
                    <a:pt x="2352" y="762"/>
                  </a:lnTo>
                  <a:lnTo>
                    <a:pt x="2364" y="768"/>
                  </a:lnTo>
                  <a:lnTo>
                    <a:pt x="2364" y="774"/>
                  </a:lnTo>
                  <a:lnTo>
                    <a:pt x="2358" y="780"/>
                  </a:lnTo>
                  <a:lnTo>
                    <a:pt x="2352" y="792"/>
                  </a:lnTo>
                  <a:lnTo>
                    <a:pt x="2340" y="804"/>
                  </a:lnTo>
                  <a:lnTo>
                    <a:pt x="2316" y="804"/>
                  </a:lnTo>
                  <a:lnTo>
                    <a:pt x="2316" y="810"/>
                  </a:lnTo>
                  <a:lnTo>
                    <a:pt x="2310" y="822"/>
                  </a:lnTo>
                  <a:lnTo>
                    <a:pt x="2310" y="828"/>
                  </a:lnTo>
                  <a:lnTo>
                    <a:pt x="2298" y="852"/>
                  </a:lnTo>
                  <a:lnTo>
                    <a:pt x="2286" y="858"/>
                  </a:lnTo>
                  <a:lnTo>
                    <a:pt x="2262" y="858"/>
                  </a:lnTo>
                  <a:lnTo>
                    <a:pt x="2244" y="882"/>
                  </a:lnTo>
                  <a:lnTo>
                    <a:pt x="2088" y="882"/>
                  </a:lnTo>
                  <a:lnTo>
                    <a:pt x="2070" y="894"/>
                  </a:lnTo>
                  <a:lnTo>
                    <a:pt x="2010" y="930"/>
                  </a:lnTo>
                  <a:lnTo>
                    <a:pt x="1992" y="942"/>
                  </a:lnTo>
                  <a:lnTo>
                    <a:pt x="1986" y="948"/>
                  </a:lnTo>
                  <a:lnTo>
                    <a:pt x="1968" y="948"/>
                  </a:lnTo>
                  <a:lnTo>
                    <a:pt x="1962" y="942"/>
                  </a:lnTo>
                  <a:lnTo>
                    <a:pt x="1956" y="942"/>
                  </a:lnTo>
                  <a:lnTo>
                    <a:pt x="1950" y="930"/>
                  </a:lnTo>
                  <a:lnTo>
                    <a:pt x="1950" y="924"/>
                  </a:lnTo>
                  <a:lnTo>
                    <a:pt x="1938" y="924"/>
                  </a:lnTo>
                  <a:lnTo>
                    <a:pt x="1926" y="930"/>
                  </a:lnTo>
                  <a:lnTo>
                    <a:pt x="1914" y="930"/>
                  </a:lnTo>
                  <a:lnTo>
                    <a:pt x="1908" y="936"/>
                  </a:lnTo>
                  <a:lnTo>
                    <a:pt x="1896" y="936"/>
                  </a:lnTo>
                  <a:lnTo>
                    <a:pt x="1890" y="930"/>
                  </a:lnTo>
                  <a:lnTo>
                    <a:pt x="1866" y="918"/>
                  </a:lnTo>
                  <a:lnTo>
                    <a:pt x="1848" y="912"/>
                  </a:lnTo>
                  <a:lnTo>
                    <a:pt x="1800" y="912"/>
                  </a:lnTo>
                  <a:lnTo>
                    <a:pt x="1776" y="906"/>
                  </a:lnTo>
                  <a:lnTo>
                    <a:pt x="1764" y="900"/>
                  </a:lnTo>
                  <a:lnTo>
                    <a:pt x="1758" y="888"/>
                  </a:lnTo>
                  <a:lnTo>
                    <a:pt x="1740" y="870"/>
                  </a:lnTo>
                  <a:lnTo>
                    <a:pt x="1728" y="870"/>
                  </a:lnTo>
                  <a:lnTo>
                    <a:pt x="1710" y="864"/>
                  </a:lnTo>
                  <a:lnTo>
                    <a:pt x="1656" y="864"/>
                  </a:lnTo>
                  <a:lnTo>
                    <a:pt x="1650" y="858"/>
                  </a:lnTo>
                  <a:lnTo>
                    <a:pt x="1644" y="858"/>
                  </a:lnTo>
                  <a:lnTo>
                    <a:pt x="1632" y="852"/>
                  </a:lnTo>
                  <a:lnTo>
                    <a:pt x="1620" y="852"/>
                  </a:lnTo>
                  <a:lnTo>
                    <a:pt x="1614" y="858"/>
                  </a:lnTo>
                  <a:lnTo>
                    <a:pt x="1602" y="864"/>
                  </a:lnTo>
                  <a:lnTo>
                    <a:pt x="1596" y="870"/>
                  </a:lnTo>
                  <a:lnTo>
                    <a:pt x="1560" y="864"/>
                  </a:lnTo>
                  <a:lnTo>
                    <a:pt x="1512" y="864"/>
                  </a:lnTo>
                  <a:lnTo>
                    <a:pt x="1458" y="858"/>
                  </a:lnTo>
                  <a:lnTo>
                    <a:pt x="1398" y="864"/>
                  </a:lnTo>
                  <a:lnTo>
                    <a:pt x="1386" y="858"/>
                  </a:lnTo>
                  <a:lnTo>
                    <a:pt x="1380" y="846"/>
                  </a:lnTo>
                  <a:lnTo>
                    <a:pt x="1368" y="840"/>
                  </a:lnTo>
                  <a:lnTo>
                    <a:pt x="1338" y="810"/>
                  </a:lnTo>
                  <a:lnTo>
                    <a:pt x="1332" y="798"/>
                  </a:lnTo>
                  <a:lnTo>
                    <a:pt x="1290" y="756"/>
                  </a:lnTo>
                  <a:lnTo>
                    <a:pt x="1278" y="732"/>
                  </a:lnTo>
                  <a:lnTo>
                    <a:pt x="1242" y="732"/>
                  </a:lnTo>
                  <a:lnTo>
                    <a:pt x="1236" y="726"/>
                  </a:lnTo>
                  <a:lnTo>
                    <a:pt x="1224" y="726"/>
                  </a:lnTo>
                  <a:lnTo>
                    <a:pt x="1200" y="714"/>
                  </a:lnTo>
                  <a:lnTo>
                    <a:pt x="1194" y="714"/>
                  </a:lnTo>
                  <a:lnTo>
                    <a:pt x="1188" y="708"/>
                  </a:lnTo>
                  <a:lnTo>
                    <a:pt x="1182" y="708"/>
                  </a:lnTo>
                  <a:lnTo>
                    <a:pt x="1176" y="696"/>
                  </a:lnTo>
                  <a:lnTo>
                    <a:pt x="1164" y="690"/>
                  </a:lnTo>
                  <a:lnTo>
                    <a:pt x="1158" y="690"/>
                  </a:lnTo>
                  <a:lnTo>
                    <a:pt x="1146" y="684"/>
                  </a:lnTo>
                  <a:lnTo>
                    <a:pt x="1140" y="684"/>
                  </a:lnTo>
                  <a:lnTo>
                    <a:pt x="1134" y="678"/>
                  </a:lnTo>
                  <a:lnTo>
                    <a:pt x="1038" y="678"/>
                  </a:lnTo>
                  <a:lnTo>
                    <a:pt x="1014" y="672"/>
                  </a:lnTo>
                  <a:lnTo>
                    <a:pt x="996" y="666"/>
                  </a:lnTo>
                  <a:lnTo>
                    <a:pt x="990" y="666"/>
                  </a:lnTo>
                  <a:lnTo>
                    <a:pt x="978" y="660"/>
                  </a:lnTo>
                  <a:lnTo>
                    <a:pt x="966" y="660"/>
                  </a:lnTo>
                  <a:lnTo>
                    <a:pt x="954" y="654"/>
                  </a:lnTo>
                  <a:lnTo>
                    <a:pt x="948" y="648"/>
                  </a:lnTo>
                  <a:lnTo>
                    <a:pt x="942" y="636"/>
                  </a:lnTo>
                  <a:lnTo>
                    <a:pt x="936" y="618"/>
                  </a:lnTo>
                  <a:lnTo>
                    <a:pt x="936" y="606"/>
                  </a:lnTo>
                  <a:lnTo>
                    <a:pt x="948" y="594"/>
                  </a:lnTo>
                  <a:lnTo>
                    <a:pt x="948" y="588"/>
                  </a:lnTo>
                  <a:lnTo>
                    <a:pt x="942" y="582"/>
                  </a:lnTo>
                  <a:lnTo>
                    <a:pt x="936" y="570"/>
                  </a:lnTo>
                  <a:lnTo>
                    <a:pt x="930" y="564"/>
                  </a:lnTo>
                  <a:lnTo>
                    <a:pt x="930" y="552"/>
                  </a:lnTo>
                  <a:lnTo>
                    <a:pt x="924" y="540"/>
                  </a:lnTo>
                  <a:lnTo>
                    <a:pt x="912" y="528"/>
                  </a:lnTo>
                  <a:lnTo>
                    <a:pt x="888" y="510"/>
                  </a:lnTo>
                  <a:lnTo>
                    <a:pt x="876" y="492"/>
                  </a:lnTo>
                  <a:lnTo>
                    <a:pt x="870" y="480"/>
                  </a:lnTo>
                  <a:lnTo>
                    <a:pt x="852" y="462"/>
                  </a:lnTo>
                  <a:lnTo>
                    <a:pt x="834" y="456"/>
                  </a:lnTo>
                  <a:lnTo>
                    <a:pt x="822" y="450"/>
                  </a:lnTo>
                  <a:lnTo>
                    <a:pt x="810" y="450"/>
                  </a:lnTo>
                  <a:lnTo>
                    <a:pt x="804" y="444"/>
                  </a:lnTo>
                  <a:lnTo>
                    <a:pt x="786" y="432"/>
                  </a:lnTo>
                  <a:lnTo>
                    <a:pt x="750" y="444"/>
                  </a:lnTo>
                  <a:lnTo>
                    <a:pt x="726" y="420"/>
                  </a:lnTo>
                  <a:lnTo>
                    <a:pt x="720" y="408"/>
                  </a:lnTo>
                  <a:lnTo>
                    <a:pt x="708" y="408"/>
                  </a:lnTo>
                  <a:lnTo>
                    <a:pt x="696" y="402"/>
                  </a:lnTo>
                  <a:lnTo>
                    <a:pt x="684" y="402"/>
                  </a:lnTo>
                  <a:lnTo>
                    <a:pt x="672" y="396"/>
                  </a:lnTo>
                  <a:lnTo>
                    <a:pt x="672" y="378"/>
                  </a:lnTo>
                  <a:lnTo>
                    <a:pt x="648" y="378"/>
                  </a:lnTo>
                  <a:lnTo>
                    <a:pt x="654" y="372"/>
                  </a:lnTo>
                  <a:lnTo>
                    <a:pt x="654" y="360"/>
                  </a:lnTo>
                  <a:lnTo>
                    <a:pt x="648" y="354"/>
                  </a:lnTo>
                  <a:lnTo>
                    <a:pt x="612" y="354"/>
                  </a:lnTo>
                  <a:lnTo>
                    <a:pt x="600" y="348"/>
                  </a:lnTo>
                  <a:lnTo>
                    <a:pt x="582" y="348"/>
                  </a:lnTo>
                  <a:lnTo>
                    <a:pt x="576" y="354"/>
                  </a:lnTo>
                  <a:lnTo>
                    <a:pt x="576" y="360"/>
                  </a:lnTo>
                  <a:lnTo>
                    <a:pt x="594" y="378"/>
                  </a:lnTo>
                  <a:lnTo>
                    <a:pt x="594" y="390"/>
                  </a:lnTo>
                  <a:lnTo>
                    <a:pt x="588" y="396"/>
                  </a:lnTo>
                  <a:lnTo>
                    <a:pt x="546" y="396"/>
                  </a:lnTo>
                  <a:lnTo>
                    <a:pt x="534" y="408"/>
                  </a:lnTo>
                  <a:lnTo>
                    <a:pt x="534" y="426"/>
                  </a:lnTo>
                  <a:lnTo>
                    <a:pt x="546" y="450"/>
                  </a:lnTo>
                  <a:lnTo>
                    <a:pt x="558" y="462"/>
                  </a:lnTo>
                  <a:lnTo>
                    <a:pt x="570" y="486"/>
                  </a:lnTo>
                  <a:lnTo>
                    <a:pt x="570" y="504"/>
                  </a:lnTo>
                  <a:lnTo>
                    <a:pt x="564" y="510"/>
                  </a:lnTo>
                  <a:lnTo>
                    <a:pt x="546" y="510"/>
                  </a:lnTo>
                  <a:lnTo>
                    <a:pt x="528" y="528"/>
                  </a:lnTo>
                  <a:lnTo>
                    <a:pt x="516" y="516"/>
                  </a:lnTo>
                  <a:lnTo>
                    <a:pt x="468" y="516"/>
                  </a:lnTo>
                  <a:lnTo>
                    <a:pt x="444" y="504"/>
                  </a:lnTo>
                  <a:lnTo>
                    <a:pt x="432" y="504"/>
                  </a:lnTo>
                  <a:lnTo>
                    <a:pt x="420" y="498"/>
                  </a:lnTo>
                  <a:lnTo>
                    <a:pt x="408" y="498"/>
                  </a:lnTo>
                  <a:lnTo>
                    <a:pt x="408" y="636"/>
                  </a:lnTo>
                  <a:lnTo>
                    <a:pt x="414" y="636"/>
                  </a:lnTo>
                  <a:lnTo>
                    <a:pt x="420" y="642"/>
                  </a:lnTo>
                  <a:lnTo>
                    <a:pt x="426" y="642"/>
                  </a:lnTo>
                  <a:lnTo>
                    <a:pt x="432" y="648"/>
                  </a:lnTo>
                  <a:lnTo>
                    <a:pt x="432" y="660"/>
                  </a:lnTo>
                  <a:lnTo>
                    <a:pt x="426" y="666"/>
                  </a:lnTo>
                  <a:lnTo>
                    <a:pt x="420" y="666"/>
                  </a:lnTo>
                  <a:lnTo>
                    <a:pt x="408" y="654"/>
                  </a:lnTo>
                  <a:lnTo>
                    <a:pt x="390" y="666"/>
                  </a:lnTo>
                  <a:lnTo>
                    <a:pt x="384" y="660"/>
                  </a:lnTo>
                  <a:lnTo>
                    <a:pt x="378" y="648"/>
                  </a:lnTo>
                  <a:lnTo>
                    <a:pt x="372" y="642"/>
                  </a:lnTo>
                  <a:lnTo>
                    <a:pt x="360" y="642"/>
                  </a:lnTo>
                  <a:lnTo>
                    <a:pt x="324" y="660"/>
                  </a:lnTo>
                  <a:lnTo>
                    <a:pt x="312" y="660"/>
                  </a:lnTo>
                  <a:lnTo>
                    <a:pt x="300" y="666"/>
                  </a:lnTo>
                  <a:lnTo>
                    <a:pt x="288" y="666"/>
                  </a:lnTo>
                  <a:lnTo>
                    <a:pt x="276" y="672"/>
                  </a:lnTo>
                  <a:lnTo>
                    <a:pt x="270" y="678"/>
                  </a:lnTo>
                  <a:lnTo>
                    <a:pt x="270" y="684"/>
                  </a:lnTo>
                  <a:lnTo>
                    <a:pt x="276" y="690"/>
                  </a:lnTo>
                  <a:lnTo>
                    <a:pt x="288" y="696"/>
                  </a:lnTo>
                  <a:lnTo>
                    <a:pt x="306" y="696"/>
                  </a:lnTo>
                  <a:lnTo>
                    <a:pt x="306" y="726"/>
                  </a:lnTo>
                  <a:lnTo>
                    <a:pt x="318" y="750"/>
                  </a:lnTo>
                  <a:lnTo>
                    <a:pt x="360" y="792"/>
                  </a:lnTo>
                  <a:lnTo>
                    <a:pt x="366" y="804"/>
                  </a:lnTo>
                  <a:lnTo>
                    <a:pt x="378" y="810"/>
                  </a:lnTo>
                  <a:lnTo>
                    <a:pt x="378" y="822"/>
                  </a:lnTo>
                  <a:lnTo>
                    <a:pt x="360" y="822"/>
                  </a:lnTo>
                  <a:lnTo>
                    <a:pt x="354" y="828"/>
                  </a:lnTo>
                  <a:lnTo>
                    <a:pt x="354" y="834"/>
                  </a:lnTo>
                  <a:lnTo>
                    <a:pt x="372" y="852"/>
                  </a:lnTo>
                  <a:lnTo>
                    <a:pt x="348" y="852"/>
                  </a:lnTo>
                  <a:lnTo>
                    <a:pt x="348" y="864"/>
                  </a:lnTo>
                  <a:lnTo>
                    <a:pt x="354" y="870"/>
                  </a:lnTo>
                  <a:lnTo>
                    <a:pt x="354" y="882"/>
                  </a:lnTo>
                  <a:lnTo>
                    <a:pt x="372" y="900"/>
                  </a:lnTo>
                  <a:lnTo>
                    <a:pt x="372" y="912"/>
                  </a:lnTo>
                  <a:lnTo>
                    <a:pt x="366" y="918"/>
                  </a:lnTo>
                  <a:lnTo>
                    <a:pt x="342" y="918"/>
                  </a:lnTo>
                  <a:lnTo>
                    <a:pt x="294" y="936"/>
                  </a:lnTo>
                  <a:lnTo>
                    <a:pt x="282" y="948"/>
                  </a:lnTo>
                  <a:lnTo>
                    <a:pt x="270" y="954"/>
                  </a:lnTo>
                  <a:lnTo>
                    <a:pt x="264" y="960"/>
                  </a:lnTo>
                  <a:lnTo>
                    <a:pt x="264" y="978"/>
                  </a:lnTo>
                  <a:lnTo>
                    <a:pt x="258" y="990"/>
                  </a:lnTo>
                  <a:lnTo>
                    <a:pt x="252" y="996"/>
                  </a:lnTo>
                  <a:lnTo>
                    <a:pt x="234" y="996"/>
                  </a:lnTo>
                  <a:lnTo>
                    <a:pt x="216" y="990"/>
                  </a:lnTo>
                  <a:lnTo>
                    <a:pt x="186" y="990"/>
                  </a:lnTo>
                  <a:lnTo>
                    <a:pt x="168" y="1008"/>
                  </a:lnTo>
                  <a:lnTo>
                    <a:pt x="162" y="1020"/>
                  </a:lnTo>
                  <a:lnTo>
                    <a:pt x="162" y="1044"/>
                  </a:lnTo>
                  <a:lnTo>
                    <a:pt x="156" y="1050"/>
                  </a:lnTo>
                  <a:lnTo>
                    <a:pt x="126" y="1044"/>
                  </a:lnTo>
                  <a:lnTo>
                    <a:pt x="114" y="1050"/>
                  </a:lnTo>
                  <a:lnTo>
                    <a:pt x="108" y="1044"/>
                  </a:lnTo>
                  <a:lnTo>
                    <a:pt x="102" y="1032"/>
                  </a:lnTo>
                  <a:lnTo>
                    <a:pt x="96" y="1026"/>
                  </a:lnTo>
                  <a:lnTo>
                    <a:pt x="84" y="1026"/>
                  </a:lnTo>
                  <a:lnTo>
                    <a:pt x="72" y="1038"/>
                  </a:lnTo>
                  <a:lnTo>
                    <a:pt x="48" y="1038"/>
                  </a:lnTo>
                  <a:lnTo>
                    <a:pt x="48" y="1056"/>
                  </a:lnTo>
                  <a:lnTo>
                    <a:pt x="36" y="1062"/>
                  </a:lnTo>
                  <a:lnTo>
                    <a:pt x="30" y="1068"/>
                  </a:lnTo>
                  <a:lnTo>
                    <a:pt x="18" y="1068"/>
                  </a:lnTo>
                  <a:lnTo>
                    <a:pt x="6" y="1074"/>
                  </a:lnTo>
                  <a:lnTo>
                    <a:pt x="0" y="1080"/>
                  </a:lnTo>
                  <a:lnTo>
                    <a:pt x="0" y="1086"/>
                  </a:lnTo>
                  <a:lnTo>
                    <a:pt x="12" y="1092"/>
                  </a:lnTo>
                  <a:lnTo>
                    <a:pt x="18" y="1104"/>
                  </a:lnTo>
                  <a:lnTo>
                    <a:pt x="18" y="1116"/>
                  </a:lnTo>
                  <a:lnTo>
                    <a:pt x="0" y="1116"/>
                  </a:lnTo>
                  <a:lnTo>
                    <a:pt x="0" y="1140"/>
                  </a:lnTo>
                  <a:lnTo>
                    <a:pt x="18" y="1140"/>
                  </a:lnTo>
                  <a:lnTo>
                    <a:pt x="18" y="1152"/>
                  </a:lnTo>
                  <a:lnTo>
                    <a:pt x="12" y="1164"/>
                  </a:lnTo>
                  <a:lnTo>
                    <a:pt x="12" y="1176"/>
                  </a:lnTo>
                  <a:lnTo>
                    <a:pt x="24" y="1188"/>
                  </a:lnTo>
                  <a:lnTo>
                    <a:pt x="36" y="1188"/>
                  </a:lnTo>
                  <a:lnTo>
                    <a:pt x="42" y="1182"/>
                  </a:lnTo>
                  <a:lnTo>
                    <a:pt x="66" y="1182"/>
                  </a:lnTo>
                  <a:lnTo>
                    <a:pt x="78" y="1188"/>
                  </a:lnTo>
                  <a:lnTo>
                    <a:pt x="84" y="1188"/>
                  </a:lnTo>
                  <a:lnTo>
                    <a:pt x="96" y="1194"/>
                  </a:lnTo>
                  <a:lnTo>
                    <a:pt x="102" y="1200"/>
                  </a:lnTo>
                  <a:lnTo>
                    <a:pt x="102" y="1242"/>
                  </a:lnTo>
                  <a:lnTo>
                    <a:pt x="114" y="1266"/>
                  </a:lnTo>
                  <a:lnTo>
                    <a:pt x="120" y="1272"/>
                  </a:lnTo>
                  <a:lnTo>
                    <a:pt x="126" y="1272"/>
                  </a:lnTo>
                  <a:lnTo>
                    <a:pt x="138" y="1284"/>
                  </a:lnTo>
                  <a:lnTo>
                    <a:pt x="132" y="1290"/>
                  </a:lnTo>
                  <a:lnTo>
                    <a:pt x="102" y="1290"/>
                  </a:lnTo>
                  <a:lnTo>
                    <a:pt x="96" y="1296"/>
                  </a:lnTo>
                  <a:lnTo>
                    <a:pt x="96" y="1308"/>
                  </a:lnTo>
                  <a:lnTo>
                    <a:pt x="108" y="1314"/>
                  </a:lnTo>
                  <a:lnTo>
                    <a:pt x="114" y="1320"/>
                  </a:lnTo>
                  <a:lnTo>
                    <a:pt x="162" y="1320"/>
                  </a:lnTo>
                  <a:lnTo>
                    <a:pt x="168" y="1332"/>
                  </a:lnTo>
                  <a:lnTo>
                    <a:pt x="180" y="1332"/>
                  </a:lnTo>
                  <a:lnTo>
                    <a:pt x="192" y="1338"/>
                  </a:lnTo>
                  <a:lnTo>
                    <a:pt x="204" y="1350"/>
                  </a:lnTo>
                  <a:lnTo>
                    <a:pt x="216" y="1374"/>
                  </a:lnTo>
                  <a:lnTo>
                    <a:pt x="216" y="1398"/>
                  </a:lnTo>
                  <a:lnTo>
                    <a:pt x="252" y="1410"/>
                  </a:lnTo>
                  <a:lnTo>
                    <a:pt x="264" y="1404"/>
                  </a:lnTo>
                  <a:lnTo>
                    <a:pt x="264" y="1410"/>
                  </a:lnTo>
                  <a:lnTo>
                    <a:pt x="270" y="1416"/>
                  </a:lnTo>
                  <a:lnTo>
                    <a:pt x="276" y="1428"/>
                  </a:lnTo>
                  <a:lnTo>
                    <a:pt x="288" y="1434"/>
                  </a:lnTo>
                  <a:lnTo>
                    <a:pt x="366" y="1434"/>
                  </a:lnTo>
                  <a:lnTo>
                    <a:pt x="378" y="1428"/>
                  </a:lnTo>
                  <a:lnTo>
                    <a:pt x="384" y="1416"/>
                  </a:lnTo>
                  <a:lnTo>
                    <a:pt x="402" y="1410"/>
                  </a:lnTo>
                  <a:lnTo>
                    <a:pt x="426" y="1398"/>
                  </a:lnTo>
                  <a:lnTo>
                    <a:pt x="438" y="1398"/>
                  </a:lnTo>
                  <a:lnTo>
                    <a:pt x="456" y="1410"/>
                  </a:lnTo>
                  <a:lnTo>
                    <a:pt x="480" y="1434"/>
                  </a:lnTo>
                  <a:lnTo>
                    <a:pt x="522" y="1434"/>
                  </a:lnTo>
                  <a:lnTo>
                    <a:pt x="522" y="1494"/>
                  </a:lnTo>
                  <a:lnTo>
                    <a:pt x="516" y="1500"/>
                  </a:lnTo>
                  <a:lnTo>
                    <a:pt x="498" y="1500"/>
                  </a:lnTo>
                  <a:lnTo>
                    <a:pt x="498" y="1506"/>
                  </a:lnTo>
                  <a:lnTo>
                    <a:pt x="504" y="1512"/>
                  </a:lnTo>
                  <a:lnTo>
                    <a:pt x="504" y="1536"/>
                  </a:lnTo>
                  <a:lnTo>
                    <a:pt x="498" y="1548"/>
                  </a:lnTo>
                  <a:lnTo>
                    <a:pt x="486" y="1554"/>
                  </a:lnTo>
                  <a:lnTo>
                    <a:pt x="456" y="1554"/>
                  </a:lnTo>
                  <a:lnTo>
                    <a:pt x="474" y="1578"/>
                  </a:lnTo>
                  <a:lnTo>
                    <a:pt x="456" y="1584"/>
                  </a:lnTo>
                  <a:lnTo>
                    <a:pt x="456" y="1608"/>
                  </a:lnTo>
                  <a:lnTo>
                    <a:pt x="480" y="1620"/>
                  </a:lnTo>
                  <a:lnTo>
                    <a:pt x="492" y="1620"/>
                  </a:lnTo>
                  <a:lnTo>
                    <a:pt x="498" y="1626"/>
                  </a:lnTo>
                  <a:lnTo>
                    <a:pt x="504" y="1638"/>
                  </a:lnTo>
                  <a:lnTo>
                    <a:pt x="522" y="1656"/>
                  </a:lnTo>
                  <a:lnTo>
                    <a:pt x="522" y="1668"/>
                  </a:lnTo>
                  <a:lnTo>
                    <a:pt x="510" y="1674"/>
                  </a:lnTo>
                  <a:lnTo>
                    <a:pt x="504" y="1680"/>
                  </a:lnTo>
                  <a:lnTo>
                    <a:pt x="498" y="1680"/>
                  </a:lnTo>
                  <a:lnTo>
                    <a:pt x="486" y="1698"/>
                  </a:lnTo>
                  <a:lnTo>
                    <a:pt x="474" y="1686"/>
                  </a:lnTo>
                  <a:lnTo>
                    <a:pt x="474" y="1668"/>
                  </a:lnTo>
                  <a:lnTo>
                    <a:pt x="462" y="1668"/>
                  </a:lnTo>
                  <a:lnTo>
                    <a:pt x="456" y="1674"/>
                  </a:lnTo>
                  <a:lnTo>
                    <a:pt x="450" y="1674"/>
                  </a:lnTo>
                  <a:lnTo>
                    <a:pt x="450" y="1692"/>
                  </a:lnTo>
                  <a:lnTo>
                    <a:pt x="456" y="1698"/>
                  </a:lnTo>
                  <a:lnTo>
                    <a:pt x="462" y="1710"/>
                  </a:lnTo>
                  <a:lnTo>
                    <a:pt x="474" y="1722"/>
                  </a:lnTo>
                  <a:lnTo>
                    <a:pt x="480" y="1722"/>
                  </a:lnTo>
                  <a:lnTo>
                    <a:pt x="480" y="1734"/>
                  </a:lnTo>
                  <a:lnTo>
                    <a:pt x="474" y="1740"/>
                  </a:lnTo>
                  <a:lnTo>
                    <a:pt x="474" y="1758"/>
                  </a:lnTo>
                  <a:lnTo>
                    <a:pt x="480" y="1764"/>
                  </a:lnTo>
                  <a:lnTo>
                    <a:pt x="510" y="1764"/>
                  </a:lnTo>
                  <a:lnTo>
                    <a:pt x="516" y="1776"/>
                  </a:lnTo>
                  <a:lnTo>
                    <a:pt x="528" y="1788"/>
                  </a:lnTo>
                  <a:lnTo>
                    <a:pt x="540" y="1794"/>
                  </a:lnTo>
                  <a:lnTo>
                    <a:pt x="552" y="1794"/>
                  </a:lnTo>
                  <a:lnTo>
                    <a:pt x="558" y="1800"/>
                  </a:lnTo>
                  <a:lnTo>
                    <a:pt x="564" y="1800"/>
                  </a:lnTo>
                  <a:lnTo>
                    <a:pt x="582" y="1818"/>
                  </a:lnTo>
                  <a:lnTo>
                    <a:pt x="600" y="1812"/>
                  </a:lnTo>
                  <a:lnTo>
                    <a:pt x="600" y="1830"/>
                  </a:lnTo>
                  <a:lnTo>
                    <a:pt x="612" y="1836"/>
                  </a:lnTo>
                  <a:lnTo>
                    <a:pt x="624" y="1836"/>
                  </a:lnTo>
                  <a:lnTo>
                    <a:pt x="666" y="1872"/>
                  </a:lnTo>
                  <a:lnTo>
                    <a:pt x="690" y="1854"/>
                  </a:lnTo>
                  <a:lnTo>
                    <a:pt x="696" y="1848"/>
                  </a:lnTo>
                  <a:lnTo>
                    <a:pt x="708" y="1842"/>
                  </a:lnTo>
                  <a:lnTo>
                    <a:pt x="720" y="1842"/>
                  </a:lnTo>
                  <a:lnTo>
                    <a:pt x="732" y="1848"/>
                  </a:lnTo>
                  <a:lnTo>
                    <a:pt x="744" y="1860"/>
                  </a:lnTo>
                  <a:lnTo>
                    <a:pt x="750" y="1872"/>
                  </a:lnTo>
                  <a:lnTo>
                    <a:pt x="762" y="1878"/>
                  </a:lnTo>
                  <a:lnTo>
                    <a:pt x="780" y="1896"/>
                  </a:lnTo>
                  <a:lnTo>
                    <a:pt x="822" y="1902"/>
                  </a:lnTo>
                  <a:lnTo>
                    <a:pt x="828" y="1914"/>
                  </a:lnTo>
                  <a:lnTo>
                    <a:pt x="834" y="1920"/>
                  </a:lnTo>
                  <a:lnTo>
                    <a:pt x="840" y="1932"/>
                  </a:lnTo>
                  <a:lnTo>
                    <a:pt x="846" y="1938"/>
                  </a:lnTo>
                  <a:lnTo>
                    <a:pt x="846" y="1950"/>
                  </a:lnTo>
                  <a:lnTo>
                    <a:pt x="858" y="1950"/>
                  </a:lnTo>
                  <a:lnTo>
                    <a:pt x="858" y="1944"/>
                  </a:lnTo>
                  <a:lnTo>
                    <a:pt x="864" y="1938"/>
                  </a:lnTo>
                  <a:lnTo>
                    <a:pt x="870" y="1926"/>
                  </a:lnTo>
                  <a:lnTo>
                    <a:pt x="882" y="1926"/>
                  </a:lnTo>
                  <a:lnTo>
                    <a:pt x="888" y="1932"/>
                  </a:lnTo>
                  <a:lnTo>
                    <a:pt x="894" y="1944"/>
                  </a:lnTo>
                  <a:lnTo>
                    <a:pt x="894" y="1962"/>
                  </a:lnTo>
                  <a:lnTo>
                    <a:pt x="924" y="1992"/>
                  </a:lnTo>
                  <a:lnTo>
                    <a:pt x="936" y="1998"/>
                  </a:lnTo>
                  <a:lnTo>
                    <a:pt x="942" y="1992"/>
                  </a:lnTo>
                  <a:lnTo>
                    <a:pt x="954" y="1986"/>
                  </a:lnTo>
                  <a:lnTo>
                    <a:pt x="960" y="1986"/>
                  </a:lnTo>
                  <a:lnTo>
                    <a:pt x="966" y="1992"/>
                  </a:lnTo>
                  <a:lnTo>
                    <a:pt x="966" y="1998"/>
                  </a:lnTo>
                  <a:lnTo>
                    <a:pt x="960" y="2004"/>
                  </a:lnTo>
                  <a:lnTo>
                    <a:pt x="960" y="2010"/>
                  </a:lnTo>
                  <a:lnTo>
                    <a:pt x="966" y="2010"/>
                  </a:lnTo>
                  <a:lnTo>
                    <a:pt x="972" y="2016"/>
                  </a:lnTo>
                  <a:lnTo>
                    <a:pt x="990" y="2022"/>
                  </a:lnTo>
                  <a:lnTo>
                    <a:pt x="1002" y="2022"/>
                  </a:lnTo>
                  <a:lnTo>
                    <a:pt x="1008" y="2016"/>
                  </a:lnTo>
                  <a:lnTo>
                    <a:pt x="1014" y="2016"/>
                  </a:lnTo>
                  <a:lnTo>
                    <a:pt x="1014" y="2034"/>
                  </a:lnTo>
                  <a:lnTo>
                    <a:pt x="1020" y="2040"/>
                  </a:lnTo>
                  <a:lnTo>
                    <a:pt x="1032" y="2040"/>
                  </a:lnTo>
                  <a:lnTo>
                    <a:pt x="1044" y="2028"/>
                  </a:lnTo>
                  <a:lnTo>
                    <a:pt x="1044" y="2022"/>
                  </a:lnTo>
                  <a:lnTo>
                    <a:pt x="1044" y="2034"/>
                  </a:lnTo>
                  <a:lnTo>
                    <a:pt x="1050" y="2040"/>
                  </a:lnTo>
                  <a:lnTo>
                    <a:pt x="1068" y="2040"/>
                  </a:lnTo>
                  <a:lnTo>
                    <a:pt x="1074" y="2034"/>
                  </a:lnTo>
                  <a:lnTo>
                    <a:pt x="1074" y="2028"/>
                  </a:lnTo>
                  <a:lnTo>
                    <a:pt x="1086" y="2034"/>
                  </a:lnTo>
                  <a:lnTo>
                    <a:pt x="1092" y="2040"/>
                  </a:lnTo>
                  <a:lnTo>
                    <a:pt x="1110" y="2046"/>
                  </a:lnTo>
                  <a:lnTo>
                    <a:pt x="1134" y="2058"/>
                  </a:lnTo>
                  <a:lnTo>
                    <a:pt x="1158" y="2058"/>
                  </a:lnTo>
                  <a:lnTo>
                    <a:pt x="1176" y="2040"/>
                  </a:lnTo>
                  <a:lnTo>
                    <a:pt x="1194" y="2034"/>
                  </a:lnTo>
                  <a:lnTo>
                    <a:pt x="1206" y="2028"/>
                  </a:lnTo>
                  <a:lnTo>
                    <a:pt x="1212" y="2028"/>
                  </a:lnTo>
                  <a:lnTo>
                    <a:pt x="1224" y="2034"/>
                  </a:lnTo>
                  <a:lnTo>
                    <a:pt x="1230" y="2040"/>
                  </a:lnTo>
                  <a:lnTo>
                    <a:pt x="1230" y="2088"/>
                  </a:lnTo>
                  <a:lnTo>
                    <a:pt x="1236" y="2094"/>
                  </a:lnTo>
                  <a:lnTo>
                    <a:pt x="1242" y="2094"/>
                  </a:lnTo>
                  <a:lnTo>
                    <a:pt x="1242" y="2088"/>
                  </a:lnTo>
                  <a:lnTo>
                    <a:pt x="1248" y="2082"/>
                  </a:lnTo>
                  <a:lnTo>
                    <a:pt x="1254" y="2070"/>
                  </a:lnTo>
                  <a:lnTo>
                    <a:pt x="1266" y="2052"/>
                  </a:lnTo>
                  <a:lnTo>
                    <a:pt x="1272" y="2040"/>
                  </a:lnTo>
                  <a:lnTo>
                    <a:pt x="1284" y="2028"/>
                  </a:lnTo>
                  <a:lnTo>
                    <a:pt x="1290" y="2016"/>
                  </a:lnTo>
                  <a:lnTo>
                    <a:pt x="1302" y="2016"/>
                  </a:lnTo>
                  <a:lnTo>
                    <a:pt x="1314" y="2022"/>
                  </a:lnTo>
                  <a:lnTo>
                    <a:pt x="1338" y="2022"/>
                  </a:lnTo>
                  <a:lnTo>
                    <a:pt x="1338" y="2046"/>
                  </a:lnTo>
                  <a:lnTo>
                    <a:pt x="1344" y="2046"/>
                  </a:lnTo>
                  <a:lnTo>
                    <a:pt x="1350" y="2040"/>
                  </a:lnTo>
                  <a:lnTo>
                    <a:pt x="1362" y="2034"/>
                  </a:lnTo>
                  <a:lnTo>
                    <a:pt x="1374" y="2034"/>
                  </a:lnTo>
                  <a:lnTo>
                    <a:pt x="1386" y="2028"/>
                  </a:lnTo>
                  <a:lnTo>
                    <a:pt x="1398" y="2028"/>
                  </a:lnTo>
                  <a:lnTo>
                    <a:pt x="1410" y="2034"/>
                  </a:lnTo>
                  <a:lnTo>
                    <a:pt x="1422" y="2046"/>
                  </a:lnTo>
                  <a:lnTo>
                    <a:pt x="1428" y="2058"/>
                  </a:lnTo>
                  <a:lnTo>
                    <a:pt x="1428" y="2064"/>
                  </a:lnTo>
                  <a:lnTo>
                    <a:pt x="1482" y="2064"/>
                  </a:lnTo>
                  <a:lnTo>
                    <a:pt x="1494" y="2052"/>
                  </a:lnTo>
                  <a:lnTo>
                    <a:pt x="1494" y="2034"/>
                  </a:lnTo>
                  <a:lnTo>
                    <a:pt x="1488" y="2022"/>
                  </a:lnTo>
                  <a:lnTo>
                    <a:pt x="1518" y="2022"/>
                  </a:lnTo>
                  <a:lnTo>
                    <a:pt x="1524" y="2016"/>
                  </a:lnTo>
                  <a:lnTo>
                    <a:pt x="1524" y="1992"/>
                  </a:lnTo>
                  <a:lnTo>
                    <a:pt x="1518" y="1986"/>
                  </a:lnTo>
                  <a:lnTo>
                    <a:pt x="1518" y="1980"/>
                  </a:lnTo>
                  <a:lnTo>
                    <a:pt x="1554" y="1980"/>
                  </a:lnTo>
                  <a:lnTo>
                    <a:pt x="1578" y="1956"/>
                  </a:lnTo>
                  <a:lnTo>
                    <a:pt x="1590" y="1950"/>
                  </a:lnTo>
                  <a:lnTo>
                    <a:pt x="1602" y="1938"/>
                  </a:lnTo>
                  <a:lnTo>
                    <a:pt x="1620" y="1938"/>
                  </a:lnTo>
                  <a:lnTo>
                    <a:pt x="1632" y="1944"/>
                  </a:lnTo>
                  <a:lnTo>
                    <a:pt x="1650" y="1956"/>
                  </a:lnTo>
                  <a:lnTo>
                    <a:pt x="1668" y="1956"/>
                  </a:lnTo>
                  <a:lnTo>
                    <a:pt x="1668" y="1932"/>
                  </a:lnTo>
                  <a:lnTo>
                    <a:pt x="1680" y="1920"/>
                  </a:lnTo>
                  <a:lnTo>
                    <a:pt x="1716" y="1938"/>
                  </a:lnTo>
                  <a:lnTo>
                    <a:pt x="1722" y="1944"/>
                  </a:lnTo>
                  <a:lnTo>
                    <a:pt x="1710" y="1956"/>
                  </a:lnTo>
                  <a:lnTo>
                    <a:pt x="1704" y="1956"/>
                  </a:lnTo>
                  <a:lnTo>
                    <a:pt x="1710" y="1962"/>
                  </a:lnTo>
                  <a:lnTo>
                    <a:pt x="1740" y="1962"/>
                  </a:lnTo>
                  <a:lnTo>
                    <a:pt x="1758" y="1992"/>
                  </a:lnTo>
                  <a:lnTo>
                    <a:pt x="1752" y="1992"/>
                  </a:lnTo>
                  <a:lnTo>
                    <a:pt x="1740" y="2004"/>
                  </a:lnTo>
                  <a:lnTo>
                    <a:pt x="1740" y="2010"/>
                  </a:lnTo>
                  <a:lnTo>
                    <a:pt x="1806" y="2010"/>
                  </a:lnTo>
                  <a:lnTo>
                    <a:pt x="1812" y="2016"/>
                  </a:lnTo>
                  <a:lnTo>
                    <a:pt x="1818" y="2016"/>
                  </a:lnTo>
                  <a:lnTo>
                    <a:pt x="1824" y="1998"/>
                  </a:lnTo>
                  <a:lnTo>
                    <a:pt x="1830" y="1998"/>
                  </a:lnTo>
                  <a:lnTo>
                    <a:pt x="1836" y="2004"/>
                  </a:lnTo>
                  <a:lnTo>
                    <a:pt x="1842" y="2016"/>
                  </a:lnTo>
                  <a:lnTo>
                    <a:pt x="1854" y="2022"/>
                  </a:lnTo>
                  <a:lnTo>
                    <a:pt x="1872" y="2058"/>
                  </a:lnTo>
                  <a:lnTo>
                    <a:pt x="1878" y="2064"/>
                  </a:lnTo>
                  <a:lnTo>
                    <a:pt x="1878" y="2070"/>
                  </a:lnTo>
                  <a:lnTo>
                    <a:pt x="1914" y="2070"/>
                  </a:lnTo>
                  <a:lnTo>
                    <a:pt x="1920" y="2076"/>
                  </a:lnTo>
                  <a:lnTo>
                    <a:pt x="1920" y="2106"/>
                  </a:lnTo>
                  <a:lnTo>
                    <a:pt x="1932" y="2130"/>
                  </a:lnTo>
                  <a:lnTo>
                    <a:pt x="1944" y="2190"/>
                  </a:lnTo>
                  <a:lnTo>
                    <a:pt x="1932" y="2190"/>
                  </a:lnTo>
                  <a:lnTo>
                    <a:pt x="1926" y="2196"/>
                  </a:lnTo>
                  <a:lnTo>
                    <a:pt x="1914" y="2196"/>
                  </a:lnTo>
                  <a:lnTo>
                    <a:pt x="1932" y="2214"/>
                  </a:lnTo>
                  <a:lnTo>
                    <a:pt x="1932" y="2220"/>
                  </a:lnTo>
                  <a:lnTo>
                    <a:pt x="1926" y="2232"/>
                  </a:lnTo>
                  <a:lnTo>
                    <a:pt x="1920" y="2238"/>
                  </a:lnTo>
                  <a:lnTo>
                    <a:pt x="1908" y="2238"/>
                  </a:lnTo>
                  <a:lnTo>
                    <a:pt x="1902" y="2232"/>
                  </a:lnTo>
                  <a:lnTo>
                    <a:pt x="1902" y="2268"/>
                  </a:lnTo>
                  <a:lnTo>
                    <a:pt x="1896" y="2274"/>
                  </a:lnTo>
                  <a:lnTo>
                    <a:pt x="1884" y="2274"/>
                  </a:lnTo>
                  <a:lnTo>
                    <a:pt x="1890" y="2304"/>
                  </a:lnTo>
                  <a:lnTo>
                    <a:pt x="1878" y="2304"/>
                  </a:lnTo>
                  <a:lnTo>
                    <a:pt x="1878" y="2322"/>
                  </a:lnTo>
                  <a:lnTo>
                    <a:pt x="1896" y="2340"/>
                  </a:lnTo>
                  <a:lnTo>
                    <a:pt x="1902" y="2352"/>
                  </a:lnTo>
                  <a:lnTo>
                    <a:pt x="1890" y="2370"/>
                  </a:lnTo>
                  <a:lnTo>
                    <a:pt x="1902" y="2364"/>
                  </a:lnTo>
                  <a:lnTo>
                    <a:pt x="1908" y="2358"/>
                  </a:lnTo>
                  <a:lnTo>
                    <a:pt x="1920" y="2358"/>
                  </a:lnTo>
                  <a:lnTo>
                    <a:pt x="1926" y="2352"/>
                  </a:lnTo>
                  <a:lnTo>
                    <a:pt x="1986" y="2352"/>
                  </a:lnTo>
                  <a:lnTo>
                    <a:pt x="1956" y="2376"/>
                  </a:lnTo>
                  <a:lnTo>
                    <a:pt x="1980" y="2394"/>
                  </a:lnTo>
                  <a:lnTo>
                    <a:pt x="1992" y="2436"/>
                  </a:lnTo>
                  <a:lnTo>
                    <a:pt x="2022" y="2436"/>
                  </a:lnTo>
                  <a:lnTo>
                    <a:pt x="2034" y="2442"/>
                  </a:lnTo>
                  <a:lnTo>
                    <a:pt x="2040" y="2448"/>
                  </a:lnTo>
                  <a:lnTo>
                    <a:pt x="2040" y="2454"/>
                  </a:lnTo>
                  <a:lnTo>
                    <a:pt x="2034" y="2460"/>
                  </a:lnTo>
                  <a:lnTo>
                    <a:pt x="2022" y="2460"/>
                  </a:lnTo>
                  <a:lnTo>
                    <a:pt x="2016" y="2466"/>
                  </a:lnTo>
                  <a:lnTo>
                    <a:pt x="2028" y="2478"/>
                  </a:lnTo>
                  <a:lnTo>
                    <a:pt x="2028" y="2490"/>
                  </a:lnTo>
                  <a:lnTo>
                    <a:pt x="2022" y="2496"/>
                  </a:lnTo>
                  <a:lnTo>
                    <a:pt x="2022" y="2502"/>
                  </a:lnTo>
                  <a:lnTo>
                    <a:pt x="2016" y="2514"/>
                  </a:lnTo>
                  <a:lnTo>
                    <a:pt x="2070" y="2520"/>
                  </a:lnTo>
                  <a:lnTo>
                    <a:pt x="2082" y="2550"/>
                  </a:lnTo>
                  <a:lnTo>
                    <a:pt x="2094" y="2550"/>
                  </a:lnTo>
                  <a:lnTo>
                    <a:pt x="2094" y="2568"/>
                  </a:lnTo>
                  <a:lnTo>
                    <a:pt x="2136" y="2568"/>
                  </a:lnTo>
                  <a:lnTo>
                    <a:pt x="2136" y="2562"/>
                  </a:lnTo>
                  <a:lnTo>
                    <a:pt x="2154" y="2544"/>
                  </a:lnTo>
                  <a:lnTo>
                    <a:pt x="2166" y="2544"/>
                  </a:lnTo>
                  <a:lnTo>
                    <a:pt x="2172" y="2550"/>
                  </a:lnTo>
                  <a:lnTo>
                    <a:pt x="2172" y="2592"/>
                  </a:lnTo>
                  <a:lnTo>
                    <a:pt x="2214" y="2592"/>
                  </a:lnTo>
                  <a:lnTo>
                    <a:pt x="2214" y="2556"/>
                  </a:lnTo>
                  <a:lnTo>
                    <a:pt x="2190" y="2532"/>
                  </a:lnTo>
                  <a:lnTo>
                    <a:pt x="2190" y="2490"/>
                  </a:lnTo>
                  <a:lnTo>
                    <a:pt x="2196" y="2484"/>
                  </a:lnTo>
                  <a:lnTo>
                    <a:pt x="2232" y="2490"/>
                  </a:lnTo>
                  <a:lnTo>
                    <a:pt x="2232" y="2472"/>
                  </a:lnTo>
                  <a:lnTo>
                    <a:pt x="2238" y="2460"/>
                  </a:lnTo>
                  <a:lnTo>
                    <a:pt x="2250" y="2460"/>
                  </a:lnTo>
                  <a:lnTo>
                    <a:pt x="2274" y="2484"/>
                  </a:lnTo>
                  <a:lnTo>
                    <a:pt x="2286" y="2484"/>
                  </a:lnTo>
                  <a:lnTo>
                    <a:pt x="2292" y="2478"/>
                  </a:lnTo>
                  <a:lnTo>
                    <a:pt x="2298" y="2466"/>
                  </a:lnTo>
                  <a:lnTo>
                    <a:pt x="2304" y="2460"/>
                  </a:lnTo>
                  <a:lnTo>
                    <a:pt x="2322" y="2478"/>
                  </a:lnTo>
                  <a:lnTo>
                    <a:pt x="2322" y="2460"/>
                  </a:lnTo>
                  <a:lnTo>
                    <a:pt x="2328" y="2460"/>
                  </a:lnTo>
                  <a:lnTo>
                    <a:pt x="2340" y="2478"/>
                  </a:lnTo>
                  <a:lnTo>
                    <a:pt x="2346" y="2484"/>
                  </a:lnTo>
                  <a:lnTo>
                    <a:pt x="2364" y="2484"/>
                  </a:lnTo>
                  <a:lnTo>
                    <a:pt x="2364" y="2472"/>
                  </a:lnTo>
                  <a:lnTo>
                    <a:pt x="2352" y="2460"/>
                  </a:lnTo>
                  <a:lnTo>
                    <a:pt x="2370" y="2460"/>
                  </a:lnTo>
                  <a:lnTo>
                    <a:pt x="2376" y="2466"/>
                  </a:lnTo>
                  <a:lnTo>
                    <a:pt x="2382" y="2460"/>
                  </a:lnTo>
                  <a:lnTo>
                    <a:pt x="2400" y="2460"/>
                  </a:lnTo>
                  <a:lnTo>
                    <a:pt x="2400" y="2454"/>
                  </a:lnTo>
                  <a:lnTo>
                    <a:pt x="2406" y="2442"/>
                  </a:lnTo>
                  <a:lnTo>
                    <a:pt x="2406" y="2430"/>
                  </a:lnTo>
                  <a:lnTo>
                    <a:pt x="2412" y="2424"/>
                  </a:lnTo>
                  <a:lnTo>
                    <a:pt x="2424" y="2418"/>
                  </a:lnTo>
                  <a:lnTo>
                    <a:pt x="2430" y="2412"/>
                  </a:lnTo>
                  <a:lnTo>
                    <a:pt x="2436" y="2412"/>
                  </a:lnTo>
                  <a:lnTo>
                    <a:pt x="2466" y="2448"/>
                  </a:lnTo>
                  <a:lnTo>
                    <a:pt x="2496" y="2442"/>
                  </a:lnTo>
                  <a:lnTo>
                    <a:pt x="2508" y="2454"/>
                  </a:lnTo>
                  <a:lnTo>
                    <a:pt x="2538" y="2454"/>
                  </a:lnTo>
                  <a:lnTo>
                    <a:pt x="2544" y="2460"/>
                  </a:lnTo>
                  <a:lnTo>
                    <a:pt x="2544" y="2466"/>
                  </a:lnTo>
                  <a:lnTo>
                    <a:pt x="2526" y="2484"/>
                  </a:lnTo>
                  <a:lnTo>
                    <a:pt x="2532" y="2502"/>
                  </a:lnTo>
                  <a:lnTo>
                    <a:pt x="2544" y="2508"/>
                  </a:lnTo>
                  <a:lnTo>
                    <a:pt x="2544" y="2526"/>
                  </a:lnTo>
                  <a:lnTo>
                    <a:pt x="2562" y="2526"/>
                  </a:lnTo>
                  <a:lnTo>
                    <a:pt x="2568" y="2532"/>
                  </a:lnTo>
                  <a:lnTo>
                    <a:pt x="2574" y="2544"/>
                  </a:lnTo>
                  <a:lnTo>
                    <a:pt x="2586" y="2550"/>
                  </a:lnTo>
                  <a:lnTo>
                    <a:pt x="2616" y="2550"/>
                  </a:lnTo>
                  <a:lnTo>
                    <a:pt x="2622" y="2556"/>
                  </a:lnTo>
                  <a:lnTo>
                    <a:pt x="2628" y="2556"/>
                  </a:lnTo>
                  <a:lnTo>
                    <a:pt x="2676" y="2526"/>
                  </a:lnTo>
                  <a:lnTo>
                    <a:pt x="2694" y="2538"/>
                  </a:lnTo>
                  <a:lnTo>
                    <a:pt x="2718" y="2538"/>
                  </a:lnTo>
                  <a:lnTo>
                    <a:pt x="2736" y="2544"/>
                  </a:lnTo>
                  <a:lnTo>
                    <a:pt x="2748" y="2544"/>
                  </a:lnTo>
                  <a:lnTo>
                    <a:pt x="2760" y="2550"/>
                  </a:lnTo>
                  <a:lnTo>
                    <a:pt x="2766" y="2556"/>
                  </a:lnTo>
                  <a:lnTo>
                    <a:pt x="2772" y="2568"/>
                  </a:lnTo>
                  <a:lnTo>
                    <a:pt x="2766" y="2580"/>
                  </a:lnTo>
                  <a:lnTo>
                    <a:pt x="2766" y="2604"/>
                  </a:lnTo>
                  <a:lnTo>
                    <a:pt x="2760" y="2616"/>
                  </a:lnTo>
                  <a:lnTo>
                    <a:pt x="2766" y="2628"/>
                  </a:lnTo>
                  <a:lnTo>
                    <a:pt x="2772" y="2634"/>
                  </a:lnTo>
                  <a:lnTo>
                    <a:pt x="2784" y="2640"/>
                  </a:lnTo>
                  <a:lnTo>
                    <a:pt x="2790" y="2652"/>
                  </a:lnTo>
                  <a:lnTo>
                    <a:pt x="2802" y="2658"/>
                  </a:lnTo>
                  <a:lnTo>
                    <a:pt x="2808" y="2664"/>
                  </a:lnTo>
                  <a:lnTo>
                    <a:pt x="2826" y="2664"/>
                  </a:lnTo>
                  <a:lnTo>
                    <a:pt x="2832" y="2640"/>
                  </a:lnTo>
                  <a:lnTo>
                    <a:pt x="2832" y="2634"/>
                  </a:lnTo>
                  <a:lnTo>
                    <a:pt x="2826" y="2628"/>
                  </a:lnTo>
                  <a:lnTo>
                    <a:pt x="2826" y="2586"/>
                  </a:lnTo>
                  <a:lnTo>
                    <a:pt x="2832" y="2568"/>
                  </a:lnTo>
                  <a:lnTo>
                    <a:pt x="2844" y="2556"/>
                  </a:lnTo>
                  <a:lnTo>
                    <a:pt x="2856" y="2550"/>
                  </a:lnTo>
                  <a:lnTo>
                    <a:pt x="2886" y="2550"/>
                  </a:lnTo>
                  <a:lnTo>
                    <a:pt x="2898" y="2544"/>
                  </a:lnTo>
                  <a:lnTo>
                    <a:pt x="2910" y="2544"/>
                  </a:lnTo>
                  <a:lnTo>
                    <a:pt x="2922" y="2538"/>
                  </a:lnTo>
                  <a:lnTo>
                    <a:pt x="2940" y="2538"/>
                  </a:lnTo>
                  <a:lnTo>
                    <a:pt x="2964" y="2532"/>
                  </a:lnTo>
                  <a:lnTo>
                    <a:pt x="2982" y="2526"/>
                  </a:lnTo>
                  <a:lnTo>
                    <a:pt x="3000" y="2508"/>
                  </a:lnTo>
                  <a:lnTo>
                    <a:pt x="3000" y="2466"/>
                  </a:lnTo>
                  <a:lnTo>
                    <a:pt x="3006" y="2454"/>
                  </a:lnTo>
                  <a:lnTo>
                    <a:pt x="3012" y="2448"/>
                  </a:lnTo>
                  <a:lnTo>
                    <a:pt x="3024" y="2460"/>
                  </a:lnTo>
                  <a:lnTo>
                    <a:pt x="3036" y="2484"/>
                  </a:lnTo>
                  <a:lnTo>
                    <a:pt x="3042" y="2490"/>
                  </a:lnTo>
                  <a:lnTo>
                    <a:pt x="3048" y="2490"/>
                  </a:lnTo>
                  <a:lnTo>
                    <a:pt x="3054" y="2484"/>
                  </a:lnTo>
                  <a:lnTo>
                    <a:pt x="3066" y="2478"/>
                  </a:lnTo>
                  <a:lnTo>
                    <a:pt x="3072" y="2466"/>
                  </a:lnTo>
                  <a:lnTo>
                    <a:pt x="3090" y="2448"/>
                  </a:lnTo>
                  <a:lnTo>
                    <a:pt x="3096" y="2436"/>
                  </a:lnTo>
                  <a:lnTo>
                    <a:pt x="3114" y="2454"/>
                  </a:lnTo>
                  <a:lnTo>
                    <a:pt x="3144" y="2442"/>
                  </a:lnTo>
                  <a:lnTo>
                    <a:pt x="3150" y="2442"/>
                  </a:lnTo>
                  <a:lnTo>
                    <a:pt x="3156" y="2448"/>
                  </a:lnTo>
                  <a:lnTo>
                    <a:pt x="3186" y="2448"/>
                  </a:lnTo>
                  <a:lnTo>
                    <a:pt x="3234" y="2424"/>
                  </a:lnTo>
                  <a:lnTo>
                    <a:pt x="3288" y="2370"/>
                  </a:lnTo>
                  <a:lnTo>
                    <a:pt x="3294" y="2358"/>
                  </a:lnTo>
                  <a:lnTo>
                    <a:pt x="3300" y="2352"/>
                  </a:lnTo>
                  <a:lnTo>
                    <a:pt x="3294" y="2340"/>
                  </a:lnTo>
                  <a:lnTo>
                    <a:pt x="3294" y="2334"/>
                  </a:lnTo>
                  <a:lnTo>
                    <a:pt x="3288" y="2322"/>
                  </a:lnTo>
                  <a:lnTo>
                    <a:pt x="3282" y="2316"/>
                  </a:lnTo>
                  <a:lnTo>
                    <a:pt x="3300" y="2316"/>
                  </a:lnTo>
                  <a:lnTo>
                    <a:pt x="3312" y="2286"/>
                  </a:lnTo>
                  <a:lnTo>
                    <a:pt x="3336" y="2286"/>
                  </a:lnTo>
                  <a:lnTo>
                    <a:pt x="3348" y="2250"/>
                  </a:lnTo>
                  <a:lnTo>
                    <a:pt x="3360" y="2250"/>
                  </a:lnTo>
                  <a:lnTo>
                    <a:pt x="3360" y="2208"/>
                  </a:lnTo>
                  <a:lnTo>
                    <a:pt x="3372" y="2208"/>
                  </a:lnTo>
                  <a:lnTo>
                    <a:pt x="3384" y="2196"/>
                  </a:lnTo>
                  <a:lnTo>
                    <a:pt x="3384" y="2172"/>
                  </a:lnTo>
                  <a:lnTo>
                    <a:pt x="3378" y="2160"/>
                  </a:lnTo>
                  <a:lnTo>
                    <a:pt x="3372" y="2154"/>
                  </a:lnTo>
                  <a:lnTo>
                    <a:pt x="3372" y="2142"/>
                  </a:lnTo>
                  <a:lnTo>
                    <a:pt x="3378" y="2136"/>
                  </a:lnTo>
                  <a:lnTo>
                    <a:pt x="3384" y="2136"/>
                  </a:lnTo>
                  <a:lnTo>
                    <a:pt x="3390" y="2130"/>
                  </a:lnTo>
                  <a:lnTo>
                    <a:pt x="3402" y="2124"/>
                  </a:lnTo>
                  <a:lnTo>
                    <a:pt x="3408" y="2118"/>
                  </a:lnTo>
                  <a:lnTo>
                    <a:pt x="3408" y="2094"/>
                  </a:lnTo>
                  <a:lnTo>
                    <a:pt x="3390" y="2076"/>
                  </a:lnTo>
                  <a:lnTo>
                    <a:pt x="3390" y="2064"/>
                  </a:lnTo>
                  <a:lnTo>
                    <a:pt x="3402" y="2058"/>
                  </a:lnTo>
                  <a:lnTo>
                    <a:pt x="3408" y="2052"/>
                  </a:lnTo>
                  <a:lnTo>
                    <a:pt x="3408" y="2016"/>
                  </a:lnTo>
                  <a:lnTo>
                    <a:pt x="3414" y="2016"/>
                  </a:lnTo>
                  <a:lnTo>
                    <a:pt x="3420" y="2010"/>
                  </a:lnTo>
                  <a:lnTo>
                    <a:pt x="3456" y="1992"/>
                  </a:lnTo>
                  <a:lnTo>
                    <a:pt x="3462" y="1980"/>
                  </a:lnTo>
                  <a:lnTo>
                    <a:pt x="3462" y="1962"/>
                  </a:lnTo>
                  <a:lnTo>
                    <a:pt x="3456" y="1956"/>
                  </a:lnTo>
                  <a:lnTo>
                    <a:pt x="3444" y="1956"/>
                  </a:lnTo>
                  <a:lnTo>
                    <a:pt x="3450" y="1956"/>
                  </a:lnTo>
                  <a:lnTo>
                    <a:pt x="3456" y="1950"/>
                  </a:lnTo>
                  <a:lnTo>
                    <a:pt x="3468" y="1950"/>
                  </a:lnTo>
                  <a:lnTo>
                    <a:pt x="3480" y="1944"/>
                  </a:lnTo>
                  <a:lnTo>
                    <a:pt x="3492" y="1932"/>
                  </a:lnTo>
                  <a:lnTo>
                    <a:pt x="3474" y="1914"/>
                  </a:lnTo>
                  <a:lnTo>
                    <a:pt x="3468" y="1914"/>
                  </a:lnTo>
                  <a:lnTo>
                    <a:pt x="3486" y="1896"/>
                  </a:lnTo>
                  <a:lnTo>
                    <a:pt x="3498" y="1872"/>
                  </a:lnTo>
                  <a:lnTo>
                    <a:pt x="3504" y="1866"/>
                  </a:lnTo>
                  <a:lnTo>
                    <a:pt x="3504" y="1854"/>
                  </a:lnTo>
                  <a:lnTo>
                    <a:pt x="3498" y="1848"/>
                  </a:lnTo>
                  <a:lnTo>
                    <a:pt x="3474" y="1842"/>
                  </a:lnTo>
                  <a:lnTo>
                    <a:pt x="3438" y="1848"/>
                  </a:lnTo>
                  <a:lnTo>
                    <a:pt x="3396" y="1854"/>
                  </a:lnTo>
                  <a:lnTo>
                    <a:pt x="3366" y="1860"/>
                  </a:lnTo>
                  <a:lnTo>
                    <a:pt x="3354" y="1866"/>
                  </a:lnTo>
                  <a:lnTo>
                    <a:pt x="3336" y="1848"/>
                  </a:lnTo>
                  <a:lnTo>
                    <a:pt x="3378" y="1848"/>
                  </a:lnTo>
                  <a:lnTo>
                    <a:pt x="3378" y="1836"/>
                  </a:lnTo>
                  <a:lnTo>
                    <a:pt x="3384" y="1824"/>
                  </a:lnTo>
                  <a:lnTo>
                    <a:pt x="3390" y="1818"/>
                  </a:lnTo>
                  <a:lnTo>
                    <a:pt x="3402" y="1812"/>
                  </a:lnTo>
                  <a:lnTo>
                    <a:pt x="3432" y="1812"/>
                  </a:lnTo>
                  <a:lnTo>
                    <a:pt x="3426" y="1800"/>
                  </a:lnTo>
                  <a:lnTo>
                    <a:pt x="3420" y="1794"/>
                  </a:lnTo>
                  <a:lnTo>
                    <a:pt x="3414" y="1782"/>
                  </a:lnTo>
                  <a:lnTo>
                    <a:pt x="3414" y="1776"/>
                  </a:lnTo>
                  <a:lnTo>
                    <a:pt x="3408" y="1770"/>
                  </a:lnTo>
                  <a:lnTo>
                    <a:pt x="3390" y="1770"/>
                  </a:lnTo>
                  <a:lnTo>
                    <a:pt x="3378" y="1764"/>
                  </a:lnTo>
                  <a:lnTo>
                    <a:pt x="3366" y="1764"/>
                  </a:lnTo>
                  <a:lnTo>
                    <a:pt x="3354" y="1746"/>
                  </a:lnTo>
                  <a:lnTo>
                    <a:pt x="3342" y="1746"/>
                  </a:lnTo>
                  <a:lnTo>
                    <a:pt x="3336" y="1734"/>
                  </a:lnTo>
                  <a:lnTo>
                    <a:pt x="3324" y="1728"/>
                  </a:lnTo>
                  <a:lnTo>
                    <a:pt x="3294" y="1728"/>
                  </a:lnTo>
                  <a:lnTo>
                    <a:pt x="3288" y="1734"/>
                  </a:lnTo>
                  <a:lnTo>
                    <a:pt x="3282" y="1734"/>
                  </a:lnTo>
                  <a:lnTo>
                    <a:pt x="3246" y="1686"/>
                  </a:lnTo>
                  <a:lnTo>
                    <a:pt x="3252" y="1698"/>
                  </a:lnTo>
                  <a:lnTo>
                    <a:pt x="3264" y="1704"/>
                  </a:lnTo>
                  <a:lnTo>
                    <a:pt x="3270" y="1710"/>
                  </a:lnTo>
                  <a:lnTo>
                    <a:pt x="3282" y="1716"/>
                  </a:lnTo>
                  <a:lnTo>
                    <a:pt x="3294" y="1716"/>
                  </a:lnTo>
                  <a:lnTo>
                    <a:pt x="3300" y="1710"/>
                  </a:lnTo>
                  <a:lnTo>
                    <a:pt x="3306" y="1710"/>
                  </a:lnTo>
                  <a:lnTo>
                    <a:pt x="3336" y="1716"/>
                  </a:lnTo>
                  <a:lnTo>
                    <a:pt x="3348" y="1734"/>
                  </a:lnTo>
                  <a:lnTo>
                    <a:pt x="3366" y="1728"/>
                  </a:lnTo>
                  <a:lnTo>
                    <a:pt x="3408" y="1740"/>
                  </a:lnTo>
                  <a:lnTo>
                    <a:pt x="3390" y="1716"/>
                  </a:lnTo>
                  <a:lnTo>
                    <a:pt x="3372" y="1710"/>
                  </a:lnTo>
                  <a:lnTo>
                    <a:pt x="3372" y="1692"/>
                  </a:lnTo>
                  <a:lnTo>
                    <a:pt x="3360" y="1680"/>
                  </a:lnTo>
                  <a:lnTo>
                    <a:pt x="3348" y="1674"/>
                  </a:lnTo>
                  <a:lnTo>
                    <a:pt x="3330" y="1674"/>
                  </a:lnTo>
                  <a:lnTo>
                    <a:pt x="3318" y="1662"/>
                  </a:lnTo>
                  <a:lnTo>
                    <a:pt x="3318" y="1650"/>
                  </a:lnTo>
                  <a:lnTo>
                    <a:pt x="3312" y="1644"/>
                  </a:lnTo>
                  <a:lnTo>
                    <a:pt x="3312" y="1632"/>
                  </a:lnTo>
                  <a:lnTo>
                    <a:pt x="3234" y="1530"/>
                  </a:lnTo>
                  <a:lnTo>
                    <a:pt x="3198" y="1524"/>
                  </a:lnTo>
                  <a:lnTo>
                    <a:pt x="3162" y="1494"/>
                  </a:lnTo>
                  <a:lnTo>
                    <a:pt x="3144" y="1500"/>
                  </a:lnTo>
                  <a:lnTo>
                    <a:pt x="3138" y="1488"/>
                  </a:lnTo>
                  <a:lnTo>
                    <a:pt x="3132" y="1482"/>
                  </a:lnTo>
                  <a:lnTo>
                    <a:pt x="3132" y="1470"/>
                  </a:lnTo>
                  <a:lnTo>
                    <a:pt x="3126" y="1464"/>
                  </a:lnTo>
                  <a:lnTo>
                    <a:pt x="3138" y="1452"/>
                  </a:lnTo>
                  <a:lnTo>
                    <a:pt x="3150" y="1446"/>
                  </a:lnTo>
                  <a:lnTo>
                    <a:pt x="3156" y="1434"/>
                  </a:lnTo>
                  <a:lnTo>
                    <a:pt x="3162" y="1428"/>
                  </a:lnTo>
                  <a:lnTo>
                    <a:pt x="3168" y="1416"/>
                  </a:lnTo>
                  <a:lnTo>
                    <a:pt x="3168" y="1410"/>
                  </a:lnTo>
                  <a:lnTo>
                    <a:pt x="3162" y="1398"/>
                  </a:lnTo>
                  <a:lnTo>
                    <a:pt x="3162" y="1392"/>
                  </a:lnTo>
                  <a:lnTo>
                    <a:pt x="3156" y="1380"/>
                  </a:lnTo>
                  <a:lnTo>
                    <a:pt x="3168" y="1386"/>
                  </a:lnTo>
                  <a:lnTo>
                    <a:pt x="3174" y="1392"/>
                  </a:lnTo>
                  <a:lnTo>
                    <a:pt x="3186" y="1398"/>
                  </a:lnTo>
                  <a:lnTo>
                    <a:pt x="3198" y="1386"/>
                  </a:lnTo>
                  <a:lnTo>
                    <a:pt x="3198" y="1368"/>
                  </a:lnTo>
                  <a:lnTo>
                    <a:pt x="3192" y="1356"/>
                  </a:lnTo>
                  <a:lnTo>
                    <a:pt x="3192" y="1344"/>
                  </a:lnTo>
                  <a:lnTo>
                    <a:pt x="3216" y="1344"/>
                  </a:lnTo>
                  <a:lnTo>
                    <a:pt x="3252" y="1320"/>
                  </a:lnTo>
                  <a:lnTo>
                    <a:pt x="3264" y="1320"/>
                  </a:lnTo>
                  <a:lnTo>
                    <a:pt x="3270" y="1326"/>
                  </a:lnTo>
                  <a:lnTo>
                    <a:pt x="3294" y="1326"/>
                  </a:lnTo>
                  <a:lnTo>
                    <a:pt x="3294" y="1320"/>
                  </a:lnTo>
                  <a:lnTo>
                    <a:pt x="3288" y="1314"/>
                  </a:lnTo>
                  <a:lnTo>
                    <a:pt x="3288" y="1308"/>
                  </a:lnTo>
                  <a:lnTo>
                    <a:pt x="3282" y="1302"/>
                  </a:lnTo>
                  <a:lnTo>
                    <a:pt x="3288" y="1278"/>
                  </a:lnTo>
                  <a:lnTo>
                    <a:pt x="3258" y="1278"/>
                  </a:lnTo>
                  <a:lnTo>
                    <a:pt x="3246" y="1266"/>
                  </a:lnTo>
                  <a:lnTo>
                    <a:pt x="3240" y="1278"/>
                  </a:lnTo>
                  <a:lnTo>
                    <a:pt x="3204" y="1278"/>
                  </a:lnTo>
                  <a:lnTo>
                    <a:pt x="3198" y="1272"/>
                  </a:lnTo>
                  <a:lnTo>
                    <a:pt x="3192" y="1260"/>
                  </a:lnTo>
                  <a:lnTo>
                    <a:pt x="3180" y="1254"/>
                  </a:lnTo>
                  <a:lnTo>
                    <a:pt x="3174" y="1248"/>
                  </a:lnTo>
                  <a:lnTo>
                    <a:pt x="3150" y="1248"/>
                  </a:lnTo>
                  <a:lnTo>
                    <a:pt x="3144" y="1260"/>
                  </a:lnTo>
                  <a:lnTo>
                    <a:pt x="3132" y="1266"/>
                  </a:lnTo>
                  <a:lnTo>
                    <a:pt x="3114" y="1284"/>
                  </a:lnTo>
                  <a:lnTo>
                    <a:pt x="3114" y="1296"/>
                  </a:lnTo>
                  <a:lnTo>
                    <a:pt x="3108" y="1302"/>
                  </a:lnTo>
                  <a:lnTo>
                    <a:pt x="3108" y="1308"/>
                  </a:lnTo>
                  <a:lnTo>
                    <a:pt x="3078" y="1308"/>
                  </a:lnTo>
                  <a:lnTo>
                    <a:pt x="3054" y="1296"/>
                  </a:lnTo>
                  <a:lnTo>
                    <a:pt x="3048" y="1290"/>
                  </a:lnTo>
                  <a:lnTo>
                    <a:pt x="3042" y="1278"/>
                  </a:lnTo>
                  <a:lnTo>
                    <a:pt x="3030" y="1242"/>
                  </a:lnTo>
                  <a:lnTo>
                    <a:pt x="3024" y="1230"/>
                  </a:lnTo>
                  <a:lnTo>
                    <a:pt x="3018" y="1224"/>
                  </a:lnTo>
                  <a:lnTo>
                    <a:pt x="3006" y="1224"/>
                  </a:lnTo>
                  <a:lnTo>
                    <a:pt x="3000" y="1230"/>
                  </a:lnTo>
                  <a:lnTo>
                    <a:pt x="3000" y="1242"/>
                  </a:lnTo>
                  <a:lnTo>
                    <a:pt x="2988" y="1224"/>
                  </a:lnTo>
                  <a:lnTo>
                    <a:pt x="2952" y="1224"/>
                  </a:lnTo>
                  <a:lnTo>
                    <a:pt x="2940" y="1218"/>
                  </a:lnTo>
                  <a:lnTo>
                    <a:pt x="2934" y="1212"/>
                  </a:lnTo>
                  <a:lnTo>
                    <a:pt x="2928" y="1200"/>
                  </a:lnTo>
                  <a:lnTo>
                    <a:pt x="2916" y="1194"/>
                  </a:lnTo>
                  <a:lnTo>
                    <a:pt x="2910" y="1182"/>
                  </a:lnTo>
                  <a:lnTo>
                    <a:pt x="2910" y="1140"/>
                  </a:lnTo>
                  <a:lnTo>
                    <a:pt x="2928" y="1140"/>
                  </a:lnTo>
                  <a:lnTo>
                    <a:pt x="2940" y="1152"/>
                  </a:lnTo>
                  <a:lnTo>
                    <a:pt x="2946" y="1152"/>
                  </a:lnTo>
                  <a:lnTo>
                    <a:pt x="2952" y="1146"/>
                  </a:lnTo>
                  <a:lnTo>
                    <a:pt x="2952" y="1140"/>
                  </a:lnTo>
                  <a:lnTo>
                    <a:pt x="2958" y="1134"/>
                  </a:lnTo>
                  <a:lnTo>
                    <a:pt x="2964" y="1134"/>
                  </a:lnTo>
                  <a:lnTo>
                    <a:pt x="2970" y="1140"/>
                  </a:lnTo>
                  <a:lnTo>
                    <a:pt x="2982" y="1140"/>
                  </a:lnTo>
                  <a:lnTo>
                    <a:pt x="2994" y="1134"/>
                  </a:lnTo>
                  <a:lnTo>
                    <a:pt x="3000" y="1128"/>
                  </a:lnTo>
                  <a:lnTo>
                    <a:pt x="3000" y="1116"/>
                  </a:lnTo>
                  <a:lnTo>
                    <a:pt x="2994" y="1110"/>
                  </a:lnTo>
                  <a:lnTo>
                    <a:pt x="2994" y="1086"/>
                  </a:lnTo>
                  <a:lnTo>
                    <a:pt x="3000" y="1074"/>
                  </a:lnTo>
                  <a:lnTo>
                    <a:pt x="3000" y="1068"/>
                  </a:lnTo>
                  <a:lnTo>
                    <a:pt x="3036" y="1068"/>
                  </a:lnTo>
                  <a:lnTo>
                    <a:pt x="3042" y="1062"/>
                  </a:lnTo>
                  <a:lnTo>
                    <a:pt x="3048" y="1050"/>
                  </a:lnTo>
                  <a:lnTo>
                    <a:pt x="3048" y="1038"/>
                  </a:lnTo>
                  <a:lnTo>
                    <a:pt x="3054" y="1032"/>
                  </a:lnTo>
                  <a:lnTo>
                    <a:pt x="3054" y="1026"/>
                  </a:lnTo>
                  <a:lnTo>
                    <a:pt x="3072" y="1014"/>
                  </a:lnTo>
                  <a:lnTo>
                    <a:pt x="3060" y="1002"/>
                  </a:lnTo>
                  <a:lnTo>
                    <a:pt x="3096" y="1014"/>
                  </a:lnTo>
                  <a:lnTo>
                    <a:pt x="3114" y="996"/>
                  </a:lnTo>
                  <a:lnTo>
                    <a:pt x="3126" y="1002"/>
                  </a:lnTo>
                  <a:lnTo>
                    <a:pt x="3132" y="1014"/>
                  </a:lnTo>
                  <a:lnTo>
                    <a:pt x="3144" y="1020"/>
                  </a:lnTo>
                  <a:lnTo>
                    <a:pt x="3156" y="1044"/>
                  </a:lnTo>
                  <a:lnTo>
                    <a:pt x="3156" y="1050"/>
                  </a:lnTo>
                  <a:lnTo>
                    <a:pt x="3144" y="1074"/>
                  </a:lnTo>
                  <a:lnTo>
                    <a:pt x="3126" y="1092"/>
                  </a:lnTo>
                  <a:lnTo>
                    <a:pt x="3126" y="1104"/>
                  </a:lnTo>
                  <a:lnTo>
                    <a:pt x="3132" y="1116"/>
                  </a:lnTo>
                  <a:lnTo>
                    <a:pt x="3144" y="1128"/>
                  </a:lnTo>
                  <a:lnTo>
                    <a:pt x="3150" y="1128"/>
                  </a:lnTo>
                  <a:lnTo>
                    <a:pt x="3162" y="1122"/>
                  </a:lnTo>
                  <a:lnTo>
                    <a:pt x="3168" y="1122"/>
                  </a:lnTo>
                  <a:lnTo>
                    <a:pt x="3162" y="1152"/>
                  </a:lnTo>
                  <a:lnTo>
                    <a:pt x="3144" y="1170"/>
                  </a:lnTo>
                  <a:lnTo>
                    <a:pt x="3144" y="1176"/>
                  </a:lnTo>
                  <a:lnTo>
                    <a:pt x="3150" y="1176"/>
                  </a:lnTo>
                  <a:lnTo>
                    <a:pt x="3162" y="1170"/>
                  </a:lnTo>
                  <a:lnTo>
                    <a:pt x="3168" y="1164"/>
                  </a:lnTo>
                  <a:lnTo>
                    <a:pt x="3180" y="1158"/>
                  </a:lnTo>
                  <a:lnTo>
                    <a:pt x="3186" y="1158"/>
                  </a:lnTo>
                  <a:lnTo>
                    <a:pt x="3198" y="1146"/>
                  </a:lnTo>
                  <a:lnTo>
                    <a:pt x="3198" y="1122"/>
                  </a:lnTo>
                  <a:lnTo>
                    <a:pt x="3204" y="1122"/>
                  </a:lnTo>
                  <a:lnTo>
                    <a:pt x="3210" y="1116"/>
                  </a:lnTo>
                  <a:lnTo>
                    <a:pt x="3258" y="1092"/>
                  </a:lnTo>
                  <a:lnTo>
                    <a:pt x="3264" y="1086"/>
                  </a:lnTo>
                  <a:lnTo>
                    <a:pt x="3306" y="1086"/>
                  </a:lnTo>
                  <a:lnTo>
                    <a:pt x="3312" y="1074"/>
                  </a:lnTo>
                  <a:lnTo>
                    <a:pt x="3312" y="1062"/>
                  </a:lnTo>
                  <a:lnTo>
                    <a:pt x="3318" y="1056"/>
                  </a:lnTo>
                  <a:lnTo>
                    <a:pt x="3324" y="1044"/>
                  </a:lnTo>
                  <a:lnTo>
                    <a:pt x="3360" y="1026"/>
                  </a:lnTo>
                  <a:lnTo>
                    <a:pt x="3372" y="1014"/>
                  </a:lnTo>
                  <a:lnTo>
                    <a:pt x="3390" y="978"/>
                  </a:lnTo>
                  <a:lnTo>
                    <a:pt x="3390" y="948"/>
                  </a:lnTo>
                  <a:lnTo>
                    <a:pt x="3396" y="942"/>
                  </a:lnTo>
                  <a:lnTo>
                    <a:pt x="3396" y="936"/>
                  </a:lnTo>
                  <a:lnTo>
                    <a:pt x="3408" y="936"/>
                  </a:lnTo>
                  <a:lnTo>
                    <a:pt x="3420" y="942"/>
                  </a:lnTo>
                  <a:lnTo>
                    <a:pt x="3432" y="954"/>
                  </a:lnTo>
                  <a:lnTo>
                    <a:pt x="3444" y="954"/>
                  </a:lnTo>
                  <a:lnTo>
                    <a:pt x="3456" y="960"/>
                  </a:lnTo>
                  <a:lnTo>
                    <a:pt x="3504" y="960"/>
                  </a:lnTo>
                  <a:lnTo>
                    <a:pt x="3504" y="948"/>
                  </a:lnTo>
                  <a:lnTo>
                    <a:pt x="3498" y="948"/>
                  </a:lnTo>
                  <a:lnTo>
                    <a:pt x="3474" y="924"/>
                  </a:lnTo>
                  <a:lnTo>
                    <a:pt x="3474" y="912"/>
                  </a:lnTo>
                  <a:lnTo>
                    <a:pt x="3480" y="906"/>
                  </a:lnTo>
                  <a:lnTo>
                    <a:pt x="3486" y="912"/>
                  </a:lnTo>
                  <a:lnTo>
                    <a:pt x="3510" y="912"/>
                  </a:lnTo>
                  <a:lnTo>
                    <a:pt x="3522" y="918"/>
                  </a:lnTo>
                  <a:lnTo>
                    <a:pt x="3534" y="912"/>
                  </a:lnTo>
                  <a:lnTo>
                    <a:pt x="3540" y="900"/>
                  </a:lnTo>
                  <a:lnTo>
                    <a:pt x="3540" y="894"/>
                  </a:lnTo>
                  <a:lnTo>
                    <a:pt x="3534" y="882"/>
                  </a:lnTo>
                  <a:lnTo>
                    <a:pt x="3558" y="882"/>
                  </a:lnTo>
                  <a:lnTo>
                    <a:pt x="3558" y="864"/>
                  </a:lnTo>
                  <a:lnTo>
                    <a:pt x="3552" y="852"/>
                  </a:lnTo>
                  <a:lnTo>
                    <a:pt x="3546" y="846"/>
                  </a:lnTo>
                  <a:lnTo>
                    <a:pt x="3546" y="840"/>
                  </a:lnTo>
                  <a:lnTo>
                    <a:pt x="3576" y="840"/>
                  </a:lnTo>
                  <a:lnTo>
                    <a:pt x="3594" y="864"/>
                  </a:lnTo>
                  <a:lnTo>
                    <a:pt x="3600" y="840"/>
                  </a:lnTo>
                  <a:lnTo>
                    <a:pt x="3630" y="846"/>
                  </a:lnTo>
                  <a:lnTo>
                    <a:pt x="3624" y="810"/>
                  </a:lnTo>
                  <a:lnTo>
                    <a:pt x="3618" y="798"/>
                  </a:lnTo>
                  <a:lnTo>
                    <a:pt x="3606" y="786"/>
                  </a:lnTo>
                  <a:lnTo>
                    <a:pt x="3606" y="774"/>
                  </a:lnTo>
                  <a:lnTo>
                    <a:pt x="3600" y="756"/>
                  </a:lnTo>
                  <a:lnTo>
                    <a:pt x="3588" y="744"/>
                  </a:lnTo>
                  <a:lnTo>
                    <a:pt x="3576" y="726"/>
                  </a:lnTo>
                  <a:lnTo>
                    <a:pt x="3564" y="720"/>
                  </a:lnTo>
                  <a:lnTo>
                    <a:pt x="3552" y="708"/>
                  </a:lnTo>
                  <a:lnTo>
                    <a:pt x="3546" y="708"/>
                  </a:lnTo>
                  <a:lnTo>
                    <a:pt x="3540" y="696"/>
                  </a:lnTo>
                  <a:lnTo>
                    <a:pt x="3540" y="684"/>
                  </a:lnTo>
                  <a:lnTo>
                    <a:pt x="3564" y="684"/>
                  </a:lnTo>
                  <a:lnTo>
                    <a:pt x="3564" y="672"/>
                  </a:lnTo>
                  <a:lnTo>
                    <a:pt x="3558" y="666"/>
                  </a:lnTo>
                  <a:lnTo>
                    <a:pt x="3564" y="660"/>
                  </a:lnTo>
                  <a:lnTo>
                    <a:pt x="3588" y="660"/>
                  </a:lnTo>
                  <a:lnTo>
                    <a:pt x="3600" y="666"/>
                  </a:lnTo>
                  <a:lnTo>
                    <a:pt x="3618" y="672"/>
                  </a:lnTo>
                  <a:lnTo>
                    <a:pt x="3630" y="672"/>
                  </a:lnTo>
                  <a:lnTo>
                    <a:pt x="3642" y="678"/>
                  </a:lnTo>
                  <a:lnTo>
                    <a:pt x="3648" y="678"/>
                  </a:lnTo>
                  <a:lnTo>
                    <a:pt x="3654" y="672"/>
                  </a:lnTo>
                  <a:lnTo>
                    <a:pt x="3654" y="660"/>
                  </a:lnTo>
                  <a:lnTo>
                    <a:pt x="3648" y="648"/>
                  </a:lnTo>
                  <a:lnTo>
                    <a:pt x="3648" y="630"/>
                  </a:lnTo>
                  <a:lnTo>
                    <a:pt x="3654" y="630"/>
                  </a:lnTo>
                  <a:lnTo>
                    <a:pt x="3660" y="624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4" name="Taiwan" descr="© INSCALE GmbH, 05.05.2010&#10;http://www.presentationload.com/">
              <a:extLst>
                <a:ext uri="{FF2B5EF4-FFF2-40B4-BE49-F238E27FC236}">
                  <a16:creationId xmlns:a16="http://schemas.microsoft.com/office/drawing/2014/main" id="{DE1EA1D4-98C2-6A14-26CA-CFA3B9C53C94}"/>
                </a:ext>
              </a:extLst>
            </p:cNvPr>
            <p:cNvSpPr>
              <a:spLocks/>
            </p:cNvSpPr>
            <p:nvPr/>
          </p:nvSpPr>
          <p:spPr bwMode="gray">
            <a:xfrm>
              <a:off x="10241023" y="3931227"/>
              <a:ext cx="41228" cy="86438"/>
            </a:xfrm>
            <a:custGeom>
              <a:avLst/>
              <a:gdLst>
                <a:gd name="T0" fmla="*/ 2147483647 w 120"/>
                <a:gd name="T1" fmla="*/ 2147483647 h 270"/>
                <a:gd name="T2" fmla="*/ 2147483647 w 120"/>
                <a:gd name="T3" fmla="*/ 2147483647 h 270"/>
                <a:gd name="T4" fmla="*/ 2147483647 w 120"/>
                <a:gd name="T5" fmla="*/ 2147483647 h 270"/>
                <a:gd name="T6" fmla="*/ 2147483647 w 120"/>
                <a:gd name="T7" fmla="*/ 2147483647 h 270"/>
                <a:gd name="T8" fmla="*/ 2147483647 w 120"/>
                <a:gd name="T9" fmla="*/ 2147483647 h 270"/>
                <a:gd name="T10" fmla="*/ 2147483647 w 120"/>
                <a:gd name="T11" fmla="*/ 2147483647 h 270"/>
                <a:gd name="T12" fmla="*/ 2147483647 w 120"/>
                <a:gd name="T13" fmla="*/ 2147483647 h 270"/>
                <a:gd name="T14" fmla="*/ 2147483647 w 120"/>
                <a:gd name="T15" fmla="*/ 2147483647 h 270"/>
                <a:gd name="T16" fmla="*/ 2147483647 w 120"/>
                <a:gd name="T17" fmla="*/ 2147483647 h 270"/>
                <a:gd name="T18" fmla="*/ 2147483647 w 120"/>
                <a:gd name="T19" fmla="*/ 2147483647 h 270"/>
                <a:gd name="T20" fmla="*/ 2147483647 w 120"/>
                <a:gd name="T21" fmla="*/ 0 h 270"/>
                <a:gd name="T22" fmla="*/ 2147483647 w 120"/>
                <a:gd name="T23" fmla="*/ 2147483647 h 270"/>
                <a:gd name="T24" fmla="*/ 2147483647 w 120"/>
                <a:gd name="T25" fmla="*/ 2147483647 h 270"/>
                <a:gd name="T26" fmla="*/ 2147483647 w 120"/>
                <a:gd name="T27" fmla="*/ 2147483647 h 270"/>
                <a:gd name="T28" fmla="*/ 2147483647 w 120"/>
                <a:gd name="T29" fmla="*/ 2147483647 h 270"/>
                <a:gd name="T30" fmla="*/ 0 w 120"/>
                <a:gd name="T31" fmla="*/ 2147483647 h 270"/>
                <a:gd name="T32" fmla="*/ 0 w 120"/>
                <a:gd name="T33" fmla="*/ 2147483647 h 270"/>
                <a:gd name="T34" fmla="*/ 2147483647 w 120"/>
                <a:gd name="T35" fmla="*/ 2147483647 h 270"/>
                <a:gd name="T36" fmla="*/ 2147483647 w 120"/>
                <a:gd name="T37" fmla="*/ 2147483647 h 270"/>
                <a:gd name="T38" fmla="*/ 2147483647 w 120"/>
                <a:gd name="T39" fmla="*/ 2147483647 h 270"/>
                <a:gd name="T40" fmla="*/ 2147483647 w 120"/>
                <a:gd name="T41" fmla="*/ 2147483647 h 270"/>
                <a:gd name="T42" fmla="*/ 2147483647 w 120"/>
                <a:gd name="T43" fmla="*/ 2147483647 h 270"/>
                <a:gd name="T44" fmla="*/ 2147483647 w 120"/>
                <a:gd name="T45" fmla="*/ 2147483647 h 270"/>
                <a:gd name="T46" fmla="*/ 2147483647 w 120"/>
                <a:gd name="T47" fmla="*/ 2147483647 h 270"/>
                <a:gd name="T48" fmla="*/ 2147483647 w 120"/>
                <a:gd name="T49" fmla="*/ 2147483647 h 270"/>
                <a:gd name="T50" fmla="*/ 2147483647 w 120"/>
                <a:gd name="T51" fmla="*/ 2147483647 h 2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0"/>
                <a:gd name="T79" fmla="*/ 0 h 270"/>
                <a:gd name="T80" fmla="*/ 120 w 120"/>
                <a:gd name="T81" fmla="*/ 270 h 2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0" h="270">
                  <a:moveTo>
                    <a:pt x="84" y="270"/>
                  </a:moveTo>
                  <a:lnTo>
                    <a:pt x="84" y="222"/>
                  </a:lnTo>
                  <a:lnTo>
                    <a:pt x="90" y="216"/>
                  </a:lnTo>
                  <a:lnTo>
                    <a:pt x="102" y="192"/>
                  </a:lnTo>
                  <a:lnTo>
                    <a:pt x="102" y="102"/>
                  </a:lnTo>
                  <a:lnTo>
                    <a:pt x="108" y="96"/>
                  </a:lnTo>
                  <a:lnTo>
                    <a:pt x="114" y="84"/>
                  </a:lnTo>
                  <a:lnTo>
                    <a:pt x="114" y="54"/>
                  </a:lnTo>
                  <a:lnTo>
                    <a:pt x="120" y="36"/>
                  </a:lnTo>
                  <a:lnTo>
                    <a:pt x="120" y="24"/>
                  </a:lnTo>
                  <a:lnTo>
                    <a:pt x="72" y="0"/>
                  </a:lnTo>
                  <a:lnTo>
                    <a:pt x="48" y="30"/>
                  </a:lnTo>
                  <a:lnTo>
                    <a:pt x="42" y="42"/>
                  </a:lnTo>
                  <a:lnTo>
                    <a:pt x="30" y="78"/>
                  </a:lnTo>
                  <a:lnTo>
                    <a:pt x="12" y="114"/>
                  </a:lnTo>
                  <a:lnTo>
                    <a:pt x="0" y="150"/>
                  </a:lnTo>
                  <a:lnTo>
                    <a:pt x="0" y="168"/>
                  </a:lnTo>
                  <a:lnTo>
                    <a:pt x="6" y="180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8" y="234"/>
                  </a:lnTo>
                  <a:lnTo>
                    <a:pt x="60" y="258"/>
                  </a:lnTo>
                  <a:lnTo>
                    <a:pt x="84" y="270"/>
                  </a:lnTo>
                  <a:close/>
                </a:path>
              </a:pathLst>
            </a:custGeom>
            <a:grpFill/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472D656C-B0FA-274B-4024-06C46BA6FFDB}"/>
              </a:ext>
            </a:extLst>
          </p:cNvPr>
          <p:cNvSpPr txBox="1"/>
          <p:nvPr/>
        </p:nvSpPr>
        <p:spPr>
          <a:xfrm>
            <a:off x="1381629" y="7005550"/>
            <a:ext cx="936051" cy="16927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IN" sz="1100" dirty="0">
                <a:solidFill>
                  <a:srgbClr val="042B0B"/>
                </a:solidFill>
              </a:rPr>
              <a:t>Eastern Asia</a:t>
            </a:r>
            <a:endParaRPr lang="en-GB" sz="11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4FCBD8C-4621-8DEA-23A8-530E00B6A3EA}"/>
              </a:ext>
            </a:extLst>
          </p:cNvPr>
          <p:cNvSpPr txBox="1"/>
          <p:nvPr/>
        </p:nvSpPr>
        <p:spPr>
          <a:xfrm>
            <a:off x="357786" y="6752386"/>
            <a:ext cx="492615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r"/>
            <a:r>
              <a:rPr lang="en-IN" sz="1400" b="1" dirty="0">
                <a:solidFill>
                  <a:srgbClr val="042B0B"/>
                </a:solidFill>
              </a:rPr>
              <a:t>~52%</a:t>
            </a:r>
            <a:endParaRPr lang="en-GB" sz="1400" b="1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2E9067F-C467-C020-3A7E-1944C05D1881}"/>
              </a:ext>
            </a:extLst>
          </p:cNvPr>
          <p:cNvSpPr txBox="1"/>
          <p:nvPr/>
        </p:nvSpPr>
        <p:spPr>
          <a:xfrm>
            <a:off x="2857719" y="6752386"/>
            <a:ext cx="357921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400" b="1" dirty="0">
                <a:solidFill>
                  <a:srgbClr val="042B0B"/>
                </a:solidFill>
              </a:rPr>
              <a:t>NA</a:t>
            </a:r>
            <a:endParaRPr lang="en-GB" sz="1400" b="1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93ADC0C-DB79-7D5E-F392-E48BDB7FDA8B}"/>
              </a:ext>
            </a:extLst>
          </p:cNvPr>
          <p:cNvGrpSpPr/>
          <p:nvPr/>
        </p:nvGrpSpPr>
        <p:grpSpPr>
          <a:xfrm>
            <a:off x="1626140" y="7317508"/>
            <a:ext cx="447030" cy="312920"/>
            <a:chOff x="7978815" y="3506561"/>
            <a:chExt cx="913660" cy="757892"/>
          </a:xfrm>
        </p:grpSpPr>
        <p:sp>
          <p:nvSpPr>
            <p:cNvPr id="95" name="Yemen" descr="© INSCALE GmbH, 05.05.2010&#10;http://www.presentationload.com/">
              <a:extLst>
                <a:ext uri="{FF2B5EF4-FFF2-40B4-BE49-F238E27FC236}">
                  <a16:creationId xmlns:a16="http://schemas.microsoft.com/office/drawing/2014/main" id="{9DD1D24E-3F4A-E6C6-79CB-FBC9F57DAD9D}"/>
                </a:ext>
              </a:extLst>
            </p:cNvPr>
            <p:cNvSpPr>
              <a:spLocks/>
            </p:cNvSpPr>
            <p:nvPr/>
          </p:nvSpPr>
          <p:spPr bwMode="gray">
            <a:xfrm>
              <a:off x="8423011" y="4104106"/>
              <a:ext cx="248697" cy="160347"/>
            </a:xfrm>
            <a:custGeom>
              <a:avLst/>
              <a:gdLst>
                <a:gd name="T0" fmla="*/ 2147483647 w 732"/>
                <a:gd name="T1" fmla="*/ 2147483647 h 498"/>
                <a:gd name="T2" fmla="*/ 2147483647 w 732"/>
                <a:gd name="T3" fmla="*/ 2147483647 h 498"/>
                <a:gd name="T4" fmla="*/ 2147483647 w 732"/>
                <a:gd name="T5" fmla="*/ 2147483647 h 498"/>
                <a:gd name="T6" fmla="*/ 2147483647 w 732"/>
                <a:gd name="T7" fmla="*/ 2147483647 h 498"/>
                <a:gd name="T8" fmla="*/ 2147483647 w 732"/>
                <a:gd name="T9" fmla="*/ 2147483647 h 498"/>
                <a:gd name="T10" fmla="*/ 2147483647 w 732"/>
                <a:gd name="T11" fmla="*/ 2147483647 h 498"/>
                <a:gd name="T12" fmla="*/ 2147483647 w 732"/>
                <a:gd name="T13" fmla="*/ 2147483647 h 498"/>
                <a:gd name="T14" fmla="*/ 2147483647 w 732"/>
                <a:gd name="T15" fmla="*/ 2147483647 h 498"/>
                <a:gd name="T16" fmla="*/ 2147483647 w 732"/>
                <a:gd name="T17" fmla="*/ 2147483647 h 498"/>
                <a:gd name="T18" fmla="*/ 2147483647 w 732"/>
                <a:gd name="T19" fmla="*/ 2147483647 h 498"/>
                <a:gd name="T20" fmla="*/ 2147483647 w 732"/>
                <a:gd name="T21" fmla="*/ 2147483647 h 498"/>
                <a:gd name="T22" fmla="*/ 2147483647 w 732"/>
                <a:gd name="T23" fmla="*/ 2147483647 h 498"/>
                <a:gd name="T24" fmla="*/ 2147483647 w 732"/>
                <a:gd name="T25" fmla="*/ 2147483647 h 498"/>
                <a:gd name="T26" fmla="*/ 2147483647 w 732"/>
                <a:gd name="T27" fmla="*/ 2147483647 h 498"/>
                <a:gd name="T28" fmla="*/ 2147483647 w 732"/>
                <a:gd name="T29" fmla="*/ 2147483647 h 498"/>
                <a:gd name="T30" fmla="*/ 0 w 732"/>
                <a:gd name="T31" fmla="*/ 2147483647 h 498"/>
                <a:gd name="T32" fmla="*/ 2147483647 w 732"/>
                <a:gd name="T33" fmla="*/ 2147483647 h 498"/>
                <a:gd name="T34" fmla="*/ 2147483647 w 732"/>
                <a:gd name="T35" fmla="*/ 2147483647 h 498"/>
                <a:gd name="T36" fmla="*/ 2147483647 w 732"/>
                <a:gd name="T37" fmla="*/ 2147483647 h 498"/>
                <a:gd name="T38" fmla="*/ 2147483647 w 732"/>
                <a:gd name="T39" fmla="*/ 2147483647 h 498"/>
                <a:gd name="T40" fmla="*/ 2147483647 w 732"/>
                <a:gd name="T41" fmla="*/ 2147483647 h 498"/>
                <a:gd name="T42" fmla="*/ 2147483647 w 732"/>
                <a:gd name="T43" fmla="*/ 2147483647 h 498"/>
                <a:gd name="T44" fmla="*/ 2147483647 w 732"/>
                <a:gd name="T45" fmla="*/ 2147483647 h 498"/>
                <a:gd name="T46" fmla="*/ 2147483647 w 732"/>
                <a:gd name="T47" fmla="*/ 2147483647 h 498"/>
                <a:gd name="T48" fmla="*/ 2147483647 w 732"/>
                <a:gd name="T49" fmla="*/ 2147483647 h 498"/>
                <a:gd name="T50" fmla="*/ 2147483647 w 732"/>
                <a:gd name="T51" fmla="*/ 2147483647 h 498"/>
                <a:gd name="T52" fmla="*/ 2147483647 w 732"/>
                <a:gd name="T53" fmla="*/ 2147483647 h 498"/>
                <a:gd name="T54" fmla="*/ 2147483647 w 732"/>
                <a:gd name="T55" fmla="*/ 2147483647 h 498"/>
                <a:gd name="T56" fmla="*/ 2147483647 w 732"/>
                <a:gd name="T57" fmla="*/ 2147483647 h 498"/>
                <a:gd name="T58" fmla="*/ 2147483647 w 732"/>
                <a:gd name="T59" fmla="*/ 2147483647 h 498"/>
                <a:gd name="T60" fmla="*/ 2147483647 w 732"/>
                <a:gd name="T61" fmla="*/ 2147483647 h 498"/>
                <a:gd name="T62" fmla="*/ 2147483647 w 732"/>
                <a:gd name="T63" fmla="*/ 2147483647 h 498"/>
                <a:gd name="T64" fmla="*/ 2147483647 w 732"/>
                <a:gd name="T65" fmla="*/ 2147483647 h 498"/>
                <a:gd name="T66" fmla="*/ 2147483647 w 732"/>
                <a:gd name="T67" fmla="*/ 2147483647 h 498"/>
                <a:gd name="T68" fmla="*/ 2147483647 w 732"/>
                <a:gd name="T69" fmla="*/ 2147483647 h 498"/>
                <a:gd name="T70" fmla="*/ 2147483647 w 732"/>
                <a:gd name="T71" fmla="*/ 2147483647 h 498"/>
                <a:gd name="T72" fmla="*/ 2147483647 w 732"/>
                <a:gd name="T73" fmla="*/ 2147483647 h 498"/>
                <a:gd name="T74" fmla="*/ 2147483647 w 732"/>
                <a:gd name="T75" fmla="*/ 2147483647 h 498"/>
                <a:gd name="T76" fmla="*/ 2147483647 w 732"/>
                <a:gd name="T77" fmla="*/ 0 h 498"/>
                <a:gd name="T78" fmla="*/ 2147483647 w 732"/>
                <a:gd name="T79" fmla="*/ 2147483647 h 498"/>
                <a:gd name="T80" fmla="*/ 2147483647 w 732"/>
                <a:gd name="T81" fmla="*/ 2147483647 h 4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2"/>
                <a:gd name="T124" fmla="*/ 0 h 498"/>
                <a:gd name="T125" fmla="*/ 732 w 732"/>
                <a:gd name="T126" fmla="*/ 498 h 49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2" h="498">
                  <a:moveTo>
                    <a:pt x="468" y="24"/>
                  </a:moveTo>
                  <a:lnTo>
                    <a:pt x="450" y="30"/>
                  </a:lnTo>
                  <a:lnTo>
                    <a:pt x="420" y="36"/>
                  </a:lnTo>
                  <a:lnTo>
                    <a:pt x="390" y="54"/>
                  </a:lnTo>
                  <a:lnTo>
                    <a:pt x="372" y="72"/>
                  </a:lnTo>
                  <a:lnTo>
                    <a:pt x="366" y="84"/>
                  </a:lnTo>
                  <a:lnTo>
                    <a:pt x="354" y="96"/>
                  </a:lnTo>
                  <a:lnTo>
                    <a:pt x="348" y="108"/>
                  </a:lnTo>
                  <a:lnTo>
                    <a:pt x="342" y="114"/>
                  </a:lnTo>
                  <a:lnTo>
                    <a:pt x="336" y="126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4" y="162"/>
                  </a:lnTo>
                  <a:lnTo>
                    <a:pt x="312" y="162"/>
                  </a:lnTo>
                  <a:lnTo>
                    <a:pt x="300" y="156"/>
                  </a:lnTo>
                  <a:lnTo>
                    <a:pt x="294" y="144"/>
                  </a:lnTo>
                  <a:lnTo>
                    <a:pt x="288" y="138"/>
                  </a:lnTo>
                  <a:lnTo>
                    <a:pt x="210" y="138"/>
                  </a:lnTo>
                  <a:lnTo>
                    <a:pt x="204" y="132"/>
                  </a:lnTo>
                  <a:lnTo>
                    <a:pt x="192" y="126"/>
                  </a:lnTo>
                  <a:lnTo>
                    <a:pt x="102" y="126"/>
                  </a:lnTo>
                  <a:lnTo>
                    <a:pt x="96" y="132"/>
                  </a:lnTo>
                  <a:lnTo>
                    <a:pt x="72" y="138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2" y="126"/>
                  </a:lnTo>
                  <a:lnTo>
                    <a:pt x="36" y="138"/>
                  </a:lnTo>
                  <a:lnTo>
                    <a:pt x="36" y="186"/>
                  </a:lnTo>
                  <a:lnTo>
                    <a:pt x="30" y="192"/>
                  </a:lnTo>
                  <a:lnTo>
                    <a:pt x="24" y="204"/>
                  </a:lnTo>
                  <a:lnTo>
                    <a:pt x="12" y="216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18" y="276"/>
                  </a:lnTo>
                  <a:lnTo>
                    <a:pt x="24" y="288"/>
                  </a:lnTo>
                  <a:lnTo>
                    <a:pt x="36" y="294"/>
                  </a:lnTo>
                  <a:lnTo>
                    <a:pt x="24" y="408"/>
                  </a:lnTo>
                  <a:lnTo>
                    <a:pt x="54" y="444"/>
                  </a:lnTo>
                  <a:lnTo>
                    <a:pt x="54" y="456"/>
                  </a:lnTo>
                  <a:lnTo>
                    <a:pt x="60" y="468"/>
                  </a:lnTo>
                  <a:lnTo>
                    <a:pt x="78" y="486"/>
                  </a:lnTo>
                  <a:lnTo>
                    <a:pt x="90" y="492"/>
                  </a:lnTo>
                  <a:lnTo>
                    <a:pt x="114" y="498"/>
                  </a:lnTo>
                  <a:lnTo>
                    <a:pt x="132" y="498"/>
                  </a:lnTo>
                  <a:lnTo>
                    <a:pt x="150" y="492"/>
                  </a:lnTo>
                  <a:lnTo>
                    <a:pt x="162" y="486"/>
                  </a:lnTo>
                  <a:lnTo>
                    <a:pt x="168" y="480"/>
                  </a:lnTo>
                  <a:lnTo>
                    <a:pt x="186" y="444"/>
                  </a:lnTo>
                  <a:lnTo>
                    <a:pt x="198" y="432"/>
                  </a:lnTo>
                  <a:lnTo>
                    <a:pt x="210" y="432"/>
                  </a:lnTo>
                  <a:lnTo>
                    <a:pt x="228" y="438"/>
                  </a:lnTo>
                  <a:lnTo>
                    <a:pt x="270" y="438"/>
                  </a:lnTo>
                  <a:lnTo>
                    <a:pt x="324" y="432"/>
                  </a:lnTo>
                  <a:lnTo>
                    <a:pt x="366" y="426"/>
                  </a:lnTo>
                  <a:lnTo>
                    <a:pt x="390" y="414"/>
                  </a:lnTo>
                  <a:lnTo>
                    <a:pt x="402" y="402"/>
                  </a:lnTo>
                  <a:lnTo>
                    <a:pt x="414" y="384"/>
                  </a:lnTo>
                  <a:lnTo>
                    <a:pt x="426" y="372"/>
                  </a:lnTo>
                  <a:lnTo>
                    <a:pt x="450" y="360"/>
                  </a:lnTo>
                  <a:lnTo>
                    <a:pt x="462" y="348"/>
                  </a:lnTo>
                  <a:lnTo>
                    <a:pt x="474" y="342"/>
                  </a:lnTo>
                  <a:lnTo>
                    <a:pt x="486" y="330"/>
                  </a:lnTo>
                  <a:lnTo>
                    <a:pt x="504" y="324"/>
                  </a:lnTo>
                  <a:lnTo>
                    <a:pt x="528" y="312"/>
                  </a:lnTo>
                  <a:lnTo>
                    <a:pt x="546" y="306"/>
                  </a:lnTo>
                  <a:lnTo>
                    <a:pt x="558" y="294"/>
                  </a:lnTo>
                  <a:lnTo>
                    <a:pt x="594" y="276"/>
                  </a:lnTo>
                  <a:lnTo>
                    <a:pt x="666" y="276"/>
                  </a:lnTo>
                  <a:lnTo>
                    <a:pt x="666" y="270"/>
                  </a:lnTo>
                  <a:lnTo>
                    <a:pt x="672" y="264"/>
                  </a:lnTo>
                  <a:lnTo>
                    <a:pt x="684" y="240"/>
                  </a:lnTo>
                  <a:lnTo>
                    <a:pt x="690" y="222"/>
                  </a:lnTo>
                  <a:lnTo>
                    <a:pt x="702" y="210"/>
                  </a:lnTo>
                  <a:lnTo>
                    <a:pt x="708" y="198"/>
                  </a:lnTo>
                  <a:lnTo>
                    <a:pt x="720" y="192"/>
                  </a:lnTo>
                  <a:lnTo>
                    <a:pt x="720" y="186"/>
                  </a:lnTo>
                  <a:lnTo>
                    <a:pt x="732" y="186"/>
                  </a:lnTo>
                  <a:lnTo>
                    <a:pt x="648" y="0"/>
                  </a:lnTo>
                  <a:lnTo>
                    <a:pt x="630" y="0"/>
                  </a:lnTo>
                  <a:lnTo>
                    <a:pt x="588" y="6"/>
                  </a:lnTo>
                  <a:lnTo>
                    <a:pt x="540" y="18"/>
                  </a:lnTo>
                  <a:lnTo>
                    <a:pt x="492" y="24"/>
                  </a:lnTo>
                  <a:lnTo>
                    <a:pt x="468" y="24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8" name="Syria" descr="© INSCALE GmbH, 05.05.2010&#10;http://www.presentationload.com/">
              <a:extLst>
                <a:ext uri="{FF2B5EF4-FFF2-40B4-BE49-F238E27FC236}">
                  <a16:creationId xmlns:a16="http://schemas.microsoft.com/office/drawing/2014/main" id="{0EE63DD6-0936-EA8C-726F-E67CC822AE13}"/>
                </a:ext>
              </a:extLst>
            </p:cNvPr>
            <p:cNvSpPr>
              <a:spLocks/>
            </p:cNvSpPr>
            <p:nvPr/>
          </p:nvSpPr>
          <p:spPr bwMode="gray">
            <a:xfrm>
              <a:off x="8223521" y="3629328"/>
              <a:ext cx="152943" cy="132788"/>
            </a:xfrm>
            <a:custGeom>
              <a:avLst/>
              <a:gdLst>
                <a:gd name="T0" fmla="*/ 2147483647 w 450"/>
                <a:gd name="T1" fmla="*/ 2147483647 h 414"/>
                <a:gd name="T2" fmla="*/ 2147483647 w 450"/>
                <a:gd name="T3" fmla="*/ 2147483647 h 414"/>
                <a:gd name="T4" fmla="*/ 2147483647 w 450"/>
                <a:gd name="T5" fmla="*/ 2147483647 h 414"/>
                <a:gd name="T6" fmla="*/ 2147483647 w 450"/>
                <a:gd name="T7" fmla="*/ 0 h 414"/>
                <a:gd name="T8" fmla="*/ 2147483647 w 450"/>
                <a:gd name="T9" fmla="*/ 2147483647 h 414"/>
                <a:gd name="T10" fmla="*/ 2147483647 w 450"/>
                <a:gd name="T11" fmla="*/ 2147483647 h 414"/>
                <a:gd name="T12" fmla="*/ 2147483647 w 450"/>
                <a:gd name="T13" fmla="*/ 2147483647 h 414"/>
                <a:gd name="T14" fmla="*/ 2147483647 w 450"/>
                <a:gd name="T15" fmla="*/ 2147483647 h 414"/>
                <a:gd name="T16" fmla="*/ 2147483647 w 450"/>
                <a:gd name="T17" fmla="*/ 2147483647 h 414"/>
                <a:gd name="T18" fmla="*/ 2147483647 w 450"/>
                <a:gd name="T19" fmla="*/ 2147483647 h 414"/>
                <a:gd name="T20" fmla="*/ 2147483647 w 450"/>
                <a:gd name="T21" fmla="*/ 2147483647 h 414"/>
                <a:gd name="T22" fmla="*/ 2147483647 w 450"/>
                <a:gd name="T23" fmla="*/ 2147483647 h 414"/>
                <a:gd name="T24" fmla="*/ 2147483647 w 450"/>
                <a:gd name="T25" fmla="*/ 2147483647 h 414"/>
                <a:gd name="T26" fmla="*/ 2147483647 w 450"/>
                <a:gd name="T27" fmla="*/ 2147483647 h 414"/>
                <a:gd name="T28" fmla="*/ 2147483647 w 450"/>
                <a:gd name="T29" fmla="*/ 2147483647 h 414"/>
                <a:gd name="T30" fmla="*/ 2147483647 w 450"/>
                <a:gd name="T31" fmla="*/ 2147483647 h 414"/>
                <a:gd name="T32" fmla="*/ 2147483647 w 450"/>
                <a:gd name="T33" fmla="*/ 2147483647 h 414"/>
                <a:gd name="T34" fmla="*/ 2147483647 w 450"/>
                <a:gd name="T35" fmla="*/ 2147483647 h 414"/>
                <a:gd name="T36" fmla="*/ 2147483647 w 450"/>
                <a:gd name="T37" fmla="*/ 2147483647 h 414"/>
                <a:gd name="T38" fmla="*/ 2147483647 w 450"/>
                <a:gd name="T39" fmla="*/ 2147483647 h 414"/>
                <a:gd name="T40" fmla="*/ 2147483647 w 450"/>
                <a:gd name="T41" fmla="*/ 2147483647 h 414"/>
                <a:gd name="T42" fmla="*/ 2147483647 w 450"/>
                <a:gd name="T43" fmla="*/ 2147483647 h 414"/>
                <a:gd name="T44" fmla="*/ 2147483647 w 450"/>
                <a:gd name="T45" fmla="*/ 2147483647 h 414"/>
                <a:gd name="T46" fmla="*/ 2147483647 w 450"/>
                <a:gd name="T47" fmla="*/ 2147483647 h 414"/>
                <a:gd name="T48" fmla="*/ 2147483647 w 450"/>
                <a:gd name="T49" fmla="*/ 2147483647 h 414"/>
                <a:gd name="T50" fmla="*/ 2147483647 w 450"/>
                <a:gd name="T51" fmla="*/ 2147483647 h 414"/>
                <a:gd name="T52" fmla="*/ 2147483647 w 450"/>
                <a:gd name="T53" fmla="*/ 2147483647 h 414"/>
                <a:gd name="T54" fmla="*/ 2147483647 w 450"/>
                <a:gd name="T55" fmla="*/ 2147483647 h 414"/>
                <a:gd name="T56" fmla="*/ 2147483647 w 450"/>
                <a:gd name="T57" fmla="*/ 2147483647 h 414"/>
                <a:gd name="T58" fmla="*/ 2147483647 w 450"/>
                <a:gd name="T59" fmla="*/ 2147483647 h 414"/>
                <a:gd name="T60" fmla="*/ 2147483647 w 450"/>
                <a:gd name="T61" fmla="*/ 2147483647 h 414"/>
                <a:gd name="T62" fmla="*/ 2147483647 w 450"/>
                <a:gd name="T63" fmla="*/ 2147483647 h 414"/>
                <a:gd name="T64" fmla="*/ 2147483647 w 450"/>
                <a:gd name="T65" fmla="*/ 2147483647 h 414"/>
                <a:gd name="T66" fmla="*/ 2147483647 w 450"/>
                <a:gd name="T67" fmla="*/ 2147483647 h 414"/>
                <a:gd name="T68" fmla="*/ 2147483647 w 450"/>
                <a:gd name="T69" fmla="*/ 2147483647 h 414"/>
                <a:gd name="T70" fmla="*/ 2147483647 w 450"/>
                <a:gd name="T71" fmla="*/ 2147483647 h 414"/>
                <a:gd name="T72" fmla="*/ 2147483647 w 450"/>
                <a:gd name="T73" fmla="*/ 2147483647 h 414"/>
                <a:gd name="T74" fmla="*/ 2147483647 w 450"/>
                <a:gd name="T75" fmla="*/ 2147483647 h 414"/>
                <a:gd name="T76" fmla="*/ 2147483647 w 450"/>
                <a:gd name="T77" fmla="*/ 2147483647 h 414"/>
                <a:gd name="T78" fmla="*/ 2147483647 w 450"/>
                <a:gd name="T79" fmla="*/ 2147483647 h 414"/>
                <a:gd name="T80" fmla="*/ 2147483647 w 450"/>
                <a:gd name="T81" fmla="*/ 2147483647 h 414"/>
                <a:gd name="T82" fmla="*/ 2147483647 w 450"/>
                <a:gd name="T83" fmla="*/ 2147483647 h 414"/>
                <a:gd name="T84" fmla="*/ 2147483647 w 450"/>
                <a:gd name="T85" fmla="*/ 2147483647 h 414"/>
                <a:gd name="T86" fmla="*/ 2147483647 w 450"/>
                <a:gd name="T87" fmla="*/ 2147483647 h 414"/>
                <a:gd name="T88" fmla="*/ 2147483647 w 450"/>
                <a:gd name="T89" fmla="*/ 2147483647 h 414"/>
                <a:gd name="T90" fmla="*/ 2147483647 w 450"/>
                <a:gd name="T91" fmla="*/ 2147483647 h 414"/>
                <a:gd name="T92" fmla="*/ 2147483647 w 450"/>
                <a:gd name="T93" fmla="*/ 2147483647 h 414"/>
                <a:gd name="T94" fmla="*/ 2147483647 w 450"/>
                <a:gd name="T95" fmla="*/ 2147483647 h 414"/>
                <a:gd name="T96" fmla="*/ 2147483647 w 450"/>
                <a:gd name="T97" fmla="*/ 2147483647 h 41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0"/>
                <a:gd name="T148" fmla="*/ 0 h 414"/>
                <a:gd name="T149" fmla="*/ 450 w 450"/>
                <a:gd name="T150" fmla="*/ 414 h 41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0" h="414">
                  <a:moveTo>
                    <a:pt x="426" y="60"/>
                  </a:moveTo>
                  <a:lnTo>
                    <a:pt x="432" y="54"/>
                  </a:lnTo>
                  <a:lnTo>
                    <a:pt x="438" y="42"/>
                  </a:lnTo>
                  <a:lnTo>
                    <a:pt x="450" y="30"/>
                  </a:lnTo>
                  <a:lnTo>
                    <a:pt x="444" y="30"/>
                  </a:lnTo>
                  <a:lnTo>
                    <a:pt x="438" y="24"/>
                  </a:lnTo>
                  <a:lnTo>
                    <a:pt x="438" y="0"/>
                  </a:lnTo>
                  <a:lnTo>
                    <a:pt x="432" y="0"/>
                  </a:lnTo>
                  <a:lnTo>
                    <a:pt x="432" y="6"/>
                  </a:lnTo>
                  <a:lnTo>
                    <a:pt x="426" y="18"/>
                  </a:lnTo>
                  <a:lnTo>
                    <a:pt x="402" y="18"/>
                  </a:lnTo>
                  <a:lnTo>
                    <a:pt x="390" y="30"/>
                  </a:lnTo>
                  <a:lnTo>
                    <a:pt x="372" y="30"/>
                  </a:lnTo>
                  <a:lnTo>
                    <a:pt x="366" y="24"/>
                  </a:lnTo>
                  <a:lnTo>
                    <a:pt x="318" y="24"/>
                  </a:lnTo>
                  <a:lnTo>
                    <a:pt x="306" y="30"/>
                  </a:lnTo>
                  <a:lnTo>
                    <a:pt x="294" y="42"/>
                  </a:lnTo>
                  <a:lnTo>
                    <a:pt x="282" y="48"/>
                  </a:lnTo>
                  <a:lnTo>
                    <a:pt x="276" y="54"/>
                  </a:lnTo>
                  <a:lnTo>
                    <a:pt x="258" y="54"/>
                  </a:lnTo>
                  <a:lnTo>
                    <a:pt x="246" y="60"/>
                  </a:lnTo>
                  <a:lnTo>
                    <a:pt x="234" y="60"/>
                  </a:lnTo>
                  <a:lnTo>
                    <a:pt x="222" y="54"/>
                  </a:lnTo>
                  <a:lnTo>
                    <a:pt x="204" y="54"/>
                  </a:lnTo>
                  <a:lnTo>
                    <a:pt x="192" y="42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30"/>
                  </a:lnTo>
                  <a:lnTo>
                    <a:pt x="150" y="48"/>
                  </a:lnTo>
                  <a:lnTo>
                    <a:pt x="144" y="48"/>
                  </a:lnTo>
                  <a:lnTo>
                    <a:pt x="138" y="54"/>
                  </a:lnTo>
                  <a:lnTo>
                    <a:pt x="120" y="60"/>
                  </a:lnTo>
                  <a:lnTo>
                    <a:pt x="84" y="60"/>
                  </a:lnTo>
                  <a:lnTo>
                    <a:pt x="84" y="54"/>
                  </a:lnTo>
                  <a:lnTo>
                    <a:pt x="90" y="48"/>
                  </a:lnTo>
                  <a:lnTo>
                    <a:pt x="66" y="48"/>
                  </a:lnTo>
                  <a:lnTo>
                    <a:pt x="66" y="78"/>
                  </a:lnTo>
                  <a:lnTo>
                    <a:pt x="72" y="78"/>
                  </a:lnTo>
                  <a:lnTo>
                    <a:pt x="72" y="102"/>
                  </a:lnTo>
                  <a:lnTo>
                    <a:pt x="60" y="102"/>
                  </a:lnTo>
                  <a:lnTo>
                    <a:pt x="54" y="96"/>
                  </a:lnTo>
                  <a:lnTo>
                    <a:pt x="54" y="114"/>
                  </a:lnTo>
                  <a:lnTo>
                    <a:pt x="48" y="120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14"/>
                  </a:lnTo>
                  <a:lnTo>
                    <a:pt x="18" y="120"/>
                  </a:lnTo>
                  <a:lnTo>
                    <a:pt x="12" y="132"/>
                  </a:lnTo>
                  <a:lnTo>
                    <a:pt x="12" y="150"/>
                  </a:lnTo>
                  <a:lnTo>
                    <a:pt x="6" y="150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8" y="210"/>
                  </a:lnTo>
                  <a:lnTo>
                    <a:pt x="24" y="216"/>
                  </a:lnTo>
                  <a:lnTo>
                    <a:pt x="24" y="222"/>
                  </a:lnTo>
                  <a:lnTo>
                    <a:pt x="72" y="222"/>
                  </a:lnTo>
                  <a:lnTo>
                    <a:pt x="66" y="234"/>
                  </a:lnTo>
                  <a:lnTo>
                    <a:pt x="72" y="240"/>
                  </a:lnTo>
                  <a:lnTo>
                    <a:pt x="78" y="252"/>
                  </a:lnTo>
                  <a:lnTo>
                    <a:pt x="78" y="270"/>
                  </a:lnTo>
                  <a:lnTo>
                    <a:pt x="72" y="282"/>
                  </a:lnTo>
                  <a:lnTo>
                    <a:pt x="66" y="282"/>
                  </a:lnTo>
                  <a:lnTo>
                    <a:pt x="54" y="288"/>
                  </a:lnTo>
                  <a:lnTo>
                    <a:pt x="48" y="288"/>
                  </a:lnTo>
                  <a:lnTo>
                    <a:pt x="42" y="294"/>
                  </a:lnTo>
                  <a:lnTo>
                    <a:pt x="42" y="318"/>
                  </a:lnTo>
                  <a:lnTo>
                    <a:pt x="24" y="336"/>
                  </a:lnTo>
                  <a:lnTo>
                    <a:pt x="30" y="378"/>
                  </a:lnTo>
                  <a:lnTo>
                    <a:pt x="36" y="378"/>
                  </a:lnTo>
                  <a:lnTo>
                    <a:pt x="72" y="396"/>
                  </a:lnTo>
                  <a:lnTo>
                    <a:pt x="84" y="408"/>
                  </a:lnTo>
                  <a:lnTo>
                    <a:pt x="96" y="414"/>
                  </a:lnTo>
                  <a:lnTo>
                    <a:pt x="114" y="414"/>
                  </a:lnTo>
                  <a:lnTo>
                    <a:pt x="174" y="384"/>
                  </a:lnTo>
                  <a:lnTo>
                    <a:pt x="204" y="354"/>
                  </a:lnTo>
                  <a:lnTo>
                    <a:pt x="228" y="336"/>
                  </a:lnTo>
                  <a:lnTo>
                    <a:pt x="240" y="324"/>
                  </a:lnTo>
                  <a:lnTo>
                    <a:pt x="300" y="276"/>
                  </a:lnTo>
                  <a:lnTo>
                    <a:pt x="312" y="270"/>
                  </a:lnTo>
                  <a:lnTo>
                    <a:pt x="372" y="246"/>
                  </a:lnTo>
                  <a:lnTo>
                    <a:pt x="396" y="234"/>
                  </a:lnTo>
                  <a:lnTo>
                    <a:pt x="402" y="228"/>
                  </a:lnTo>
                  <a:lnTo>
                    <a:pt x="402" y="222"/>
                  </a:lnTo>
                  <a:lnTo>
                    <a:pt x="384" y="204"/>
                  </a:lnTo>
                  <a:lnTo>
                    <a:pt x="384" y="198"/>
                  </a:lnTo>
                  <a:lnTo>
                    <a:pt x="390" y="180"/>
                  </a:lnTo>
                  <a:lnTo>
                    <a:pt x="396" y="168"/>
                  </a:lnTo>
                  <a:lnTo>
                    <a:pt x="396" y="138"/>
                  </a:lnTo>
                  <a:lnTo>
                    <a:pt x="390" y="126"/>
                  </a:lnTo>
                  <a:lnTo>
                    <a:pt x="390" y="114"/>
                  </a:lnTo>
                  <a:lnTo>
                    <a:pt x="384" y="108"/>
                  </a:lnTo>
                  <a:lnTo>
                    <a:pt x="378" y="96"/>
                  </a:lnTo>
                  <a:lnTo>
                    <a:pt x="378" y="84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402" y="66"/>
                  </a:lnTo>
                  <a:lnTo>
                    <a:pt x="414" y="60"/>
                  </a:lnTo>
                  <a:lnTo>
                    <a:pt x="426" y="60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0" name="Saudi Arabia" descr="© INSCALE GmbH, 05.05.2010&#10;http://www.presentationload.com/">
              <a:extLst>
                <a:ext uri="{FF2B5EF4-FFF2-40B4-BE49-F238E27FC236}">
                  <a16:creationId xmlns:a16="http://schemas.microsoft.com/office/drawing/2014/main" id="{682371FD-0D0C-EDD6-4D64-EDC6C8054E30}"/>
                </a:ext>
              </a:extLst>
            </p:cNvPr>
            <p:cNvSpPr>
              <a:spLocks/>
            </p:cNvSpPr>
            <p:nvPr/>
          </p:nvSpPr>
          <p:spPr bwMode="gray">
            <a:xfrm>
              <a:off x="8219532" y="3764621"/>
              <a:ext cx="505373" cy="408385"/>
            </a:xfrm>
            <a:custGeom>
              <a:avLst/>
              <a:gdLst>
                <a:gd name="T0" fmla="*/ 2147483647 w 1488"/>
                <a:gd name="T1" fmla="*/ 2147483647 h 1278"/>
                <a:gd name="T2" fmla="*/ 2147483647 w 1488"/>
                <a:gd name="T3" fmla="*/ 2147483647 h 1278"/>
                <a:gd name="T4" fmla="*/ 2147483647 w 1488"/>
                <a:gd name="T5" fmla="*/ 2147483647 h 1278"/>
                <a:gd name="T6" fmla="*/ 2147483647 w 1488"/>
                <a:gd name="T7" fmla="*/ 2147483647 h 1278"/>
                <a:gd name="T8" fmla="*/ 2147483647 w 1488"/>
                <a:gd name="T9" fmla="*/ 2147483647 h 1278"/>
                <a:gd name="T10" fmla="*/ 2147483647 w 1488"/>
                <a:gd name="T11" fmla="*/ 2147483647 h 1278"/>
                <a:gd name="T12" fmla="*/ 2147483647 w 1488"/>
                <a:gd name="T13" fmla="*/ 2147483647 h 1278"/>
                <a:gd name="T14" fmla="*/ 2147483647 w 1488"/>
                <a:gd name="T15" fmla="*/ 2147483647 h 1278"/>
                <a:gd name="T16" fmla="*/ 2147483647 w 1488"/>
                <a:gd name="T17" fmla="*/ 2147483647 h 1278"/>
                <a:gd name="T18" fmla="*/ 2147483647 w 1488"/>
                <a:gd name="T19" fmla="*/ 2147483647 h 1278"/>
                <a:gd name="T20" fmla="*/ 2147483647 w 1488"/>
                <a:gd name="T21" fmla="*/ 2147483647 h 1278"/>
                <a:gd name="T22" fmla="*/ 2147483647 w 1488"/>
                <a:gd name="T23" fmla="*/ 2147483647 h 1278"/>
                <a:gd name="T24" fmla="*/ 2147483647 w 1488"/>
                <a:gd name="T25" fmla="*/ 2147483647 h 1278"/>
                <a:gd name="T26" fmla="*/ 2147483647 w 1488"/>
                <a:gd name="T27" fmla="*/ 2147483647 h 1278"/>
                <a:gd name="T28" fmla="*/ 2147483647 w 1488"/>
                <a:gd name="T29" fmla="*/ 2147483647 h 1278"/>
                <a:gd name="T30" fmla="*/ 2147483647 w 1488"/>
                <a:gd name="T31" fmla="*/ 2147483647 h 1278"/>
                <a:gd name="T32" fmla="*/ 2147483647 w 1488"/>
                <a:gd name="T33" fmla="*/ 2147483647 h 1278"/>
                <a:gd name="T34" fmla="*/ 2147483647 w 1488"/>
                <a:gd name="T35" fmla="*/ 2147483647 h 1278"/>
                <a:gd name="T36" fmla="*/ 2147483647 w 1488"/>
                <a:gd name="T37" fmla="*/ 2147483647 h 1278"/>
                <a:gd name="T38" fmla="*/ 2147483647 w 1488"/>
                <a:gd name="T39" fmla="*/ 0 h 1278"/>
                <a:gd name="T40" fmla="*/ 2147483647 w 1488"/>
                <a:gd name="T41" fmla="*/ 2147483647 h 1278"/>
                <a:gd name="T42" fmla="*/ 2147483647 w 1488"/>
                <a:gd name="T43" fmla="*/ 2147483647 h 1278"/>
                <a:gd name="T44" fmla="*/ 2147483647 w 1488"/>
                <a:gd name="T45" fmla="*/ 2147483647 h 1278"/>
                <a:gd name="T46" fmla="*/ 2147483647 w 1488"/>
                <a:gd name="T47" fmla="*/ 2147483647 h 1278"/>
                <a:gd name="T48" fmla="*/ 2147483647 w 1488"/>
                <a:gd name="T49" fmla="*/ 2147483647 h 1278"/>
                <a:gd name="T50" fmla="*/ 2147483647 w 1488"/>
                <a:gd name="T51" fmla="*/ 2147483647 h 1278"/>
                <a:gd name="T52" fmla="*/ 2147483647 w 1488"/>
                <a:gd name="T53" fmla="*/ 2147483647 h 1278"/>
                <a:gd name="T54" fmla="*/ 2147483647 w 1488"/>
                <a:gd name="T55" fmla="*/ 2147483647 h 1278"/>
                <a:gd name="T56" fmla="*/ 2147483647 w 1488"/>
                <a:gd name="T57" fmla="*/ 2147483647 h 1278"/>
                <a:gd name="T58" fmla="*/ 2147483647 w 1488"/>
                <a:gd name="T59" fmla="*/ 2147483647 h 1278"/>
                <a:gd name="T60" fmla="*/ 2147483647 w 1488"/>
                <a:gd name="T61" fmla="*/ 2147483647 h 1278"/>
                <a:gd name="T62" fmla="*/ 0 w 1488"/>
                <a:gd name="T63" fmla="*/ 2147483647 h 1278"/>
                <a:gd name="T64" fmla="*/ 2147483647 w 1488"/>
                <a:gd name="T65" fmla="*/ 2147483647 h 1278"/>
                <a:gd name="T66" fmla="*/ 2147483647 w 1488"/>
                <a:gd name="T67" fmla="*/ 2147483647 h 1278"/>
                <a:gd name="T68" fmla="*/ 2147483647 w 1488"/>
                <a:gd name="T69" fmla="*/ 2147483647 h 1278"/>
                <a:gd name="T70" fmla="*/ 2147483647 w 1488"/>
                <a:gd name="T71" fmla="*/ 2147483647 h 1278"/>
                <a:gd name="T72" fmla="*/ 2147483647 w 1488"/>
                <a:gd name="T73" fmla="*/ 2147483647 h 1278"/>
                <a:gd name="T74" fmla="*/ 2147483647 w 1488"/>
                <a:gd name="T75" fmla="*/ 2147483647 h 1278"/>
                <a:gd name="T76" fmla="*/ 2147483647 w 1488"/>
                <a:gd name="T77" fmla="*/ 2147483647 h 1278"/>
                <a:gd name="T78" fmla="*/ 2147483647 w 1488"/>
                <a:gd name="T79" fmla="*/ 2147483647 h 1278"/>
                <a:gd name="T80" fmla="*/ 2147483647 w 1488"/>
                <a:gd name="T81" fmla="*/ 2147483647 h 1278"/>
                <a:gd name="T82" fmla="*/ 2147483647 w 1488"/>
                <a:gd name="T83" fmla="*/ 2147483647 h 1278"/>
                <a:gd name="T84" fmla="*/ 2147483647 w 1488"/>
                <a:gd name="T85" fmla="*/ 2147483647 h 1278"/>
                <a:gd name="T86" fmla="*/ 2147483647 w 1488"/>
                <a:gd name="T87" fmla="*/ 2147483647 h 1278"/>
                <a:gd name="T88" fmla="*/ 2147483647 w 1488"/>
                <a:gd name="T89" fmla="*/ 2147483647 h 1278"/>
                <a:gd name="T90" fmla="*/ 2147483647 w 1488"/>
                <a:gd name="T91" fmla="*/ 2147483647 h 1278"/>
                <a:gd name="T92" fmla="*/ 2147483647 w 1488"/>
                <a:gd name="T93" fmla="*/ 2147483647 h 1278"/>
                <a:gd name="T94" fmla="*/ 2147483647 w 1488"/>
                <a:gd name="T95" fmla="*/ 2147483647 h 1278"/>
                <a:gd name="T96" fmla="*/ 2147483647 w 1488"/>
                <a:gd name="T97" fmla="*/ 2147483647 h 1278"/>
                <a:gd name="T98" fmla="*/ 2147483647 w 1488"/>
                <a:gd name="T99" fmla="*/ 2147483647 h 1278"/>
                <a:gd name="T100" fmla="*/ 2147483647 w 1488"/>
                <a:gd name="T101" fmla="*/ 2147483647 h 1278"/>
                <a:gd name="T102" fmla="*/ 2147483647 w 1488"/>
                <a:gd name="T103" fmla="*/ 2147483647 h 1278"/>
                <a:gd name="T104" fmla="*/ 2147483647 w 1488"/>
                <a:gd name="T105" fmla="*/ 2147483647 h 1278"/>
                <a:gd name="T106" fmla="*/ 2147483647 w 1488"/>
                <a:gd name="T107" fmla="*/ 2147483647 h 1278"/>
                <a:gd name="T108" fmla="*/ 2147483647 w 1488"/>
                <a:gd name="T109" fmla="*/ 2147483647 h 1278"/>
                <a:gd name="T110" fmla="*/ 2147483647 w 1488"/>
                <a:gd name="T111" fmla="*/ 2147483647 h 1278"/>
                <a:gd name="T112" fmla="*/ 2147483647 w 1488"/>
                <a:gd name="T113" fmla="*/ 2147483647 h 1278"/>
                <a:gd name="T114" fmla="*/ 2147483647 w 1488"/>
                <a:gd name="T115" fmla="*/ 2147483647 h 1278"/>
                <a:gd name="T116" fmla="*/ 2147483647 w 1488"/>
                <a:gd name="T117" fmla="*/ 2147483647 h 12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8"/>
                <a:gd name="T178" fmla="*/ 0 h 1278"/>
                <a:gd name="T179" fmla="*/ 1488 w 1488"/>
                <a:gd name="T180" fmla="*/ 1278 h 127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8" h="1278">
                  <a:moveTo>
                    <a:pt x="1464" y="792"/>
                  </a:moveTo>
                  <a:lnTo>
                    <a:pt x="1464" y="780"/>
                  </a:lnTo>
                  <a:lnTo>
                    <a:pt x="1458" y="774"/>
                  </a:lnTo>
                  <a:lnTo>
                    <a:pt x="1416" y="768"/>
                  </a:lnTo>
                  <a:lnTo>
                    <a:pt x="1320" y="756"/>
                  </a:lnTo>
                  <a:lnTo>
                    <a:pt x="1284" y="750"/>
                  </a:lnTo>
                  <a:lnTo>
                    <a:pt x="1266" y="750"/>
                  </a:lnTo>
                  <a:lnTo>
                    <a:pt x="1260" y="738"/>
                  </a:lnTo>
                  <a:lnTo>
                    <a:pt x="1248" y="732"/>
                  </a:lnTo>
                  <a:lnTo>
                    <a:pt x="1242" y="720"/>
                  </a:lnTo>
                  <a:lnTo>
                    <a:pt x="1218" y="696"/>
                  </a:lnTo>
                  <a:lnTo>
                    <a:pt x="1206" y="672"/>
                  </a:lnTo>
                  <a:lnTo>
                    <a:pt x="1188" y="654"/>
                  </a:lnTo>
                  <a:lnTo>
                    <a:pt x="1188" y="642"/>
                  </a:lnTo>
                  <a:lnTo>
                    <a:pt x="1182" y="636"/>
                  </a:lnTo>
                  <a:lnTo>
                    <a:pt x="1182" y="618"/>
                  </a:lnTo>
                  <a:lnTo>
                    <a:pt x="1176" y="624"/>
                  </a:lnTo>
                  <a:lnTo>
                    <a:pt x="1164" y="612"/>
                  </a:lnTo>
                  <a:lnTo>
                    <a:pt x="1146" y="612"/>
                  </a:lnTo>
                  <a:lnTo>
                    <a:pt x="1140" y="600"/>
                  </a:lnTo>
                  <a:lnTo>
                    <a:pt x="1134" y="594"/>
                  </a:lnTo>
                  <a:lnTo>
                    <a:pt x="1128" y="582"/>
                  </a:lnTo>
                  <a:lnTo>
                    <a:pt x="1122" y="564"/>
                  </a:lnTo>
                  <a:lnTo>
                    <a:pt x="1116" y="552"/>
                  </a:lnTo>
                  <a:lnTo>
                    <a:pt x="1116" y="540"/>
                  </a:lnTo>
                  <a:lnTo>
                    <a:pt x="1110" y="534"/>
                  </a:lnTo>
                  <a:lnTo>
                    <a:pt x="1098" y="528"/>
                  </a:lnTo>
                  <a:lnTo>
                    <a:pt x="1086" y="516"/>
                  </a:lnTo>
                  <a:lnTo>
                    <a:pt x="1074" y="510"/>
                  </a:lnTo>
                  <a:lnTo>
                    <a:pt x="1068" y="498"/>
                  </a:lnTo>
                  <a:lnTo>
                    <a:pt x="1068" y="462"/>
                  </a:lnTo>
                  <a:lnTo>
                    <a:pt x="1062" y="450"/>
                  </a:lnTo>
                  <a:lnTo>
                    <a:pt x="1062" y="438"/>
                  </a:lnTo>
                  <a:lnTo>
                    <a:pt x="1050" y="426"/>
                  </a:lnTo>
                  <a:lnTo>
                    <a:pt x="1002" y="402"/>
                  </a:lnTo>
                  <a:lnTo>
                    <a:pt x="996" y="396"/>
                  </a:lnTo>
                  <a:lnTo>
                    <a:pt x="990" y="384"/>
                  </a:lnTo>
                  <a:lnTo>
                    <a:pt x="990" y="360"/>
                  </a:lnTo>
                  <a:lnTo>
                    <a:pt x="972" y="342"/>
                  </a:lnTo>
                  <a:lnTo>
                    <a:pt x="966" y="330"/>
                  </a:lnTo>
                  <a:lnTo>
                    <a:pt x="960" y="324"/>
                  </a:lnTo>
                  <a:lnTo>
                    <a:pt x="960" y="300"/>
                  </a:lnTo>
                  <a:lnTo>
                    <a:pt x="954" y="300"/>
                  </a:lnTo>
                  <a:lnTo>
                    <a:pt x="948" y="294"/>
                  </a:lnTo>
                  <a:lnTo>
                    <a:pt x="882" y="294"/>
                  </a:lnTo>
                  <a:lnTo>
                    <a:pt x="876" y="288"/>
                  </a:lnTo>
                  <a:lnTo>
                    <a:pt x="876" y="252"/>
                  </a:lnTo>
                  <a:lnTo>
                    <a:pt x="852" y="246"/>
                  </a:lnTo>
                  <a:lnTo>
                    <a:pt x="804" y="246"/>
                  </a:lnTo>
                  <a:lnTo>
                    <a:pt x="750" y="240"/>
                  </a:lnTo>
                  <a:lnTo>
                    <a:pt x="684" y="240"/>
                  </a:lnTo>
                  <a:lnTo>
                    <a:pt x="492" y="96"/>
                  </a:lnTo>
                  <a:lnTo>
                    <a:pt x="480" y="90"/>
                  </a:lnTo>
                  <a:lnTo>
                    <a:pt x="474" y="84"/>
                  </a:lnTo>
                  <a:lnTo>
                    <a:pt x="426" y="60"/>
                  </a:lnTo>
                  <a:lnTo>
                    <a:pt x="414" y="48"/>
                  </a:lnTo>
                  <a:lnTo>
                    <a:pt x="402" y="42"/>
                  </a:lnTo>
                  <a:lnTo>
                    <a:pt x="372" y="12"/>
                  </a:lnTo>
                  <a:lnTo>
                    <a:pt x="306" y="12"/>
                  </a:lnTo>
                  <a:lnTo>
                    <a:pt x="294" y="0"/>
                  </a:lnTo>
                  <a:lnTo>
                    <a:pt x="288" y="6"/>
                  </a:lnTo>
                  <a:lnTo>
                    <a:pt x="276" y="12"/>
                  </a:lnTo>
                  <a:lnTo>
                    <a:pt x="270" y="12"/>
                  </a:lnTo>
                  <a:lnTo>
                    <a:pt x="264" y="18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198" y="48"/>
                  </a:lnTo>
                  <a:lnTo>
                    <a:pt x="132" y="48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32" y="60"/>
                  </a:lnTo>
                  <a:lnTo>
                    <a:pt x="144" y="66"/>
                  </a:lnTo>
                  <a:lnTo>
                    <a:pt x="156" y="66"/>
                  </a:lnTo>
                  <a:lnTo>
                    <a:pt x="180" y="90"/>
                  </a:lnTo>
                  <a:lnTo>
                    <a:pt x="192" y="114"/>
                  </a:lnTo>
                  <a:lnTo>
                    <a:pt x="198" y="120"/>
                  </a:lnTo>
                  <a:lnTo>
                    <a:pt x="198" y="132"/>
                  </a:lnTo>
                  <a:lnTo>
                    <a:pt x="192" y="138"/>
                  </a:lnTo>
                  <a:lnTo>
                    <a:pt x="192" y="150"/>
                  </a:lnTo>
                  <a:lnTo>
                    <a:pt x="186" y="156"/>
                  </a:lnTo>
                  <a:lnTo>
                    <a:pt x="180" y="168"/>
                  </a:lnTo>
                  <a:lnTo>
                    <a:pt x="174" y="174"/>
                  </a:lnTo>
                  <a:lnTo>
                    <a:pt x="162" y="180"/>
                  </a:lnTo>
                  <a:lnTo>
                    <a:pt x="150" y="180"/>
                  </a:lnTo>
                  <a:lnTo>
                    <a:pt x="138" y="186"/>
                  </a:lnTo>
                  <a:lnTo>
                    <a:pt x="132" y="186"/>
                  </a:lnTo>
                  <a:lnTo>
                    <a:pt x="120" y="198"/>
                  </a:lnTo>
                  <a:lnTo>
                    <a:pt x="120" y="210"/>
                  </a:lnTo>
                  <a:lnTo>
                    <a:pt x="108" y="234"/>
                  </a:lnTo>
                  <a:lnTo>
                    <a:pt x="96" y="246"/>
                  </a:lnTo>
                  <a:lnTo>
                    <a:pt x="60" y="246"/>
                  </a:lnTo>
                  <a:lnTo>
                    <a:pt x="36" y="234"/>
                  </a:lnTo>
                  <a:lnTo>
                    <a:pt x="6" y="234"/>
                  </a:lnTo>
                  <a:lnTo>
                    <a:pt x="6" y="264"/>
                  </a:lnTo>
                  <a:lnTo>
                    <a:pt x="0" y="306"/>
                  </a:lnTo>
                  <a:lnTo>
                    <a:pt x="0" y="348"/>
                  </a:lnTo>
                  <a:lnTo>
                    <a:pt x="6" y="372"/>
                  </a:lnTo>
                  <a:lnTo>
                    <a:pt x="24" y="378"/>
                  </a:lnTo>
                  <a:lnTo>
                    <a:pt x="36" y="390"/>
                  </a:lnTo>
                  <a:lnTo>
                    <a:pt x="54" y="390"/>
                  </a:lnTo>
                  <a:lnTo>
                    <a:pt x="72" y="408"/>
                  </a:lnTo>
                  <a:lnTo>
                    <a:pt x="90" y="438"/>
                  </a:lnTo>
                  <a:lnTo>
                    <a:pt x="102" y="474"/>
                  </a:lnTo>
                  <a:lnTo>
                    <a:pt x="120" y="504"/>
                  </a:lnTo>
                  <a:lnTo>
                    <a:pt x="132" y="516"/>
                  </a:lnTo>
                  <a:lnTo>
                    <a:pt x="150" y="528"/>
                  </a:lnTo>
                  <a:lnTo>
                    <a:pt x="162" y="540"/>
                  </a:lnTo>
                  <a:lnTo>
                    <a:pt x="174" y="558"/>
                  </a:lnTo>
                  <a:lnTo>
                    <a:pt x="180" y="570"/>
                  </a:lnTo>
                  <a:lnTo>
                    <a:pt x="186" y="594"/>
                  </a:lnTo>
                  <a:lnTo>
                    <a:pt x="192" y="612"/>
                  </a:lnTo>
                  <a:lnTo>
                    <a:pt x="198" y="636"/>
                  </a:lnTo>
                  <a:lnTo>
                    <a:pt x="210" y="648"/>
                  </a:lnTo>
                  <a:lnTo>
                    <a:pt x="234" y="660"/>
                  </a:lnTo>
                  <a:lnTo>
                    <a:pt x="264" y="660"/>
                  </a:lnTo>
                  <a:lnTo>
                    <a:pt x="282" y="666"/>
                  </a:lnTo>
                  <a:lnTo>
                    <a:pt x="294" y="678"/>
                  </a:lnTo>
                  <a:lnTo>
                    <a:pt x="312" y="708"/>
                  </a:lnTo>
                  <a:lnTo>
                    <a:pt x="330" y="756"/>
                  </a:lnTo>
                  <a:lnTo>
                    <a:pt x="336" y="804"/>
                  </a:lnTo>
                  <a:lnTo>
                    <a:pt x="342" y="840"/>
                  </a:lnTo>
                  <a:lnTo>
                    <a:pt x="348" y="870"/>
                  </a:lnTo>
                  <a:lnTo>
                    <a:pt x="366" y="906"/>
                  </a:lnTo>
                  <a:lnTo>
                    <a:pt x="384" y="924"/>
                  </a:lnTo>
                  <a:lnTo>
                    <a:pt x="390" y="936"/>
                  </a:lnTo>
                  <a:lnTo>
                    <a:pt x="414" y="936"/>
                  </a:lnTo>
                  <a:lnTo>
                    <a:pt x="438" y="948"/>
                  </a:lnTo>
                  <a:lnTo>
                    <a:pt x="456" y="972"/>
                  </a:lnTo>
                  <a:lnTo>
                    <a:pt x="480" y="1008"/>
                  </a:lnTo>
                  <a:lnTo>
                    <a:pt x="504" y="1056"/>
                  </a:lnTo>
                  <a:lnTo>
                    <a:pt x="552" y="1128"/>
                  </a:lnTo>
                  <a:lnTo>
                    <a:pt x="582" y="1170"/>
                  </a:lnTo>
                  <a:lnTo>
                    <a:pt x="606" y="1206"/>
                  </a:lnTo>
                  <a:lnTo>
                    <a:pt x="618" y="1236"/>
                  </a:lnTo>
                  <a:lnTo>
                    <a:pt x="618" y="1266"/>
                  </a:lnTo>
                  <a:lnTo>
                    <a:pt x="612" y="1278"/>
                  </a:lnTo>
                  <a:lnTo>
                    <a:pt x="624" y="1266"/>
                  </a:lnTo>
                  <a:lnTo>
                    <a:pt x="630" y="1254"/>
                  </a:lnTo>
                  <a:lnTo>
                    <a:pt x="636" y="1248"/>
                  </a:lnTo>
                  <a:lnTo>
                    <a:pt x="636" y="1200"/>
                  </a:lnTo>
                  <a:lnTo>
                    <a:pt x="642" y="1188"/>
                  </a:lnTo>
                  <a:lnTo>
                    <a:pt x="648" y="1182"/>
                  </a:lnTo>
                  <a:lnTo>
                    <a:pt x="654" y="1182"/>
                  </a:lnTo>
                  <a:lnTo>
                    <a:pt x="672" y="1200"/>
                  </a:lnTo>
                  <a:lnTo>
                    <a:pt x="696" y="1194"/>
                  </a:lnTo>
                  <a:lnTo>
                    <a:pt x="702" y="1188"/>
                  </a:lnTo>
                  <a:lnTo>
                    <a:pt x="792" y="1188"/>
                  </a:lnTo>
                  <a:lnTo>
                    <a:pt x="804" y="1194"/>
                  </a:lnTo>
                  <a:lnTo>
                    <a:pt x="810" y="1200"/>
                  </a:lnTo>
                  <a:lnTo>
                    <a:pt x="888" y="1200"/>
                  </a:lnTo>
                  <a:lnTo>
                    <a:pt x="894" y="1206"/>
                  </a:lnTo>
                  <a:lnTo>
                    <a:pt x="900" y="1218"/>
                  </a:lnTo>
                  <a:lnTo>
                    <a:pt x="912" y="1224"/>
                  </a:lnTo>
                  <a:lnTo>
                    <a:pt x="924" y="1224"/>
                  </a:lnTo>
                  <a:lnTo>
                    <a:pt x="930" y="1212"/>
                  </a:lnTo>
                  <a:lnTo>
                    <a:pt x="936" y="1206"/>
                  </a:lnTo>
                  <a:lnTo>
                    <a:pt x="936" y="1188"/>
                  </a:lnTo>
                  <a:lnTo>
                    <a:pt x="942" y="1176"/>
                  </a:lnTo>
                  <a:lnTo>
                    <a:pt x="948" y="1170"/>
                  </a:lnTo>
                  <a:lnTo>
                    <a:pt x="954" y="1158"/>
                  </a:lnTo>
                  <a:lnTo>
                    <a:pt x="966" y="1146"/>
                  </a:lnTo>
                  <a:lnTo>
                    <a:pt x="972" y="1134"/>
                  </a:lnTo>
                  <a:lnTo>
                    <a:pt x="990" y="1116"/>
                  </a:lnTo>
                  <a:lnTo>
                    <a:pt x="1020" y="1098"/>
                  </a:lnTo>
                  <a:lnTo>
                    <a:pt x="1050" y="1092"/>
                  </a:lnTo>
                  <a:lnTo>
                    <a:pt x="1068" y="1086"/>
                  </a:lnTo>
                  <a:lnTo>
                    <a:pt x="1092" y="1086"/>
                  </a:lnTo>
                  <a:lnTo>
                    <a:pt x="1140" y="1080"/>
                  </a:lnTo>
                  <a:lnTo>
                    <a:pt x="1188" y="1068"/>
                  </a:lnTo>
                  <a:lnTo>
                    <a:pt x="1230" y="1062"/>
                  </a:lnTo>
                  <a:lnTo>
                    <a:pt x="1248" y="1062"/>
                  </a:lnTo>
                  <a:lnTo>
                    <a:pt x="1452" y="990"/>
                  </a:lnTo>
                  <a:lnTo>
                    <a:pt x="1488" y="816"/>
                  </a:lnTo>
                  <a:lnTo>
                    <a:pt x="1482" y="810"/>
                  </a:lnTo>
                  <a:lnTo>
                    <a:pt x="1470" y="804"/>
                  </a:lnTo>
                  <a:lnTo>
                    <a:pt x="1464" y="798"/>
                  </a:lnTo>
                  <a:lnTo>
                    <a:pt x="1464" y="792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2" name="Oman" descr="© INSCALE GmbH, 05.05.2010&#10;http://www.presentationload.com/">
              <a:extLst>
                <a:ext uri="{FF2B5EF4-FFF2-40B4-BE49-F238E27FC236}">
                  <a16:creationId xmlns:a16="http://schemas.microsoft.com/office/drawing/2014/main" id="{D7512387-CBEE-4571-ABBD-095B6797937D}"/>
                </a:ext>
              </a:extLst>
            </p:cNvPr>
            <p:cNvSpPr>
              <a:spLocks/>
            </p:cNvSpPr>
            <p:nvPr/>
          </p:nvSpPr>
          <p:spPr bwMode="gray">
            <a:xfrm>
              <a:off x="8643778" y="3948769"/>
              <a:ext cx="183530" cy="215467"/>
            </a:xfrm>
            <a:custGeom>
              <a:avLst/>
              <a:gdLst>
                <a:gd name="T0" fmla="*/ 2147483647 w 540"/>
                <a:gd name="T1" fmla="*/ 2147483647 h 672"/>
                <a:gd name="T2" fmla="*/ 2147483647 w 540"/>
                <a:gd name="T3" fmla="*/ 2147483647 h 672"/>
                <a:gd name="T4" fmla="*/ 2147483647 w 540"/>
                <a:gd name="T5" fmla="*/ 2147483647 h 672"/>
                <a:gd name="T6" fmla="*/ 2147483647 w 540"/>
                <a:gd name="T7" fmla="*/ 2147483647 h 672"/>
                <a:gd name="T8" fmla="*/ 2147483647 w 540"/>
                <a:gd name="T9" fmla="*/ 2147483647 h 672"/>
                <a:gd name="T10" fmla="*/ 2147483647 w 540"/>
                <a:gd name="T11" fmla="*/ 2147483647 h 672"/>
                <a:gd name="T12" fmla="*/ 2147483647 w 540"/>
                <a:gd name="T13" fmla="*/ 2147483647 h 672"/>
                <a:gd name="T14" fmla="*/ 2147483647 w 540"/>
                <a:gd name="T15" fmla="*/ 2147483647 h 672"/>
                <a:gd name="T16" fmla="*/ 2147483647 w 540"/>
                <a:gd name="T17" fmla="*/ 2147483647 h 672"/>
                <a:gd name="T18" fmla="*/ 2147483647 w 540"/>
                <a:gd name="T19" fmla="*/ 2147483647 h 672"/>
                <a:gd name="T20" fmla="*/ 2147483647 w 540"/>
                <a:gd name="T21" fmla="*/ 2147483647 h 672"/>
                <a:gd name="T22" fmla="*/ 2147483647 w 540"/>
                <a:gd name="T23" fmla="*/ 2147483647 h 672"/>
                <a:gd name="T24" fmla="*/ 2147483647 w 540"/>
                <a:gd name="T25" fmla="*/ 2147483647 h 672"/>
                <a:gd name="T26" fmla="*/ 2147483647 w 540"/>
                <a:gd name="T27" fmla="*/ 2147483647 h 672"/>
                <a:gd name="T28" fmla="*/ 2147483647 w 540"/>
                <a:gd name="T29" fmla="*/ 2147483647 h 672"/>
                <a:gd name="T30" fmla="*/ 2147483647 w 540"/>
                <a:gd name="T31" fmla="*/ 2147483647 h 672"/>
                <a:gd name="T32" fmla="*/ 2147483647 w 540"/>
                <a:gd name="T33" fmla="*/ 2147483647 h 672"/>
                <a:gd name="T34" fmla="*/ 2147483647 w 540"/>
                <a:gd name="T35" fmla="*/ 2147483647 h 672"/>
                <a:gd name="T36" fmla="*/ 2147483647 w 540"/>
                <a:gd name="T37" fmla="*/ 2147483647 h 672"/>
                <a:gd name="T38" fmla="*/ 2147483647 w 540"/>
                <a:gd name="T39" fmla="*/ 2147483647 h 672"/>
                <a:gd name="T40" fmla="*/ 2147483647 w 540"/>
                <a:gd name="T41" fmla="*/ 2147483647 h 672"/>
                <a:gd name="T42" fmla="*/ 2147483647 w 540"/>
                <a:gd name="T43" fmla="*/ 2147483647 h 672"/>
                <a:gd name="T44" fmla="*/ 2147483647 w 540"/>
                <a:gd name="T45" fmla="*/ 2147483647 h 672"/>
                <a:gd name="T46" fmla="*/ 2147483647 w 540"/>
                <a:gd name="T47" fmla="*/ 2147483647 h 672"/>
                <a:gd name="T48" fmla="*/ 2147483647 w 540"/>
                <a:gd name="T49" fmla="*/ 2147483647 h 672"/>
                <a:gd name="T50" fmla="*/ 2147483647 w 540"/>
                <a:gd name="T51" fmla="*/ 0 h 672"/>
                <a:gd name="T52" fmla="*/ 2147483647 w 540"/>
                <a:gd name="T53" fmla="*/ 2147483647 h 672"/>
                <a:gd name="T54" fmla="*/ 2147483647 w 540"/>
                <a:gd name="T55" fmla="*/ 2147483647 h 672"/>
                <a:gd name="T56" fmla="*/ 2147483647 w 540"/>
                <a:gd name="T57" fmla="*/ 2147483647 h 672"/>
                <a:gd name="T58" fmla="*/ 2147483647 w 540"/>
                <a:gd name="T59" fmla="*/ 2147483647 h 672"/>
                <a:gd name="T60" fmla="*/ 2147483647 w 540"/>
                <a:gd name="T61" fmla="*/ 2147483647 h 672"/>
                <a:gd name="T62" fmla="*/ 2147483647 w 540"/>
                <a:gd name="T63" fmla="*/ 2147483647 h 672"/>
                <a:gd name="T64" fmla="*/ 2147483647 w 540"/>
                <a:gd name="T65" fmla="*/ 2147483647 h 672"/>
                <a:gd name="T66" fmla="*/ 2147483647 w 540"/>
                <a:gd name="T67" fmla="*/ 2147483647 h 672"/>
                <a:gd name="T68" fmla="*/ 2147483647 w 540"/>
                <a:gd name="T69" fmla="*/ 2147483647 h 672"/>
                <a:gd name="T70" fmla="*/ 2147483647 w 540"/>
                <a:gd name="T71" fmla="*/ 2147483647 h 672"/>
                <a:gd name="T72" fmla="*/ 2147483647 w 540"/>
                <a:gd name="T73" fmla="*/ 2147483647 h 672"/>
                <a:gd name="T74" fmla="*/ 2147483647 w 540"/>
                <a:gd name="T75" fmla="*/ 2147483647 h 672"/>
                <a:gd name="T76" fmla="*/ 2147483647 w 540"/>
                <a:gd name="T77" fmla="*/ 2147483647 h 672"/>
                <a:gd name="T78" fmla="*/ 2147483647 w 540"/>
                <a:gd name="T79" fmla="*/ 2147483647 h 672"/>
                <a:gd name="T80" fmla="*/ 2147483647 w 540"/>
                <a:gd name="T81" fmla="*/ 2147483647 h 672"/>
                <a:gd name="T82" fmla="*/ 2147483647 w 540"/>
                <a:gd name="T83" fmla="*/ 2147483647 h 672"/>
                <a:gd name="T84" fmla="*/ 2147483647 w 540"/>
                <a:gd name="T85" fmla="*/ 2147483647 h 672"/>
                <a:gd name="T86" fmla="*/ 2147483647 w 540"/>
                <a:gd name="T87" fmla="*/ 2147483647 h 6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0"/>
                <a:gd name="T133" fmla="*/ 0 h 672"/>
                <a:gd name="T134" fmla="*/ 540 w 540"/>
                <a:gd name="T135" fmla="*/ 672 h 67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0" h="672">
                  <a:moveTo>
                    <a:pt x="258" y="564"/>
                  </a:moveTo>
                  <a:lnTo>
                    <a:pt x="276" y="564"/>
                  </a:lnTo>
                  <a:lnTo>
                    <a:pt x="288" y="558"/>
                  </a:lnTo>
                  <a:lnTo>
                    <a:pt x="306" y="552"/>
                  </a:lnTo>
                  <a:lnTo>
                    <a:pt x="330" y="540"/>
                  </a:lnTo>
                  <a:lnTo>
                    <a:pt x="336" y="528"/>
                  </a:lnTo>
                  <a:lnTo>
                    <a:pt x="342" y="510"/>
                  </a:lnTo>
                  <a:lnTo>
                    <a:pt x="342" y="498"/>
                  </a:lnTo>
                  <a:lnTo>
                    <a:pt x="348" y="498"/>
                  </a:lnTo>
                  <a:lnTo>
                    <a:pt x="354" y="492"/>
                  </a:lnTo>
                  <a:lnTo>
                    <a:pt x="366" y="486"/>
                  </a:lnTo>
                  <a:lnTo>
                    <a:pt x="384" y="480"/>
                  </a:lnTo>
                  <a:lnTo>
                    <a:pt x="408" y="456"/>
                  </a:lnTo>
                  <a:lnTo>
                    <a:pt x="414" y="444"/>
                  </a:lnTo>
                  <a:lnTo>
                    <a:pt x="414" y="426"/>
                  </a:lnTo>
                  <a:lnTo>
                    <a:pt x="420" y="408"/>
                  </a:lnTo>
                  <a:lnTo>
                    <a:pt x="420" y="378"/>
                  </a:lnTo>
                  <a:lnTo>
                    <a:pt x="426" y="372"/>
                  </a:lnTo>
                  <a:lnTo>
                    <a:pt x="432" y="372"/>
                  </a:lnTo>
                  <a:lnTo>
                    <a:pt x="444" y="378"/>
                  </a:lnTo>
                  <a:lnTo>
                    <a:pt x="450" y="384"/>
                  </a:lnTo>
                  <a:lnTo>
                    <a:pt x="462" y="384"/>
                  </a:lnTo>
                  <a:lnTo>
                    <a:pt x="468" y="378"/>
                  </a:lnTo>
                  <a:lnTo>
                    <a:pt x="480" y="354"/>
                  </a:lnTo>
                  <a:lnTo>
                    <a:pt x="480" y="330"/>
                  </a:lnTo>
                  <a:lnTo>
                    <a:pt x="534" y="276"/>
                  </a:lnTo>
                  <a:lnTo>
                    <a:pt x="534" y="264"/>
                  </a:lnTo>
                  <a:lnTo>
                    <a:pt x="540" y="252"/>
                  </a:lnTo>
                  <a:lnTo>
                    <a:pt x="540" y="204"/>
                  </a:lnTo>
                  <a:lnTo>
                    <a:pt x="528" y="192"/>
                  </a:lnTo>
                  <a:lnTo>
                    <a:pt x="510" y="192"/>
                  </a:lnTo>
                  <a:lnTo>
                    <a:pt x="510" y="186"/>
                  </a:lnTo>
                  <a:lnTo>
                    <a:pt x="492" y="168"/>
                  </a:lnTo>
                  <a:lnTo>
                    <a:pt x="486" y="150"/>
                  </a:lnTo>
                  <a:lnTo>
                    <a:pt x="462" y="126"/>
                  </a:lnTo>
                  <a:lnTo>
                    <a:pt x="456" y="114"/>
                  </a:lnTo>
                  <a:lnTo>
                    <a:pt x="432" y="96"/>
                  </a:lnTo>
                  <a:lnTo>
                    <a:pt x="396" y="84"/>
                  </a:lnTo>
                  <a:lnTo>
                    <a:pt x="366" y="78"/>
                  </a:lnTo>
                  <a:lnTo>
                    <a:pt x="348" y="78"/>
                  </a:lnTo>
                  <a:lnTo>
                    <a:pt x="342" y="72"/>
                  </a:lnTo>
                  <a:lnTo>
                    <a:pt x="330" y="72"/>
                  </a:lnTo>
                  <a:lnTo>
                    <a:pt x="318" y="60"/>
                  </a:lnTo>
                  <a:lnTo>
                    <a:pt x="294" y="48"/>
                  </a:lnTo>
                  <a:lnTo>
                    <a:pt x="288" y="36"/>
                  </a:lnTo>
                  <a:lnTo>
                    <a:pt x="288" y="30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52" y="18"/>
                  </a:lnTo>
                  <a:lnTo>
                    <a:pt x="246" y="6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24"/>
                  </a:lnTo>
                  <a:lnTo>
                    <a:pt x="228" y="54"/>
                  </a:lnTo>
                  <a:lnTo>
                    <a:pt x="246" y="72"/>
                  </a:lnTo>
                  <a:lnTo>
                    <a:pt x="246" y="78"/>
                  </a:lnTo>
                  <a:lnTo>
                    <a:pt x="240" y="78"/>
                  </a:lnTo>
                  <a:lnTo>
                    <a:pt x="240" y="72"/>
                  </a:lnTo>
                  <a:lnTo>
                    <a:pt x="228" y="72"/>
                  </a:lnTo>
                  <a:lnTo>
                    <a:pt x="228" y="78"/>
                  </a:lnTo>
                  <a:lnTo>
                    <a:pt x="222" y="84"/>
                  </a:lnTo>
                  <a:lnTo>
                    <a:pt x="222" y="96"/>
                  </a:lnTo>
                  <a:lnTo>
                    <a:pt x="216" y="108"/>
                  </a:lnTo>
                  <a:lnTo>
                    <a:pt x="216" y="120"/>
                  </a:lnTo>
                  <a:lnTo>
                    <a:pt x="210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2" y="156"/>
                  </a:lnTo>
                  <a:lnTo>
                    <a:pt x="192" y="168"/>
                  </a:lnTo>
                  <a:lnTo>
                    <a:pt x="210" y="204"/>
                  </a:lnTo>
                  <a:lnTo>
                    <a:pt x="216" y="210"/>
                  </a:lnTo>
                  <a:lnTo>
                    <a:pt x="216" y="222"/>
                  </a:lnTo>
                  <a:lnTo>
                    <a:pt x="222" y="228"/>
                  </a:lnTo>
                  <a:lnTo>
                    <a:pt x="234" y="234"/>
                  </a:lnTo>
                  <a:lnTo>
                    <a:pt x="240" y="240"/>
                  </a:lnTo>
                  <a:lnTo>
                    <a:pt x="204" y="414"/>
                  </a:lnTo>
                  <a:lnTo>
                    <a:pt x="0" y="486"/>
                  </a:lnTo>
                  <a:lnTo>
                    <a:pt x="84" y="672"/>
                  </a:lnTo>
                  <a:lnTo>
                    <a:pt x="114" y="660"/>
                  </a:lnTo>
                  <a:lnTo>
                    <a:pt x="198" y="636"/>
                  </a:lnTo>
                  <a:lnTo>
                    <a:pt x="228" y="624"/>
                  </a:lnTo>
                  <a:lnTo>
                    <a:pt x="246" y="618"/>
                  </a:lnTo>
                  <a:lnTo>
                    <a:pt x="252" y="606"/>
                  </a:lnTo>
                  <a:lnTo>
                    <a:pt x="252" y="594"/>
                  </a:lnTo>
                  <a:lnTo>
                    <a:pt x="258" y="582"/>
                  </a:lnTo>
                  <a:lnTo>
                    <a:pt x="258" y="564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3" name="Iraq" descr="© INSCALE GmbH, 05.05.2010&#10;http://www.presentationload.com/">
              <a:extLst>
                <a:ext uri="{FF2B5EF4-FFF2-40B4-BE49-F238E27FC236}">
                  <a16:creationId xmlns:a16="http://schemas.microsoft.com/office/drawing/2014/main" id="{1B8AA189-9612-7D4F-E895-1E52AE301DD1}"/>
                </a:ext>
              </a:extLst>
            </p:cNvPr>
            <p:cNvSpPr>
              <a:spLocks/>
            </p:cNvSpPr>
            <p:nvPr/>
          </p:nvSpPr>
          <p:spPr bwMode="gray">
            <a:xfrm>
              <a:off x="8303318" y="3631833"/>
              <a:ext cx="232737" cy="211709"/>
            </a:xfrm>
            <a:custGeom>
              <a:avLst/>
              <a:gdLst>
                <a:gd name="T0" fmla="*/ 2147483647 w 684"/>
                <a:gd name="T1" fmla="*/ 2147483647 h 660"/>
                <a:gd name="T2" fmla="*/ 2147483647 w 684"/>
                <a:gd name="T3" fmla="*/ 2147483647 h 660"/>
                <a:gd name="T4" fmla="*/ 2147483647 w 684"/>
                <a:gd name="T5" fmla="*/ 2147483647 h 660"/>
                <a:gd name="T6" fmla="*/ 2147483647 w 684"/>
                <a:gd name="T7" fmla="*/ 2147483647 h 660"/>
                <a:gd name="T8" fmla="*/ 2147483647 w 684"/>
                <a:gd name="T9" fmla="*/ 2147483647 h 660"/>
                <a:gd name="T10" fmla="*/ 2147483647 w 684"/>
                <a:gd name="T11" fmla="*/ 2147483647 h 660"/>
                <a:gd name="T12" fmla="*/ 2147483647 w 684"/>
                <a:gd name="T13" fmla="*/ 2147483647 h 660"/>
                <a:gd name="T14" fmla="*/ 2147483647 w 684"/>
                <a:gd name="T15" fmla="*/ 2147483647 h 660"/>
                <a:gd name="T16" fmla="*/ 2147483647 w 684"/>
                <a:gd name="T17" fmla="*/ 2147483647 h 660"/>
                <a:gd name="T18" fmla="*/ 2147483647 w 684"/>
                <a:gd name="T19" fmla="*/ 2147483647 h 660"/>
                <a:gd name="T20" fmla="*/ 2147483647 w 684"/>
                <a:gd name="T21" fmla="*/ 2147483647 h 660"/>
                <a:gd name="T22" fmla="*/ 2147483647 w 684"/>
                <a:gd name="T23" fmla="*/ 2147483647 h 660"/>
                <a:gd name="T24" fmla="*/ 2147483647 w 684"/>
                <a:gd name="T25" fmla="*/ 2147483647 h 660"/>
                <a:gd name="T26" fmla="*/ 2147483647 w 684"/>
                <a:gd name="T27" fmla="*/ 2147483647 h 660"/>
                <a:gd name="T28" fmla="*/ 2147483647 w 684"/>
                <a:gd name="T29" fmla="*/ 2147483647 h 660"/>
                <a:gd name="T30" fmla="*/ 2147483647 w 684"/>
                <a:gd name="T31" fmla="*/ 2147483647 h 660"/>
                <a:gd name="T32" fmla="*/ 2147483647 w 684"/>
                <a:gd name="T33" fmla="*/ 2147483647 h 660"/>
                <a:gd name="T34" fmla="*/ 2147483647 w 684"/>
                <a:gd name="T35" fmla="*/ 2147483647 h 660"/>
                <a:gd name="T36" fmla="*/ 2147483647 w 684"/>
                <a:gd name="T37" fmla="*/ 2147483647 h 660"/>
                <a:gd name="T38" fmla="*/ 2147483647 w 684"/>
                <a:gd name="T39" fmla="*/ 2147483647 h 660"/>
                <a:gd name="T40" fmla="*/ 2147483647 w 684"/>
                <a:gd name="T41" fmla="*/ 2147483647 h 660"/>
                <a:gd name="T42" fmla="*/ 2147483647 w 684"/>
                <a:gd name="T43" fmla="*/ 2147483647 h 660"/>
                <a:gd name="T44" fmla="*/ 2147483647 w 684"/>
                <a:gd name="T45" fmla="*/ 2147483647 h 660"/>
                <a:gd name="T46" fmla="*/ 2147483647 w 684"/>
                <a:gd name="T47" fmla="*/ 2147483647 h 660"/>
                <a:gd name="T48" fmla="*/ 2147483647 w 684"/>
                <a:gd name="T49" fmla="*/ 2147483647 h 660"/>
                <a:gd name="T50" fmla="*/ 2147483647 w 684"/>
                <a:gd name="T51" fmla="*/ 2147483647 h 660"/>
                <a:gd name="T52" fmla="*/ 2147483647 w 684"/>
                <a:gd name="T53" fmla="*/ 0 h 660"/>
                <a:gd name="T54" fmla="*/ 2147483647 w 684"/>
                <a:gd name="T55" fmla="*/ 2147483647 h 660"/>
                <a:gd name="T56" fmla="*/ 2147483647 w 684"/>
                <a:gd name="T57" fmla="*/ 2147483647 h 660"/>
                <a:gd name="T58" fmla="*/ 2147483647 w 684"/>
                <a:gd name="T59" fmla="*/ 0 h 660"/>
                <a:gd name="T60" fmla="*/ 2147483647 w 684"/>
                <a:gd name="T61" fmla="*/ 2147483647 h 660"/>
                <a:gd name="T62" fmla="*/ 2147483647 w 684"/>
                <a:gd name="T63" fmla="*/ 2147483647 h 660"/>
                <a:gd name="T64" fmla="*/ 2147483647 w 684"/>
                <a:gd name="T65" fmla="*/ 2147483647 h 660"/>
                <a:gd name="T66" fmla="*/ 2147483647 w 684"/>
                <a:gd name="T67" fmla="*/ 2147483647 h 660"/>
                <a:gd name="T68" fmla="*/ 2147483647 w 684"/>
                <a:gd name="T69" fmla="*/ 2147483647 h 660"/>
                <a:gd name="T70" fmla="*/ 2147483647 w 684"/>
                <a:gd name="T71" fmla="*/ 2147483647 h 660"/>
                <a:gd name="T72" fmla="*/ 2147483647 w 684"/>
                <a:gd name="T73" fmla="*/ 2147483647 h 660"/>
                <a:gd name="T74" fmla="*/ 2147483647 w 684"/>
                <a:gd name="T75" fmla="*/ 2147483647 h 660"/>
                <a:gd name="T76" fmla="*/ 2147483647 w 684"/>
                <a:gd name="T77" fmla="*/ 2147483647 h 660"/>
                <a:gd name="T78" fmla="*/ 2147483647 w 684"/>
                <a:gd name="T79" fmla="*/ 2147483647 h 660"/>
                <a:gd name="T80" fmla="*/ 2147483647 w 684"/>
                <a:gd name="T81" fmla="*/ 2147483647 h 660"/>
                <a:gd name="T82" fmla="*/ 2147483647 w 684"/>
                <a:gd name="T83" fmla="*/ 2147483647 h 660"/>
                <a:gd name="T84" fmla="*/ 2147483647 w 684"/>
                <a:gd name="T85" fmla="*/ 2147483647 h 660"/>
                <a:gd name="T86" fmla="*/ 0 w 684"/>
                <a:gd name="T87" fmla="*/ 2147483647 h 660"/>
                <a:gd name="T88" fmla="*/ 2147483647 w 684"/>
                <a:gd name="T89" fmla="*/ 2147483647 h 660"/>
                <a:gd name="T90" fmla="*/ 2147483647 w 684"/>
                <a:gd name="T91" fmla="*/ 2147483647 h 660"/>
                <a:gd name="T92" fmla="*/ 2147483647 w 684"/>
                <a:gd name="T93" fmla="*/ 2147483647 h 660"/>
                <a:gd name="T94" fmla="*/ 2147483647 w 684"/>
                <a:gd name="T95" fmla="*/ 2147483647 h 660"/>
                <a:gd name="T96" fmla="*/ 2147483647 w 684"/>
                <a:gd name="T97" fmla="*/ 2147483647 h 660"/>
                <a:gd name="T98" fmla="*/ 2147483647 w 684"/>
                <a:gd name="T99" fmla="*/ 2147483647 h 660"/>
                <a:gd name="T100" fmla="*/ 2147483647 w 684"/>
                <a:gd name="T101" fmla="*/ 2147483647 h 660"/>
                <a:gd name="T102" fmla="*/ 2147483647 w 684"/>
                <a:gd name="T103" fmla="*/ 2147483647 h 660"/>
                <a:gd name="T104" fmla="*/ 2147483647 w 684"/>
                <a:gd name="T105" fmla="*/ 2147483647 h 660"/>
                <a:gd name="T106" fmla="*/ 2147483647 w 684"/>
                <a:gd name="T107" fmla="*/ 2147483647 h 660"/>
                <a:gd name="T108" fmla="*/ 2147483647 w 684"/>
                <a:gd name="T109" fmla="*/ 2147483647 h 660"/>
                <a:gd name="T110" fmla="*/ 2147483647 w 684"/>
                <a:gd name="T111" fmla="*/ 2147483647 h 660"/>
                <a:gd name="T112" fmla="*/ 2147483647 w 684"/>
                <a:gd name="T113" fmla="*/ 2147483647 h 660"/>
                <a:gd name="T114" fmla="*/ 2147483647 w 684"/>
                <a:gd name="T115" fmla="*/ 2147483647 h 6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84"/>
                <a:gd name="T175" fmla="*/ 0 h 660"/>
                <a:gd name="T176" fmla="*/ 684 w 684"/>
                <a:gd name="T177" fmla="*/ 660 h 6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84" h="660">
                  <a:moveTo>
                    <a:pt x="678" y="564"/>
                  </a:moveTo>
                  <a:lnTo>
                    <a:pt x="666" y="552"/>
                  </a:lnTo>
                  <a:lnTo>
                    <a:pt x="654" y="546"/>
                  </a:lnTo>
                  <a:lnTo>
                    <a:pt x="648" y="516"/>
                  </a:lnTo>
                  <a:lnTo>
                    <a:pt x="642" y="516"/>
                  </a:lnTo>
                  <a:lnTo>
                    <a:pt x="636" y="510"/>
                  </a:lnTo>
                  <a:lnTo>
                    <a:pt x="624" y="504"/>
                  </a:lnTo>
                  <a:lnTo>
                    <a:pt x="618" y="498"/>
                  </a:lnTo>
                  <a:lnTo>
                    <a:pt x="618" y="462"/>
                  </a:lnTo>
                  <a:lnTo>
                    <a:pt x="624" y="450"/>
                  </a:lnTo>
                  <a:lnTo>
                    <a:pt x="624" y="438"/>
                  </a:lnTo>
                  <a:lnTo>
                    <a:pt x="594" y="402"/>
                  </a:lnTo>
                  <a:lnTo>
                    <a:pt x="588" y="390"/>
                  </a:lnTo>
                  <a:lnTo>
                    <a:pt x="582" y="384"/>
                  </a:lnTo>
                  <a:lnTo>
                    <a:pt x="564" y="384"/>
                  </a:lnTo>
                  <a:lnTo>
                    <a:pt x="546" y="366"/>
                  </a:lnTo>
                  <a:lnTo>
                    <a:pt x="534" y="360"/>
                  </a:lnTo>
                  <a:lnTo>
                    <a:pt x="528" y="354"/>
                  </a:lnTo>
                  <a:lnTo>
                    <a:pt x="504" y="354"/>
                  </a:lnTo>
                  <a:lnTo>
                    <a:pt x="504" y="312"/>
                  </a:lnTo>
                  <a:lnTo>
                    <a:pt x="498" y="312"/>
                  </a:lnTo>
                  <a:lnTo>
                    <a:pt x="492" y="306"/>
                  </a:lnTo>
                  <a:lnTo>
                    <a:pt x="468" y="294"/>
                  </a:lnTo>
                  <a:lnTo>
                    <a:pt x="456" y="282"/>
                  </a:lnTo>
                  <a:lnTo>
                    <a:pt x="444" y="276"/>
                  </a:lnTo>
                  <a:lnTo>
                    <a:pt x="438" y="270"/>
                  </a:lnTo>
                  <a:lnTo>
                    <a:pt x="438" y="264"/>
                  </a:lnTo>
                  <a:lnTo>
                    <a:pt x="444" y="252"/>
                  </a:lnTo>
                  <a:lnTo>
                    <a:pt x="450" y="246"/>
                  </a:lnTo>
                  <a:lnTo>
                    <a:pt x="438" y="234"/>
                  </a:lnTo>
                  <a:lnTo>
                    <a:pt x="438" y="228"/>
                  </a:lnTo>
                  <a:lnTo>
                    <a:pt x="450" y="216"/>
                  </a:lnTo>
                  <a:lnTo>
                    <a:pt x="462" y="216"/>
                  </a:lnTo>
                  <a:lnTo>
                    <a:pt x="462" y="186"/>
                  </a:lnTo>
                  <a:lnTo>
                    <a:pt x="468" y="186"/>
                  </a:lnTo>
                  <a:lnTo>
                    <a:pt x="480" y="174"/>
                  </a:lnTo>
                  <a:lnTo>
                    <a:pt x="480" y="168"/>
                  </a:lnTo>
                  <a:lnTo>
                    <a:pt x="474" y="156"/>
                  </a:lnTo>
                  <a:lnTo>
                    <a:pt x="462" y="144"/>
                  </a:lnTo>
                  <a:lnTo>
                    <a:pt x="462" y="138"/>
                  </a:lnTo>
                  <a:lnTo>
                    <a:pt x="480" y="120"/>
                  </a:lnTo>
                  <a:lnTo>
                    <a:pt x="480" y="114"/>
                  </a:lnTo>
                  <a:lnTo>
                    <a:pt x="468" y="114"/>
                  </a:lnTo>
                  <a:lnTo>
                    <a:pt x="456" y="120"/>
                  </a:lnTo>
                  <a:lnTo>
                    <a:pt x="450" y="126"/>
                  </a:lnTo>
                  <a:lnTo>
                    <a:pt x="438" y="108"/>
                  </a:lnTo>
                  <a:lnTo>
                    <a:pt x="414" y="102"/>
                  </a:lnTo>
                  <a:lnTo>
                    <a:pt x="414" y="84"/>
                  </a:lnTo>
                  <a:lnTo>
                    <a:pt x="402" y="72"/>
                  </a:lnTo>
                  <a:lnTo>
                    <a:pt x="378" y="24"/>
                  </a:lnTo>
                  <a:lnTo>
                    <a:pt x="378" y="12"/>
                  </a:lnTo>
                  <a:lnTo>
                    <a:pt x="336" y="24"/>
                  </a:lnTo>
                  <a:lnTo>
                    <a:pt x="336" y="6"/>
                  </a:lnTo>
                  <a:lnTo>
                    <a:pt x="330" y="0"/>
                  </a:lnTo>
                  <a:lnTo>
                    <a:pt x="306" y="0"/>
                  </a:lnTo>
                  <a:lnTo>
                    <a:pt x="306" y="6"/>
                  </a:lnTo>
                  <a:lnTo>
                    <a:pt x="300" y="12"/>
                  </a:lnTo>
                  <a:lnTo>
                    <a:pt x="288" y="12"/>
                  </a:lnTo>
                  <a:lnTo>
                    <a:pt x="276" y="0"/>
                  </a:lnTo>
                  <a:lnTo>
                    <a:pt x="234" y="0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204" y="36"/>
                  </a:lnTo>
                  <a:lnTo>
                    <a:pt x="198" y="48"/>
                  </a:lnTo>
                  <a:lnTo>
                    <a:pt x="192" y="54"/>
                  </a:lnTo>
                  <a:lnTo>
                    <a:pt x="180" y="54"/>
                  </a:lnTo>
                  <a:lnTo>
                    <a:pt x="168" y="60"/>
                  </a:lnTo>
                  <a:lnTo>
                    <a:pt x="156" y="60"/>
                  </a:lnTo>
                  <a:lnTo>
                    <a:pt x="150" y="66"/>
                  </a:lnTo>
                  <a:lnTo>
                    <a:pt x="144" y="78"/>
                  </a:lnTo>
                  <a:lnTo>
                    <a:pt x="144" y="90"/>
                  </a:lnTo>
                  <a:lnTo>
                    <a:pt x="150" y="102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62" y="132"/>
                  </a:lnTo>
                  <a:lnTo>
                    <a:pt x="162" y="162"/>
                  </a:lnTo>
                  <a:lnTo>
                    <a:pt x="156" y="174"/>
                  </a:lnTo>
                  <a:lnTo>
                    <a:pt x="150" y="192"/>
                  </a:lnTo>
                  <a:lnTo>
                    <a:pt x="150" y="198"/>
                  </a:lnTo>
                  <a:lnTo>
                    <a:pt x="168" y="216"/>
                  </a:lnTo>
                  <a:lnTo>
                    <a:pt x="168" y="222"/>
                  </a:lnTo>
                  <a:lnTo>
                    <a:pt x="162" y="228"/>
                  </a:lnTo>
                  <a:lnTo>
                    <a:pt x="138" y="240"/>
                  </a:lnTo>
                  <a:lnTo>
                    <a:pt x="78" y="264"/>
                  </a:lnTo>
                  <a:lnTo>
                    <a:pt x="66" y="270"/>
                  </a:lnTo>
                  <a:lnTo>
                    <a:pt x="6" y="318"/>
                  </a:lnTo>
                  <a:lnTo>
                    <a:pt x="0" y="318"/>
                  </a:lnTo>
                  <a:lnTo>
                    <a:pt x="0" y="324"/>
                  </a:lnTo>
                  <a:lnTo>
                    <a:pt x="24" y="366"/>
                  </a:lnTo>
                  <a:lnTo>
                    <a:pt x="24" y="384"/>
                  </a:lnTo>
                  <a:lnTo>
                    <a:pt x="48" y="402"/>
                  </a:lnTo>
                  <a:lnTo>
                    <a:pt x="48" y="414"/>
                  </a:lnTo>
                  <a:lnTo>
                    <a:pt x="60" y="426"/>
                  </a:lnTo>
                  <a:lnTo>
                    <a:pt x="126" y="426"/>
                  </a:lnTo>
                  <a:lnTo>
                    <a:pt x="156" y="456"/>
                  </a:lnTo>
                  <a:lnTo>
                    <a:pt x="168" y="462"/>
                  </a:lnTo>
                  <a:lnTo>
                    <a:pt x="180" y="474"/>
                  </a:lnTo>
                  <a:lnTo>
                    <a:pt x="228" y="498"/>
                  </a:lnTo>
                  <a:lnTo>
                    <a:pt x="234" y="504"/>
                  </a:lnTo>
                  <a:lnTo>
                    <a:pt x="246" y="510"/>
                  </a:lnTo>
                  <a:lnTo>
                    <a:pt x="438" y="654"/>
                  </a:lnTo>
                  <a:lnTo>
                    <a:pt x="522" y="654"/>
                  </a:lnTo>
                  <a:lnTo>
                    <a:pt x="570" y="660"/>
                  </a:lnTo>
                  <a:lnTo>
                    <a:pt x="564" y="660"/>
                  </a:lnTo>
                  <a:lnTo>
                    <a:pt x="570" y="654"/>
                  </a:lnTo>
                  <a:lnTo>
                    <a:pt x="588" y="618"/>
                  </a:lnTo>
                  <a:lnTo>
                    <a:pt x="588" y="606"/>
                  </a:lnTo>
                  <a:lnTo>
                    <a:pt x="594" y="600"/>
                  </a:lnTo>
                  <a:lnTo>
                    <a:pt x="600" y="588"/>
                  </a:lnTo>
                  <a:lnTo>
                    <a:pt x="648" y="588"/>
                  </a:lnTo>
                  <a:lnTo>
                    <a:pt x="654" y="594"/>
                  </a:lnTo>
                  <a:lnTo>
                    <a:pt x="678" y="582"/>
                  </a:lnTo>
                  <a:lnTo>
                    <a:pt x="684" y="576"/>
                  </a:lnTo>
                  <a:lnTo>
                    <a:pt x="678" y="570"/>
                  </a:lnTo>
                  <a:lnTo>
                    <a:pt x="678" y="564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5" name="Iran" descr="© INSCALE GmbH, 05.05.2010&#10;http://www.presentationload.com/">
              <a:extLst>
                <a:ext uri="{FF2B5EF4-FFF2-40B4-BE49-F238E27FC236}">
                  <a16:creationId xmlns:a16="http://schemas.microsoft.com/office/drawing/2014/main" id="{CBAE4957-3450-71AD-2A33-06134B4E1841}"/>
                </a:ext>
              </a:extLst>
            </p:cNvPr>
            <p:cNvSpPr>
              <a:spLocks/>
            </p:cNvSpPr>
            <p:nvPr/>
          </p:nvSpPr>
          <p:spPr bwMode="gray">
            <a:xfrm>
              <a:off x="8403062" y="3567944"/>
              <a:ext cx="489413" cy="378319"/>
            </a:xfrm>
            <a:custGeom>
              <a:avLst/>
              <a:gdLst>
                <a:gd name="T0" fmla="*/ 2147483647 w 1440"/>
                <a:gd name="T1" fmla="*/ 2147483647 h 1182"/>
                <a:gd name="T2" fmla="*/ 2147483647 w 1440"/>
                <a:gd name="T3" fmla="*/ 2147483647 h 1182"/>
                <a:gd name="T4" fmla="*/ 2147483647 w 1440"/>
                <a:gd name="T5" fmla="*/ 2147483647 h 1182"/>
                <a:gd name="T6" fmla="*/ 2147483647 w 1440"/>
                <a:gd name="T7" fmla="*/ 2147483647 h 1182"/>
                <a:gd name="T8" fmla="*/ 2147483647 w 1440"/>
                <a:gd name="T9" fmla="*/ 2147483647 h 1182"/>
                <a:gd name="T10" fmla="*/ 2147483647 w 1440"/>
                <a:gd name="T11" fmla="*/ 2147483647 h 1182"/>
                <a:gd name="T12" fmla="*/ 2147483647 w 1440"/>
                <a:gd name="T13" fmla="*/ 2147483647 h 1182"/>
                <a:gd name="T14" fmla="*/ 2147483647 w 1440"/>
                <a:gd name="T15" fmla="*/ 2147483647 h 1182"/>
                <a:gd name="T16" fmla="*/ 2147483647 w 1440"/>
                <a:gd name="T17" fmla="*/ 2147483647 h 1182"/>
                <a:gd name="T18" fmla="*/ 2147483647 w 1440"/>
                <a:gd name="T19" fmla="*/ 2147483647 h 1182"/>
                <a:gd name="T20" fmla="*/ 2147483647 w 1440"/>
                <a:gd name="T21" fmla="*/ 2147483647 h 1182"/>
                <a:gd name="T22" fmla="*/ 2147483647 w 1440"/>
                <a:gd name="T23" fmla="*/ 2147483647 h 1182"/>
                <a:gd name="T24" fmla="*/ 2147483647 w 1440"/>
                <a:gd name="T25" fmla="*/ 2147483647 h 1182"/>
                <a:gd name="T26" fmla="*/ 2147483647 w 1440"/>
                <a:gd name="T27" fmla="*/ 2147483647 h 1182"/>
                <a:gd name="T28" fmla="*/ 2147483647 w 1440"/>
                <a:gd name="T29" fmla="*/ 2147483647 h 1182"/>
                <a:gd name="T30" fmla="*/ 2147483647 w 1440"/>
                <a:gd name="T31" fmla="*/ 2147483647 h 1182"/>
                <a:gd name="T32" fmla="*/ 2147483647 w 1440"/>
                <a:gd name="T33" fmla="*/ 2147483647 h 1182"/>
                <a:gd name="T34" fmla="*/ 2147483647 w 1440"/>
                <a:gd name="T35" fmla="*/ 2147483647 h 1182"/>
                <a:gd name="T36" fmla="*/ 2147483647 w 1440"/>
                <a:gd name="T37" fmla="*/ 2147483647 h 1182"/>
                <a:gd name="T38" fmla="*/ 2147483647 w 1440"/>
                <a:gd name="T39" fmla="*/ 2147483647 h 1182"/>
                <a:gd name="T40" fmla="*/ 2147483647 w 1440"/>
                <a:gd name="T41" fmla="*/ 2147483647 h 1182"/>
                <a:gd name="T42" fmla="*/ 2147483647 w 1440"/>
                <a:gd name="T43" fmla="*/ 2147483647 h 1182"/>
                <a:gd name="T44" fmla="*/ 2147483647 w 1440"/>
                <a:gd name="T45" fmla="*/ 2147483647 h 1182"/>
                <a:gd name="T46" fmla="*/ 2147483647 w 1440"/>
                <a:gd name="T47" fmla="*/ 2147483647 h 1182"/>
                <a:gd name="T48" fmla="*/ 2147483647 w 1440"/>
                <a:gd name="T49" fmla="*/ 2147483647 h 1182"/>
                <a:gd name="T50" fmla="*/ 2147483647 w 1440"/>
                <a:gd name="T51" fmla="*/ 2147483647 h 1182"/>
                <a:gd name="T52" fmla="*/ 2147483647 w 1440"/>
                <a:gd name="T53" fmla="*/ 2147483647 h 1182"/>
                <a:gd name="T54" fmla="*/ 2147483647 w 1440"/>
                <a:gd name="T55" fmla="*/ 2147483647 h 1182"/>
                <a:gd name="T56" fmla="*/ 2147483647 w 1440"/>
                <a:gd name="T57" fmla="*/ 2147483647 h 1182"/>
                <a:gd name="T58" fmla="*/ 2147483647 w 1440"/>
                <a:gd name="T59" fmla="*/ 2147483647 h 1182"/>
                <a:gd name="T60" fmla="*/ 2147483647 w 1440"/>
                <a:gd name="T61" fmla="*/ 0 h 1182"/>
                <a:gd name="T62" fmla="*/ 2147483647 w 1440"/>
                <a:gd name="T63" fmla="*/ 2147483647 h 1182"/>
                <a:gd name="T64" fmla="*/ 2147483647 w 1440"/>
                <a:gd name="T65" fmla="*/ 2147483647 h 1182"/>
                <a:gd name="T66" fmla="*/ 2147483647 w 1440"/>
                <a:gd name="T67" fmla="*/ 2147483647 h 1182"/>
                <a:gd name="T68" fmla="*/ 2147483647 w 1440"/>
                <a:gd name="T69" fmla="*/ 2147483647 h 1182"/>
                <a:gd name="T70" fmla="*/ 2147483647 w 1440"/>
                <a:gd name="T71" fmla="*/ 2147483647 h 1182"/>
                <a:gd name="T72" fmla="*/ 2147483647 w 1440"/>
                <a:gd name="T73" fmla="*/ 2147483647 h 1182"/>
                <a:gd name="T74" fmla="*/ 2147483647 w 1440"/>
                <a:gd name="T75" fmla="*/ 2147483647 h 1182"/>
                <a:gd name="T76" fmla="*/ 2147483647 w 1440"/>
                <a:gd name="T77" fmla="*/ 2147483647 h 1182"/>
                <a:gd name="T78" fmla="*/ 2147483647 w 1440"/>
                <a:gd name="T79" fmla="*/ 2147483647 h 1182"/>
                <a:gd name="T80" fmla="*/ 2147483647 w 1440"/>
                <a:gd name="T81" fmla="*/ 2147483647 h 1182"/>
                <a:gd name="T82" fmla="*/ 2147483647 w 1440"/>
                <a:gd name="T83" fmla="*/ 2147483647 h 1182"/>
                <a:gd name="T84" fmla="*/ 2147483647 w 1440"/>
                <a:gd name="T85" fmla="*/ 2147483647 h 1182"/>
                <a:gd name="T86" fmla="*/ 2147483647 w 1440"/>
                <a:gd name="T87" fmla="*/ 2147483647 h 1182"/>
                <a:gd name="T88" fmla="*/ 2147483647 w 1440"/>
                <a:gd name="T89" fmla="*/ 2147483647 h 1182"/>
                <a:gd name="T90" fmla="*/ 2147483647 w 1440"/>
                <a:gd name="T91" fmla="*/ 2147483647 h 1182"/>
                <a:gd name="T92" fmla="*/ 2147483647 w 1440"/>
                <a:gd name="T93" fmla="*/ 2147483647 h 1182"/>
                <a:gd name="T94" fmla="*/ 2147483647 w 1440"/>
                <a:gd name="T95" fmla="*/ 2147483647 h 1182"/>
                <a:gd name="T96" fmla="*/ 2147483647 w 1440"/>
                <a:gd name="T97" fmla="*/ 2147483647 h 1182"/>
                <a:gd name="T98" fmla="*/ 2147483647 w 1440"/>
                <a:gd name="T99" fmla="*/ 2147483647 h 1182"/>
                <a:gd name="T100" fmla="*/ 2147483647 w 1440"/>
                <a:gd name="T101" fmla="*/ 2147483647 h 1182"/>
                <a:gd name="T102" fmla="*/ 2147483647 w 1440"/>
                <a:gd name="T103" fmla="*/ 2147483647 h 1182"/>
                <a:gd name="T104" fmla="*/ 2147483647 w 1440"/>
                <a:gd name="T105" fmla="*/ 2147483647 h 1182"/>
                <a:gd name="T106" fmla="*/ 2147483647 w 1440"/>
                <a:gd name="T107" fmla="*/ 2147483647 h 1182"/>
                <a:gd name="T108" fmla="*/ 2147483647 w 1440"/>
                <a:gd name="T109" fmla="*/ 2147483647 h 1182"/>
                <a:gd name="T110" fmla="*/ 2147483647 w 1440"/>
                <a:gd name="T111" fmla="*/ 2147483647 h 11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40"/>
                <a:gd name="T169" fmla="*/ 0 h 1182"/>
                <a:gd name="T170" fmla="*/ 1440 w 1440"/>
                <a:gd name="T171" fmla="*/ 1182 h 118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40" h="1182">
                  <a:moveTo>
                    <a:pt x="1338" y="1176"/>
                  </a:moveTo>
                  <a:lnTo>
                    <a:pt x="1338" y="1170"/>
                  </a:lnTo>
                  <a:lnTo>
                    <a:pt x="1332" y="1158"/>
                  </a:lnTo>
                  <a:lnTo>
                    <a:pt x="1332" y="1128"/>
                  </a:lnTo>
                  <a:lnTo>
                    <a:pt x="1344" y="1116"/>
                  </a:lnTo>
                  <a:lnTo>
                    <a:pt x="1344" y="1110"/>
                  </a:lnTo>
                  <a:lnTo>
                    <a:pt x="1350" y="1104"/>
                  </a:lnTo>
                  <a:lnTo>
                    <a:pt x="1356" y="1086"/>
                  </a:lnTo>
                  <a:lnTo>
                    <a:pt x="1368" y="1086"/>
                  </a:lnTo>
                  <a:lnTo>
                    <a:pt x="1374" y="1080"/>
                  </a:lnTo>
                  <a:lnTo>
                    <a:pt x="1374" y="1074"/>
                  </a:lnTo>
                  <a:lnTo>
                    <a:pt x="1380" y="1074"/>
                  </a:lnTo>
                  <a:lnTo>
                    <a:pt x="1380" y="1068"/>
                  </a:lnTo>
                  <a:lnTo>
                    <a:pt x="1386" y="1062"/>
                  </a:lnTo>
                  <a:lnTo>
                    <a:pt x="1398" y="1056"/>
                  </a:lnTo>
                  <a:lnTo>
                    <a:pt x="1428" y="1056"/>
                  </a:lnTo>
                  <a:lnTo>
                    <a:pt x="1428" y="1062"/>
                  </a:lnTo>
                  <a:lnTo>
                    <a:pt x="1434" y="1062"/>
                  </a:lnTo>
                  <a:lnTo>
                    <a:pt x="1440" y="1056"/>
                  </a:lnTo>
                  <a:lnTo>
                    <a:pt x="1440" y="1044"/>
                  </a:lnTo>
                  <a:lnTo>
                    <a:pt x="1434" y="1026"/>
                  </a:lnTo>
                  <a:lnTo>
                    <a:pt x="1428" y="1014"/>
                  </a:lnTo>
                  <a:lnTo>
                    <a:pt x="1422" y="1008"/>
                  </a:lnTo>
                  <a:lnTo>
                    <a:pt x="1404" y="1008"/>
                  </a:lnTo>
                  <a:lnTo>
                    <a:pt x="1404" y="996"/>
                  </a:lnTo>
                  <a:lnTo>
                    <a:pt x="1398" y="984"/>
                  </a:lnTo>
                  <a:lnTo>
                    <a:pt x="1398" y="960"/>
                  </a:lnTo>
                  <a:lnTo>
                    <a:pt x="1392" y="960"/>
                  </a:lnTo>
                  <a:lnTo>
                    <a:pt x="1398" y="930"/>
                  </a:lnTo>
                  <a:lnTo>
                    <a:pt x="1374" y="930"/>
                  </a:lnTo>
                  <a:lnTo>
                    <a:pt x="1362" y="912"/>
                  </a:lnTo>
                  <a:lnTo>
                    <a:pt x="1350" y="918"/>
                  </a:lnTo>
                  <a:lnTo>
                    <a:pt x="1332" y="918"/>
                  </a:lnTo>
                  <a:lnTo>
                    <a:pt x="1326" y="912"/>
                  </a:lnTo>
                  <a:lnTo>
                    <a:pt x="1314" y="894"/>
                  </a:lnTo>
                  <a:lnTo>
                    <a:pt x="1308" y="876"/>
                  </a:lnTo>
                  <a:lnTo>
                    <a:pt x="1296" y="864"/>
                  </a:lnTo>
                  <a:lnTo>
                    <a:pt x="1284" y="846"/>
                  </a:lnTo>
                  <a:lnTo>
                    <a:pt x="1278" y="840"/>
                  </a:lnTo>
                  <a:lnTo>
                    <a:pt x="1272" y="828"/>
                  </a:lnTo>
                  <a:lnTo>
                    <a:pt x="1248" y="804"/>
                  </a:lnTo>
                  <a:lnTo>
                    <a:pt x="1242" y="804"/>
                  </a:lnTo>
                  <a:lnTo>
                    <a:pt x="1242" y="792"/>
                  </a:lnTo>
                  <a:lnTo>
                    <a:pt x="1260" y="774"/>
                  </a:lnTo>
                  <a:lnTo>
                    <a:pt x="1266" y="762"/>
                  </a:lnTo>
                  <a:lnTo>
                    <a:pt x="1272" y="756"/>
                  </a:lnTo>
                  <a:lnTo>
                    <a:pt x="1296" y="708"/>
                  </a:lnTo>
                  <a:lnTo>
                    <a:pt x="1284" y="684"/>
                  </a:lnTo>
                  <a:lnTo>
                    <a:pt x="1278" y="678"/>
                  </a:lnTo>
                  <a:lnTo>
                    <a:pt x="1242" y="678"/>
                  </a:lnTo>
                  <a:lnTo>
                    <a:pt x="1230" y="672"/>
                  </a:lnTo>
                  <a:lnTo>
                    <a:pt x="1224" y="672"/>
                  </a:lnTo>
                  <a:lnTo>
                    <a:pt x="1218" y="666"/>
                  </a:lnTo>
                  <a:lnTo>
                    <a:pt x="1218" y="612"/>
                  </a:lnTo>
                  <a:lnTo>
                    <a:pt x="1212" y="606"/>
                  </a:lnTo>
                  <a:lnTo>
                    <a:pt x="1200" y="582"/>
                  </a:lnTo>
                  <a:lnTo>
                    <a:pt x="1188" y="564"/>
                  </a:lnTo>
                  <a:lnTo>
                    <a:pt x="1176" y="540"/>
                  </a:lnTo>
                  <a:lnTo>
                    <a:pt x="1182" y="528"/>
                  </a:lnTo>
                  <a:lnTo>
                    <a:pt x="1200" y="510"/>
                  </a:lnTo>
                  <a:lnTo>
                    <a:pt x="1200" y="504"/>
                  </a:lnTo>
                  <a:lnTo>
                    <a:pt x="1194" y="498"/>
                  </a:lnTo>
                  <a:lnTo>
                    <a:pt x="1170" y="498"/>
                  </a:lnTo>
                  <a:lnTo>
                    <a:pt x="1170" y="468"/>
                  </a:lnTo>
                  <a:lnTo>
                    <a:pt x="1158" y="456"/>
                  </a:lnTo>
                  <a:lnTo>
                    <a:pt x="1158" y="450"/>
                  </a:lnTo>
                  <a:lnTo>
                    <a:pt x="1164" y="444"/>
                  </a:lnTo>
                  <a:lnTo>
                    <a:pt x="1176" y="438"/>
                  </a:lnTo>
                  <a:lnTo>
                    <a:pt x="1182" y="432"/>
                  </a:lnTo>
                  <a:lnTo>
                    <a:pt x="1188" y="432"/>
                  </a:lnTo>
                  <a:lnTo>
                    <a:pt x="1176" y="414"/>
                  </a:lnTo>
                  <a:lnTo>
                    <a:pt x="1200" y="408"/>
                  </a:lnTo>
                  <a:lnTo>
                    <a:pt x="1200" y="402"/>
                  </a:lnTo>
                  <a:lnTo>
                    <a:pt x="1194" y="396"/>
                  </a:lnTo>
                  <a:lnTo>
                    <a:pt x="1194" y="372"/>
                  </a:lnTo>
                  <a:lnTo>
                    <a:pt x="1188" y="360"/>
                  </a:lnTo>
                  <a:lnTo>
                    <a:pt x="1188" y="354"/>
                  </a:lnTo>
                  <a:lnTo>
                    <a:pt x="1194" y="342"/>
                  </a:lnTo>
                  <a:lnTo>
                    <a:pt x="1200" y="336"/>
                  </a:lnTo>
                  <a:lnTo>
                    <a:pt x="1188" y="306"/>
                  </a:lnTo>
                  <a:lnTo>
                    <a:pt x="1194" y="282"/>
                  </a:lnTo>
                  <a:lnTo>
                    <a:pt x="1182" y="282"/>
                  </a:lnTo>
                  <a:lnTo>
                    <a:pt x="1182" y="246"/>
                  </a:lnTo>
                  <a:lnTo>
                    <a:pt x="1116" y="252"/>
                  </a:lnTo>
                  <a:lnTo>
                    <a:pt x="1110" y="246"/>
                  </a:lnTo>
                  <a:lnTo>
                    <a:pt x="1104" y="234"/>
                  </a:lnTo>
                  <a:lnTo>
                    <a:pt x="1092" y="228"/>
                  </a:lnTo>
                  <a:lnTo>
                    <a:pt x="1080" y="216"/>
                  </a:lnTo>
                  <a:lnTo>
                    <a:pt x="1068" y="216"/>
                  </a:lnTo>
                  <a:lnTo>
                    <a:pt x="1062" y="210"/>
                  </a:lnTo>
                  <a:lnTo>
                    <a:pt x="1056" y="210"/>
                  </a:lnTo>
                  <a:lnTo>
                    <a:pt x="1050" y="204"/>
                  </a:lnTo>
                  <a:lnTo>
                    <a:pt x="1044" y="192"/>
                  </a:lnTo>
                  <a:lnTo>
                    <a:pt x="1044" y="186"/>
                  </a:lnTo>
                  <a:lnTo>
                    <a:pt x="1038" y="180"/>
                  </a:lnTo>
                  <a:lnTo>
                    <a:pt x="1032" y="180"/>
                  </a:lnTo>
                  <a:lnTo>
                    <a:pt x="1020" y="174"/>
                  </a:lnTo>
                  <a:lnTo>
                    <a:pt x="1002" y="174"/>
                  </a:lnTo>
                  <a:lnTo>
                    <a:pt x="990" y="168"/>
                  </a:lnTo>
                  <a:lnTo>
                    <a:pt x="972" y="168"/>
                  </a:lnTo>
                  <a:lnTo>
                    <a:pt x="972" y="174"/>
                  </a:lnTo>
                  <a:lnTo>
                    <a:pt x="960" y="168"/>
                  </a:lnTo>
                  <a:lnTo>
                    <a:pt x="954" y="162"/>
                  </a:lnTo>
                  <a:lnTo>
                    <a:pt x="942" y="156"/>
                  </a:lnTo>
                  <a:lnTo>
                    <a:pt x="936" y="150"/>
                  </a:lnTo>
                  <a:lnTo>
                    <a:pt x="906" y="150"/>
                  </a:lnTo>
                  <a:lnTo>
                    <a:pt x="906" y="138"/>
                  </a:lnTo>
                  <a:lnTo>
                    <a:pt x="894" y="126"/>
                  </a:lnTo>
                  <a:lnTo>
                    <a:pt x="834" y="126"/>
                  </a:lnTo>
                  <a:lnTo>
                    <a:pt x="834" y="132"/>
                  </a:lnTo>
                  <a:lnTo>
                    <a:pt x="828" y="138"/>
                  </a:lnTo>
                  <a:lnTo>
                    <a:pt x="816" y="132"/>
                  </a:lnTo>
                  <a:lnTo>
                    <a:pt x="780" y="132"/>
                  </a:lnTo>
                  <a:lnTo>
                    <a:pt x="768" y="138"/>
                  </a:lnTo>
                  <a:lnTo>
                    <a:pt x="750" y="156"/>
                  </a:lnTo>
                  <a:lnTo>
                    <a:pt x="738" y="162"/>
                  </a:lnTo>
                  <a:lnTo>
                    <a:pt x="732" y="168"/>
                  </a:lnTo>
                  <a:lnTo>
                    <a:pt x="732" y="180"/>
                  </a:lnTo>
                  <a:lnTo>
                    <a:pt x="720" y="186"/>
                  </a:lnTo>
                  <a:lnTo>
                    <a:pt x="708" y="198"/>
                  </a:lnTo>
                  <a:lnTo>
                    <a:pt x="678" y="198"/>
                  </a:lnTo>
                  <a:lnTo>
                    <a:pt x="690" y="210"/>
                  </a:lnTo>
                  <a:lnTo>
                    <a:pt x="690" y="222"/>
                  </a:lnTo>
                  <a:lnTo>
                    <a:pt x="696" y="228"/>
                  </a:lnTo>
                  <a:lnTo>
                    <a:pt x="696" y="234"/>
                  </a:lnTo>
                  <a:lnTo>
                    <a:pt x="690" y="240"/>
                  </a:lnTo>
                  <a:lnTo>
                    <a:pt x="678" y="240"/>
                  </a:lnTo>
                  <a:lnTo>
                    <a:pt x="666" y="234"/>
                  </a:lnTo>
                  <a:lnTo>
                    <a:pt x="660" y="228"/>
                  </a:lnTo>
                  <a:lnTo>
                    <a:pt x="654" y="228"/>
                  </a:lnTo>
                  <a:lnTo>
                    <a:pt x="648" y="234"/>
                  </a:lnTo>
                  <a:lnTo>
                    <a:pt x="624" y="234"/>
                  </a:lnTo>
                  <a:lnTo>
                    <a:pt x="612" y="240"/>
                  </a:lnTo>
                  <a:lnTo>
                    <a:pt x="600" y="240"/>
                  </a:lnTo>
                  <a:lnTo>
                    <a:pt x="582" y="246"/>
                  </a:lnTo>
                  <a:lnTo>
                    <a:pt x="558" y="258"/>
                  </a:lnTo>
                  <a:lnTo>
                    <a:pt x="546" y="252"/>
                  </a:lnTo>
                  <a:lnTo>
                    <a:pt x="534" y="252"/>
                  </a:lnTo>
                  <a:lnTo>
                    <a:pt x="522" y="246"/>
                  </a:lnTo>
                  <a:lnTo>
                    <a:pt x="498" y="246"/>
                  </a:lnTo>
                  <a:lnTo>
                    <a:pt x="480" y="240"/>
                  </a:lnTo>
                  <a:lnTo>
                    <a:pt x="468" y="228"/>
                  </a:lnTo>
                  <a:lnTo>
                    <a:pt x="456" y="222"/>
                  </a:lnTo>
                  <a:lnTo>
                    <a:pt x="444" y="210"/>
                  </a:lnTo>
                  <a:lnTo>
                    <a:pt x="438" y="198"/>
                  </a:lnTo>
                  <a:lnTo>
                    <a:pt x="432" y="192"/>
                  </a:lnTo>
                  <a:lnTo>
                    <a:pt x="432" y="186"/>
                  </a:lnTo>
                  <a:lnTo>
                    <a:pt x="378" y="186"/>
                  </a:lnTo>
                  <a:lnTo>
                    <a:pt x="354" y="162"/>
                  </a:lnTo>
                  <a:lnTo>
                    <a:pt x="336" y="126"/>
                  </a:lnTo>
                  <a:lnTo>
                    <a:pt x="330" y="120"/>
                  </a:lnTo>
                  <a:lnTo>
                    <a:pt x="330" y="114"/>
                  </a:lnTo>
                  <a:lnTo>
                    <a:pt x="312" y="114"/>
                  </a:lnTo>
                  <a:lnTo>
                    <a:pt x="312" y="108"/>
                  </a:lnTo>
                  <a:lnTo>
                    <a:pt x="306" y="102"/>
                  </a:lnTo>
                  <a:lnTo>
                    <a:pt x="300" y="102"/>
                  </a:lnTo>
                  <a:lnTo>
                    <a:pt x="294" y="96"/>
                  </a:lnTo>
                  <a:lnTo>
                    <a:pt x="282" y="90"/>
                  </a:lnTo>
                  <a:lnTo>
                    <a:pt x="270" y="78"/>
                  </a:lnTo>
                  <a:lnTo>
                    <a:pt x="270" y="72"/>
                  </a:lnTo>
                  <a:lnTo>
                    <a:pt x="282" y="72"/>
                  </a:lnTo>
                  <a:lnTo>
                    <a:pt x="288" y="66"/>
                  </a:lnTo>
                  <a:lnTo>
                    <a:pt x="288" y="60"/>
                  </a:lnTo>
                  <a:lnTo>
                    <a:pt x="282" y="54"/>
                  </a:lnTo>
                  <a:lnTo>
                    <a:pt x="276" y="54"/>
                  </a:lnTo>
                  <a:lnTo>
                    <a:pt x="276" y="42"/>
                  </a:lnTo>
                  <a:lnTo>
                    <a:pt x="282" y="36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70" y="0"/>
                  </a:lnTo>
                  <a:lnTo>
                    <a:pt x="258" y="0"/>
                  </a:lnTo>
                  <a:lnTo>
                    <a:pt x="246" y="6"/>
                  </a:lnTo>
                  <a:lnTo>
                    <a:pt x="234" y="18"/>
                  </a:lnTo>
                  <a:lnTo>
                    <a:pt x="222" y="24"/>
                  </a:lnTo>
                  <a:lnTo>
                    <a:pt x="204" y="36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86" y="60"/>
                  </a:lnTo>
                  <a:lnTo>
                    <a:pt x="180" y="72"/>
                  </a:lnTo>
                  <a:lnTo>
                    <a:pt x="132" y="72"/>
                  </a:lnTo>
                  <a:lnTo>
                    <a:pt x="96" y="60"/>
                  </a:lnTo>
                  <a:lnTo>
                    <a:pt x="84" y="54"/>
                  </a:lnTo>
                  <a:lnTo>
                    <a:pt x="66" y="36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0" y="30"/>
                  </a:lnTo>
                  <a:lnTo>
                    <a:pt x="18" y="54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108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0" y="138"/>
                  </a:lnTo>
                  <a:lnTo>
                    <a:pt x="24" y="144"/>
                  </a:lnTo>
                  <a:lnTo>
                    <a:pt x="60" y="162"/>
                  </a:lnTo>
                  <a:lnTo>
                    <a:pt x="60" y="192"/>
                  </a:lnTo>
                  <a:lnTo>
                    <a:pt x="84" y="198"/>
                  </a:lnTo>
                  <a:lnTo>
                    <a:pt x="84" y="210"/>
                  </a:lnTo>
                  <a:lnTo>
                    <a:pt x="96" y="246"/>
                  </a:lnTo>
                  <a:lnTo>
                    <a:pt x="108" y="270"/>
                  </a:lnTo>
                  <a:lnTo>
                    <a:pt x="120" y="282"/>
                  </a:lnTo>
                  <a:lnTo>
                    <a:pt x="120" y="300"/>
                  </a:lnTo>
                  <a:lnTo>
                    <a:pt x="144" y="306"/>
                  </a:lnTo>
                  <a:lnTo>
                    <a:pt x="156" y="324"/>
                  </a:lnTo>
                  <a:lnTo>
                    <a:pt x="162" y="318"/>
                  </a:lnTo>
                  <a:lnTo>
                    <a:pt x="174" y="312"/>
                  </a:lnTo>
                  <a:lnTo>
                    <a:pt x="186" y="312"/>
                  </a:lnTo>
                  <a:lnTo>
                    <a:pt x="186" y="318"/>
                  </a:lnTo>
                  <a:lnTo>
                    <a:pt x="168" y="336"/>
                  </a:lnTo>
                  <a:lnTo>
                    <a:pt x="168" y="342"/>
                  </a:lnTo>
                  <a:lnTo>
                    <a:pt x="180" y="354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74" y="384"/>
                  </a:lnTo>
                  <a:lnTo>
                    <a:pt x="168" y="384"/>
                  </a:lnTo>
                  <a:lnTo>
                    <a:pt x="168" y="414"/>
                  </a:lnTo>
                  <a:lnTo>
                    <a:pt x="156" y="414"/>
                  </a:lnTo>
                  <a:lnTo>
                    <a:pt x="144" y="426"/>
                  </a:lnTo>
                  <a:lnTo>
                    <a:pt x="144" y="432"/>
                  </a:lnTo>
                  <a:lnTo>
                    <a:pt x="156" y="444"/>
                  </a:lnTo>
                  <a:lnTo>
                    <a:pt x="150" y="450"/>
                  </a:lnTo>
                  <a:lnTo>
                    <a:pt x="144" y="462"/>
                  </a:lnTo>
                  <a:lnTo>
                    <a:pt x="144" y="468"/>
                  </a:lnTo>
                  <a:lnTo>
                    <a:pt x="150" y="474"/>
                  </a:lnTo>
                  <a:lnTo>
                    <a:pt x="162" y="480"/>
                  </a:lnTo>
                  <a:lnTo>
                    <a:pt x="174" y="492"/>
                  </a:lnTo>
                  <a:lnTo>
                    <a:pt x="198" y="504"/>
                  </a:lnTo>
                  <a:lnTo>
                    <a:pt x="204" y="510"/>
                  </a:lnTo>
                  <a:lnTo>
                    <a:pt x="210" y="510"/>
                  </a:lnTo>
                  <a:lnTo>
                    <a:pt x="210" y="552"/>
                  </a:lnTo>
                  <a:lnTo>
                    <a:pt x="234" y="552"/>
                  </a:lnTo>
                  <a:lnTo>
                    <a:pt x="240" y="558"/>
                  </a:lnTo>
                  <a:lnTo>
                    <a:pt x="252" y="564"/>
                  </a:lnTo>
                  <a:lnTo>
                    <a:pt x="270" y="582"/>
                  </a:lnTo>
                  <a:lnTo>
                    <a:pt x="288" y="582"/>
                  </a:lnTo>
                  <a:lnTo>
                    <a:pt x="294" y="588"/>
                  </a:lnTo>
                  <a:lnTo>
                    <a:pt x="300" y="600"/>
                  </a:lnTo>
                  <a:lnTo>
                    <a:pt x="330" y="636"/>
                  </a:lnTo>
                  <a:lnTo>
                    <a:pt x="330" y="648"/>
                  </a:lnTo>
                  <a:lnTo>
                    <a:pt x="324" y="660"/>
                  </a:lnTo>
                  <a:lnTo>
                    <a:pt x="324" y="696"/>
                  </a:lnTo>
                  <a:lnTo>
                    <a:pt x="330" y="702"/>
                  </a:lnTo>
                  <a:lnTo>
                    <a:pt x="342" y="708"/>
                  </a:lnTo>
                  <a:lnTo>
                    <a:pt x="348" y="714"/>
                  </a:lnTo>
                  <a:lnTo>
                    <a:pt x="354" y="714"/>
                  </a:lnTo>
                  <a:lnTo>
                    <a:pt x="360" y="744"/>
                  </a:lnTo>
                  <a:lnTo>
                    <a:pt x="372" y="750"/>
                  </a:lnTo>
                  <a:lnTo>
                    <a:pt x="384" y="762"/>
                  </a:lnTo>
                  <a:lnTo>
                    <a:pt x="384" y="768"/>
                  </a:lnTo>
                  <a:lnTo>
                    <a:pt x="390" y="774"/>
                  </a:lnTo>
                  <a:lnTo>
                    <a:pt x="402" y="780"/>
                  </a:lnTo>
                  <a:lnTo>
                    <a:pt x="408" y="786"/>
                  </a:lnTo>
                  <a:lnTo>
                    <a:pt x="420" y="792"/>
                  </a:lnTo>
                  <a:lnTo>
                    <a:pt x="426" y="786"/>
                  </a:lnTo>
                  <a:lnTo>
                    <a:pt x="426" y="774"/>
                  </a:lnTo>
                  <a:lnTo>
                    <a:pt x="420" y="768"/>
                  </a:lnTo>
                  <a:lnTo>
                    <a:pt x="420" y="762"/>
                  </a:lnTo>
                  <a:lnTo>
                    <a:pt x="426" y="756"/>
                  </a:lnTo>
                  <a:lnTo>
                    <a:pt x="438" y="750"/>
                  </a:lnTo>
                  <a:lnTo>
                    <a:pt x="444" y="756"/>
                  </a:lnTo>
                  <a:lnTo>
                    <a:pt x="450" y="756"/>
                  </a:lnTo>
                  <a:lnTo>
                    <a:pt x="450" y="768"/>
                  </a:lnTo>
                  <a:lnTo>
                    <a:pt x="456" y="780"/>
                  </a:lnTo>
                  <a:lnTo>
                    <a:pt x="474" y="780"/>
                  </a:lnTo>
                  <a:lnTo>
                    <a:pt x="474" y="786"/>
                  </a:lnTo>
                  <a:lnTo>
                    <a:pt x="474" y="780"/>
                  </a:lnTo>
                  <a:lnTo>
                    <a:pt x="480" y="780"/>
                  </a:lnTo>
                  <a:lnTo>
                    <a:pt x="480" y="768"/>
                  </a:lnTo>
                  <a:lnTo>
                    <a:pt x="504" y="768"/>
                  </a:lnTo>
                  <a:lnTo>
                    <a:pt x="504" y="804"/>
                  </a:lnTo>
                  <a:lnTo>
                    <a:pt x="510" y="810"/>
                  </a:lnTo>
                  <a:lnTo>
                    <a:pt x="516" y="810"/>
                  </a:lnTo>
                  <a:lnTo>
                    <a:pt x="528" y="816"/>
                  </a:lnTo>
                  <a:lnTo>
                    <a:pt x="540" y="828"/>
                  </a:lnTo>
                  <a:lnTo>
                    <a:pt x="540" y="846"/>
                  </a:lnTo>
                  <a:lnTo>
                    <a:pt x="552" y="858"/>
                  </a:lnTo>
                  <a:lnTo>
                    <a:pt x="558" y="870"/>
                  </a:lnTo>
                  <a:lnTo>
                    <a:pt x="564" y="876"/>
                  </a:lnTo>
                  <a:lnTo>
                    <a:pt x="570" y="876"/>
                  </a:lnTo>
                  <a:lnTo>
                    <a:pt x="582" y="894"/>
                  </a:lnTo>
                  <a:lnTo>
                    <a:pt x="582" y="906"/>
                  </a:lnTo>
                  <a:lnTo>
                    <a:pt x="594" y="930"/>
                  </a:lnTo>
                  <a:lnTo>
                    <a:pt x="600" y="936"/>
                  </a:lnTo>
                  <a:lnTo>
                    <a:pt x="606" y="936"/>
                  </a:lnTo>
                  <a:lnTo>
                    <a:pt x="612" y="942"/>
                  </a:lnTo>
                  <a:lnTo>
                    <a:pt x="618" y="954"/>
                  </a:lnTo>
                  <a:lnTo>
                    <a:pt x="618" y="960"/>
                  </a:lnTo>
                  <a:lnTo>
                    <a:pt x="648" y="960"/>
                  </a:lnTo>
                  <a:lnTo>
                    <a:pt x="666" y="984"/>
                  </a:lnTo>
                  <a:lnTo>
                    <a:pt x="684" y="978"/>
                  </a:lnTo>
                  <a:lnTo>
                    <a:pt x="702" y="978"/>
                  </a:lnTo>
                  <a:lnTo>
                    <a:pt x="720" y="996"/>
                  </a:lnTo>
                  <a:lnTo>
                    <a:pt x="738" y="1008"/>
                  </a:lnTo>
                  <a:lnTo>
                    <a:pt x="756" y="1026"/>
                  </a:lnTo>
                  <a:lnTo>
                    <a:pt x="792" y="1050"/>
                  </a:lnTo>
                  <a:lnTo>
                    <a:pt x="810" y="1050"/>
                  </a:lnTo>
                  <a:lnTo>
                    <a:pt x="822" y="1056"/>
                  </a:lnTo>
                  <a:lnTo>
                    <a:pt x="834" y="1068"/>
                  </a:lnTo>
                  <a:lnTo>
                    <a:pt x="852" y="1068"/>
                  </a:lnTo>
                  <a:lnTo>
                    <a:pt x="876" y="1056"/>
                  </a:lnTo>
                  <a:lnTo>
                    <a:pt x="876" y="1050"/>
                  </a:lnTo>
                  <a:lnTo>
                    <a:pt x="900" y="1056"/>
                  </a:lnTo>
                  <a:lnTo>
                    <a:pt x="912" y="1032"/>
                  </a:lnTo>
                  <a:lnTo>
                    <a:pt x="930" y="1032"/>
                  </a:lnTo>
                  <a:lnTo>
                    <a:pt x="954" y="1008"/>
                  </a:lnTo>
                  <a:lnTo>
                    <a:pt x="966" y="1020"/>
                  </a:lnTo>
                  <a:lnTo>
                    <a:pt x="972" y="1014"/>
                  </a:lnTo>
                  <a:lnTo>
                    <a:pt x="984" y="1014"/>
                  </a:lnTo>
                  <a:lnTo>
                    <a:pt x="1002" y="1032"/>
                  </a:lnTo>
                  <a:lnTo>
                    <a:pt x="1014" y="1050"/>
                  </a:lnTo>
                  <a:lnTo>
                    <a:pt x="1020" y="1068"/>
                  </a:lnTo>
                  <a:lnTo>
                    <a:pt x="1032" y="1080"/>
                  </a:lnTo>
                  <a:lnTo>
                    <a:pt x="1032" y="1098"/>
                  </a:lnTo>
                  <a:lnTo>
                    <a:pt x="1038" y="1110"/>
                  </a:lnTo>
                  <a:lnTo>
                    <a:pt x="1044" y="1116"/>
                  </a:lnTo>
                  <a:lnTo>
                    <a:pt x="1056" y="1122"/>
                  </a:lnTo>
                  <a:lnTo>
                    <a:pt x="1080" y="1122"/>
                  </a:lnTo>
                  <a:lnTo>
                    <a:pt x="1080" y="1128"/>
                  </a:lnTo>
                  <a:lnTo>
                    <a:pt x="1086" y="1134"/>
                  </a:lnTo>
                  <a:lnTo>
                    <a:pt x="1098" y="1140"/>
                  </a:lnTo>
                  <a:lnTo>
                    <a:pt x="1164" y="1140"/>
                  </a:lnTo>
                  <a:lnTo>
                    <a:pt x="1176" y="1146"/>
                  </a:lnTo>
                  <a:lnTo>
                    <a:pt x="1200" y="1170"/>
                  </a:lnTo>
                  <a:lnTo>
                    <a:pt x="1212" y="1170"/>
                  </a:lnTo>
                  <a:lnTo>
                    <a:pt x="1224" y="1164"/>
                  </a:lnTo>
                  <a:lnTo>
                    <a:pt x="1230" y="1164"/>
                  </a:lnTo>
                  <a:lnTo>
                    <a:pt x="1242" y="1158"/>
                  </a:lnTo>
                  <a:lnTo>
                    <a:pt x="1248" y="1158"/>
                  </a:lnTo>
                  <a:lnTo>
                    <a:pt x="1254" y="1164"/>
                  </a:lnTo>
                  <a:lnTo>
                    <a:pt x="1278" y="1176"/>
                  </a:lnTo>
                  <a:lnTo>
                    <a:pt x="1296" y="1182"/>
                  </a:lnTo>
                  <a:lnTo>
                    <a:pt x="1326" y="1182"/>
                  </a:lnTo>
                  <a:lnTo>
                    <a:pt x="1338" y="1176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6" name="Turkey" descr="© INSCALE GmbH, 05.05.2010&#10;http://www.presentationload.com/">
              <a:extLst>
                <a:ext uri="{FF2B5EF4-FFF2-40B4-BE49-F238E27FC236}">
                  <a16:creationId xmlns:a16="http://schemas.microsoft.com/office/drawing/2014/main" id="{A1C63355-1CED-DC80-D806-34B213F4471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8815" y="3506561"/>
              <a:ext cx="452176" cy="162854"/>
            </a:xfrm>
            <a:custGeom>
              <a:avLst/>
              <a:gdLst>
                <a:gd name="T0" fmla="*/ 2147483647 w 1332"/>
                <a:gd name="T1" fmla="*/ 2147483647 h 510"/>
                <a:gd name="T2" fmla="*/ 2147483647 w 1332"/>
                <a:gd name="T3" fmla="*/ 2147483647 h 510"/>
                <a:gd name="T4" fmla="*/ 2147483647 w 1332"/>
                <a:gd name="T5" fmla="*/ 2147483647 h 510"/>
                <a:gd name="T6" fmla="*/ 2147483647 w 1332"/>
                <a:gd name="T7" fmla="*/ 2147483647 h 510"/>
                <a:gd name="T8" fmla="*/ 2147483647 w 1332"/>
                <a:gd name="T9" fmla="*/ 2147483647 h 510"/>
                <a:gd name="T10" fmla="*/ 2147483647 w 1332"/>
                <a:gd name="T11" fmla="*/ 2147483647 h 510"/>
                <a:gd name="T12" fmla="*/ 2147483647 w 1332"/>
                <a:gd name="T13" fmla="*/ 2147483647 h 510"/>
                <a:gd name="T14" fmla="*/ 2147483647 w 1332"/>
                <a:gd name="T15" fmla="*/ 2147483647 h 510"/>
                <a:gd name="T16" fmla="*/ 2147483647 w 1332"/>
                <a:gd name="T17" fmla="*/ 2147483647 h 510"/>
                <a:gd name="T18" fmla="*/ 2147483647 w 1332"/>
                <a:gd name="T19" fmla="*/ 2147483647 h 510"/>
                <a:gd name="T20" fmla="*/ 2147483647 w 1332"/>
                <a:gd name="T21" fmla="*/ 2147483647 h 510"/>
                <a:gd name="T22" fmla="*/ 2147483647 w 1332"/>
                <a:gd name="T23" fmla="*/ 2147483647 h 510"/>
                <a:gd name="T24" fmla="*/ 2147483647 w 1332"/>
                <a:gd name="T25" fmla="*/ 2147483647 h 510"/>
                <a:gd name="T26" fmla="*/ 2147483647 w 1332"/>
                <a:gd name="T27" fmla="*/ 2147483647 h 510"/>
                <a:gd name="T28" fmla="*/ 2147483647 w 1332"/>
                <a:gd name="T29" fmla="*/ 2147483647 h 510"/>
                <a:gd name="T30" fmla="*/ 2147483647 w 1332"/>
                <a:gd name="T31" fmla="*/ 2147483647 h 510"/>
                <a:gd name="T32" fmla="*/ 2147483647 w 1332"/>
                <a:gd name="T33" fmla="*/ 2147483647 h 510"/>
                <a:gd name="T34" fmla="*/ 2147483647 w 1332"/>
                <a:gd name="T35" fmla="*/ 2147483647 h 510"/>
                <a:gd name="T36" fmla="*/ 2147483647 w 1332"/>
                <a:gd name="T37" fmla="*/ 2147483647 h 510"/>
                <a:gd name="T38" fmla="*/ 2147483647 w 1332"/>
                <a:gd name="T39" fmla="*/ 2147483647 h 510"/>
                <a:gd name="T40" fmla="*/ 2147483647 w 1332"/>
                <a:gd name="T41" fmla="*/ 2147483647 h 510"/>
                <a:gd name="T42" fmla="*/ 2147483647 w 1332"/>
                <a:gd name="T43" fmla="*/ 2147483647 h 510"/>
                <a:gd name="T44" fmla="*/ 2147483647 w 1332"/>
                <a:gd name="T45" fmla="*/ 2147483647 h 510"/>
                <a:gd name="T46" fmla="*/ 2147483647 w 1332"/>
                <a:gd name="T47" fmla="*/ 2147483647 h 510"/>
                <a:gd name="T48" fmla="*/ 2147483647 w 1332"/>
                <a:gd name="T49" fmla="*/ 2147483647 h 510"/>
                <a:gd name="T50" fmla="*/ 2147483647 w 1332"/>
                <a:gd name="T51" fmla="*/ 2147483647 h 510"/>
                <a:gd name="T52" fmla="*/ 2147483647 w 1332"/>
                <a:gd name="T53" fmla="*/ 2147483647 h 510"/>
                <a:gd name="T54" fmla="*/ 2147483647 w 1332"/>
                <a:gd name="T55" fmla="*/ 2147483647 h 510"/>
                <a:gd name="T56" fmla="*/ 2147483647 w 1332"/>
                <a:gd name="T57" fmla="*/ 2147483647 h 510"/>
                <a:gd name="T58" fmla="*/ 2147483647 w 1332"/>
                <a:gd name="T59" fmla="*/ 2147483647 h 510"/>
                <a:gd name="T60" fmla="*/ 2147483647 w 1332"/>
                <a:gd name="T61" fmla="*/ 2147483647 h 510"/>
                <a:gd name="T62" fmla="*/ 2147483647 w 1332"/>
                <a:gd name="T63" fmla="*/ 2147483647 h 510"/>
                <a:gd name="T64" fmla="*/ 2147483647 w 1332"/>
                <a:gd name="T65" fmla="*/ 2147483647 h 510"/>
                <a:gd name="T66" fmla="*/ 2147483647 w 1332"/>
                <a:gd name="T67" fmla="*/ 2147483647 h 510"/>
                <a:gd name="T68" fmla="*/ 2147483647 w 1332"/>
                <a:gd name="T69" fmla="*/ 2147483647 h 510"/>
                <a:gd name="T70" fmla="*/ 2147483647 w 1332"/>
                <a:gd name="T71" fmla="*/ 2147483647 h 510"/>
                <a:gd name="T72" fmla="*/ 2147483647 w 1332"/>
                <a:gd name="T73" fmla="*/ 2147483647 h 510"/>
                <a:gd name="T74" fmla="*/ 2147483647 w 1332"/>
                <a:gd name="T75" fmla="*/ 2147483647 h 510"/>
                <a:gd name="T76" fmla="*/ 2147483647 w 1332"/>
                <a:gd name="T77" fmla="*/ 2147483647 h 510"/>
                <a:gd name="T78" fmla="*/ 2147483647 w 1332"/>
                <a:gd name="T79" fmla="*/ 2147483647 h 510"/>
                <a:gd name="T80" fmla="*/ 2147483647 w 1332"/>
                <a:gd name="T81" fmla="*/ 2147483647 h 510"/>
                <a:gd name="T82" fmla="*/ 2147483647 w 1332"/>
                <a:gd name="T83" fmla="*/ 2147483647 h 510"/>
                <a:gd name="T84" fmla="*/ 2147483647 w 1332"/>
                <a:gd name="T85" fmla="*/ 2147483647 h 510"/>
                <a:gd name="T86" fmla="*/ 2147483647 w 1332"/>
                <a:gd name="T87" fmla="*/ 2147483647 h 510"/>
                <a:gd name="T88" fmla="*/ 2147483647 w 1332"/>
                <a:gd name="T89" fmla="*/ 2147483647 h 510"/>
                <a:gd name="T90" fmla="*/ 2147483647 w 1332"/>
                <a:gd name="T91" fmla="*/ 2147483647 h 510"/>
                <a:gd name="T92" fmla="*/ 2147483647 w 1332"/>
                <a:gd name="T93" fmla="*/ 2147483647 h 510"/>
                <a:gd name="T94" fmla="*/ 2147483647 w 1332"/>
                <a:gd name="T95" fmla="*/ 2147483647 h 510"/>
                <a:gd name="T96" fmla="*/ 2147483647 w 1332"/>
                <a:gd name="T97" fmla="*/ 2147483647 h 510"/>
                <a:gd name="T98" fmla="*/ 2147483647 w 1332"/>
                <a:gd name="T99" fmla="*/ 2147483647 h 510"/>
                <a:gd name="T100" fmla="*/ 2147483647 w 1332"/>
                <a:gd name="T101" fmla="*/ 2147483647 h 510"/>
                <a:gd name="T102" fmla="*/ 2147483647 w 1332"/>
                <a:gd name="T103" fmla="*/ 2147483647 h 510"/>
                <a:gd name="T104" fmla="*/ 2147483647 w 1332"/>
                <a:gd name="T105" fmla="*/ 2147483647 h 510"/>
                <a:gd name="T106" fmla="*/ 2147483647 w 1332"/>
                <a:gd name="T107" fmla="*/ 2147483647 h 510"/>
                <a:gd name="T108" fmla="*/ 2147483647 w 1332"/>
                <a:gd name="T109" fmla="*/ 2147483647 h 510"/>
                <a:gd name="T110" fmla="*/ 2147483647 w 1332"/>
                <a:gd name="T111" fmla="*/ 2147483647 h 510"/>
                <a:gd name="T112" fmla="*/ 2147483647 w 1332"/>
                <a:gd name="T113" fmla="*/ 2147483647 h 510"/>
                <a:gd name="T114" fmla="*/ 2147483647 w 1332"/>
                <a:gd name="T115" fmla="*/ 2147483647 h 5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32"/>
                <a:gd name="T175" fmla="*/ 0 h 510"/>
                <a:gd name="T176" fmla="*/ 1332 w 1332"/>
                <a:gd name="T177" fmla="*/ 510 h 5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32" h="510">
                  <a:moveTo>
                    <a:pt x="6" y="192"/>
                  </a:moveTo>
                  <a:lnTo>
                    <a:pt x="24" y="186"/>
                  </a:lnTo>
                  <a:lnTo>
                    <a:pt x="30" y="174"/>
                  </a:lnTo>
                  <a:lnTo>
                    <a:pt x="0" y="174"/>
                  </a:lnTo>
                  <a:lnTo>
                    <a:pt x="6" y="192"/>
                  </a:lnTo>
                  <a:close/>
                  <a:moveTo>
                    <a:pt x="42" y="162"/>
                  </a:moveTo>
                  <a:lnTo>
                    <a:pt x="42" y="168"/>
                  </a:lnTo>
                  <a:lnTo>
                    <a:pt x="48" y="174"/>
                  </a:lnTo>
                  <a:lnTo>
                    <a:pt x="60" y="174"/>
                  </a:lnTo>
                  <a:lnTo>
                    <a:pt x="60" y="162"/>
                  </a:lnTo>
                  <a:lnTo>
                    <a:pt x="54" y="156"/>
                  </a:lnTo>
                  <a:lnTo>
                    <a:pt x="54" y="150"/>
                  </a:lnTo>
                  <a:lnTo>
                    <a:pt x="48" y="150"/>
                  </a:lnTo>
                  <a:lnTo>
                    <a:pt x="48" y="156"/>
                  </a:lnTo>
                  <a:lnTo>
                    <a:pt x="42" y="162"/>
                  </a:lnTo>
                  <a:close/>
                  <a:moveTo>
                    <a:pt x="96" y="138"/>
                  </a:moveTo>
                  <a:lnTo>
                    <a:pt x="66" y="138"/>
                  </a:lnTo>
                  <a:lnTo>
                    <a:pt x="66" y="174"/>
                  </a:lnTo>
                  <a:lnTo>
                    <a:pt x="78" y="150"/>
                  </a:lnTo>
                  <a:lnTo>
                    <a:pt x="96" y="138"/>
                  </a:lnTo>
                  <a:close/>
                  <a:moveTo>
                    <a:pt x="1332" y="402"/>
                  </a:moveTo>
                  <a:lnTo>
                    <a:pt x="1332" y="390"/>
                  </a:lnTo>
                  <a:lnTo>
                    <a:pt x="1308" y="384"/>
                  </a:lnTo>
                  <a:lnTo>
                    <a:pt x="1308" y="354"/>
                  </a:lnTo>
                  <a:lnTo>
                    <a:pt x="1272" y="336"/>
                  </a:lnTo>
                  <a:lnTo>
                    <a:pt x="1278" y="330"/>
                  </a:lnTo>
                  <a:lnTo>
                    <a:pt x="1284" y="318"/>
                  </a:lnTo>
                  <a:lnTo>
                    <a:pt x="1284" y="312"/>
                  </a:lnTo>
                  <a:lnTo>
                    <a:pt x="1290" y="306"/>
                  </a:lnTo>
                  <a:lnTo>
                    <a:pt x="1284" y="306"/>
                  </a:lnTo>
                  <a:lnTo>
                    <a:pt x="1278" y="300"/>
                  </a:lnTo>
                  <a:lnTo>
                    <a:pt x="1278" y="288"/>
                  </a:lnTo>
                  <a:lnTo>
                    <a:pt x="1266" y="276"/>
                  </a:lnTo>
                  <a:lnTo>
                    <a:pt x="1266" y="246"/>
                  </a:lnTo>
                  <a:lnTo>
                    <a:pt x="1248" y="222"/>
                  </a:lnTo>
                  <a:lnTo>
                    <a:pt x="1272" y="222"/>
                  </a:lnTo>
                  <a:lnTo>
                    <a:pt x="1272" y="216"/>
                  </a:lnTo>
                  <a:lnTo>
                    <a:pt x="1278" y="210"/>
                  </a:lnTo>
                  <a:lnTo>
                    <a:pt x="1272" y="198"/>
                  </a:lnTo>
                  <a:lnTo>
                    <a:pt x="1272" y="186"/>
                  </a:lnTo>
                  <a:lnTo>
                    <a:pt x="1266" y="180"/>
                  </a:lnTo>
                  <a:lnTo>
                    <a:pt x="1266" y="174"/>
                  </a:lnTo>
                  <a:lnTo>
                    <a:pt x="1260" y="174"/>
                  </a:lnTo>
                  <a:lnTo>
                    <a:pt x="1248" y="180"/>
                  </a:lnTo>
                  <a:lnTo>
                    <a:pt x="1236" y="180"/>
                  </a:lnTo>
                  <a:lnTo>
                    <a:pt x="1224" y="174"/>
                  </a:lnTo>
                  <a:lnTo>
                    <a:pt x="1218" y="168"/>
                  </a:lnTo>
                  <a:lnTo>
                    <a:pt x="1212" y="156"/>
                  </a:lnTo>
                  <a:lnTo>
                    <a:pt x="1212" y="144"/>
                  </a:lnTo>
                  <a:lnTo>
                    <a:pt x="1200" y="108"/>
                  </a:lnTo>
                  <a:lnTo>
                    <a:pt x="1194" y="96"/>
                  </a:lnTo>
                  <a:lnTo>
                    <a:pt x="1194" y="84"/>
                  </a:lnTo>
                  <a:lnTo>
                    <a:pt x="1188" y="78"/>
                  </a:lnTo>
                  <a:lnTo>
                    <a:pt x="1164" y="78"/>
                  </a:lnTo>
                  <a:lnTo>
                    <a:pt x="1164" y="72"/>
                  </a:lnTo>
                  <a:lnTo>
                    <a:pt x="1158" y="60"/>
                  </a:lnTo>
                  <a:lnTo>
                    <a:pt x="1152" y="54"/>
                  </a:lnTo>
                  <a:lnTo>
                    <a:pt x="1140" y="48"/>
                  </a:lnTo>
                  <a:lnTo>
                    <a:pt x="1128" y="48"/>
                  </a:lnTo>
                  <a:lnTo>
                    <a:pt x="1116" y="54"/>
                  </a:lnTo>
                  <a:lnTo>
                    <a:pt x="1110" y="60"/>
                  </a:lnTo>
                  <a:lnTo>
                    <a:pt x="1074" y="54"/>
                  </a:lnTo>
                  <a:lnTo>
                    <a:pt x="1062" y="66"/>
                  </a:lnTo>
                  <a:lnTo>
                    <a:pt x="1026" y="90"/>
                  </a:lnTo>
                  <a:lnTo>
                    <a:pt x="1014" y="96"/>
                  </a:lnTo>
                  <a:lnTo>
                    <a:pt x="930" y="96"/>
                  </a:lnTo>
                  <a:lnTo>
                    <a:pt x="876" y="108"/>
                  </a:lnTo>
                  <a:lnTo>
                    <a:pt x="810" y="84"/>
                  </a:lnTo>
                  <a:lnTo>
                    <a:pt x="786" y="96"/>
                  </a:lnTo>
                  <a:lnTo>
                    <a:pt x="786" y="90"/>
                  </a:lnTo>
                  <a:lnTo>
                    <a:pt x="780" y="84"/>
                  </a:lnTo>
                  <a:lnTo>
                    <a:pt x="774" y="72"/>
                  </a:lnTo>
                  <a:lnTo>
                    <a:pt x="768" y="66"/>
                  </a:lnTo>
                  <a:lnTo>
                    <a:pt x="756" y="66"/>
                  </a:lnTo>
                  <a:lnTo>
                    <a:pt x="744" y="72"/>
                  </a:lnTo>
                  <a:lnTo>
                    <a:pt x="738" y="78"/>
                  </a:lnTo>
                  <a:lnTo>
                    <a:pt x="708" y="60"/>
                  </a:lnTo>
                  <a:lnTo>
                    <a:pt x="708" y="36"/>
                  </a:lnTo>
                  <a:lnTo>
                    <a:pt x="660" y="48"/>
                  </a:lnTo>
                  <a:lnTo>
                    <a:pt x="636" y="30"/>
                  </a:lnTo>
                  <a:lnTo>
                    <a:pt x="630" y="12"/>
                  </a:lnTo>
                  <a:lnTo>
                    <a:pt x="624" y="12"/>
                  </a:lnTo>
                  <a:lnTo>
                    <a:pt x="618" y="18"/>
                  </a:lnTo>
                  <a:lnTo>
                    <a:pt x="600" y="18"/>
                  </a:lnTo>
                  <a:lnTo>
                    <a:pt x="588" y="24"/>
                  </a:lnTo>
                  <a:lnTo>
                    <a:pt x="558" y="24"/>
                  </a:lnTo>
                  <a:lnTo>
                    <a:pt x="534" y="18"/>
                  </a:lnTo>
                  <a:lnTo>
                    <a:pt x="504" y="18"/>
                  </a:lnTo>
                  <a:lnTo>
                    <a:pt x="492" y="24"/>
                  </a:lnTo>
                  <a:lnTo>
                    <a:pt x="456" y="36"/>
                  </a:lnTo>
                  <a:lnTo>
                    <a:pt x="444" y="42"/>
                  </a:lnTo>
                  <a:lnTo>
                    <a:pt x="438" y="48"/>
                  </a:lnTo>
                  <a:lnTo>
                    <a:pt x="426" y="54"/>
                  </a:lnTo>
                  <a:lnTo>
                    <a:pt x="414" y="66"/>
                  </a:lnTo>
                  <a:lnTo>
                    <a:pt x="408" y="66"/>
                  </a:lnTo>
                  <a:lnTo>
                    <a:pt x="396" y="90"/>
                  </a:lnTo>
                  <a:lnTo>
                    <a:pt x="378" y="90"/>
                  </a:lnTo>
                  <a:lnTo>
                    <a:pt x="354" y="84"/>
                  </a:lnTo>
                  <a:lnTo>
                    <a:pt x="294" y="84"/>
                  </a:lnTo>
                  <a:lnTo>
                    <a:pt x="282" y="78"/>
                  </a:lnTo>
                  <a:lnTo>
                    <a:pt x="264" y="78"/>
                  </a:lnTo>
                  <a:lnTo>
                    <a:pt x="252" y="72"/>
                  </a:lnTo>
                  <a:lnTo>
                    <a:pt x="240" y="72"/>
                  </a:lnTo>
                  <a:lnTo>
                    <a:pt x="234" y="66"/>
                  </a:lnTo>
                  <a:lnTo>
                    <a:pt x="198" y="66"/>
                  </a:lnTo>
                  <a:lnTo>
                    <a:pt x="186" y="54"/>
                  </a:lnTo>
                  <a:lnTo>
                    <a:pt x="180" y="36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56" y="18"/>
                  </a:lnTo>
                  <a:lnTo>
                    <a:pt x="144" y="18"/>
                  </a:lnTo>
                  <a:lnTo>
                    <a:pt x="132" y="0"/>
                  </a:lnTo>
                  <a:lnTo>
                    <a:pt x="120" y="18"/>
                  </a:lnTo>
                  <a:lnTo>
                    <a:pt x="90" y="12"/>
                  </a:lnTo>
                  <a:lnTo>
                    <a:pt x="72" y="36"/>
                  </a:lnTo>
                  <a:lnTo>
                    <a:pt x="78" y="42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54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8" y="84"/>
                  </a:lnTo>
                  <a:lnTo>
                    <a:pt x="78" y="96"/>
                  </a:lnTo>
                  <a:lnTo>
                    <a:pt x="72" y="108"/>
                  </a:lnTo>
                  <a:lnTo>
                    <a:pt x="72" y="114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72" y="132"/>
                  </a:lnTo>
                  <a:lnTo>
                    <a:pt x="90" y="126"/>
                  </a:lnTo>
                  <a:lnTo>
                    <a:pt x="102" y="126"/>
                  </a:lnTo>
                  <a:lnTo>
                    <a:pt x="108" y="120"/>
                  </a:lnTo>
                  <a:lnTo>
                    <a:pt x="114" y="120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38" y="120"/>
                  </a:lnTo>
                  <a:lnTo>
                    <a:pt x="162" y="96"/>
                  </a:lnTo>
                  <a:lnTo>
                    <a:pt x="168" y="96"/>
                  </a:lnTo>
                  <a:lnTo>
                    <a:pt x="174" y="90"/>
                  </a:lnTo>
                  <a:lnTo>
                    <a:pt x="186" y="90"/>
                  </a:lnTo>
                  <a:lnTo>
                    <a:pt x="204" y="84"/>
                  </a:lnTo>
                  <a:lnTo>
                    <a:pt x="216" y="84"/>
                  </a:lnTo>
                  <a:lnTo>
                    <a:pt x="252" y="102"/>
                  </a:lnTo>
                  <a:lnTo>
                    <a:pt x="270" y="108"/>
                  </a:lnTo>
                  <a:lnTo>
                    <a:pt x="282" y="108"/>
                  </a:lnTo>
                  <a:lnTo>
                    <a:pt x="288" y="114"/>
                  </a:lnTo>
                  <a:lnTo>
                    <a:pt x="294" y="114"/>
                  </a:lnTo>
                  <a:lnTo>
                    <a:pt x="270" y="114"/>
                  </a:lnTo>
                  <a:lnTo>
                    <a:pt x="258" y="120"/>
                  </a:lnTo>
                  <a:lnTo>
                    <a:pt x="246" y="120"/>
                  </a:lnTo>
                  <a:lnTo>
                    <a:pt x="246" y="132"/>
                  </a:lnTo>
                  <a:lnTo>
                    <a:pt x="240" y="138"/>
                  </a:lnTo>
                  <a:lnTo>
                    <a:pt x="186" y="144"/>
                  </a:lnTo>
                  <a:lnTo>
                    <a:pt x="138" y="138"/>
                  </a:lnTo>
                  <a:lnTo>
                    <a:pt x="120" y="138"/>
                  </a:lnTo>
                  <a:lnTo>
                    <a:pt x="96" y="150"/>
                  </a:lnTo>
                  <a:lnTo>
                    <a:pt x="84" y="162"/>
                  </a:lnTo>
                  <a:lnTo>
                    <a:pt x="84" y="174"/>
                  </a:lnTo>
                  <a:lnTo>
                    <a:pt x="78" y="192"/>
                  </a:lnTo>
                  <a:lnTo>
                    <a:pt x="78" y="204"/>
                  </a:lnTo>
                  <a:lnTo>
                    <a:pt x="72" y="210"/>
                  </a:lnTo>
                  <a:lnTo>
                    <a:pt x="72" y="216"/>
                  </a:lnTo>
                  <a:lnTo>
                    <a:pt x="114" y="216"/>
                  </a:lnTo>
                  <a:lnTo>
                    <a:pt x="114" y="240"/>
                  </a:lnTo>
                  <a:lnTo>
                    <a:pt x="120" y="246"/>
                  </a:lnTo>
                  <a:lnTo>
                    <a:pt x="126" y="258"/>
                  </a:lnTo>
                  <a:lnTo>
                    <a:pt x="132" y="264"/>
                  </a:lnTo>
                  <a:lnTo>
                    <a:pt x="126" y="282"/>
                  </a:lnTo>
                  <a:lnTo>
                    <a:pt x="138" y="300"/>
                  </a:lnTo>
                  <a:lnTo>
                    <a:pt x="126" y="318"/>
                  </a:lnTo>
                  <a:lnTo>
                    <a:pt x="162" y="354"/>
                  </a:lnTo>
                  <a:lnTo>
                    <a:pt x="156" y="390"/>
                  </a:lnTo>
                  <a:lnTo>
                    <a:pt x="210" y="414"/>
                  </a:lnTo>
                  <a:lnTo>
                    <a:pt x="216" y="444"/>
                  </a:lnTo>
                  <a:lnTo>
                    <a:pt x="216" y="438"/>
                  </a:lnTo>
                  <a:lnTo>
                    <a:pt x="222" y="438"/>
                  </a:lnTo>
                  <a:lnTo>
                    <a:pt x="222" y="432"/>
                  </a:lnTo>
                  <a:lnTo>
                    <a:pt x="228" y="432"/>
                  </a:lnTo>
                  <a:lnTo>
                    <a:pt x="252" y="444"/>
                  </a:lnTo>
                  <a:lnTo>
                    <a:pt x="258" y="444"/>
                  </a:lnTo>
                  <a:lnTo>
                    <a:pt x="264" y="450"/>
                  </a:lnTo>
                  <a:lnTo>
                    <a:pt x="270" y="462"/>
                  </a:lnTo>
                  <a:lnTo>
                    <a:pt x="282" y="468"/>
                  </a:lnTo>
                  <a:lnTo>
                    <a:pt x="294" y="468"/>
                  </a:lnTo>
                  <a:lnTo>
                    <a:pt x="312" y="474"/>
                  </a:lnTo>
                  <a:lnTo>
                    <a:pt x="372" y="474"/>
                  </a:lnTo>
                  <a:lnTo>
                    <a:pt x="372" y="450"/>
                  </a:lnTo>
                  <a:lnTo>
                    <a:pt x="378" y="438"/>
                  </a:lnTo>
                  <a:lnTo>
                    <a:pt x="390" y="426"/>
                  </a:lnTo>
                  <a:lnTo>
                    <a:pt x="408" y="426"/>
                  </a:lnTo>
                  <a:lnTo>
                    <a:pt x="432" y="432"/>
                  </a:lnTo>
                  <a:lnTo>
                    <a:pt x="468" y="444"/>
                  </a:lnTo>
                  <a:lnTo>
                    <a:pt x="474" y="450"/>
                  </a:lnTo>
                  <a:lnTo>
                    <a:pt x="480" y="450"/>
                  </a:lnTo>
                  <a:lnTo>
                    <a:pt x="480" y="456"/>
                  </a:lnTo>
                  <a:lnTo>
                    <a:pt x="486" y="468"/>
                  </a:lnTo>
                  <a:lnTo>
                    <a:pt x="486" y="474"/>
                  </a:lnTo>
                  <a:lnTo>
                    <a:pt x="492" y="480"/>
                  </a:lnTo>
                  <a:lnTo>
                    <a:pt x="504" y="486"/>
                  </a:lnTo>
                  <a:lnTo>
                    <a:pt x="564" y="486"/>
                  </a:lnTo>
                  <a:lnTo>
                    <a:pt x="576" y="480"/>
                  </a:lnTo>
                  <a:lnTo>
                    <a:pt x="594" y="474"/>
                  </a:lnTo>
                  <a:lnTo>
                    <a:pt x="606" y="462"/>
                  </a:lnTo>
                  <a:lnTo>
                    <a:pt x="618" y="456"/>
                  </a:lnTo>
                  <a:lnTo>
                    <a:pt x="630" y="444"/>
                  </a:lnTo>
                  <a:lnTo>
                    <a:pt x="648" y="438"/>
                  </a:lnTo>
                  <a:lnTo>
                    <a:pt x="660" y="432"/>
                  </a:lnTo>
                  <a:lnTo>
                    <a:pt x="672" y="432"/>
                  </a:lnTo>
                  <a:lnTo>
                    <a:pt x="684" y="438"/>
                  </a:lnTo>
                  <a:lnTo>
                    <a:pt x="690" y="444"/>
                  </a:lnTo>
                  <a:lnTo>
                    <a:pt x="696" y="444"/>
                  </a:lnTo>
                  <a:lnTo>
                    <a:pt x="702" y="450"/>
                  </a:lnTo>
                  <a:lnTo>
                    <a:pt x="714" y="450"/>
                  </a:lnTo>
                  <a:lnTo>
                    <a:pt x="726" y="444"/>
                  </a:lnTo>
                  <a:lnTo>
                    <a:pt x="732" y="432"/>
                  </a:lnTo>
                  <a:lnTo>
                    <a:pt x="744" y="420"/>
                  </a:lnTo>
                  <a:lnTo>
                    <a:pt x="756" y="432"/>
                  </a:lnTo>
                  <a:lnTo>
                    <a:pt x="756" y="444"/>
                  </a:lnTo>
                  <a:lnTo>
                    <a:pt x="750" y="450"/>
                  </a:lnTo>
                  <a:lnTo>
                    <a:pt x="744" y="462"/>
                  </a:lnTo>
                  <a:lnTo>
                    <a:pt x="744" y="468"/>
                  </a:lnTo>
                  <a:lnTo>
                    <a:pt x="738" y="474"/>
                  </a:lnTo>
                  <a:lnTo>
                    <a:pt x="738" y="486"/>
                  </a:lnTo>
                  <a:lnTo>
                    <a:pt x="744" y="492"/>
                  </a:lnTo>
                  <a:lnTo>
                    <a:pt x="744" y="498"/>
                  </a:lnTo>
                  <a:lnTo>
                    <a:pt x="756" y="510"/>
                  </a:lnTo>
                  <a:lnTo>
                    <a:pt x="768" y="510"/>
                  </a:lnTo>
                  <a:lnTo>
                    <a:pt x="768" y="504"/>
                  </a:lnTo>
                  <a:lnTo>
                    <a:pt x="774" y="498"/>
                  </a:lnTo>
                  <a:lnTo>
                    <a:pt x="774" y="480"/>
                  </a:lnTo>
                  <a:lnTo>
                    <a:pt x="780" y="486"/>
                  </a:lnTo>
                  <a:lnTo>
                    <a:pt x="792" y="486"/>
                  </a:lnTo>
                  <a:lnTo>
                    <a:pt x="792" y="462"/>
                  </a:lnTo>
                  <a:lnTo>
                    <a:pt x="786" y="462"/>
                  </a:lnTo>
                  <a:lnTo>
                    <a:pt x="786" y="432"/>
                  </a:lnTo>
                  <a:lnTo>
                    <a:pt x="810" y="432"/>
                  </a:lnTo>
                  <a:lnTo>
                    <a:pt x="804" y="438"/>
                  </a:lnTo>
                  <a:lnTo>
                    <a:pt x="804" y="444"/>
                  </a:lnTo>
                  <a:lnTo>
                    <a:pt x="840" y="444"/>
                  </a:lnTo>
                  <a:lnTo>
                    <a:pt x="858" y="438"/>
                  </a:lnTo>
                  <a:lnTo>
                    <a:pt x="864" y="432"/>
                  </a:lnTo>
                  <a:lnTo>
                    <a:pt x="870" y="432"/>
                  </a:lnTo>
                  <a:lnTo>
                    <a:pt x="888" y="414"/>
                  </a:lnTo>
                  <a:lnTo>
                    <a:pt x="894" y="414"/>
                  </a:lnTo>
                  <a:lnTo>
                    <a:pt x="900" y="420"/>
                  </a:lnTo>
                  <a:lnTo>
                    <a:pt x="912" y="426"/>
                  </a:lnTo>
                  <a:lnTo>
                    <a:pt x="924" y="438"/>
                  </a:lnTo>
                  <a:lnTo>
                    <a:pt x="942" y="438"/>
                  </a:lnTo>
                  <a:lnTo>
                    <a:pt x="954" y="444"/>
                  </a:lnTo>
                  <a:lnTo>
                    <a:pt x="966" y="444"/>
                  </a:lnTo>
                  <a:lnTo>
                    <a:pt x="978" y="438"/>
                  </a:lnTo>
                  <a:lnTo>
                    <a:pt x="996" y="438"/>
                  </a:lnTo>
                  <a:lnTo>
                    <a:pt x="1002" y="432"/>
                  </a:lnTo>
                  <a:lnTo>
                    <a:pt x="1014" y="426"/>
                  </a:lnTo>
                  <a:lnTo>
                    <a:pt x="1026" y="414"/>
                  </a:lnTo>
                  <a:lnTo>
                    <a:pt x="1038" y="408"/>
                  </a:lnTo>
                  <a:lnTo>
                    <a:pt x="1086" y="408"/>
                  </a:lnTo>
                  <a:lnTo>
                    <a:pt x="1092" y="414"/>
                  </a:lnTo>
                  <a:lnTo>
                    <a:pt x="1110" y="414"/>
                  </a:lnTo>
                  <a:lnTo>
                    <a:pt x="1122" y="402"/>
                  </a:lnTo>
                  <a:lnTo>
                    <a:pt x="1146" y="402"/>
                  </a:lnTo>
                  <a:lnTo>
                    <a:pt x="1152" y="390"/>
                  </a:lnTo>
                  <a:lnTo>
                    <a:pt x="1152" y="384"/>
                  </a:lnTo>
                  <a:lnTo>
                    <a:pt x="1158" y="384"/>
                  </a:lnTo>
                  <a:lnTo>
                    <a:pt x="1158" y="408"/>
                  </a:lnTo>
                  <a:lnTo>
                    <a:pt x="1164" y="414"/>
                  </a:lnTo>
                  <a:lnTo>
                    <a:pt x="1170" y="414"/>
                  </a:lnTo>
                  <a:lnTo>
                    <a:pt x="1182" y="408"/>
                  </a:lnTo>
                  <a:lnTo>
                    <a:pt x="1188" y="402"/>
                  </a:lnTo>
                  <a:lnTo>
                    <a:pt x="1188" y="390"/>
                  </a:lnTo>
                  <a:lnTo>
                    <a:pt x="1230" y="390"/>
                  </a:lnTo>
                  <a:lnTo>
                    <a:pt x="1242" y="402"/>
                  </a:lnTo>
                  <a:lnTo>
                    <a:pt x="1254" y="402"/>
                  </a:lnTo>
                  <a:lnTo>
                    <a:pt x="1260" y="396"/>
                  </a:lnTo>
                  <a:lnTo>
                    <a:pt x="1260" y="390"/>
                  </a:lnTo>
                  <a:lnTo>
                    <a:pt x="1284" y="390"/>
                  </a:lnTo>
                  <a:lnTo>
                    <a:pt x="1290" y="396"/>
                  </a:lnTo>
                  <a:lnTo>
                    <a:pt x="1290" y="414"/>
                  </a:lnTo>
                  <a:lnTo>
                    <a:pt x="1332" y="402"/>
                  </a:lnTo>
                  <a:close/>
                  <a:moveTo>
                    <a:pt x="102" y="282"/>
                  </a:moveTo>
                  <a:lnTo>
                    <a:pt x="96" y="282"/>
                  </a:lnTo>
                  <a:lnTo>
                    <a:pt x="96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14" y="324"/>
                  </a:lnTo>
                  <a:lnTo>
                    <a:pt x="114" y="318"/>
                  </a:lnTo>
                  <a:lnTo>
                    <a:pt x="120" y="312"/>
                  </a:lnTo>
                  <a:lnTo>
                    <a:pt x="120" y="300"/>
                  </a:lnTo>
                  <a:lnTo>
                    <a:pt x="102" y="282"/>
                  </a:lnTo>
                  <a:close/>
                </a:path>
              </a:pathLst>
            </a:custGeom>
            <a:solidFill>
              <a:srgbClr val="042B0B"/>
            </a:solidFill>
            <a:ln w="317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4968420F-FE15-0659-F189-93E251FCA35D}"/>
              </a:ext>
            </a:extLst>
          </p:cNvPr>
          <p:cNvSpPr txBox="1"/>
          <p:nvPr/>
        </p:nvSpPr>
        <p:spPr>
          <a:xfrm>
            <a:off x="1420144" y="7632136"/>
            <a:ext cx="859022" cy="16927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IN" sz="1100" dirty="0">
                <a:solidFill>
                  <a:srgbClr val="042B0B"/>
                </a:solidFill>
              </a:rPr>
              <a:t>Middle East</a:t>
            </a:r>
            <a:endParaRPr lang="en-GB" sz="11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8A8FB69-5B43-D9CC-7296-E691A54B6738}"/>
              </a:ext>
            </a:extLst>
          </p:cNvPr>
          <p:cNvSpPr txBox="1"/>
          <p:nvPr/>
        </p:nvSpPr>
        <p:spPr>
          <a:xfrm>
            <a:off x="552450" y="7366246"/>
            <a:ext cx="297951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r"/>
            <a:r>
              <a:rPr lang="en-IN" sz="1400" b="1" dirty="0">
                <a:solidFill>
                  <a:srgbClr val="042B0B"/>
                </a:solidFill>
              </a:rPr>
              <a:t>NA</a:t>
            </a:r>
            <a:endParaRPr lang="en-GB" sz="1400" b="1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1A40E0E-7765-04B4-416E-5355554D8F61}"/>
              </a:ext>
            </a:extLst>
          </p:cNvPr>
          <p:cNvSpPr txBox="1"/>
          <p:nvPr/>
        </p:nvSpPr>
        <p:spPr>
          <a:xfrm>
            <a:off x="2857719" y="7366246"/>
            <a:ext cx="511575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400" b="1" dirty="0">
                <a:solidFill>
                  <a:srgbClr val="042B0B"/>
                </a:solidFill>
              </a:rPr>
              <a:t>~71%</a:t>
            </a:r>
            <a:endParaRPr lang="en-GB" sz="1400" b="1" dirty="0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E48A19E1-9F7C-235B-301F-B745AC22102B}"/>
              </a:ext>
            </a:extLst>
          </p:cNvPr>
          <p:cNvSpPr>
            <a:spLocks/>
          </p:cNvSpPr>
          <p:nvPr/>
        </p:nvSpPr>
        <p:spPr>
          <a:xfrm>
            <a:off x="3526971" y="8350979"/>
            <a:ext cx="1397258" cy="131490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dirty="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Awareness of MASLD/MASH is crucial due to the rising global clinical and economic burden</a:t>
            </a: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47461AE4-2A47-64A0-C00D-51D45A2BC8A6}"/>
              </a:ext>
            </a:extLst>
          </p:cNvPr>
          <p:cNvSpPr>
            <a:spLocks/>
          </p:cNvSpPr>
          <p:nvPr/>
        </p:nvSpPr>
        <p:spPr>
          <a:xfrm>
            <a:off x="1914084" y="8350979"/>
            <a:ext cx="1397258" cy="131490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dirty="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MAFLD/MASH include a myriad of associated comorbidities contributing to its prevalence and progression </a:t>
            </a: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5FD1DC5-0838-BA2C-48E0-1DEBCF179494}"/>
              </a:ext>
            </a:extLst>
          </p:cNvPr>
          <p:cNvSpPr>
            <a:spLocks/>
          </p:cNvSpPr>
          <p:nvPr/>
        </p:nvSpPr>
        <p:spPr>
          <a:xfrm>
            <a:off x="5151967" y="8350979"/>
            <a:ext cx="1400016" cy="131490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dirty="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PROs identified the inevitable symptoms in MAFLD/MASH such as fatigue impacting QoL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BAE10555-07EF-C54A-9748-0DEC7C8230B2}"/>
              </a:ext>
            </a:extLst>
          </p:cNvPr>
          <p:cNvSpPr/>
          <p:nvPr/>
        </p:nvSpPr>
        <p:spPr>
          <a:xfrm>
            <a:off x="281588" y="8350979"/>
            <a:ext cx="1397258" cy="131490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dirty="0">
                <a:solidFill>
                  <a:schemeClr val="tx2"/>
                </a:solidFill>
                <a:latin typeface="Opella Sans" pitchFamily="2" charset="77"/>
                <a:cs typeface="Opella Sans" pitchFamily="2" charset="77"/>
              </a:rPr>
              <a:t>MAFLD/MASLD prevalence is rapidly increasing and need immediate 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8A04EA-4A49-C8F8-FEDE-5A23963A6AF1}"/>
              </a:ext>
            </a:extLst>
          </p:cNvPr>
          <p:cNvSpPr txBox="1"/>
          <p:nvPr/>
        </p:nvSpPr>
        <p:spPr>
          <a:xfrm>
            <a:off x="4079363" y="820660"/>
            <a:ext cx="2497488" cy="46935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Prof. </a:t>
            </a:r>
            <a:r>
              <a:rPr kumimoji="0" lang="en-GB" sz="1000" b="1" i="0" u="none" strike="noStrike" kern="1200" cap="none" spc="-14" normalizeH="0" baseline="0" noProof="0" dirty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Zobair</a:t>
            </a:r>
            <a:r>
              <a:rPr kumimoji="0" lang="en-GB" sz="1000" b="1" i="0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 M. </a:t>
            </a:r>
            <a:r>
              <a:rPr kumimoji="0" lang="en-GB" sz="1000" b="1" i="0" u="none" strike="noStrike" kern="1200" cap="none" spc="-14" normalizeH="0" baseline="0" noProof="0" dirty="0" err="1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Younossi</a:t>
            </a:r>
            <a:endParaRPr kumimoji="0" lang="en-GB" sz="1000" b="1" i="0" u="none" strike="noStrike" kern="1200" cap="none" spc="-14" normalizeH="0" baseline="0" noProof="0" dirty="0">
              <a:ln>
                <a:noFill/>
              </a:ln>
              <a:solidFill>
                <a:srgbClr val="F7EFE6"/>
              </a:solidFill>
              <a:effectLst/>
              <a:uLnTx/>
              <a:uFillTx/>
              <a:latin typeface="Opella Sans"/>
              <a:ea typeface="+mn-ea"/>
              <a:cs typeface="Opella Serif" pitchFamily="2" charset="77"/>
            </a:endParaRPr>
          </a:p>
          <a:p>
            <a:pPr marL="0" marR="0" lvl="0" indent="0" algn="l" defTabSz="849892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1" u="none" strike="noStrike" kern="1200" cap="none" spc="-14" normalizeH="0" baseline="0" noProof="0" dirty="0">
                <a:ln>
                  <a:noFill/>
                </a:ln>
                <a:solidFill>
                  <a:srgbClr val="F7EFE6"/>
                </a:solidFill>
                <a:effectLst/>
                <a:uLnTx/>
                <a:uFillTx/>
                <a:latin typeface="Opella Sans"/>
                <a:ea typeface="+mn-ea"/>
                <a:cs typeface="Opella Serif" pitchFamily="2" charset="77"/>
              </a:rPr>
              <a:t>The Global NASH Council, Washington DC, USA; Beatty Liver and Obesity Program, Inova Health System, Falls Church, VA, USA; Center for Outcomes Research in Liver Disease, Washington DC, USA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4B94A5-23B8-05AB-11BC-AB382E26EB08}"/>
              </a:ext>
            </a:extLst>
          </p:cNvPr>
          <p:cNvSpPr txBox="1"/>
          <p:nvPr/>
        </p:nvSpPr>
        <p:spPr>
          <a:xfrm>
            <a:off x="1292316" y="6413858"/>
            <a:ext cx="1114678" cy="16927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IN" sz="1100" dirty="0">
                <a:solidFill>
                  <a:srgbClr val="042B0B"/>
                </a:solidFill>
              </a:rPr>
              <a:t>Eastern Europe</a:t>
            </a:r>
            <a:endParaRPr lang="en-GB" sz="11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64A0679-ECD9-AA11-55B7-7137C8F603D5}"/>
              </a:ext>
            </a:extLst>
          </p:cNvPr>
          <p:cNvSpPr txBox="1"/>
          <p:nvPr/>
        </p:nvSpPr>
        <p:spPr>
          <a:xfrm>
            <a:off x="357786" y="6139061"/>
            <a:ext cx="492615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r"/>
            <a:r>
              <a:rPr lang="en-IN" sz="1400" b="1" dirty="0">
                <a:solidFill>
                  <a:srgbClr val="042B0B"/>
                </a:solidFill>
              </a:rPr>
              <a:t>~81%</a:t>
            </a:r>
            <a:endParaRPr lang="en-GB" sz="1400" b="1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D28AEC8-5536-09D2-D054-898BA500C7DA}"/>
              </a:ext>
            </a:extLst>
          </p:cNvPr>
          <p:cNvSpPr txBox="1"/>
          <p:nvPr/>
        </p:nvSpPr>
        <p:spPr>
          <a:xfrm>
            <a:off x="2857719" y="6139061"/>
            <a:ext cx="511575" cy="215444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r>
              <a:rPr lang="en-IN" sz="1400" b="1" dirty="0">
                <a:solidFill>
                  <a:srgbClr val="042B0B"/>
                </a:solidFill>
              </a:rPr>
              <a:t>~81%</a:t>
            </a:r>
            <a:endParaRPr lang="en-GB" sz="1400" b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B241AB-7347-E3CC-D391-FC43AC0250F7}"/>
              </a:ext>
            </a:extLst>
          </p:cNvPr>
          <p:cNvGrpSpPr/>
          <p:nvPr/>
        </p:nvGrpSpPr>
        <p:grpSpPr>
          <a:xfrm>
            <a:off x="1584223" y="6098899"/>
            <a:ext cx="530864" cy="295769"/>
            <a:chOff x="7610098" y="3069575"/>
            <a:chExt cx="530864" cy="295769"/>
          </a:xfrm>
          <a:solidFill>
            <a:srgbClr val="042B0B"/>
          </a:solidFill>
        </p:grpSpPr>
        <p:sp>
          <p:nvSpPr>
            <p:cNvPr id="2" name="Freeform 645">
              <a:extLst>
                <a:ext uri="{FF2B5EF4-FFF2-40B4-BE49-F238E27FC236}">
                  <a16:creationId xmlns:a16="http://schemas.microsoft.com/office/drawing/2014/main" id="{B6FEA0E2-E288-5E23-31E8-92472CC2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098" y="3177251"/>
              <a:ext cx="121075" cy="6815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10" name="Freeform 656">
              <a:extLst>
                <a:ext uri="{FF2B5EF4-FFF2-40B4-BE49-F238E27FC236}">
                  <a16:creationId xmlns:a16="http://schemas.microsoft.com/office/drawing/2014/main" id="{3CD5FF7A-E9C6-3EF7-5685-722DAFEBB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3704" y="3137725"/>
              <a:ext cx="347258" cy="211260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11" name="Freeform 657">
              <a:extLst>
                <a:ext uri="{FF2B5EF4-FFF2-40B4-BE49-F238E27FC236}">
                  <a16:creationId xmlns:a16="http://schemas.microsoft.com/office/drawing/2014/main" id="{34B3A9D1-7188-1847-C74C-FD92AB346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4605" y="3216778"/>
              <a:ext cx="117082" cy="49066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12" name="Freeform 663">
              <a:extLst>
                <a:ext uri="{FF2B5EF4-FFF2-40B4-BE49-F238E27FC236}">
                  <a16:creationId xmlns:a16="http://schemas.microsoft.com/office/drawing/2014/main" id="{ACC9AD42-1A91-3A70-4CE2-9ABDB1EEE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021" y="3069575"/>
              <a:ext cx="186268" cy="167645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13" name="Freeform 664">
              <a:extLst>
                <a:ext uri="{FF2B5EF4-FFF2-40B4-BE49-F238E27FC236}">
                  <a16:creationId xmlns:a16="http://schemas.microsoft.com/office/drawing/2014/main" id="{D21B73FF-11FB-576B-AB36-A92A4477D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9111" y="3245402"/>
              <a:ext cx="179616" cy="119942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14" name="Freeform 665">
              <a:extLst>
                <a:ext uri="{FF2B5EF4-FFF2-40B4-BE49-F238E27FC236}">
                  <a16:creationId xmlns:a16="http://schemas.microsoft.com/office/drawing/2014/main" id="{8C67ACBB-593F-1EA0-D0C9-34C070743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179" y="3241311"/>
              <a:ext cx="65193" cy="80416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  <p:sp>
          <p:nvSpPr>
            <p:cNvPr id="21" name="Freeform 670">
              <a:extLst>
                <a:ext uri="{FF2B5EF4-FFF2-40B4-BE49-F238E27FC236}">
                  <a16:creationId xmlns:a16="http://schemas.microsoft.com/office/drawing/2014/main" id="{75C1DD56-F341-8D73-A97A-780263778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6623" y="3237223"/>
              <a:ext cx="137042" cy="76328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3175" cap="flat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lla Sans"/>
                <a:ea typeface="+mn-ea"/>
                <a:cs typeface="Opella Sans"/>
              </a:endParaRPr>
            </a:p>
          </p:txBody>
        </p:sp>
      </p:grpSp>
      <p:sp>
        <p:nvSpPr>
          <p:cNvPr id="31" name="Subtitle 68">
            <a:extLst>
              <a:ext uri="{FF2B5EF4-FFF2-40B4-BE49-F238E27FC236}">
                <a16:creationId xmlns:a16="http://schemas.microsoft.com/office/drawing/2014/main" id="{67601BFD-822F-8F68-DA95-ADBD2E55E9C7}"/>
              </a:ext>
            </a:extLst>
          </p:cNvPr>
          <p:cNvSpPr txBox="1">
            <a:spLocks/>
          </p:cNvSpPr>
          <p:nvPr/>
        </p:nvSpPr>
        <p:spPr>
          <a:xfrm>
            <a:off x="-1259409" y="9900312"/>
            <a:ext cx="1792368" cy="158312"/>
          </a:xfrm>
          <a:prstGeom prst="rect">
            <a:avLst/>
          </a:prstGeom>
        </p:spPr>
        <p:txBody>
          <a:bodyPr/>
          <a:lstStyle>
            <a:lvl1pPr marL="202823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5646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8469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11292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4115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36119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050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19816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125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600" dirty="0">
              <a:solidFill>
                <a:schemeClr val="accent3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C85072-B30C-8483-1E50-03C4DDFF367F}"/>
              </a:ext>
            </a:extLst>
          </p:cNvPr>
          <p:cNvGrpSpPr/>
          <p:nvPr/>
        </p:nvGrpSpPr>
        <p:grpSpPr>
          <a:xfrm>
            <a:off x="952446" y="6246783"/>
            <a:ext cx="1794419" cy="0"/>
            <a:chOff x="1157903" y="5558508"/>
            <a:chExt cx="1348174" cy="0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E30379C-9879-53DC-3573-EB95C4AD2770}"/>
                </a:ext>
              </a:extLst>
            </p:cNvPr>
            <p:cNvCxnSpPr>
              <a:cxnSpLocks/>
            </p:cNvCxnSpPr>
            <p:nvPr/>
          </p:nvCxnSpPr>
          <p:spPr>
            <a:xfrm>
              <a:off x="2140317" y="5558508"/>
              <a:ext cx="365760" cy="0"/>
            </a:xfrm>
            <a:prstGeom prst="straightConnector1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473B9D0-0721-00CE-06F7-02A359DA0C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7903" y="5558508"/>
              <a:ext cx="385297" cy="0"/>
            </a:xfrm>
            <a:prstGeom prst="line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8D8EF54-BC68-68A5-E84C-9554815EFF9C}"/>
              </a:ext>
            </a:extLst>
          </p:cNvPr>
          <p:cNvGrpSpPr/>
          <p:nvPr/>
        </p:nvGrpSpPr>
        <p:grpSpPr>
          <a:xfrm>
            <a:off x="952446" y="6860108"/>
            <a:ext cx="1794419" cy="0"/>
            <a:chOff x="1157903" y="5558508"/>
            <a:chExt cx="1348174" cy="0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4F3AF45-A507-296A-9D20-E55274161449}"/>
                </a:ext>
              </a:extLst>
            </p:cNvPr>
            <p:cNvCxnSpPr>
              <a:cxnSpLocks/>
            </p:cNvCxnSpPr>
            <p:nvPr/>
          </p:nvCxnSpPr>
          <p:spPr>
            <a:xfrm>
              <a:off x="2140317" y="5558508"/>
              <a:ext cx="365760" cy="0"/>
            </a:xfrm>
            <a:prstGeom prst="straightConnector1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18747D2-06E0-989B-49BD-E1C5DA3FAC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7903" y="5558508"/>
              <a:ext cx="385297" cy="0"/>
            </a:xfrm>
            <a:prstGeom prst="line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AE378F-AE01-D7D6-86D2-064BF84FAE12}"/>
              </a:ext>
            </a:extLst>
          </p:cNvPr>
          <p:cNvGrpSpPr/>
          <p:nvPr/>
        </p:nvGrpSpPr>
        <p:grpSpPr>
          <a:xfrm>
            <a:off x="952446" y="7473968"/>
            <a:ext cx="1794419" cy="0"/>
            <a:chOff x="1157903" y="5558508"/>
            <a:chExt cx="1348174" cy="0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0B87227-41BB-E226-61E2-6D02226E77A0}"/>
                </a:ext>
              </a:extLst>
            </p:cNvPr>
            <p:cNvCxnSpPr>
              <a:cxnSpLocks/>
            </p:cNvCxnSpPr>
            <p:nvPr/>
          </p:nvCxnSpPr>
          <p:spPr>
            <a:xfrm>
              <a:off x="2140317" y="5558508"/>
              <a:ext cx="365760" cy="0"/>
            </a:xfrm>
            <a:prstGeom prst="straightConnector1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10D9438-C1CE-D7FE-5547-ADD881A052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7903" y="5558508"/>
              <a:ext cx="385297" cy="0"/>
            </a:xfrm>
            <a:prstGeom prst="line">
              <a:avLst/>
            </a:prstGeom>
            <a:ln w="12700">
              <a:solidFill>
                <a:srgbClr val="042B0B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B0B64B4-9B65-298E-DF26-58DFD314D859}"/>
              </a:ext>
            </a:extLst>
          </p:cNvPr>
          <p:cNvGrpSpPr/>
          <p:nvPr/>
        </p:nvGrpSpPr>
        <p:grpSpPr>
          <a:xfrm>
            <a:off x="2430471" y="2675796"/>
            <a:ext cx="4202104" cy="896786"/>
            <a:chOff x="2526772" y="2599596"/>
            <a:chExt cx="3934352" cy="896786"/>
          </a:xfrm>
        </p:grpSpPr>
        <p:sp>
          <p:nvSpPr>
            <p:cNvPr id="87" name="Triangle 14">
              <a:extLst>
                <a:ext uri="{FF2B5EF4-FFF2-40B4-BE49-F238E27FC236}">
                  <a16:creationId xmlns:a16="http://schemas.microsoft.com/office/drawing/2014/main" id="{CA602312-7564-3272-4C7F-78539ECB7C01}"/>
                </a:ext>
              </a:extLst>
            </p:cNvPr>
            <p:cNvSpPr/>
            <p:nvPr/>
          </p:nvSpPr>
          <p:spPr>
            <a:xfrm>
              <a:off x="3741224" y="2870446"/>
              <a:ext cx="113615" cy="434721"/>
            </a:xfrm>
            <a:prstGeom prst="triangl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7160" tIns="45720" rIns="137160" bIns="45720" rtlCol="0" anchor="t" anchorCtr="0">
              <a:spAutoFit/>
            </a:bodyPr>
            <a:lstStyle/>
            <a:p>
              <a:pPr marL="0" marR="0" lvl="0" indent="0" algn="l" defTabSz="2087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22" b="0" i="0" u="none" strike="noStrike" kern="1200" cap="none" spc="-20" normalizeH="0" baseline="0" noProof="0">
                <a:ln>
                  <a:noFill/>
                </a:ln>
                <a:solidFill>
                  <a:srgbClr val="042B0B"/>
                </a:solidFill>
                <a:effectLst/>
                <a:uLnTx/>
                <a:uFillTx/>
                <a:latin typeface="Opella Sans"/>
                <a:ea typeface="+mn-ea"/>
              </a:endParaRP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37B8DB4B-9289-E828-5418-639852B06835}"/>
                </a:ext>
              </a:extLst>
            </p:cNvPr>
            <p:cNvSpPr txBox="1"/>
            <p:nvPr/>
          </p:nvSpPr>
          <p:spPr>
            <a:xfrm>
              <a:off x="2585115" y="2972501"/>
              <a:ext cx="1091782" cy="19459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900"/>
                </a:spcBef>
              </a:pPr>
              <a:r>
                <a:rPr lang="en-US" sz="1100" spc="-20" dirty="0">
                  <a:solidFill>
                    <a:srgbClr val="042B0B"/>
                  </a:solidFill>
                </a:rPr>
                <a:t>Prevalence rates</a:t>
              </a:r>
              <a:endParaRPr lang="en-US" sz="1100" spc="-20" baseline="30000" dirty="0">
                <a:solidFill>
                  <a:srgbClr val="042B0B"/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8D1415C0-2D91-D6A3-E11A-6E0159DF8333}"/>
                </a:ext>
              </a:extLst>
            </p:cNvPr>
            <p:cNvSpPr txBox="1">
              <a:spLocks/>
            </p:cNvSpPr>
            <p:nvPr/>
          </p:nvSpPr>
          <p:spPr>
            <a:xfrm>
              <a:off x="4239041" y="2977796"/>
              <a:ext cx="444222" cy="18400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42B0B"/>
                  </a:solidFill>
                </a:defRPr>
              </a:lvl1pPr>
            </a:lstStyle>
            <a:p>
              <a:r>
                <a:rPr lang="en-US" sz="1100" dirty="0">
                  <a:solidFill>
                    <a:schemeClr val="bg2"/>
                  </a:solidFill>
                </a:rPr>
                <a:t>16.6%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776BCF7-D2C6-4C8C-2929-5E1A0BFC75F9}"/>
                </a:ext>
              </a:extLst>
            </p:cNvPr>
            <p:cNvSpPr txBox="1"/>
            <p:nvPr/>
          </p:nvSpPr>
          <p:spPr>
            <a:xfrm>
              <a:off x="5511090" y="2992041"/>
              <a:ext cx="498704" cy="15551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42B0B"/>
                  </a:solidFill>
                </a:defRPr>
              </a:lvl1pPr>
            </a:lstStyle>
            <a:p>
              <a:r>
                <a:rPr lang="en-US" sz="1100" dirty="0">
                  <a:solidFill>
                    <a:schemeClr val="bg2"/>
                  </a:solidFill>
                </a:rPr>
                <a:t>12.5%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02D195-D5FE-3A2B-5F1D-EAC5B8E1FAD3}"/>
                </a:ext>
              </a:extLst>
            </p:cNvPr>
            <p:cNvSpPr txBox="1"/>
            <p:nvPr/>
          </p:nvSpPr>
          <p:spPr>
            <a:xfrm>
              <a:off x="2585115" y="3249917"/>
              <a:ext cx="960145" cy="21406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900"/>
                </a:spcBef>
              </a:pPr>
              <a:r>
                <a:rPr lang="en-US" sz="1100" spc="-20" dirty="0">
                  <a:solidFill>
                    <a:srgbClr val="042B0B"/>
                  </a:solidFill>
                </a:rPr>
                <a:t>Incidence rates</a:t>
              </a:r>
              <a:endParaRPr lang="en-US" sz="1100" spc="-20" baseline="30000" dirty="0">
                <a:solidFill>
                  <a:srgbClr val="042B0B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617CAB0-61B7-F90D-3A64-7A400317F446}"/>
                </a:ext>
              </a:extLst>
            </p:cNvPr>
            <p:cNvSpPr txBox="1">
              <a:spLocks/>
            </p:cNvSpPr>
            <p:nvPr/>
          </p:nvSpPr>
          <p:spPr>
            <a:xfrm>
              <a:off x="4239041" y="3251301"/>
              <a:ext cx="444222" cy="21129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42B0B"/>
                  </a:solidFill>
                </a:defRPr>
              </a:lvl1pPr>
            </a:lstStyle>
            <a:p>
              <a:r>
                <a:rPr lang="en-US" sz="1100" dirty="0">
                  <a:solidFill>
                    <a:schemeClr val="bg2"/>
                  </a:solidFill>
                </a:rPr>
                <a:t>10.1%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4C2B6A-7F5D-8AD7-C4AC-37F23386798E}"/>
                </a:ext>
              </a:extLst>
            </p:cNvPr>
            <p:cNvSpPr txBox="1"/>
            <p:nvPr/>
          </p:nvSpPr>
          <p:spPr>
            <a:xfrm>
              <a:off x="5511090" y="3248037"/>
              <a:ext cx="398413" cy="217823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42B0B"/>
                  </a:solidFill>
                </a:defRPr>
              </a:lvl1pPr>
            </a:lstStyle>
            <a:p>
              <a:r>
                <a:rPr lang="en-US" sz="1100" dirty="0">
                  <a:solidFill>
                    <a:schemeClr val="bg2"/>
                  </a:solidFill>
                </a:rPr>
                <a:t>9.3%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18B51D-5926-5E48-E3F2-ECEADE4E7B6E}"/>
                </a:ext>
              </a:extLst>
            </p:cNvPr>
            <p:cNvSpPr txBox="1">
              <a:spLocks/>
            </p:cNvSpPr>
            <p:nvPr/>
          </p:nvSpPr>
          <p:spPr>
            <a:xfrm>
              <a:off x="4239041" y="2666767"/>
              <a:ext cx="444222" cy="1945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en-US" sz="1100" b="1" dirty="0">
                  <a:solidFill>
                    <a:schemeClr val="bg2"/>
                  </a:solidFill>
                </a:rPr>
                <a:t>China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87D3B14-DB81-6B2D-86FF-8178CD670606}"/>
                </a:ext>
              </a:extLst>
            </p:cNvPr>
            <p:cNvSpPr txBox="1"/>
            <p:nvPr/>
          </p:nvSpPr>
          <p:spPr>
            <a:xfrm>
              <a:off x="5511090" y="2683032"/>
              <a:ext cx="379344" cy="16206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>
              <a:defPPr>
                <a:defRPr lang="en-US"/>
              </a:defPPr>
              <a:lvl1pPr>
                <a:defRPr sz="1200">
                  <a:solidFill>
                    <a:srgbClr val="042B0B"/>
                  </a:solidFill>
                </a:defRPr>
              </a:lvl1pPr>
            </a:lstStyle>
            <a:p>
              <a:r>
                <a:rPr lang="en-US" sz="1100" b="1" dirty="0">
                  <a:solidFill>
                    <a:schemeClr val="bg2"/>
                  </a:solidFill>
                </a:rPr>
                <a:t>India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2AB95F-2D40-BC0A-2F2B-50FA2502A87D}"/>
                </a:ext>
              </a:extLst>
            </p:cNvPr>
            <p:cNvSpPr txBox="1">
              <a:spLocks/>
            </p:cNvSpPr>
            <p:nvPr/>
          </p:nvSpPr>
          <p:spPr>
            <a:xfrm>
              <a:off x="2585115" y="2666767"/>
              <a:ext cx="833972" cy="1945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Autofit/>
            </a:bodyPr>
            <a:lstStyle/>
            <a:p>
              <a:r>
                <a:rPr lang="en-US" sz="1100" b="1" dirty="0">
                  <a:solidFill>
                    <a:schemeClr val="bg2"/>
                  </a:solidFill>
                </a:rPr>
                <a:t>Change in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75B3B07-3138-ECB9-5D51-219C7318720C}"/>
                </a:ext>
              </a:extLst>
            </p:cNvPr>
            <p:cNvCxnSpPr>
              <a:cxnSpLocks/>
            </p:cNvCxnSpPr>
            <p:nvPr/>
          </p:nvCxnSpPr>
          <p:spPr>
            <a:xfrm>
              <a:off x="4124116" y="2599596"/>
              <a:ext cx="0" cy="896786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AEA7B58-62DD-605B-7F69-F6C3E5F6B016}"/>
                </a:ext>
              </a:extLst>
            </p:cNvPr>
            <p:cNvGrpSpPr/>
            <p:nvPr/>
          </p:nvGrpSpPr>
          <p:grpSpPr>
            <a:xfrm>
              <a:off x="2526772" y="2931484"/>
              <a:ext cx="3925297" cy="279503"/>
              <a:chOff x="2541625" y="2931484"/>
              <a:chExt cx="3918910" cy="279503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05FB939-4FFE-C7CB-B9A8-24ED955E30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1625" y="2931484"/>
                <a:ext cx="3918910" cy="0"/>
              </a:xfrm>
              <a:prstGeom prst="lin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98D3C37-5C0D-0482-26BC-C8BCDFD000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1625" y="3210987"/>
                <a:ext cx="3918910" cy="0"/>
              </a:xfrm>
              <a:prstGeom prst="line">
                <a:avLst/>
              </a:prstGeom>
              <a:ln>
                <a:headEnd type="none" w="sm" len="sm"/>
                <a:tailEnd type="non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8AADC79-BCB6-F70C-E7DC-46C76907E3A4}"/>
                </a:ext>
              </a:extLst>
            </p:cNvPr>
            <p:cNvCxnSpPr>
              <a:cxnSpLocks/>
            </p:cNvCxnSpPr>
            <p:nvPr/>
          </p:nvCxnSpPr>
          <p:spPr>
            <a:xfrm>
              <a:off x="5288081" y="2599596"/>
              <a:ext cx="0" cy="896786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AEF846CF-3A7B-7767-5054-9CC434D45249}"/>
                </a:ext>
              </a:extLst>
            </p:cNvPr>
            <p:cNvSpPr/>
            <p:nvPr/>
          </p:nvSpPr>
          <p:spPr>
            <a:xfrm>
              <a:off x="2530475" y="2599596"/>
              <a:ext cx="3930649" cy="893998"/>
            </a:xfrm>
            <a:prstGeom prst="roundRect">
              <a:avLst>
                <a:gd name="adj" fmla="val 2106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pc="-20" dirty="0" err="1">
                <a:solidFill>
                  <a:schemeClr val="bg2"/>
                </a:solidFill>
              </a:endParaRPr>
            </a:p>
          </p:txBody>
        </p:sp>
      </p:grp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0E20CE5F-D5FB-6A71-7EE8-3BB0D21C7E98}"/>
              </a:ext>
            </a:extLst>
          </p:cNvPr>
          <p:cNvSpPr/>
          <p:nvPr/>
        </p:nvSpPr>
        <p:spPr>
          <a:xfrm>
            <a:off x="203122" y="7941318"/>
            <a:ext cx="1131324" cy="289376"/>
          </a:xfrm>
          <a:prstGeom prst="roundRect">
            <a:avLst>
              <a:gd name="adj" fmla="val 649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0" rtlCol="0" anchor="ctr"/>
          <a:lstStyle/>
          <a:p>
            <a:r>
              <a:rPr lang="en-IN" sz="1400" b="1" dirty="0">
                <a:solidFill>
                  <a:srgbClr val="FF78D2"/>
                </a:solidFill>
              </a:rPr>
              <a:t>Conclusion</a:t>
            </a:r>
            <a:endParaRPr lang="en-GB" sz="1400" b="1" dirty="0">
              <a:solidFill>
                <a:srgbClr val="FF78D2"/>
              </a:solidFill>
            </a:endParaRPr>
          </a:p>
        </p:txBody>
      </p:sp>
      <p:sp>
        <p:nvSpPr>
          <p:cNvPr id="24" name="Subtitle 68">
            <a:extLst>
              <a:ext uri="{FF2B5EF4-FFF2-40B4-BE49-F238E27FC236}">
                <a16:creationId xmlns:a16="http://schemas.microsoft.com/office/drawing/2014/main" id="{8FCCE76E-B8F4-EB0E-5873-FFDEE2C30C9B}"/>
              </a:ext>
            </a:extLst>
          </p:cNvPr>
          <p:cNvSpPr txBox="1">
            <a:spLocks/>
          </p:cNvSpPr>
          <p:nvPr/>
        </p:nvSpPr>
        <p:spPr>
          <a:xfrm rot="16200000">
            <a:off x="5361814" y="8492307"/>
            <a:ext cx="2747136" cy="112176"/>
          </a:xfrm>
          <a:prstGeom prst="rect">
            <a:avLst/>
          </a:prstGeom>
        </p:spPr>
        <p:txBody>
          <a:bodyPr anchor="ctr"/>
          <a:lstStyle>
            <a:lvl1pPr marL="202823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05646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08469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11292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14115" indent="-202823" algn="l" defTabSz="858618" rtl="0" eaLnBrk="1" latinLnBrk="0" hangingPunct="1">
              <a:lnSpc>
                <a:spcPct val="90000"/>
              </a:lnSpc>
              <a:spcBef>
                <a:spcPts val="846"/>
              </a:spcBef>
              <a:buFont typeface="Opella Sans" panose="020B0604020202020204" pitchFamily="34" charset="0"/>
              <a:buChar char="•"/>
              <a:defRPr sz="2254" kern="1200" spc="-18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36119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90508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19816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49125" indent="-214655" algn="l" defTabSz="858618" rtl="0" eaLnBrk="1" latinLnBrk="0" hangingPunct="1">
              <a:lnSpc>
                <a:spcPct val="90000"/>
              </a:lnSpc>
              <a:spcBef>
                <a:spcPts val="469"/>
              </a:spcBef>
              <a:buFont typeface="Opella Sans" panose="020B0604020202020204" pitchFamily="34" charset="0"/>
              <a:buChar char="•"/>
              <a:defRPr sz="169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700" dirty="0">
                <a:solidFill>
                  <a:schemeClr val="accent3"/>
                </a:solidFill>
              </a:rPr>
              <a:t>PromoMats ID: MAT-GLB-2502562; Date of approval: May 2025</a:t>
            </a:r>
          </a:p>
        </p:txBody>
      </p:sp>
    </p:spTree>
    <p:extLst>
      <p:ext uri="{BB962C8B-B14F-4D97-AF65-F5344CB8AC3E}">
        <p14:creationId xmlns:p14="http://schemas.microsoft.com/office/powerpoint/2010/main" val="1825067151"/>
      </p:ext>
    </p:extLst>
  </p:cSld>
  <p:clrMapOvr>
    <a:masterClrMapping/>
  </p:clrMapOvr>
</p:sld>
</file>

<file path=ppt/theme/theme1.xml><?xml version="1.0" encoding="utf-8"?>
<a:theme xmlns:a="http://schemas.openxmlformats.org/drawingml/2006/main" name="1_opella theme">
  <a:themeElements>
    <a:clrScheme name="Sanofi_Opella">
      <a:dk1>
        <a:srgbClr val="000000"/>
      </a:dk1>
      <a:lt1>
        <a:srgbClr val="FFFFFF"/>
      </a:lt1>
      <a:dk2>
        <a:srgbClr val="042B0B"/>
      </a:dk2>
      <a:lt2>
        <a:srgbClr val="F7EFE6"/>
      </a:lt2>
      <a:accent1>
        <a:srgbClr val="042B0B"/>
      </a:accent1>
      <a:accent2>
        <a:srgbClr val="36553C"/>
      </a:accent2>
      <a:accent3>
        <a:srgbClr val="4F6B54"/>
      </a:accent3>
      <a:accent4>
        <a:srgbClr val="829585"/>
      </a:accent4>
      <a:accent5>
        <a:srgbClr val="B4BFB6"/>
      </a:accent5>
      <a:accent6>
        <a:srgbClr val="CDD5CE"/>
      </a:accent6>
      <a:hlink>
        <a:srgbClr val="FF78D2"/>
      </a:hlink>
      <a:folHlink>
        <a:srgbClr val="FF78D2"/>
      </a:folHlink>
    </a:clrScheme>
    <a:fontScheme name="Sanofi_Opella">
      <a:majorFont>
        <a:latin typeface="Opella Sans"/>
        <a:ea typeface=""/>
        <a:cs typeface="Opella Sans"/>
      </a:majorFont>
      <a:minorFont>
        <a:latin typeface="Opella Sans"/>
        <a:ea typeface=""/>
        <a:cs typeface="Opell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 spc="-20" dirty="0" err="1" smtClean="0">
            <a:solidFill>
              <a:schemeClr val="bg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216000" indent="-216000" algn="l">
          <a:lnSpc>
            <a:spcPct val="90000"/>
          </a:lnSpc>
          <a:spcBef>
            <a:spcPts val="900"/>
          </a:spcBef>
          <a:buFont typeface="Opella Sans" panose="020B0604020202020204" pitchFamily="34" charset="0"/>
          <a:buChar char="•"/>
          <a:defRPr sz="1600" spc="-20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Bold Green">
      <a:srgbClr val="042B0B"/>
    </a:custClr>
    <a:custClr name="Bold Green, Lighter 90%">
      <a:srgbClr val="1D4023"/>
    </a:custClr>
    <a:custClr name="Bold Green, Lighter 80%">
      <a:srgbClr val="36553C"/>
    </a:custClr>
    <a:custClr name="Bold Green, Lighter 70%">
      <a:srgbClr val="4F6B54"/>
    </a:custClr>
    <a:custClr name="Bold Green, Lighter 60%">
      <a:srgbClr val="68806D"/>
    </a:custClr>
    <a:custClr name="Bold Green, Lighter 50%">
      <a:srgbClr val="829585"/>
    </a:custClr>
    <a:custClr name="Bold Green, Lighter 40%">
      <a:srgbClr val="9BAA9D"/>
    </a:custClr>
    <a:custClr name="Bold Green, Lighter 30%">
      <a:srgbClr val="B4BFB6"/>
    </a:custClr>
    <a:custClr name="Bold Green, Lighter 20%">
      <a:srgbClr val="CDD5CE"/>
    </a:custClr>
    <a:custClr name="Bold Green, Lighter 10%">
      <a:srgbClr val="E6EAE7"/>
    </a:custClr>
    <a:custClr name="Challenger">
      <a:srgbClr val="FF78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opella theme" id="{919782FF-58CB-4AC2-B47A-69AB044EBB79}" vid="{FB3A824F-69AF-446E-BB93-2814A2933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B24A051-CF89-4D0E-884C-38198A887417}">
  <we:reference id="c22bf5f7-55ef-4467-ac55-88a268666587" version="1.0.0.3" store="EXCatalog" storeType="EXCatalog"/>
  <we:alternateReferences>
    <we:reference id="WA200006038" version="1.0.0.3" store="en-US" storeType="OMEX"/>
  </we:alternateReferences>
  <we:properties>
    <we:property name="pptx_export_from_biorender" value="false"/>
  </we:properties>
  <we:bindings/>
  <we:snapshot xmlns:r="http://schemas.openxmlformats.org/officeDocument/2006/relationships"/>
  <we:extLst>
    <a:ext xmlns:a="http://schemas.openxmlformats.org/drawingml/2006/main" uri="{0858819E-0033-43BF-8937-05EC82904868}">
      <we:backgroundApp state="1" runtimeId="Taskpane.Url"/>
    </a:ext>
  </we:extLst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394913-660e-41e9-9f09-b3173fdbf396" xsi:nil="true"/>
    <lcf76f155ced4ddcb4097134ff3c332f xmlns="4a615a75-1d40-4834-a16a-462b4b5926d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56E41D6AED804D962431413DB01171" ma:contentTypeVersion="16" ma:contentTypeDescription="Create a new document." ma:contentTypeScope="" ma:versionID="9d50f2d662f49cb7aea2db9c85218638">
  <xsd:schema xmlns:xsd="http://www.w3.org/2001/XMLSchema" xmlns:xs="http://www.w3.org/2001/XMLSchema" xmlns:p="http://schemas.microsoft.com/office/2006/metadata/properties" xmlns:ns2="4a615a75-1d40-4834-a16a-462b4b5926d5" xmlns:ns3="cb394913-660e-41e9-9f09-b3173fdbf396" targetNamespace="http://schemas.microsoft.com/office/2006/metadata/properties" ma:root="true" ma:fieldsID="af39e783dee0221ba45de36db6c14ae5" ns2:_="" ns3:_="">
    <xsd:import namespace="4a615a75-1d40-4834-a16a-462b4b5926d5"/>
    <xsd:import namespace="cb394913-660e-41e9-9f09-b3173fdbf3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615a75-1d40-4834-a16a-462b4b5926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394913-660e-41e9-9f09-b3173fdbf39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2ae67-6097-47aa-9096-1e0d89ec9ef6}" ma:internalName="TaxCatchAll" ma:showField="CatchAllData" ma:web="cb394913-660e-41e9-9f09-b3173fdbf3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1500A7-8E75-49E1-BF46-06B83FF2F5C9}">
  <ds:schemaRefs>
    <ds:schemaRef ds:uri="http://purl.org/dc/terms/"/>
    <ds:schemaRef ds:uri="http://purl.org/dc/dcmitype/"/>
    <ds:schemaRef ds:uri="cb394913-660e-41e9-9f09-b3173fdbf396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4a615a75-1d40-4834-a16a-462b4b5926d5"/>
  </ds:schemaRefs>
</ds:datastoreItem>
</file>

<file path=customXml/itemProps2.xml><?xml version="1.0" encoding="utf-8"?>
<ds:datastoreItem xmlns:ds="http://schemas.openxmlformats.org/officeDocument/2006/customXml" ds:itemID="{184E26CC-C113-4249-904F-0DB13345AE42}">
  <ds:schemaRefs>
    <ds:schemaRef ds:uri="4a615a75-1d40-4834-a16a-462b4b5926d5"/>
    <ds:schemaRef ds:uri="cb394913-660e-41e9-9f09-b3173fdbf3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20B9BB-33F3-481B-A002-F3769199D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</TotalTime>
  <Words>665</Words>
  <Application>Microsoft Office PowerPoint</Application>
  <PresentationFormat>Custom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Opella Sans</vt:lpstr>
      <vt:lpstr>Opella Sans SW Bold Highlighted</vt:lpstr>
      <vt:lpstr>Open Sans</vt:lpstr>
      <vt:lpstr>Segoe UI</vt:lpstr>
      <vt:lpstr>1_opella theme</vt:lpstr>
      <vt:lpstr>PowerPoint Presentation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Shringarpure, Dipti /IN</dc:creator>
  <cp:lastModifiedBy>Rayasam, Vijay /IN Opella</cp:lastModifiedBy>
  <cp:revision>3</cp:revision>
  <dcterms:created xsi:type="dcterms:W3CDTF">2024-02-07T04:43:41Z</dcterms:created>
  <dcterms:modified xsi:type="dcterms:W3CDTF">2025-05-16T12:53:15Z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2024-02-07T05:47:29Z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f473dbf9-543a-430c-8729-b056a2c00e17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PUBCARD:3\Office Theme:8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0x0101000156E41D6AED804D962431413DB01171</vt:lpwstr>
  </property>
  <property fmtid="{D5CDD505-2E9C-101B-9397-08002B2CF9AE}" pid="12" name="MediaServiceImageTags">
    <vt:lpwstr/>
  </property>
</Properties>
</file>