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5.xml" ContentType="application/vnd.openxmlformats-officedocument.presentationml.notesSlide+xml"/>
  <Override PartName="/ppt/charts/chart4.xml" ContentType="application/vnd.openxmlformats-officedocument.drawingml.chart+xml"/>
  <Override PartName="/ppt/charts/style1.xml" ContentType="application/vnd.ms-office.chartstyle+xml"/>
  <Override PartName="/ppt/charts/colors1.xml" ContentType="application/vnd.ms-office.chartcolorstyl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4"/>
  </p:sldMasterIdLst>
  <p:notesMasterIdLst>
    <p:notesMasterId r:id="rId24"/>
  </p:notesMasterIdLst>
  <p:handoutMasterIdLst>
    <p:handoutMasterId r:id="rId25"/>
  </p:handoutMasterIdLst>
  <p:sldIdLst>
    <p:sldId id="2147474916" r:id="rId5"/>
    <p:sldId id="2147474860" r:id="rId6"/>
    <p:sldId id="582" r:id="rId7"/>
    <p:sldId id="606" r:id="rId8"/>
    <p:sldId id="607" r:id="rId9"/>
    <p:sldId id="623" r:id="rId10"/>
    <p:sldId id="609" r:id="rId11"/>
    <p:sldId id="591" r:id="rId12"/>
    <p:sldId id="617" r:id="rId13"/>
    <p:sldId id="621" r:id="rId14"/>
    <p:sldId id="620" r:id="rId15"/>
    <p:sldId id="619" r:id="rId16"/>
    <p:sldId id="613" r:id="rId17"/>
    <p:sldId id="612" r:id="rId18"/>
    <p:sldId id="611" r:id="rId19"/>
    <p:sldId id="590" r:id="rId20"/>
    <p:sldId id="622" r:id="rId21"/>
    <p:sldId id="610" r:id="rId22"/>
    <p:sldId id="337" r:id="rId23"/>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AD957DA-45D5-A5E1-9CAA-28DE645AA5C9}" name="Goswami, Debayan /IN" initials="GD/" userId="S::Debayan.Goswami@sanofi.com::ee59028d-6199-4e66-80ba-d66aa6527f9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7A00E6"/>
    <a:srgbClr val="E9E6ED"/>
    <a:srgbClr val="F5F5F5"/>
    <a:srgbClr val="23004C"/>
    <a:srgbClr val="F5F3F8"/>
    <a:srgbClr val="FFF3CF"/>
    <a:srgbClr val="FFE6A0"/>
    <a:srgbClr val="FFDA70"/>
    <a:srgbClr val="FFC11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629E57-1D34-49C0-A634-BDE7CE9883F7}" v="4" dt="2024-05-28T21:33:28.518"/>
  </p1510:revLst>
</p1510:revInfo>
</file>

<file path=ppt/tableStyles.xml><?xml version="1.0" encoding="utf-8"?>
<a:tblStyleLst xmlns:a="http://schemas.openxmlformats.org/drawingml/2006/main" def="{F800B559-55DF-4324-A70D-7A5FB1BD5379}">
  <a:tblStyle styleId="{F800B559-55DF-4324-A70D-7A5FB1BD5379}" styleName="Sanofi">
    <a:wholeTbl>
      <a:tcTxStyle>
        <a:fontRef idx="minor">
          <a:schemeClr val="dk1"/>
        </a:fontRef>
        <a:schemeClr val="dk1"/>
      </a:tcTxStyle>
      <a:tcStyle>
        <a:tcBdr>
          <a:left>
            <a:ln w="2500" cmpd="sng">
              <a:solidFill>
                <a:schemeClr val="lt2"/>
              </a:solidFill>
            </a:ln>
          </a:left>
          <a:right>
            <a:ln w="2500" cmpd="sng">
              <a:solidFill>
                <a:schemeClr val="lt2"/>
              </a:solidFill>
            </a:ln>
          </a:right>
          <a:top>
            <a:ln w="2500" cmpd="sng">
              <a:solidFill>
                <a:schemeClr val="lt2"/>
              </a:solidFill>
            </a:ln>
          </a:top>
          <a:bottom>
            <a:ln w="2500" cmpd="sng">
              <a:solidFill>
                <a:schemeClr val="lt2"/>
              </a:solidFill>
            </a:ln>
          </a:bottom>
          <a:insideH>
            <a:ln w="2500" cmpd="sng">
              <a:solidFill>
                <a:schemeClr val="lt2"/>
              </a:solidFill>
            </a:ln>
          </a:insideH>
          <a:insideV>
            <a:ln w="2500" cmpd="sng">
              <a:solidFill>
                <a:schemeClr val="lt2"/>
              </a:solidFill>
            </a:ln>
          </a:insideV>
        </a:tcBdr>
        <a:fill>
          <a:solidFill>
            <a:schemeClr val="lt1"/>
          </a:solidFill>
        </a:fill>
      </a:tcStyle>
    </a:wholeTbl>
    <a:band1H>
      <a:tcStyle>
        <a:tcBdr>
          <a:left>
            <a:ln w="2500" cmpd="sng">
              <a:solidFill>
                <a:schemeClr val="lt1"/>
              </a:solidFill>
            </a:ln>
          </a:left>
          <a:right>
            <a:ln w="2500" cmpd="sng">
              <a:solidFill>
                <a:schemeClr val="lt1"/>
              </a:solidFill>
            </a:ln>
          </a:right>
          <a:top>
            <a:ln w="2500" cmpd="sng">
              <a:solidFill>
                <a:schemeClr val="lt1"/>
              </a:solidFill>
            </a:ln>
          </a:top>
          <a:bottom>
            <a:ln w="2500" cmpd="sng">
              <a:solidFill>
                <a:schemeClr val="lt1"/>
              </a:solidFill>
            </a:ln>
          </a:bottom>
          <a:insideH>
            <a:ln w="2500" cmpd="sng">
              <a:solidFill>
                <a:schemeClr val="lt1"/>
              </a:solidFill>
            </a:ln>
          </a:insideH>
          <a:insideV>
            <a:ln w="2500" cmpd="sng">
              <a:solidFill>
                <a:schemeClr val="lt1"/>
              </a:solidFill>
            </a:ln>
          </a:insideV>
        </a:tcBdr>
        <a:fill>
          <a:solidFill>
            <a:schemeClr val="dk2"/>
          </a:solidFill>
        </a:fill>
      </a:tcStyle>
    </a:band1H>
    <a:band2H>
      <a:tcStyle>
        <a:tcBdr/>
      </a:tcStyle>
    </a:band2H>
    <a:band1V>
      <a:tcStyle>
        <a:tcBdr>
          <a:left>
            <a:ln w="2500" cmpd="sng">
              <a:solidFill>
                <a:schemeClr val="lt1"/>
              </a:solidFill>
            </a:ln>
          </a:left>
          <a:right>
            <a:ln w="2500" cmpd="sng">
              <a:solidFill>
                <a:schemeClr val="lt1"/>
              </a:solidFill>
            </a:ln>
          </a:right>
          <a:top>
            <a:ln w="2500" cmpd="sng">
              <a:solidFill>
                <a:schemeClr val="lt1"/>
              </a:solidFill>
            </a:ln>
          </a:top>
          <a:bottom>
            <a:ln w="2500" cmpd="sng">
              <a:solidFill>
                <a:schemeClr val="lt1"/>
              </a:solidFill>
            </a:ln>
          </a:bottom>
          <a:insideH>
            <a:ln w="2500" cmpd="sng">
              <a:solidFill>
                <a:schemeClr val="lt1"/>
              </a:solidFill>
            </a:ln>
          </a:insideH>
          <a:insideV>
            <a:ln w="2500" cmpd="sng">
              <a:solidFill>
                <a:schemeClr val="lt1"/>
              </a:solidFill>
            </a:ln>
          </a:insideV>
        </a:tcBdr>
        <a:fill>
          <a:solidFill>
            <a:schemeClr val="dk2"/>
          </a:solidFill>
        </a:fill>
      </a:tcStyle>
    </a:band1V>
    <a:band2V>
      <a:tcStyle>
        <a:tcBdr/>
      </a:tcStyle>
    </a:band2V>
    <a:lastCol>
      <a:tcTxStyle b="off">
        <a:fontRef idx="minor">
          <a:schemeClr val="dk1"/>
        </a:fontRef>
        <a:schemeClr val="dk1"/>
      </a:tcTxStyle>
      <a:tcStyle>
        <a:tcBdr/>
        <a:fill>
          <a:solidFill>
            <a:schemeClr val="dk2"/>
          </a:solidFill>
        </a:fill>
      </a:tcStyle>
    </a:lastCol>
    <a:firstCol>
      <a:tcTxStyle b="off">
        <a:fontRef idx="minor">
          <a:schemeClr val="dk1"/>
        </a:fontRef>
        <a:schemeClr val="dk1"/>
      </a:tcTxStyle>
      <a:tcStyle>
        <a:tcBdr/>
        <a:fill>
          <a:solidFill>
            <a:schemeClr val="dk2"/>
          </a:solidFill>
        </a:fill>
      </a:tcStyle>
    </a:firstCol>
    <a:lastRow>
      <a:tcTxStyle b="on">
        <a:fontRef idx="major">
          <a:schemeClr val="dk1"/>
        </a:fontRef>
        <a:schemeClr val="dk1"/>
      </a:tcTxStyle>
      <a:tcStyle>
        <a:tcBdr/>
        <a:fill>
          <a:solidFill>
            <a:schemeClr val="dk2"/>
          </a:solidFill>
        </a:fill>
      </a:tcStyle>
    </a:lastRow>
    <a:firstRow>
      <a:tcTxStyle b="off">
        <a:fontRef idx="major">
          <a:schemeClr val="lt2"/>
        </a:fontRef>
        <a:schemeClr val="lt2"/>
      </a:tcTxStyle>
      <a:tcStyle>
        <a:tcBdr>
          <a:bottom>
            <a:ln w="36000" cmpd="sng">
              <a:solidFill>
                <a:schemeClr val="accent2"/>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lt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73" autoAdjust="0"/>
    <p:restoredTop sz="96247" autoAdjust="0"/>
  </p:normalViewPr>
  <p:slideViewPr>
    <p:cSldViewPr snapToGrid="0">
      <p:cViewPr varScale="1">
        <p:scale>
          <a:sx n="102" d="100"/>
          <a:sy n="102" d="100"/>
        </p:scale>
        <p:origin x="1142" y="67"/>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2" d="100"/>
          <a:sy n="82" d="100"/>
        </p:scale>
        <p:origin x="1968" y="102"/>
      </p:cViewPr>
      <p:guideLst/>
    </p:cSldViewPr>
  </p:notesViewPr>
  <p:gridSpacing cx="38100" cy="381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5/10/relationships/revisionInfo" Target="revisionInfo.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oleObject" Target="https://sanofi-my.sharepoint.com/personal/meena_ravuri_sanofi_com/Documents/5.%20EASL/Book1%20(version%201).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10719601114970299"/>
          <c:y val="7.9013359887423903E-2"/>
          <c:w val="0.81427869293051602"/>
          <c:h val="0.78354915221695298"/>
        </c:manualLayout>
      </c:layout>
      <c:lineChart>
        <c:grouping val="standard"/>
        <c:varyColors val="0"/>
        <c:ser>
          <c:idx val="0"/>
          <c:order val="0"/>
          <c:tx>
            <c:strRef>
              <c:f>Arkusz1!$B$1</c:f>
              <c:strCache>
                <c:ptCount val="1"/>
                <c:pt idx="0">
                  <c:v>Kolumna1</c:v>
                </c:pt>
              </c:strCache>
            </c:strRef>
          </c:tx>
          <c:spPr>
            <a:ln w="19050" cmpd="sng">
              <a:solidFill>
                <a:schemeClr val="accent2"/>
              </a:solidFill>
            </a:ln>
            <a:effectLst/>
          </c:spPr>
          <c:marker>
            <c:symbol val="circle"/>
            <c:size val="11"/>
            <c:spPr>
              <a:solidFill>
                <a:schemeClr val="accent2"/>
              </a:solidFill>
              <a:ln w="6350">
                <a:solidFill>
                  <a:schemeClr val="accent2"/>
                </a:solidFill>
                <a:prstDash val="solid"/>
              </a:ln>
              <a:effectLst/>
            </c:spPr>
          </c:marker>
          <c:cat>
            <c:strRef>
              <c:f>Arkusz1!$A$2:$A$6</c:f>
              <c:strCache>
                <c:ptCount val="5"/>
                <c:pt idx="0">
                  <c:v>F0</c:v>
                </c:pt>
                <c:pt idx="1">
                  <c:v>F1</c:v>
                </c:pt>
                <c:pt idx="2">
                  <c:v>F2</c:v>
                </c:pt>
                <c:pt idx="3">
                  <c:v>F3</c:v>
                </c:pt>
                <c:pt idx="4">
                  <c:v>F4</c:v>
                </c:pt>
              </c:strCache>
            </c:strRef>
          </c:cat>
          <c:val>
            <c:numRef>
              <c:f>Arkusz1!$B$2:$B$6</c:f>
              <c:numCache>
                <c:formatCode>General</c:formatCode>
                <c:ptCount val="5"/>
                <c:pt idx="0">
                  <c:v>15.5</c:v>
                </c:pt>
                <c:pt idx="1">
                  <c:v>15</c:v>
                </c:pt>
                <c:pt idx="2">
                  <c:v>25</c:v>
                </c:pt>
                <c:pt idx="3">
                  <c:v>28</c:v>
                </c:pt>
                <c:pt idx="4">
                  <c:v>35</c:v>
                </c:pt>
              </c:numCache>
            </c:numRef>
          </c:val>
          <c:smooth val="0"/>
          <c:extLst>
            <c:ext xmlns:c16="http://schemas.microsoft.com/office/drawing/2014/chart" uri="{C3380CC4-5D6E-409C-BE32-E72D297353CC}">
              <c16:uniqueId val="{00000000-4DF8-4FA2-8AB3-EB9076E10DFE}"/>
            </c:ext>
          </c:extLst>
        </c:ser>
        <c:dLbls>
          <c:showLegendKey val="0"/>
          <c:showVal val="0"/>
          <c:showCatName val="0"/>
          <c:showSerName val="0"/>
          <c:showPercent val="0"/>
          <c:showBubbleSize val="0"/>
        </c:dLbls>
        <c:marker val="1"/>
        <c:smooth val="0"/>
        <c:axId val="-2112253984"/>
        <c:axId val="-2126707344"/>
      </c:lineChart>
      <c:catAx>
        <c:axId val="-2112253984"/>
        <c:scaling>
          <c:orientation val="minMax"/>
        </c:scaling>
        <c:delete val="0"/>
        <c:axPos val="b"/>
        <c:numFmt formatCode="General" sourceLinked="0"/>
        <c:majorTickMark val="out"/>
        <c:minorTickMark val="none"/>
        <c:tickLblPos val="nextTo"/>
        <c:txPr>
          <a:bodyPr/>
          <a:lstStyle/>
          <a:p>
            <a:pPr>
              <a:defRPr sz="1100" b="1" i="0">
                <a:latin typeface="Verdana" panose="020B0604030504040204" pitchFamily="34" charset="0"/>
                <a:ea typeface="Verdana" panose="020B0604030504040204" pitchFamily="34" charset="0"/>
              </a:defRPr>
            </a:pPr>
            <a:endParaRPr lang="en-US"/>
          </a:p>
        </c:txPr>
        <c:crossAx val="-2126707344"/>
        <c:crosses val="autoZero"/>
        <c:auto val="1"/>
        <c:lblAlgn val="ctr"/>
        <c:lblOffset val="100"/>
        <c:noMultiLvlLbl val="0"/>
      </c:catAx>
      <c:valAx>
        <c:axId val="-2126707344"/>
        <c:scaling>
          <c:orientation val="minMax"/>
        </c:scaling>
        <c:delete val="0"/>
        <c:axPos val="l"/>
        <c:majorGridlines/>
        <c:numFmt formatCode="General" sourceLinked="1"/>
        <c:majorTickMark val="out"/>
        <c:minorTickMark val="none"/>
        <c:tickLblPos val="nextTo"/>
        <c:txPr>
          <a:bodyPr/>
          <a:lstStyle/>
          <a:p>
            <a:pPr>
              <a:defRPr sz="1100">
                <a:latin typeface="Verdana" panose="020B0604030504040204" pitchFamily="34" charset="0"/>
                <a:ea typeface="Verdana" panose="020B0604030504040204" pitchFamily="34" charset="0"/>
              </a:defRPr>
            </a:pPr>
            <a:endParaRPr lang="en-US"/>
          </a:p>
        </c:txPr>
        <c:crossAx val="-2112253984"/>
        <c:crosses val="autoZero"/>
        <c:crossBetween val="between"/>
      </c:valAx>
      <c:spPr>
        <a:ln>
          <a:solidFill>
            <a:schemeClr val="tx1"/>
          </a:solidFill>
        </a:ln>
      </c:spPr>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10719601114970299"/>
          <c:y val="7.4765329785949505E-2"/>
          <c:w val="0.83443580099358705"/>
          <c:h val="0.78354915221695298"/>
        </c:manualLayout>
      </c:layout>
      <c:lineChart>
        <c:grouping val="standard"/>
        <c:varyColors val="0"/>
        <c:ser>
          <c:idx val="0"/>
          <c:order val="0"/>
          <c:tx>
            <c:strRef>
              <c:f>Arkusz1!$B$1</c:f>
              <c:strCache>
                <c:ptCount val="1"/>
                <c:pt idx="0">
                  <c:v>Kolumna1</c:v>
                </c:pt>
              </c:strCache>
            </c:strRef>
          </c:tx>
          <c:spPr>
            <a:ln w="19050" cmpd="sng">
              <a:solidFill>
                <a:schemeClr val="accent4"/>
              </a:solidFill>
            </a:ln>
            <a:effectLst/>
          </c:spPr>
          <c:marker>
            <c:symbol val="circle"/>
            <c:size val="11"/>
            <c:spPr>
              <a:solidFill>
                <a:schemeClr val="accent4"/>
              </a:solidFill>
              <a:ln>
                <a:solidFill>
                  <a:schemeClr val="accent4"/>
                </a:solidFill>
              </a:ln>
              <a:effectLst/>
            </c:spPr>
          </c:marker>
          <c:cat>
            <c:strRef>
              <c:f>Arkusz1!$A$2:$A$6</c:f>
              <c:strCache>
                <c:ptCount val="5"/>
                <c:pt idx="0">
                  <c:v>F0</c:v>
                </c:pt>
                <c:pt idx="1">
                  <c:v>F1</c:v>
                </c:pt>
                <c:pt idx="2">
                  <c:v>F2</c:v>
                </c:pt>
                <c:pt idx="3">
                  <c:v>F3</c:v>
                </c:pt>
                <c:pt idx="4">
                  <c:v>F4</c:v>
                </c:pt>
              </c:strCache>
            </c:strRef>
          </c:cat>
          <c:val>
            <c:numRef>
              <c:f>Arkusz1!$B$2:$B$6</c:f>
              <c:numCache>
                <c:formatCode>General</c:formatCode>
                <c:ptCount val="5"/>
                <c:pt idx="0">
                  <c:v>0.3</c:v>
                </c:pt>
                <c:pt idx="1">
                  <c:v>0.6</c:v>
                </c:pt>
                <c:pt idx="2">
                  <c:v>2.6</c:v>
                </c:pt>
                <c:pt idx="3">
                  <c:v>5.2</c:v>
                </c:pt>
                <c:pt idx="4">
                  <c:v>12.8</c:v>
                </c:pt>
              </c:numCache>
            </c:numRef>
          </c:val>
          <c:smooth val="0"/>
          <c:extLst>
            <c:ext xmlns:c16="http://schemas.microsoft.com/office/drawing/2014/chart" uri="{C3380CC4-5D6E-409C-BE32-E72D297353CC}">
              <c16:uniqueId val="{00000000-82F1-42DE-966D-F68E90F98AEE}"/>
            </c:ext>
          </c:extLst>
        </c:ser>
        <c:dLbls>
          <c:showLegendKey val="0"/>
          <c:showVal val="0"/>
          <c:showCatName val="0"/>
          <c:showSerName val="0"/>
          <c:showPercent val="0"/>
          <c:showBubbleSize val="0"/>
        </c:dLbls>
        <c:marker val="1"/>
        <c:smooth val="0"/>
        <c:axId val="-2060697872"/>
        <c:axId val="-2124909328"/>
      </c:lineChart>
      <c:catAx>
        <c:axId val="-2060697872"/>
        <c:scaling>
          <c:orientation val="minMax"/>
        </c:scaling>
        <c:delete val="0"/>
        <c:axPos val="b"/>
        <c:numFmt formatCode="General" sourceLinked="0"/>
        <c:majorTickMark val="out"/>
        <c:minorTickMark val="none"/>
        <c:tickLblPos val="nextTo"/>
        <c:txPr>
          <a:bodyPr/>
          <a:lstStyle/>
          <a:p>
            <a:pPr>
              <a:defRPr sz="1100" b="1" i="0">
                <a:latin typeface="Verdana" panose="020B0604030504040204" pitchFamily="34" charset="0"/>
                <a:ea typeface="Verdana" panose="020B0604030504040204" pitchFamily="34" charset="0"/>
              </a:defRPr>
            </a:pPr>
            <a:endParaRPr lang="en-US"/>
          </a:p>
        </c:txPr>
        <c:crossAx val="-2124909328"/>
        <c:crosses val="autoZero"/>
        <c:auto val="1"/>
        <c:lblAlgn val="ctr"/>
        <c:lblOffset val="100"/>
        <c:noMultiLvlLbl val="0"/>
      </c:catAx>
      <c:valAx>
        <c:axId val="-2124909328"/>
        <c:scaling>
          <c:orientation val="minMax"/>
          <c:max val="40"/>
          <c:min val="0"/>
        </c:scaling>
        <c:delete val="0"/>
        <c:axPos val="l"/>
        <c:majorGridlines/>
        <c:numFmt formatCode="General" sourceLinked="1"/>
        <c:majorTickMark val="out"/>
        <c:minorTickMark val="none"/>
        <c:tickLblPos val="nextTo"/>
        <c:txPr>
          <a:bodyPr/>
          <a:lstStyle/>
          <a:p>
            <a:pPr>
              <a:defRPr sz="1100">
                <a:latin typeface="Verdana" panose="020B0604030504040204" pitchFamily="34" charset="0"/>
                <a:ea typeface="Verdana" panose="020B0604030504040204" pitchFamily="34" charset="0"/>
              </a:defRPr>
            </a:pPr>
            <a:endParaRPr lang="en-US"/>
          </a:p>
        </c:txPr>
        <c:crossAx val="-2060697872"/>
        <c:crosses val="autoZero"/>
        <c:crossBetween val="between"/>
      </c:valAx>
      <c:spPr>
        <a:ln>
          <a:solidFill>
            <a:schemeClr val="tx1"/>
          </a:solidFill>
        </a:ln>
      </c:spPr>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8.2346690599353067E-2"/>
          <c:y val="4.0781088974154202E-2"/>
          <c:w val="0.86927053490047823"/>
          <c:h val="0.78354915221695298"/>
        </c:manualLayout>
      </c:layout>
      <c:lineChart>
        <c:grouping val="standard"/>
        <c:varyColors val="0"/>
        <c:ser>
          <c:idx val="0"/>
          <c:order val="0"/>
          <c:tx>
            <c:strRef>
              <c:f>Arkusz1!$B$1</c:f>
              <c:strCache>
                <c:ptCount val="1"/>
                <c:pt idx="0">
                  <c:v>Kolumna1</c:v>
                </c:pt>
              </c:strCache>
            </c:strRef>
          </c:tx>
          <c:spPr>
            <a:ln w="19050" cmpd="sng">
              <a:solidFill>
                <a:schemeClr val="accent2"/>
              </a:solidFill>
            </a:ln>
            <a:effectLst/>
          </c:spPr>
          <c:marker>
            <c:symbol val="circle"/>
            <c:size val="11"/>
            <c:spPr>
              <a:solidFill>
                <a:srgbClr val="7A00E6"/>
              </a:solidFill>
              <a:ln w="6350">
                <a:solidFill>
                  <a:schemeClr val="accent2"/>
                </a:solidFill>
                <a:prstDash val="solid"/>
              </a:ln>
              <a:effectLst/>
            </c:spPr>
          </c:marker>
          <c:cat>
            <c:strRef>
              <c:f>Arkusz1!$A$2:$A$6</c:f>
              <c:strCache>
                <c:ptCount val="5"/>
                <c:pt idx="0">
                  <c:v>F0</c:v>
                </c:pt>
                <c:pt idx="1">
                  <c:v>F1</c:v>
                </c:pt>
                <c:pt idx="2">
                  <c:v>F2</c:v>
                </c:pt>
                <c:pt idx="3">
                  <c:v>F3</c:v>
                </c:pt>
                <c:pt idx="4">
                  <c:v>F4</c:v>
                </c:pt>
              </c:strCache>
            </c:strRef>
          </c:cat>
          <c:val>
            <c:numRef>
              <c:f>Arkusz1!$B$2:$B$6</c:f>
              <c:numCache>
                <c:formatCode>General</c:formatCode>
                <c:ptCount val="5"/>
                <c:pt idx="0">
                  <c:v>15.5</c:v>
                </c:pt>
                <c:pt idx="1">
                  <c:v>15</c:v>
                </c:pt>
                <c:pt idx="2">
                  <c:v>25</c:v>
                </c:pt>
                <c:pt idx="3">
                  <c:v>28</c:v>
                </c:pt>
                <c:pt idx="4">
                  <c:v>35</c:v>
                </c:pt>
              </c:numCache>
            </c:numRef>
          </c:val>
          <c:smooth val="0"/>
          <c:extLst>
            <c:ext xmlns:c16="http://schemas.microsoft.com/office/drawing/2014/chart" uri="{C3380CC4-5D6E-409C-BE32-E72D297353CC}">
              <c16:uniqueId val="{00000000-83E7-4E53-8FC9-AB770256291D}"/>
            </c:ext>
          </c:extLst>
        </c:ser>
        <c:ser>
          <c:idx val="1"/>
          <c:order val="1"/>
          <c:tx>
            <c:strRef>
              <c:f>Arkusz1!$C$1</c:f>
              <c:strCache>
                <c:ptCount val="1"/>
                <c:pt idx="0">
                  <c:v>Kolumna2</c:v>
                </c:pt>
              </c:strCache>
            </c:strRef>
          </c:tx>
          <c:spPr>
            <a:ln>
              <a:solidFill>
                <a:schemeClr val="accent4"/>
              </a:solidFill>
            </a:ln>
          </c:spPr>
          <c:marker>
            <c:spPr>
              <a:solidFill>
                <a:schemeClr val="accent4"/>
              </a:solidFill>
              <a:ln>
                <a:solidFill>
                  <a:schemeClr val="accent4"/>
                </a:solidFill>
              </a:ln>
            </c:spPr>
          </c:marker>
          <c:cat>
            <c:strRef>
              <c:f>Arkusz1!$A$2:$A$6</c:f>
              <c:strCache>
                <c:ptCount val="5"/>
                <c:pt idx="0">
                  <c:v>F0</c:v>
                </c:pt>
                <c:pt idx="1">
                  <c:v>F1</c:v>
                </c:pt>
                <c:pt idx="2">
                  <c:v>F2</c:v>
                </c:pt>
                <c:pt idx="3">
                  <c:v>F3</c:v>
                </c:pt>
                <c:pt idx="4">
                  <c:v>F4</c:v>
                </c:pt>
              </c:strCache>
            </c:strRef>
          </c:cat>
          <c:val>
            <c:numRef>
              <c:f>Arkusz1!$C$2:$C$6</c:f>
              <c:numCache>
                <c:formatCode>General</c:formatCode>
                <c:ptCount val="5"/>
                <c:pt idx="0">
                  <c:v>0.3</c:v>
                </c:pt>
                <c:pt idx="1">
                  <c:v>0.6</c:v>
                </c:pt>
                <c:pt idx="2">
                  <c:v>2.6</c:v>
                </c:pt>
                <c:pt idx="3">
                  <c:v>5.2</c:v>
                </c:pt>
                <c:pt idx="4">
                  <c:v>12.8</c:v>
                </c:pt>
              </c:numCache>
            </c:numRef>
          </c:val>
          <c:smooth val="0"/>
          <c:extLst>
            <c:ext xmlns:c16="http://schemas.microsoft.com/office/drawing/2014/chart" uri="{C3380CC4-5D6E-409C-BE32-E72D297353CC}">
              <c16:uniqueId val="{00000001-83E7-4E53-8FC9-AB770256291D}"/>
            </c:ext>
          </c:extLst>
        </c:ser>
        <c:ser>
          <c:idx val="2"/>
          <c:order val="2"/>
          <c:tx>
            <c:strRef>
              <c:f>Arkusz1!$D$1</c:f>
              <c:strCache>
                <c:ptCount val="1"/>
                <c:pt idx="0">
                  <c:v>Kolumna3</c:v>
                </c:pt>
              </c:strCache>
            </c:strRef>
          </c:tx>
          <c:spPr>
            <a:ln>
              <a:solidFill>
                <a:schemeClr val="accent1"/>
              </a:solidFill>
            </a:ln>
          </c:spPr>
          <c:marker>
            <c:symbol val="triangle"/>
            <c:size val="13"/>
            <c:spPr>
              <a:solidFill>
                <a:schemeClr val="accent1"/>
              </a:solidFill>
              <a:ln>
                <a:solidFill>
                  <a:schemeClr val="accent1"/>
                </a:solidFill>
              </a:ln>
            </c:spPr>
          </c:marker>
          <c:cat>
            <c:strRef>
              <c:f>Arkusz1!$A$2:$A$6</c:f>
              <c:strCache>
                <c:ptCount val="5"/>
                <c:pt idx="0">
                  <c:v>F0</c:v>
                </c:pt>
                <c:pt idx="1">
                  <c:v>F1</c:v>
                </c:pt>
                <c:pt idx="2">
                  <c:v>F2</c:v>
                </c:pt>
                <c:pt idx="3">
                  <c:v>F3</c:v>
                </c:pt>
                <c:pt idx="4">
                  <c:v>F4</c:v>
                </c:pt>
              </c:strCache>
            </c:strRef>
          </c:cat>
          <c:val>
            <c:numRef>
              <c:f>Arkusz1!$D$2:$D$6</c:f>
              <c:numCache>
                <c:formatCode>General</c:formatCode>
                <c:ptCount val="5"/>
                <c:pt idx="0">
                  <c:v>15.2</c:v>
                </c:pt>
                <c:pt idx="1">
                  <c:v>14.04</c:v>
                </c:pt>
                <c:pt idx="2">
                  <c:v>22.4</c:v>
                </c:pt>
                <c:pt idx="3">
                  <c:v>22.8</c:v>
                </c:pt>
                <c:pt idx="4">
                  <c:v>22.2</c:v>
                </c:pt>
              </c:numCache>
            </c:numRef>
          </c:val>
          <c:smooth val="1"/>
          <c:extLst>
            <c:ext xmlns:c16="http://schemas.microsoft.com/office/drawing/2014/chart" uri="{C3380CC4-5D6E-409C-BE32-E72D297353CC}">
              <c16:uniqueId val="{00000002-83E7-4E53-8FC9-AB770256291D}"/>
            </c:ext>
          </c:extLst>
        </c:ser>
        <c:dLbls>
          <c:showLegendKey val="0"/>
          <c:showVal val="0"/>
          <c:showCatName val="0"/>
          <c:showSerName val="0"/>
          <c:showPercent val="0"/>
          <c:showBubbleSize val="0"/>
        </c:dLbls>
        <c:marker val="1"/>
        <c:smooth val="0"/>
        <c:axId val="-2061245936"/>
        <c:axId val="-2060920400"/>
      </c:lineChart>
      <c:catAx>
        <c:axId val="-2061245936"/>
        <c:scaling>
          <c:orientation val="minMax"/>
        </c:scaling>
        <c:delete val="0"/>
        <c:axPos val="b"/>
        <c:numFmt formatCode="General" sourceLinked="0"/>
        <c:majorTickMark val="out"/>
        <c:minorTickMark val="none"/>
        <c:tickLblPos val="nextTo"/>
        <c:txPr>
          <a:bodyPr/>
          <a:lstStyle/>
          <a:p>
            <a:pPr>
              <a:defRPr sz="1000" b="1" i="0">
                <a:latin typeface="Verdana" panose="020B0604030504040204" pitchFamily="34" charset="0"/>
                <a:ea typeface="Verdana" panose="020B0604030504040204" pitchFamily="34" charset="0"/>
              </a:defRPr>
            </a:pPr>
            <a:endParaRPr lang="en-US"/>
          </a:p>
        </c:txPr>
        <c:crossAx val="-2060920400"/>
        <c:crosses val="autoZero"/>
        <c:auto val="1"/>
        <c:lblAlgn val="ctr"/>
        <c:lblOffset val="100"/>
        <c:noMultiLvlLbl val="0"/>
      </c:catAx>
      <c:valAx>
        <c:axId val="-2060920400"/>
        <c:scaling>
          <c:orientation val="minMax"/>
        </c:scaling>
        <c:delete val="0"/>
        <c:axPos val="l"/>
        <c:majorGridlines/>
        <c:numFmt formatCode="General" sourceLinked="1"/>
        <c:majorTickMark val="out"/>
        <c:minorTickMark val="none"/>
        <c:tickLblPos val="nextTo"/>
        <c:txPr>
          <a:bodyPr/>
          <a:lstStyle/>
          <a:p>
            <a:pPr>
              <a:defRPr sz="1000">
                <a:latin typeface="Verdana" panose="020B0604030504040204" pitchFamily="34" charset="0"/>
                <a:ea typeface="Verdana" panose="020B0604030504040204" pitchFamily="34" charset="0"/>
              </a:defRPr>
            </a:pPr>
            <a:endParaRPr lang="en-US"/>
          </a:p>
        </c:txPr>
        <c:crossAx val="-2061245936"/>
        <c:crosses val="autoZero"/>
        <c:crossBetween val="between"/>
      </c:valAx>
      <c:spPr>
        <a:ln>
          <a:noFill/>
        </a:ln>
      </c:spPr>
    </c:plotArea>
    <c:plotVisOnly val="1"/>
    <c:dispBlanksAs val="gap"/>
    <c:showDLblsOverMax val="0"/>
  </c:chart>
  <c:spPr>
    <a:ln>
      <a:noFill/>
    </a:ln>
  </c:spPr>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783615643951144"/>
          <c:y val="3.0388840424746429E-2"/>
          <c:w val="0.83835293997334281"/>
          <c:h val="0.73675436245648485"/>
        </c:manualLayout>
      </c:layout>
      <c:barChart>
        <c:barDir val="col"/>
        <c:grouping val="percentStacked"/>
        <c:varyColors val="0"/>
        <c:ser>
          <c:idx val="0"/>
          <c:order val="0"/>
          <c:tx>
            <c:strRef>
              <c:f>Sheet1!$B$83:$B$84</c:f>
              <c:strCache>
                <c:ptCount val="2"/>
                <c:pt idx="0">
                  <c:v>Week 12</c:v>
                </c:pt>
                <c:pt idx="1">
                  <c:v>NLPT</c:v>
                </c:pt>
              </c:strCache>
            </c:strRef>
          </c:tx>
          <c:spPr>
            <a:solidFill>
              <a:srgbClr val="FF0000"/>
            </a:solidFill>
            <a:ln>
              <a:noFill/>
            </a:ln>
            <a:effectLst/>
          </c:spPr>
          <c:invertIfNegative val="0"/>
          <c:dLbls>
            <c:spPr>
              <a:noFill/>
              <a:ln>
                <a:noFill/>
              </a:ln>
              <a:effectLst/>
            </c:spPr>
            <c:txPr>
              <a:bodyPr rot="0" spcFirstLastPara="1" vertOverflow="ellipsis" vert="horz" wrap="square" anchor="ctr" anchorCtr="1"/>
              <a:lstStyle/>
              <a:p>
                <a:pPr>
                  <a:defRPr sz="700" b="0" i="0" u="none" strike="noStrike" kern="1200" baseline="0">
                    <a:solidFill>
                      <a:schemeClr val="bg1"/>
                    </a:solidFill>
                    <a:latin typeface="Verdana" panose="020B0604030504040204" pitchFamily="34" charset="0"/>
                    <a:ea typeface="Verdana" panose="020B0604030504040204" pitchFamily="34" charset="0"/>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Sheet1!$A$85:$A$89</c:f>
              <c:strCache>
                <c:ptCount val="5"/>
                <c:pt idx="0">
                  <c:v>VLDL</c:v>
                </c:pt>
                <c:pt idx="1">
                  <c:v>TG</c:v>
                </c:pt>
                <c:pt idx="2">
                  <c:v>LDL</c:v>
                </c:pt>
                <c:pt idx="3">
                  <c:v>HDL</c:v>
                </c:pt>
                <c:pt idx="4">
                  <c:v>Cholesterol</c:v>
                </c:pt>
              </c:strCache>
            </c:strRef>
          </c:cat>
          <c:val>
            <c:numRef>
              <c:f>Sheet1!$B$85:$B$89</c:f>
              <c:numCache>
                <c:formatCode>General</c:formatCode>
                <c:ptCount val="5"/>
                <c:pt idx="0">
                  <c:v>-0.14000000000000001</c:v>
                </c:pt>
                <c:pt idx="1">
                  <c:v>-0.19</c:v>
                </c:pt>
                <c:pt idx="2">
                  <c:v>-0.42</c:v>
                </c:pt>
                <c:pt idx="3">
                  <c:v>0.05</c:v>
                </c:pt>
                <c:pt idx="4">
                  <c:v>-0.33</c:v>
                </c:pt>
              </c:numCache>
            </c:numRef>
          </c:val>
          <c:extLst>
            <c:ext xmlns:c16="http://schemas.microsoft.com/office/drawing/2014/chart" uri="{C3380CC4-5D6E-409C-BE32-E72D297353CC}">
              <c16:uniqueId val="{00000000-AA1F-460F-B099-A7A72A5A475C}"/>
            </c:ext>
          </c:extLst>
        </c:ser>
        <c:ser>
          <c:idx val="1"/>
          <c:order val="1"/>
          <c:tx>
            <c:strRef>
              <c:f>Sheet1!$C$83:$C$84</c:f>
              <c:strCache>
                <c:ptCount val="2"/>
                <c:pt idx="0">
                  <c:v>Week 12</c:v>
                </c:pt>
                <c:pt idx="1">
                  <c:v>LPT</c:v>
                </c:pt>
              </c:strCache>
            </c:strRef>
          </c:tx>
          <c:spPr>
            <a:solidFill>
              <a:srgbClr val="268500"/>
            </a:solidFill>
            <a:ln>
              <a:noFill/>
            </a:ln>
            <a:effectLst/>
          </c:spPr>
          <c:invertIfNegative val="0"/>
          <c:dLbls>
            <c:spPr>
              <a:noFill/>
              <a:ln>
                <a:noFill/>
              </a:ln>
              <a:effectLst/>
            </c:spPr>
            <c:txPr>
              <a:bodyPr rot="0" spcFirstLastPara="1" vertOverflow="ellipsis" vert="horz" wrap="square" anchor="ctr" anchorCtr="1"/>
              <a:lstStyle/>
              <a:p>
                <a:pPr>
                  <a:defRPr sz="700" b="0" i="0" u="none" strike="noStrike" kern="1200" baseline="0">
                    <a:solidFill>
                      <a:schemeClr val="bg1"/>
                    </a:solidFill>
                    <a:latin typeface="Verdana" panose="020B0604030504040204" pitchFamily="34" charset="0"/>
                    <a:ea typeface="Verdana" panose="020B0604030504040204" pitchFamily="34" charset="0"/>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Sheet1!$A$85:$A$89</c:f>
              <c:strCache>
                <c:ptCount val="5"/>
                <c:pt idx="0">
                  <c:v>VLDL</c:v>
                </c:pt>
                <c:pt idx="1">
                  <c:v>TG</c:v>
                </c:pt>
                <c:pt idx="2">
                  <c:v>LDL</c:v>
                </c:pt>
                <c:pt idx="3">
                  <c:v>HDL</c:v>
                </c:pt>
                <c:pt idx="4">
                  <c:v>Cholesterol</c:v>
                </c:pt>
              </c:strCache>
            </c:strRef>
          </c:cat>
          <c:val>
            <c:numRef>
              <c:f>Sheet1!$C$85:$C$89</c:f>
              <c:numCache>
                <c:formatCode>General</c:formatCode>
                <c:ptCount val="5"/>
                <c:pt idx="0">
                  <c:v>-0.28999999999999998</c:v>
                </c:pt>
                <c:pt idx="1">
                  <c:v>-0.42</c:v>
                </c:pt>
                <c:pt idx="2">
                  <c:v>-0.77</c:v>
                </c:pt>
                <c:pt idx="3">
                  <c:v>0.11</c:v>
                </c:pt>
                <c:pt idx="4">
                  <c:v>-0.93</c:v>
                </c:pt>
              </c:numCache>
            </c:numRef>
          </c:val>
          <c:extLst>
            <c:ext xmlns:c16="http://schemas.microsoft.com/office/drawing/2014/chart" uri="{C3380CC4-5D6E-409C-BE32-E72D297353CC}">
              <c16:uniqueId val="{00000001-AA1F-460F-B099-A7A72A5A475C}"/>
            </c:ext>
          </c:extLst>
        </c:ser>
        <c:ser>
          <c:idx val="2"/>
          <c:order val="2"/>
          <c:tx>
            <c:strRef>
              <c:f>Sheet1!$B$91</c:f>
              <c:strCache>
                <c:ptCount val="1"/>
                <c:pt idx="0">
                  <c:v>Week 24 NLPT</c:v>
                </c:pt>
              </c:strCache>
            </c:strRef>
          </c:tx>
          <c:spPr>
            <a:solidFill>
              <a:srgbClr val="7A00E6"/>
            </a:solidFill>
            <a:ln>
              <a:noFill/>
            </a:ln>
            <a:effectLst/>
          </c:spPr>
          <c:invertIfNegative val="0"/>
          <c:dLbls>
            <c:spPr>
              <a:noFill/>
              <a:ln>
                <a:noFill/>
              </a:ln>
              <a:effectLst/>
            </c:spPr>
            <c:txPr>
              <a:bodyPr rot="0" spcFirstLastPara="1" vertOverflow="ellipsis" vert="horz" wrap="square" anchor="ctr" anchorCtr="1"/>
              <a:lstStyle/>
              <a:p>
                <a:pPr>
                  <a:defRPr sz="700" b="0" i="0" u="none" strike="noStrike" kern="1200" baseline="0">
                    <a:solidFill>
                      <a:schemeClr val="bg1"/>
                    </a:solidFill>
                    <a:latin typeface="Verdana" panose="020B0604030504040204" pitchFamily="34" charset="0"/>
                    <a:ea typeface="Verdana" panose="020B0604030504040204" pitchFamily="34" charset="0"/>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Sheet1!$A$92:$A$96</c:f>
              <c:strCache>
                <c:ptCount val="5"/>
                <c:pt idx="0">
                  <c:v>VLDL</c:v>
                </c:pt>
                <c:pt idx="1">
                  <c:v>TG</c:v>
                </c:pt>
                <c:pt idx="2">
                  <c:v>LDL</c:v>
                </c:pt>
                <c:pt idx="3">
                  <c:v>HDL</c:v>
                </c:pt>
                <c:pt idx="4">
                  <c:v>Cholesterol</c:v>
                </c:pt>
              </c:strCache>
            </c:strRef>
          </c:cat>
          <c:val>
            <c:numRef>
              <c:f>Sheet1!$B$92:$B$96</c:f>
              <c:numCache>
                <c:formatCode>General</c:formatCode>
                <c:ptCount val="5"/>
                <c:pt idx="0">
                  <c:v>-0.22</c:v>
                </c:pt>
                <c:pt idx="1">
                  <c:v>-0.38</c:v>
                </c:pt>
                <c:pt idx="2">
                  <c:v>-0.68</c:v>
                </c:pt>
                <c:pt idx="3">
                  <c:v>7.0000000000000007E-2</c:v>
                </c:pt>
                <c:pt idx="4">
                  <c:v>-0.81</c:v>
                </c:pt>
              </c:numCache>
            </c:numRef>
          </c:val>
          <c:extLst>
            <c:ext xmlns:c16="http://schemas.microsoft.com/office/drawing/2014/chart" uri="{C3380CC4-5D6E-409C-BE32-E72D297353CC}">
              <c16:uniqueId val="{00000002-AA1F-460F-B099-A7A72A5A475C}"/>
            </c:ext>
          </c:extLst>
        </c:ser>
        <c:ser>
          <c:idx val="3"/>
          <c:order val="3"/>
          <c:tx>
            <c:strRef>
              <c:f>Sheet1!$C$91</c:f>
              <c:strCache>
                <c:ptCount val="1"/>
                <c:pt idx="0">
                  <c:v>Week 24 LPT</c:v>
                </c:pt>
              </c:strCache>
            </c:strRef>
          </c:tx>
          <c:spPr>
            <a:solidFill>
              <a:srgbClr val="23004C"/>
            </a:solidFill>
            <a:ln>
              <a:noFill/>
            </a:ln>
            <a:effectLst/>
          </c:spPr>
          <c:invertIfNegative val="0"/>
          <c:dLbls>
            <c:spPr>
              <a:noFill/>
              <a:ln>
                <a:noFill/>
              </a:ln>
              <a:effectLst/>
            </c:spPr>
            <c:txPr>
              <a:bodyPr rot="0" spcFirstLastPara="1" vertOverflow="ellipsis" vert="horz" wrap="square" anchor="ctr" anchorCtr="1"/>
              <a:lstStyle/>
              <a:p>
                <a:pPr>
                  <a:defRPr sz="700" b="0" i="0" u="none" strike="noStrike" kern="1200" baseline="0">
                    <a:solidFill>
                      <a:schemeClr val="bg1"/>
                    </a:solidFill>
                    <a:latin typeface="Verdana" panose="020B0604030504040204" pitchFamily="34" charset="0"/>
                    <a:ea typeface="Verdana" panose="020B0604030504040204" pitchFamily="34" charset="0"/>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Sheet1!$A$92:$A$96</c:f>
              <c:strCache>
                <c:ptCount val="5"/>
                <c:pt idx="0">
                  <c:v>VLDL</c:v>
                </c:pt>
                <c:pt idx="1">
                  <c:v>TG</c:v>
                </c:pt>
                <c:pt idx="2">
                  <c:v>LDL</c:v>
                </c:pt>
                <c:pt idx="3">
                  <c:v>HDL</c:v>
                </c:pt>
                <c:pt idx="4">
                  <c:v>Cholesterol</c:v>
                </c:pt>
              </c:strCache>
            </c:strRef>
          </c:cat>
          <c:val>
            <c:numRef>
              <c:f>Sheet1!$C$92:$C$96</c:f>
              <c:numCache>
                <c:formatCode>General</c:formatCode>
                <c:ptCount val="5"/>
                <c:pt idx="0">
                  <c:v>-0.43</c:v>
                </c:pt>
                <c:pt idx="1">
                  <c:v>-0.66</c:v>
                </c:pt>
                <c:pt idx="2">
                  <c:v>-1.19</c:v>
                </c:pt>
                <c:pt idx="3">
                  <c:v>0.16</c:v>
                </c:pt>
                <c:pt idx="4">
                  <c:v>-1.73</c:v>
                </c:pt>
              </c:numCache>
            </c:numRef>
          </c:val>
          <c:extLst>
            <c:ext xmlns:c16="http://schemas.microsoft.com/office/drawing/2014/chart" uri="{C3380CC4-5D6E-409C-BE32-E72D297353CC}">
              <c16:uniqueId val="{00000003-AA1F-460F-B099-A7A72A5A475C}"/>
            </c:ext>
          </c:extLst>
        </c:ser>
        <c:dLbls>
          <c:dLblPos val="ctr"/>
          <c:showLegendKey val="0"/>
          <c:showVal val="1"/>
          <c:showCatName val="0"/>
          <c:showSerName val="0"/>
          <c:showPercent val="0"/>
          <c:showBubbleSize val="0"/>
        </c:dLbls>
        <c:gapWidth val="150"/>
        <c:overlap val="100"/>
        <c:axId val="501166592"/>
        <c:axId val="1225685520"/>
      </c:barChart>
      <c:lineChart>
        <c:grouping val="percentStacked"/>
        <c:varyColors val="0"/>
        <c:ser>
          <c:idx val="4"/>
          <c:order val="4"/>
          <c:tx>
            <c:v>Baseline</c:v>
          </c:tx>
          <c:spPr>
            <a:ln w="19050" cap="rnd">
              <a:solidFill>
                <a:schemeClr val="accent5"/>
              </a:solidFill>
              <a:round/>
            </a:ln>
            <a:effectLst/>
          </c:spPr>
          <c:marker>
            <c:symbol val="none"/>
          </c:marker>
          <c:dLbls>
            <c:dLbl>
              <c:idx val="0"/>
              <c:layout>
                <c:manualLayout>
                  <c:x val="-6.4525831671920185E-3"/>
                  <c:y val="-2.711393372549417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AA1F-460F-B099-A7A72A5A475C}"/>
                </c:ext>
              </c:extLst>
            </c:dLbl>
            <c:dLbl>
              <c:idx val="1"/>
              <c:layout>
                <c:manualLayout>
                  <c:x val="-1.0754305278653365E-2"/>
                  <c:y val="-2.711393372549417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A1F-460F-B099-A7A72A5A475C}"/>
                </c:ext>
              </c:extLst>
            </c:dLbl>
            <c:dLbl>
              <c:idx val="2"/>
              <c:layout>
                <c:manualLayout>
                  <c:x val="-8.6034442229227705E-3"/>
                  <c:y val="-2.324051462185212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AA1F-460F-B099-A7A72A5A475C}"/>
                </c:ext>
              </c:extLst>
            </c:dLbl>
            <c:dLbl>
              <c:idx val="3"/>
              <c:layout>
                <c:manualLayout>
                  <c:x val="-1.0754305278653365E-2"/>
                  <c:y val="-2.711393372549417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AA1F-460F-B099-A7A72A5A475C}"/>
                </c:ext>
              </c:extLst>
            </c:dLbl>
            <c:dLbl>
              <c:idx val="4"/>
              <c:layout>
                <c:manualLayout>
                  <c:x val="-1.0754305278653365E-2"/>
                  <c:y val="-2.324051462185212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AA1F-460F-B099-A7A72A5A475C}"/>
                </c:ext>
              </c:extLst>
            </c:dLbl>
            <c:spPr>
              <a:noFill/>
              <a:ln>
                <a:noFill/>
              </a:ln>
              <a:effectLst/>
            </c:spPr>
            <c:txPr>
              <a:bodyPr rot="0" spcFirstLastPara="1" vertOverflow="ellipsis" vert="horz" wrap="square" anchor="ctr" anchorCtr="1"/>
              <a:lstStyle/>
              <a:p>
                <a:pPr>
                  <a:defRPr sz="800" b="0" i="0" u="none" strike="noStrike" kern="1200" baseline="0">
                    <a:solidFill>
                      <a:schemeClr val="tx1"/>
                    </a:solidFill>
                    <a:latin typeface="Verdana" panose="020B0604030504040204" pitchFamily="34" charset="0"/>
                    <a:ea typeface="Verdana" panose="020B0604030504040204" pitchFamily="34" charset="0"/>
                    <a:cs typeface="+mn-cs"/>
                  </a:defRPr>
                </a:pPr>
                <a:endParaRPr lang="en-US"/>
              </a:p>
            </c:txPr>
            <c:dLblPos val="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errBars>
            <c:errDir val="y"/>
            <c:errBarType val="plus"/>
            <c:errValType val="cust"/>
            <c:noEndCap val="0"/>
            <c:plus>
              <c:numRef>
                <c:f>Sheet1!$B$105:$B$109</c:f>
                <c:numCache>
                  <c:formatCode>General</c:formatCode>
                  <c:ptCount val="5"/>
                  <c:pt idx="0">
                    <c:v>0.9</c:v>
                  </c:pt>
                  <c:pt idx="1">
                    <c:v>0.9</c:v>
                  </c:pt>
                  <c:pt idx="2">
                    <c:v>1.1000000000000001</c:v>
                  </c:pt>
                  <c:pt idx="3">
                    <c:v>0.7</c:v>
                  </c:pt>
                  <c:pt idx="4">
                    <c:v>1.2</c:v>
                  </c:pt>
                </c:numCache>
              </c:numRef>
            </c:plus>
            <c:minus>
              <c:numRef>
                <c:f>Sheet1!$B$105:$B$109</c:f>
                <c:numCache>
                  <c:formatCode>General</c:formatCode>
                  <c:ptCount val="5"/>
                  <c:pt idx="0">
                    <c:v>0.9</c:v>
                  </c:pt>
                  <c:pt idx="1">
                    <c:v>0.9</c:v>
                  </c:pt>
                  <c:pt idx="2">
                    <c:v>1.1000000000000001</c:v>
                  </c:pt>
                  <c:pt idx="3">
                    <c:v>0.7</c:v>
                  </c:pt>
                  <c:pt idx="4">
                    <c:v>1.2</c:v>
                  </c:pt>
                </c:numCache>
              </c:numRef>
            </c:minus>
            <c:spPr>
              <a:noFill/>
              <a:ln w="9525" cap="flat" cmpd="sng" algn="ctr">
                <a:solidFill>
                  <a:schemeClr val="tx1">
                    <a:lumMod val="65000"/>
                    <a:lumOff val="35000"/>
                  </a:schemeClr>
                </a:solidFill>
                <a:round/>
              </a:ln>
              <a:effectLst/>
            </c:spPr>
          </c:errBars>
          <c:val>
            <c:numRef>
              <c:f>Sheet1!$B$99:$B$103</c:f>
              <c:numCache>
                <c:formatCode>General</c:formatCode>
                <c:ptCount val="5"/>
                <c:pt idx="0">
                  <c:v>1.2</c:v>
                </c:pt>
                <c:pt idx="1">
                  <c:v>2.1</c:v>
                </c:pt>
                <c:pt idx="2">
                  <c:v>3.7</c:v>
                </c:pt>
                <c:pt idx="3">
                  <c:v>1.4</c:v>
                </c:pt>
                <c:pt idx="4">
                  <c:v>6.3</c:v>
                </c:pt>
              </c:numCache>
            </c:numRef>
          </c:val>
          <c:smooth val="0"/>
          <c:extLst>
            <c:ext xmlns:c16="http://schemas.microsoft.com/office/drawing/2014/chart" uri="{C3380CC4-5D6E-409C-BE32-E72D297353CC}">
              <c16:uniqueId val="{00000009-AA1F-460F-B099-A7A72A5A475C}"/>
            </c:ext>
          </c:extLst>
        </c:ser>
        <c:dLbls>
          <c:showLegendKey val="0"/>
          <c:showVal val="0"/>
          <c:showCatName val="0"/>
          <c:showSerName val="0"/>
          <c:showPercent val="0"/>
          <c:showBubbleSize val="0"/>
        </c:dLbls>
        <c:marker val="1"/>
        <c:smooth val="0"/>
        <c:axId val="501166592"/>
        <c:axId val="1225685520"/>
      </c:lineChart>
      <c:catAx>
        <c:axId val="501166592"/>
        <c:scaling>
          <c:orientation val="minMax"/>
        </c:scaling>
        <c:delete val="0"/>
        <c:axPos val="b"/>
        <c:majorGridlines>
          <c:spPr>
            <a:ln w="6350" cap="flat" cmpd="sng" algn="ctr">
              <a:solidFill>
                <a:schemeClr val="tx1">
                  <a:lumMod val="50000"/>
                  <a:lumOff val="50000"/>
                </a:schemeClr>
              </a:solidFill>
              <a:round/>
            </a:ln>
            <a:effectLst/>
          </c:spPr>
        </c:majorGridlines>
        <c:title>
          <c:tx>
            <c:rich>
              <a:bodyPr rot="0" spcFirstLastPara="1" vertOverflow="ellipsis" vert="horz" wrap="square" anchor="ctr" anchorCtr="1"/>
              <a:lstStyle/>
              <a:p>
                <a:pPr>
                  <a:defRPr sz="700" b="0" i="0" u="none" strike="noStrike" kern="1200" baseline="0">
                    <a:solidFill>
                      <a:schemeClr val="tx1"/>
                    </a:solidFill>
                    <a:latin typeface="+mn-lt"/>
                    <a:ea typeface="+mn-ea"/>
                    <a:cs typeface="+mn-cs"/>
                  </a:defRPr>
                </a:pPr>
                <a:r>
                  <a:rPr lang="en-US"/>
                  <a:t>Lipid blood parameters</a:t>
                </a:r>
              </a:p>
            </c:rich>
          </c:tx>
          <c:overlay val="0"/>
          <c:spPr>
            <a:noFill/>
            <a:ln>
              <a:noFill/>
            </a:ln>
            <a:effectLst/>
          </c:spPr>
          <c:txPr>
            <a:bodyPr rot="0" spcFirstLastPara="1" vertOverflow="ellipsis" vert="horz" wrap="square" anchor="ctr" anchorCtr="1"/>
            <a:lstStyle/>
            <a:p>
              <a:pPr>
                <a:defRPr sz="7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low"/>
        <c:spPr>
          <a:noFill/>
          <a:ln w="6350" cap="flat" cmpd="sng" algn="ctr">
            <a:solidFill>
              <a:schemeClr val="tx1">
                <a:lumMod val="50000"/>
                <a:lumOff val="50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Verdana" panose="020B0604030504040204" pitchFamily="34" charset="0"/>
                <a:ea typeface="Verdana" panose="020B0604030504040204" pitchFamily="34" charset="0"/>
                <a:cs typeface="+mn-cs"/>
              </a:defRPr>
            </a:pPr>
            <a:endParaRPr lang="en-US"/>
          </a:p>
        </c:txPr>
        <c:crossAx val="1225685520"/>
        <c:crosses val="autoZero"/>
        <c:auto val="1"/>
        <c:lblAlgn val="ctr"/>
        <c:lblOffset val="100"/>
        <c:noMultiLvlLbl val="0"/>
      </c:catAx>
      <c:valAx>
        <c:axId val="1225685520"/>
        <c:scaling>
          <c:orientation val="minMax"/>
          <c:max val="2"/>
        </c:scaling>
        <c:delete val="0"/>
        <c:axPos val="l"/>
        <c:title>
          <c:tx>
            <c:rich>
              <a:bodyPr rot="-5400000" spcFirstLastPara="1" vertOverflow="ellipsis" vert="horz" wrap="square" anchor="ctr" anchorCtr="1"/>
              <a:lstStyle/>
              <a:p>
                <a:pPr>
                  <a:defRPr sz="800" b="1" i="0" u="none" strike="noStrike" kern="1200" baseline="0">
                    <a:solidFill>
                      <a:schemeClr val="tx1"/>
                    </a:solidFill>
                    <a:latin typeface="Verdana" panose="020B0604030504040204" pitchFamily="34" charset="0"/>
                    <a:ea typeface="Verdana" panose="020B0604030504040204" pitchFamily="34" charset="0"/>
                    <a:cs typeface="+mn-cs"/>
                  </a:defRPr>
                </a:pPr>
                <a:r>
                  <a:rPr lang="en-US" sz="800" b="1">
                    <a:latin typeface="Verdana" panose="020B0604030504040204" pitchFamily="34" charset="0"/>
                    <a:ea typeface="Verdana" panose="020B0604030504040204" pitchFamily="34" charset="0"/>
                  </a:rPr>
                  <a:t>Mean concentration difference (mmol/L)</a:t>
                </a:r>
              </a:p>
            </c:rich>
          </c:tx>
          <c:layout>
            <c:manualLayout>
              <c:xMode val="edge"/>
              <c:yMode val="edge"/>
              <c:x val="1.5442679935425908E-2"/>
              <c:y val="5.2748637360561249E-2"/>
            </c:manualLayout>
          </c:layout>
          <c:overlay val="0"/>
          <c:spPr>
            <a:noFill/>
            <a:ln>
              <a:noFill/>
            </a:ln>
            <a:effectLst/>
          </c:spPr>
          <c:txPr>
            <a:bodyPr rot="-5400000" spcFirstLastPara="1" vertOverflow="ellipsis" vert="horz" wrap="square" anchor="ctr" anchorCtr="1"/>
            <a:lstStyle/>
            <a:p>
              <a:pPr>
                <a:defRPr sz="800" b="1" i="0" u="none" strike="noStrike" kern="1200" baseline="0">
                  <a:solidFill>
                    <a:schemeClr val="tx1"/>
                  </a:solidFill>
                  <a:latin typeface="Verdana" panose="020B0604030504040204" pitchFamily="34" charset="0"/>
                  <a:ea typeface="Verdana" panose="020B0604030504040204" pitchFamily="34" charset="0"/>
                  <a:cs typeface="+mn-cs"/>
                </a:defRPr>
              </a:pPr>
              <a:endParaRPr lang="en-US"/>
            </a:p>
          </c:txPr>
        </c:title>
        <c:numFmt formatCode="0%" sourceLinked="1"/>
        <c:majorTickMark val="none"/>
        <c:minorTickMark val="none"/>
        <c:tickLblPos val="nextTo"/>
        <c:spPr>
          <a:noFill/>
          <a:ln w="6350" cap="flat" cmpd="sng" algn="ctr">
            <a:solidFill>
              <a:schemeClr val="tx1">
                <a:lumMod val="50000"/>
                <a:lumOff val="50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Verdana" panose="020B0604030504040204" pitchFamily="34" charset="0"/>
                <a:ea typeface="Verdana" panose="020B0604030504040204" pitchFamily="34" charset="0"/>
                <a:cs typeface="+mn-cs"/>
              </a:defRPr>
            </a:pPr>
            <a:endParaRPr lang="en-US"/>
          </a:p>
        </c:txPr>
        <c:crossAx val="50116659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7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3C5A8E8-CFFD-8244-99C5-C59695B7B58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242097A3-5546-824A-82FF-3390AD25DFD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795986D-8BE5-CF41-BDD9-ABAFDA2F44C7}" type="datetimeFigureOut">
              <a:rPr lang="fr-FR" smtClean="0"/>
              <a:t>04/11/2024</a:t>
            </a:fld>
            <a:endParaRPr lang="fr-FR"/>
          </a:p>
        </p:txBody>
      </p:sp>
      <p:sp>
        <p:nvSpPr>
          <p:cNvPr id="4" name="Espace réservé du pied de page 3">
            <a:extLst>
              <a:ext uri="{FF2B5EF4-FFF2-40B4-BE49-F238E27FC236}">
                <a16:creationId xmlns:a16="http://schemas.microsoft.com/office/drawing/2014/main" id="{D0FF6B0C-B1BA-F042-9223-AFA5A1E54C8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FD5FA54A-F961-0E49-BD8F-3E49E88675E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6DFDA78-543E-4D49-948C-0112778612F3}" type="slidenum">
              <a:rPr lang="fr-FR" smtClean="0"/>
              <a:t>‹#›</a:t>
            </a:fld>
            <a:endParaRPr lang="fr-FR"/>
          </a:p>
        </p:txBody>
      </p:sp>
    </p:spTree>
    <p:extLst>
      <p:ext uri="{BB962C8B-B14F-4D97-AF65-F5344CB8AC3E}">
        <p14:creationId xmlns:p14="http://schemas.microsoft.com/office/powerpoint/2010/main" val="4024381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BC6454-8C49-4AFA-8B67-E69B53E09A31}" type="datetimeFigureOut">
              <a:rPr lang="fr-FR" smtClean="0"/>
              <a:t>04/11/2024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576107-2EC1-4836-BBE2-B29C7F5CEAC4}" type="slidenum">
              <a:rPr lang="fr-FR" smtClean="0"/>
              <a:t>‹#›</a:t>
            </a:fld>
            <a:endParaRPr lang="fr-FR"/>
          </a:p>
        </p:txBody>
      </p:sp>
    </p:spTree>
    <p:extLst>
      <p:ext uri="{BB962C8B-B14F-4D97-AF65-F5344CB8AC3E}">
        <p14:creationId xmlns:p14="http://schemas.microsoft.com/office/powerpoint/2010/main" val="3477472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18353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2</a:t>
            </a:fld>
            <a:endParaRPr lang="fr-FR"/>
          </a:p>
        </p:txBody>
      </p:sp>
    </p:spTree>
    <p:extLst>
      <p:ext uri="{BB962C8B-B14F-4D97-AF65-F5344CB8AC3E}">
        <p14:creationId xmlns:p14="http://schemas.microsoft.com/office/powerpoint/2010/main" val="5393754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a:t>
            </a:r>
          </a:p>
        </p:txBody>
      </p:sp>
      <p:sp>
        <p:nvSpPr>
          <p:cNvPr id="4" name="Slide Number Placeholder 3"/>
          <p:cNvSpPr>
            <a:spLocks noGrp="1"/>
          </p:cNvSpPr>
          <p:nvPr>
            <p:ph type="sldNum" sz="quarter" idx="5"/>
          </p:nvPr>
        </p:nvSpPr>
        <p:spPr/>
        <p:txBody>
          <a:bodyPr/>
          <a:lstStyle/>
          <a:p>
            <a:fld id="{6635B477-2B22-4BB6-8EC6-B72B06AB5DEF}" type="slidenum">
              <a:rPr lang="en-IN" smtClean="0"/>
              <a:t>4</a:t>
            </a:fld>
            <a:endParaRPr lang="en-IN"/>
          </a:p>
        </p:txBody>
      </p:sp>
    </p:spTree>
    <p:extLst>
      <p:ext uri="{BB962C8B-B14F-4D97-AF65-F5344CB8AC3E}">
        <p14:creationId xmlns:p14="http://schemas.microsoft.com/office/powerpoint/2010/main" val="23002484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6635B477-2B22-4BB6-8EC6-B72B06AB5DEF}" type="slidenum">
              <a:rPr lang="en-IN" smtClean="0"/>
              <a:t>6</a:t>
            </a:fld>
            <a:endParaRPr lang="en-IN"/>
          </a:p>
        </p:txBody>
      </p:sp>
    </p:spTree>
    <p:extLst>
      <p:ext uri="{BB962C8B-B14F-4D97-AF65-F5344CB8AC3E}">
        <p14:creationId xmlns:p14="http://schemas.microsoft.com/office/powerpoint/2010/main" val="3047473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s</a:t>
            </a:r>
          </a:p>
        </p:txBody>
      </p:sp>
      <p:sp>
        <p:nvSpPr>
          <p:cNvPr id="4" name="Slide Number Placeholder 3"/>
          <p:cNvSpPr>
            <a:spLocks noGrp="1"/>
          </p:cNvSpPr>
          <p:nvPr>
            <p:ph type="sldNum" sz="quarter" idx="5"/>
          </p:nvPr>
        </p:nvSpPr>
        <p:spPr/>
        <p:txBody>
          <a:bodyPr/>
          <a:lstStyle/>
          <a:p>
            <a:fld id="{6635B477-2B22-4BB6-8EC6-B72B06AB5DEF}" type="slidenum">
              <a:rPr lang="en-IN" smtClean="0"/>
              <a:t>13</a:t>
            </a:fld>
            <a:endParaRPr lang="en-IN"/>
          </a:p>
        </p:txBody>
      </p:sp>
    </p:spTree>
    <p:extLst>
      <p:ext uri="{BB962C8B-B14F-4D97-AF65-F5344CB8AC3E}">
        <p14:creationId xmlns:p14="http://schemas.microsoft.com/office/powerpoint/2010/main" val="42109204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Logo (Light)">
    <p:spTree>
      <p:nvGrpSpPr>
        <p:cNvPr id="1" name=""/>
        <p:cNvGrpSpPr/>
        <p:nvPr/>
      </p:nvGrpSpPr>
      <p:grpSpPr>
        <a:xfrm>
          <a:off x="0" y="0"/>
          <a:ext cx="0" cy="0"/>
          <a:chOff x="0" y="0"/>
          <a:chExt cx="0" cy="0"/>
        </a:xfrm>
      </p:grpSpPr>
      <p:pic>
        <p:nvPicPr>
          <p:cNvPr id="2" name="Logo" descr="Shape&#10;&#10;Description automatically generated with low confidence">
            <a:extLst>
              <a:ext uri="{FF2B5EF4-FFF2-40B4-BE49-F238E27FC236}">
                <a16:creationId xmlns:a16="http://schemas.microsoft.com/office/drawing/2014/main" id="{50366835-777C-511E-AE03-D0BFC18D66A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57756" y="1735004"/>
            <a:ext cx="3628487" cy="1673492"/>
          </a:xfrm>
          <a:prstGeom prst="rect">
            <a:avLst/>
          </a:prstGeom>
          <a:ln>
            <a:noFill/>
          </a:ln>
        </p:spPr>
      </p:pic>
      <p:sp>
        <p:nvSpPr>
          <p:cNvPr id="7" name="Footer Placeholder 6">
            <a:extLst>
              <a:ext uri="{FF2B5EF4-FFF2-40B4-BE49-F238E27FC236}">
                <a16:creationId xmlns:a16="http://schemas.microsoft.com/office/drawing/2014/main" id="{A0F34040-D851-8E27-074B-8DD1F083D1F6}"/>
              </a:ext>
              <a:ext uri="{C183D7F6-B498-43B3-948B-1728B52AA6E4}">
                <adec:decorative xmlns:adec="http://schemas.microsoft.com/office/drawing/2017/decorative" val="1"/>
              </a:ext>
            </a:extLst>
          </p:cNvPr>
          <p:cNvSpPr>
            <a:spLocks noGrp="1"/>
          </p:cNvSpPr>
          <p:nvPr>
            <p:ph type="ftr" sz="quarter" idx="11"/>
          </p:nvPr>
        </p:nvSpPr>
        <p:spPr>
          <a:xfrm>
            <a:off x="1671799" y="5400000"/>
            <a:ext cx="4480560" cy="166630"/>
          </a:xfrm>
        </p:spPr>
        <p:txBody>
          <a:bodyPr/>
          <a:lstStyle/>
          <a:p>
            <a:endParaRPr lang="en-US" dirty="0"/>
          </a:p>
        </p:txBody>
      </p:sp>
      <p:sp>
        <p:nvSpPr>
          <p:cNvPr id="6" name="Date Placeholder 5">
            <a:extLst>
              <a:ext uri="{FF2B5EF4-FFF2-40B4-BE49-F238E27FC236}">
                <a16:creationId xmlns:a16="http://schemas.microsoft.com/office/drawing/2014/main" id="{858438A0-0CC6-D549-0459-D85D4273697C}"/>
              </a:ext>
              <a:ext uri="{C183D7F6-B498-43B3-948B-1728B52AA6E4}">
                <adec:decorative xmlns:adec="http://schemas.microsoft.com/office/drawing/2017/decorative" val="1"/>
              </a:ext>
            </a:extLst>
          </p:cNvPr>
          <p:cNvSpPr>
            <a:spLocks noGrp="1"/>
          </p:cNvSpPr>
          <p:nvPr>
            <p:ph type="dt" sz="half" idx="10"/>
          </p:nvPr>
        </p:nvSpPr>
        <p:spPr>
          <a:xfrm>
            <a:off x="6548724" y="5400000"/>
            <a:ext cx="1626918" cy="166629"/>
          </a:xfrm>
        </p:spPr>
        <p:txBody>
          <a:bodyPr/>
          <a:lstStyle/>
          <a:p>
            <a:fld id="{752F5A5E-FAC5-484B-A393-B3A5D5DB4B1F}" type="datetime1">
              <a:rPr lang="en-US" smtClean="0"/>
              <a:t>11/4/2024</a:t>
            </a:fld>
            <a:endParaRPr lang="en-US"/>
          </a:p>
        </p:txBody>
      </p:sp>
      <p:sp>
        <p:nvSpPr>
          <p:cNvPr id="8" name="Slide Number Placeholder 7">
            <a:extLst>
              <a:ext uri="{FF2B5EF4-FFF2-40B4-BE49-F238E27FC236}">
                <a16:creationId xmlns:a16="http://schemas.microsoft.com/office/drawing/2014/main" id="{76038350-52BE-4F4A-04D6-F900959E3919}"/>
              </a:ext>
              <a:ext uri="{C183D7F6-B498-43B3-948B-1728B52AA6E4}">
                <adec:decorative xmlns:adec="http://schemas.microsoft.com/office/drawing/2017/decorative" val="1"/>
              </a:ext>
            </a:extLst>
          </p:cNvPr>
          <p:cNvSpPr>
            <a:spLocks noGrp="1"/>
          </p:cNvSpPr>
          <p:nvPr>
            <p:ph type="sldNum" sz="quarter" idx="12"/>
          </p:nvPr>
        </p:nvSpPr>
        <p:spPr>
          <a:xfrm>
            <a:off x="8336226" y="5400000"/>
            <a:ext cx="476250" cy="205743"/>
          </a:xfrm>
        </p:spPr>
        <p:txBody>
          <a:bodyPr/>
          <a:lstStyle/>
          <a:p>
            <a:fld id="{6B54B0F7-55DD-40D6-B7F4-70B586885C0B}" type="slidenum">
              <a:rPr lang="en-US" smtClean="0"/>
              <a:pPr/>
              <a:t>‹#›</a:t>
            </a:fld>
            <a:endParaRPr lang="en-US" dirty="0"/>
          </a:p>
        </p:txBody>
      </p:sp>
    </p:spTree>
    <p:extLst>
      <p:ext uri="{BB962C8B-B14F-4D97-AF65-F5344CB8AC3E}">
        <p14:creationId xmlns:p14="http://schemas.microsoft.com/office/powerpoint/2010/main" val="17509860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Chapter (Dark)">
    <p:bg>
      <p:bgPr>
        <a:solidFill>
          <a:srgbClr val="1E034A"/>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2104F18-8942-EF61-A774-EA3318D65906}"/>
              </a:ext>
            </a:extLst>
          </p:cNvPr>
          <p:cNvSpPr>
            <a:spLocks noGrp="1"/>
          </p:cNvSpPr>
          <p:nvPr>
            <p:ph type="title" hasCustomPrompt="1"/>
          </p:nvPr>
        </p:nvSpPr>
        <p:spPr>
          <a:xfrm>
            <a:off x="2009317" y="2278105"/>
            <a:ext cx="4888011" cy="320041"/>
          </a:xfrm>
        </p:spPr>
        <p:txBody>
          <a:bodyPr vert="horz" lIns="0" tIns="0" rIns="0" bIns="0" rtlCol="0">
            <a:noAutofit/>
          </a:bodyPr>
          <a:lstStyle>
            <a:lvl1pPr>
              <a:defRPr lang="en-GB" b="1">
                <a:solidFill>
                  <a:schemeClr val="bg2"/>
                </a:solidFill>
              </a:defRPr>
            </a:lvl1pPr>
          </a:lstStyle>
          <a:p>
            <a:pPr lvl="0"/>
            <a:r>
              <a:rPr lang="fr-FR" noProof="0" dirty="0"/>
              <a:t>Cliquez pour modifier les styles du texte du masque</a:t>
            </a:r>
          </a:p>
        </p:txBody>
      </p:sp>
      <p:sp>
        <p:nvSpPr>
          <p:cNvPr id="14" name="Text placeholder 0">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a:t>00</a:t>
            </a:r>
          </a:p>
        </p:txBody>
      </p:sp>
      <p:sp>
        <p:nvSpPr>
          <p:cNvPr id="7" name="Text placeholder 2">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Text placeholder 3">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13" name="Slide Number Placeholder 1">
            <a:extLst>
              <a:ext uri="{FF2B5EF4-FFF2-40B4-BE49-F238E27FC236}">
                <a16:creationId xmlns:a16="http://schemas.microsoft.com/office/drawing/2014/main" id="{AF908300-5F94-9BC8-783C-628E8CD38D99}"/>
              </a:ext>
              <a:ext uri="{C183D7F6-B498-43B3-948B-1728B52AA6E4}">
                <adec:decorative xmlns:adec="http://schemas.microsoft.com/office/drawing/2017/decorative" val="1"/>
              </a:ext>
            </a:extLst>
          </p:cNvPr>
          <p:cNvSpPr>
            <a:spLocks noGrp="1"/>
          </p:cNvSpPr>
          <p:nvPr>
            <p:ph type="sldNum" sz="quarter" idx="28"/>
          </p:nvPr>
        </p:nvSpPr>
        <p:spPr>
          <a:xfrm>
            <a:off x="8336226" y="5400000"/>
            <a:ext cx="476250" cy="205743"/>
          </a:xfrm>
        </p:spPr>
        <p:txBody>
          <a:bodyPr/>
          <a:lstStyle/>
          <a:p>
            <a:fld id="{6B54B0F7-55DD-40D6-B7F4-70B586885C0B}" type="slidenum">
              <a:rPr lang="en-US" smtClean="0"/>
              <a:pPr/>
              <a:t>‹#›</a:t>
            </a:fld>
            <a:endParaRPr lang="en-US"/>
          </a:p>
        </p:txBody>
      </p:sp>
      <p:sp>
        <p:nvSpPr>
          <p:cNvPr id="11" name="Date Placeholder 1">
            <a:extLst>
              <a:ext uri="{FF2B5EF4-FFF2-40B4-BE49-F238E27FC236}">
                <a16:creationId xmlns:a16="http://schemas.microsoft.com/office/drawing/2014/main" id="{DEE5B79A-AE86-6C4A-369C-62667DFC01A1}"/>
              </a:ext>
              <a:ext uri="{C183D7F6-B498-43B3-948B-1728B52AA6E4}">
                <adec:decorative xmlns:adec="http://schemas.microsoft.com/office/drawing/2017/decorative" val="1"/>
              </a:ext>
            </a:extLst>
          </p:cNvPr>
          <p:cNvSpPr>
            <a:spLocks noGrp="1"/>
          </p:cNvSpPr>
          <p:nvPr>
            <p:ph type="dt" sz="half" idx="26"/>
          </p:nvPr>
        </p:nvSpPr>
        <p:spPr>
          <a:xfrm>
            <a:off x="6548724" y="5400000"/>
            <a:ext cx="1626918" cy="166629"/>
          </a:xfrm>
        </p:spPr>
        <p:txBody>
          <a:bodyPr/>
          <a:lstStyle/>
          <a:p>
            <a:fld id="{8E9B28EB-F29D-4637-896D-8F88232D3C70}" type="datetime1">
              <a:rPr lang="en-US" smtClean="0"/>
              <a:t>11/4/2024</a:t>
            </a:fld>
            <a:endParaRPr lang="en-US"/>
          </a:p>
        </p:txBody>
      </p:sp>
      <p:sp>
        <p:nvSpPr>
          <p:cNvPr id="12" name="Footer Placeholder 1">
            <a:extLst>
              <a:ext uri="{FF2B5EF4-FFF2-40B4-BE49-F238E27FC236}">
                <a16:creationId xmlns:a16="http://schemas.microsoft.com/office/drawing/2014/main" id="{ABC6F999-1DDA-7858-DEAB-6DCDC2624BC3}"/>
              </a:ext>
              <a:ext uri="{C183D7F6-B498-43B3-948B-1728B52AA6E4}">
                <adec:decorative xmlns:adec="http://schemas.microsoft.com/office/drawing/2017/decorative" val="1"/>
              </a:ext>
            </a:extLst>
          </p:cNvPr>
          <p:cNvSpPr>
            <a:spLocks noGrp="1"/>
          </p:cNvSpPr>
          <p:nvPr>
            <p:ph type="ftr" sz="quarter" idx="27"/>
          </p:nvPr>
        </p:nvSpPr>
        <p:spPr>
          <a:xfrm>
            <a:off x="1671799" y="5400000"/>
            <a:ext cx="4480560" cy="166630"/>
          </a:xfrm>
        </p:spPr>
        <p:txBody>
          <a:bodyPr/>
          <a:lstStyle/>
          <a:p>
            <a:endParaRPr lang="en-US"/>
          </a:p>
        </p:txBody>
      </p:sp>
      <p:pic>
        <p:nvPicPr>
          <p:cNvPr id="5" name="Graphique 4">
            <a:extLst>
              <a:ext uri="{FF2B5EF4-FFF2-40B4-BE49-F238E27FC236}">
                <a16:creationId xmlns:a16="http://schemas.microsoft.com/office/drawing/2014/main" id="{D97075C2-D640-40B7-B715-DE36BBB3FC47}"/>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2" y="3119437"/>
            <a:ext cx="953453" cy="942975"/>
          </a:xfrm>
          <a:prstGeom prst="rect">
            <a:avLst/>
          </a:prstGeom>
        </p:spPr>
      </p:pic>
    </p:spTree>
    <p:extLst>
      <p:ext uri="{BB962C8B-B14F-4D97-AF65-F5344CB8AC3E}">
        <p14:creationId xmlns:p14="http://schemas.microsoft.com/office/powerpoint/2010/main" val="28150409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ext over Image">
    <p:bg>
      <p:bgPr>
        <a:solidFill>
          <a:schemeClr val="accent1"/>
        </a:solidFill>
        <a:effectLst/>
      </p:bgPr>
    </p:bg>
    <p:spTree>
      <p:nvGrpSpPr>
        <p:cNvPr id="1" name=""/>
        <p:cNvGrpSpPr/>
        <p:nvPr/>
      </p:nvGrpSpPr>
      <p:grpSpPr>
        <a:xfrm>
          <a:off x="0" y="0"/>
          <a:ext cx="0" cy="0"/>
          <a:chOff x="0" y="0"/>
          <a:chExt cx="0" cy="0"/>
        </a:xfrm>
      </p:grpSpPr>
      <p:sp>
        <p:nvSpPr>
          <p:cNvPr id="14" name="Title 5">
            <a:extLst>
              <a:ext uri="{FF2B5EF4-FFF2-40B4-BE49-F238E27FC236}">
                <a16:creationId xmlns:a16="http://schemas.microsoft.com/office/drawing/2014/main" id="{BBD6E338-9F72-6218-6872-2BB464174E12}"/>
              </a:ext>
            </a:extLst>
          </p:cNvPr>
          <p:cNvSpPr>
            <a:spLocks noGrp="1"/>
          </p:cNvSpPr>
          <p:nvPr>
            <p:ph type="title" hasCustomPrompt="1"/>
          </p:nvPr>
        </p:nvSpPr>
        <p:spPr>
          <a:xfrm>
            <a:off x="5083918" y="1321347"/>
            <a:ext cx="3712305" cy="720000"/>
          </a:xfrm>
        </p:spPr>
        <p:txBody>
          <a:bodyPr vert="horz" lIns="0" tIns="0" rIns="0" bIns="0" rtlCol="0" anchor="b">
            <a:noAutofit/>
          </a:bodyPr>
          <a:lstStyle>
            <a:lvl1pPr>
              <a:defRPr lang="fr-FR" sz="2200" noProof="0" dirty="0">
                <a:solidFill>
                  <a:schemeClr val="bg2"/>
                </a:solidFill>
                <a:effectLst>
                  <a:outerShdw blurRad="127000" sx="102000" sy="102000" algn="ctr" rotWithShape="0">
                    <a:prstClr val="black">
                      <a:alpha val="25000"/>
                    </a:prstClr>
                  </a:outerShdw>
                </a:effectLst>
              </a:defRPr>
            </a:lvl1pPr>
          </a:lstStyle>
          <a:p>
            <a:pPr marL="0" lvl="0" indent="0">
              <a:lnSpc>
                <a:spcPct val="96000"/>
              </a:lnSpc>
              <a:spcBef>
                <a:spcPts val="0"/>
              </a:spcBef>
              <a:spcAft>
                <a:spcPts val="1000"/>
              </a:spcAft>
              <a:buFont typeface="Arial" panose="020B0604020202020204" pitchFamily="34" charset="0"/>
            </a:pPr>
            <a:r>
              <a:rPr lang="fr-FR" noProof="0" dirty="0"/>
              <a:t>Cliquez pour modifier les styles du texte du masque</a:t>
            </a:r>
          </a:p>
        </p:txBody>
      </p:sp>
      <p:sp>
        <p:nvSpPr>
          <p:cNvPr id="9" name="Text placeholder 2">
            <a:extLst>
              <a:ext uri="{FF2B5EF4-FFF2-40B4-BE49-F238E27FC236}">
                <a16:creationId xmlns:a16="http://schemas.microsoft.com/office/drawing/2014/main" id="{0B90B88F-38E1-44C8-9D6F-1A9BFFE001D7}"/>
              </a:ext>
            </a:extLst>
          </p:cNvPr>
          <p:cNvSpPr>
            <a:spLocks noGrp="1"/>
          </p:cNvSpPr>
          <p:nvPr>
            <p:ph type="body" sz="quarter" idx="24"/>
          </p:nvPr>
        </p:nvSpPr>
        <p:spPr>
          <a:xfrm>
            <a:off x="5083918" y="2186523"/>
            <a:ext cx="3712306" cy="1049438"/>
          </a:xfrm>
        </p:spPr>
        <p:txBody>
          <a:bodyPr anchor="t">
            <a:noAutofit/>
          </a:bodyPr>
          <a:lstStyle>
            <a:lvl1pPr algn="l">
              <a:lnSpc>
                <a:spcPct val="96000"/>
              </a:lnSpc>
              <a:spcAft>
                <a:spcPts val="1000"/>
              </a:spcAft>
              <a:defRPr lang="fr-FR" sz="3600" b="0" i="1" kern="1200" dirty="0" err="1" smtClean="0">
                <a:solidFill>
                  <a:schemeClr val="bg2"/>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Georgia" panose="02040502050405020303" pitchFamily="18" charset="0"/>
              </a:defRPr>
            </a:lvl1pPr>
            <a:lvl2pPr marL="0" indent="0" algn="l">
              <a:lnSpc>
                <a:spcPct val="90000"/>
              </a:lnSpc>
              <a:buFont typeface="Arial" panose="020B0604020202020204" pitchFamily="34" charset="0"/>
              <a:buNone/>
              <a:defRPr lang="en-US" sz="3600" b="0" i="1" kern="1200" noProof="0" dirty="0">
                <a:solidFill>
                  <a:schemeClr val="bg1"/>
                </a:solidFill>
                <a:effectLst>
                  <a:outerShdw blurRad="127000" sx="105000" sy="105000" algn="ctr" rotWithShape="0">
                    <a:prstClr val="black">
                      <a:alpha val="9957"/>
                    </a:prstClr>
                  </a:outerShdw>
                </a:effectLst>
                <a:latin typeface="Georgia" panose="02040502050405020303" pitchFamily="18" charset="0"/>
                <a:ea typeface="Verdana" panose="020B0604030504040204" pitchFamily="34" charset="0"/>
                <a:cs typeface="Verdana" panose="020B0604030504040204" pitchFamily="34" charset="0"/>
              </a:defRPr>
            </a:lvl2pPr>
            <a:lvl3pPr algn="l">
              <a:lnSpc>
                <a:spcPct val="100000"/>
              </a:lnSpc>
              <a:spcBef>
                <a:spcPts val="1000"/>
              </a:spcBef>
              <a:defRPr sz="1400">
                <a:solidFill>
                  <a:schemeClr val="bg1"/>
                </a:solidFill>
                <a:effectLst>
                  <a:outerShdw blurRad="127000" sx="102000" sy="102000" algn="ctr" rotWithShape="0">
                    <a:prstClr val="black">
                      <a:alpha val="25000"/>
                    </a:prstClr>
                  </a:outerShdw>
                </a:effectLst>
              </a:defRPr>
            </a:lvl3pPr>
          </a:lstStyle>
          <a:p>
            <a:pPr marL="571500" lvl="0" indent="-571500" algn="l" defTabSz="685800" rtl="0" eaLnBrk="1" latinLnBrk="0" hangingPunct="1">
              <a:lnSpc>
                <a:spcPct val="90000"/>
              </a:lnSpc>
              <a:spcBef>
                <a:spcPts val="0"/>
              </a:spcBef>
            </a:pPr>
            <a:r>
              <a:rPr lang="en-US" noProof="0"/>
              <a:t>Click to edit Master text styles</a:t>
            </a:r>
          </a:p>
        </p:txBody>
      </p:sp>
      <p:sp>
        <p:nvSpPr>
          <p:cNvPr id="12" name="Text placeholder 3">
            <a:extLst>
              <a:ext uri="{FF2B5EF4-FFF2-40B4-BE49-F238E27FC236}">
                <a16:creationId xmlns:a16="http://schemas.microsoft.com/office/drawing/2014/main" id="{9F6585BF-F3F3-4500-9CFA-EF0D9041ED53}"/>
              </a:ext>
            </a:extLst>
          </p:cNvPr>
          <p:cNvSpPr>
            <a:spLocks noGrp="1"/>
          </p:cNvSpPr>
          <p:nvPr>
            <p:ph type="body" sz="quarter" idx="25"/>
          </p:nvPr>
        </p:nvSpPr>
        <p:spPr>
          <a:xfrm>
            <a:off x="5083918" y="3296919"/>
            <a:ext cx="3712306" cy="532899"/>
          </a:xfrm>
        </p:spPr>
        <p:txBody>
          <a:bodyPr anchor="t">
            <a:noAutofit/>
          </a:bodyPr>
          <a:lstStyle>
            <a:lvl1pPr algn="l">
              <a:lnSpc>
                <a:spcPct val="96000"/>
              </a:lnSpc>
              <a:spcAft>
                <a:spcPts val="1000"/>
              </a:spcAft>
              <a:defRPr lang="fr-FR" sz="1400" b="0" i="0" kern="1200" dirty="0" err="1" smtClean="0">
                <a:solidFill>
                  <a:schemeClr val="bg2"/>
                </a:solidFill>
                <a:effectLst>
                  <a:outerShdw blurRad="127000" sx="102000" sy="102000" algn="ctr" rotWithShape="0">
                    <a:prstClr val="black">
                      <a:alpha val="25000"/>
                    </a:prstClr>
                  </a:outerShdw>
                </a:effectLst>
                <a:latin typeface="+mj-lt"/>
                <a:ea typeface="Verdana" panose="020B0604030504040204" pitchFamily="34" charset="0"/>
                <a:cs typeface="Georgia" panose="02040502050405020303" pitchFamily="18" charset="0"/>
              </a:defRPr>
            </a:lvl1pPr>
            <a:lvl2pPr algn="l">
              <a:lnSpc>
                <a:spcPct val="90000"/>
              </a:lnSpc>
              <a:defRPr lang="en-US" sz="1400" b="0" i="0" kern="1200" noProof="0" dirty="0">
                <a:solidFill>
                  <a:schemeClr val="bg1"/>
                </a:solidFill>
                <a:effectLst>
                  <a:outerShdw blurRad="127000" sx="105000" sy="105000" algn="ctr" rotWithShape="0">
                    <a:prstClr val="black">
                      <a:alpha val="9957"/>
                    </a:prstClr>
                  </a:outerShdw>
                </a:effectLst>
                <a:latin typeface="+mj-lt"/>
                <a:ea typeface="Verdana" panose="020B0604030504040204" pitchFamily="34" charset="0"/>
                <a:cs typeface="Verdana" panose="020B0604030504040204" pitchFamily="34" charset="0"/>
              </a:defRPr>
            </a:lvl2pPr>
            <a:lvl3pPr algn="l">
              <a:lnSpc>
                <a:spcPct val="100000"/>
              </a:lnSpc>
              <a:spcBef>
                <a:spcPts val="1000"/>
              </a:spcBef>
              <a:defRPr lang="en-US" sz="1400" b="0" i="0" kern="1200" noProof="0" dirty="0">
                <a:solidFill>
                  <a:schemeClr val="bg1"/>
                </a:solidFill>
                <a:effectLst>
                  <a:outerShdw blurRad="127000" sx="105000" sy="105000" algn="ctr" rotWithShape="0">
                    <a:prstClr val="black">
                      <a:alpha val="9957"/>
                    </a:prstClr>
                  </a:outerShdw>
                </a:effectLst>
                <a:latin typeface="Verdana" panose="020B0604030504040204" pitchFamily="34" charset="0"/>
                <a:ea typeface="Verdana" panose="020B0604030504040204" pitchFamily="34" charset="0"/>
                <a:cs typeface="Verdana" panose="020B0604030504040204" pitchFamily="34" charset="0"/>
              </a:defRPr>
            </a:lvl3pPr>
          </a:lstStyle>
          <a:p>
            <a:pPr marL="0" lvl="0" indent="0" algn="l" defTabSz="685800" rtl="0" eaLnBrk="1" latinLnBrk="0" hangingPunct="1">
              <a:lnSpc>
                <a:spcPct val="100000"/>
              </a:lnSpc>
              <a:spcBef>
                <a:spcPts val="1000"/>
              </a:spcBef>
              <a:buFont typeface="Arial" panose="020B0604020202020204" pitchFamily="34" charset="0"/>
              <a:buNone/>
            </a:pPr>
            <a:r>
              <a:rPr lang="en-US" noProof="0"/>
              <a:t>Click to edit Master text styles</a:t>
            </a:r>
          </a:p>
        </p:txBody>
      </p:sp>
      <p:sp>
        <p:nvSpPr>
          <p:cNvPr id="19" name="Picture Placeholder 1">
            <a:extLst>
              <a:ext uri="{FF2B5EF4-FFF2-40B4-BE49-F238E27FC236}">
                <a16:creationId xmlns:a16="http://schemas.microsoft.com/office/drawing/2014/main" id="{6C677BCD-ED1F-4B13-88E6-B887B5050526}"/>
              </a:ext>
            </a:extLst>
          </p:cNvPr>
          <p:cNvSpPr>
            <a:spLocks noGrp="1"/>
          </p:cNvSpPr>
          <p:nvPr>
            <p:ph type="pic" sz="quarter" idx="17"/>
          </p:nvPr>
        </p:nvSpPr>
        <p:spPr>
          <a:xfrm>
            <a:off x="1" y="0"/>
            <a:ext cx="4781135" cy="5143500"/>
          </a:xfrm>
          <a:custGeom>
            <a:avLst/>
            <a:gdLst>
              <a:gd name="connsiteX0" fmla="*/ 351363 w 4781135"/>
              <a:gd name="connsiteY0" fmla="*/ 4913481 h 5143500"/>
              <a:gd name="connsiteX1" fmla="*/ 331613 w 4781135"/>
              <a:gd name="connsiteY1" fmla="*/ 4933530 h 5143500"/>
              <a:gd name="connsiteX2" fmla="*/ 352237 w 4781135"/>
              <a:gd name="connsiteY2" fmla="*/ 4953582 h 5143500"/>
              <a:gd name="connsiteX3" fmla="*/ 371987 w 4781135"/>
              <a:gd name="connsiteY3" fmla="*/ 4933533 h 5143500"/>
              <a:gd name="connsiteX4" fmla="*/ 351363 w 4781135"/>
              <a:gd name="connsiteY4" fmla="*/ 4913481 h 5143500"/>
              <a:gd name="connsiteX5" fmla="*/ 891920 w 4781135"/>
              <a:gd name="connsiteY5" fmla="*/ 4837319 h 5143500"/>
              <a:gd name="connsiteX6" fmla="*/ 927648 w 4781135"/>
              <a:gd name="connsiteY6" fmla="*/ 4877990 h 5143500"/>
              <a:gd name="connsiteX7" fmla="*/ 893949 w 4781135"/>
              <a:gd name="connsiteY7" fmla="*/ 4918669 h 5143500"/>
              <a:gd name="connsiteX8" fmla="*/ 858212 w 4781135"/>
              <a:gd name="connsiteY8" fmla="*/ 4877990 h 5143500"/>
              <a:gd name="connsiteX9" fmla="*/ 891920 w 4781135"/>
              <a:gd name="connsiteY9" fmla="*/ 4837319 h 5143500"/>
              <a:gd name="connsiteX10" fmla="*/ 559545 w 4781135"/>
              <a:gd name="connsiteY10" fmla="*/ 4837319 h 5143500"/>
              <a:gd name="connsiteX11" fmla="*/ 579303 w 4781135"/>
              <a:gd name="connsiteY11" fmla="*/ 4839934 h 5143500"/>
              <a:gd name="connsiteX12" fmla="*/ 586562 w 4781135"/>
              <a:gd name="connsiteY12" fmla="*/ 4847771 h 5143500"/>
              <a:gd name="connsiteX13" fmla="*/ 586562 w 4781135"/>
              <a:gd name="connsiteY13" fmla="*/ 4908209 h 5143500"/>
              <a:gd name="connsiteX14" fmla="*/ 579303 w 4781135"/>
              <a:gd name="connsiteY14" fmla="*/ 4916053 h 5143500"/>
              <a:gd name="connsiteX15" fmla="*/ 559545 w 4781135"/>
              <a:gd name="connsiteY15" fmla="*/ 4918669 h 5143500"/>
              <a:gd name="connsiteX16" fmla="*/ 523519 w 4781135"/>
              <a:gd name="connsiteY16" fmla="*/ 4877990 h 5143500"/>
              <a:gd name="connsiteX17" fmla="*/ 559545 w 4781135"/>
              <a:gd name="connsiteY17" fmla="*/ 4837319 h 5143500"/>
              <a:gd name="connsiteX18" fmla="*/ 1101680 w 4781135"/>
              <a:gd name="connsiteY18" fmla="*/ 4805359 h 5143500"/>
              <a:gd name="connsiteX19" fmla="*/ 1095864 w 4781135"/>
              <a:gd name="connsiteY19" fmla="*/ 4811167 h 5143500"/>
              <a:gd name="connsiteX20" fmla="*/ 1095864 w 4781135"/>
              <a:gd name="connsiteY20" fmla="*/ 4944812 h 5143500"/>
              <a:gd name="connsiteX21" fmla="*/ 1101680 w 4781135"/>
              <a:gd name="connsiteY21" fmla="*/ 4950628 h 5143500"/>
              <a:gd name="connsiteX22" fmla="*/ 1127823 w 4781135"/>
              <a:gd name="connsiteY22" fmla="*/ 4950628 h 5143500"/>
              <a:gd name="connsiteX23" fmla="*/ 1133640 w 4781135"/>
              <a:gd name="connsiteY23" fmla="*/ 4944812 h 5143500"/>
              <a:gd name="connsiteX24" fmla="*/ 1133640 w 4781135"/>
              <a:gd name="connsiteY24" fmla="*/ 4811167 h 5143500"/>
              <a:gd name="connsiteX25" fmla="*/ 1127823 w 4781135"/>
              <a:gd name="connsiteY25" fmla="*/ 4805359 h 5143500"/>
              <a:gd name="connsiteX26" fmla="*/ 891920 w 4781135"/>
              <a:gd name="connsiteY26" fmla="*/ 4802455 h 5143500"/>
              <a:gd name="connsiteX27" fmla="*/ 819859 w 4781135"/>
              <a:gd name="connsiteY27" fmla="*/ 4877990 h 5143500"/>
              <a:gd name="connsiteX28" fmla="*/ 893949 w 4781135"/>
              <a:gd name="connsiteY28" fmla="*/ 4953533 h 5143500"/>
              <a:gd name="connsiteX29" fmla="*/ 966000 w 4781135"/>
              <a:gd name="connsiteY29" fmla="*/ 4877990 h 5143500"/>
              <a:gd name="connsiteX30" fmla="*/ 891920 w 4781135"/>
              <a:gd name="connsiteY30" fmla="*/ 4802455 h 5143500"/>
              <a:gd name="connsiteX31" fmla="*/ 725443 w 4781135"/>
              <a:gd name="connsiteY31" fmla="*/ 4802455 h 5143500"/>
              <a:gd name="connsiteX32" fmla="*/ 667045 w 4781135"/>
              <a:gd name="connsiteY32" fmla="*/ 4812907 h 5143500"/>
              <a:gd name="connsiteX33" fmla="*/ 659777 w 4781135"/>
              <a:gd name="connsiteY33" fmla="*/ 4824531 h 5143500"/>
              <a:gd name="connsiteX34" fmla="*/ 659777 w 4781135"/>
              <a:gd name="connsiteY34" fmla="*/ 4944812 h 5143500"/>
              <a:gd name="connsiteX35" fmla="*/ 665593 w 4781135"/>
              <a:gd name="connsiteY35" fmla="*/ 4950628 h 5143500"/>
              <a:gd name="connsiteX36" fmla="*/ 691736 w 4781135"/>
              <a:gd name="connsiteY36" fmla="*/ 4950628 h 5143500"/>
              <a:gd name="connsiteX37" fmla="*/ 697552 w 4781135"/>
              <a:gd name="connsiteY37" fmla="*/ 4944812 h 5143500"/>
              <a:gd name="connsiteX38" fmla="*/ 697552 w 4781135"/>
              <a:gd name="connsiteY38" fmla="*/ 4847194 h 5143500"/>
              <a:gd name="connsiteX39" fmla="*/ 704522 w 4781135"/>
              <a:gd name="connsiteY39" fmla="*/ 4839636 h 5143500"/>
              <a:gd name="connsiteX40" fmla="*/ 726020 w 4781135"/>
              <a:gd name="connsiteY40" fmla="*/ 4837319 h 5143500"/>
              <a:gd name="connsiteX41" fmla="*/ 754202 w 4781135"/>
              <a:gd name="connsiteY41" fmla="*/ 4862009 h 5143500"/>
              <a:gd name="connsiteX42" fmla="*/ 754202 w 4781135"/>
              <a:gd name="connsiteY42" fmla="*/ 4944812 h 5143500"/>
              <a:gd name="connsiteX43" fmla="*/ 760018 w 4781135"/>
              <a:gd name="connsiteY43" fmla="*/ 4950628 h 5143500"/>
              <a:gd name="connsiteX44" fmla="*/ 786160 w 4781135"/>
              <a:gd name="connsiteY44" fmla="*/ 4950628 h 5143500"/>
              <a:gd name="connsiteX45" fmla="*/ 791976 w 4781135"/>
              <a:gd name="connsiteY45" fmla="*/ 4944812 h 5143500"/>
              <a:gd name="connsiteX46" fmla="*/ 791976 w 4781135"/>
              <a:gd name="connsiteY46" fmla="*/ 4857068 h 5143500"/>
              <a:gd name="connsiteX47" fmla="*/ 725443 w 4781135"/>
              <a:gd name="connsiteY47" fmla="*/ 4802455 h 5143500"/>
              <a:gd name="connsiteX48" fmla="*/ 559834 w 4781135"/>
              <a:gd name="connsiteY48" fmla="*/ 4802455 h 5143500"/>
              <a:gd name="connsiteX49" fmla="*/ 485166 w 4781135"/>
              <a:gd name="connsiteY49" fmla="*/ 4877990 h 5143500"/>
              <a:gd name="connsiteX50" fmla="*/ 559256 w 4781135"/>
              <a:gd name="connsiteY50" fmla="*/ 4953533 h 5143500"/>
              <a:gd name="connsiteX51" fmla="*/ 617068 w 4781135"/>
              <a:gd name="connsiteY51" fmla="*/ 4941908 h 5143500"/>
              <a:gd name="connsiteX52" fmla="*/ 624336 w 4781135"/>
              <a:gd name="connsiteY52" fmla="*/ 4930284 h 5143500"/>
              <a:gd name="connsiteX53" fmla="*/ 624336 w 4781135"/>
              <a:gd name="connsiteY53" fmla="*/ 4824821 h 5143500"/>
              <a:gd name="connsiteX54" fmla="*/ 617068 w 4781135"/>
              <a:gd name="connsiteY54" fmla="*/ 4813204 h 5143500"/>
              <a:gd name="connsiteX55" fmla="*/ 559834 w 4781135"/>
              <a:gd name="connsiteY55" fmla="*/ 4802455 h 5143500"/>
              <a:gd name="connsiteX56" fmla="*/ 398011 w 4781135"/>
              <a:gd name="connsiteY56" fmla="*/ 4801292 h 5143500"/>
              <a:gd name="connsiteX57" fmla="*/ 334092 w 4781135"/>
              <a:gd name="connsiteY57" fmla="*/ 4853587 h 5143500"/>
              <a:gd name="connsiteX58" fmla="*/ 427643 w 4781135"/>
              <a:gd name="connsiteY58" fmla="*/ 4934063 h 5143500"/>
              <a:gd name="connsiteX59" fmla="*/ 425903 w 4781135"/>
              <a:gd name="connsiteY59" fmla="*/ 4944812 h 5143500"/>
              <a:gd name="connsiteX60" fmla="*/ 425613 w 4781135"/>
              <a:gd name="connsiteY60" fmla="*/ 4946561 h 5143500"/>
              <a:gd name="connsiteX61" fmla="*/ 429969 w 4781135"/>
              <a:gd name="connsiteY61" fmla="*/ 4950628 h 5143500"/>
              <a:gd name="connsiteX62" fmla="*/ 456121 w 4781135"/>
              <a:gd name="connsiteY62" fmla="*/ 4950628 h 5143500"/>
              <a:gd name="connsiteX63" fmla="*/ 463668 w 4781135"/>
              <a:gd name="connsiteY63" fmla="*/ 4944812 h 5143500"/>
              <a:gd name="connsiteX64" fmla="*/ 465994 w 4781135"/>
              <a:gd name="connsiteY64" fmla="*/ 4928255 h 5143500"/>
              <a:gd name="connsiteX65" fmla="*/ 372445 w 4781135"/>
              <a:gd name="connsiteY65" fmla="*/ 4850972 h 5143500"/>
              <a:gd name="connsiteX66" fmla="*/ 396847 w 4781135"/>
              <a:gd name="connsiteY66" fmla="*/ 4836444 h 5143500"/>
              <a:gd name="connsiteX67" fmla="*/ 440718 w 4781135"/>
              <a:gd name="connsiteY67" fmla="*/ 4849520 h 5143500"/>
              <a:gd name="connsiteX68" fmla="*/ 445074 w 4781135"/>
              <a:gd name="connsiteY68" fmla="*/ 4850684 h 5143500"/>
              <a:gd name="connsiteX69" fmla="*/ 451467 w 4781135"/>
              <a:gd name="connsiteY69" fmla="*/ 4846616 h 5143500"/>
              <a:gd name="connsiteX70" fmla="*/ 460476 w 4781135"/>
              <a:gd name="connsiteY70" fmla="*/ 4827435 h 5143500"/>
              <a:gd name="connsiteX71" fmla="*/ 461639 w 4781135"/>
              <a:gd name="connsiteY71" fmla="*/ 4822502 h 5143500"/>
              <a:gd name="connsiteX72" fmla="*/ 458150 w 4781135"/>
              <a:gd name="connsiteY72" fmla="*/ 4816686 h 5143500"/>
              <a:gd name="connsiteX73" fmla="*/ 398011 w 4781135"/>
              <a:gd name="connsiteY73" fmla="*/ 4801292 h 5143500"/>
              <a:gd name="connsiteX74" fmla="*/ 1053743 w 4781135"/>
              <a:gd name="connsiteY74" fmla="*/ 4747249 h 5143500"/>
              <a:gd name="connsiteX75" fmla="*/ 994181 w 4781135"/>
              <a:gd name="connsiteY75" fmla="*/ 4808264 h 5143500"/>
              <a:gd name="connsiteX76" fmla="*/ 994181 w 4781135"/>
              <a:gd name="connsiteY76" fmla="*/ 4944812 h 5143500"/>
              <a:gd name="connsiteX77" fmla="*/ 999997 w 4781135"/>
              <a:gd name="connsiteY77" fmla="*/ 4950628 h 5143500"/>
              <a:gd name="connsiteX78" fmla="*/ 1025851 w 4781135"/>
              <a:gd name="connsiteY78" fmla="*/ 4950628 h 5143500"/>
              <a:gd name="connsiteX79" fmla="*/ 1031659 w 4781135"/>
              <a:gd name="connsiteY79" fmla="*/ 4944812 h 5143500"/>
              <a:gd name="connsiteX80" fmla="*/ 1031659 w 4781135"/>
              <a:gd name="connsiteY80" fmla="*/ 4837319 h 5143500"/>
              <a:gd name="connsiteX81" fmla="*/ 1068558 w 4781135"/>
              <a:gd name="connsiteY81" fmla="*/ 4837319 h 5143500"/>
              <a:gd name="connsiteX82" fmla="*/ 1074366 w 4781135"/>
              <a:gd name="connsiteY82" fmla="*/ 4831502 h 5143500"/>
              <a:gd name="connsiteX83" fmla="*/ 1074366 w 4781135"/>
              <a:gd name="connsiteY83" fmla="*/ 4811456 h 5143500"/>
              <a:gd name="connsiteX84" fmla="*/ 1068558 w 4781135"/>
              <a:gd name="connsiteY84" fmla="*/ 4805359 h 5143500"/>
              <a:gd name="connsiteX85" fmla="*/ 1031659 w 4781135"/>
              <a:gd name="connsiteY85" fmla="*/ 4805359 h 5143500"/>
              <a:gd name="connsiteX86" fmla="*/ 1031659 w 4781135"/>
              <a:gd name="connsiteY86" fmla="*/ 4802158 h 5143500"/>
              <a:gd name="connsiteX87" fmla="*/ 1054617 w 4781135"/>
              <a:gd name="connsiteY87" fmla="*/ 4778045 h 5143500"/>
              <a:gd name="connsiteX88" fmla="*/ 1068848 w 4781135"/>
              <a:gd name="connsiteY88" fmla="*/ 4779497 h 5143500"/>
              <a:gd name="connsiteX89" fmla="*/ 1074366 w 4781135"/>
              <a:gd name="connsiteY89" fmla="*/ 4773977 h 5143500"/>
              <a:gd name="connsiteX90" fmla="*/ 1077278 w 4781135"/>
              <a:gd name="connsiteY90" fmla="*/ 4758872 h 5143500"/>
              <a:gd name="connsiteX91" fmla="*/ 1077856 w 4781135"/>
              <a:gd name="connsiteY91" fmla="*/ 4755094 h 5143500"/>
              <a:gd name="connsiteX92" fmla="*/ 1072048 w 4781135"/>
              <a:gd name="connsiteY92" fmla="*/ 4749285 h 5143500"/>
              <a:gd name="connsiteX93" fmla="*/ 1053743 w 4781135"/>
              <a:gd name="connsiteY93" fmla="*/ 4747249 h 5143500"/>
              <a:gd name="connsiteX94" fmla="*/ 1115151 w 4781135"/>
              <a:gd name="connsiteY94" fmla="*/ 4747131 h 5143500"/>
              <a:gd name="connsiteX95" fmla="*/ 1095104 w 4781135"/>
              <a:gd name="connsiteY95" fmla="*/ 4767478 h 5143500"/>
              <a:gd name="connsiteX96" fmla="*/ 1116017 w 4781135"/>
              <a:gd name="connsiteY96" fmla="*/ 4787818 h 5143500"/>
              <a:gd name="connsiteX97" fmla="*/ 1136065 w 4781135"/>
              <a:gd name="connsiteY97" fmla="*/ 4767481 h 5143500"/>
              <a:gd name="connsiteX98" fmla="*/ 1115151 w 4781135"/>
              <a:gd name="connsiteY98" fmla="*/ 4747131 h 5143500"/>
              <a:gd name="connsiteX99" fmla="*/ 0 w 4781135"/>
              <a:gd name="connsiteY99" fmla="*/ 0 h 5143500"/>
              <a:gd name="connsiteX100" fmla="*/ 3673235 w 4781135"/>
              <a:gd name="connsiteY100" fmla="*/ 0 h 5143500"/>
              <a:gd name="connsiteX101" fmla="*/ 3843349 w 4781135"/>
              <a:gd name="connsiteY101" fmla="*/ 145970 h 5143500"/>
              <a:gd name="connsiteX102" fmla="*/ 4781135 w 4781135"/>
              <a:gd name="connsiteY102" fmla="*/ 2622891 h 5143500"/>
              <a:gd name="connsiteX103" fmla="*/ 3861453 w 4781135"/>
              <a:gd name="connsiteY103" fmla="*/ 5081299 h 5143500"/>
              <a:gd name="connsiteX104" fmla="*/ 3792118 w 4781135"/>
              <a:gd name="connsiteY104" fmla="*/ 5143500 h 5143500"/>
              <a:gd name="connsiteX105" fmla="*/ 0 w 4781135"/>
              <a:gd name="connsiteY10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4781135" h="5143500">
                <a:moveTo>
                  <a:pt x="351363" y="4913481"/>
                </a:moveTo>
                <a:cubicBezTo>
                  <a:pt x="339456" y="4913486"/>
                  <a:pt x="331612" y="4921037"/>
                  <a:pt x="331613" y="4933530"/>
                </a:cubicBezTo>
                <a:cubicBezTo>
                  <a:pt x="331608" y="4945734"/>
                  <a:pt x="339456" y="4953580"/>
                  <a:pt x="352237" y="4953582"/>
                </a:cubicBezTo>
                <a:cubicBezTo>
                  <a:pt x="364153" y="4953577"/>
                  <a:pt x="371990" y="4945737"/>
                  <a:pt x="371987" y="4933533"/>
                </a:cubicBezTo>
                <a:cubicBezTo>
                  <a:pt x="371995" y="4921039"/>
                  <a:pt x="364153" y="4913482"/>
                  <a:pt x="351363" y="4913481"/>
                </a:cubicBezTo>
                <a:close/>
                <a:moveTo>
                  <a:pt x="891920" y="4837319"/>
                </a:moveTo>
                <a:cubicBezTo>
                  <a:pt x="913418" y="4837319"/>
                  <a:pt x="927648" y="4851260"/>
                  <a:pt x="927648" y="4877990"/>
                </a:cubicBezTo>
                <a:cubicBezTo>
                  <a:pt x="927648" y="4904719"/>
                  <a:pt x="913418" y="4918669"/>
                  <a:pt x="893949" y="4918669"/>
                </a:cubicBezTo>
                <a:cubicBezTo>
                  <a:pt x="872451" y="4918669"/>
                  <a:pt x="858212" y="4904719"/>
                  <a:pt x="858212" y="4877990"/>
                </a:cubicBezTo>
                <a:cubicBezTo>
                  <a:pt x="858212" y="4851260"/>
                  <a:pt x="872451" y="4837319"/>
                  <a:pt x="891920" y="4837319"/>
                </a:cubicBezTo>
                <a:close/>
                <a:moveTo>
                  <a:pt x="559545" y="4837319"/>
                </a:moveTo>
                <a:cubicBezTo>
                  <a:pt x="567390" y="4837319"/>
                  <a:pt x="572909" y="4838184"/>
                  <a:pt x="579303" y="4839934"/>
                </a:cubicBezTo>
                <a:cubicBezTo>
                  <a:pt x="584244" y="4841386"/>
                  <a:pt x="586562" y="4843414"/>
                  <a:pt x="586562" y="4847771"/>
                </a:cubicBezTo>
                <a:lnTo>
                  <a:pt x="586562" y="4908209"/>
                </a:lnTo>
                <a:cubicBezTo>
                  <a:pt x="586562" y="4912564"/>
                  <a:pt x="584244" y="4914601"/>
                  <a:pt x="579303" y="4916053"/>
                </a:cubicBezTo>
                <a:cubicBezTo>
                  <a:pt x="572909" y="4917794"/>
                  <a:pt x="567390" y="4918669"/>
                  <a:pt x="559545" y="4918669"/>
                </a:cubicBezTo>
                <a:cubicBezTo>
                  <a:pt x="540950" y="4918669"/>
                  <a:pt x="523519" y="4907623"/>
                  <a:pt x="523519" y="4877990"/>
                </a:cubicBezTo>
                <a:cubicBezTo>
                  <a:pt x="523519" y="4848356"/>
                  <a:pt x="540950" y="4837319"/>
                  <a:pt x="559545" y="4837319"/>
                </a:cubicBezTo>
                <a:close/>
                <a:moveTo>
                  <a:pt x="1101680" y="4805359"/>
                </a:moveTo>
                <a:cubicBezTo>
                  <a:pt x="1098191" y="4805359"/>
                  <a:pt x="1095864" y="4807677"/>
                  <a:pt x="1095864" y="4811167"/>
                </a:cubicBezTo>
                <a:lnTo>
                  <a:pt x="1095864" y="4944812"/>
                </a:lnTo>
                <a:cubicBezTo>
                  <a:pt x="1095864" y="4948301"/>
                  <a:pt x="1098191" y="4950628"/>
                  <a:pt x="1101680" y="4950628"/>
                </a:cubicBezTo>
                <a:lnTo>
                  <a:pt x="1127823" y="4950628"/>
                </a:lnTo>
                <a:cubicBezTo>
                  <a:pt x="1131313" y="4950628"/>
                  <a:pt x="1133640" y="4948301"/>
                  <a:pt x="1133640" y="4944812"/>
                </a:cubicBezTo>
                <a:lnTo>
                  <a:pt x="1133640" y="4811167"/>
                </a:lnTo>
                <a:cubicBezTo>
                  <a:pt x="1133640" y="4807677"/>
                  <a:pt x="1131313" y="4805359"/>
                  <a:pt x="1127823" y="4805359"/>
                </a:cubicBezTo>
                <a:close/>
                <a:moveTo>
                  <a:pt x="891920" y="4802455"/>
                </a:moveTo>
                <a:cubicBezTo>
                  <a:pt x="848337" y="4802455"/>
                  <a:pt x="819859" y="4834118"/>
                  <a:pt x="819859" y="4877990"/>
                </a:cubicBezTo>
                <a:cubicBezTo>
                  <a:pt x="819859" y="4921862"/>
                  <a:pt x="848337" y="4953533"/>
                  <a:pt x="893949" y="4953533"/>
                </a:cubicBezTo>
                <a:cubicBezTo>
                  <a:pt x="937531" y="4953533"/>
                  <a:pt x="966000" y="4921862"/>
                  <a:pt x="966000" y="4877990"/>
                </a:cubicBezTo>
                <a:cubicBezTo>
                  <a:pt x="966000" y="4834118"/>
                  <a:pt x="937531" y="4802455"/>
                  <a:pt x="891920" y="4802455"/>
                </a:cubicBezTo>
                <a:close/>
                <a:moveTo>
                  <a:pt x="725443" y="4802455"/>
                </a:moveTo>
                <a:cubicBezTo>
                  <a:pt x="708301" y="4802455"/>
                  <a:pt x="688255" y="4805359"/>
                  <a:pt x="667045" y="4812907"/>
                </a:cubicBezTo>
                <a:cubicBezTo>
                  <a:pt x="662977" y="4814359"/>
                  <a:pt x="659777" y="4817849"/>
                  <a:pt x="659777" y="4824531"/>
                </a:cubicBezTo>
                <a:lnTo>
                  <a:pt x="659777" y="4944812"/>
                </a:lnTo>
                <a:cubicBezTo>
                  <a:pt x="659777" y="4948301"/>
                  <a:pt x="662103" y="4950628"/>
                  <a:pt x="665593" y="4950628"/>
                </a:cubicBezTo>
                <a:lnTo>
                  <a:pt x="691736" y="4950628"/>
                </a:lnTo>
                <a:cubicBezTo>
                  <a:pt x="695225" y="4950628"/>
                  <a:pt x="697552" y="4948301"/>
                  <a:pt x="697552" y="4944812"/>
                </a:cubicBezTo>
                <a:lnTo>
                  <a:pt x="697552" y="4847194"/>
                </a:lnTo>
                <a:cubicBezTo>
                  <a:pt x="697552" y="4842838"/>
                  <a:pt x="699870" y="4840800"/>
                  <a:pt x="704522" y="4839636"/>
                </a:cubicBezTo>
                <a:cubicBezTo>
                  <a:pt x="712079" y="4837896"/>
                  <a:pt x="717012" y="4837319"/>
                  <a:pt x="726020" y="4837319"/>
                </a:cubicBezTo>
                <a:cubicBezTo>
                  <a:pt x="741711" y="4837319"/>
                  <a:pt x="754202" y="4844578"/>
                  <a:pt x="754202" y="4862009"/>
                </a:cubicBezTo>
                <a:lnTo>
                  <a:pt x="754202" y="4944812"/>
                </a:lnTo>
                <a:cubicBezTo>
                  <a:pt x="754202" y="4948301"/>
                  <a:pt x="756528" y="4950628"/>
                  <a:pt x="760018" y="4950628"/>
                </a:cubicBezTo>
                <a:lnTo>
                  <a:pt x="786160" y="4950628"/>
                </a:lnTo>
                <a:cubicBezTo>
                  <a:pt x="789650" y="4950628"/>
                  <a:pt x="791976" y="4948301"/>
                  <a:pt x="791976" y="4944812"/>
                </a:cubicBezTo>
                <a:lnTo>
                  <a:pt x="791976" y="4857068"/>
                </a:lnTo>
                <a:cubicBezTo>
                  <a:pt x="791976" y="4821627"/>
                  <a:pt x="770181" y="4802455"/>
                  <a:pt x="725443" y="4802455"/>
                </a:cubicBezTo>
                <a:close/>
                <a:moveTo>
                  <a:pt x="559834" y="4802455"/>
                </a:moveTo>
                <a:cubicBezTo>
                  <a:pt x="515971" y="4802455"/>
                  <a:pt x="485166" y="4831799"/>
                  <a:pt x="485166" y="4877990"/>
                </a:cubicBezTo>
                <a:cubicBezTo>
                  <a:pt x="485166" y="4924766"/>
                  <a:pt x="511896" y="4953533"/>
                  <a:pt x="559256" y="4953533"/>
                </a:cubicBezTo>
                <a:cubicBezTo>
                  <a:pt x="578427" y="4953533"/>
                  <a:pt x="597022" y="4950331"/>
                  <a:pt x="617068" y="4941908"/>
                </a:cubicBezTo>
                <a:cubicBezTo>
                  <a:pt x="621722" y="4939879"/>
                  <a:pt x="624336" y="4936678"/>
                  <a:pt x="624336" y="4930284"/>
                </a:cubicBezTo>
                <a:lnTo>
                  <a:pt x="624336" y="4824821"/>
                </a:lnTo>
                <a:cubicBezTo>
                  <a:pt x="624336" y="4818138"/>
                  <a:pt x="621722" y="4814946"/>
                  <a:pt x="617068" y="4813204"/>
                </a:cubicBezTo>
                <a:cubicBezTo>
                  <a:pt x="597897" y="4805936"/>
                  <a:pt x="579879" y="4802455"/>
                  <a:pt x="559834" y="4802455"/>
                </a:cubicBezTo>
                <a:close/>
                <a:moveTo>
                  <a:pt x="398011" y="4801292"/>
                </a:moveTo>
                <a:cubicBezTo>
                  <a:pt x="359080" y="4801292"/>
                  <a:pt x="334092" y="4822205"/>
                  <a:pt x="334092" y="4853587"/>
                </a:cubicBezTo>
                <a:cubicBezTo>
                  <a:pt x="334092" y="4915179"/>
                  <a:pt x="427643" y="4891337"/>
                  <a:pt x="427643" y="4934063"/>
                </a:cubicBezTo>
                <a:cubicBezTo>
                  <a:pt x="427643" y="4938419"/>
                  <a:pt x="427065" y="4941033"/>
                  <a:pt x="425903" y="4944812"/>
                </a:cubicBezTo>
                <a:cubicBezTo>
                  <a:pt x="425613" y="4945398"/>
                  <a:pt x="425613" y="4945975"/>
                  <a:pt x="425613" y="4946561"/>
                </a:cubicBezTo>
                <a:cubicBezTo>
                  <a:pt x="425613" y="4948879"/>
                  <a:pt x="427065" y="4950628"/>
                  <a:pt x="429969" y="4950628"/>
                </a:cubicBezTo>
                <a:lnTo>
                  <a:pt x="456121" y="4950628"/>
                </a:lnTo>
                <a:cubicBezTo>
                  <a:pt x="460476" y="4950628"/>
                  <a:pt x="462216" y="4949176"/>
                  <a:pt x="463668" y="4944812"/>
                </a:cubicBezTo>
                <a:cubicBezTo>
                  <a:pt x="465418" y="4939879"/>
                  <a:pt x="465994" y="4933196"/>
                  <a:pt x="465994" y="4928255"/>
                </a:cubicBezTo>
                <a:cubicBezTo>
                  <a:pt x="465994" y="4862299"/>
                  <a:pt x="372445" y="4878177"/>
                  <a:pt x="372445" y="4850972"/>
                </a:cubicBezTo>
                <a:cubicBezTo>
                  <a:pt x="372445" y="4842074"/>
                  <a:pt x="381454" y="4836444"/>
                  <a:pt x="396847" y="4836444"/>
                </a:cubicBezTo>
                <a:cubicBezTo>
                  <a:pt x="411664" y="4836444"/>
                  <a:pt x="425903" y="4841386"/>
                  <a:pt x="440718" y="4849520"/>
                </a:cubicBezTo>
                <a:cubicBezTo>
                  <a:pt x="442170" y="4850386"/>
                  <a:pt x="443622" y="4850684"/>
                  <a:pt x="445074" y="4850684"/>
                </a:cubicBezTo>
                <a:cubicBezTo>
                  <a:pt x="447689" y="4850684"/>
                  <a:pt x="450305" y="4849231"/>
                  <a:pt x="451467" y="4846616"/>
                </a:cubicBezTo>
                <a:lnTo>
                  <a:pt x="460476" y="4827435"/>
                </a:lnTo>
                <a:cubicBezTo>
                  <a:pt x="461317" y="4825652"/>
                  <a:pt x="461639" y="4823954"/>
                  <a:pt x="461639" y="4822502"/>
                </a:cubicBezTo>
                <a:cubicBezTo>
                  <a:pt x="461639" y="4820176"/>
                  <a:pt x="460485" y="4817858"/>
                  <a:pt x="458150" y="4816686"/>
                </a:cubicBezTo>
                <a:cubicBezTo>
                  <a:pt x="440141" y="4806226"/>
                  <a:pt x="418635" y="4801292"/>
                  <a:pt x="398011" y="4801292"/>
                </a:cubicBezTo>
                <a:close/>
                <a:moveTo>
                  <a:pt x="1053743" y="4747249"/>
                </a:moveTo>
                <a:cubicBezTo>
                  <a:pt x="1017716" y="4747249"/>
                  <a:pt x="994181" y="4766420"/>
                  <a:pt x="994181" y="4808264"/>
                </a:cubicBezTo>
                <a:lnTo>
                  <a:pt x="994181" y="4944812"/>
                </a:lnTo>
                <a:cubicBezTo>
                  <a:pt x="994181" y="4948301"/>
                  <a:pt x="996508" y="4950628"/>
                  <a:pt x="999997" y="4950628"/>
                </a:cubicBezTo>
                <a:lnTo>
                  <a:pt x="1025851" y="4950628"/>
                </a:lnTo>
                <a:cubicBezTo>
                  <a:pt x="1029340" y="4950628"/>
                  <a:pt x="1031659" y="4948301"/>
                  <a:pt x="1031659" y="4944812"/>
                </a:cubicBezTo>
                <a:lnTo>
                  <a:pt x="1031659" y="4837319"/>
                </a:lnTo>
                <a:lnTo>
                  <a:pt x="1068558" y="4837319"/>
                </a:lnTo>
                <a:cubicBezTo>
                  <a:pt x="1072338" y="4837319"/>
                  <a:pt x="1074366" y="4834992"/>
                  <a:pt x="1074366" y="4831502"/>
                </a:cubicBezTo>
                <a:lnTo>
                  <a:pt x="1074366" y="4811456"/>
                </a:lnTo>
                <a:cubicBezTo>
                  <a:pt x="1074366" y="4807677"/>
                  <a:pt x="1072338" y="4805359"/>
                  <a:pt x="1068558" y="4805359"/>
                </a:cubicBezTo>
                <a:lnTo>
                  <a:pt x="1031659" y="4805359"/>
                </a:lnTo>
                <a:lnTo>
                  <a:pt x="1031659" y="4802158"/>
                </a:lnTo>
                <a:cubicBezTo>
                  <a:pt x="1031659" y="4786179"/>
                  <a:pt x="1038637" y="4778045"/>
                  <a:pt x="1054617" y="4778045"/>
                </a:cubicBezTo>
                <a:cubicBezTo>
                  <a:pt x="1060425" y="4778045"/>
                  <a:pt x="1066682" y="4779497"/>
                  <a:pt x="1068848" y="4779497"/>
                </a:cubicBezTo>
                <a:cubicBezTo>
                  <a:pt x="1072338" y="4779497"/>
                  <a:pt x="1073790" y="4777467"/>
                  <a:pt x="1074366" y="4773977"/>
                </a:cubicBezTo>
                <a:lnTo>
                  <a:pt x="1077278" y="4758872"/>
                </a:lnTo>
                <a:cubicBezTo>
                  <a:pt x="1077533" y="4757531"/>
                  <a:pt x="1077856" y="4756351"/>
                  <a:pt x="1077856" y="4755094"/>
                </a:cubicBezTo>
                <a:cubicBezTo>
                  <a:pt x="1077856" y="4751868"/>
                  <a:pt x="1076116" y="4750152"/>
                  <a:pt x="1072048" y="4749285"/>
                </a:cubicBezTo>
                <a:cubicBezTo>
                  <a:pt x="1066232" y="4747834"/>
                  <a:pt x="1059941" y="4747249"/>
                  <a:pt x="1053743" y="4747249"/>
                </a:cubicBezTo>
                <a:close/>
                <a:moveTo>
                  <a:pt x="1115151" y="4747131"/>
                </a:moveTo>
                <a:cubicBezTo>
                  <a:pt x="1102947" y="4747139"/>
                  <a:pt x="1095102" y="4754688"/>
                  <a:pt x="1095104" y="4767478"/>
                </a:cubicBezTo>
                <a:cubicBezTo>
                  <a:pt x="1095101" y="4779971"/>
                  <a:pt x="1102947" y="4787811"/>
                  <a:pt x="1116017" y="4787818"/>
                </a:cubicBezTo>
                <a:cubicBezTo>
                  <a:pt x="1127932" y="4787817"/>
                  <a:pt x="1136070" y="4779974"/>
                  <a:pt x="1136065" y="4767481"/>
                </a:cubicBezTo>
                <a:cubicBezTo>
                  <a:pt x="1136070" y="4754690"/>
                  <a:pt x="1127932" y="4747137"/>
                  <a:pt x="1115151" y="4747131"/>
                </a:cubicBezTo>
                <a:close/>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noProof="0"/>
              <a:t>Click icon to add picture</a:t>
            </a:r>
          </a:p>
        </p:txBody>
      </p:sp>
      <p:grpSp>
        <p:nvGrpSpPr>
          <p:cNvPr id="25" name="Logo">
            <a:extLst>
              <a:ext uri="{FF2B5EF4-FFF2-40B4-BE49-F238E27FC236}">
                <a16:creationId xmlns:a16="http://schemas.microsoft.com/office/drawing/2014/main" id="{97899234-8C0A-45D6-866A-B4761ECE529B}"/>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30" name="Forme libre : forme 9">
              <a:extLst>
                <a:ext uri="{FF2B5EF4-FFF2-40B4-BE49-F238E27FC236}">
                  <a16:creationId xmlns:a16="http://schemas.microsoft.com/office/drawing/2014/main" id="{C67ECF22-6217-458A-858C-24E3128A9356}"/>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a:p>
          </p:txBody>
        </p:sp>
        <p:sp>
          <p:nvSpPr>
            <p:cNvPr id="31" name="Forme libre : forme 10">
              <a:extLst>
                <a:ext uri="{FF2B5EF4-FFF2-40B4-BE49-F238E27FC236}">
                  <a16:creationId xmlns:a16="http://schemas.microsoft.com/office/drawing/2014/main" id="{6297ECCB-4021-462B-9058-6BB3DB8689EB}"/>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rgbClr val="7A00E6"/>
            </a:solidFill>
            <a:ln w="7833" cap="flat">
              <a:noFill/>
              <a:prstDash val="solid"/>
              <a:round/>
            </a:ln>
          </p:spPr>
          <p:txBody>
            <a:bodyPr rtlCol="0" anchor="ctr"/>
            <a:lstStyle/>
            <a:p>
              <a:endParaRPr lang="fr-FR">
                <a:solidFill>
                  <a:schemeClr val="accent2"/>
                </a:solidFill>
              </a:endParaRPr>
            </a:p>
          </p:txBody>
        </p:sp>
        <p:sp>
          <p:nvSpPr>
            <p:cNvPr id="32" name="Forme libre : forme 11">
              <a:extLst>
                <a:ext uri="{FF2B5EF4-FFF2-40B4-BE49-F238E27FC236}">
                  <a16:creationId xmlns:a16="http://schemas.microsoft.com/office/drawing/2014/main" id="{BC37E971-C0A4-4F41-A0F5-C70B56A46C81}"/>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rgbClr val="7A00E6"/>
            </a:solidFill>
            <a:ln w="7833" cap="flat">
              <a:noFill/>
              <a:prstDash val="solid"/>
              <a:round/>
            </a:ln>
          </p:spPr>
          <p:txBody>
            <a:bodyPr rtlCol="0" anchor="ctr"/>
            <a:lstStyle/>
            <a:p>
              <a:endParaRPr lang="fr-FR"/>
            </a:p>
          </p:txBody>
        </p:sp>
      </p:grpSp>
      <p:sp>
        <p:nvSpPr>
          <p:cNvPr id="4" name="Date Placeholder 1">
            <a:extLst>
              <a:ext uri="{FF2B5EF4-FFF2-40B4-BE49-F238E27FC236}">
                <a16:creationId xmlns:a16="http://schemas.microsoft.com/office/drawing/2014/main" id="{3ADBFB92-0752-F65E-53E3-34B3DC8F0C7D}"/>
              </a:ext>
            </a:extLst>
          </p:cNvPr>
          <p:cNvSpPr>
            <a:spLocks noGrp="1"/>
          </p:cNvSpPr>
          <p:nvPr>
            <p:ph type="dt" sz="half" idx="27"/>
          </p:nvPr>
        </p:nvSpPr>
        <p:spPr>
          <a:xfrm>
            <a:off x="6124176" y="4827335"/>
            <a:ext cx="1626918" cy="166629"/>
          </a:xfrm>
        </p:spPr>
        <p:txBody>
          <a:bodyPr/>
          <a:lstStyle>
            <a:lvl1pPr algn="ctr">
              <a:defRPr>
                <a:solidFill>
                  <a:schemeClr val="bg1"/>
                </a:solidFill>
              </a:defRPr>
            </a:lvl1pPr>
          </a:lstStyle>
          <a:p>
            <a:fld id="{62B3ADAA-8887-47A3-825F-06C174246084}" type="datetime1">
              <a:rPr lang="en-US" smtClean="0"/>
              <a:t>11/4/2024</a:t>
            </a:fld>
            <a:endParaRPr lang="en-US"/>
          </a:p>
        </p:txBody>
      </p:sp>
      <p:sp>
        <p:nvSpPr>
          <p:cNvPr id="7" name="Footer Placeholder 6">
            <a:extLst>
              <a:ext uri="{FF2B5EF4-FFF2-40B4-BE49-F238E27FC236}">
                <a16:creationId xmlns:a16="http://schemas.microsoft.com/office/drawing/2014/main" id="{E708911E-434A-5DB6-6A94-3A9EF8B896E9}"/>
              </a:ext>
            </a:extLst>
          </p:cNvPr>
          <p:cNvSpPr>
            <a:spLocks noGrp="1"/>
          </p:cNvSpPr>
          <p:nvPr>
            <p:ph type="ftr" sz="quarter" idx="11"/>
          </p:nvPr>
        </p:nvSpPr>
        <p:spPr>
          <a:xfrm>
            <a:off x="1671799" y="5400000"/>
            <a:ext cx="4480560" cy="166630"/>
          </a:xfrm>
        </p:spPr>
        <p:txBody>
          <a:bodyPr/>
          <a:lstStyle/>
          <a:p>
            <a:endParaRPr lang="en-US" dirty="0"/>
          </a:p>
        </p:txBody>
      </p:sp>
      <p:sp>
        <p:nvSpPr>
          <p:cNvPr id="8" name="Slide Number Placeholder 7">
            <a:extLst>
              <a:ext uri="{FF2B5EF4-FFF2-40B4-BE49-F238E27FC236}">
                <a16:creationId xmlns:a16="http://schemas.microsoft.com/office/drawing/2014/main" id="{EE26E462-807E-29BA-FB69-040C1A5A7F8B}"/>
              </a:ext>
            </a:extLst>
          </p:cNvPr>
          <p:cNvSpPr>
            <a:spLocks noGrp="1"/>
          </p:cNvSpPr>
          <p:nvPr>
            <p:ph type="sldNum" sz="quarter" idx="12"/>
          </p:nvPr>
        </p:nvSpPr>
        <p:spPr>
          <a:xfrm>
            <a:off x="8336226" y="5400000"/>
            <a:ext cx="476250" cy="205743"/>
          </a:xfrm>
        </p:spPr>
        <p:txBody>
          <a:bodyPr/>
          <a:lstStyle/>
          <a:p>
            <a:fld id="{6B54B0F7-55DD-40D6-B7F4-70B586885C0B}" type="slidenum">
              <a:rPr lang="en-US" smtClean="0"/>
              <a:pPr/>
              <a:t>‹#›</a:t>
            </a:fld>
            <a:endParaRPr lang="en-US" dirty="0"/>
          </a:p>
        </p:txBody>
      </p:sp>
      <p:cxnSp>
        <p:nvCxnSpPr>
          <p:cNvPr id="2" name="Straight Arrow Connector 1">
            <a:extLst>
              <a:ext uri="{FF2B5EF4-FFF2-40B4-BE49-F238E27FC236}">
                <a16:creationId xmlns:a16="http://schemas.microsoft.com/office/drawing/2014/main" id="{10AAF7E7-E836-DE96-8CC7-F78D02A7358F}"/>
              </a:ext>
            </a:extLst>
          </p:cNvPr>
          <p:cNvCxnSpPr>
            <a:cxnSpLocks/>
          </p:cNvCxnSpPr>
          <p:nvPr userDrawn="1"/>
        </p:nvCxnSpPr>
        <p:spPr>
          <a:xfrm>
            <a:off x="-556260" y="160020"/>
            <a:ext cx="49900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FD4B5C1F-8BF7-4616-EF00-8A5E2F9E7AA0}"/>
              </a:ext>
            </a:extLst>
          </p:cNvPr>
          <p:cNvPicPr>
            <a:picLocks noChangeAspect="1"/>
          </p:cNvPicPr>
          <p:nvPr userDrawn="1"/>
        </p:nvPicPr>
        <p:blipFill>
          <a:blip r:embed="rId2"/>
          <a:stretch>
            <a:fillRect/>
          </a:stretch>
        </p:blipFill>
        <p:spPr>
          <a:xfrm>
            <a:off x="-2169241" y="2507594"/>
            <a:ext cx="307086" cy="622046"/>
          </a:xfrm>
          <a:prstGeom prst="rect">
            <a:avLst/>
          </a:prstGeom>
        </p:spPr>
      </p:pic>
      <p:sp>
        <p:nvSpPr>
          <p:cNvPr id="3" name="TextBox 2">
            <a:extLst>
              <a:ext uri="{FF2B5EF4-FFF2-40B4-BE49-F238E27FC236}">
                <a16:creationId xmlns:a16="http://schemas.microsoft.com/office/drawing/2014/main" id="{4B57CE17-2737-D916-02FE-A4D5C1AC5BFB}"/>
              </a:ext>
            </a:extLst>
          </p:cNvPr>
          <p:cNvSpPr txBox="1"/>
          <p:nvPr userDrawn="1"/>
        </p:nvSpPr>
        <p:spPr>
          <a:xfrm>
            <a:off x="-2436695" y="45636"/>
            <a:ext cx="1786192" cy="5678478"/>
          </a:xfrm>
          <a:prstGeom prst="rect">
            <a:avLst/>
          </a:prstGeom>
          <a:solidFill>
            <a:srgbClr val="F4F2F6"/>
          </a:solidFill>
        </p:spPr>
        <p:txBody>
          <a:bodyPr wrap="square" rtlCol="0">
            <a:spAutoFit/>
          </a:bodyPr>
          <a:lstStyle/>
          <a:p>
            <a:r>
              <a:rPr lang="en-US" sz="1100" b="1" dirty="0"/>
              <a:t>How to add an image:</a:t>
            </a:r>
          </a:p>
          <a:p>
            <a:pPr marL="171450" indent="-171450">
              <a:buFontTx/>
              <a:buChar char="-"/>
            </a:pPr>
            <a:r>
              <a:rPr lang="en-US" sz="1100" dirty="0"/>
              <a:t>Click on the icon inside the image placeholder</a:t>
            </a:r>
          </a:p>
          <a:p>
            <a:pPr marL="171450" indent="-171450">
              <a:buFontTx/>
              <a:buChar char="-"/>
            </a:pPr>
            <a:r>
              <a:rPr lang="en-US" sz="1100" dirty="0"/>
              <a:t>Select the image you want to use from your computer</a:t>
            </a:r>
          </a:p>
          <a:p>
            <a:pPr marL="171450" indent="-171450">
              <a:buFontTx/>
              <a:buChar char="-"/>
            </a:pPr>
            <a:r>
              <a:rPr lang="en-US" sz="1100" dirty="0"/>
              <a:t>Click “Open”</a:t>
            </a:r>
          </a:p>
          <a:p>
            <a:pPr marL="171450" indent="-171450">
              <a:buFontTx/>
              <a:buChar char="-"/>
            </a:pPr>
            <a:r>
              <a:rPr lang="en-US" sz="1100" dirty="0"/>
              <a:t>Adjust or crop the image if necessary by using the button “Crop” in the top ribbon.</a:t>
            </a:r>
          </a:p>
          <a:p>
            <a:pPr marL="171450" indent="-171450">
              <a:buFontTx/>
              <a:buChar char="-"/>
            </a:pPr>
            <a:endParaRPr lang="en-US" sz="1100" dirty="0"/>
          </a:p>
          <a:p>
            <a:pPr marL="0" indent="0">
              <a:buFontTx/>
              <a:buNone/>
            </a:pPr>
            <a:endParaRPr lang="en-US" sz="1100" dirty="0"/>
          </a:p>
          <a:p>
            <a:endParaRPr lang="en-US" sz="1100" dirty="0"/>
          </a:p>
          <a:p>
            <a:endParaRPr lang="en-US" sz="1100" dirty="0"/>
          </a:p>
          <a:p>
            <a:r>
              <a:rPr lang="en-US" sz="1100" b="1" dirty="0"/>
              <a:t>Add Alt Text or mark as decorative:</a:t>
            </a:r>
          </a:p>
          <a:p>
            <a:pPr marL="171450" indent="-171450">
              <a:buFontTx/>
              <a:buChar char="-"/>
            </a:pPr>
            <a:r>
              <a:rPr lang="en-US" sz="1100" dirty="0"/>
              <a:t>Right click on the image and select “View Alt Text”.</a:t>
            </a:r>
          </a:p>
          <a:p>
            <a:pPr marL="171450" indent="-171450">
              <a:buFontTx/>
              <a:buChar char="-"/>
            </a:pPr>
            <a:r>
              <a:rPr lang="en-US" sz="1100" dirty="0"/>
              <a:t>Type in the blank field that appears on the right of the slide</a:t>
            </a:r>
          </a:p>
          <a:p>
            <a:pPr marL="171450" indent="-171450">
              <a:buFontTx/>
              <a:buChar char="-"/>
            </a:pPr>
            <a:r>
              <a:rPr lang="en-US" sz="1100" dirty="0"/>
              <a:t>If Alt Text isn’t relevant, tick the box to “Mark element as decorative”</a:t>
            </a:r>
          </a:p>
        </p:txBody>
      </p:sp>
    </p:spTree>
    <p:extLst>
      <p:ext uri="{BB962C8B-B14F-4D97-AF65-F5344CB8AC3E}">
        <p14:creationId xmlns:p14="http://schemas.microsoft.com/office/powerpoint/2010/main" val="30075104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ext over Image (White logo)">
    <p:bg>
      <p:bgPr>
        <a:solidFill>
          <a:schemeClr val="accent1"/>
        </a:solidFill>
        <a:effectLst/>
      </p:bgPr>
    </p:bg>
    <p:spTree>
      <p:nvGrpSpPr>
        <p:cNvPr id="1" name=""/>
        <p:cNvGrpSpPr/>
        <p:nvPr/>
      </p:nvGrpSpPr>
      <p:grpSpPr>
        <a:xfrm>
          <a:off x="0" y="0"/>
          <a:ext cx="0" cy="0"/>
          <a:chOff x="0" y="0"/>
          <a:chExt cx="0" cy="0"/>
        </a:xfrm>
      </p:grpSpPr>
      <p:sp>
        <p:nvSpPr>
          <p:cNvPr id="11" name="Title 5">
            <a:extLst>
              <a:ext uri="{FF2B5EF4-FFF2-40B4-BE49-F238E27FC236}">
                <a16:creationId xmlns:a16="http://schemas.microsoft.com/office/drawing/2014/main" id="{D0DC34D5-0208-3DCE-0EFF-6A5F3F4ABDAD}"/>
              </a:ext>
            </a:extLst>
          </p:cNvPr>
          <p:cNvSpPr>
            <a:spLocks noGrp="1"/>
          </p:cNvSpPr>
          <p:nvPr>
            <p:ph type="title" hasCustomPrompt="1"/>
          </p:nvPr>
        </p:nvSpPr>
        <p:spPr>
          <a:xfrm>
            <a:off x="5083918" y="1321347"/>
            <a:ext cx="3712305" cy="720000"/>
          </a:xfrm>
        </p:spPr>
        <p:txBody>
          <a:bodyPr vert="horz" lIns="0" tIns="0" rIns="0" bIns="0" rtlCol="0" anchor="b">
            <a:noAutofit/>
          </a:bodyPr>
          <a:lstStyle>
            <a:lvl1pPr>
              <a:defRPr lang="fr-FR" sz="2200" noProof="0" dirty="0">
                <a:solidFill>
                  <a:schemeClr val="bg2"/>
                </a:solidFill>
                <a:effectLst>
                  <a:outerShdw blurRad="127000" sx="102000" sy="102000" algn="ctr" rotWithShape="0">
                    <a:prstClr val="black">
                      <a:alpha val="25000"/>
                    </a:prstClr>
                  </a:outerShdw>
                </a:effectLst>
              </a:defRPr>
            </a:lvl1pPr>
          </a:lstStyle>
          <a:p>
            <a:pPr marL="0" lvl="0" indent="0">
              <a:lnSpc>
                <a:spcPct val="96000"/>
              </a:lnSpc>
              <a:spcBef>
                <a:spcPts val="0"/>
              </a:spcBef>
              <a:spcAft>
                <a:spcPts val="1000"/>
              </a:spcAft>
              <a:buFont typeface="Arial" panose="020B0604020202020204" pitchFamily="34" charset="0"/>
            </a:pPr>
            <a:r>
              <a:rPr lang="fr-FR" noProof="0" dirty="0"/>
              <a:t>Cliquez pour modifier les styles du texte du masque</a:t>
            </a:r>
          </a:p>
        </p:txBody>
      </p:sp>
      <p:sp>
        <p:nvSpPr>
          <p:cNvPr id="9" name="Text placeholder 2">
            <a:extLst>
              <a:ext uri="{FF2B5EF4-FFF2-40B4-BE49-F238E27FC236}">
                <a16:creationId xmlns:a16="http://schemas.microsoft.com/office/drawing/2014/main" id="{0B90B88F-38E1-44C8-9D6F-1A9BFFE001D7}"/>
              </a:ext>
            </a:extLst>
          </p:cNvPr>
          <p:cNvSpPr>
            <a:spLocks noGrp="1"/>
          </p:cNvSpPr>
          <p:nvPr>
            <p:ph type="body" sz="quarter" idx="24"/>
          </p:nvPr>
        </p:nvSpPr>
        <p:spPr>
          <a:xfrm>
            <a:off x="5083918" y="2186523"/>
            <a:ext cx="3712306" cy="1049438"/>
          </a:xfrm>
        </p:spPr>
        <p:txBody>
          <a:bodyPr anchor="t">
            <a:noAutofit/>
          </a:bodyPr>
          <a:lstStyle>
            <a:lvl1pPr algn="l">
              <a:lnSpc>
                <a:spcPct val="96000"/>
              </a:lnSpc>
              <a:spcAft>
                <a:spcPts val="1000"/>
              </a:spcAft>
              <a:defRPr lang="fr-FR" sz="3600" b="0" i="1" kern="1200" dirty="0" err="1" smtClean="0">
                <a:solidFill>
                  <a:schemeClr val="bg2"/>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Georgia" panose="02040502050405020303" pitchFamily="18" charset="0"/>
              </a:defRPr>
            </a:lvl1pPr>
            <a:lvl2pPr marL="0" indent="0" algn="l">
              <a:lnSpc>
                <a:spcPct val="90000"/>
              </a:lnSpc>
              <a:buFont typeface="Arial" panose="020B0604020202020204" pitchFamily="34" charset="0"/>
              <a:buNone/>
              <a:defRPr lang="en-US" sz="3600" b="0" i="1" kern="1200" noProof="0" dirty="0">
                <a:solidFill>
                  <a:schemeClr val="bg1"/>
                </a:solidFill>
                <a:effectLst>
                  <a:outerShdw blurRad="127000" sx="105000" sy="105000" algn="ctr" rotWithShape="0">
                    <a:prstClr val="black">
                      <a:alpha val="9957"/>
                    </a:prstClr>
                  </a:outerShdw>
                </a:effectLst>
                <a:latin typeface="Georgia" panose="02040502050405020303" pitchFamily="18" charset="0"/>
                <a:ea typeface="Verdana" panose="020B0604030504040204" pitchFamily="34" charset="0"/>
                <a:cs typeface="Verdana" panose="020B0604030504040204" pitchFamily="34" charset="0"/>
              </a:defRPr>
            </a:lvl2pPr>
            <a:lvl3pPr algn="l">
              <a:lnSpc>
                <a:spcPct val="100000"/>
              </a:lnSpc>
              <a:spcBef>
                <a:spcPts val="1000"/>
              </a:spcBef>
              <a:defRPr sz="1400">
                <a:solidFill>
                  <a:schemeClr val="bg1"/>
                </a:solidFill>
                <a:effectLst>
                  <a:outerShdw blurRad="127000" sx="102000" sy="102000" algn="ctr" rotWithShape="0">
                    <a:prstClr val="black">
                      <a:alpha val="25000"/>
                    </a:prstClr>
                  </a:outerShdw>
                </a:effectLst>
              </a:defRPr>
            </a:lvl3pPr>
          </a:lstStyle>
          <a:p>
            <a:pPr marL="571500" lvl="0" indent="-571500" algn="l" defTabSz="685800" rtl="0" eaLnBrk="1" latinLnBrk="0" hangingPunct="1">
              <a:lnSpc>
                <a:spcPct val="90000"/>
              </a:lnSpc>
              <a:spcBef>
                <a:spcPts val="0"/>
              </a:spcBef>
            </a:pPr>
            <a:r>
              <a:rPr lang="en-US" noProof="0"/>
              <a:t>Click to edit Master text styles</a:t>
            </a:r>
          </a:p>
        </p:txBody>
      </p:sp>
      <p:sp>
        <p:nvSpPr>
          <p:cNvPr id="12" name="Text placeholder 3">
            <a:extLst>
              <a:ext uri="{FF2B5EF4-FFF2-40B4-BE49-F238E27FC236}">
                <a16:creationId xmlns:a16="http://schemas.microsoft.com/office/drawing/2014/main" id="{9F6585BF-F3F3-4500-9CFA-EF0D9041ED53}"/>
              </a:ext>
            </a:extLst>
          </p:cNvPr>
          <p:cNvSpPr>
            <a:spLocks noGrp="1"/>
          </p:cNvSpPr>
          <p:nvPr>
            <p:ph type="body" sz="quarter" idx="25"/>
          </p:nvPr>
        </p:nvSpPr>
        <p:spPr>
          <a:xfrm>
            <a:off x="5083918" y="3296919"/>
            <a:ext cx="3712306" cy="532899"/>
          </a:xfrm>
        </p:spPr>
        <p:txBody>
          <a:bodyPr anchor="t">
            <a:noAutofit/>
          </a:bodyPr>
          <a:lstStyle>
            <a:lvl1pPr algn="l">
              <a:lnSpc>
                <a:spcPct val="96000"/>
              </a:lnSpc>
              <a:spcAft>
                <a:spcPts val="1000"/>
              </a:spcAft>
              <a:defRPr lang="fr-FR" sz="1400" b="0" i="0" kern="1200" dirty="0" err="1" smtClean="0">
                <a:solidFill>
                  <a:schemeClr val="bg2"/>
                </a:solidFill>
                <a:effectLst>
                  <a:outerShdw blurRad="127000" sx="102000" sy="102000" algn="ctr" rotWithShape="0">
                    <a:prstClr val="black">
                      <a:alpha val="25000"/>
                    </a:prstClr>
                  </a:outerShdw>
                </a:effectLst>
                <a:latin typeface="+mj-lt"/>
                <a:ea typeface="Verdana" panose="020B0604030504040204" pitchFamily="34" charset="0"/>
                <a:cs typeface="Georgia" panose="02040502050405020303" pitchFamily="18" charset="0"/>
              </a:defRPr>
            </a:lvl1pPr>
            <a:lvl2pPr algn="l">
              <a:lnSpc>
                <a:spcPct val="90000"/>
              </a:lnSpc>
              <a:defRPr lang="en-US" sz="1400" b="0" i="0" kern="1200" noProof="0" dirty="0">
                <a:solidFill>
                  <a:schemeClr val="bg1"/>
                </a:solidFill>
                <a:effectLst>
                  <a:outerShdw blurRad="127000" sx="105000" sy="105000" algn="ctr" rotWithShape="0">
                    <a:prstClr val="black">
                      <a:alpha val="9957"/>
                    </a:prstClr>
                  </a:outerShdw>
                </a:effectLst>
                <a:latin typeface="+mj-lt"/>
                <a:ea typeface="Verdana" panose="020B0604030504040204" pitchFamily="34" charset="0"/>
                <a:cs typeface="Verdana" panose="020B0604030504040204" pitchFamily="34" charset="0"/>
              </a:defRPr>
            </a:lvl2pPr>
            <a:lvl3pPr algn="l">
              <a:lnSpc>
                <a:spcPct val="100000"/>
              </a:lnSpc>
              <a:spcBef>
                <a:spcPts val="1000"/>
              </a:spcBef>
              <a:defRPr lang="en-US" sz="1400" b="0" i="0" kern="1200" noProof="0" dirty="0">
                <a:solidFill>
                  <a:schemeClr val="bg1"/>
                </a:solidFill>
                <a:effectLst>
                  <a:outerShdw blurRad="127000" sx="105000" sy="105000" algn="ctr" rotWithShape="0">
                    <a:prstClr val="black">
                      <a:alpha val="9957"/>
                    </a:prstClr>
                  </a:outerShdw>
                </a:effectLst>
                <a:latin typeface="Verdana" panose="020B0604030504040204" pitchFamily="34" charset="0"/>
                <a:ea typeface="Verdana" panose="020B0604030504040204" pitchFamily="34" charset="0"/>
                <a:cs typeface="Verdana" panose="020B0604030504040204" pitchFamily="34" charset="0"/>
              </a:defRPr>
            </a:lvl3pPr>
          </a:lstStyle>
          <a:p>
            <a:pPr marL="0" lvl="0" indent="0" algn="l" defTabSz="685800" rtl="0" eaLnBrk="1" latinLnBrk="0" hangingPunct="1">
              <a:lnSpc>
                <a:spcPct val="100000"/>
              </a:lnSpc>
              <a:spcBef>
                <a:spcPts val="1000"/>
              </a:spcBef>
              <a:buFont typeface="Arial" panose="020B0604020202020204" pitchFamily="34" charset="0"/>
              <a:buNone/>
            </a:pPr>
            <a:r>
              <a:rPr lang="en-US" noProof="0"/>
              <a:t>Click to edit Master text styles</a:t>
            </a:r>
          </a:p>
        </p:txBody>
      </p:sp>
      <p:sp>
        <p:nvSpPr>
          <p:cNvPr id="19" name="Picture Placeholder 1">
            <a:extLst>
              <a:ext uri="{FF2B5EF4-FFF2-40B4-BE49-F238E27FC236}">
                <a16:creationId xmlns:a16="http://schemas.microsoft.com/office/drawing/2014/main" id="{6C677BCD-ED1F-4B13-88E6-B887B5050526}"/>
              </a:ext>
            </a:extLst>
          </p:cNvPr>
          <p:cNvSpPr>
            <a:spLocks noGrp="1"/>
          </p:cNvSpPr>
          <p:nvPr>
            <p:ph type="pic" sz="quarter" idx="17"/>
          </p:nvPr>
        </p:nvSpPr>
        <p:spPr>
          <a:xfrm>
            <a:off x="1" y="0"/>
            <a:ext cx="4781135" cy="5143500"/>
          </a:xfrm>
          <a:custGeom>
            <a:avLst/>
            <a:gdLst>
              <a:gd name="connsiteX0" fmla="*/ 351363 w 4781135"/>
              <a:gd name="connsiteY0" fmla="*/ 4913481 h 5143500"/>
              <a:gd name="connsiteX1" fmla="*/ 331613 w 4781135"/>
              <a:gd name="connsiteY1" fmla="*/ 4933530 h 5143500"/>
              <a:gd name="connsiteX2" fmla="*/ 352237 w 4781135"/>
              <a:gd name="connsiteY2" fmla="*/ 4953582 h 5143500"/>
              <a:gd name="connsiteX3" fmla="*/ 371987 w 4781135"/>
              <a:gd name="connsiteY3" fmla="*/ 4933533 h 5143500"/>
              <a:gd name="connsiteX4" fmla="*/ 351363 w 4781135"/>
              <a:gd name="connsiteY4" fmla="*/ 4913481 h 5143500"/>
              <a:gd name="connsiteX5" fmla="*/ 891920 w 4781135"/>
              <a:gd name="connsiteY5" fmla="*/ 4837319 h 5143500"/>
              <a:gd name="connsiteX6" fmla="*/ 927648 w 4781135"/>
              <a:gd name="connsiteY6" fmla="*/ 4877990 h 5143500"/>
              <a:gd name="connsiteX7" fmla="*/ 893949 w 4781135"/>
              <a:gd name="connsiteY7" fmla="*/ 4918669 h 5143500"/>
              <a:gd name="connsiteX8" fmla="*/ 858212 w 4781135"/>
              <a:gd name="connsiteY8" fmla="*/ 4877990 h 5143500"/>
              <a:gd name="connsiteX9" fmla="*/ 891920 w 4781135"/>
              <a:gd name="connsiteY9" fmla="*/ 4837319 h 5143500"/>
              <a:gd name="connsiteX10" fmla="*/ 559545 w 4781135"/>
              <a:gd name="connsiteY10" fmla="*/ 4837319 h 5143500"/>
              <a:gd name="connsiteX11" fmla="*/ 579303 w 4781135"/>
              <a:gd name="connsiteY11" fmla="*/ 4839934 h 5143500"/>
              <a:gd name="connsiteX12" fmla="*/ 586562 w 4781135"/>
              <a:gd name="connsiteY12" fmla="*/ 4847771 h 5143500"/>
              <a:gd name="connsiteX13" fmla="*/ 586562 w 4781135"/>
              <a:gd name="connsiteY13" fmla="*/ 4908209 h 5143500"/>
              <a:gd name="connsiteX14" fmla="*/ 579303 w 4781135"/>
              <a:gd name="connsiteY14" fmla="*/ 4916053 h 5143500"/>
              <a:gd name="connsiteX15" fmla="*/ 559545 w 4781135"/>
              <a:gd name="connsiteY15" fmla="*/ 4918669 h 5143500"/>
              <a:gd name="connsiteX16" fmla="*/ 523519 w 4781135"/>
              <a:gd name="connsiteY16" fmla="*/ 4877990 h 5143500"/>
              <a:gd name="connsiteX17" fmla="*/ 559545 w 4781135"/>
              <a:gd name="connsiteY17" fmla="*/ 4837319 h 5143500"/>
              <a:gd name="connsiteX18" fmla="*/ 1101680 w 4781135"/>
              <a:gd name="connsiteY18" fmla="*/ 4805359 h 5143500"/>
              <a:gd name="connsiteX19" fmla="*/ 1095864 w 4781135"/>
              <a:gd name="connsiteY19" fmla="*/ 4811167 h 5143500"/>
              <a:gd name="connsiteX20" fmla="*/ 1095864 w 4781135"/>
              <a:gd name="connsiteY20" fmla="*/ 4944812 h 5143500"/>
              <a:gd name="connsiteX21" fmla="*/ 1101680 w 4781135"/>
              <a:gd name="connsiteY21" fmla="*/ 4950628 h 5143500"/>
              <a:gd name="connsiteX22" fmla="*/ 1127823 w 4781135"/>
              <a:gd name="connsiteY22" fmla="*/ 4950628 h 5143500"/>
              <a:gd name="connsiteX23" fmla="*/ 1133640 w 4781135"/>
              <a:gd name="connsiteY23" fmla="*/ 4944812 h 5143500"/>
              <a:gd name="connsiteX24" fmla="*/ 1133640 w 4781135"/>
              <a:gd name="connsiteY24" fmla="*/ 4811167 h 5143500"/>
              <a:gd name="connsiteX25" fmla="*/ 1127823 w 4781135"/>
              <a:gd name="connsiteY25" fmla="*/ 4805359 h 5143500"/>
              <a:gd name="connsiteX26" fmla="*/ 891920 w 4781135"/>
              <a:gd name="connsiteY26" fmla="*/ 4802455 h 5143500"/>
              <a:gd name="connsiteX27" fmla="*/ 819859 w 4781135"/>
              <a:gd name="connsiteY27" fmla="*/ 4877990 h 5143500"/>
              <a:gd name="connsiteX28" fmla="*/ 893949 w 4781135"/>
              <a:gd name="connsiteY28" fmla="*/ 4953533 h 5143500"/>
              <a:gd name="connsiteX29" fmla="*/ 966000 w 4781135"/>
              <a:gd name="connsiteY29" fmla="*/ 4877990 h 5143500"/>
              <a:gd name="connsiteX30" fmla="*/ 891920 w 4781135"/>
              <a:gd name="connsiteY30" fmla="*/ 4802455 h 5143500"/>
              <a:gd name="connsiteX31" fmla="*/ 725443 w 4781135"/>
              <a:gd name="connsiteY31" fmla="*/ 4802455 h 5143500"/>
              <a:gd name="connsiteX32" fmla="*/ 667045 w 4781135"/>
              <a:gd name="connsiteY32" fmla="*/ 4812907 h 5143500"/>
              <a:gd name="connsiteX33" fmla="*/ 659777 w 4781135"/>
              <a:gd name="connsiteY33" fmla="*/ 4824531 h 5143500"/>
              <a:gd name="connsiteX34" fmla="*/ 659777 w 4781135"/>
              <a:gd name="connsiteY34" fmla="*/ 4944812 h 5143500"/>
              <a:gd name="connsiteX35" fmla="*/ 665593 w 4781135"/>
              <a:gd name="connsiteY35" fmla="*/ 4950628 h 5143500"/>
              <a:gd name="connsiteX36" fmla="*/ 691736 w 4781135"/>
              <a:gd name="connsiteY36" fmla="*/ 4950628 h 5143500"/>
              <a:gd name="connsiteX37" fmla="*/ 697552 w 4781135"/>
              <a:gd name="connsiteY37" fmla="*/ 4944812 h 5143500"/>
              <a:gd name="connsiteX38" fmla="*/ 697552 w 4781135"/>
              <a:gd name="connsiteY38" fmla="*/ 4847194 h 5143500"/>
              <a:gd name="connsiteX39" fmla="*/ 704522 w 4781135"/>
              <a:gd name="connsiteY39" fmla="*/ 4839636 h 5143500"/>
              <a:gd name="connsiteX40" fmla="*/ 726020 w 4781135"/>
              <a:gd name="connsiteY40" fmla="*/ 4837319 h 5143500"/>
              <a:gd name="connsiteX41" fmla="*/ 754202 w 4781135"/>
              <a:gd name="connsiteY41" fmla="*/ 4862009 h 5143500"/>
              <a:gd name="connsiteX42" fmla="*/ 754202 w 4781135"/>
              <a:gd name="connsiteY42" fmla="*/ 4944812 h 5143500"/>
              <a:gd name="connsiteX43" fmla="*/ 760018 w 4781135"/>
              <a:gd name="connsiteY43" fmla="*/ 4950628 h 5143500"/>
              <a:gd name="connsiteX44" fmla="*/ 786160 w 4781135"/>
              <a:gd name="connsiteY44" fmla="*/ 4950628 h 5143500"/>
              <a:gd name="connsiteX45" fmla="*/ 791976 w 4781135"/>
              <a:gd name="connsiteY45" fmla="*/ 4944812 h 5143500"/>
              <a:gd name="connsiteX46" fmla="*/ 791976 w 4781135"/>
              <a:gd name="connsiteY46" fmla="*/ 4857068 h 5143500"/>
              <a:gd name="connsiteX47" fmla="*/ 725443 w 4781135"/>
              <a:gd name="connsiteY47" fmla="*/ 4802455 h 5143500"/>
              <a:gd name="connsiteX48" fmla="*/ 559834 w 4781135"/>
              <a:gd name="connsiteY48" fmla="*/ 4802455 h 5143500"/>
              <a:gd name="connsiteX49" fmla="*/ 485166 w 4781135"/>
              <a:gd name="connsiteY49" fmla="*/ 4877990 h 5143500"/>
              <a:gd name="connsiteX50" fmla="*/ 559256 w 4781135"/>
              <a:gd name="connsiteY50" fmla="*/ 4953533 h 5143500"/>
              <a:gd name="connsiteX51" fmla="*/ 617068 w 4781135"/>
              <a:gd name="connsiteY51" fmla="*/ 4941908 h 5143500"/>
              <a:gd name="connsiteX52" fmla="*/ 624336 w 4781135"/>
              <a:gd name="connsiteY52" fmla="*/ 4930284 h 5143500"/>
              <a:gd name="connsiteX53" fmla="*/ 624336 w 4781135"/>
              <a:gd name="connsiteY53" fmla="*/ 4824821 h 5143500"/>
              <a:gd name="connsiteX54" fmla="*/ 617068 w 4781135"/>
              <a:gd name="connsiteY54" fmla="*/ 4813204 h 5143500"/>
              <a:gd name="connsiteX55" fmla="*/ 559834 w 4781135"/>
              <a:gd name="connsiteY55" fmla="*/ 4802455 h 5143500"/>
              <a:gd name="connsiteX56" fmla="*/ 398011 w 4781135"/>
              <a:gd name="connsiteY56" fmla="*/ 4801292 h 5143500"/>
              <a:gd name="connsiteX57" fmla="*/ 334092 w 4781135"/>
              <a:gd name="connsiteY57" fmla="*/ 4853587 h 5143500"/>
              <a:gd name="connsiteX58" fmla="*/ 427643 w 4781135"/>
              <a:gd name="connsiteY58" fmla="*/ 4934063 h 5143500"/>
              <a:gd name="connsiteX59" fmla="*/ 425903 w 4781135"/>
              <a:gd name="connsiteY59" fmla="*/ 4944812 h 5143500"/>
              <a:gd name="connsiteX60" fmla="*/ 425613 w 4781135"/>
              <a:gd name="connsiteY60" fmla="*/ 4946561 h 5143500"/>
              <a:gd name="connsiteX61" fmla="*/ 429969 w 4781135"/>
              <a:gd name="connsiteY61" fmla="*/ 4950628 h 5143500"/>
              <a:gd name="connsiteX62" fmla="*/ 456121 w 4781135"/>
              <a:gd name="connsiteY62" fmla="*/ 4950628 h 5143500"/>
              <a:gd name="connsiteX63" fmla="*/ 463668 w 4781135"/>
              <a:gd name="connsiteY63" fmla="*/ 4944812 h 5143500"/>
              <a:gd name="connsiteX64" fmla="*/ 465994 w 4781135"/>
              <a:gd name="connsiteY64" fmla="*/ 4928255 h 5143500"/>
              <a:gd name="connsiteX65" fmla="*/ 372445 w 4781135"/>
              <a:gd name="connsiteY65" fmla="*/ 4850972 h 5143500"/>
              <a:gd name="connsiteX66" fmla="*/ 396847 w 4781135"/>
              <a:gd name="connsiteY66" fmla="*/ 4836444 h 5143500"/>
              <a:gd name="connsiteX67" fmla="*/ 440718 w 4781135"/>
              <a:gd name="connsiteY67" fmla="*/ 4849520 h 5143500"/>
              <a:gd name="connsiteX68" fmla="*/ 445074 w 4781135"/>
              <a:gd name="connsiteY68" fmla="*/ 4850684 h 5143500"/>
              <a:gd name="connsiteX69" fmla="*/ 451467 w 4781135"/>
              <a:gd name="connsiteY69" fmla="*/ 4846616 h 5143500"/>
              <a:gd name="connsiteX70" fmla="*/ 460476 w 4781135"/>
              <a:gd name="connsiteY70" fmla="*/ 4827435 h 5143500"/>
              <a:gd name="connsiteX71" fmla="*/ 461639 w 4781135"/>
              <a:gd name="connsiteY71" fmla="*/ 4822502 h 5143500"/>
              <a:gd name="connsiteX72" fmla="*/ 458150 w 4781135"/>
              <a:gd name="connsiteY72" fmla="*/ 4816686 h 5143500"/>
              <a:gd name="connsiteX73" fmla="*/ 398011 w 4781135"/>
              <a:gd name="connsiteY73" fmla="*/ 4801292 h 5143500"/>
              <a:gd name="connsiteX74" fmla="*/ 1053743 w 4781135"/>
              <a:gd name="connsiteY74" fmla="*/ 4747249 h 5143500"/>
              <a:gd name="connsiteX75" fmla="*/ 994181 w 4781135"/>
              <a:gd name="connsiteY75" fmla="*/ 4808264 h 5143500"/>
              <a:gd name="connsiteX76" fmla="*/ 994181 w 4781135"/>
              <a:gd name="connsiteY76" fmla="*/ 4944812 h 5143500"/>
              <a:gd name="connsiteX77" fmla="*/ 999997 w 4781135"/>
              <a:gd name="connsiteY77" fmla="*/ 4950628 h 5143500"/>
              <a:gd name="connsiteX78" fmla="*/ 1025851 w 4781135"/>
              <a:gd name="connsiteY78" fmla="*/ 4950628 h 5143500"/>
              <a:gd name="connsiteX79" fmla="*/ 1031659 w 4781135"/>
              <a:gd name="connsiteY79" fmla="*/ 4944812 h 5143500"/>
              <a:gd name="connsiteX80" fmla="*/ 1031659 w 4781135"/>
              <a:gd name="connsiteY80" fmla="*/ 4837319 h 5143500"/>
              <a:gd name="connsiteX81" fmla="*/ 1068558 w 4781135"/>
              <a:gd name="connsiteY81" fmla="*/ 4837319 h 5143500"/>
              <a:gd name="connsiteX82" fmla="*/ 1074366 w 4781135"/>
              <a:gd name="connsiteY82" fmla="*/ 4831502 h 5143500"/>
              <a:gd name="connsiteX83" fmla="*/ 1074366 w 4781135"/>
              <a:gd name="connsiteY83" fmla="*/ 4811456 h 5143500"/>
              <a:gd name="connsiteX84" fmla="*/ 1068558 w 4781135"/>
              <a:gd name="connsiteY84" fmla="*/ 4805359 h 5143500"/>
              <a:gd name="connsiteX85" fmla="*/ 1031659 w 4781135"/>
              <a:gd name="connsiteY85" fmla="*/ 4805359 h 5143500"/>
              <a:gd name="connsiteX86" fmla="*/ 1031659 w 4781135"/>
              <a:gd name="connsiteY86" fmla="*/ 4802158 h 5143500"/>
              <a:gd name="connsiteX87" fmla="*/ 1054617 w 4781135"/>
              <a:gd name="connsiteY87" fmla="*/ 4778045 h 5143500"/>
              <a:gd name="connsiteX88" fmla="*/ 1068848 w 4781135"/>
              <a:gd name="connsiteY88" fmla="*/ 4779497 h 5143500"/>
              <a:gd name="connsiteX89" fmla="*/ 1074366 w 4781135"/>
              <a:gd name="connsiteY89" fmla="*/ 4773977 h 5143500"/>
              <a:gd name="connsiteX90" fmla="*/ 1077278 w 4781135"/>
              <a:gd name="connsiteY90" fmla="*/ 4758872 h 5143500"/>
              <a:gd name="connsiteX91" fmla="*/ 1077856 w 4781135"/>
              <a:gd name="connsiteY91" fmla="*/ 4755094 h 5143500"/>
              <a:gd name="connsiteX92" fmla="*/ 1072048 w 4781135"/>
              <a:gd name="connsiteY92" fmla="*/ 4749285 h 5143500"/>
              <a:gd name="connsiteX93" fmla="*/ 1053743 w 4781135"/>
              <a:gd name="connsiteY93" fmla="*/ 4747249 h 5143500"/>
              <a:gd name="connsiteX94" fmla="*/ 1115151 w 4781135"/>
              <a:gd name="connsiteY94" fmla="*/ 4747131 h 5143500"/>
              <a:gd name="connsiteX95" fmla="*/ 1095104 w 4781135"/>
              <a:gd name="connsiteY95" fmla="*/ 4767478 h 5143500"/>
              <a:gd name="connsiteX96" fmla="*/ 1116017 w 4781135"/>
              <a:gd name="connsiteY96" fmla="*/ 4787818 h 5143500"/>
              <a:gd name="connsiteX97" fmla="*/ 1136065 w 4781135"/>
              <a:gd name="connsiteY97" fmla="*/ 4767481 h 5143500"/>
              <a:gd name="connsiteX98" fmla="*/ 1115151 w 4781135"/>
              <a:gd name="connsiteY98" fmla="*/ 4747131 h 5143500"/>
              <a:gd name="connsiteX99" fmla="*/ 0 w 4781135"/>
              <a:gd name="connsiteY99" fmla="*/ 0 h 5143500"/>
              <a:gd name="connsiteX100" fmla="*/ 3673235 w 4781135"/>
              <a:gd name="connsiteY100" fmla="*/ 0 h 5143500"/>
              <a:gd name="connsiteX101" fmla="*/ 3843349 w 4781135"/>
              <a:gd name="connsiteY101" fmla="*/ 145970 h 5143500"/>
              <a:gd name="connsiteX102" fmla="*/ 4781135 w 4781135"/>
              <a:gd name="connsiteY102" fmla="*/ 2622891 h 5143500"/>
              <a:gd name="connsiteX103" fmla="*/ 3861453 w 4781135"/>
              <a:gd name="connsiteY103" fmla="*/ 5081299 h 5143500"/>
              <a:gd name="connsiteX104" fmla="*/ 3792118 w 4781135"/>
              <a:gd name="connsiteY104" fmla="*/ 5143500 h 5143500"/>
              <a:gd name="connsiteX105" fmla="*/ 0 w 4781135"/>
              <a:gd name="connsiteY10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4781135" h="5143500">
                <a:moveTo>
                  <a:pt x="351363" y="4913481"/>
                </a:moveTo>
                <a:cubicBezTo>
                  <a:pt x="339456" y="4913486"/>
                  <a:pt x="331612" y="4921037"/>
                  <a:pt x="331613" y="4933530"/>
                </a:cubicBezTo>
                <a:cubicBezTo>
                  <a:pt x="331608" y="4945734"/>
                  <a:pt x="339456" y="4953580"/>
                  <a:pt x="352237" y="4953582"/>
                </a:cubicBezTo>
                <a:cubicBezTo>
                  <a:pt x="364153" y="4953577"/>
                  <a:pt x="371990" y="4945737"/>
                  <a:pt x="371987" y="4933533"/>
                </a:cubicBezTo>
                <a:cubicBezTo>
                  <a:pt x="371995" y="4921039"/>
                  <a:pt x="364153" y="4913482"/>
                  <a:pt x="351363" y="4913481"/>
                </a:cubicBezTo>
                <a:close/>
                <a:moveTo>
                  <a:pt x="891920" y="4837319"/>
                </a:moveTo>
                <a:cubicBezTo>
                  <a:pt x="913418" y="4837319"/>
                  <a:pt x="927648" y="4851260"/>
                  <a:pt x="927648" y="4877990"/>
                </a:cubicBezTo>
                <a:cubicBezTo>
                  <a:pt x="927648" y="4904719"/>
                  <a:pt x="913418" y="4918669"/>
                  <a:pt x="893949" y="4918669"/>
                </a:cubicBezTo>
                <a:cubicBezTo>
                  <a:pt x="872451" y="4918669"/>
                  <a:pt x="858212" y="4904719"/>
                  <a:pt x="858212" y="4877990"/>
                </a:cubicBezTo>
                <a:cubicBezTo>
                  <a:pt x="858212" y="4851260"/>
                  <a:pt x="872451" y="4837319"/>
                  <a:pt x="891920" y="4837319"/>
                </a:cubicBezTo>
                <a:close/>
                <a:moveTo>
                  <a:pt x="559545" y="4837319"/>
                </a:moveTo>
                <a:cubicBezTo>
                  <a:pt x="567390" y="4837319"/>
                  <a:pt x="572909" y="4838184"/>
                  <a:pt x="579303" y="4839934"/>
                </a:cubicBezTo>
                <a:cubicBezTo>
                  <a:pt x="584244" y="4841386"/>
                  <a:pt x="586562" y="4843414"/>
                  <a:pt x="586562" y="4847771"/>
                </a:cubicBezTo>
                <a:lnTo>
                  <a:pt x="586562" y="4908209"/>
                </a:lnTo>
                <a:cubicBezTo>
                  <a:pt x="586562" y="4912564"/>
                  <a:pt x="584244" y="4914601"/>
                  <a:pt x="579303" y="4916053"/>
                </a:cubicBezTo>
                <a:cubicBezTo>
                  <a:pt x="572909" y="4917794"/>
                  <a:pt x="567390" y="4918669"/>
                  <a:pt x="559545" y="4918669"/>
                </a:cubicBezTo>
                <a:cubicBezTo>
                  <a:pt x="540950" y="4918669"/>
                  <a:pt x="523519" y="4907623"/>
                  <a:pt x="523519" y="4877990"/>
                </a:cubicBezTo>
                <a:cubicBezTo>
                  <a:pt x="523519" y="4848356"/>
                  <a:pt x="540950" y="4837319"/>
                  <a:pt x="559545" y="4837319"/>
                </a:cubicBezTo>
                <a:close/>
                <a:moveTo>
                  <a:pt x="1101680" y="4805359"/>
                </a:moveTo>
                <a:cubicBezTo>
                  <a:pt x="1098191" y="4805359"/>
                  <a:pt x="1095864" y="4807677"/>
                  <a:pt x="1095864" y="4811167"/>
                </a:cubicBezTo>
                <a:lnTo>
                  <a:pt x="1095864" y="4944812"/>
                </a:lnTo>
                <a:cubicBezTo>
                  <a:pt x="1095864" y="4948301"/>
                  <a:pt x="1098191" y="4950628"/>
                  <a:pt x="1101680" y="4950628"/>
                </a:cubicBezTo>
                <a:lnTo>
                  <a:pt x="1127823" y="4950628"/>
                </a:lnTo>
                <a:cubicBezTo>
                  <a:pt x="1131313" y="4950628"/>
                  <a:pt x="1133640" y="4948301"/>
                  <a:pt x="1133640" y="4944812"/>
                </a:cubicBezTo>
                <a:lnTo>
                  <a:pt x="1133640" y="4811167"/>
                </a:lnTo>
                <a:cubicBezTo>
                  <a:pt x="1133640" y="4807677"/>
                  <a:pt x="1131313" y="4805359"/>
                  <a:pt x="1127823" y="4805359"/>
                </a:cubicBezTo>
                <a:close/>
                <a:moveTo>
                  <a:pt x="891920" y="4802455"/>
                </a:moveTo>
                <a:cubicBezTo>
                  <a:pt x="848337" y="4802455"/>
                  <a:pt x="819859" y="4834118"/>
                  <a:pt x="819859" y="4877990"/>
                </a:cubicBezTo>
                <a:cubicBezTo>
                  <a:pt x="819859" y="4921862"/>
                  <a:pt x="848337" y="4953533"/>
                  <a:pt x="893949" y="4953533"/>
                </a:cubicBezTo>
                <a:cubicBezTo>
                  <a:pt x="937531" y="4953533"/>
                  <a:pt x="966000" y="4921862"/>
                  <a:pt x="966000" y="4877990"/>
                </a:cubicBezTo>
                <a:cubicBezTo>
                  <a:pt x="966000" y="4834118"/>
                  <a:pt x="937531" y="4802455"/>
                  <a:pt x="891920" y="4802455"/>
                </a:cubicBezTo>
                <a:close/>
                <a:moveTo>
                  <a:pt x="725443" y="4802455"/>
                </a:moveTo>
                <a:cubicBezTo>
                  <a:pt x="708301" y="4802455"/>
                  <a:pt x="688255" y="4805359"/>
                  <a:pt x="667045" y="4812907"/>
                </a:cubicBezTo>
                <a:cubicBezTo>
                  <a:pt x="662977" y="4814359"/>
                  <a:pt x="659777" y="4817849"/>
                  <a:pt x="659777" y="4824531"/>
                </a:cubicBezTo>
                <a:lnTo>
                  <a:pt x="659777" y="4944812"/>
                </a:lnTo>
                <a:cubicBezTo>
                  <a:pt x="659777" y="4948301"/>
                  <a:pt x="662103" y="4950628"/>
                  <a:pt x="665593" y="4950628"/>
                </a:cubicBezTo>
                <a:lnTo>
                  <a:pt x="691736" y="4950628"/>
                </a:lnTo>
                <a:cubicBezTo>
                  <a:pt x="695225" y="4950628"/>
                  <a:pt x="697552" y="4948301"/>
                  <a:pt x="697552" y="4944812"/>
                </a:cubicBezTo>
                <a:lnTo>
                  <a:pt x="697552" y="4847194"/>
                </a:lnTo>
                <a:cubicBezTo>
                  <a:pt x="697552" y="4842838"/>
                  <a:pt x="699870" y="4840800"/>
                  <a:pt x="704522" y="4839636"/>
                </a:cubicBezTo>
                <a:cubicBezTo>
                  <a:pt x="712079" y="4837896"/>
                  <a:pt x="717012" y="4837319"/>
                  <a:pt x="726020" y="4837319"/>
                </a:cubicBezTo>
                <a:cubicBezTo>
                  <a:pt x="741711" y="4837319"/>
                  <a:pt x="754202" y="4844578"/>
                  <a:pt x="754202" y="4862009"/>
                </a:cubicBezTo>
                <a:lnTo>
                  <a:pt x="754202" y="4944812"/>
                </a:lnTo>
                <a:cubicBezTo>
                  <a:pt x="754202" y="4948301"/>
                  <a:pt x="756528" y="4950628"/>
                  <a:pt x="760018" y="4950628"/>
                </a:cubicBezTo>
                <a:lnTo>
                  <a:pt x="786160" y="4950628"/>
                </a:lnTo>
                <a:cubicBezTo>
                  <a:pt x="789650" y="4950628"/>
                  <a:pt x="791976" y="4948301"/>
                  <a:pt x="791976" y="4944812"/>
                </a:cubicBezTo>
                <a:lnTo>
                  <a:pt x="791976" y="4857068"/>
                </a:lnTo>
                <a:cubicBezTo>
                  <a:pt x="791976" y="4821627"/>
                  <a:pt x="770181" y="4802455"/>
                  <a:pt x="725443" y="4802455"/>
                </a:cubicBezTo>
                <a:close/>
                <a:moveTo>
                  <a:pt x="559834" y="4802455"/>
                </a:moveTo>
                <a:cubicBezTo>
                  <a:pt x="515971" y="4802455"/>
                  <a:pt x="485166" y="4831799"/>
                  <a:pt x="485166" y="4877990"/>
                </a:cubicBezTo>
                <a:cubicBezTo>
                  <a:pt x="485166" y="4924766"/>
                  <a:pt x="511896" y="4953533"/>
                  <a:pt x="559256" y="4953533"/>
                </a:cubicBezTo>
                <a:cubicBezTo>
                  <a:pt x="578427" y="4953533"/>
                  <a:pt x="597022" y="4950331"/>
                  <a:pt x="617068" y="4941908"/>
                </a:cubicBezTo>
                <a:cubicBezTo>
                  <a:pt x="621722" y="4939879"/>
                  <a:pt x="624336" y="4936678"/>
                  <a:pt x="624336" y="4930284"/>
                </a:cubicBezTo>
                <a:lnTo>
                  <a:pt x="624336" y="4824821"/>
                </a:lnTo>
                <a:cubicBezTo>
                  <a:pt x="624336" y="4818138"/>
                  <a:pt x="621722" y="4814946"/>
                  <a:pt x="617068" y="4813204"/>
                </a:cubicBezTo>
                <a:cubicBezTo>
                  <a:pt x="597897" y="4805936"/>
                  <a:pt x="579879" y="4802455"/>
                  <a:pt x="559834" y="4802455"/>
                </a:cubicBezTo>
                <a:close/>
                <a:moveTo>
                  <a:pt x="398011" y="4801292"/>
                </a:moveTo>
                <a:cubicBezTo>
                  <a:pt x="359080" y="4801292"/>
                  <a:pt x="334092" y="4822205"/>
                  <a:pt x="334092" y="4853587"/>
                </a:cubicBezTo>
                <a:cubicBezTo>
                  <a:pt x="334092" y="4915179"/>
                  <a:pt x="427643" y="4891337"/>
                  <a:pt x="427643" y="4934063"/>
                </a:cubicBezTo>
                <a:cubicBezTo>
                  <a:pt x="427643" y="4938419"/>
                  <a:pt x="427065" y="4941033"/>
                  <a:pt x="425903" y="4944812"/>
                </a:cubicBezTo>
                <a:cubicBezTo>
                  <a:pt x="425613" y="4945398"/>
                  <a:pt x="425613" y="4945975"/>
                  <a:pt x="425613" y="4946561"/>
                </a:cubicBezTo>
                <a:cubicBezTo>
                  <a:pt x="425613" y="4948879"/>
                  <a:pt x="427065" y="4950628"/>
                  <a:pt x="429969" y="4950628"/>
                </a:cubicBezTo>
                <a:lnTo>
                  <a:pt x="456121" y="4950628"/>
                </a:lnTo>
                <a:cubicBezTo>
                  <a:pt x="460476" y="4950628"/>
                  <a:pt x="462216" y="4949176"/>
                  <a:pt x="463668" y="4944812"/>
                </a:cubicBezTo>
                <a:cubicBezTo>
                  <a:pt x="465418" y="4939879"/>
                  <a:pt x="465994" y="4933196"/>
                  <a:pt x="465994" y="4928255"/>
                </a:cubicBezTo>
                <a:cubicBezTo>
                  <a:pt x="465994" y="4862299"/>
                  <a:pt x="372445" y="4878177"/>
                  <a:pt x="372445" y="4850972"/>
                </a:cubicBezTo>
                <a:cubicBezTo>
                  <a:pt x="372445" y="4842074"/>
                  <a:pt x="381454" y="4836444"/>
                  <a:pt x="396847" y="4836444"/>
                </a:cubicBezTo>
                <a:cubicBezTo>
                  <a:pt x="411664" y="4836444"/>
                  <a:pt x="425903" y="4841386"/>
                  <a:pt x="440718" y="4849520"/>
                </a:cubicBezTo>
                <a:cubicBezTo>
                  <a:pt x="442170" y="4850386"/>
                  <a:pt x="443622" y="4850684"/>
                  <a:pt x="445074" y="4850684"/>
                </a:cubicBezTo>
                <a:cubicBezTo>
                  <a:pt x="447689" y="4850684"/>
                  <a:pt x="450305" y="4849231"/>
                  <a:pt x="451467" y="4846616"/>
                </a:cubicBezTo>
                <a:lnTo>
                  <a:pt x="460476" y="4827435"/>
                </a:lnTo>
                <a:cubicBezTo>
                  <a:pt x="461317" y="4825652"/>
                  <a:pt x="461639" y="4823954"/>
                  <a:pt x="461639" y="4822502"/>
                </a:cubicBezTo>
                <a:cubicBezTo>
                  <a:pt x="461639" y="4820176"/>
                  <a:pt x="460485" y="4817858"/>
                  <a:pt x="458150" y="4816686"/>
                </a:cubicBezTo>
                <a:cubicBezTo>
                  <a:pt x="440141" y="4806226"/>
                  <a:pt x="418635" y="4801292"/>
                  <a:pt x="398011" y="4801292"/>
                </a:cubicBezTo>
                <a:close/>
                <a:moveTo>
                  <a:pt x="1053743" y="4747249"/>
                </a:moveTo>
                <a:cubicBezTo>
                  <a:pt x="1017716" y="4747249"/>
                  <a:pt x="994181" y="4766420"/>
                  <a:pt x="994181" y="4808264"/>
                </a:cubicBezTo>
                <a:lnTo>
                  <a:pt x="994181" y="4944812"/>
                </a:lnTo>
                <a:cubicBezTo>
                  <a:pt x="994181" y="4948301"/>
                  <a:pt x="996508" y="4950628"/>
                  <a:pt x="999997" y="4950628"/>
                </a:cubicBezTo>
                <a:lnTo>
                  <a:pt x="1025851" y="4950628"/>
                </a:lnTo>
                <a:cubicBezTo>
                  <a:pt x="1029340" y="4950628"/>
                  <a:pt x="1031659" y="4948301"/>
                  <a:pt x="1031659" y="4944812"/>
                </a:cubicBezTo>
                <a:lnTo>
                  <a:pt x="1031659" y="4837319"/>
                </a:lnTo>
                <a:lnTo>
                  <a:pt x="1068558" y="4837319"/>
                </a:lnTo>
                <a:cubicBezTo>
                  <a:pt x="1072338" y="4837319"/>
                  <a:pt x="1074366" y="4834992"/>
                  <a:pt x="1074366" y="4831502"/>
                </a:cubicBezTo>
                <a:lnTo>
                  <a:pt x="1074366" y="4811456"/>
                </a:lnTo>
                <a:cubicBezTo>
                  <a:pt x="1074366" y="4807677"/>
                  <a:pt x="1072338" y="4805359"/>
                  <a:pt x="1068558" y="4805359"/>
                </a:cubicBezTo>
                <a:lnTo>
                  <a:pt x="1031659" y="4805359"/>
                </a:lnTo>
                <a:lnTo>
                  <a:pt x="1031659" y="4802158"/>
                </a:lnTo>
                <a:cubicBezTo>
                  <a:pt x="1031659" y="4786179"/>
                  <a:pt x="1038637" y="4778045"/>
                  <a:pt x="1054617" y="4778045"/>
                </a:cubicBezTo>
                <a:cubicBezTo>
                  <a:pt x="1060425" y="4778045"/>
                  <a:pt x="1066682" y="4779497"/>
                  <a:pt x="1068848" y="4779497"/>
                </a:cubicBezTo>
                <a:cubicBezTo>
                  <a:pt x="1072338" y="4779497"/>
                  <a:pt x="1073790" y="4777467"/>
                  <a:pt x="1074366" y="4773977"/>
                </a:cubicBezTo>
                <a:lnTo>
                  <a:pt x="1077278" y="4758872"/>
                </a:lnTo>
                <a:cubicBezTo>
                  <a:pt x="1077533" y="4757531"/>
                  <a:pt x="1077856" y="4756351"/>
                  <a:pt x="1077856" y="4755094"/>
                </a:cubicBezTo>
                <a:cubicBezTo>
                  <a:pt x="1077856" y="4751868"/>
                  <a:pt x="1076116" y="4750152"/>
                  <a:pt x="1072048" y="4749285"/>
                </a:cubicBezTo>
                <a:cubicBezTo>
                  <a:pt x="1066232" y="4747834"/>
                  <a:pt x="1059941" y="4747249"/>
                  <a:pt x="1053743" y="4747249"/>
                </a:cubicBezTo>
                <a:close/>
                <a:moveTo>
                  <a:pt x="1115151" y="4747131"/>
                </a:moveTo>
                <a:cubicBezTo>
                  <a:pt x="1102947" y="4747139"/>
                  <a:pt x="1095102" y="4754688"/>
                  <a:pt x="1095104" y="4767478"/>
                </a:cubicBezTo>
                <a:cubicBezTo>
                  <a:pt x="1095101" y="4779971"/>
                  <a:pt x="1102947" y="4787811"/>
                  <a:pt x="1116017" y="4787818"/>
                </a:cubicBezTo>
                <a:cubicBezTo>
                  <a:pt x="1127932" y="4787817"/>
                  <a:pt x="1136070" y="4779974"/>
                  <a:pt x="1136065" y="4767481"/>
                </a:cubicBezTo>
                <a:cubicBezTo>
                  <a:pt x="1136070" y="4754690"/>
                  <a:pt x="1127932" y="4747137"/>
                  <a:pt x="1115151" y="4747131"/>
                </a:cubicBezTo>
                <a:close/>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noProof="0"/>
              <a:t>Click icon to add picture</a:t>
            </a:r>
          </a:p>
        </p:txBody>
      </p:sp>
      <p:grpSp>
        <p:nvGrpSpPr>
          <p:cNvPr id="20" name="Logo">
            <a:extLst>
              <a:ext uri="{FF2B5EF4-FFF2-40B4-BE49-F238E27FC236}">
                <a16:creationId xmlns:a16="http://schemas.microsoft.com/office/drawing/2014/main" id="{41A6B5B5-03B8-49D6-8E7D-7234849CFE6E}"/>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21" name="Forme libre : forme 9">
              <a:extLst>
                <a:ext uri="{FF2B5EF4-FFF2-40B4-BE49-F238E27FC236}">
                  <a16:creationId xmlns:a16="http://schemas.microsoft.com/office/drawing/2014/main" id="{894C3BCE-0F75-41F2-8D95-D17AC0094E07}"/>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a:p>
          </p:txBody>
        </p:sp>
        <p:sp>
          <p:nvSpPr>
            <p:cNvPr id="22" name="Forme libre : forme 10">
              <a:extLst>
                <a:ext uri="{FF2B5EF4-FFF2-40B4-BE49-F238E27FC236}">
                  <a16:creationId xmlns:a16="http://schemas.microsoft.com/office/drawing/2014/main" id="{3504E00F-BFEB-45F7-8ABF-8EDFD10A356B}"/>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a:solidFill>
                  <a:schemeClr val="accent2"/>
                </a:solidFill>
              </a:endParaRPr>
            </a:p>
          </p:txBody>
        </p:sp>
        <p:sp>
          <p:nvSpPr>
            <p:cNvPr id="23" name="Forme libre : forme 11">
              <a:extLst>
                <a:ext uri="{FF2B5EF4-FFF2-40B4-BE49-F238E27FC236}">
                  <a16:creationId xmlns:a16="http://schemas.microsoft.com/office/drawing/2014/main" id="{62970186-18A1-474A-9D38-2066088D8A0F}"/>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a:p>
          </p:txBody>
        </p:sp>
      </p:grpSp>
      <p:sp>
        <p:nvSpPr>
          <p:cNvPr id="4" name="Date Placeholder 1">
            <a:extLst>
              <a:ext uri="{FF2B5EF4-FFF2-40B4-BE49-F238E27FC236}">
                <a16:creationId xmlns:a16="http://schemas.microsoft.com/office/drawing/2014/main" id="{69AFEF24-0BEA-D02D-E4D2-4D8AFC110057}"/>
              </a:ext>
            </a:extLst>
          </p:cNvPr>
          <p:cNvSpPr>
            <a:spLocks noGrp="1"/>
          </p:cNvSpPr>
          <p:nvPr>
            <p:ph type="dt" sz="half" idx="27"/>
          </p:nvPr>
        </p:nvSpPr>
        <p:spPr>
          <a:xfrm>
            <a:off x="6123600" y="4827335"/>
            <a:ext cx="1626918" cy="166629"/>
          </a:xfrm>
        </p:spPr>
        <p:txBody>
          <a:bodyPr/>
          <a:lstStyle>
            <a:lvl1pPr algn="ctr">
              <a:defRPr>
                <a:solidFill>
                  <a:schemeClr val="bg1"/>
                </a:solidFill>
              </a:defRPr>
            </a:lvl1pPr>
          </a:lstStyle>
          <a:p>
            <a:fld id="{721FE872-7054-4639-AE4A-684E1A2B03D8}" type="datetime1">
              <a:rPr lang="en-US" smtClean="0"/>
              <a:t>11/4/2024</a:t>
            </a:fld>
            <a:endParaRPr lang="en-US"/>
          </a:p>
        </p:txBody>
      </p:sp>
      <p:sp>
        <p:nvSpPr>
          <p:cNvPr id="7" name="Footer Placeholder 6">
            <a:extLst>
              <a:ext uri="{FF2B5EF4-FFF2-40B4-BE49-F238E27FC236}">
                <a16:creationId xmlns:a16="http://schemas.microsoft.com/office/drawing/2014/main" id="{F3159F82-FEBF-CB33-CF42-9624663A4D3E}"/>
              </a:ext>
            </a:extLst>
          </p:cNvPr>
          <p:cNvSpPr>
            <a:spLocks noGrp="1"/>
          </p:cNvSpPr>
          <p:nvPr>
            <p:ph type="ftr" sz="quarter" idx="11"/>
          </p:nvPr>
        </p:nvSpPr>
        <p:spPr>
          <a:xfrm>
            <a:off x="1671799" y="5400000"/>
            <a:ext cx="4480560" cy="166630"/>
          </a:xfrm>
        </p:spPr>
        <p:txBody>
          <a:bodyPr/>
          <a:lstStyle/>
          <a:p>
            <a:endParaRPr lang="en-US" dirty="0"/>
          </a:p>
        </p:txBody>
      </p:sp>
      <p:sp>
        <p:nvSpPr>
          <p:cNvPr id="8" name="Slide Number Placeholder 7">
            <a:extLst>
              <a:ext uri="{FF2B5EF4-FFF2-40B4-BE49-F238E27FC236}">
                <a16:creationId xmlns:a16="http://schemas.microsoft.com/office/drawing/2014/main" id="{61B99759-A147-3B99-D3B6-8D5E8AE7B6AD}"/>
              </a:ext>
            </a:extLst>
          </p:cNvPr>
          <p:cNvSpPr>
            <a:spLocks noGrp="1"/>
          </p:cNvSpPr>
          <p:nvPr>
            <p:ph type="sldNum" sz="quarter" idx="12"/>
          </p:nvPr>
        </p:nvSpPr>
        <p:spPr>
          <a:xfrm>
            <a:off x="8336226" y="5400000"/>
            <a:ext cx="476250" cy="205743"/>
          </a:xfrm>
        </p:spPr>
        <p:txBody>
          <a:bodyPr/>
          <a:lstStyle/>
          <a:p>
            <a:fld id="{6B54B0F7-55DD-40D6-B7F4-70B586885C0B}" type="slidenum">
              <a:rPr lang="en-US" smtClean="0"/>
              <a:pPr/>
              <a:t>‹#›</a:t>
            </a:fld>
            <a:endParaRPr lang="en-US" dirty="0"/>
          </a:p>
        </p:txBody>
      </p:sp>
      <p:cxnSp>
        <p:nvCxnSpPr>
          <p:cNvPr id="2" name="Straight Arrow Connector 1">
            <a:extLst>
              <a:ext uri="{FF2B5EF4-FFF2-40B4-BE49-F238E27FC236}">
                <a16:creationId xmlns:a16="http://schemas.microsoft.com/office/drawing/2014/main" id="{2389754A-175B-F9CE-4CF6-4CF342BEE761}"/>
              </a:ext>
            </a:extLst>
          </p:cNvPr>
          <p:cNvCxnSpPr>
            <a:cxnSpLocks/>
          </p:cNvCxnSpPr>
          <p:nvPr userDrawn="1"/>
        </p:nvCxnSpPr>
        <p:spPr>
          <a:xfrm>
            <a:off x="-556260" y="160020"/>
            <a:ext cx="49900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5725E406-961F-80EA-68CE-96479EFA28DC}"/>
              </a:ext>
            </a:extLst>
          </p:cNvPr>
          <p:cNvPicPr>
            <a:picLocks noChangeAspect="1"/>
          </p:cNvPicPr>
          <p:nvPr userDrawn="1"/>
        </p:nvPicPr>
        <p:blipFill>
          <a:blip r:embed="rId2"/>
          <a:stretch>
            <a:fillRect/>
          </a:stretch>
        </p:blipFill>
        <p:spPr>
          <a:xfrm>
            <a:off x="-2169241" y="2507594"/>
            <a:ext cx="307086" cy="622046"/>
          </a:xfrm>
          <a:prstGeom prst="rect">
            <a:avLst/>
          </a:prstGeom>
        </p:spPr>
      </p:pic>
      <p:sp>
        <p:nvSpPr>
          <p:cNvPr id="3" name="TextBox 2">
            <a:extLst>
              <a:ext uri="{FF2B5EF4-FFF2-40B4-BE49-F238E27FC236}">
                <a16:creationId xmlns:a16="http://schemas.microsoft.com/office/drawing/2014/main" id="{818D23CA-59B5-E03B-B414-042BC5991873}"/>
              </a:ext>
            </a:extLst>
          </p:cNvPr>
          <p:cNvSpPr txBox="1"/>
          <p:nvPr userDrawn="1"/>
        </p:nvSpPr>
        <p:spPr>
          <a:xfrm>
            <a:off x="-2436695" y="45636"/>
            <a:ext cx="1786192" cy="5678478"/>
          </a:xfrm>
          <a:prstGeom prst="rect">
            <a:avLst/>
          </a:prstGeom>
          <a:solidFill>
            <a:srgbClr val="F4F2F6"/>
          </a:solidFill>
        </p:spPr>
        <p:txBody>
          <a:bodyPr wrap="square" rtlCol="0">
            <a:spAutoFit/>
          </a:bodyPr>
          <a:lstStyle/>
          <a:p>
            <a:r>
              <a:rPr lang="en-US" sz="1100" b="1" dirty="0"/>
              <a:t>How to add an image:</a:t>
            </a:r>
          </a:p>
          <a:p>
            <a:pPr marL="171450" indent="-171450">
              <a:buFontTx/>
              <a:buChar char="-"/>
            </a:pPr>
            <a:r>
              <a:rPr lang="en-US" sz="1100" dirty="0"/>
              <a:t>Click on the icon inside the image placeholder</a:t>
            </a:r>
          </a:p>
          <a:p>
            <a:pPr marL="171450" indent="-171450">
              <a:buFontTx/>
              <a:buChar char="-"/>
            </a:pPr>
            <a:r>
              <a:rPr lang="en-US" sz="1100" dirty="0"/>
              <a:t>Select the image you want to use from your computer</a:t>
            </a:r>
          </a:p>
          <a:p>
            <a:pPr marL="171450" indent="-171450">
              <a:buFontTx/>
              <a:buChar char="-"/>
            </a:pPr>
            <a:r>
              <a:rPr lang="en-US" sz="1100" dirty="0"/>
              <a:t>Click “Open”</a:t>
            </a:r>
          </a:p>
          <a:p>
            <a:pPr marL="171450" indent="-171450">
              <a:buFontTx/>
              <a:buChar char="-"/>
            </a:pPr>
            <a:r>
              <a:rPr lang="en-US" sz="1100" dirty="0"/>
              <a:t>Adjust or crop the image if necessary by using the button “Crop” in the top ribbon.</a:t>
            </a:r>
          </a:p>
          <a:p>
            <a:pPr marL="171450" indent="-171450">
              <a:buFontTx/>
              <a:buChar char="-"/>
            </a:pPr>
            <a:endParaRPr lang="en-US" sz="1100" dirty="0"/>
          </a:p>
          <a:p>
            <a:pPr marL="0" indent="0">
              <a:buFontTx/>
              <a:buNone/>
            </a:pPr>
            <a:endParaRPr lang="en-US" sz="1100" dirty="0"/>
          </a:p>
          <a:p>
            <a:endParaRPr lang="en-US" sz="1100" dirty="0"/>
          </a:p>
          <a:p>
            <a:endParaRPr lang="en-US" sz="1100" dirty="0"/>
          </a:p>
          <a:p>
            <a:r>
              <a:rPr lang="en-US" sz="1100" b="1" dirty="0"/>
              <a:t>Add Alt Text or mark as decorative:</a:t>
            </a:r>
          </a:p>
          <a:p>
            <a:pPr marL="171450" indent="-171450">
              <a:buFontTx/>
              <a:buChar char="-"/>
            </a:pPr>
            <a:r>
              <a:rPr lang="en-US" sz="1100" dirty="0"/>
              <a:t>Right click on the image and select “View Alt Text”.</a:t>
            </a:r>
          </a:p>
          <a:p>
            <a:pPr marL="171450" indent="-171450">
              <a:buFontTx/>
              <a:buChar char="-"/>
            </a:pPr>
            <a:r>
              <a:rPr lang="en-US" sz="1100" dirty="0"/>
              <a:t>Type in the blank field that appears on the right of the slide</a:t>
            </a:r>
          </a:p>
          <a:p>
            <a:pPr marL="171450" indent="-171450">
              <a:buFontTx/>
              <a:buChar char="-"/>
            </a:pPr>
            <a:r>
              <a:rPr lang="en-US" sz="1100" dirty="0"/>
              <a:t>If Alt Text isn’t relevant, tick the box to “Mark element as decorative”</a:t>
            </a:r>
          </a:p>
        </p:txBody>
      </p:sp>
    </p:spTree>
    <p:extLst>
      <p:ext uri="{BB962C8B-B14F-4D97-AF65-F5344CB8AC3E}">
        <p14:creationId xmlns:p14="http://schemas.microsoft.com/office/powerpoint/2010/main" val="27712273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ext next to Image">
    <p:spTree>
      <p:nvGrpSpPr>
        <p:cNvPr id="1" name=""/>
        <p:cNvGrpSpPr/>
        <p:nvPr/>
      </p:nvGrpSpPr>
      <p:grpSpPr>
        <a:xfrm>
          <a:off x="0" y="0"/>
          <a:ext cx="0" cy="0"/>
          <a:chOff x="0" y="0"/>
          <a:chExt cx="0" cy="0"/>
        </a:xfrm>
      </p:grpSpPr>
      <p:sp>
        <p:nvSpPr>
          <p:cNvPr id="9" name="Title 5">
            <a:extLst>
              <a:ext uri="{FF2B5EF4-FFF2-40B4-BE49-F238E27FC236}">
                <a16:creationId xmlns:a16="http://schemas.microsoft.com/office/drawing/2014/main" id="{D7BE9D92-8630-F8EE-F0F9-5B5BD22FE073}"/>
              </a:ext>
            </a:extLst>
          </p:cNvPr>
          <p:cNvSpPr>
            <a:spLocks noGrp="1"/>
          </p:cNvSpPr>
          <p:nvPr>
            <p:ph type="title"/>
          </p:nvPr>
        </p:nvSpPr>
        <p:spPr>
          <a:xfrm>
            <a:off x="5404951" y="1917962"/>
            <a:ext cx="3077548" cy="720000"/>
          </a:xfrm>
        </p:spPr>
        <p:txBody>
          <a:bodyPr vert="horz" lIns="0" tIns="0" rIns="0" bIns="0" rtlCol="0" anchor="b">
            <a:noAutofit/>
          </a:bodyPr>
          <a:lstStyle>
            <a:lvl1pPr>
              <a:defRPr lang="en-GB">
                <a:solidFill>
                  <a:schemeClr val="tx1"/>
                </a:solidFill>
              </a:defRPr>
            </a:lvl1pPr>
          </a:lstStyle>
          <a:p>
            <a:pPr marL="0" lvl="0" indent="0" algn="ctr">
              <a:lnSpc>
                <a:spcPct val="96000"/>
              </a:lnSpc>
              <a:spcBef>
                <a:spcPts val="0"/>
              </a:spcBef>
              <a:spcAft>
                <a:spcPts val="1000"/>
              </a:spcAft>
              <a:buFont typeface="Arial" panose="020B0604020202020204" pitchFamily="34" charset="0"/>
            </a:pPr>
            <a:r>
              <a:rPr lang="en-US"/>
              <a:t>Click to edit Master title style</a:t>
            </a:r>
            <a:endParaRPr lang="en-GB" dirty="0"/>
          </a:p>
        </p:txBody>
      </p:sp>
      <p:sp>
        <p:nvSpPr>
          <p:cNvPr id="25" name="Text placeholder 2">
            <a:extLst>
              <a:ext uri="{FF2B5EF4-FFF2-40B4-BE49-F238E27FC236}">
                <a16:creationId xmlns:a16="http://schemas.microsoft.com/office/drawing/2014/main" id="{EF5BFE2C-3893-4574-8E43-0A0678870930}"/>
              </a:ext>
            </a:extLst>
          </p:cNvPr>
          <p:cNvSpPr>
            <a:spLocks noGrp="1"/>
          </p:cNvSpPr>
          <p:nvPr>
            <p:ph type="body" sz="quarter" idx="27"/>
          </p:nvPr>
        </p:nvSpPr>
        <p:spPr>
          <a:xfrm>
            <a:off x="5404951" y="2617811"/>
            <a:ext cx="3077548" cy="403469"/>
          </a:xfrm>
        </p:spPr>
        <p:txBody>
          <a:bodyPr anchor="t">
            <a:noAutofit/>
          </a:bodyPr>
          <a:lstStyle>
            <a:lvl1pPr algn="ctr">
              <a:lnSpc>
                <a:spcPct val="96000"/>
              </a:lnSpc>
              <a:spcAft>
                <a:spcPts val="1000"/>
              </a:spcAft>
              <a:defRPr lang="en-US" sz="25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5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6" name="Text placeholder 3">
            <a:extLst>
              <a:ext uri="{FF2B5EF4-FFF2-40B4-BE49-F238E27FC236}">
                <a16:creationId xmlns:a16="http://schemas.microsoft.com/office/drawing/2014/main" id="{E331AD24-1AAB-440A-917D-3BB2B9658DC1}"/>
              </a:ext>
            </a:extLst>
          </p:cNvPr>
          <p:cNvSpPr>
            <a:spLocks noGrp="1"/>
          </p:cNvSpPr>
          <p:nvPr>
            <p:ph type="body" sz="quarter" idx="23"/>
          </p:nvPr>
        </p:nvSpPr>
        <p:spPr>
          <a:xfrm>
            <a:off x="5404951" y="3085124"/>
            <a:ext cx="3077548" cy="248433"/>
          </a:xfrm>
        </p:spPr>
        <p:txBody>
          <a:bodyPr anchor="t">
            <a:noAutofit/>
          </a:bodyPr>
          <a:lstStyle>
            <a:lvl1pPr algn="ctr">
              <a:lnSpc>
                <a:spcPct val="96000"/>
              </a:lnSpc>
              <a:spcAft>
                <a:spcPts val="1000"/>
              </a:spcAft>
              <a:defRPr lang="en-US" sz="1400" b="0" i="0" kern="1200" dirty="0">
                <a:solidFill>
                  <a:schemeClr val="tx1"/>
                </a:solidFill>
                <a:latin typeface="+mj-lt"/>
                <a:ea typeface="Verdana" panose="020B0604030504040204" pitchFamily="34" charset="0"/>
                <a:cs typeface="Verdana" panose="020B0604030504040204" pitchFamily="34" charset="0"/>
              </a:defRPr>
            </a:lvl1pPr>
            <a:lvl2pPr marL="278550"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0" name="Picture Placeholder 1">
            <a:extLst>
              <a:ext uri="{FF2B5EF4-FFF2-40B4-BE49-F238E27FC236}">
                <a16:creationId xmlns:a16="http://schemas.microsoft.com/office/drawing/2014/main" id="{5C5F3432-6FAD-4E94-8F10-E3A9F64580C5}"/>
              </a:ext>
            </a:extLst>
          </p:cNvPr>
          <p:cNvSpPr>
            <a:spLocks noGrp="1"/>
          </p:cNvSpPr>
          <p:nvPr>
            <p:ph type="pic" sz="quarter" idx="17"/>
          </p:nvPr>
        </p:nvSpPr>
        <p:spPr>
          <a:xfrm>
            <a:off x="0" y="0"/>
            <a:ext cx="4572000" cy="5143500"/>
          </a:xfrm>
          <a:custGeom>
            <a:avLst/>
            <a:gdLst>
              <a:gd name="connsiteX0" fmla="*/ 351364 w 4572000"/>
              <a:gd name="connsiteY0" fmla="*/ 4913481 h 5143500"/>
              <a:gd name="connsiteX1" fmla="*/ 331614 w 4572000"/>
              <a:gd name="connsiteY1" fmla="*/ 4933530 h 5143500"/>
              <a:gd name="connsiteX2" fmla="*/ 352238 w 4572000"/>
              <a:gd name="connsiteY2" fmla="*/ 4953582 h 5143500"/>
              <a:gd name="connsiteX3" fmla="*/ 371988 w 4572000"/>
              <a:gd name="connsiteY3" fmla="*/ 4933533 h 5143500"/>
              <a:gd name="connsiteX4" fmla="*/ 351364 w 4572000"/>
              <a:gd name="connsiteY4" fmla="*/ 4913481 h 5143500"/>
              <a:gd name="connsiteX5" fmla="*/ 892594 w 4572000"/>
              <a:gd name="connsiteY5" fmla="*/ 4837587 h 5143500"/>
              <a:gd name="connsiteX6" fmla="*/ 917847 w 4572000"/>
              <a:gd name="connsiteY6" fmla="*/ 4847631 h 5143500"/>
              <a:gd name="connsiteX7" fmla="*/ 927649 w 4572000"/>
              <a:gd name="connsiteY7" fmla="*/ 4877990 h 5143500"/>
              <a:gd name="connsiteX8" fmla="*/ 918101 w 4572000"/>
              <a:gd name="connsiteY8" fmla="*/ 4908353 h 5143500"/>
              <a:gd name="connsiteX9" fmla="*/ 894867 w 4572000"/>
              <a:gd name="connsiteY9" fmla="*/ 4918277 h 5143500"/>
              <a:gd name="connsiteX10" fmla="*/ 868934 w 4572000"/>
              <a:gd name="connsiteY10" fmla="*/ 4908080 h 5143500"/>
              <a:gd name="connsiteX11" fmla="*/ 859063 w 4572000"/>
              <a:gd name="connsiteY11" fmla="*/ 4877877 h 5143500"/>
              <a:gd name="connsiteX12" fmla="*/ 868679 w 4572000"/>
              <a:gd name="connsiteY12" fmla="*/ 4847677 h 5143500"/>
              <a:gd name="connsiteX13" fmla="*/ 559058 w 4572000"/>
              <a:gd name="connsiteY13" fmla="*/ 4837499 h 5143500"/>
              <a:gd name="connsiteX14" fmla="*/ 578337 w 4572000"/>
              <a:gd name="connsiteY14" fmla="*/ 4840021 h 5143500"/>
              <a:gd name="connsiteX15" fmla="*/ 585644 w 4572000"/>
              <a:gd name="connsiteY15" fmla="*/ 4847817 h 5143500"/>
              <a:gd name="connsiteX16" fmla="*/ 585644 w 4572000"/>
              <a:gd name="connsiteY16" fmla="*/ 4907937 h 5143500"/>
              <a:gd name="connsiteX17" fmla="*/ 578337 w 4572000"/>
              <a:gd name="connsiteY17" fmla="*/ 4915741 h 5143500"/>
              <a:gd name="connsiteX18" fmla="*/ 558606 w 4572000"/>
              <a:gd name="connsiteY18" fmla="*/ 4918322 h 5143500"/>
              <a:gd name="connsiteX19" fmla="*/ 534560 w 4572000"/>
              <a:gd name="connsiteY19" fmla="*/ 4909442 h 5143500"/>
              <a:gd name="connsiteX20" fmla="*/ 523520 w 4572000"/>
              <a:gd name="connsiteY20" fmla="*/ 4877990 h 5143500"/>
              <a:gd name="connsiteX21" fmla="*/ 534560 w 4572000"/>
              <a:gd name="connsiteY21" fmla="*/ 4846542 h 5143500"/>
              <a:gd name="connsiteX22" fmla="*/ 1101681 w 4572000"/>
              <a:gd name="connsiteY22" fmla="*/ 4805359 h 5143500"/>
              <a:gd name="connsiteX23" fmla="*/ 1095865 w 4572000"/>
              <a:gd name="connsiteY23" fmla="*/ 4811167 h 5143500"/>
              <a:gd name="connsiteX24" fmla="*/ 1095865 w 4572000"/>
              <a:gd name="connsiteY24" fmla="*/ 4944812 h 5143500"/>
              <a:gd name="connsiteX25" fmla="*/ 1101681 w 4572000"/>
              <a:gd name="connsiteY25" fmla="*/ 4950628 h 5143500"/>
              <a:gd name="connsiteX26" fmla="*/ 1127824 w 4572000"/>
              <a:gd name="connsiteY26" fmla="*/ 4950628 h 5143500"/>
              <a:gd name="connsiteX27" fmla="*/ 1128318 w 4572000"/>
              <a:gd name="connsiteY27" fmla="*/ 4950134 h 5143500"/>
              <a:gd name="connsiteX28" fmla="*/ 1130432 w 4572000"/>
              <a:gd name="connsiteY28" fmla="*/ 4950134 h 5143500"/>
              <a:gd name="connsiteX29" fmla="*/ 1136286 w 4572000"/>
              <a:gd name="connsiteY29" fmla="*/ 4944348 h 5143500"/>
              <a:gd name="connsiteX30" fmla="*/ 1136286 w 4572000"/>
              <a:gd name="connsiteY30" fmla="*/ 4811405 h 5143500"/>
              <a:gd name="connsiteX31" fmla="*/ 1130432 w 4572000"/>
              <a:gd name="connsiteY31" fmla="*/ 4805627 h 5143500"/>
              <a:gd name="connsiteX32" fmla="*/ 1128093 w 4572000"/>
              <a:gd name="connsiteY32" fmla="*/ 4805627 h 5143500"/>
              <a:gd name="connsiteX33" fmla="*/ 1127824 w 4572000"/>
              <a:gd name="connsiteY33" fmla="*/ 4805359 h 5143500"/>
              <a:gd name="connsiteX34" fmla="*/ 891921 w 4572000"/>
              <a:gd name="connsiteY34" fmla="*/ 4802455 h 5143500"/>
              <a:gd name="connsiteX35" fmla="*/ 819860 w 4572000"/>
              <a:gd name="connsiteY35" fmla="*/ 4877990 h 5143500"/>
              <a:gd name="connsiteX36" fmla="*/ 893950 w 4572000"/>
              <a:gd name="connsiteY36" fmla="*/ 4953533 h 5143500"/>
              <a:gd name="connsiteX37" fmla="*/ 923594 w 4572000"/>
              <a:gd name="connsiteY37" fmla="*/ 4947899 h 5143500"/>
              <a:gd name="connsiteX38" fmla="*/ 924072 w 4572000"/>
              <a:gd name="connsiteY38" fmla="*/ 4947569 h 5143500"/>
              <a:gd name="connsiteX39" fmla="*/ 924870 w 4572000"/>
              <a:gd name="connsiteY39" fmla="*/ 4947419 h 5143500"/>
              <a:gd name="connsiteX40" fmla="*/ 967554 w 4572000"/>
              <a:gd name="connsiteY40" fmla="*/ 4877877 h 5143500"/>
              <a:gd name="connsiteX41" fmla="*/ 924009 w 4572000"/>
              <a:gd name="connsiteY41" fmla="*/ 4808342 h 5143500"/>
              <a:gd name="connsiteX42" fmla="*/ 922788 w 4572000"/>
              <a:gd name="connsiteY42" fmla="*/ 4808122 h 5143500"/>
              <a:gd name="connsiteX43" fmla="*/ 922738 w 4572000"/>
              <a:gd name="connsiteY43" fmla="*/ 4808088 h 5143500"/>
              <a:gd name="connsiteX44" fmla="*/ 891921 w 4572000"/>
              <a:gd name="connsiteY44" fmla="*/ 4802455 h 5143500"/>
              <a:gd name="connsiteX45" fmla="*/ 725444 w 4572000"/>
              <a:gd name="connsiteY45" fmla="*/ 4802455 h 5143500"/>
              <a:gd name="connsiteX46" fmla="*/ 667046 w 4572000"/>
              <a:gd name="connsiteY46" fmla="*/ 4812907 h 5143500"/>
              <a:gd name="connsiteX47" fmla="*/ 666934 w 4572000"/>
              <a:gd name="connsiteY47" fmla="*/ 4813086 h 5143500"/>
              <a:gd name="connsiteX48" fmla="*/ 666651 w 4572000"/>
              <a:gd name="connsiteY48" fmla="*/ 4813136 h 5143500"/>
              <a:gd name="connsiteX49" fmla="*/ 659335 w 4572000"/>
              <a:gd name="connsiteY49" fmla="*/ 4824699 h 5143500"/>
              <a:gd name="connsiteX50" fmla="*/ 659335 w 4572000"/>
              <a:gd name="connsiteY50" fmla="*/ 4944348 h 5143500"/>
              <a:gd name="connsiteX51" fmla="*/ 659778 w 4572000"/>
              <a:gd name="connsiteY51" fmla="*/ 4944785 h 5143500"/>
              <a:gd name="connsiteX52" fmla="*/ 659778 w 4572000"/>
              <a:gd name="connsiteY52" fmla="*/ 4944812 h 5143500"/>
              <a:gd name="connsiteX53" fmla="*/ 665594 w 4572000"/>
              <a:gd name="connsiteY53" fmla="*/ 4950628 h 5143500"/>
              <a:gd name="connsiteX54" fmla="*/ 691737 w 4572000"/>
              <a:gd name="connsiteY54" fmla="*/ 4950628 h 5143500"/>
              <a:gd name="connsiteX55" fmla="*/ 697553 w 4572000"/>
              <a:gd name="connsiteY55" fmla="*/ 4944812 h 5143500"/>
              <a:gd name="connsiteX56" fmla="*/ 697553 w 4572000"/>
              <a:gd name="connsiteY56" fmla="*/ 4847194 h 5143500"/>
              <a:gd name="connsiteX57" fmla="*/ 704449 w 4572000"/>
              <a:gd name="connsiteY57" fmla="*/ 4839717 h 5143500"/>
              <a:gd name="connsiteX58" fmla="*/ 726010 w 4572000"/>
              <a:gd name="connsiteY58" fmla="*/ 4837419 h 5143500"/>
              <a:gd name="connsiteX59" fmla="*/ 746014 w 4572000"/>
              <a:gd name="connsiteY59" fmla="*/ 4843168 h 5143500"/>
              <a:gd name="connsiteX60" fmla="*/ 754203 w 4572000"/>
              <a:gd name="connsiteY60" fmla="*/ 4862009 h 5143500"/>
              <a:gd name="connsiteX61" fmla="*/ 754203 w 4572000"/>
              <a:gd name="connsiteY61" fmla="*/ 4944812 h 5143500"/>
              <a:gd name="connsiteX62" fmla="*/ 760019 w 4572000"/>
              <a:gd name="connsiteY62" fmla="*/ 4950628 h 5143500"/>
              <a:gd name="connsiteX63" fmla="*/ 786161 w 4572000"/>
              <a:gd name="connsiteY63" fmla="*/ 4950628 h 5143500"/>
              <a:gd name="connsiteX64" fmla="*/ 791977 w 4572000"/>
              <a:gd name="connsiteY64" fmla="*/ 4944812 h 5143500"/>
              <a:gd name="connsiteX65" fmla="*/ 791977 w 4572000"/>
              <a:gd name="connsiteY65" fmla="*/ 4944762 h 5143500"/>
              <a:gd name="connsiteX66" fmla="*/ 792396 w 4572000"/>
              <a:gd name="connsiteY66" fmla="*/ 4944348 h 5143500"/>
              <a:gd name="connsiteX67" fmla="*/ 792396 w 4572000"/>
              <a:gd name="connsiteY67" fmla="*/ 4857065 h 5143500"/>
              <a:gd name="connsiteX68" fmla="*/ 775798 w 4572000"/>
              <a:gd name="connsiteY68" fmla="*/ 4816682 h 5143500"/>
              <a:gd name="connsiteX69" fmla="*/ 775550 w 4572000"/>
              <a:gd name="connsiteY69" fmla="*/ 4816558 h 5143500"/>
              <a:gd name="connsiteX70" fmla="*/ 775487 w 4572000"/>
              <a:gd name="connsiteY70" fmla="*/ 4816471 h 5143500"/>
              <a:gd name="connsiteX71" fmla="*/ 725444 w 4572000"/>
              <a:gd name="connsiteY71" fmla="*/ 4802455 h 5143500"/>
              <a:gd name="connsiteX72" fmla="*/ 559835 w 4572000"/>
              <a:gd name="connsiteY72" fmla="*/ 4802455 h 5143500"/>
              <a:gd name="connsiteX73" fmla="*/ 529663 w 4572000"/>
              <a:gd name="connsiteY73" fmla="*/ 4807762 h 5143500"/>
              <a:gd name="connsiteX74" fmla="*/ 529596 w 4572000"/>
              <a:gd name="connsiteY74" fmla="*/ 4807805 h 5143500"/>
              <a:gd name="connsiteX75" fmla="*/ 528373 w 4572000"/>
              <a:gd name="connsiteY75" fmla="*/ 4808018 h 5143500"/>
              <a:gd name="connsiteX76" fmla="*/ 483587 w 4572000"/>
              <a:gd name="connsiteY76" fmla="*/ 4877877 h 5143500"/>
              <a:gd name="connsiteX77" fmla="*/ 526397 w 4572000"/>
              <a:gd name="connsiteY77" fmla="*/ 4947825 h 5143500"/>
              <a:gd name="connsiteX78" fmla="*/ 527143 w 4572000"/>
              <a:gd name="connsiteY78" fmla="*/ 4947947 h 5143500"/>
              <a:gd name="connsiteX79" fmla="*/ 527701 w 4572000"/>
              <a:gd name="connsiteY79" fmla="*/ 4948307 h 5143500"/>
              <a:gd name="connsiteX80" fmla="*/ 559257 w 4572000"/>
              <a:gd name="connsiteY80" fmla="*/ 4953533 h 5143500"/>
              <a:gd name="connsiteX81" fmla="*/ 617069 w 4572000"/>
              <a:gd name="connsiteY81" fmla="*/ 4941908 h 5143500"/>
              <a:gd name="connsiteX82" fmla="*/ 624338 w 4572000"/>
              <a:gd name="connsiteY82" fmla="*/ 4930284 h 5143500"/>
              <a:gd name="connsiteX83" fmla="*/ 624338 w 4572000"/>
              <a:gd name="connsiteY83" fmla="*/ 4824821 h 5143500"/>
              <a:gd name="connsiteX84" fmla="*/ 617069 w 4572000"/>
              <a:gd name="connsiteY84" fmla="*/ 4813204 h 5143500"/>
              <a:gd name="connsiteX85" fmla="*/ 559835 w 4572000"/>
              <a:gd name="connsiteY85" fmla="*/ 4802455 h 5143500"/>
              <a:gd name="connsiteX86" fmla="*/ 398012 w 4572000"/>
              <a:gd name="connsiteY86" fmla="*/ 4801292 h 5143500"/>
              <a:gd name="connsiteX87" fmla="*/ 396528 w 4572000"/>
              <a:gd name="connsiteY87" fmla="*/ 4801750 h 5143500"/>
              <a:gd name="connsiteX88" fmla="*/ 395863 w 4572000"/>
              <a:gd name="connsiteY88" fmla="*/ 4801582 h 5143500"/>
              <a:gd name="connsiteX89" fmla="*/ 331528 w 4572000"/>
              <a:gd name="connsiteY89" fmla="*/ 4853603 h 5143500"/>
              <a:gd name="connsiteX90" fmla="*/ 425688 w 4572000"/>
              <a:gd name="connsiteY90" fmla="*/ 4933656 h 5143500"/>
              <a:gd name="connsiteX91" fmla="*/ 423937 w 4572000"/>
              <a:gd name="connsiteY91" fmla="*/ 4944348 h 5143500"/>
              <a:gd name="connsiteX92" fmla="*/ 423646 w 4572000"/>
              <a:gd name="connsiteY92" fmla="*/ 4946089 h 5143500"/>
              <a:gd name="connsiteX93" fmla="*/ 428030 w 4572000"/>
              <a:gd name="connsiteY93" fmla="*/ 4950134 h 5143500"/>
              <a:gd name="connsiteX94" fmla="*/ 429441 w 4572000"/>
              <a:gd name="connsiteY94" fmla="*/ 4950134 h 5143500"/>
              <a:gd name="connsiteX95" fmla="*/ 429970 w 4572000"/>
              <a:gd name="connsiteY95" fmla="*/ 4950628 h 5143500"/>
              <a:gd name="connsiteX96" fmla="*/ 456122 w 4572000"/>
              <a:gd name="connsiteY96" fmla="*/ 4950628 h 5143500"/>
              <a:gd name="connsiteX97" fmla="*/ 463669 w 4572000"/>
              <a:gd name="connsiteY97" fmla="*/ 4944812 h 5143500"/>
              <a:gd name="connsiteX98" fmla="*/ 465995 w 4572000"/>
              <a:gd name="connsiteY98" fmla="*/ 4928255 h 5143500"/>
              <a:gd name="connsiteX99" fmla="*/ 372446 w 4572000"/>
              <a:gd name="connsiteY99" fmla="*/ 4850972 h 5143500"/>
              <a:gd name="connsiteX100" fmla="*/ 378875 w 4572000"/>
              <a:gd name="connsiteY100" fmla="*/ 4840371 h 5143500"/>
              <a:gd name="connsiteX101" fmla="*/ 395405 w 4572000"/>
              <a:gd name="connsiteY101" fmla="*/ 4836760 h 5143500"/>
              <a:gd name="connsiteX102" fmla="*/ 438849 w 4572000"/>
              <a:gd name="connsiteY102" fmla="*/ 4849557 h 5143500"/>
              <a:gd name="connsiteX103" fmla="*/ 443233 w 4572000"/>
              <a:gd name="connsiteY103" fmla="*/ 4850714 h 5143500"/>
              <a:gd name="connsiteX104" fmla="*/ 443816 w 4572000"/>
              <a:gd name="connsiteY104" fmla="*/ 4850348 h 5143500"/>
              <a:gd name="connsiteX105" fmla="*/ 445075 w 4572000"/>
              <a:gd name="connsiteY105" fmla="*/ 4850684 h 5143500"/>
              <a:gd name="connsiteX106" fmla="*/ 451468 w 4572000"/>
              <a:gd name="connsiteY106" fmla="*/ 4846616 h 5143500"/>
              <a:gd name="connsiteX107" fmla="*/ 460477 w 4572000"/>
              <a:gd name="connsiteY107" fmla="*/ 4827435 h 5143500"/>
              <a:gd name="connsiteX108" fmla="*/ 461640 w 4572000"/>
              <a:gd name="connsiteY108" fmla="*/ 4822502 h 5143500"/>
              <a:gd name="connsiteX109" fmla="*/ 458151 w 4572000"/>
              <a:gd name="connsiteY109" fmla="*/ 4816686 h 5143500"/>
              <a:gd name="connsiteX110" fmla="*/ 398012 w 4572000"/>
              <a:gd name="connsiteY110" fmla="*/ 4801292 h 5143500"/>
              <a:gd name="connsiteX111" fmla="*/ 1053744 w 4572000"/>
              <a:gd name="connsiteY111" fmla="*/ 4747249 h 5143500"/>
              <a:gd name="connsiteX112" fmla="*/ 994182 w 4572000"/>
              <a:gd name="connsiteY112" fmla="*/ 4808264 h 5143500"/>
              <a:gd name="connsiteX113" fmla="*/ 994182 w 4572000"/>
              <a:gd name="connsiteY113" fmla="*/ 4944812 h 5143500"/>
              <a:gd name="connsiteX114" fmla="*/ 999998 w 4572000"/>
              <a:gd name="connsiteY114" fmla="*/ 4950628 h 5143500"/>
              <a:gd name="connsiteX115" fmla="*/ 1025852 w 4572000"/>
              <a:gd name="connsiteY115" fmla="*/ 4950628 h 5143500"/>
              <a:gd name="connsiteX116" fmla="*/ 1026345 w 4572000"/>
              <a:gd name="connsiteY116" fmla="*/ 4950134 h 5143500"/>
              <a:gd name="connsiteX117" fmla="*/ 1027795 w 4572000"/>
              <a:gd name="connsiteY117" fmla="*/ 4950134 h 5143500"/>
              <a:gd name="connsiteX118" fmla="*/ 1033640 w 4572000"/>
              <a:gd name="connsiteY118" fmla="*/ 4944348 h 5143500"/>
              <a:gd name="connsiteX119" fmla="*/ 1033640 w 4572000"/>
              <a:gd name="connsiteY119" fmla="*/ 4837419 h 5143500"/>
              <a:gd name="connsiteX120" fmla="*/ 1070781 w 4572000"/>
              <a:gd name="connsiteY120" fmla="*/ 4837419 h 5143500"/>
              <a:gd name="connsiteX121" fmla="*/ 1076626 w 4572000"/>
              <a:gd name="connsiteY121" fmla="*/ 4831634 h 5143500"/>
              <a:gd name="connsiteX122" fmla="*/ 1076626 w 4572000"/>
              <a:gd name="connsiteY122" fmla="*/ 4811692 h 5143500"/>
              <a:gd name="connsiteX123" fmla="*/ 1070781 w 4572000"/>
              <a:gd name="connsiteY123" fmla="*/ 4805627 h 5143500"/>
              <a:gd name="connsiteX124" fmla="*/ 1068815 w 4572000"/>
              <a:gd name="connsiteY124" fmla="*/ 4805627 h 5143500"/>
              <a:gd name="connsiteX125" fmla="*/ 1068560 w 4572000"/>
              <a:gd name="connsiteY125" fmla="*/ 4805359 h 5143500"/>
              <a:gd name="connsiteX126" fmla="*/ 1033640 w 4572000"/>
              <a:gd name="connsiteY126" fmla="*/ 4805359 h 5143500"/>
              <a:gd name="connsiteX127" fmla="*/ 1033640 w 4572000"/>
              <a:gd name="connsiteY127" fmla="*/ 4802443 h 5143500"/>
              <a:gd name="connsiteX128" fmla="*/ 1056749 w 4572000"/>
              <a:gd name="connsiteY128" fmla="*/ 4778457 h 5143500"/>
              <a:gd name="connsiteX129" fmla="*/ 1071072 w 4572000"/>
              <a:gd name="connsiteY129" fmla="*/ 4779901 h 5143500"/>
              <a:gd name="connsiteX130" fmla="*/ 1076626 w 4572000"/>
              <a:gd name="connsiteY130" fmla="*/ 4774411 h 5143500"/>
              <a:gd name="connsiteX131" fmla="*/ 1079557 w 4572000"/>
              <a:gd name="connsiteY131" fmla="*/ 4759385 h 5143500"/>
              <a:gd name="connsiteX132" fmla="*/ 1080138 w 4572000"/>
              <a:gd name="connsiteY132" fmla="*/ 4755627 h 5143500"/>
              <a:gd name="connsiteX133" fmla="*/ 1074293 w 4572000"/>
              <a:gd name="connsiteY133" fmla="*/ 4749848 h 5143500"/>
              <a:gd name="connsiteX134" fmla="*/ 1072405 w 4572000"/>
              <a:gd name="connsiteY134" fmla="*/ 4749641 h 5143500"/>
              <a:gd name="connsiteX135" fmla="*/ 1072049 w 4572000"/>
              <a:gd name="connsiteY135" fmla="*/ 4749285 h 5143500"/>
              <a:gd name="connsiteX136" fmla="*/ 1053744 w 4572000"/>
              <a:gd name="connsiteY136" fmla="*/ 4747249 h 5143500"/>
              <a:gd name="connsiteX137" fmla="*/ 1115152 w 4572000"/>
              <a:gd name="connsiteY137" fmla="*/ 4747131 h 5143500"/>
              <a:gd name="connsiteX138" fmla="*/ 1095105 w 4572000"/>
              <a:gd name="connsiteY138" fmla="*/ 4767478 h 5143500"/>
              <a:gd name="connsiteX139" fmla="*/ 1116018 w 4572000"/>
              <a:gd name="connsiteY139" fmla="*/ 4787818 h 5143500"/>
              <a:gd name="connsiteX140" fmla="*/ 1136066 w 4572000"/>
              <a:gd name="connsiteY140" fmla="*/ 4767481 h 5143500"/>
              <a:gd name="connsiteX141" fmla="*/ 1115152 w 4572000"/>
              <a:gd name="connsiteY141" fmla="*/ 4747131 h 5143500"/>
              <a:gd name="connsiteX142" fmla="*/ 0 w 4572000"/>
              <a:gd name="connsiteY142" fmla="*/ 0 h 5143500"/>
              <a:gd name="connsiteX143" fmla="*/ 4572000 w 4572000"/>
              <a:gd name="connsiteY143" fmla="*/ 0 h 5143500"/>
              <a:gd name="connsiteX144" fmla="*/ 4572000 w 4572000"/>
              <a:gd name="connsiteY144" fmla="*/ 5143500 h 5143500"/>
              <a:gd name="connsiteX145" fmla="*/ 0 w 4572000"/>
              <a:gd name="connsiteY14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4572000" h="5143500">
                <a:moveTo>
                  <a:pt x="351364" y="4913481"/>
                </a:moveTo>
                <a:cubicBezTo>
                  <a:pt x="339457" y="4913486"/>
                  <a:pt x="331613" y="4921037"/>
                  <a:pt x="331614" y="4933530"/>
                </a:cubicBezTo>
                <a:cubicBezTo>
                  <a:pt x="331609" y="4945734"/>
                  <a:pt x="339457" y="4953580"/>
                  <a:pt x="352238" y="4953582"/>
                </a:cubicBezTo>
                <a:cubicBezTo>
                  <a:pt x="364154" y="4953577"/>
                  <a:pt x="371991" y="4945737"/>
                  <a:pt x="371988" y="4933533"/>
                </a:cubicBezTo>
                <a:cubicBezTo>
                  <a:pt x="371996" y="4921039"/>
                  <a:pt x="364154" y="4913482"/>
                  <a:pt x="351364" y="4913481"/>
                </a:cubicBezTo>
                <a:close/>
                <a:moveTo>
                  <a:pt x="892594" y="4837587"/>
                </a:moveTo>
                <a:lnTo>
                  <a:pt x="917847" y="4847631"/>
                </a:lnTo>
                <a:cubicBezTo>
                  <a:pt x="924092" y="4854457"/>
                  <a:pt x="927649" y="4864625"/>
                  <a:pt x="927649" y="4877990"/>
                </a:cubicBezTo>
                <a:cubicBezTo>
                  <a:pt x="927649" y="4891355"/>
                  <a:pt x="924092" y="4901524"/>
                  <a:pt x="918101" y="4908353"/>
                </a:cubicBezTo>
                <a:lnTo>
                  <a:pt x="894867" y="4918277"/>
                </a:lnTo>
                <a:lnTo>
                  <a:pt x="868934" y="4908080"/>
                </a:lnTo>
                <a:cubicBezTo>
                  <a:pt x="862646" y="4901288"/>
                  <a:pt x="859063" y="4891172"/>
                  <a:pt x="859063" y="4877877"/>
                </a:cubicBezTo>
                <a:cubicBezTo>
                  <a:pt x="859063" y="4864582"/>
                  <a:pt x="862646" y="4854468"/>
                  <a:pt x="868679" y="4847677"/>
                </a:cubicBezTo>
                <a:close/>
                <a:moveTo>
                  <a:pt x="559058" y="4837499"/>
                </a:moveTo>
                <a:lnTo>
                  <a:pt x="578337" y="4840021"/>
                </a:lnTo>
                <a:cubicBezTo>
                  <a:pt x="583310" y="4841465"/>
                  <a:pt x="585644" y="4843483"/>
                  <a:pt x="585644" y="4847817"/>
                </a:cubicBezTo>
                <a:lnTo>
                  <a:pt x="585644" y="4907937"/>
                </a:lnTo>
                <a:cubicBezTo>
                  <a:pt x="585644" y="4912270"/>
                  <a:pt x="583310" y="4914296"/>
                  <a:pt x="578337" y="4915741"/>
                </a:cubicBezTo>
                <a:lnTo>
                  <a:pt x="558606" y="4918322"/>
                </a:lnTo>
                <a:lnTo>
                  <a:pt x="534560" y="4909442"/>
                </a:lnTo>
                <a:cubicBezTo>
                  <a:pt x="527878" y="4902976"/>
                  <a:pt x="523520" y="4892806"/>
                  <a:pt x="523520" y="4877990"/>
                </a:cubicBezTo>
                <a:cubicBezTo>
                  <a:pt x="523520" y="4863173"/>
                  <a:pt x="527878" y="4853005"/>
                  <a:pt x="534560" y="4846542"/>
                </a:cubicBezTo>
                <a:close/>
                <a:moveTo>
                  <a:pt x="1101681" y="4805359"/>
                </a:moveTo>
                <a:cubicBezTo>
                  <a:pt x="1098193" y="4805359"/>
                  <a:pt x="1095865" y="4807677"/>
                  <a:pt x="1095865" y="4811167"/>
                </a:cubicBezTo>
                <a:lnTo>
                  <a:pt x="1095865" y="4944812"/>
                </a:lnTo>
                <a:cubicBezTo>
                  <a:pt x="1095865" y="4948301"/>
                  <a:pt x="1098193" y="4950628"/>
                  <a:pt x="1101681" y="4950628"/>
                </a:cubicBezTo>
                <a:lnTo>
                  <a:pt x="1127824" y="4950628"/>
                </a:lnTo>
                <a:lnTo>
                  <a:pt x="1128318" y="4950134"/>
                </a:lnTo>
                <a:lnTo>
                  <a:pt x="1130432" y="4950134"/>
                </a:lnTo>
                <a:cubicBezTo>
                  <a:pt x="1133944" y="4950134"/>
                  <a:pt x="1136286" y="4947819"/>
                  <a:pt x="1136286" y="4944348"/>
                </a:cubicBezTo>
                <a:lnTo>
                  <a:pt x="1136286" y="4811405"/>
                </a:lnTo>
                <a:cubicBezTo>
                  <a:pt x="1136286" y="4807934"/>
                  <a:pt x="1133944" y="4805627"/>
                  <a:pt x="1130432" y="4805627"/>
                </a:cubicBezTo>
                <a:lnTo>
                  <a:pt x="1128093" y="4805627"/>
                </a:lnTo>
                <a:lnTo>
                  <a:pt x="1127824" y="4805359"/>
                </a:lnTo>
                <a:close/>
                <a:moveTo>
                  <a:pt x="891921" y="4802455"/>
                </a:moveTo>
                <a:cubicBezTo>
                  <a:pt x="848338" y="4802455"/>
                  <a:pt x="819860" y="4834118"/>
                  <a:pt x="819860" y="4877990"/>
                </a:cubicBezTo>
                <a:cubicBezTo>
                  <a:pt x="819860" y="4921862"/>
                  <a:pt x="848338" y="4953533"/>
                  <a:pt x="893950" y="4953533"/>
                </a:cubicBezTo>
                <a:cubicBezTo>
                  <a:pt x="904845" y="4953533"/>
                  <a:pt x="914796" y="4951553"/>
                  <a:pt x="923594" y="4947899"/>
                </a:cubicBezTo>
                <a:lnTo>
                  <a:pt x="924072" y="4947569"/>
                </a:lnTo>
                <a:lnTo>
                  <a:pt x="924870" y="4947419"/>
                </a:lnTo>
                <a:cubicBezTo>
                  <a:pt x="951435" y="4936512"/>
                  <a:pt x="967554" y="4910608"/>
                  <a:pt x="967554" y="4877877"/>
                </a:cubicBezTo>
                <a:cubicBezTo>
                  <a:pt x="967554" y="4845146"/>
                  <a:pt x="951435" y="4819246"/>
                  <a:pt x="924009" y="4808342"/>
                </a:cubicBezTo>
                <a:lnTo>
                  <a:pt x="922788" y="4808122"/>
                </a:lnTo>
                <a:lnTo>
                  <a:pt x="922738" y="4808088"/>
                </a:lnTo>
                <a:cubicBezTo>
                  <a:pt x="913655" y="4804434"/>
                  <a:pt x="903323" y="4802455"/>
                  <a:pt x="891921" y="4802455"/>
                </a:cubicBezTo>
                <a:close/>
                <a:moveTo>
                  <a:pt x="725444" y="4802455"/>
                </a:moveTo>
                <a:cubicBezTo>
                  <a:pt x="708302" y="4802455"/>
                  <a:pt x="688256" y="4805359"/>
                  <a:pt x="667046" y="4812907"/>
                </a:cubicBezTo>
                <a:lnTo>
                  <a:pt x="666934" y="4813086"/>
                </a:lnTo>
                <a:lnTo>
                  <a:pt x="666651" y="4813136"/>
                </a:lnTo>
                <a:cubicBezTo>
                  <a:pt x="662557" y="4814581"/>
                  <a:pt x="659335" y="4818052"/>
                  <a:pt x="659335" y="4824699"/>
                </a:cubicBezTo>
                <a:lnTo>
                  <a:pt x="659335" y="4944348"/>
                </a:lnTo>
                <a:lnTo>
                  <a:pt x="659778" y="4944785"/>
                </a:lnTo>
                <a:lnTo>
                  <a:pt x="659778" y="4944812"/>
                </a:lnTo>
                <a:cubicBezTo>
                  <a:pt x="659778" y="4948301"/>
                  <a:pt x="662104" y="4950628"/>
                  <a:pt x="665594" y="4950628"/>
                </a:cubicBezTo>
                <a:lnTo>
                  <a:pt x="691737" y="4950628"/>
                </a:lnTo>
                <a:cubicBezTo>
                  <a:pt x="695226" y="4950628"/>
                  <a:pt x="697553" y="4948301"/>
                  <a:pt x="697553" y="4944812"/>
                </a:cubicBezTo>
                <a:lnTo>
                  <a:pt x="697553" y="4847194"/>
                </a:lnTo>
                <a:lnTo>
                  <a:pt x="704449" y="4839717"/>
                </a:lnTo>
                <a:lnTo>
                  <a:pt x="726010" y="4837419"/>
                </a:lnTo>
                <a:lnTo>
                  <a:pt x="746014" y="4843168"/>
                </a:lnTo>
                <a:lnTo>
                  <a:pt x="754203" y="4862009"/>
                </a:lnTo>
                <a:lnTo>
                  <a:pt x="754203" y="4944812"/>
                </a:lnTo>
                <a:cubicBezTo>
                  <a:pt x="754203" y="4948301"/>
                  <a:pt x="756529" y="4950628"/>
                  <a:pt x="760019" y="4950628"/>
                </a:cubicBezTo>
                <a:lnTo>
                  <a:pt x="786161" y="4950628"/>
                </a:lnTo>
                <a:cubicBezTo>
                  <a:pt x="789651" y="4950628"/>
                  <a:pt x="791977" y="4948301"/>
                  <a:pt x="791977" y="4944812"/>
                </a:cubicBezTo>
                <a:lnTo>
                  <a:pt x="791977" y="4944762"/>
                </a:lnTo>
                <a:lnTo>
                  <a:pt x="792396" y="4944348"/>
                </a:lnTo>
                <a:lnTo>
                  <a:pt x="792396" y="4857065"/>
                </a:lnTo>
                <a:cubicBezTo>
                  <a:pt x="792396" y="4839438"/>
                  <a:pt x="786911" y="4825856"/>
                  <a:pt x="775798" y="4816682"/>
                </a:cubicBezTo>
                <a:lnTo>
                  <a:pt x="775550" y="4816558"/>
                </a:lnTo>
                <a:lnTo>
                  <a:pt x="775487" y="4816471"/>
                </a:lnTo>
                <a:cubicBezTo>
                  <a:pt x="764446" y="4807248"/>
                  <a:pt x="747813" y="4802455"/>
                  <a:pt x="725444" y="4802455"/>
                </a:cubicBezTo>
                <a:close/>
                <a:moveTo>
                  <a:pt x="559835" y="4802455"/>
                </a:moveTo>
                <a:cubicBezTo>
                  <a:pt x="548869" y="4802455"/>
                  <a:pt x="538720" y="4804289"/>
                  <a:pt x="529663" y="4807762"/>
                </a:cubicBezTo>
                <a:lnTo>
                  <a:pt x="529596" y="4807805"/>
                </a:lnTo>
                <a:lnTo>
                  <a:pt x="528373" y="4808018"/>
                </a:lnTo>
                <a:cubicBezTo>
                  <a:pt x="501027" y="4818381"/>
                  <a:pt x="483587" y="4843416"/>
                  <a:pt x="483587" y="4877877"/>
                </a:cubicBezTo>
                <a:cubicBezTo>
                  <a:pt x="483587" y="4912775"/>
                  <a:pt x="498720" y="4937596"/>
                  <a:pt x="526397" y="4947825"/>
                </a:cubicBezTo>
                <a:lnTo>
                  <a:pt x="527143" y="4947947"/>
                </a:lnTo>
                <a:lnTo>
                  <a:pt x="527701" y="4948307"/>
                </a:lnTo>
                <a:cubicBezTo>
                  <a:pt x="536867" y="4951735"/>
                  <a:pt x="547417" y="4953533"/>
                  <a:pt x="559257" y="4953533"/>
                </a:cubicBezTo>
                <a:cubicBezTo>
                  <a:pt x="578429" y="4953533"/>
                  <a:pt x="597023" y="4950331"/>
                  <a:pt x="617069" y="4941908"/>
                </a:cubicBezTo>
                <a:cubicBezTo>
                  <a:pt x="621723" y="4939879"/>
                  <a:pt x="624338" y="4936678"/>
                  <a:pt x="624338" y="4930284"/>
                </a:cubicBezTo>
                <a:lnTo>
                  <a:pt x="624338" y="4824821"/>
                </a:lnTo>
                <a:cubicBezTo>
                  <a:pt x="624338" y="4818138"/>
                  <a:pt x="621723" y="4814946"/>
                  <a:pt x="617069" y="4813204"/>
                </a:cubicBezTo>
                <a:cubicBezTo>
                  <a:pt x="597898" y="4805936"/>
                  <a:pt x="579880" y="4802455"/>
                  <a:pt x="559835" y="4802455"/>
                </a:cubicBezTo>
                <a:close/>
                <a:moveTo>
                  <a:pt x="398012" y="4801292"/>
                </a:moveTo>
                <a:lnTo>
                  <a:pt x="396528" y="4801750"/>
                </a:lnTo>
                <a:lnTo>
                  <a:pt x="395863" y="4801582"/>
                </a:lnTo>
                <a:cubicBezTo>
                  <a:pt x="356679" y="4801582"/>
                  <a:pt x="331528" y="4822385"/>
                  <a:pt x="331528" y="4853603"/>
                </a:cubicBezTo>
                <a:cubicBezTo>
                  <a:pt x="331528" y="4914871"/>
                  <a:pt x="425688" y="4891154"/>
                  <a:pt x="425688" y="4933656"/>
                </a:cubicBezTo>
                <a:cubicBezTo>
                  <a:pt x="425688" y="4937989"/>
                  <a:pt x="425107" y="4940590"/>
                  <a:pt x="423937" y="4944348"/>
                </a:cubicBezTo>
                <a:cubicBezTo>
                  <a:pt x="423646" y="4944931"/>
                  <a:pt x="423646" y="4945505"/>
                  <a:pt x="423646" y="4946089"/>
                </a:cubicBezTo>
                <a:cubicBezTo>
                  <a:pt x="423646" y="4948394"/>
                  <a:pt x="425107" y="4950134"/>
                  <a:pt x="428030" y="4950134"/>
                </a:cubicBezTo>
                <a:lnTo>
                  <a:pt x="429441" y="4950134"/>
                </a:lnTo>
                <a:lnTo>
                  <a:pt x="429970" y="4950628"/>
                </a:lnTo>
                <a:lnTo>
                  <a:pt x="456122" y="4950628"/>
                </a:lnTo>
                <a:cubicBezTo>
                  <a:pt x="460477" y="4950628"/>
                  <a:pt x="462217" y="4949176"/>
                  <a:pt x="463669" y="4944812"/>
                </a:cubicBezTo>
                <a:cubicBezTo>
                  <a:pt x="465419" y="4939879"/>
                  <a:pt x="465995" y="4933196"/>
                  <a:pt x="465995" y="4928255"/>
                </a:cubicBezTo>
                <a:cubicBezTo>
                  <a:pt x="465995" y="4862299"/>
                  <a:pt x="372446" y="4878177"/>
                  <a:pt x="372446" y="4850972"/>
                </a:cubicBezTo>
                <a:cubicBezTo>
                  <a:pt x="372446" y="4846523"/>
                  <a:pt x="374698" y="4842891"/>
                  <a:pt x="378875" y="4840371"/>
                </a:cubicBezTo>
                <a:lnTo>
                  <a:pt x="395405" y="4836760"/>
                </a:lnTo>
                <a:lnTo>
                  <a:pt x="438849" y="4849557"/>
                </a:lnTo>
                <a:cubicBezTo>
                  <a:pt x="440310" y="4850418"/>
                  <a:pt x="441772" y="4850714"/>
                  <a:pt x="443233" y="4850714"/>
                </a:cubicBezTo>
                <a:lnTo>
                  <a:pt x="443816" y="4850348"/>
                </a:lnTo>
                <a:lnTo>
                  <a:pt x="445075" y="4850684"/>
                </a:lnTo>
                <a:cubicBezTo>
                  <a:pt x="447690" y="4850684"/>
                  <a:pt x="450306" y="4849231"/>
                  <a:pt x="451468" y="4846616"/>
                </a:cubicBezTo>
                <a:lnTo>
                  <a:pt x="460477" y="4827435"/>
                </a:lnTo>
                <a:cubicBezTo>
                  <a:pt x="461318" y="4825652"/>
                  <a:pt x="461640" y="4823954"/>
                  <a:pt x="461640" y="4822502"/>
                </a:cubicBezTo>
                <a:cubicBezTo>
                  <a:pt x="461640" y="4820176"/>
                  <a:pt x="460486" y="4817858"/>
                  <a:pt x="458151" y="4816686"/>
                </a:cubicBezTo>
                <a:cubicBezTo>
                  <a:pt x="440142" y="4806226"/>
                  <a:pt x="418636" y="4801292"/>
                  <a:pt x="398012" y="4801292"/>
                </a:cubicBezTo>
                <a:close/>
                <a:moveTo>
                  <a:pt x="1053744" y="4747249"/>
                </a:moveTo>
                <a:cubicBezTo>
                  <a:pt x="1017718" y="4747249"/>
                  <a:pt x="994182" y="4766420"/>
                  <a:pt x="994182" y="4808264"/>
                </a:cubicBezTo>
                <a:lnTo>
                  <a:pt x="994182" y="4944812"/>
                </a:lnTo>
                <a:cubicBezTo>
                  <a:pt x="994182" y="4948301"/>
                  <a:pt x="996508" y="4950628"/>
                  <a:pt x="999998" y="4950628"/>
                </a:cubicBezTo>
                <a:lnTo>
                  <a:pt x="1025852" y="4950628"/>
                </a:lnTo>
                <a:lnTo>
                  <a:pt x="1026345" y="4950134"/>
                </a:lnTo>
                <a:lnTo>
                  <a:pt x="1027795" y="4950134"/>
                </a:lnTo>
                <a:cubicBezTo>
                  <a:pt x="1031307" y="4950134"/>
                  <a:pt x="1033640" y="4947819"/>
                  <a:pt x="1033640" y="4944348"/>
                </a:cubicBezTo>
                <a:lnTo>
                  <a:pt x="1033640" y="4837419"/>
                </a:lnTo>
                <a:lnTo>
                  <a:pt x="1070781" y="4837419"/>
                </a:lnTo>
                <a:cubicBezTo>
                  <a:pt x="1074584" y="4837419"/>
                  <a:pt x="1076626" y="4835105"/>
                  <a:pt x="1076626" y="4831634"/>
                </a:cubicBezTo>
                <a:lnTo>
                  <a:pt x="1076626" y="4811692"/>
                </a:lnTo>
                <a:cubicBezTo>
                  <a:pt x="1076626" y="4807934"/>
                  <a:pt x="1074584" y="4805627"/>
                  <a:pt x="1070781" y="4805627"/>
                </a:cubicBezTo>
                <a:lnTo>
                  <a:pt x="1068815" y="4805627"/>
                </a:lnTo>
                <a:lnTo>
                  <a:pt x="1068560" y="4805359"/>
                </a:lnTo>
                <a:lnTo>
                  <a:pt x="1033640" y="4805359"/>
                </a:lnTo>
                <a:lnTo>
                  <a:pt x="1033640" y="4802443"/>
                </a:lnTo>
                <a:cubicBezTo>
                  <a:pt x="1033640" y="4786548"/>
                  <a:pt x="1040664" y="4778457"/>
                  <a:pt x="1056749" y="4778457"/>
                </a:cubicBezTo>
                <a:cubicBezTo>
                  <a:pt x="1062594" y="4778457"/>
                  <a:pt x="1068893" y="4779901"/>
                  <a:pt x="1071072" y="4779901"/>
                </a:cubicBezTo>
                <a:cubicBezTo>
                  <a:pt x="1074584" y="4779901"/>
                  <a:pt x="1076046" y="4777882"/>
                  <a:pt x="1076626" y="4774411"/>
                </a:cubicBezTo>
                <a:lnTo>
                  <a:pt x="1079557" y="4759385"/>
                </a:lnTo>
                <a:cubicBezTo>
                  <a:pt x="1079814" y="4758050"/>
                  <a:pt x="1080138" y="4756876"/>
                  <a:pt x="1080138" y="4755627"/>
                </a:cubicBezTo>
                <a:cubicBezTo>
                  <a:pt x="1080138" y="4752417"/>
                  <a:pt x="1078387" y="4750711"/>
                  <a:pt x="1074293" y="4749848"/>
                </a:cubicBezTo>
                <a:lnTo>
                  <a:pt x="1072405" y="4749641"/>
                </a:lnTo>
                <a:lnTo>
                  <a:pt x="1072049" y="4749285"/>
                </a:lnTo>
                <a:cubicBezTo>
                  <a:pt x="1066233" y="4747834"/>
                  <a:pt x="1059942" y="4747249"/>
                  <a:pt x="1053744" y="4747249"/>
                </a:cubicBezTo>
                <a:close/>
                <a:moveTo>
                  <a:pt x="1115152" y="4747131"/>
                </a:moveTo>
                <a:cubicBezTo>
                  <a:pt x="1102948" y="4747139"/>
                  <a:pt x="1095102" y="4754688"/>
                  <a:pt x="1095105" y="4767478"/>
                </a:cubicBezTo>
                <a:cubicBezTo>
                  <a:pt x="1095102" y="4779971"/>
                  <a:pt x="1102948" y="4787811"/>
                  <a:pt x="1116018" y="4787818"/>
                </a:cubicBezTo>
                <a:cubicBezTo>
                  <a:pt x="1127933" y="4787817"/>
                  <a:pt x="1136071" y="4779974"/>
                  <a:pt x="1136066" y="4767481"/>
                </a:cubicBezTo>
                <a:cubicBezTo>
                  <a:pt x="1136071" y="4754690"/>
                  <a:pt x="1127933" y="4747137"/>
                  <a:pt x="1115152" y="4747131"/>
                </a:cubicBezTo>
                <a:close/>
                <a:moveTo>
                  <a:pt x="0" y="0"/>
                </a:moveTo>
                <a:lnTo>
                  <a:pt x="4572000" y="0"/>
                </a:lnTo>
                <a:lnTo>
                  <a:pt x="4572000" y="5143500"/>
                </a:lnTo>
                <a:lnTo>
                  <a:pt x="0" y="5143500"/>
                </a:lnTo>
                <a:close/>
              </a:path>
            </a:pathLst>
          </a:custGeom>
        </p:spPr>
        <p:txBody>
          <a:bodyPr wrap="square">
            <a:noAutofit/>
          </a:bodyPr>
          <a:lstStyle>
            <a:lvl1pPr>
              <a:defRPr>
                <a:noFill/>
              </a:defRPr>
            </a:lvl1pPr>
          </a:lstStyle>
          <a:p>
            <a:r>
              <a:rPr lang="en-US"/>
              <a:t>Click icon to add picture</a:t>
            </a:r>
            <a:endParaRPr lang="fr-FR"/>
          </a:p>
        </p:txBody>
      </p:sp>
      <p:sp>
        <p:nvSpPr>
          <p:cNvPr id="17" name="Espace réservé du graphique SmartArt 11">
            <a:extLst>
              <a:ext uri="{FF2B5EF4-FFF2-40B4-BE49-F238E27FC236}">
                <a16:creationId xmlns:a16="http://schemas.microsoft.com/office/drawing/2014/main" id="{16B17374-481A-4CE6-8974-CA84865A03CA}"/>
              </a:ext>
              <a:ext uri="{C183D7F6-B498-43B3-948B-1728B52AA6E4}">
                <adec:decorative xmlns:adec="http://schemas.microsoft.com/office/drawing/2017/decorative" val="1"/>
              </a:ext>
            </a:extLst>
          </p:cNvPr>
          <p:cNvSpPr>
            <a:spLocks noGrp="1" noChangeAspect="1"/>
          </p:cNvSpPr>
          <p:nvPr>
            <p:ph type="dgm" sz="quarter" idx="19"/>
          </p:nvPr>
        </p:nvSpPr>
        <p:spPr>
          <a:xfrm>
            <a:off x="6912231" y="3645065"/>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a:t>Click icon to add SmartArt graphic</a:t>
            </a:r>
            <a:endParaRPr lang="fr-FR"/>
          </a:p>
        </p:txBody>
      </p:sp>
      <p:sp>
        <p:nvSpPr>
          <p:cNvPr id="12" name="Espace réservé du graphique SmartArt 11">
            <a:extLst>
              <a:ext uri="{FF2B5EF4-FFF2-40B4-BE49-F238E27FC236}">
                <a16:creationId xmlns:a16="http://schemas.microsoft.com/office/drawing/2014/main" id="{0F580B26-21D6-4630-AE3D-FB359C1C883E}"/>
              </a:ext>
              <a:ext uri="{C183D7F6-B498-43B3-948B-1728B52AA6E4}">
                <adec:decorative xmlns:adec="http://schemas.microsoft.com/office/drawing/2017/decorative" val="1"/>
              </a:ext>
            </a:extLst>
          </p:cNvPr>
          <p:cNvSpPr>
            <a:spLocks noGrp="1" noChangeAspect="1"/>
          </p:cNvSpPr>
          <p:nvPr>
            <p:ph type="dgm" sz="quarter" idx="14"/>
          </p:nvPr>
        </p:nvSpPr>
        <p:spPr>
          <a:xfrm>
            <a:off x="6912231" y="1426436"/>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a:t>Click icon to add SmartArt graphic</a:t>
            </a:r>
            <a:endParaRPr lang="fr-FR"/>
          </a:p>
        </p:txBody>
      </p:sp>
      <p:sp>
        <p:nvSpPr>
          <p:cNvPr id="3" name="Date Placeholder 1">
            <a:extLst>
              <a:ext uri="{FF2B5EF4-FFF2-40B4-BE49-F238E27FC236}">
                <a16:creationId xmlns:a16="http://schemas.microsoft.com/office/drawing/2014/main" id="{EB4110FB-0C00-9F41-F9F7-EB50B29B5B56}"/>
              </a:ext>
            </a:extLst>
          </p:cNvPr>
          <p:cNvSpPr>
            <a:spLocks noGrp="1"/>
          </p:cNvSpPr>
          <p:nvPr>
            <p:ph type="dt" sz="half" idx="28"/>
          </p:nvPr>
        </p:nvSpPr>
        <p:spPr>
          <a:xfrm>
            <a:off x="6123600" y="4827335"/>
            <a:ext cx="1626918" cy="166629"/>
          </a:xfrm>
        </p:spPr>
        <p:txBody>
          <a:bodyPr/>
          <a:lstStyle>
            <a:lvl1pPr algn="ctr">
              <a:defRPr/>
            </a:lvl1pPr>
          </a:lstStyle>
          <a:p>
            <a:fld id="{F45AB959-482D-4D62-BAFA-6647233ABD47}" type="datetime1">
              <a:rPr lang="en-US" smtClean="0"/>
              <a:t>11/4/2024</a:t>
            </a:fld>
            <a:endParaRPr lang="en-US"/>
          </a:p>
        </p:txBody>
      </p:sp>
      <p:sp>
        <p:nvSpPr>
          <p:cNvPr id="7" name="Footer Placeholder 6">
            <a:extLst>
              <a:ext uri="{FF2B5EF4-FFF2-40B4-BE49-F238E27FC236}">
                <a16:creationId xmlns:a16="http://schemas.microsoft.com/office/drawing/2014/main" id="{904807CD-9AA5-250B-FE18-BEBF7AEF37E0}"/>
              </a:ext>
            </a:extLst>
          </p:cNvPr>
          <p:cNvSpPr>
            <a:spLocks noGrp="1"/>
          </p:cNvSpPr>
          <p:nvPr>
            <p:ph type="ftr" sz="quarter" idx="11"/>
          </p:nvPr>
        </p:nvSpPr>
        <p:spPr>
          <a:xfrm>
            <a:off x="1671799" y="5400000"/>
            <a:ext cx="4480560" cy="166630"/>
          </a:xfrm>
        </p:spPr>
        <p:txBody>
          <a:bodyPr/>
          <a:lstStyle/>
          <a:p>
            <a:endParaRPr lang="en-US" dirty="0"/>
          </a:p>
        </p:txBody>
      </p:sp>
      <p:sp>
        <p:nvSpPr>
          <p:cNvPr id="8" name="Slide Number Placeholder 7">
            <a:extLst>
              <a:ext uri="{FF2B5EF4-FFF2-40B4-BE49-F238E27FC236}">
                <a16:creationId xmlns:a16="http://schemas.microsoft.com/office/drawing/2014/main" id="{6DF9377A-1BA8-7535-B89E-935E7B0053EC}"/>
              </a:ext>
            </a:extLst>
          </p:cNvPr>
          <p:cNvSpPr>
            <a:spLocks noGrp="1"/>
          </p:cNvSpPr>
          <p:nvPr>
            <p:ph type="sldNum" sz="quarter" idx="12"/>
          </p:nvPr>
        </p:nvSpPr>
        <p:spPr>
          <a:xfrm>
            <a:off x="8336226" y="5400000"/>
            <a:ext cx="476250" cy="205743"/>
          </a:xfrm>
        </p:spPr>
        <p:txBody>
          <a:bodyPr/>
          <a:lstStyle/>
          <a:p>
            <a:fld id="{6B54B0F7-55DD-40D6-B7F4-70B586885C0B}" type="slidenum">
              <a:rPr lang="en-US" smtClean="0"/>
              <a:pPr/>
              <a:t>‹#›</a:t>
            </a:fld>
            <a:endParaRPr lang="en-US" dirty="0"/>
          </a:p>
        </p:txBody>
      </p:sp>
      <p:cxnSp>
        <p:nvCxnSpPr>
          <p:cNvPr id="2" name="Straight Arrow Connector 1">
            <a:extLst>
              <a:ext uri="{FF2B5EF4-FFF2-40B4-BE49-F238E27FC236}">
                <a16:creationId xmlns:a16="http://schemas.microsoft.com/office/drawing/2014/main" id="{FC9788C5-8153-9ED6-4364-D840EC9DF5F8}"/>
              </a:ext>
            </a:extLst>
          </p:cNvPr>
          <p:cNvCxnSpPr>
            <a:cxnSpLocks/>
          </p:cNvCxnSpPr>
          <p:nvPr userDrawn="1"/>
        </p:nvCxnSpPr>
        <p:spPr>
          <a:xfrm>
            <a:off x="-556260" y="160020"/>
            <a:ext cx="49900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73C66E39-4298-5EBC-A059-10DC55375784}"/>
              </a:ext>
            </a:extLst>
          </p:cNvPr>
          <p:cNvPicPr>
            <a:picLocks noChangeAspect="1"/>
          </p:cNvPicPr>
          <p:nvPr userDrawn="1"/>
        </p:nvPicPr>
        <p:blipFill>
          <a:blip r:embed="rId2"/>
          <a:stretch>
            <a:fillRect/>
          </a:stretch>
        </p:blipFill>
        <p:spPr>
          <a:xfrm>
            <a:off x="-2169241" y="2507594"/>
            <a:ext cx="307086" cy="622046"/>
          </a:xfrm>
          <a:prstGeom prst="rect">
            <a:avLst/>
          </a:prstGeom>
        </p:spPr>
      </p:pic>
      <p:sp>
        <p:nvSpPr>
          <p:cNvPr id="4" name="TextBox 3">
            <a:extLst>
              <a:ext uri="{FF2B5EF4-FFF2-40B4-BE49-F238E27FC236}">
                <a16:creationId xmlns:a16="http://schemas.microsoft.com/office/drawing/2014/main" id="{31F1F229-D3A6-1B2C-E1A2-3AE65085B42C}"/>
              </a:ext>
            </a:extLst>
          </p:cNvPr>
          <p:cNvSpPr txBox="1"/>
          <p:nvPr userDrawn="1"/>
        </p:nvSpPr>
        <p:spPr>
          <a:xfrm>
            <a:off x="-2436695" y="45636"/>
            <a:ext cx="1786192" cy="5678478"/>
          </a:xfrm>
          <a:prstGeom prst="rect">
            <a:avLst/>
          </a:prstGeom>
          <a:solidFill>
            <a:srgbClr val="F4F2F6"/>
          </a:solidFill>
        </p:spPr>
        <p:txBody>
          <a:bodyPr wrap="square" rtlCol="0">
            <a:spAutoFit/>
          </a:bodyPr>
          <a:lstStyle/>
          <a:p>
            <a:r>
              <a:rPr lang="en-US" sz="1100" b="1" dirty="0"/>
              <a:t>How to add an image:</a:t>
            </a:r>
          </a:p>
          <a:p>
            <a:pPr marL="171450" indent="-171450">
              <a:buFontTx/>
              <a:buChar char="-"/>
            </a:pPr>
            <a:r>
              <a:rPr lang="en-US" sz="1100" dirty="0"/>
              <a:t>Click on the icon inside the image placeholder</a:t>
            </a:r>
          </a:p>
          <a:p>
            <a:pPr marL="171450" indent="-171450">
              <a:buFontTx/>
              <a:buChar char="-"/>
            </a:pPr>
            <a:r>
              <a:rPr lang="en-US" sz="1100" dirty="0"/>
              <a:t>Select the image you want to use from your computer</a:t>
            </a:r>
          </a:p>
          <a:p>
            <a:pPr marL="171450" indent="-171450">
              <a:buFontTx/>
              <a:buChar char="-"/>
            </a:pPr>
            <a:r>
              <a:rPr lang="en-US" sz="1100" dirty="0"/>
              <a:t>Click “Open”</a:t>
            </a:r>
          </a:p>
          <a:p>
            <a:pPr marL="171450" indent="-171450">
              <a:buFontTx/>
              <a:buChar char="-"/>
            </a:pPr>
            <a:r>
              <a:rPr lang="en-US" sz="1100" dirty="0"/>
              <a:t>Adjust or crop the image if necessary by using the button “Crop” in the top ribbon.</a:t>
            </a:r>
          </a:p>
          <a:p>
            <a:pPr marL="171450" indent="-171450">
              <a:buFontTx/>
              <a:buChar char="-"/>
            </a:pPr>
            <a:endParaRPr lang="en-US" sz="1100" dirty="0"/>
          </a:p>
          <a:p>
            <a:pPr marL="0" indent="0">
              <a:buFontTx/>
              <a:buNone/>
            </a:pPr>
            <a:endParaRPr lang="en-US" sz="1100" dirty="0"/>
          </a:p>
          <a:p>
            <a:endParaRPr lang="en-US" sz="1100" dirty="0"/>
          </a:p>
          <a:p>
            <a:endParaRPr lang="en-US" sz="1100" dirty="0"/>
          </a:p>
          <a:p>
            <a:r>
              <a:rPr lang="en-US" sz="1100" b="1" dirty="0"/>
              <a:t>Add Alt Text or mark as decorative:</a:t>
            </a:r>
          </a:p>
          <a:p>
            <a:pPr marL="171450" indent="-171450">
              <a:buFontTx/>
              <a:buChar char="-"/>
            </a:pPr>
            <a:r>
              <a:rPr lang="en-US" sz="1100" dirty="0"/>
              <a:t>Right click on the image and select “View Alt Text”.</a:t>
            </a:r>
          </a:p>
          <a:p>
            <a:pPr marL="171450" indent="-171450">
              <a:buFontTx/>
              <a:buChar char="-"/>
            </a:pPr>
            <a:r>
              <a:rPr lang="en-US" sz="1100" dirty="0"/>
              <a:t>Type in the blank field that appears on the right of the slide</a:t>
            </a:r>
          </a:p>
          <a:p>
            <a:pPr marL="171450" indent="-171450">
              <a:buFontTx/>
              <a:buChar char="-"/>
            </a:pPr>
            <a:r>
              <a:rPr lang="en-US" sz="1100" dirty="0"/>
              <a:t>If Alt Text isn’t relevant, tick the box to “Mark element as decorative”</a:t>
            </a:r>
          </a:p>
        </p:txBody>
      </p:sp>
    </p:spTree>
    <p:extLst>
      <p:ext uri="{BB962C8B-B14F-4D97-AF65-F5344CB8AC3E}">
        <p14:creationId xmlns:p14="http://schemas.microsoft.com/office/powerpoint/2010/main" val="2628808962"/>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bg>
      <p:bgRef idx="1001">
        <a:schemeClr val="bg1"/>
      </p:bgRef>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920CC99-2862-47B8-AA12-B455F7B72E17}"/>
              </a:ext>
            </a:extLst>
          </p:cNvPr>
          <p:cNvSpPr>
            <a:spLocks noGrp="1"/>
          </p:cNvSpPr>
          <p:nvPr>
            <p:ph type="title"/>
          </p:nvPr>
        </p:nvSpPr>
        <p:spPr/>
        <p:txBody>
          <a:bodyPr/>
          <a:lstStyle/>
          <a:p>
            <a:r>
              <a:rPr lang="en-US"/>
              <a:t>Click to edit Master title style</a:t>
            </a:r>
            <a:endParaRPr lang="en-US" dirty="0"/>
          </a:p>
        </p:txBody>
      </p:sp>
      <p:sp>
        <p:nvSpPr>
          <p:cNvPr id="40" name="Subtitle 1">
            <a:extLst>
              <a:ext uri="{FF2B5EF4-FFF2-40B4-BE49-F238E27FC236}">
                <a16:creationId xmlns:a16="http://schemas.microsoft.com/office/drawing/2014/main" id="{B2003F5C-CB72-4CF3-92F6-48DF799244F6}"/>
              </a:ext>
            </a:extLst>
          </p:cNvPr>
          <p:cNvSpPr>
            <a:spLocks noGrp="1"/>
          </p:cNvSpPr>
          <p:nvPr>
            <p:ph type="body" sz="quarter" idx="2" hasCustomPrompt="1"/>
          </p:nvPr>
        </p:nvSpPr>
        <p:spPr>
          <a:xfrm>
            <a:off x="333730" y="1071318"/>
            <a:ext cx="8478000" cy="215444"/>
          </a:xfrm>
        </p:spPr>
        <p:txBody>
          <a:bodyPr wrap="square">
            <a:spAutoFit/>
          </a:bodyPr>
          <a:lstStyle>
            <a:lvl1pPr>
              <a:lnSpc>
                <a:spcPct val="100000"/>
              </a:lnSpc>
              <a:spcAft>
                <a:spcPts val="0"/>
              </a:spcAft>
              <a:defRPr sz="1400" b="0" i="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fr-FR" noProof="0" dirty="0"/>
              <a:t>Cliquez pour modifier les styles du texte du masque</a:t>
            </a:r>
          </a:p>
        </p:txBody>
      </p:sp>
      <p:sp>
        <p:nvSpPr>
          <p:cNvPr id="2" name="Date Placeholder 1">
            <a:extLst>
              <a:ext uri="{FF2B5EF4-FFF2-40B4-BE49-F238E27FC236}">
                <a16:creationId xmlns:a16="http://schemas.microsoft.com/office/drawing/2014/main" id="{86CE4111-FD6C-60E8-ED51-6C73EB95F839}"/>
              </a:ext>
            </a:extLst>
          </p:cNvPr>
          <p:cNvSpPr>
            <a:spLocks noGrp="1"/>
          </p:cNvSpPr>
          <p:nvPr>
            <p:ph type="dt" sz="half" idx="23"/>
          </p:nvPr>
        </p:nvSpPr>
        <p:spPr/>
        <p:txBody>
          <a:bodyPr/>
          <a:lstStyle/>
          <a:p>
            <a:fld id="{FDDBAE37-890C-4410-AFF0-023E4CB0E6FC}" type="datetime1">
              <a:rPr lang="en-US" smtClean="0"/>
              <a:t>11/4/2024</a:t>
            </a:fld>
            <a:endParaRPr lang="en-US"/>
          </a:p>
        </p:txBody>
      </p:sp>
      <p:sp>
        <p:nvSpPr>
          <p:cNvPr id="6" name="Footer Placeholder 1">
            <a:extLst>
              <a:ext uri="{FF2B5EF4-FFF2-40B4-BE49-F238E27FC236}">
                <a16:creationId xmlns:a16="http://schemas.microsoft.com/office/drawing/2014/main" id="{19CB1D4E-EF9E-D9A4-7C5C-51E33DAC1C43}"/>
              </a:ext>
            </a:extLst>
          </p:cNvPr>
          <p:cNvSpPr>
            <a:spLocks noGrp="1"/>
          </p:cNvSpPr>
          <p:nvPr>
            <p:ph type="ftr" sz="quarter" idx="24"/>
          </p:nvPr>
        </p:nvSpPr>
        <p:spPr/>
        <p:txBody>
          <a:bodyPr/>
          <a:lstStyle/>
          <a:p>
            <a:endParaRPr lang="en-US"/>
          </a:p>
        </p:txBody>
      </p:sp>
      <p:sp>
        <p:nvSpPr>
          <p:cNvPr id="8" name="Slide Number Placeholder 1">
            <a:extLst>
              <a:ext uri="{FF2B5EF4-FFF2-40B4-BE49-F238E27FC236}">
                <a16:creationId xmlns:a16="http://schemas.microsoft.com/office/drawing/2014/main" id="{DA642AD8-B0E2-D9ED-F188-1C9CEC86A5E3}"/>
              </a:ext>
            </a:extLst>
          </p:cNvPr>
          <p:cNvSpPr>
            <a:spLocks noGrp="1"/>
          </p:cNvSpPr>
          <p:nvPr>
            <p:ph type="sldNum" sz="quarter" idx="25"/>
          </p:nvPr>
        </p:nvSpPr>
        <p:spPr/>
        <p:txBody>
          <a:bodyPr/>
          <a:lstStyle/>
          <a:p>
            <a:fld id="{6B54B0F7-55DD-40D6-B7F4-70B586885C0B}" type="slidenum">
              <a:rPr lang="en-US" smtClean="0"/>
              <a:pPr/>
              <a:t>‹#›</a:t>
            </a:fld>
            <a:endParaRPr lang="en-US"/>
          </a:p>
        </p:txBody>
      </p:sp>
      <p:grpSp>
        <p:nvGrpSpPr>
          <p:cNvPr id="18" name="Instructions">
            <a:extLst>
              <a:ext uri="{FF2B5EF4-FFF2-40B4-BE49-F238E27FC236}">
                <a16:creationId xmlns:a16="http://schemas.microsoft.com/office/drawing/2014/main" id="{F591A23F-73CE-50D1-3FC4-886BBE3B48BB}"/>
              </a:ext>
            </a:extLst>
          </p:cNvPr>
          <p:cNvGrpSpPr/>
          <p:nvPr userDrawn="1"/>
        </p:nvGrpSpPr>
        <p:grpSpPr>
          <a:xfrm>
            <a:off x="121920" y="5181600"/>
            <a:ext cx="5577840" cy="2365620"/>
            <a:chOff x="121920" y="5181600"/>
            <a:chExt cx="5577840" cy="2365620"/>
          </a:xfrm>
        </p:grpSpPr>
        <p:cxnSp>
          <p:nvCxnSpPr>
            <p:cNvPr id="9" name="Straight Arrow Connector 8">
              <a:extLst>
                <a:ext uri="{FF2B5EF4-FFF2-40B4-BE49-F238E27FC236}">
                  <a16:creationId xmlns:a16="http://schemas.microsoft.com/office/drawing/2014/main" id="{B93C29EC-5464-0834-D51C-A9AB8A6629A3}"/>
                </a:ext>
                <a:ext uri="{C183D7F6-B498-43B3-948B-1728B52AA6E4}">
                  <adec:decorative xmlns:adec="http://schemas.microsoft.com/office/drawing/2017/decorative" val="1"/>
                </a:ext>
              </a:extLst>
            </p:cNvPr>
            <p:cNvCxnSpPr/>
            <p:nvPr userDrawn="1"/>
          </p:nvCxnSpPr>
          <p:spPr>
            <a:xfrm flipV="1">
              <a:off x="719987" y="5181600"/>
              <a:ext cx="0" cy="3071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DB5A1BAF-ECC3-7733-68D4-3A81A9838729}"/>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228654" y="6291006"/>
              <a:ext cx="2682186" cy="1256214"/>
            </a:xfrm>
            <a:prstGeom prst="rect">
              <a:avLst/>
            </a:prstGeom>
          </p:spPr>
        </p:pic>
        <p:sp>
          <p:nvSpPr>
            <p:cNvPr id="5" name="TextBox 4">
              <a:extLst>
                <a:ext uri="{FF2B5EF4-FFF2-40B4-BE49-F238E27FC236}">
                  <a16:creationId xmlns:a16="http://schemas.microsoft.com/office/drawing/2014/main" id="{C4C67134-0EE3-78D7-1AAC-1E140F4A49E6}"/>
                </a:ext>
                <a:ext uri="{C183D7F6-B498-43B3-948B-1728B52AA6E4}">
                  <adec:decorative xmlns:adec="http://schemas.microsoft.com/office/drawing/2017/decorative" val="0"/>
                </a:ext>
              </a:extLst>
            </p:cNvPr>
            <p:cNvSpPr txBox="1"/>
            <p:nvPr userDrawn="1"/>
          </p:nvSpPr>
          <p:spPr>
            <a:xfrm>
              <a:off x="121920" y="5617030"/>
              <a:ext cx="5577840" cy="600164"/>
            </a:xfrm>
            <a:prstGeom prst="rect">
              <a:avLst/>
            </a:prstGeom>
            <a:solidFill>
              <a:srgbClr val="F4F2F6"/>
            </a:solidFill>
          </p:spPr>
          <p:txBody>
            <a:bodyPr wrap="square" rtlCol="0">
              <a:spAutoFit/>
            </a:bodyPr>
            <a:lstStyle/>
            <a:p>
              <a:r>
                <a:rPr lang="en-US" sz="1100" b="1" dirty="0"/>
                <a:t>Maintain the logo protection area:</a:t>
              </a:r>
            </a:p>
            <a:p>
              <a:r>
                <a:rPr lang="en-US" sz="1100" dirty="0"/>
                <a:t>Please do not allow your content to be too close of over the Sanofi logo. There should always be enough free space around the logo.</a:t>
              </a:r>
            </a:p>
          </p:txBody>
        </p:sp>
      </p:grpSp>
      <p:grpSp>
        <p:nvGrpSpPr>
          <p:cNvPr id="17" name="Instructions">
            <a:extLst>
              <a:ext uri="{FF2B5EF4-FFF2-40B4-BE49-F238E27FC236}">
                <a16:creationId xmlns:a16="http://schemas.microsoft.com/office/drawing/2014/main" id="{88B8251A-0BE9-BDC4-0CC6-5217ABB01BD0}"/>
              </a:ext>
            </a:extLst>
          </p:cNvPr>
          <p:cNvGrpSpPr/>
          <p:nvPr userDrawn="1"/>
        </p:nvGrpSpPr>
        <p:grpSpPr>
          <a:xfrm>
            <a:off x="5819567" y="5236845"/>
            <a:ext cx="3324431" cy="2122672"/>
            <a:chOff x="5819567" y="5236845"/>
            <a:chExt cx="3324431" cy="2122672"/>
          </a:xfrm>
        </p:grpSpPr>
        <p:cxnSp>
          <p:nvCxnSpPr>
            <p:cNvPr id="13" name="Straight Arrow Connector 12">
              <a:extLst>
                <a:ext uri="{FF2B5EF4-FFF2-40B4-BE49-F238E27FC236}">
                  <a16:creationId xmlns:a16="http://schemas.microsoft.com/office/drawing/2014/main" id="{E25010A6-951F-D1C6-46D1-4DDD402C175A}"/>
                </a:ext>
                <a:ext uri="{C183D7F6-B498-43B3-948B-1728B52AA6E4}">
                  <adec:decorative xmlns:adec="http://schemas.microsoft.com/office/drawing/2017/decorative" val="1"/>
                </a:ext>
              </a:extLst>
            </p:cNvPr>
            <p:cNvCxnSpPr>
              <a:cxnSpLocks/>
            </p:cNvCxnSpPr>
            <p:nvPr userDrawn="1"/>
          </p:nvCxnSpPr>
          <p:spPr>
            <a:xfrm flipV="1">
              <a:off x="6963618" y="5236845"/>
              <a:ext cx="0" cy="3253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0C337C89-F73C-91C5-3362-802FEEB8AB83}"/>
                </a:ext>
              </a:extLst>
            </p:cNvPr>
            <p:cNvSpPr txBox="1"/>
            <p:nvPr userDrawn="1"/>
          </p:nvSpPr>
          <p:spPr>
            <a:xfrm>
              <a:off x="5819567" y="5618210"/>
              <a:ext cx="3324431" cy="938719"/>
            </a:xfrm>
            <a:prstGeom prst="rect">
              <a:avLst/>
            </a:prstGeom>
            <a:solidFill>
              <a:srgbClr val="F4F2F6"/>
            </a:solidFill>
          </p:spPr>
          <p:txBody>
            <a:bodyPr wrap="square" rtlCol="0">
              <a:spAutoFit/>
            </a:bodyPr>
            <a:lstStyle/>
            <a:p>
              <a:r>
                <a:rPr lang="en-US" sz="1100" b="1" dirty="0"/>
                <a:t>How to change date format:</a:t>
              </a:r>
            </a:p>
            <a:p>
              <a:pPr marL="285750" indent="-285750">
                <a:buFontTx/>
                <a:buChar char="-"/>
              </a:pPr>
              <a:r>
                <a:rPr lang="en-US" sz="1100" dirty="0"/>
                <a:t>Go to the “Insert” tab in the top ribbon</a:t>
              </a:r>
            </a:p>
            <a:p>
              <a:pPr marL="285750" indent="-285750">
                <a:buFontTx/>
                <a:buChar char="-"/>
              </a:pPr>
              <a:r>
                <a:rPr lang="en-US" sz="1100" dirty="0"/>
                <a:t>Click on “Header &amp; Footer”</a:t>
              </a:r>
            </a:p>
            <a:p>
              <a:pPr marL="285750" indent="-285750">
                <a:buFontTx/>
                <a:buChar char="-"/>
              </a:pPr>
              <a:r>
                <a:rPr lang="en-US" sz="1100" dirty="0"/>
                <a:t>Choose the desired date format from </a:t>
              </a:r>
            </a:p>
            <a:p>
              <a:pPr marL="285750" indent="-285750">
                <a:buFontTx/>
                <a:buChar char="-"/>
              </a:pPr>
              <a:r>
                <a:rPr lang="en-US" sz="1100" dirty="0"/>
                <a:t>the dropdown and save your changes</a:t>
              </a:r>
            </a:p>
          </p:txBody>
        </p:sp>
        <p:pic>
          <p:nvPicPr>
            <p:cNvPr id="16" name="Picture 15" descr="A picture containing text, design&#10;&#10;Description automatically generated">
              <a:extLst>
                <a:ext uri="{FF2B5EF4-FFF2-40B4-BE49-F238E27FC236}">
                  <a16:creationId xmlns:a16="http://schemas.microsoft.com/office/drawing/2014/main" id="{2FA72BFB-1765-8281-6423-3EB1C716CE4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19567" y="6626290"/>
              <a:ext cx="522697" cy="733227"/>
            </a:xfrm>
            <a:prstGeom prst="rect">
              <a:avLst/>
            </a:prstGeom>
          </p:spPr>
        </p:pic>
      </p:grpSp>
      <p:grpSp>
        <p:nvGrpSpPr>
          <p:cNvPr id="20" name="Instructions">
            <a:extLst>
              <a:ext uri="{FF2B5EF4-FFF2-40B4-BE49-F238E27FC236}">
                <a16:creationId xmlns:a16="http://schemas.microsoft.com/office/drawing/2014/main" id="{58A5ED7B-94CA-45F0-B6F6-9DDF19D9B0C0}"/>
              </a:ext>
            </a:extLst>
          </p:cNvPr>
          <p:cNvGrpSpPr/>
          <p:nvPr userDrawn="1"/>
        </p:nvGrpSpPr>
        <p:grpSpPr>
          <a:xfrm>
            <a:off x="-2406215" y="1340692"/>
            <a:ext cx="2379442" cy="2292935"/>
            <a:chOff x="-2406215" y="1340692"/>
            <a:chExt cx="2379442" cy="2292935"/>
          </a:xfrm>
        </p:grpSpPr>
        <p:sp>
          <p:nvSpPr>
            <p:cNvPr id="12" name="TextBox 11">
              <a:extLst>
                <a:ext uri="{FF2B5EF4-FFF2-40B4-BE49-F238E27FC236}">
                  <a16:creationId xmlns:a16="http://schemas.microsoft.com/office/drawing/2014/main" id="{5E428517-71C2-A7B0-3EB2-A45AFCB60B02}"/>
                </a:ext>
              </a:extLst>
            </p:cNvPr>
            <p:cNvSpPr txBox="1"/>
            <p:nvPr userDrawn="1"/>
          </p:nvSpPr>
          <p:spPr>
            <a:xfrm>
              <a:off x="-2406215" y="1340692"/>
              <a:ext cx="1786192" cy="2292935"/>
            </a:xfrm>
            <a:prstGeom prst="rect">
              <a:avLst/>
            </a:prstGeom>
            <a:solidFill>
              <a:srgbClr val="F4F2F6"/>
            </a:solidFill>
          </p:spPr>
          <p:txBody>
            <a:bodyPr wrap="square" rtlCol="0">
              <a:spAutoFit/>
            </a:bodyPr>
            <a:lstStyle/>
            <a:p>
              <a:r>
                <a:rPr lang="en-US" sz="1100" b="1" dirty="0"/>
                <a:t>Using bullets with the indent button:</a:t>
              </a:r>
            </a:p>
            <a:p>
              <a:r>
                <a:rPr lang="en-US" sz="1100" dirty="0"/>
                <a:t>Use the indent button to create the text levels with the appropriate bullet in miracle purple.</a:t>
              </a:r>
            </a:p>
            <a:p>
              <a:endParaRPr lang="en-US" sz="1100" dirty="0"/>
            </a:p>
            <a:p>
              <a:endParaRPr lang="en-US" sz="1100" dirty="0"/>
            </a:p>
            <a:p>
              <a:endParaRPr lang="en-US" sz="1100" dirty="0"/>
            </a:p>
            <a:p>
              <a:endParaRPr lang="en-US" sz="1100" dirty="0"/>
            </a:p>
            <a:p>
              <a:endParaRPr lang="en-US" sz="1100" dirty="0"/>
            </a:p>
            <a:p>
              <a:endParaRPr lang="en-US" sz="1100" dirty="0"/>
            </a:p>
          </p:txBody>
        </p:sp>
        <p:cxnSp>
          <p:nvCxnSpPr>
            <p:cNvPr id="11" name="Straight Arrow Connector 10">
              <a:extLst>
                <a:ext uri="{FF2B5EF4-FFF2-40B4-BE49-F238E27FC236}">
                  <a16:creationId xmlns:a16="http://schemas.microsoft.com/office/drawing/2014/main" id="{1740BADD-8356-05B8-7002-0F37FB3E682B}"/>
                </a:ext>
                <a:ext uri="{C183D7F6-B498-43B3-948B-1728B52AA6E4}">
                  <adec:decorative xmlns:adec="http://schemas.microsoft.com/office/drawing/2017/decorative" val="1"/>
                </a:ext>
              </a:extLst>
            </p:cNvPr>
            <p:cNvCxnSpPr>
              <a:cxnSpLocks/>
            </p:cNvCxnSpPr>
            <p:nvPr userDrawn="1"/>
          </p:nvCxnSpPr>
          <p:spPr>
            <a:xfrm>
              <a:off x="-525780" y="1455076"/>
              <a:ext cx="49900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B960EE43-3B74-E61E-9449-CCBE2DD02EBB}"/>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2284295" y="2663190"/>
              <a:ext cx="640080" cy="780098"/>
            </a:xfrm>
            <a:prstGeom prst="rect">
              <a:avLst/>
            </a:prstGeom>
          </p:spPr>
        </p:pic>
      </p:grpSp>
      <p:sp>
        <p:nvSpPr>
          <p:cNvPr id="28" name="Content Placeholder 4">
            <a:extLst>
              <a:ext uri="{FF2B5EF4-FFF2-40B4-BE49-F238E27FC236}">
                <a16:creationId xmlns:a16="http://schemas.microsoft.com/office/drawing/2014/main" id="{F54DA74F-457A-7E03-EAE0-97BF9A33959A}"/>
              </a:ext>
            </a:extLst>
          </p:cNvPr>
          <p:cNvSpPr>
            <a:spLocks noGrp="1"/>
          </p:cNvSpPr>
          <p:nvPr>
            <p:ph sz="quarter" idx="30"/>
          </p:nvPr>
        </p:nvSpPr>
        <p:spPr>
          <a:xfrm>
            <a:off x="331525" y="1319303"/>
            <a:ext cx="8485187" cy="2928847"/>
          </a:xfrm>
        </p:spPr>
        <p:txBody>
          <a:bodyPr/>
          <a:lstStyle>
            <a:lvl1pPr>
              <a:defRPr sz="1200"/>
            </a:lvl1pPr>
            <a:lvl2pPr marL="173736" indent="-173736">
              <a:buClr>
                <a:schemeClr val="accent2"/>
              </a:buClr>
              <a:buFont typeface="Arial" panose="020B0604020202020204" pitchFamily="34" charset="0"/>
              <a:buChar char="•"/>
              <a:defRPr sz="1200"/>
            </a:lvl2pPr>
            <a:lvl3pPr marL="347472" indent="-173736">
              <a:buClr>
                <a:schemeClr val="accent2"/>
              </a:buClr>
              <a:buFont typeface="Arial" panose="020B0604020202020204" pitchFamily="34" charset="0"/>
              <a:buChar char="•"/>
              <a:defRPr sz="1200"/>
            </a:lvl3pPr>
            <a:lvl4pPr marL="521208" indent="-173736">
              <a:buClr>
                <a:schemeClr val="accent2"/>
              </a:buClr>
              <a:buFont typeface="Arial" panose="020B0604020202020204" pitchFamily="34" charset="0"/>
              <a:buChar char="•"/>
              <a:defRPr sz="1200"/>
            </a:lvl4pPr>
            <a:lvl5pPr marL="694944" indent="-173736">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25840426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Content with Image (Small)">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A3C3353-532F-470C-976B-DF4E883F19B0}"/>
              </a:ext>
            </a:extLst>
          </p:cNvPr>
          <p:cNvSpPr>
            <a:spLocks noGrp="1"/>
          </p:cNvSpPr>
          <p:nvPr>
            <p:ph type="title"/>
          </p:nvPr>
        </p:nvSpPr>
        <p:spPr>
          <a:xfrm>
            <a:off x="331200" y="289130"/>
            <a:ext cx="5733340" cy="720000"/>
          </a:xfrm>
        </p:spPr>
        <p:txBody>
          <a:bodyPr/>
          <a:lstStyle/>
          <a:p>
            <a:r>
              <a:rPr lang="en-US"/>
              <a:t>Click to edit Master title style</a:t>
            </a:r>
            <a:endParaRPr lang="en-US" dirty="0"/>
          </a:p>
        </p:txBody>
      </p:sp>
      <p:sp>
        <p:nvSpPr>
          <p:cNvPr id="40" name="Subtitle 1">
            <a:extLst>
              <a:ext uri="{FF2B5EF4-FFF2-40B4-BE49-F238E27FC236}">
                <a16:creationId xmlns:a16="http://schemas.microsoft.com/office/drawing/2014/main" id="{F3196DAB-B773-4CB8-B0BB-E2663F22689E}"/>
              </a:ext>
            </a:extLst>
          </p:cNvPr>
          <p:cNvSpPr>
            <a:spLocks noGrp="1"/>
          </p:cNvSpPr>
          <p:nvPr>
            <p:ph type="body" sz="quarter" idx="22"/>
          </p:nvPr>
        </p:nvSpPr>
        <p:spPr>
          <a:xfrm>
            <a:off x="333730" y="1071318"/>
            <a:ext cx="5733015" cy="215444"/>
          </a:xfrm>
        </p:spPr>
        <p:txBody>
          <a:bodyPr wrap="square">
            <a:spAutoFit/>
          </a:bodyPr>
          <a:lstStyle>
            <a:lvl1pPr>
              <a:lnSpc>
                <a:spcPct val="100000"/>
              </a:lnSpc>
              <a:spcAft>
                <a:spcPts val="0"/>
              </a:spcAft>
              <a:defRPr sz="1400" b="0" i="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4" name="Text Placeholder 1">
            <a:extLst>
              <a:ext uri="{FF2B5EF4-FFF2-40B4-BE49-F238E27FC236}">
                <a16:creationId xmlns:a16="http://schemas.microsoft.com/office/drawing/2014/main" id="{5BF4ECDC-1329-46C8-8342-5FD3297D56EB}"/>
              </a:ext>
            </a:extLst>
          </p:cNvPr>
          <p:cNvSpPr>
            <a:spLocks noGrp="1"/>
          </p:cNvSpPr>
          <p:nvPr>
            <p:ph type="body" sz="quarter" idx="21"/>
          </p:nvPr>
        </p:nvSpPr>
        <p:spPr>
          <a:xfrm>
            <a:off x="331525" y="1340692"/>
            <a:ext cx="5733015" cy="3209012"/>
          </a:xfrm>
        </p:spPr>
        <p:txBody>
          <a:bodyPr/>
          <a:lstStyle>
            <a:lvl2pPr>
              <a:defRPr/>
            </a:lvl2pPr>
            <a:lvl3pPr>
              <a:defRPr/>
            </a:lvl3pPr>
            <a:lvl4pPr>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Picture Placeholder 1">
            <a:extLst>
              <a:ext uri="{FF2B5EF4-FFF2-40B4-BE49-F238E27FC236}">
                <a16:creationId xmlns:a16="http://schemas.microsoft.com/office/drawing/2014/main" id="{CEC2E05F-5F9D-41D9-A40F-97C2869C7DDA}"/>
              </a:ext>
            </a:extLst>
          </p:cNvPr>
          <p:cNvSpPr>
            <a:spLocks noGrp="1"/>
          </p:cNvSpPr>
          <p:nvPr>
            <p:ph type="pic" sz="quarter" idx="23"/>
          </p:nvPr>
        </p:nvSpPr>
        <p:spPr>
          <a:xfrm>
            <a:off x="6346800" y="0"/>
            <a:ext cx="2797200" cy="5143500"/>
          </a:xfrm>
        </p:spPr>
        <p:txBody>
          <a:bodyPr>
            <a:noAutofit/>
          </a:bodyPr>
          <a:lstStyle>
            <a:lvl1pPr>
              <a:defRPr>
                <a:noFill/>
              </a:defRPr>
            </a:lvl1pPr>
          </a:lstStyle>
          <a:p>
            <a:r>
              <a:rPr lang="en-US" noProof="0"/>
              <a:t>Click icon to add picture</a:t>
            </a:r>
          </a:p>
        </p:txBody>
      </p:sp>
      <p:sp>
        <p:nvSpPr>
          <p:cNvPr id="5" name="Footer Placeholder 1">
            <a:extLst>
              <a:ext uri="{FF2B5EF4-FFF2-40B4-BE49-F238E27FC236}">
                <a16:creationId xmlns:a16="http://schemas.microsoft.com/office/drawing/2014/main" id="{4FF68404-4078-B17F-4813-BA7646121289}"/>
              </a:ext>
            </a:extLst>
          </p:cNvPr>
          <p:cNvSpPr>
            <a:spLocks noGrp="1"/>
          </p:cNvSpPr>
          <p:nvPr>
            <p:ph type="ftr" sz="quarter" idx="25"/>
          </p:nvPr>
        </p:nvSpPr>
        <p:spPr/>
        <p:txBody>
          <a:bodyPr/>
          <a:lstStyle/>
          <a:p>
            <a:endParaRPr lang="en-US"/>
          </a:p>
        </p:txBody>
      </p:sp>
      <p:sp>
        <p:nvSpPr>
          <p:cNvPr id="2" name="Date Placeholder 1">
            <a:extLst>
              <a:ext uri="{FF2B5EF4-FFF2-40B4-BE49-F238E27FC236}">
                <a16:creationId xmlns:a16="http://schemas.microsoft.com/office/drawing/2014/main" id="{04A106B2-2CD7-EE19-12C2-78F07D9B6777}"/>
              </a:ext>
            </a:extLst>
          </p:cNvPr>
          <p:cNvSpPr>
            <a:spLocks noGrp="1"/>
          </p:cNvSpPr>
          <p:nvPr>
            <p:ph type="dt" sz="half" idx="24"/>
          </p:nvPr>
        </p:nvSpPr>
        <p:spPr/>
        <p:txBody>
          <a:bodyPr/>
          <a:lstStyle/>
          <a:p>
            <a:fld id="{88F7F07C-DC53-4D06-80D1-A948E74D6723}" type="datetime1">
              <a:rPr lang="en-US" smtClean="0"/>
              <a:t>11/4/2024</a:t>
            </a:fld>
            <a:endParaRPr lang="en-US"/>
          </a:p>
        </p:txBody>
      </p:sp>
      <p:sp>
        <p:nvSpPr>
          <p:cNvPr id="6" name="Slide Number Placeholder 1">
            <a:extLst>
              <a:ext uri="{FF2B5EF4-FFF2-40B4-BE49-F238E27FC236}">
                <a16:creationId xmlns:a16="http://schemas.microsoft.com/office/drawing/2014/main" id="{61A13D38-194B-6B72-337E-FE468EF85BF3}"/>
              </a:ext>
            </a:extLst>
          </p:cNvPr>
          <p:cNvSpPr>
            <a:spLocks noGrp="1"/>
          </p:cNvSpPr>
          <p:nvPr>
            <p:ph type="sldNum" sz="quarter" idx="26"/>
          </p:nvPr>
        </p:nvSpPr>
        <p:spPr/>
        <p:txBody>
          <a:bodyPr/>
          <a:lstStyle/>
          <a:p>
            <a:fld id="{6B54B0F7-55DD-40D6-B7F4-70B586885C0B}" type="slidenum">
              <a:rPr lang="en-US" smtClean="0"/>
              <a:pPr/>
              <a:t>‹#›</a:t>
            </a:fld>
            <a:endParaRPr lang="en-US"/>
          </a:p>
        </p:txBody>
      </p:sp>
      <p:grpSp>
        <p:nvGrpSpPr>
          <p:cNvPr id="16" name="Instructions">
            <a:extLst>
              <a:ext uri="{FF2B5EF4-FFF2-40B4-BE49-F238E27FC236}">
                <a16:creationId xmlns:a16="http://schemas.microsoft.com/office/drawing/2014/main" id="{ABA3C9AA-4A9A-DB51-37BD-EA1C495B1C51}"/>
              </a:ext>
            </a:extLst>
          </p:cNvPr>
          <p:cNvGrpSpPr/>
          <p:nvPr userDrawn="1"/>
        </p:nvGrpSpPr>
        <p:grpSpPr>
          <a:xfrm>
            <a:off x="9179892" y="699694"/>
            <a:ext cx="2492377" cy="3308598"/>
            <a:chOff x="9179892" y="699694"/>
            <a:chExt cx="2492377" cy="3308598"/>
          </a:xfrm>
        </p:grpSpPr>
        <p:cxnSp>
          <p:nvCxnSpPr>
            <p:cNvPr id="10" name="Straight Arrow Connector 9">
              <a:extLst>
                <a:ext uri="{FF2B5EF4-FFF2-40B4-BE49-F238E27FC236}">
                  <a16:creationId xmlns:a16="http://schemas.microsoft.com/office/drawing/2014/main" id="{2FDC70AA-3EDA-E09E-37DA-F5EF20406DAF}"/>
                </a:ext>
              </a:extLst>
            </p:cNvPr>
            <p:cNvCxnSpPr>
              <a:cxnSpLocks/>
            </p:cNvCxnSpPr>
            <p:nvPr userDrawn="1"/>
          </p:nvCxnSpPr>
          <p:spPr>
            <a:xfrm flipH="1">
              <a:off x="9179892" y="815209"/>
              <a:ext cx="60418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ACB89D67-050E-49E1-96D2-EC4ACA0C6259}"/>
                </a:ext>
              </a:extLst>
            </p:cNvPr>
            <p:cNvSpPr txBox="1"/>
            <p:nvPr userDrawn="1"/>
          </p:nvSpPr>
          <p:spPr>
            <a:xfrm>
              <a:off x="9886077" y="699694"/>
              <a:ext cx="1786192" cy="3308598"/>
            </a:xfrm>
            <a:prstGeom prst="rect">
              <a:avLst/>
            </a:prstGeom>
            <a:solidFill>
              <a:srgbClr val="F4F2F6"/>
            </a:solidFill>
          </p:spPr>
          <p:txBody>
            <a:bodyPr wrap="square" rtlCol="0">
              <a:spAutoFit/>
            </a:bodyPr>
            <a:lstStyle/>
            <a:p>
              <a:r>
                <a:rPr lang="en-US" sz="1100" b="1" dirty="0"/>
                <a:t>How to add an image:</a:t>
              </a:r>
            </a:p>
            <a:p>
              <a:pPr marL="171450" indent="-171450">
                <a:buFontTx/>
                <a:buChar char="-"/>
              </a:pPr>
              <a:r>
                <a:rPr lang="en-US" sz="1100" dirty="0"/>
                <a:t>Click on the icon inside the image placeholder</a:t>
              </a:r>
            </a:p>
            <a:p>
              <a:pPr marL="171450" indent="-171450">
                <a:buFontTx/>
                <a:buChar char="-"/>
              </a:pPr>
              <a:r>
                <a:rPr lang="en-US" sz="1100" dirty="0"/>
                <a:t>Select the image you want to use from your computer</a:t>
              </a:r>
            </a:p>
            <a:p>
              <a:pPr marL="171450" indent="-171450">
                <a:buFontTx/>
                <a:buChar char="-"/>
              </a:pPr>
              <a:r>
                <a:rPr lang="en-US" sz="1100" dirty="0"/>
                <a:t>Click “Open”</a:t>
              </a:r>
            </a:p>
            <a:p>
              <a:pPr marL="171450" indent="-171450">
                <a:buFontTx/>
                <a:buChar char="-"/>
              </a:pPr>
              <a:r>
                <a:rPr lang="en-US" sz="1100" dirty="0"/>
                <a:t>Adjust or crop the image if necessary by using the button “Crop” in the top ribbon.</a:t>
              </a:r>
            </a:p>
            <a:p>
              <a:pPr marL="171450" indent="-171450">
                <a:buFontTx/>
                <a:buChar char="-"/>
              </a:pPr>
              <a:endParaRPr lang="en-US" sz="1100" dirty="0"/>
            </a:p>
            <a:p>
              <a:endParaRPr lang="en-US" sz="1100" dirty="0"/>
            </a:p>
            <a:p>
              <a:endParaRPr lang="en-US" sz="1100" dirty="0"/>
            </a:p>
            <a:p>
              <a:endParaRPr lang="en-US" sz="1100" dirty="0"/>
            </a:p>
            <a:p>
              <a:endParaRPr lang="en-US" sz="1100" dirty="0"/>
            </a:p>
          </p:txBody>
        </p:sp>
        <p:pic>
          <p:nvPicPr>
            <p:cNvPr id="12" name="Picture 11">
              <a:extLst>
                <a:ext uri="{FF2B5EF4-FFF2-40B4-BE49-F238E27FC236}">
                  <a16:creationId xmlns:a16="http://schemas.microsoft.com/office/drawing/2014/main" id="{30D7A664-F7B8-D5D5-8A4F-F3A4C380354A}"/>
                </a:ext>
              </a:extLst>
            </p:cNvPr>
            <p:cNvPicPr>
              <a:picLocks noChangeAspect="1"/>
            </p:cNvPicPr>
            <p:nvPr userDrawn="1"/>
          </p:nvPicPr>
          <p:blipFill>
            <a:blip r:embed="rId2"/>
            <a:stretch>
              <a:fillRect/>
            </a:stretch>
          </p:blipFill>
          <p:spPr>
            <a:xfrm>
              <a:off x="10125349" y="3183019"/>
              <a:ext cx="371475" cy="752475"/>
            </a:xfrm>
            <a:prstGeom prst="rect">
              <a:avLst/>
            </a:prstGeom>
          </p:spPr>
        </p:pic>
      </p:grpSp>
      <p:grpSp>
        <p:nvGrpSpPr>
          <p:cNvPr id="9" name="Instructions">
            <a:extLst>
              <a:ext uri="{FF2B5EF4-FFF2-40B4-BE49-F238E27FC236}">
                <a16:creationId xmlns:a16="http://schemas.microsoft.com/office/drawing/2014/main" id="{41AC555D-8DED-B330-BFBC-099608835915}"/>
              </a:ext>
            </a:extLst>
          </p:cNvPr>
          <p:cNvGrpSpPr/>
          <p:nvPr userDrawn="1"/>
        </p:nvGrpSpPr>
        <p:grpSpPr>
          <a:xfrm>
            <a:off x="-2406215" y="1340692"/>
            <a:ext cx="2379442" cy="2292935"/>
            <a:chOff x="-2406215" y="1340692"/>
            <a:chExt cx="2379442" cy="2292935"/>
          </a:xfrm>
        </p:grpSpPr>
        <p:cxnSp>
          <p:nvCxnSpPr>
            <p:cNvPr id="13" name="Straight Arrow Connector 12">
              <a:extLst>
                <a:ext uri="{FF2B5EF4-FFF2-40B4-BE49-F238E27FC236}">
                  <a16:creationId xmlns:a16="http://schemas.microsoft.com/office/drawing/2014/main" id="{54AFC5D9-0509-B208-F192-884C9DC2CD51}"/>
                </a:ext>
              </a:extLst>
            </p:cNvPr>
            <p:cNvCxnSpPr>
              <a:cxnSpLocks/>
            </p:cNvCxnSpPr>
            <p:nvPr userDrawn="1"/>
          </p:nvCxnSpPr>
          <p:spPr>
            <a:xfrm>
              <a:off x="-525780" y="1455076"/>
              <a:ext cx="49900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TextBox 11">
              <a:extLst>
                <a:ext uri="{FF2B5EF4-FFF2-40B4-BE49-F238E27FC236}">
                  <a16:creationId xmlns:a16="http://schemas.microsoft.com/office/drawing/2014/main" id="{4700FD40-41D2-41B9-12AC-4CE0867153E1}"/>
                </a:ext>
              </a:extLst>
            </p:cNvPr>
            <p:cNvSpPr txBox="1"/>
            <p:nvPr userDrawn="1"/>
          </p:nvSpPr>
          <p:spPr>
            <a:xfrm>
              <a:off x="-2406215" y="1340692"/>
              <a:ext cx="1786192" cy="2292935"/>
            </a:xfrm>
            <a:prstGeom prst="rect">
              <a:avLst/>
            </a:prstGeom>
            <a:solidFill>
              <a:srgbClr val="F4F2F6"/>
            </a:solidFill>
          </p:spPr>
          <p:txBody>
            <a:bodyPr wrap="square" rtlCol="0">
              <a:spAutoFit/>
            </a:bodyPr>
            <a:lstStyle/>
            <a:p>
              <a:r>
                <a:rPr lang="en-US" sz="1100" b="1" dirty="0"/>
                <a:t>Using bullets with the indent button:</a:t>
              </a:r>
            </a:p>
            <a:p>
              <a:r>
                <a:rPr lang="en-US" sz="1100" dirty="0"/>
                <a:t>Use the indent button to create the text levels with the appropriate bullet in miracle purple.</a:t>
              </a:r>
            </a:p>
            <a:p>
              <a:endParaRPr lang="en-US" sz="1100" dirty="0"/>
            </a:p>
            <a:p>
              <a:endParaRPr lang="en-US" sz="1100" dirty="0"/>
            </a:p>
            <a:p>
              <a:endParaRPr lang="en-US" sz="1100" dirty="0"/>
            </a:p>
            <a:p>
              <a:endParaRPr lang="en-US" sz="1100" dirty="0"/>
            </a:p>
            <a:p>
              <a:endParaRPr lang="en-US" sz="1100" dirty="0"/>
            </a:p>
            <a:p>
              <a:endParaRPr lang="en-US" sz="1100" dirty="0"/>
            </a:p>
          </p:txBody>
        </p:sp>
        <p:pic>
          <p:nvPicPr>
            <p:cNvPr id="7" name="Picture 13">
              <a:extLst>
                <a:ext uri="{FF2B5EF4-FFF2-40B4-BE49-F238E27FC236}">
                  <a16:creationId xmlns:a16="http://schemas.microsoft.com/office/drawing/2014/main" id="{2EAB7566-1DEC-79D3-622E-1E98EDD62A0F}"/>
                </a:ext>
              </a:extLst>
            </p:cNvPr>
            <p:cNvPicPr>
              <a:picLocks noChangeAspect="1"/>
            </p:cNvPicPr>
            <p:nvPr userDrawn="1"/>
          </p:nvPicPr>
          <p:blipFill>
            <a:blip r:embed="rId3"/>
            <a:stretch>
              <a:fillRect/>
            </a:stretch>
          </p:blipFill>
          <p:spPr>
            <a:xfrm>
              <a:off x="-2284295" y="2663190"/>
              <a:ext cx="640080" cy="780098"/>
            </a:xfrm>
            <a:prstGeom prst="rect">
              <a:avLst/>
            </a:prstGeom>
          </p:spPr>
        </p:pic>
      </p:grpSp>
    </p:spTree>
    <p:extLst>
      <p:ext uri="{BB962C8B-B14F-4D97-AF65-F5344CB8AC3E}">
        <p14:creationId xmlns:p14="http://schemas.microsoft.com/office/powerpoint/2010/main" val="20208721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with Image (Lar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AD8BD9-8520-41B8-97B9-B2853F4C4F6E}"/>
              </a:ext>
            </a:extLst>
          </p:cNvPr>
          <p:cNvSpPr>
            <a:spLocks noGrp="1"/>
          </p:cNvSpPr>
          <p:nvPr>
            <p:ph type="title"/>
          </p:nvPr>
        </p:nvSpPr>
        <p:spPr>
          <a:xfrm>
            <a:off x="331200" y="289130"/>
            <a:ext cx="4028251" cy="720000"/>
          </a:xfrm>
        </p:spPr>
        <p:txBody>
          <a:bodyPr/>
          <a:lstStyle/>
          <a:p>
            <a:r>
              <a:rPr lang="en-US"/>
              <a:t>Click to edit Master title style</a:t>
            </a:r>
            <a:endParaRPr lang="en-US" dirty="0"/>
          </a:p>
        </p:txBody>
      </p:sp>
      <p:sp>
        <p:nvSpPr>
          <p:cNvPr id="19" name="Subtitle 1">
            <a:extLst>
              <a:ext uri="{FF2B5EF4-FFF2-40B4-BE49-F238E27FC236}">
                <a16:creationId xmlns:a16="http://schemas.microsoft.com/office/drawing/2014/main" id="{AF3408D4-3F1B-42DA-9498-07BBCDC902FD}"/>
              </a:ext>
            </a:extLst>
          </p:cNvPr>
          <p:cNvSpPr>
            <a:spLocks noGrp="1"/>
          </p:cNvSpPr>
          <p:nvPr>
            <p:ph type="body" sz="quarter" idx="22"/>
          </p:nvPr>
        </p:nvSpPr>
        <p:spPr>
          <a:xfrm>
            <a:off x="333731" y="1071318"/>
            <a:ext cx="4027926" cy="215444"/>
          </a:xfrm>
        </p:spPr>
        <p:txBody>
          <a:bodyPr wrap="square">
            <a:spAutoFit/>
          </a:bodyPr>
          <a:lstStyle>
            <a:lvl1pPr>
              <a:lnSpc>
                <a:spcPct val="100000"/>
              </a:lnSpc>
              <a:spcAft>
                <a:spcPts val="0"/>
              </a:spcAft>
              <a:defRPr sz="1400" b="0" i="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9" name="Picture Placeholder 1">
            <a:extLst>
              <a:ext uri="{FF2B5EF4-FFF2-40B4-BE49-F238E27FC236}">
                <a16:creationId xmlns:a16="http://schemas.microsoft.com/office/drawing/2014/main" id="{7E64057C-5A6F-41C9-B888-6149A71BAD6F}"/>
              </a:ext>
            </a:extLst>
          </p:cNvPr>
          <p:cNvSpPr>
            <a:spLocks noGrp="1"/>
          </p:cNvSpPr>
          <p:nvPr>
            <p:ph type="pic" sz="quarter" idx="24"/>
          </p:nvPr>
        </p:nvSpPr>
        <p:spPr>
          <a:xfrm>
            <a:off x="4572000" y="0"/>
            <a:ext cx="4572000" cy="5143500"/>
          </a:xfrm>
        </p:spPr>
        <p:txBody>
          <a:bodyPr>
            <a:noAutofit/>
          </a:bodyPr>
          <a:lstStyle>
            <a:lvl1pPr>
              <a:defRPr>
                <a:noFill/>
              </a:defRPr>
            </a:lvl1pPr>
          </a:lstStyle>
          <a:p>
            <a:r>
              <a:rPr lang="en-US" noProof="0"/>
              <a:t>Click icon to add picture</a:t>
            </a:r>
          </a:p>
        </p:txBody>
      </p:sp>
      <p:sp>
        <p:nvSpPr>
          <p:cNvPr id="7" name="Footer Placeholder 1">
            <a:extLst>
              <a:ext uri="{FF2B5EF4-FFF2-40B4-BE49-F238E27FC236}">
                <a16:creationId xmlns:a16="http://schemas.microsoft.com/office/drawing/2014/main" id="{095A22C1-24A2-A92E-6374-B63F25599193}"/>
              </a:ext>
            </a:extLst>
          </p:cNvPr>
          <p:cNvSpPr>
            <a:spLocks noGrp="1"/>
          </p:cNvSpPr>
          <p:nvPr>
            <p:ph type="ftr" sz="quarter" idx="26"/>
          </p:nvPr>
        </p:nvSpPr>
        <p:spPr/>
        <p:txBody>
          <a:bodyPr/>
          <a:lstStyle/>
          <a:p>
            <a:endParaRPr lang="en-US"/>
          </a:p>
        </p:txBody>
      </p:sp>
      <p:sp>
        <p:nvSpPr>
          <p:cNvPr id="3" name="Date Placeholder 1">
            <a:extLst>
              <a:ext uri="{FF2B5EF4-FFF2-40B4-BE49-F238E27FC236}">
                <a16:creationId xmlns:a16="http://schemas.microsoft.com/office/drawing/2014/main" id="{D39ACA39-4BC7-5AC4-76B9-B56A48A55BBF}"/>
              </a:ext>
            </a:extLst>
          </p:cNvPr>
          <p:cNvSpPr>
            <a:spLocks noGrp="1"/>
          </p:cNvSpPr>
          <p:nvPr>
            <p:ph type="dt" sz="half" idx="25"/>
          </p:nvPr>
        </p:nvSpPr>
        <p:spPr/>
        <p:txBody>
          <a:bodyPr/>
          <a:lstStyle/>
          <a:p>
            <a:fld id="{C6221E78-C61D-4519-9444-12774D24BC5B}" type="datetime1">
              <a:rPr lang="en-US" smtClean="0"/>
              <a:t>11/4/2024</a:t>
            </a:fld>
            <a:endParaRPr lang="en-US"/>
          </a:p>
        </p:txBody>
      </p:sp>
      <p:sp>
        <p:nvSpPr>
          <p:cNvPr id="8" name="Slide Number Placeholder 1">
            <a:extLst>
              <a:ext uri="{FF2B5EF4-FFF2-40B4-BE49-F238E27FC236}">
                <a16:creationId xmlns:a16="http://schemas.microsoft.com/office/drawing/2014/main" id="{735421E6-F36E-183E-5372-92ED31FF8258}"/>
              </a:ext>
            </a:extLst>
          </p:cNvPr>
          <p:cNvSpPr>
            <a:spLocks noGrp="1"/>
          </p:cNvSpPr>
          <p:nvPr>
            <p:ph type="sldNum" sz="quarter" idx="27"/>
          </p:nvPr>
        </p:nvSpPr>
        <p:spPr/>
        <p:txBody>
          <a:bodyPr/>
          <a:lstStyle/>
          <a:p>
            <a:fld id="{6B54B0F7-55DD-40D6-B7F4-70B586885C0B}" type="slidenum">
              <a:rPr lang="en-US" smtClean="0"/>
              <a:pPr/>
              <a:t>‹#›</a:t>
            </a:fld>
            <a:endParaRPr lang="en-US"/>
          </a:p>
        </p:txBody>
      </p:sp>
      <p:grpSp>
        <p:nvGrpSpPr>
          <p:cNvPr id="4" name="Instructions">
            <a:extLst>
              <a:ext uri="{FF2B5EF4-FFF2-40B4-BE49-F238E27FC236}">
                <a16:creationId xmlns:a16="http://schemas.microsoft.com/office/drawing/2014/main" id="{809E6900-66B7-80E4-6664-8673F41622D1}"/>
              </a:ext>
            </a:extLst>
          </p:cNvPr>
          <p:cNvGrpSpPr/>
          <p:nvPr userDrawn="1"/>
        </p:nvGrpSpPr>
        <p:grpSpPr>
          <a:xfrm>
            <a:off x="9179892" y="699694"/>
            <a:ext cx="2492377" cy="3308598"/>
            <a:chOff x="9179892" y="699694"/>
            <a:chExt cx="2492377" cy="3308598"/>
          </a:xfrm>
        </p:grpSpPr>
        <p:cxnSp>
          <p:nvCxnSpPr>
            <p:cNvPr id="11" name="Straight Arrow Connector 10">
              <a:extLst>
                <a:ext uri="{FF2B5EF4-FFF2-40B4-BE49-F238E27FC236}">
                  <a16:creationId xmlns:a16="http://schemas.microsoft.com/office/drawing/2014/main" id="{464C487A-2A9F-28DF-404A-8EFD1275930B}"/>
                </a:ext>
              </a:extLst>
            </p:cNvPr>
            <p:cNvCxnSpPr>
              <a:cxnSpLocks/>
            </p:cNvCxnSpPr>
            <p:nvPr userDrawn="1"/>
          </p:nvCxnSpPr>
          <p:spPr>
            <a:xfrm flipH="1">
              <a:off x="9179892" y="815209"/>
              <a:ext cx="60418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CF29DF91-049D-4FF2-90D8-A2C87B795C9F}"/>
                </a:ext>
              </a:extLst>
            </p:cNvPr>
            <p:cNvSpPr txBox="1"/>
            <p:nvPr userDrawn="1"/>
          </p:nvSpPr>
          <p:spPr>
            <a:xfrm>
              <a:off x="9886077" y="699694"/>
              <a:ext cx="1786192" cy="3308598"/>
            </a:xfrm>
            <a:prstGeom prst="rect">
              <a:avLst/>
            </a:prstGeom>
            <a:solidFill>
              <a:srgbClr val="F4F2F6"/>
            </a:solidFill>
          </p:spPr>
          <p:txBody>
            <a:bodyPr wrap="square" rtlCol="0">
              <a:spAutoFit/>
            </a:bodyPr>
            <a:lstStyle/>
            <a:p>
              <a:r>
                <a:rPr lang="en-US" sz="1100" b="1" dirty="0"/>
                <a:t>How to add an image:</a:t>
              </a:r>
            </a:p>
            <a:p>
              <a:pPr marL="171450" indent="-171450">
                <a:buFontTx/>
                <a:buChar char="-"/>
              </a:pPr>
              <a:r>
                <a:rPr lang="en-US" sz="1100" dirty="0"/>
                <a:t>Click on the icon inside the image placeholder</a:t>
              </a:r>
            </a:p>
            <a:p>
              <a:pPr marL="171450" indent="-171450">
                <a:buFontTx/>
                <a:buChar char="-"/>
              </a:pPr>
              <a:r>
                <a:rPr lang="en-US" sz="1100" dirty="0"/>
                <a:t>Select the image you want to use from your computer</a:t>
              </a:r>
            </a:p>
            <a:p>
              <a:pPr marL="171450" indent="-171450">
                <a:buFontTx/>
                <a:buChar char="-"/>
              </a:pPr>
              <a:r>
                <a:rPr lang="en-US" sz="1100" dirty="0"/>
                <a:t>Click “Open”</a:t>
              </a:r>
            </a:p>
            <a:p>
              <a:pPr marL="171450" indent="-171450">
                <a:buFontTx/>
                <a:buChar char="-"/>
              </a:pPr>
              <a:r>
                <a:rPr lang="en-US" sz="1100" dirty="0"/>
                <a:t>Adjust or crop the image if necessary by using the button “Crop” in the top ribbon.</a:t>
              </a:r>
            </a:p>
            <a:p>
              <a:pPr marL="171450" indent="-171450">
                <a:buFontTx/>
                <a:buChar char="-"/>
              </a:pPr>
              <a:endParaRPr lang="en-US" sz="1100" dirty="0"/>
            </a:p>
            <a:p>
              <a:endParaRPr lang="en-US" sz="1100" dirty="0"/>
            </a:p>
            <a:p>
              <a:endParaRPr lang="en-US" sz="1100" dirty="0"/>
            </a:p>
            <a:p>
              <a:endParaRPr lang="en-US" sz="1100" dirty="0"/>
            </a:p>
            <a:p>
              <a:endParaRPr lang="en-US" sz="1100" dirty="0"/>
            </a:p>
          </p:txBody>
        </p:sp>
        <p:pic>
          <p:nvPicPr>
            <p:cNvPr id="15" name="Picture 14">
              <a:extLst>
                <a:ext uri="{FF2B5EF4-FFF2-40B4-BE49-F238E27FC236}">
                  <a16:creationId xmlns:a16="http://schemas.microsoft.com/office/drawing/2014/main" id="{2D7843C4-A099-85B8-E1F9-B9852AE71267}"/>
                </a:ext>
              </a:extLst>
            </p:cNvPr>
            <p:cNvPicPr>
              <a:picLocks noChangeAspect="1"/>
            </p:cNvPicPr>
            <p:nvPr userDrawn="1"/>
          </p:nvPicPr>
          <p:blipFill>
            <a:blip r:embed="rId2"/>
            <a:stretch>
              <a:fillRect/>
            </a:stretch>
          </p:blipFill>
          <p:spPr>
            <a:xfrm>
              <a:off x="10125349" y="3183019"/>
              <a:ext cx="371475" cy="752475"/>
            </a:xfrm>
            <a:prstGeom prst="rect">
              <a:avLst/>
            </a:prstGeom>
          </p:spPr>
        </p:pic>
      </p:grpSp>
      <p:grpSp>
        <p:nvGrpSpPr>
          <p:cNvPr id="6" name="Instructions">
            <a:extLst>
              <a:ext uri="{FF2B5EF4-FFF2-40B4-BE49-F238E27FC236}">
                <a16:creationId xmlns:a16="http://schemas.microsoft.com/office/drawing/2014/main" id="{A633F9AC-CF38-3591-62FB-8D87A9ED795E}"/>
              </a:ext>
            </a:extLst>
          </p:cNvPr>
          <p:cNvGrpSpPr/>
          <p:nvPr userDrawn="1"/>
        </p:nvGrpSpPr>
        <p:grpSpPr>
          <a:xfrm>
            <a:off x="-2406215" y="1340692"/>
            <a:ext cx="2379442" cy="2292935"/>
            <a:chOff x="-2406215" y="1340692"/>
            <a:chExt cx="2379442" cy="2292935"/>
          </a:xfrm>
        </p:grpSpPr>
        <p:cxnSp>
          <p:nvCxnSpPr>
            <p:cNvPr id="10" name="Straight Arrow Connector 9">
              <a:extLst>
                <a:ext uri="{FF2B5EF4-FFF2-40B4-BE49-F238E27FC236}">
                  <a16:creationId xmlns:a16="http://schemas.microsoft.com/office/drawing/2014/main" id="{AE53CFE5-5EB4-CAFF-4DEF-65738D73A976}"/>
                </a:ext>
              </a:extLst>
            </p:cNvPr>
            <p:cNvCxnSpPr>
              <a:cxnSpLocks/>
            </p:cNvCxnSpPr>
            <p:nvPr userDrawn="1"/>
          </p:nvCxnSpPr>
          <p:spPr>
            <a:xfrm>
              <a:off x="-525780" y="1455076"/>
              <a:ext cx="49900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1">
              <a:extLst>
                <a:ext uri="{FF2B5EF4-FFF2-40B4-BE49-F238E27FC236}">
                  <a16:creationId xmlns:a16="http://schemas.microsoft.com/office/drawing/2014/main" id="{0D64B342-3BD4-11AF-1249-91F94251C507}"/>
                </a:ext>
              </a:extLst>
            </p:cNvPr>
            <p:cNvSpPr txBox="1"/>
            <p:nvPr userDrawn="1"/>
          </p:nvSpPr>
          <p:spPr>
            <a:xfrm>
              <a:off x="-2406215" y="1340692"/>
              <a:ext cx="1786192" cy="2292935"/>
            </a:xfrm>
            <a:prstGeom prst="rect">
              <a:avLst/>
            </a:prstGeom>
            <a:solidFill>
              <a:srgbClr val="F4F2F6"/>
            </a:solidFill>
          </p:spPr>
          <p:txBody>
            <a:bodyPr wrap="square" rtlCol="0">
              <a:spAutoFit/>
            </a:bodyPr>
            <a:lstStyle/>
            <a:p>
              <a:r>
                <a:rPr lang="en-US" sz="1100" b="1" dirty="0"/>
                <a:t>Using bullets with the indent button:</a:t>
              </a:r>
            </a:p>
            <a:p>
              <a:r>
                <a:rPr lang="en-US" sz="1100" dirty="0"/>
                <a:t>Use the indent button to create the text levels with the appropriate bullet in miracle purple.</a:t>
              </a:r>
            </a:p>
            <a:p>
              <a:endParaRPr lang="en-US" sz="1100" dirty="0"/>
            </a:p>
            <a:p>
              <a:endParaRPr lang="en-US" sz="1100" dirty="0"/>
            </a:p>
            <a:p>
              <a:endParaRPr lang="en-US" sz="1100" dirty="0"/>
            </a:p>
            <a:p>
              <a:endParaRPr lang="en-US" sz="1100" dirty="0"/>
            </a:p>
            <a:p>
              <a:endParaRPr lang="en-US" sz="1100" dirty="0"/>
            </a:p>
            <a:p>
              <a:endParaRPr lang="en-US" sz="1100" dirty="0"/>
            </a:p>
          </p:txBody>
        </p:sp>
        <p:pic>
          <p:nvPicPr>
            <p:cNvPr id="14" name="Picture 13">
              <a:extLst>
                <a:ext uri="{FF2B5EF4-FFF2-40B4-BE49-F238E27FC236}">
                  <a16:creationId xmlns:a16="http://schemas.microsoft.com/office/drawing/2014/main" id="{C94780BF-50D9-65EB-4A75-7A66361F2B73}"/>
                </a:ext>
              </a:extLst>
            </p:cNvPr>
            <p:cNvPicPr>
              <a:picLocks noChangeAspect="1"/>
            </p:cNvPicPr>
            <p:nvPr userDrawn="1"/>
          </p:nvPicPr>
          <p:blipFill>
            <a:blip r:embed="rId3"/>
            <a:stretch>
              <a:fillRect/>
            </a:stretch>
          </p:blipFill>
          <p:spPr>
            <a:xfrm>
              <a:off x="-2284295" y="2663190"/>
              <a:ext cx="640080" cy="780098"/>
            </a:xfrm>
            <a:prstGeom prst="rect">
              <a:avLst/>
            </a:prstGeom>
          </p:spPr>
        </p:pic>
      </p:grpSp>
      <p:sp>
        <p:nvSpPr>
          <p:cNvPr id="16" name="Content Placeholder 4">
            <a:extLst>
              <a:ext uri="{FF2B5EF4-FFF2-40B4-BE49-F238E27FC236}">
                <a16:creationId xmlns:a16="http://schemas.microsoft.com/office/drawing/2014/main" id="{EDA2586E-E62C-5073-FAB4-3896B7F30912}"/>
              </a:ext>
            </a:extLst>
          </p:cNvPr>
          <p:cNvSpPr>
            <a:spLocks noGrp="1"/>
          </p:cNvSpPr>
          <p:nvPr>
            <p:ph sz="quarter" idx="30"/>
          </p:nvPr>
        </p:nvSpPr>
        <p:spPr>
          <a:xfrm>
            <a:off x="333729" y="1349374"/>
            <a:ext cx="4027926" cy="3200400"/>
          </a:xfrm>
        </p:spPr>
        <p:txBody>
          <a:bodyPr/>
          <a:lstStyle>
            <a:lvl1pPr>
              <a:defRPr sz="1200"/>
            </a:lvl1pPr>
            <a:lvl2pPr marL="173736" indent="-173736">
              <a:buClr>
                <a:schemeClr val="accent2"/>
              </a:buClr>
              <a:buFont typeface="Arial" panose="020B0604020202020204" pitchFamily="34" charset="0"/>
              <a:buChar char="•"/>
              <a:defRPr sz="1200"/>
            </a:lvl2pPr>
            <a:lvl3pPr marL="347472" indent="-173736">
              <a:buClr>
                <a:schemeClr val="accent2"/>
              </a:buClr>
              <a:buFont typeface="Arial" panose="020B0604020202020204" pitchFamily="34" charset="0"/>
              <a:buChar char="•"/>
              <a:defRPr sz="1200"/>
            </a:lvl3pPr>
            <a:lvl4pPr marL="521208" indent="-173736">
              <a:buClr>
                <a:schemeClr val="accent2"/>
              </a:buClr>
              <a:buFont typeface="Arial" panose="020B0604020202020204" pitchFamily="34" charset="0"/>
              <a:buChar char="•"/>
              <a:defRPr sz="1200"/>
            </a:lvl4pPr>
            <a:lvl5pPr marL="694944" indent="-173736">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0960456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with two columns of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5A80DD-522E-15F3-7C7C-1ED7FE2F93C0}"/>
              </a:ext>
            </a:extLst>
          </p:cNvPr>
          <p:cNvSpPr>
            <a:spLocks noGrp="1"/>
          </p:cNvSpPr>
          <p:nvPr>
            <p:ph type="title"/>
          </p:nvPr>
        </p:nvSpPr>
        <p:spPr/>
        <p:txBody>
          <a:bodyPr/>
          <a:lstStyle/>
          <a:p>
            <a:r>
              <a:rPr lang="en-US"/>
              <a:t>Click to edit Master title style</a:t>
            </a:r>
            <a:endParaRPr lang="en-US" dirty="0"/>
          </a:p>
        </p:txBody>
      </p:sp>
      <p:sp>
        <p:nvSpPr>
          <p:cNvPr id="6" name="Subtitle 1">
            <a:extLst>
              <a:ext uri="{FF2B5EF4-FFF2-40B4-BE49-F238E27FC236}">
                <a16:creationId xmlns:a16="http://schemas.microsoft.com/office/drawing/2014/main" id="{EB4E48BE-B935-323D-EA39-C821EE1437F8}"/>
              </a:ext>
            </a:extLst>
          </p:cNvPr>
          <p:cNvSpPr>
            <a:spLocks noGrp="1"/>
          </p:cNvSpPr>
          <p:nvPr>
            <p:ph type="body" sz="quarter" idx="1"/>
          </p:nvPr>
        </p:nvSpPr>
        <p:spPr>
          <a:xfrm>
            <a:off x="333730" y="1071318"/>
            <a:ext cx="8478000" cy="215444"/>
          </a:xfrm>
        </p:spPr>
        <p:txBody>
          <a:bodyPr wrap="square">
            <a:spAutoFit/>
          </a:bodyPr>
          <a:lstStyle>
            <a:lvl1pPr>
              <a:lnSpc>
                <a:spcPct val="100000"/>
              </a:lnSpc>
              <a:spcAft>
                <a:spcPts val="0"/>
              </a:spcAft>
              <a:defRPr sz="1400" b="0" i="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0" name="Footer Placeholder 1">
            <a:extLst>
              <a:ext uri="{FF2B5EF4-FFF2-40B4-BE49-F238E27FC236}">
                <a16:creationId xmlns:a16="http://schemas.microsoft.com/office/drawing/2014/main" id="{740DB84D-8489-0AC0-2629-B21104954DC4}"/>
              </a:ext>
            </a:extLst>
          </p:cNvPr>
          <p:cNvSpPr>
            <a:spLocks noGrp="1"/>
          </p:cNvSpPr>
          <p:nvPr>
            <p:ph type="ftr" sz="quarter" idx="26"/>
          </p:nvPr>
        </p:nvSpPr>
        <p:spPr/>
        <p:txBody>
          <a:bodyPr/>
          <a:lstStyle/>
          <a:p>
            <a:endParaRPr lang="en-US"/>
          </a:p>
        </p:txBody>
      </p:sp>
      <p:sp>
        <p:nvSpPr>
          <p:cNvPr id="7" name="Date Placeholder 1">
            <a:extLst>
              <a:ext uri="{FF2B5EF4-FFF2-40B4-BE49-F238E27FC236}">
                <a16:creationId xmlns:a16="http://schemas.microsoft.com/office/drawing/2014/main" id="{D8D04389-FFAB-E750-9515-20B585BA073B}"/>
              </a:ext>
            </a:extLst>
          </p:cNvPr>
          <p:cNvSpPr>
            <a:spLocks noGrp="1"/>
          </p:cNvSpPr>
          <p:nvPr>
            <p:ph type="dt" sz="half" idx="25"/>
          </p:nvPr>
        </p:nvSpPr>
        <p:spPr/>
        <p:txBody>
          <a:bodyPr/>
          <a:lstStyle/>
          <a:p>
            <a:fld id="{237B8ADC-306B-47E1-AE00-211124872DC5}" type="datetime1">
              <a:rPr lang="en-US" smtClean="0"/>
              <a:t>11/4/2024</a:t>
            </a:fld>
            <a:endParaRPr lang="en-US"/>
          </a:p>
        </p:txBody>
      </p:sp>
      <p:sp>
        <p:nvSpPr>
          <p:cNvPr id="11" name="Slide Number Placeholder 1">
            <a:extLst>
              <a:ext uri="{FF2B5EF4-FFF2-40B4-BE49-F238E27FC236}">
                <a16:creationId xmlns:a16="http://schemas.microsoft.com/office/drawing/2014/main" id="{096014C3-F39F-A66A-38F8-AC73717AC38C}"/>
              </a:ext>
            </a:extLst>
          </p:cNvPr>
          <p:cNvSpPr>
            <a:spLocks noGrp="1"/>
          </p:cNvSpPr>
          <p:nvPr>
            <p:ph type="sldNum" sz="quarter" idx="27"/>
          </p:nvPr>
        </p:nvSpPr>
        <p:spPr/>
        <p:txBody>
          <a:bodyPr/>
          <a:lstStyle/>
          <a:p>
            <a:fld id="{6B54B0F7-55DD-40D6-B7F4-70B586885C0B}" type="slidenum">
              <a:rPr lang="en-US" smtClean="0"/>
              <a:pPr/>
              <a:t>‹#›</a:t>
            </a:fld>
            <a:endParaRPr lang="en-US"/>
          </a:p>
        </p:txBody>
      </p:sp>
      <p:grpSp>
        <p:nvGrpSpPr>
          <p:cNvPr id="4" name="Instructions">
            <a:extLst>
              <a:ext uri="{FF2B5EF4-FFF2-40B4-BE49-F238E27FC236}">
                <a16:creationId xmlns:a16="http://schemas.microsoft.com/office/drawing/2014/main" id="{83054C12-17C0-F02F-98E5-B038270E9674}"/>
              </a:ext>
            </a:extLst>
          </p:cNvPr>
          <p:cNvGrpSpPr/>
          <p:nvPr userDrawn="1"/>
        </p:nvGrpSpPr>
        <p:grpSpPr>
          <a:xfrm>
            <a:off x="-2406215" y="1340692"/>
            <a:ext cx="2379442" cy="2292935"/>
            <a:chOff x="-2406215" y="1340692"/>
            <a:chExt cx="2379442" cy="2292935"/>
          </a:xfrm>
        </p:grpSpPr>
        <p:cxnSp>
          <p:nvCxnSpPr>
            <p:cNvPr id="3" name="Straight Arrow Connector 2">
              <a:extLst>
                <a:ext uri="{FF2B5EF4-FFF2-40B4-BE49-F238E27FC236}">
                  <a16:creationId xmlns:a16="http://schemas.microsoft.com/office/drawing/2014/main" id="{81C7E68E-FF0E-A7A3-8149-C3A03C12C863}"/>
                </a:ext>
                <a:ext uri="{C183D7F6-B498-43B3-948B-1728B52AA6E4}">
                  <adec:decorative xmlns:adec="http://schemas.microsoft.com/office/drawing/2017/decorative" val="1"/>
                </a:ext>
              </a:extLst>
            </p:cNvPr>
            <p:cNvCxnSpPr>
              <a:cxnSpLocks/>
            </p:cNvCxnSpPr>
            <p:nvPr userDrawn="1"/>
          </p:nvCxnSpPr>
          <p:spPr>
            <a:xfrm>
              <a:off x="-525780" y="1455076"/>
              <a:ext cx="49900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E4427DB-117C-0F68-78BD-3435E3AD20DF}"/>
                </a:ext>
              </a:extLst>
            </p:cNvPr>
            <p:cNvSpPr txBox="1"/>
            <p:nvPr userDrawn="1"/>
          </p:nvSpPr>
          <p:spPr>
            <a:xfrm>
              <a:off x="-2406215" y="1340692"/>
              <a:ext cx="1786192" cy="2292935"/>
            </a:xfrm>
            <a:prstGeom prst="rect">
              <a:avLst/>
            </a:prstGeom>
            <a:solidFill>
              <a:srgbClr val="F4F2F6"/>
            </a:solidFill>
          </p:spPr>
          <p:txBody>
            <a:bodyPr wrap="square" rtlCol="0">
              <a:spAutoFit/>
            </a:bodyPr>
            <a:lstStyle/>
            <a:p>
              <a:r>
                <a:rPr lang="en-US" sz="1100" b="1" dirty="0"/>
                <a:t>Using bullets with the indent button:</a:t>
              </a:r>
            </a:p>
            <a:p>
              <a:r>
                <a:rPr lang="en-US" sz="1100" dirty="0"/>
                <a:t>Use the indent button to create the text levels with the appropriate bullet in miracle purple.</a:t>
              </a:r>
            </a:p>
            <a:p>
              <a:endParaRPr lang="en-US" sz="1100" dirty="0"/>
            </a:p>
            <a:p>
              <a:endParaRPr lang="en-US" sz="1100" dirty="0"/>
            </a:p>
            <a:p>
              <a:endParaRPr lang="en-US" sz="1100" dirty="0"/>
            </a:p>
            <a:p>
              <a:endParaRPr lang="en-US" sz="1100" dirty="0"/>
            </a:p>
            <a:p>
              <a:endParaRPr lang="en-US" sz="1100" dirty="0"/>
            </a:p>
            <a:p>
              <a:endParaRPr lang="en-US" sz="1100" dirty="0"/>
            </a:p>
          </p:txBody>
        </p:sp>
        <p:pic>
          <p:nvPicPr>
            <p:cNvPr id="13" name="Picture 13">
              <a:extLst>
                <a:ext uri="{FF2B5EF4-FFF2-40B4-BE49-F238E27FC236}">
                  <a16:creationId xmlns:a16="http://schemas.microsoft.com/office/drawing/2014/main" id="{D86C84E7-B573-5C31-8D93-B1E50E026CBB}"/>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2284295" y="2663190"/>
              <a:ext cx="640080" cy="780098"/>
            </a:xfrm>
            <a:prstGeom prst="rect">
              <a:avLst/>
            </a:prstGeom>
          </p:spPr>
        </p:pic>
      </p:grpSp>
      <p:sp>
        <p:nvSpPr>
          <p:cNvPr id="16" name="Content Placeholder 4">
            <a:extLst>
              <a:ext uri="{FF2B5EF4-FFF2-40B4-BE49-F238E27FC236}">
                <a16:creationId xmlns:a16="http://schemas.microsoft.com/office/drawing/2014/main" id="{96E819C4-0522-D89B-B5FF-41644D32F701}"/>
              </a:ext>
            </a:extLst>
          </p:cNvPr>
          <p:cNvSpPr>
            <a:spLocks noGrp="1"/>
          </p:cNvSpPr>
          <p:nvPr>
            <p:ph sz="quarter" idx="30"/>
          </p:nvPr>
        </p:nvSpPr>
        <p:spPr>
          <a:xfrm>
            <a:off x="333730" y="1349374"/>
            <a:ext cx="4114800" cy="3200400"/>
          </a:xfrm>
        </p:spPr>
        <p:txBody>
          <a:bodyPr/>
          <a:lstStyle>
            <a:lvl1pPr>
              <a:defRPr sz="1200"/>
            </a:lvl1pPr>
            <a:lvl2pPr marL="173736" indent="-173736">
              <a:buClr>
                <a:schemeClr val="accent2"/>
              </a:buClr>
              <a:buFont typeface="Arial" panose="020B0604020202020204" pitchFamily="34" charset="0"/>
              <a:buChar char="•"/>
              <a:defRPr sz="1200"/>
            </a:lvl2pPr>
            <a:lvl3pPr marL="347472" indent="-173736">
              <a:buClr>
                <a:schemeClr val="accent2"/>
              </a:buClr>
              <a:buFont typeface="Arial" panose="020B0604020202020204" pitchFamily="34" charset="0"/>
              <a:buChar char="•"/>
              <a:defRPr sz="1200"/>
            </a:lvl3pPr>
            <a:lvl4pPr marL="521208" indent="-173736">
              <a:buClr>
                <a:schemeClr val="accent2"/>
              </a:buClr>
              <a:buFont typeface="Arial" panose="020B0604020202020204" pitchFamily="34" charset="0"/>
              <a:buChar char="•"/>
              <a:defRPr sz="1200"/>
            </a:lvl4pPr>
            <a:lvl5pPr marL="694944" indent="-173736">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7" name="Content Placeholder 4">
            <a:extLst>
              <a:ext uri="{FF2B5EF4-FFF2-40B4-BE49-F238E27FC236}">
                <a16:creationId xmlns:a16="http://schemas.microsoft.com/office/drawing/2014/main" id="{C7974D79-5D76-6FC4-30B0-61D79522226E}"/>
              </a:ext>
            </a:extLst>
          </p:cNvPr>
          <p:cNvSpPr>
            <a:spLocks noGrp="1"/>
          </p:cNvSpPr>
          <p:nvPr>
            <p:ph sz="quarter" idx="31"/>
          </p:nvPr>
        </p:nvSpPr>
        <p:spPr>
          <a:xfrm>
            <a:off x="4705350" y="1349374"/>
            <a:ext cx="4114800" cy="3200400"/>
          </a:xfrm>
        </p:spPr>
        <p:txBody>
          <a:bodyPr/>
          <a:lstStyle>
            <a:lvl1pPr>
              <a:defRPr sz="1200"/>
            </a:lvl1pPr>
            <a:lvl2pPr marL="173736" indent="-173736">
              <a:buClr>
                <a:schemeClr val="accent2"/>
              </a:buClr>
              <a:buFont typeface="Arial" panose="020B0604020202020204" pitchFamily="34" charset="0"/>
              <a:buChar char="•"/>
              <a:defRPr lang="en-US" sz="12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347472" indent="-173736">
              <a:buClr>
                <a:schemeClr val="accent2"/>
              </a:buClr>
              <a:buFont typeface="Arial" panose="020B0604020202020204" pitchFamily="34" charset="0"/>
              <a:buChar char="•"/>
              <a:defRPr lang="en-US" sz="12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521208" indent="-173736">
              <a:buClr>
                <a:schemeClr val="accent2"/>
              </a:buClr>
              <a:buFont typeface="Arial" panose="020B0604020202020204" pitchFamily="34" charset="0"/>
              <a:buChar char="•"/>
              <a:defRPr lang="en-US" sz="12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a:defRPr lang="en-GB" sz="1200" b="0" i="0" kern="1200" dirty="0">
                <a:solidFill>
                  <a:schemeClr val="tx1"/>
                </a:solidFill>
                <a:latin typeface="+mj-lt"/>
                <a:ea typeface="Verdana" panose="020B0604030504040204" pitchFamily="34" charset="0"/>
                <a:cs typeface="Georgia" panose="02040502050405020303" pitchFamily="18"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898226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Images and Descripti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07D06-DF5C-474E-986B-E56638903255}"/>
              </a:ext>
            </a:extLst>
          </p:cNvPr>
          <p:cNvSpPr>
            <a:spLocks noGrp="1"/>
          </p:cNvSpPr>
          <p:nvPr>
            <p:ph type="title"/>
          </p:nvPr>
        </p:nvSpPr>
        <p:spPr/>
        <p:txBody>
          <a:bodyPr/>
          <a:lstStyle/>
          <a:p>
            <a:r>
              <a:rPr lang="en-US"/>
              <a:t>Click to edit Master title style</a:t>
            </a:r>
            <a:endParaRPr lang="en-US" dirty="0"/>
          </a:p>
        </p:txBody>
      </p:sp>
      <p:sp>
        <p:nvSpPr>
          <p:cNvPr id="16" name="Subtitle 1">
            <a:extLst>
              <a:ext uri="{FF2B5EF4-FFF2-40B4-BE49-F238E27FC236}">
                <a16:creationId xmlns:a16="http://schemas.microsoft.com/office/drawing/2014/main" id="{EA9ADB2A-333D-4D22-950C-E486581F2E3D}"/>
              </a:ext>
            </a:extLst>
          </p:cNvPr>
          <p:cNvSpPr>
            <a:spLocks noGrp="1"/>
          </p:cNvSpPr>
          <p:nvPr>
            <p:ph type="body" sz="quarter" idx="51"/>
          </p:nvPr>
        </p:nvSpPr>
        <p:spPr>
          <a:xfrm>
            <a:off x="333730" y="1071318"/>
            <a:ext cx="8485200" cy="215444"/>
          </a:xfrm>
        </p:spPr>
        <p:txBody>
          <a:bodyPr wrap="square">
            <a:spAutoFit/>
          </a:bodyPr>
          <a:lstStyle>
            <a:lvl1pPr>
              <a:lnSpc>
                <a:spcPct val="100000"/>
              </a:lnSpc>
              <a:spcAft>
                <a:spcPts val="0"/>
              </a:spcAft>
              <a:defRPr sz="1400" b="0" i="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8" name="Text placeholder 0">
            <a:extLst>
              <a:ext uri="{FF2B5EF4-FFF2-40B4-BE49-F238E27FC236}">
                <a16:creationId xmlns:a16="http://schemas.microsoft.com/office/drawing/2014/main" id="{B88BFE2C-28A1-438A-960B-E93F4C5FF58C}"/>
              </a:ext>
            </a:extLst>
          </p:cNvPr>
          <p:cNvSpPr>
            <a:spLocks noGrp="1"/>
          </p:cNvSpPr>
          <p:nvPr>
            <p:ph type="body" sz="quarter" idx="43"/>
          </p:nvPr>
        </p:nvSpPr>
        <p:spPr>
          <a:xfrm>
            <a:off x="331200" y="1341758"/>
            <a:ext cx="4028576" cy="187185"/>
          </a:xfrm>
        </p:spPr>
        <p:txBody>
          <a:bodyPr/>
          <a:lstStyle>
            <a:lvl1pPr algn="l">
              <a:lnSpc>
                <a:spcPct val="100000"/>
              </a:lnSpc>
              <a:spcAft>
                <a:spcPts val="0"/>
              </a:spcAft>
              <a:defRPr sz="14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4" name="Picture Placeholder 1">
            <a:extLst>
              <a:ext uri="{FF2B5EF4-FFF2-40B4-BE49-F238E27FC236}">
                <a16:creationId xmlns:a16="http://schemas.microsoft.com/office/drawing/2014/main" id="{D04D9ECA-57E3-42D4-AB59-AFDFC4994F90}"/>
              </a:ext>
            </a:extLst>
          </p:cNvPr>
          <p:cNvSpPr>
            <a:spLocks noGrp="1"/>
          </p:cNvSpPr>
          <p:nvPr>
            <p:ph type="pic" sz="quarter" idx="45"/>
          </p:nvPr>
        </p:nvSpPr>
        <p:spPr>
          <a:xfrm>
            <a:off x="333730" y="1589370"/>
            <a:ext cx="1755419" cy="2892689"/>
          </a:xfrm>
        </p:spPr>
        <p:txBody>
          <a:bodyPr>
            <a:noAutofit/>
          </a:bodyPr>
          <a:lstStyle>
            <a:lvl1pPr>
              <a:defRPr>
                <a:noFill/>
              </a:defRPr>
            </a:lvl1pPr>
          </a:lstStyle>
          <a:p>
            <a:r>
              <a:rPr lang="en-US" noProof="0"/>
              <a:t>Click icon to add picture</a:t>
            </a:r>
            <a:endParaRPr lang="en-US" noProof="0" dirty="0"/>
          </a:p>
        </p:txBody>
      </p:sp>
      <p:sp>
        <p:nvSpPr>
          <p:cNvPr id="20" name="Text placeholder 1">
            <a:extLst>
              <a:ext uri="{FF2B5EF4-FFF2-40B4-BE49-F238E27FC236}">
                <a16:creationId xmlns:a16="http://schemas.microsoft.com/office/drawing/2014/main" id="{53DFB714-75E9-40A1-A9E1-32341A0AB2F9}"/>
              </a:ext>
            </a:extLst>
          </p:cNvPr>
          <p:cNvSpPr>
            <a:spLocks noGrp="1"/>
          </p:cNvSpPr>
          <p:nvPr>
            <p:ph type="body" sz="quarter" idx="47"/>
          </p:nvPr>
        </p:nvSpPr>
        <p:spPr>
          <a:xfrm>
            <a:off x="2301373" y="1589370"/>
            <a:ext cx="2058403" cy="2892689"/>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2">
            <a:extLst>
              <a:ext uri="{FF2B5EF4-FFF2-40B4-BE49-F238E27FC236}">
                <a16:creationId xmlns:a16="http://schemas.microsoft.com/office/drawing/2014/main" id="{67A3D333-F7E4-4D2F-8B90-78E621A65ABB}"/>
              </a:ext>
            </a:extLst>
          </p:cNvPr>
          <p:cNvSpPr>
            <a:spLocks noGrp="1"/>
          </p:cNvSpPr>
          <p:nvPr>
            <p:ph type="body" sz="quarter" idx="44"/>
          </p:nvPr>
        </p:nvSpPr>
        <p:spPr>
          <a:xfrm>
            <a:off x="4571999" y="1341758"/>
            <a:ext cx="4021283" cy="187185"/>
          </a:xfrm>
        </p:spPr>
        <p:txBody>
          <a:bodyPr/>
          <a:lstStyle>
            <a:lvl1pPr algn="l">
              <a:lnSpc>
                <a:spcPct val="100000"/>
              </a:lnSpc>
              <a:spcAft>
                <a:spcPts val="0"/>
              </a:spcAft>
              <a:defRPr sz="14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5" name="Picture Placeholder 2">
            <a:extLst>
              <a:ext uri="{FF2B5EF4-FFF2-40B4-BE49-F238E27FC236}">
                <a16:creationId xmlns:a16="http://schemas.microsoft.com/office/drawing/2014/main" id="{A4ACE33E-54EC-45BB-A1EF-BC5E84D636CA}"/>
              </a:ext>
            </a:extLst>
          </p:cNvPr>
          <p:cNvSpPr>
            <a:spLocks noGrp="1"/>
          </p:cNvSpPr>
          <p:nvPr>
            <p:ph type="pic" sz="quarter" idx="46"/>
          </p:nvPr>
        </p:nvSpPr>
        <p:spPr>
          <a:xfrm>
            <a:off x="4572000" y="1589370"/>
            <a:ext cx="1755419" cy="2892689"/>
          </a:xfrm>
        </p:spPr>
        <p:txBody>
          <a:bodyPr>
            <a:noAutofit/>
          </a:bodyPr>
          <a:lstStyle>
            <a:lvl1pPr>
              <a:defRPr>
                <a:noFill/>
              </a:defRPr>
            </a:lvl1pPr>
          </a:lstStyle>
          <a:p>
            <a:r>
              <a:rPr lang="en-US" noProof="0"/>
              <a:t>Click icon to add picture</a:t>
            </a:r>
          </a:p>
        </p:txBody>
      </p:sp>
      <p:sp>
        <p:nvSpPr>
          <p:cNvPr id="18" name="Text placeholder 3">
            <a:extLst>
              <a:ext uri="{FF2B5EF4-FFF2-40B4-BE49-F238E27FC236}">
                <a16:creationId xmlns:a16="http://schemas.microsoft.com/office/drawing/2014/main" id="{C3DEB9B5-F15A-466E-8080-C371BE1672CE}"/>
              </a:ext>
            </a:extLst>
          </p:cNvPr>
          <p:cNvSpPr>
            <a:spLocks noGrp="1"/>
          </p:cNvSpPr>
          <p:nvPr>
            <p:ph type="body" sz="quarter" idx="21"/>
          </p:nvPr>
        </p:nvSpPr>
        <p:spPr>
          <a:xfrm>
            <a:off x="6539642" y="1589369"/>
            <a:ext cx="2059200" cy="28926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Footer Placeholder 1">
            <a:extLst>
              <a:ext uri="{FF2B5EF4-FFF2-40B4-BE49-F238E27FC236}">
                <a16:creationId xmlns:a16="http://schemas.microsoft.com/office/drawing/2014/main" id="{ECC80460-64E4-4D50-7F86-7015B87F37BE}"/>
              </a:ext>
            </a:extLst>
          </p:cNvPr>
          <p:cNvSpPr>
            <a:spLocks noGrp="1"/>
          </p:cNvSpPr>
          <p:nvPr>
            <p:ph type="ftr" sz="quarter" idx="53"/>
          </p:nvPr>
        </p:nvSpPr>
        <p:spPr/>
        <p:txBody>
          <a:bodyPr/>
          <a:lstStyle/>
          <a:p>
            <a:endParaRPr lang="en-US"/>
          </a:p>
        </p:txBody>
      </p:sp>
      <p:sp>
        <p:nvSpPr>
          <p:cNvPr id="3" name="Date Placeholder 1">
            <a:extLst>
              <a:ext uri="{FF2B5EF4-FFF2-40B4-BE49-F238E27FC236}">
                <a16:creationId xmlns:a16="http://schemas.microsoft.com/office/drawing/2014/main" id="{6EF75AFF-7EFD-2D68-1E94-E29F906701FF}"/>
              </a:ext>
            </a:extLst>
          </p:cNvPr>
          <p:cNvSpPr>
            <a:spLocks noGrp="1"/>
          </p:cNvSpPr>
          <p:nvPr>
            <p:ph type="dt" sz="half" idx="52"/>
          </p:nvPr>
        </p:nvSpPr>
        <p:spPr/>
        <p:txBody>
          <a:bodyPr/>
          <a:lstStyle/>
          <a:p>
            <a:fld id="{6A4A7A52-6E2B-4E0A-8C44-3BE76F51DCDD}" type="datetime1">
              <a:rPr lang="en-US" smtClean="0"/>
              <a:t>11/4/2024</a:t>
            </a:fld>
            <a:endParaRPr lang="en-US"/>
          </a:p>
        </p:txBody>
      </p:sp>
      <p:sp>
        <p:nvSpPr>
          <p:cNvPr id="10" name="Slide Number Placeholder 1">
            <a:extLst>
              <a:ext uri="{FF2B5EF4-FFF2-40B4-BE49-F238E27FC236}">
                <a16:creationId xmlns:a16="http://schemas.microsoft.com/office/drawing/2014/main" id="{EE63DC62-3BA9-7A31-2B74-0EADDDB5E992}"/>
              </a:ext>
            </a:extLst>
          </p:cNvPr>
          <p:cNvSpPr>
            <a:spLocks noGrp="1"/>
          </p:cNvSpPr>
          <p:nvPr>
            <p:ph type="sldNum" sz="quarter" idx="54"/>
          </p:nvPr>
        </p:nvSpPr>
        <p:spPr/>
        <p:txBody>
          <a:bodyPr/>
          <a:lstStyle/>
          <a:p>
            <a:fld id="{6B54B0F7-55DD-40D6-B7F4-70B586885C0B}" type="slidenum">
              <a:rPr lang="en-US" smtClean="0"/>
              <a:pPr/>
              <a:t>‹#›</a:t>
            </a:fld>
            <a:endParaRPr lang="en-US"/>
          </a:p>
        </p:txBody>
      </p:sp>
      <p:grpSp>
        <p:nvGrpSpPr>
          <p:cNvPr id="5" name="Instructions">
            <a:extLst>
              <a:ext uri="{FF2B5EF4-FFF2-40B4-BE49-F238E27FC236}">
                <a16:creationId xmlns:a16="http://schemas.microsoft.com/office/drawing/2014/main" id="{9D0C47F1-5DFF-ED2D-E4E0-B6FE9E044D81}"/>
              </a:ext>
            </a:extLst>
          </p:cNvPr>
          <p:cNvGrpSpPr/>
          <p:nvPr userDrawn="1"/>
        </p:nvGrpSpPr>
        <p:grpSpPr>
          <a:xfrm>
            <a:off x="-2436695" y="45636"/>
            <a:ext cx="2364467" cy="5678478"/>
            <a:chOff x="-2436695" y="45636"/>
            <a:chExt cx="2364467" cy="5678478"/>
          </a:xfrm>
        </p:grpSpPr>
        <p:cxnSp>
          <p:nvCxnSpPr>
            <p:cNvPr id="4" name="Straight Arrow Connector 3">
              <a:extLst>
                <a:ext uri="{FF2B5EF4-FFF2-40B4-BE49-F238E27FC236}">
                  <a16:creationId xmlns:a16="http://schemas.microsoft.com/office/drawing/2014/main" id="{135B7BAE-7D45-D7DA-E4FA-22E97A41DE3F}"/>
                </a:ext>
              </a:extLst>
            </p:cNvPr>
            <p:cNvCxnSpPr>
              <a:cxnSpLocks/>
            </p:cNvCxnSpPr>
            <p:nvPr userDrawn="1"/>
          </p:nvCxnSpPr>
          <p:spPr>
            <a:xfrm>
              <a:off x="-571235" y="1916918"/>
              <a:ext cx="49900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E5A1B3AF-71B5-08D0-4DC5-8D0B98F61425}"/>
                </a:ext>
              </a:extLst>
            </p:cNvPr>
            <p:cNvSpPr txBox="1"/>
            <p:nvPr userDrawn="1"/>
          </p:nvSpPr>
          <p:spPr>
            <a:xfrm>
              <a:off x="-2436695" y="45636"/>
              <a:ext cx="1786192" cy="5678478"/>
            </a:xfrm>
            <a:prstGeom prst="rect">
              <a:avLst/>
            </a:prstGeom>
            <a:solidFill>
              <a:srgbClr val="F4F2F6"/>
            </a:solidFill>
          </p:spPr>
          <p:txBody>
            <a:bodyPr wrap="square" rtlCol="0">
              <a:spAutoFit/>
            </a:bodyPr>
            <a:lstStyle/>
            <a:p>
              <a:r>
                <a:rPr lang="en-US" sz="1100" b="1" dirty="0"/>
                <a:t>How to add an image:</a:t>
              </a:r>
            </a:p>
            <a:p>
              <a:pPr marL="171450" indent="-171450">
                <a:buFontTx/>
                <a:buChar char="-"/>
              </a:pPr>
              <a:r>
                <a:rPr lang="en-US" sz="1100" dirty="0"/>
                <a:t>Click on the icon inside the image placeholder</a:t>
              </a:r>
            </a:p>
            <a:p>
              <a:pPr marL="171450" indent="-171450">
                <a:buFontTx/>
                <a:buChar char="-"/>
              </a:pPr>
              <a:r>
                <a:rPr lang="en-US" sz="1100" dirty="0"/>
                <a:t>Select the image you want to use from your computer</a:t>
              </a:r>
            </a:p>
            <a:p>
              <a:pPr marL="171450" indent="-171450">
                <a:buFontTx/>
                <a:buChar char="-"/>
              </a:pPr>
              <a:r>
                <a:rPr lang="en-US" sz="1100" dirty="0"/>
                <a:t>Click “Open”</a:t>
              </a:r>
            </a:p>
            <a:p>
              <a:pPr marL="171450" indent="-171450">
                <a:buFontTx/>
                <a:buChar char="-"/>
              </a:pPr>
              <a:r>
                <a:rPr lang="en-US" sz="1100" dirty="0"/>
                <a:t>Adjust or crop the image if necessary by using the button “Crop” in the top ribbon.</a:t>
              </a:r>
            </a:p>
            <a:p>
              <a:pPr marL="171450" indent="-171450">
                <a:buFontTx/>
                <a:buChar char="-"/>
              </a:pPr>
              <a:endParaRPr lang="en-US" sz="1100" dirty="0"/>
            </a:p>
            <a:p>
              <a:pPr marL="0" indent="0">
                <a:buFontTx/>
                <a:buNone/>
              </a:pPr>
              <a:endParaRPr lang="en-US" sz="1100" dirty="0"/>
            </a:p>
            <a:p>
              <a:endParaRPr lang="en-US" sz="1100" dirty="0"/>
            </a:p>
            <a:p>
              <a:endParaRPr lang="en-US" sz="1100" dirty="0"/>
            </a:p>
            <a:p>
              <a:r>
                <a:rPr lang="en-US" sz="1100" b="1" dirty="0"/>
                <a:t>Add Alt Text or mark as decorative:</a:t>
              </a:r>
            </a:p>
            <a:p>
              <a:pPr marL="171450" indent="-171450">
                <a:buFontTx/>
                <a:buChar char="-"/>
              </a:pPr>
              <a:r>
                <a:rPr lang="en-US" sz="1100" dirty="0"/>
                <a:t>Right click on the image and select “View Alt Text”.</a:t>
              </a:r>
            </a:p>
            <a:p>
              <a:pPr marL="171450" indent="-171450">
                <a:buFontTx/>
                <a:buChar char="-"/>
              </a:pPr>
              <a:r>
                <a:rPr lang="en-US" sz="1100" dirty="0"/>
                <a:t>Type in the blank field that appears on the right of the slide</a:t>
              </a:r>
            </a:p>
            <a:p>
              <a:pPr marL="171450" indent="-171450">
                <a:buFontTx/>
                <a:buChar char="-"/>
              </a:pPr>
              <a:r>
                <a:rPr lang="en-US" sz="1100" dirty="0"/>
                <a:t>If Alt Text isn’t relevant, tick the box to “Mark element as decorative”</a:t>
              </a:r>
            </a:p>
          </p:txBody>
        </p:sp>
        <p:pic>
          <p:nvPicPr>
            <p:cNvPr id="12" name="Picture 11">
              <a:extLst>
                <a:ext uri="{FF2B5EF4-FFF2-40B4-BE49-F238E27FC236}">
                  <a16:creationId xmlns:a16="http://schemas.microsoft.com/office/drawing/2014/main" id="{50EEE703-BE44-D658-D3CC-B45589D650CF}"/>
                </a:ext>
              </a:extLst>
            </p:cNvPr>
            <p:cNvPicPr>
              <a:picLocks noChangeAspect="1"/>
            </p:cNvPicPr>
            <p:nvPr userDrawn="1"/>
          </p:nvPicPr>
          <p:blipFill>
            <a:blip r:embed="rId2"/>
            <a:stretch>
              <a:fillRect/>
            </a:stretch>
          </p:blipFill>
          <p:spPr>
            <a:xfrm>
              <a:off x="-2169241" y="2507594"/>
              <a:ext cx="307086" cy="622046"/>
            </a:xfrm>
            <a:prstGeom prst="rect">
              <a:avLst/>
            </a:prstGeom>
          </p:spPr>
        </p:pic>
      </p:grpSp>
    </p:spTree>
    <p:extLst>
      <p:ext uri="{BB962C8B-B14F-4D97-AF65-F5344CB8AC3E}">
        <p14:creationId xmlns:p14="http://schemas.microsoft.com/office/powerpoint/2010/main" val="828812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Content and Number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 uri="{C183D7F6-B498-43B3-948B-1728B52AA6E4}">
                <adec:decorative xmlns:adec="http://schemas.microsoft.com/office/drawing/2017/decorative" val="1"/>
              </a:ext>
            </a:extLst>
          </p:cNvPr>
          <p:cNvSpPr/>
          <p:nvPr userDrawn="1"/>
        </p:nvSpPr>
        <p:spPr>
          <a:xfrm>
            <a:off x="0" y="0"/>
            <a:ext cx="2797200" cy="5143500"/>
          </a:xfrm>
          <a:prstGeom prst="rect">
            <a:avLst/>
          </a:prstGeom>
          <a:solidFill>
            <a:srgbClr val="E9E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 name="Title 1">
            <a:extLst>
              <a:ext uri="{FF2B5EF4-FFF2-40B4-BE49-F238E27FC236}">
                <a16:creationId xmlns:a16="http://schemas.microsoft.com/office/drawing/2014/main" id="{C8F4FADB-EEC5-45D2-AA5E-7A0D798F1295}"/>
              </a:ext>
            </a:extLst>
          </p:cNvPr>
          <p:cNvSpPr>
            <a:spLocks noGrp="1"/>
          </p:cNvSpPr>
          <p:nvPr>
            <p:ph type="title"/>
          </p:nvPr>
        </p:nvSpPr>
        <p:spPr>
          <a:xfrm>
            <a:off x="331200" y="289130"/>
            <a:ext cx="2118055" cy="720000"/>
          </a:xfrm>
        </p:spPr>
        <p:txBody>
          <a:bodyPr/>
          <a:lstStyle/>
          <a:p>
            <a:r>
              <a:rPr lang="en-US"/>
              <a:t>Click to edit Master title style</a:t>
            </a:r>
            <a:endParaRPr lang="en-US" dirty="0"/>
          </a:p>
        </p:txBody>
      </p:sp>
      <p:sp>
        <p:nvSpPr>
          <p:cNvPr id="33" name="Subtitle 1">
            <a:extLst>
              <a:ext uri="{FF2B5EF4-FFF2-40B4-BE49-F238E27FC236}">
                <a16:creationId xmlns:a16="http://schemas.microsoft.com/office/drawing/2014/main" id="{47966520-9FD5-42B3-AD18-E492CBBE356F}"/>
              </a:ext>
            </a:extLst>
          </p:cNvPr>
          <p:cNvSpPr>
            <a:spLocks noGrp="1"/>
          </p:cNvSpPr>
          <p:nvPr>
            <p:ph type="body" sz="quarter" idx="51"/>
          </p:nvPr>
        </p:nvSpPr>
        <p:spPr>
          <a:xfrm>
            <a:off x="333730" y="1071318"/>
            <a:ext cx="2116800" cy="430887"/>
          </a:xfrm>
        </p:spPr>
        <p:txBody>
          <a:bodyPr wrap="square">
            <a:spAutoFit/>
          </a:bodyPr>
          <a:lstStyle>
            <a:lvl1pPr>
              <a:lnSpc>
                <a:spcPct val="100000"/>
              </a:lnSpc>
              <a:spcAft>
                <a:spcPts val="0"/>
              </a:spcAft>
              <a:defRPr sz="1400" b="0" i="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61" name="Text placeholder 2">
            <a:extLst>
              <a:ext uri="{FF2B5EF4-FFF2-40B4-BE49-F238E27FC236}">
                <a16:creationId xmlns:a16="http://schemas.microsoft.com/office/drawing/2014/main" id="{8D48725B-4307-4BEA-B9C9-15E0592A3B90}"/>
              </a:ext>
            </a:extLst>
          </p:cNvPr>
          <p:cNvSpPr>
            <a:spLocks noGrp="1"/>
          </p:cNvSpPr>
          <p:nvPr>
            <p:ph type="body" sz="quarter" idx="24"/>
          </p:nvPr>
        </p:nvSpPr>
        <p:spPr>
          <a:xfrm>
            <a:off x="3025070" y="289130"/>
            <a:ext cx="883540" cy="2076811"/>
          </a:xfrm>
        </p:spPr>
        <p:txBody>
          <a:bodyPr anchor="t">
            <a:noAutofit/>
          </a:bodyPr>
          <a:lstStyle>
            <a:lvl1pPr algn="r">
              <a:lnSpc>
                <a:spcPct val="110000"/>
              </a:lnSpc>
              <a:defRPr sz="1400" cap="all" baseline="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6" name="Text placeholder 3">
            <a:extLst>
              <a:ext uri="{FF2B5EF4-FFF2-40B4-BE49-F238E27FC236}">
                <a16:creationId xmlns:a16="http://schemas.microsoft.com/office/drawing/2014/main" id="{0456B57B-663C-438F-BBF6-1AB9B756FE54}"/>
              </a:ext>
            </a:extLst>
          </p:cNvPr>
          <p:cNvSpPr>
            <a:spLocks noGrp="1"/>
          </p:cNvSpPr>
          <p:nvPr>
            <p:ph type="body" sz="quarter" idx="23" hasCustomPrompt="1"/>
          </p:nvPr>
        </p:nvSpPr>
        <p:spPr>
          <a:xfrm>
            <a:off x="4051561" y="314154"/>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dirty="0"/>
              <a:t>01</a:t>
            </a:r>
          </a:p>
        </p:txBody>
      </p:sp>
      <p:sp>
        <p:nvSpPr>
          <p:cNvPr id="44" name="Picture Placeholder 1">
            <a:extLst>
              <a:ext uri="{FF2B5EF4-FFF2-40B4-BE49-F238E27FC236}">
                <a16:creationId xmlns:a16="http://schemas.microsoft.com/office/drawing/2014/main" id="{6EC29CFA-5793-4C6C-80E1-231B1EAA433C}"/>
              </a:ext>
            </a:extLst>
          </p:cNvPr>
          <p:cNvSpPr>
            <a:spLocks noGrp="1"/>
          </p:cNvSpPr>
          <p:nvPr>
            <p:ph type="pic" sz="quarter" idx="17"/>
          </p:nvPr>
        </p:nvSpPr>
        <p:spPr>
          <a:xfrm>
            <a:off x="4051562" y="1005989"/>
            <a:ext cx="1034787" cy="1364400"/>
          </a:xfrm>
        </p:spPr>
        <p:txBody>
          <a:bodyPr>
            <a:noAutofit/>
          </a:bodyPr>
          <a:lstStyle>
            <a:lvl1pPr>
              <a:defRPr>
                <a:noFill/>
              </a:defRPr>
            </a:lvl1pPr>
          </a:lstStyle>
          <a:p>
            <a:r>
              <a:rPr lang="en-US" noProof="0"/>
              <a:t>Click icon to add picture</a:t>
            </a:r>
            <a:endParaRPr lang="en-US" noProof="0" dirty="0"/>
          </a:p>
        </p:txBody>
      </p:sp>
      <p:sp>
        <p:nvSpPr>
          <p:cNvPr id="47" name="Text placeholder 4">
            <a:extLst>
              <a:ext uri="{FF2B5EF4-FFF2-40B4-BE49-F238E27FC236}">
                <a16:creationId xmlns:a16="http://schemas.microsoft.com/office/drawing/2014/main" id="{87E76F68-620B-4D77-BFEE-041D7315FC2F}"/>
              </a:ext>
            </a:extLst>
          </p:cNvPr>
          <p:cNvSpPr>
            <a:spLocks noGrp="1"/>
          </p:cNvSpPr>
          <p:nvPr>
            <p:ph type="body" sz="quarter" idx="25"/>
          </p:nvPr>
        </p:nvSpPr>
        <p:spPr>
          <a:xfrm>
            <a:off x="4051562" y="2515557"/>
            <a:ext cx="1034787" cy="492883"/>
          </a:xfrm>
        </p:spPr>
        <p:txBody>
          <a:bodyPr/>
          <a:lstStyle>
            <a:lvl1pPr algn="l">
              <a:lnSpc>
                <a:spcPct val="125000"/>
              </a:lnSpc>
              <a:defRPr sz="1400" i="1">
                <a:solidFill>
                  <a:schemeClr val="accent2"/>
                </a:solidFill>
                <a:latin typeface="Georgia" panose="02040502050405020303" pitchFamily="18" charset="0"/>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54" name="Text placeholder 5">
            <a:extLst>
              <a:ext uri="{FF2B5EF4-FFF2-40B4-BE49-F238E27FC236}">
                <a16:creationId xmlns:a16="http://schemas.microsoft.com/office/drawing/2014/main" id="{EB355F06-F117-4960-9CD2-3296D7197778}"/>
              </a:ext>
            </a:extLst>
          </p:cNvPr>
          <p:cNvSpPr>
            <a:spLocks noGrp="1"/>
          </p:cNvSpPr>
          <p:nvPr>
            <p:ph type="body" sz="quarter" idx="35"/>
          </p:nvPr>
        </p:nvSpPr>
        <p:spPr>
          <a:xfrm>
            <a:off x="4051562" y="3149292"/>
            <a:ext cx="1034787" cy="1529975"/>
          </a:xfrm>
        </p:spPr>
        <p:txBody>
          <a:bodyPr/>
          <a:lstStyle>
            <a:lvl1pPr algn="l">
              <a:lnSpc>
                <a:spcPct val="125000"/>
              </a:lnSpc>
              <a:defRPr sz="14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9" name="Text placeholder 6">
            <a:extLst>
              <a:ext uri="{FF2B5EF4-FFF2-40B4-BE49-F238E27FC236}">
                <a16:creationId xmlns:a16="http://schemas.microsoft.com/office/drawing/2014/main" id="{D7722D17-99A8-4564-81CF-20F1F7F8DBD1}"/>
              </a:ext>
            </a:extLst>
          </p:cNvPr>
          <p:cNvSpPr>
            <a:spLocks noGrp="1"/>
          </p:cNvSpPr>
          <p:nvPr>
            <p:ph type="body" sz="quarter" idx="27" hasCustomPrompt="1"/>
          </p:nvPr>
        </p:nvSpPr>
        <p:spPr>
          <a:xfrm>
            <a:off x="5296499" y="314154"/>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48" name="Picture Placeholder 2">
            <a:extLst>
              <a:ext uri="{FF2B5EF4-FFF2-40B4-BE49-F238E27FC236}">
                <a16:creationId xmlns:a16="http://schemas.microsoft.com/office/drawing/2014/main" id="{59EC3F46-5FB4-498B-9543-7330D6DD4925}"/>
              </a:ext>
            </a:extLst>
          </p:cNvPr>
          <p:cNvSpPr>
            <a:spLocks noGrp="1"/>
          </p:cNvSpPr>
          <p:nvPr>
            <p:ph type="pic" sz="quarter" idx="26"/>
          </p:nvPr>
        </p:nvSpPr>
        <p:spPr>
          <a:xfrm>
            <a:off x="5296499" y="1005989"/>
            <a:ext cx="1034787" cy="1364400"/>
          </a:xfrm>
        </p:spPr>
        <p:txBody>
          <a:bodyPr>
            <a:noAutofit/>
          </a:bodyPr>
          <a:lstStyle>
            <a:lvl1pPr>
              <a:defRPr>
                <a:noFill/>
              </a:defRPr>
            </a:lvl1pPr>
          </a:lstStyle>
          <a:p>
            <a:r>
              <a:rPr lang="en-US" noProof="0"/>
              <a:t>Click icon to add picture</a:t>
            </a:r>
            <a:endParaRPr lang="en-US" noProof="0" dirty="0"/>
          </a:p>
        </p:txBody>
      </p:sp>
      <p:sp>
        <p:nvSpPr>
          <p:cNvPr id="55" name="Text placeholder 7">
            <a:extLst>
              <a:ext uri="{FF2B5EF4-FFF2-40B4-BE49-F238E27FC236}">
                <a16:creationId xmlns:a16="http://schemas.microsoft.com/office/drawing/2014/main" id="{D86CBB7A-9502-4B85-850C-DF2587D4D6E5}"/>
              </a:ext>
            </a:extLst>
          </p:cNvPr>
          <p:cNvSpPr>
            <a:spLocks noGrp="1"/>
          </p:cNvSpPr>
          <p:nvPr>
            <p:ph type="body" sz="quarter" idx="36"/>
          </p:nvPr>
        </p:nvSpPr>
        <p:spPr>
          <a:xfrm>
            <a:off x="5296498" y="2509781"/>
            <a:ext cx="1034787" cy="500119"/>
          </a:xfrm>
        </p:spPr>
        <p:txBody>
          <a:bodyPr/>
          <a:lstStyle>
            <a:lvl1pPr algn="l">
              <a:lnSpc>
                <a:spcPct val="125000"/>
              </a:lnSpc>
              <a:defRPr sz="1400" i="1">
                <a:solidFill>
                  <a:schemeClr val="accent2"/>
                </a:solidFill>
                <a:latin typeface="Georgia" panose="02040502050405020303" pitchFamily="18" charset="0"/>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56" name="Text placeholder 8">
            <a:extLst>
              <a:ext uri="{FF2B5EF4-FFF2-40B4-BE49-F238E27FC236}">
                <a16:creationId xmlns:a16="http://schemas.microsoft.com/office/drawing/2014/main" id="{86544E69-3546-4BEE-9749-1A8EFA7DDE39}"/>
              </a:ext>
            </a:extLst>
          </p:cNvPr>
          <p:cNvSpPr>
            <a:spLocks noGrp="1"/>
          </p:cNvSpPr>
          <p:nvPr>
            <p:ph type="body" sz="quarter" idx="37"/>
          </p:nvPr>
        </p:nvSpPr>
        <p:spPr>
          <a:xfrm>
            <a:off x="5296498" y="3149292"/>
            <a:ext cx="1034787" cy="1529975"/>
          </a:xfrm>
        </p:spPr>
        <p:txBody>
          <a:bodyPr/>
          <a:lstStyle>
            <a:lvl1pPr algn="l">
              <a:lnSpc>
                <a:spcPct val="125000"/>
              </a:lnSpc>
              <a:defRPr sz="14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51" name="Text placeholder 9">
            <a:extLst>
              <a:ext uri="{FF2B5EF4-FFF2-40B4-BE49-F238E27FC236}">
                <a16:creationId xmlns:a16="http://schemas.microsoft.com/office/drawing/2014/main" id="{B0DC2D27-DE73-4D51-B4A4-D9CC4DC5A4EC}"/>
              </a:ext>
            </a:extLst>
          </p:cNvPr>
          <p:cNvSpPr>
            <a:spLocks noGrp="1"/>
          </p:cNvSpPr>
          <p:nvPr>
            <p:ph type="body" sz="quarter" idx="30" hasCustomPrompt="1"/>
          </p:nvPr>
        </p:nvSpPr>
        <p:spPr>
          <a:xfrm>
            <a:off x="6541435" y="314154"/>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50" name="Picture Placeholder 3">
            <a:extLst>
              <a:ext uri="{FF2B5EF4-FFF2-40B4-BE49-F238E27FC236}">
                <a16:creationId xmlns:a16="http://schemas.microsoft.com/office/drawing/2014/main" id="{B20B9505-236E-4469-A51C-A2C7B71B271C}"/>
              </a:ext>
            </a:extLst>
          </p:cNvPr>
          <p:cNvSpPr>
            <a:spLocks noGrp="1"/>
          </p:cNvSpPr>
          <p:nvPr>
            <p:ph type="pic" sz="quarter" idx="29"/>
          </p:nvPr>
        </p:nvSpPr>
        <p:spPr>
          <a:xfrm>
            <a:off x="6541436" y="1005989"/>
            <a:ext cx="1034787" cy="1364400"/>
          </a:xfrm>
        </p:spPr>
        <p:txBody>
          <a:bodyPr>
            <a:noAutofit/>
          </a:bodyPr>
          <a:lstStyle>
            <a:lvl1pPr>
              <a:defRPr>
                <a:noFill/>
              </a:defRPr>
            </a:lvl1pPr>
          </a:lstStyle>
          <a:p>
            <a:r>
              <a:rPr lang="en-US" noProof="0"/>
              <a:t>Click icon to add picture</a:t>
            </a:r>
          </a:p>
        </p:txBody>
      </p:sp>
      <p:sp>
        <p:nvSpPr>
          <p:cNvPr id="57" name="Text placeholder 10">
            <a:extLst>
              <a:ext uri="{FF2B5EF4-FFF2-40B4-BE49-F238E27FC236}">
                <a16:creationId xmlns:a16="http://schemas.microsoft.com/office/drawing/2014/main" id="{75A5190F-9F87-4BAA-9B38-DA41741440EA}"/>
              </a:ext>
            </a:extLst>
          </p:cNvPr>
          <p:cNvSpPr>
            <a:spLocks noGrp="1"/>
          </p:cNvSpPr>
          <p:nvPr>
            <p:ph type="body" sz="quarter" idx="38"/>
          </p:nvPr>
        </p:nvSpPr>
        <p:spPr>
          <a:xfrm>
            <a:off x="6541433" y="2509781"/>
            <a:ext cx="1034787" cy="500119"/>
          </a:xfrm>
        </p:spPr>
        <p:txBody>
          <a:bodyPr/>
          <a:lstStyle>
            <a:lvl1pPr algn="l">
              <a:lnSpc>
                <a:spcPct val="125000"/>
              </a:lnSpc>
              <a:defRPr sz="1400" i="1">
                <a:solidFill>
                  <a:schemeClr val="accent2"/>
                </a:solidFill>
                <a:latin typeface="Georgia" panose="02040502050405020303" pitchFamily="18" charset="0"/>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58" name="Text placeholder 11">
            <a:extLst>
              <a:ext uri="{FF2B5EF4-FFF2-40B4-BE49-F238E27FC236}">
                <a16:creationId xmlns:a16="http://schemas.microsoft.com/office/drawing/2014/main" id="{FF1BBCD1-8544-421A-85E5-77CA0FA35FE4}"/>
              </a:ext>
            </a:extLst>
          </p:cNvPr>
          <p:cNvSpPr>
            <a:spLocks noGrp="1"/>
          </p:cNvSpPr>
          <p:nvPr>
            <p:ph type="body" sz="quarter" idx="39"/>
          </p:nvPr>
        </p:nvSpPr>
        <p:spPr>
          <a:xfrm>
            <a:off x="6541433" y="3149292"/>
            <a:ext cx="1034787" cy="1529975"/>
          </a:xfrm>
        </p:spPr>
        <p:txBody>
          <a:bodyPr/>
          <a:lstStyle>
            <a:lvl1pPr algn="l">
              <a:lnSpc>
                <a:spcPct val="125000"/>
              </a:lnSpc>
              <a:defRPr sz="14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53" name="Text placeholder 12">
            <a:extLst>
              <a:ext uri="{FF2B5EF4-FFF2-40B4-BE49-F238E27FC236}">
                <a16:creationId xmlns:a16="http://schemas.microsoft.com/office/drawing/2014/main" id="{6F5500B0-3264-4A96-BDF7-6321D671A88F}"/>
              </a:ext>
            </a:extLst>
          </p:cNvPr>
          <p:cNvSpPr>
            <a:spLocks noGrp="1"/>
          </p:cNvSpPr>
          <p:nvPr>
            <p:ph type="body" sz="quarter" idx="33" hasCustomPrompt="1"/>
          </p:nvPr>
        </p:nvSpPr>
        <p:spPr>
          <a:xfrm>
            <a:off x="7786372" y="314154"/>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52" name="Picture Placeholder 4">
            <a:extLst>
              <a:ext uri="{FF2B5EF4-FFF2-40B4-BE49-F238E27FC236}">
                <a16:creationId xmlns:a16="http://schemas.microsoft.com/office/drawing/2014/main" id="{C7AF1FA3-8607-484E-960C-0DEC87C8B4B6}"/>
              </a:ext>
            </a:extLst>
          </p:cNvPr>
          <p:cNvSpPr>
            <a:spLocks noGrp="1"/>
          </p:cNvSpPr>
          <p:nvPr>
            <p:ph type="pic" sz="quarter" idx="32"/>
          </p:nvPr>
        </p:nvSpPr>
        <p:spPr>
          <a:xfrm>
            <a:off x="7786373" y="1005989"/>
            <a:ext cx="1034787" cy="1364400"/>
          </a:xfrm>
        </p:spPr>
        <p:txBody>
          <a:bodyPr>
            <a:noAutofit/>
          </a:bodyPr>
          <a:lstStyle>
            <a:lvl1pPr>
              <a:defRPr>
                <a:noFill/>
              </a:defRPr>
            </a:lvl1pPr>
          </a:lstStyle>
          <a:p>
            <a:r>
              <a:rPr lang="en-US" noProof="0"/>
              <a:t>Click icon to add picture</a:t>
            </a:r>
          </a:p>
        </p:txBody>
      </p:sp>
      <p:sp>
        <p:nvSpPr>
          <p:cNvPr id="59" name="Text placeholder 13">
            <a:extLst>
              <a:ext uri="{FF2B5EF4-FFF2-40B4-BE49-F238E27FC236}">
                <a16:creationId xmlns:a16="http://schemas.microsoft.com/office/drawing/2014/main" id="{BF822235-CF36-42FB-998B-784756CA5FEC}"/>
              </a:ext>
            </a:extLst>
          </p:cNvPr>
          <p:cNvSpPr>
            <a:spLocks noGrp="1"/>
          </p:cNvSpPr>
          <p:nvPr>
            <p:ph type="body" sz="quarter" idx="40"/>
          </p:nvPr>
        </p:nvSpPr>
        <p:spPr>
          <a:xfrm>
            <a:off x="7786367" y="2509781"/>
            <a:ext cx="1034787" cy="500119"/>
          </a:xfrm>
        </p:spPr>
        <p:txBody>
          <a:bodyPr/>
          <a:lstStyle>
            <a:lvl1pPr algn="l">
              <a:lnSpc>
                <a:spcPct val="125000"/>
              </a:lnSpc>
              <a:defRPr sz="1400" i="1">
                <a:solidFill>
                  <a:schemeClr val="accent2"/>
                </a:solidFill>
                <a:latin typeface="Georgia" panose="02040502050405020303" pitchFamily="18" charset="0"/>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60" name="Text placeholder 14">
            <a:extLst>
              <a:ext uri="{FF2B5EF4-FFF2-40B4-BE49-F238E27FC236}">
                <a16:creationId xmlns:a16="http://schemas.microsoft.com/office/drawing/2014/main" id="{80EE59DB-9243-4843-902C-CEAFDD74F3BA}"/>
              </a:ext>
            </a:extLst>
          </p:cNvPr>
          <p:cNvSpPr>
            <a:spLocks noGrp="1"/>
          </p:cNvSpPr>
          <p:nvPr>
            <p:ph type="body" sz="quarter" idx="41"/>
          </p:nvPr>
        </p:nvSpPr>
        <p:spPr>
          <a:xfrm>
            <a:off x="7786367" y="3149292"/>
            <a:ext cx="1034787" cy="1529975"/>
          </a:xfrm>
        </p:spPr>
        <p:txBody>
          <a:bodyPr/>
          <a:lstStyle>
            <a:lvl1pPr algn="l">
              <a:lnSpc>
                <a:spcPct val="125000"/>
              </a:lnSpc>
              <a:defRPr sz="14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pic>
        <p:nvPicPr>
          <p:cNvPr id="10" name="Logo">
            <a:extLst>
              <a:ext uri="{FF2B5EF4-FFF2-40B4-BE49-F238E27FC236}">
                <a16:creationId xmlns:a16="http://schemas.microsoft.com/office/drawing/2014/main" id="{CF01E109-00D8-987B-D358-F3FD933FFFC7}"/>
              </a:ext>
              <a:ext uri="{C183D7F6-B498-43B3-948B-1728B52AA6E4}">
                <adec:decorative xmlns:adec="http://schemas.microsoft.com/office/drawing/2017/decorative" val="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74822" y="4596340"/>
            <a:ext cx="1157201" cy="533712"/>
          </a:xfrm>
          <a:prstGeom prst="rect">
            <a:avLst/>
          </a:prstGeom>
          <a:ln>
            <a:noFill/>
          </a:ln>
        </p:spPr>
      </p:pic>
      <p:sp>
        <p:nvSpPr>
          <p:cNvPr id="5" name="Footer Placeholder 1">
            <a:extLst>
              <a:ext uri="{FF2B5EF4-FFF2-40B4-BE49-F238E27FC236}">
                <a16:creationId xmlns:a16="http://schemas.microsoft.com/office/drawing/2014/main" id="{01161507-8AFD-9705-9965-6874EEDD889A}"/>
              </a:ext>
            </a:extLst>
          </p:cNvPr>
          <p:cNvSpPr>
            <a:spLocks noGrp="1"/>
          </p:cNvSpPr>
          <p:nvPr>
            <p:ph type="ftr" sz="quarter" idx="53"/>
          </p:nvPr>
        </p:nvSpPr>
        <p:spPr/>
        <p:txBody>
          <a:bodyPr/>
          <a:lstStyle/>
          <a:p>
            <a:endParaRPr lang="en-US"/>
          </a:p>
        </p:txBody>
      </p:sp>
      <p:sp>
        <p:nvSpPr>
          <p:cNvPr id="2" name="Date Placeholder 1">
            <a:extLst>
              <a:ext uri="{FF2B5EF4-FFF2-40B4-BE49-F238E27FC236}">
                <a16:creationId xmlns:a16="http://schemas.microsoft.com/office/drawing/2014/main" id="{4120235B-FA42-4BE7-947B-F821D4289B09}"/>
              </a:ext>
            </a:extLst>
          </p:cNvPr>
          <p:cNvSpPr>
            <a:spLocks noGrp="1"/>
          </p:cNvSpPr>
          <p:nvPr>
            <p:ph type="dt" sz="half" idx="52"/>
          </p:nvPr>
        </p:nvSpPr>
        <p:spPr/>
        <p:txBody>
          <a:bodyPr/>
          <a:lstStyle/>
          <a:p>
            <a:fld id="{20603EF3-3EC8-48CE-B3F4-DB38497A57F8}" type="datetime1">
              <a:rPr lang="en-US" smtClean="0"/>
              <a:t>11/4/2024</a:t>
            </a:fld>
            <a:endParaRPr lang="en-US"/>
          </a:p>
        </p:txBody>
      </p:sp>
      <p:sp>
        <p:nvSpPr>
          <p:cNvPr id="6" name="Slide Number Placeholder 1">
            <a:extLst>
              <a:ext uri="{FF2B5EF4-FFF2-40B4-BE49-F238E27FC236}">
                <a16:creationId xmlns:a16="http://schemas.microsoft.com/office/drawing/2014/main" id="{41CB29E3-354E-DD45-6FF1-140AEE56BA96}"/>
              </a:ext>
            </a:extLst>
          </p:cNvPr>
          <p:cNvSpPr>
            <a:spLocks noGrp="1"/>
          </p:cNvSpPr>
          <p:nvPr>
            <p:ph type="sldNum" sz="quarter" idx="54"/>
          </p:nvPr>
        </p:nvSpPr>
        <p:spPr/>
        <p:txBody>
          <a:bodyPr/>
          <a:lstStyle/>
          <a:p>
            <a:fld id="{6B54B0F7-55DD-40D6-B7F4-70B586885C0B}" type="slidenum">
              <a:rPr lang="en-US" smtClean="0"/>
              <a:pPr/>
              <a:t>‹#›</a:t>
            </a:fld>
            <a:endParaRPr lang="en-US"/>
          </a:p>
        </p:txBody>
      </p:sp>
      <p:grpSp>
        <p:nvGrpSpPr>
          <p:cNvPr id="7" name="Instructions">
            <a:extLst>
              <a:ext uri="{FF2B5EF4-FFF2-40B4-BE49-F238E27FC236}">
                <a16:creationId xmlns:a16="http://schemas.microsoft.com/office/drawing/2014/main" id="{EC46478A-DEB5-ABD3-FD8D-9392878291BB}"/>
              </a:ext>
            </a:extLst>
          </p:cNvPr>
          <p:cNvGrpSpPr/>
          <p:nvPr userDrawn="1"/>
        </p:nvGrpSpPr>
        <p:grpSpPr>
          <a:xfrm>
            <a:off x="9210372" y="1216176"/>
            <a:ext cx="2481013" cy="5678478"/>
            <a:chOff x="9210372" y="1216176"/>
            <a:chExt cx="2481013" cy="5678478"/>
          </a:xfrm>
        </p:grpSpPr>
        <p:cxnSp>
          <p:nvCxnSpPr>
            <p:cNvPr id="4" name="Straight Arrow Connector 3">
              <a:extLst>
                <a:ext uri="{FF2B5EF4-FFF2-40B4-BE49-F238E27FC236}">
                  <a16:creationId xmlns:a16="http://schemas.microsoft.com/office/drawing/2014/main" id="{436507A5-A617-E8BB-8418-45722C6AC6CD}"/>
                </a:ext>
                <a:ext uri="{C183D7F6-B498-43B3-948B-1728B52AA6E4}">
                  <adec:decorative xmlns:adec="http://schemas.microsoft.com/office/drawing/2017/decorative" val="1"/>
                </a:ext>
              </a:extLst>
            </p:cNvPr>
            <p:cNvCxnSpPr>
              <a:cxnSpLocks/>
            </p:cNvCxnSpPr>
            <p:nvPr userDrawn="1"/>
          </p:nvCxnSpPr>
          <p:spPr>
            <a:xfrm flipH="1">
              <a:off x="9210372" y="1374041"/>
              <a:ext cx="60418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CFD41FC3-BA7D-BF96-5991-714A684CD082}"/>
                </a:ext>
              </a:extLst>
            </p:cNvPr>
            <p:cNvSpPr txBox="1"/>
            <p:nvPr userDrawn="1"/>
          </p:nvSpPr>
          <p:spPr>
            <a:xfrm>
              <a:off x="9905193" y="1216176"/>
              <a:ext cx="1786192" cy="5678478"/>
            </a:xfrm>
            <a:prstGeom prst="rect">
              <a:avLst/>
            </a:prstGeom>
            <a:solidFill>
              <a:srgbClr val="F4F2F6"/>
            </a:solidFill>
          </p:spPr>
          <p:txBody>
            <a:bodyPr wrap="square" rtlCol="0">
              <a:spAutoFit/>
            </a:bodyPr>
            <a:lstStyle/>
            <a:p>
              <a:r>
                <a:rPr lang="en-US" sz="1100" b="1" dirty="0"/>
                <a:t>How to add an image:</a:t>
              </a:r>
            </a:p>
            <a:p>
              <a:pPr marL="171450" indent="-171450">
                <a:buFontTx/>
                <a:buChar char="-"/>
              </a:pPr>
              <a:r>
                <a:rPr lang="en-US" sz="1100" dirty="0"/>
                <a:t>Click on the icon inside the image placeholder</a:t>
              </a:r>
            </a:p>
            <a:p>
              <a:pPr marL="171450" indent="-171450">
                <a:buFontTx/>
                <a:buChar char="-"/>
              </a:pPr>
              <a:r>
                <a:rPr lang="en-US" sz="1100" dirty="0"/>
                <a:t>Select the image you want to use from your computer</a:t>
              </a:r>
            </a:p>
            <a:p>
              <a:pPr marL="171450" indent="-171450">
                <a:buFontTx/>
                <a:buChar char="-"/>
              </a:pPr>
              <a:r>
                <a:rPr lang="en-US" sz="1100" dirty="0"/>
                <a:t>Click “Open”</a:t>
              </a:r>
            </a:p>
            <a:p>
              <a:pPr marL="171450" indent="-171450">
                <a:buFontTx/>
                <a:buChar char="-"/>
              </a:pPr>
              <a:r>
                <a:rPr lang="en-US" sz="1100" dirty="0"/>
                <a:t>Adjust or crop the image if necessary by using the button “Crop” in the top ribbon.</a:t>
              </a:r>
            </a:p>
            <a:p>
              <a:pPr marL="171450" indent="-171450">
                <a:buFontTx/>
                <a:buChar char="-"/>
              </a:pPr>
              <a:endParaRPr lang="en-US" sz="1100" dirty="0"/>
            </a:p>
            <a:p>
              <a:pPr marL="0" indent="0">
                <a:buFontTx/>
                <a:buNone/>
              </a:pPr>
              <a:endParaRPr lang="en-US" sz="1100" dirty="0"/>
            </a:p>
            <a:p>
              <a:endParaRPr lang="en-US" sz="1100" dirty="0"/>
            </a:p>
            <a:p>
              <a:endParaRPr lang="en-US" sz="1100" dirty="0"/>
            </a:p>
            <a:p>
              <a:r>
                <a:rPr lang="en-US" sz="1100" b="1" dirty="0"/>
                <a:t>Add Alt Text or mark as decorative:</a:t>
              </a:r>
            </a:p>
            <a:p>
              <a:pPr marL="171450" indent="-171450">
                <a:buFontTx/>
                <a:buChar char="-"/>
              </a:pPr>
              <a:r>
                <a:rPr lang="en-US" sz="1100" dirty="0"/>
                <a:t>Right click on the image and select “View Alt Text”.</a:t>
              </a:r>
            </a:p>
            <a:p>
              <a:pPr marL="171450" indent="-171450">
                <a:buFontTx/>
                <a:buChar char="-"/>
              </a:pPr>
              <a:r>
                <a:rPr lang="en-US" sz="1100" dirty="0"/>
                <a:t>Type in the blank field that appears on the right of the slide</a:t>
              </a:r>
            </a:p>
            <a:p>
              <a:pPr marL="171450" indent="-171450">
                <a:buFontTx/>
                <a:buChar char="-"/>
              </a:pPr>
              <a:r>
                <a:rPr lang="en-US" sz="1100" dirty="0"/>
                <a:t>If Alt Text isn’t relevant, tick the box to “Mark element as decorative”</a:t>
              </a:r>
            </a:p>
          </p:txBody>
        </p:sp>
        <p:pic>
          <p:nvPicPr>
            <p:cNvPr id="12" name="Picture 11">
              <a:extLst>
                <a:ext uri="{FF2B5EF4-FFF2-40B4-BE49-F238E27FC236}">
                  <a16:creationId xmlns:a16="http://schemas.microsoft.com/office/drawing/2014/main" id="{64181C3A-9B11-6A31-2224-853186A95DFE}"/>
                </a:ext>
              </a:extLst>
            </p:cNvPr>
            <p:cNvPicPr>
              <a:picLocks noChangeAspect="1"/>
            </p:cNvPicPr>
            <p:nvPr userDrawn="1"/>
          </p:nvPicPr>
          <p:blipFill>
            <a:blip r:embed="rId5"/>
            <a:stretch>
              <a:fillRect/>
            </a:stretch>
          </p:blipFill>
          <p:spPr>
            <a:xfrm>
              <a:off x="10172647" y="3678134"/>
              <a:ext cx="307086" cy="622046"/>
            </a:xfrm>
            <a:prstGeom prst="rect">
              <a:avLst/>
            </a:prstGeom>
          </p:spPr>
        </p:pic>
      </p:grpSp>
      <p:sp>
        <p:nvSpPr>
          <p:cNvPr id="14" name="Text Placeholder 2">
            <a:extLst>
              <a:ext uri="{FF2B5EF4-FFF2-40B4-BE49-F238E27FC236}">
                <a16:creationId xmlns:a16="http://schemas.microsoft.com/office/drawing/2014/main" id="{0D43C4B4-4559-B913-F2E2-0F0179ABC067}"/>
              </a:ext>
            </a:extLst>
          </p:cNvPr>
          <p:cNvSpPr>
            <a:spLocks noGrp="1"/>
          </p:cNvSpPr>
          <p:nvPr>
            <p:ph type="body" sz="quarter" idx="48"/>
          </p:nvPr>
        </p:nvSpPr>
        <p:spPr>
          <a:xfrm>
            <a:off x="331526" y="1340691"/>
            <a:ext cx="2120260" cy="3338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728562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Logo (Dark)">
    <p:bg>
      <p:bgPr>
        <a:solidFill>
          <a:schemeClr val="accent1"/>
        </a:solidFill>
        <a:effectLst/>
      </p:bgPr>
    </p:bg>
    <p:spTree>
      <p:nvGrpSpPr>
        <p:cNvPr id="1" name=""/>
        <p:cNvGrpSpPr/>
        <p:nvPr/>
      </p:nvGrpSpPr>
      <p:grpSpPr>
        <a:xfrm>
          <a:off x="0" y="0"/>
          <a:ext cx="0" cy="0"/>
          <a:chOff x="0" y="0"/>
          <a:chExt cx="0" cy="0"/>
        </a:xfrm>
      </p:grpSpPr>
      <p:grpSp>
        <p:nvGrpSpPr>
          <p:cNvPr id="7" name="Logo">
            <a:extLst>
              <a:ext uri="{FF2B5EF4-FFF2-40B4-BE49-F238E27FC236}">
                <a16:creationId xmlns:a16="http://schemas.microsoft.com/office/drawing/2014/main" id="{AAE34BD0-96F3-484E-823D-846BCF7077CC}"/>
              </a:ext>
            </a:extLst>
          </p:cNvPr>
          <p:cNvGrpSpPr>
            <a:grpSpLocks noChangeAspect="1"/>
          </p:cNvGrpSpPr>
          <p:nvPr userDrawn="1"/>
        </p:nvGrpSpPr>
        <p:grpSpPr>
          <a:xfrm>
            <a:off x="3236582" y="2227950"/>
            <a:ext cx="2670837" cy="687600"/>
            <a:chOff x="4767702" y="-472136"/>
            <a:chExt cx="745525" cy="191931"/>
          </a:xfrm>
          <a:solidFill>
            <a:schemeClr val="bg1"/>
          </a:solidFill>
        </p:grpSpPr>
        <p:sp>
          <p:nvSpPr>
            <p:cNvPr id="8" name="Forme libre : forme 7">
              <a:extLst>
                <a:ext uri="{FF2B5EF4-FFF2-40B4-BE49-F238E27FC236}">
                  <a16:creationId xmlns:a16="http://schemas.microsoft.com/office/drawing/2014/main" id="{B5ACEFF7-2172-4E31-95A5-2822B762DCC8}"/>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a:p>
          </p:txBody>
        </p:sp>
        <p:sp>
          <p:nvSpPr>
            <p:cNvPr id="9" name="Forme libre : forme 8">
              <a:extLst>
                <a:ext uri="{FF2B5EF4-FFF2-40B4-BE49-F238E27FC236}">
                  <a16:creationId xmlns:a16="http://schemas.microsoft.com/office/drawing/2014/main" id="{156C511D-58A1-442A-9FDB-13B83505C8E1}"/>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a:solidFill>
                  <a:schemeClr val="accent2"/>
                </a:solidFill>
              </a:endParaRPr>
            </a:p>
          </p:txBody>
        </p:sp>
        <p:sp>
          <p:nvSpPr>
            <p:cNvPr id="10" name="Forme libre : forme 9">
              <a:extLst>
                <a:ext uri="{FF2B5EF4-FFF2-40B4-BE49-F238E27FC236}">
                  <a16:creationId xmlns:a16="http://schemas.microsoft.com/office/drawing/2014/main" id="{33BB5D3E-7EA3-4217-8524-E90CF2B6AC62}"/>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a:p>
          </p:txBody>
        </p:sp>
      </p:grpSp>
      <p:sp>
        <p:nvSpPr>
          <p:cNvPr id="3" name="Footer Placeholder 6">
            <a:extLst>
              <a:ext uri="{FF2B5EF4-FFF2-40B4-BE49-F238E27FC236}">
                <a16:creationId xmlns:a16="http://schemas.microsoft.com/office/drawing/2014/main" id="{43EC17F8-45E7-8365-B942-669A2476CD9D}"/>
              </a:ext>
            </a:extLst>
          </p:cNvPr>
          <p:cNvSpPr>
            <a:spLocks noGrp="1"/>
          </p:cNvSpPr>
          <p:nvPr>
            <p:ph type="ftr" sz="quarter" idx="11"/>
          </p:nvPr>
        </p:nvSpPr>
        <p:spPr>
          <a:xfrm>
            <a:off x="1671799" y="5400000"/>
            <a:ext cx="4480560" cy="166630"/>
          </a:xfrm>
        </p:spPr>
        <p:txBody>
          <a:bodyPr/>
          <a:lstStyle/>
          <a:p>
            <a:endParaRPr lang="en-US" dirty="0"/>
          </a:p>
        </p:txBody>
      </p:sp>
      <p:sp>
        <p:nvSpPr>
          <p:cNvPr id="2" name="Date Placeholder 5">
            <a:extLst>
              <a:ext uri="{FF2B5EF4-FFF2-40B4-BE49-F238E27FC236}">
                <a16:creationId xmlns:a16="http://schemas.microsoft.com/office/drawing/2014/main" id="{F8459A5A-EC75-F801-92F2-3711B387B2D8}"/>
              </a:ext>
            </a:extLst>
          </p:cNvPr>
          <p:cNvSpPr>
            <a:spLocks noGrp="1"/>
          </p:cNvSpPr>
          <p:nvPr>
            <p:ph type="dt" sz="half" idx="10"/>
          </p:nvPr>
        </p:nvSpPr>
        <p:spPr>
          <a:xfrm>
            <a:off x="6548724" y="5400000"/>
            <a:ext cx="1626918" cy="166629"/>
          </a:xfrm>
        </p:spPr>
        <p:txBody>
          <a:bodyPr/>
          <a:lstStyle/>
          <a:p>
            <a:fld id="{E418EE89-BCDC-4939-8C62-43A967E14DCC}" type="datetime1">
              <a:rPr lang="en-US" smtClean="0"/>
              <a:t>11/4/2024</a:t>
            </a:fld>
            <a:endParaRPr lang="en-US"/>
          </a:p>
        </p:txBody>
      </p:sp>
      <p:sp>
        <p:nvSpPr>
          <p:cNvPr id="4" name="Slide Number Placeholder 7">
            <a:extLst>
              <a:ext uri="{FF2B5EF4-FFF2-40B4-BE49-F238E27FC236}">
                <a16:creationId xmlns:a16="http://schemas.microsoft.com/office/drawing/2014/main" id="{B5D121BD-DD84-A511-18CE-8F3ED8897E49}"/>
              </a:ext>
            </a:extLst>
          </p:cNvPr>
          <p:cNvSpPr>
            <a:spLocks noGrp="1"/>
          </p:cNvSpPr>
          <p:nvPr>
            <p:ph type="sldNum" sz="quarter" idx="12"/>
          </p:nvPr>
        </p:nvSpPr>
        <p:spPr>
          <a:xfrm>
            <a:off x="8336226" y="5400000"/>
            <a:ext cx="476250" cy="205743"/>
          </a:xfrm>
        </p:spPr>
        <p:txBody>
          <a:bodyPr/>
          <a:lstStyle/>
          <a:p>
            <a:fld id="{6B54B0F7-55DD-40D6-B7F4-70B586885C0B}" type="slidenum">
              <a:rPr lang="en-US" smtClean="0"/>
              <a:pPr/>
              <a:t>‹#›</a:t>
            </a:fld>
            <a:endParaRPr lang="en-US" dirty="0"/>
          </a:p>
        </p:txBody>
      </p:sp>
    </p:spTree>
    <p:extLst>
      <p:ext uri="{BB962C8B-B14F-4D97-AF65-F5344CB8AC3E}">
        <p14:creationId xmlns:p14="http://schemas.microsoft.com/office/powerpoint/2010/main" val="11578403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 uri="{C183D7F6-B498-43B3-948B-1728B52AA6E4}">
                <adec:decorative xmlns:adec="http://schemas.microsoft.com/office/drawing/2017/decorative" val="1"/>
              </a:ext>
            </a:extLst>
          </p:cNvPr>
          <p:cNvSpPr/>
          <p:nvPr userDrawn="1"/>
        </p:nvSpPr>
        <p:spPr>
          <a:xfrm>
            <a:off x="0" y="0"/>
            <a:ext cx="27972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grpSp>
        <p:nvGrpSpPr>
          <p:cNvPr id="35" name="Logo">
            <a:extLst>
              <a:ext uri="{FF2B5EF4-FFF2-40B4-BE49-F238E27FC236}">
                <a16:creationId xmlns:a16="http://schemas.microsoft.com/office/drawing/2014/main" id="{92DE48E4-21B7-43C3-B1C8-D1A1E1D11836}"/>
              </a:ext>
              <a:ext uri="{C183D7F6-B498-43B3-948B-1728B52AA6E4}">
                <adec:decorative xmlns:adec="http://schemas.microsoft.com/office/drawing/2017/decorative" val="1"/>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36" name="Forme libre : forme 9">
              <a:extLst>
                <a:ext uri="{FF2B5EF4-FFF2-40B4-BE49-F238E27FC236}">
                  <a16:creationId xmlns:a16="http://schemas.microsoft.com/office/drawing/2014/main" id="{CF3C004A-12EF-4882-9435-5C8C5CDDA3DC}"/>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a:p>
          </p:txBody>
        </p:sp>
        <p:sp>
          <p:nvSpPr>
            <p:cNvPr id="37" name="Forme libre : forme 10">
              <a:extLst>
                <a:ext uri="{FF2B5EF4-FFF2-40B4-BE49-F238E27FC236}">
                  <a16:creationId xmlns:a16="http://schemas.microsoft.com/office/drawing/2014/main" id="{C854BF86-9CB6-42C3-B52B-E372D3EE21D0}"/>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a:solidFill>
                  <a:schemeClr val="accent2"/>
                </a:solidFill>
              </a:endParaRPr>
            </a:p>
          </p:txBody>
        </p:sp>
        <p:sp>
          <p:nvSpPr>
            <p:cNvPr id="47" name="Forme libre : forme 11">
              <a:extLst>
                <a:ext uri="{FF2B5EF4-FFF2-40B4-BE49-F238E27FC236}">
                  <a16:creationId xmlns:a16="http://schemas.microsoft.com/office/drawing/2014/main" id="{A41B13E3-A26E-439F-AA34-2A97E1411892}"/>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a:p>
          </p:txBody>
        </p:sp>
      </p:grpSp>
      <p:sp>
        <p:nvSpPr>
          <p:cNvPr id="2" name="Title 1">
            <a:extLst>
              <a:ext uri="{FF2B5EF4-FFF2-40B4-BE49-F238E27FC236}">
                <a16:creationId xmlns:a16="http://schemas.microsoft.com/office/drawing/2014/main" id="{4E92FD8C-2B58-418C-8C0C-CF8C1DFCA139}"/>
              </a:ext>
            </a:extLst>
          </p:cNvPr>
          <p:cNvSpPr>
            <a:spLocks noGrp="1"/>
          </p:cNvSpPr>
          <p:nvPr>
            <p:ph type="title"/>
          </p:nvPr>
        </p:nvSpPr>
        <p:spPr>
          <a:xfrm>
            <a:off x="331200" y="289130"/>
            <a:ext cx="2118055" cy="720000"/>
          </a:xfrm>
        </p:spPr>
        <p:txBody>
          <a:bodyPr/>
          <a:lstStyle>
            <a:lvl1pPr>
              <a:defRPr>
                <a:solidFill>
                  <a:schemeClr val="bg1"/>
                </a:solidFill>
              </a:defRPr>
            </a:lvl1pPr>
          </a:lstStyle>
          <a:p>
            <a:r>
              <a:rPr lang="en-US"/>
              <a:t>Click to edit Master title style</a:t>
            </a:r>
          </a:p>
        </p:txBody>
      </p:sp>
      <p:sp>
        <p:nvSpPr>
          <p:cNvPr id="29" name="Subtitle 1">
            <a:extLst>
              <a:ext uri="{FF2B5EF4-FFF2-40B4-BE49-F238E27FC236}">
                <a16:creationId xmlns:a16="http://schemas.microsoft.com/office/drawing/2014/main" id="{6130F058-DE5E-4AF9-B296-FB3C01712DC6}"/>
              </a:ext>
            </a:extLst>
          </p:cNvPr>
          <p:cNvSpPr>
            <a:spLocks noGrp="1"/>
          </p:cNvSpPr>
          <p:nvPr>
            <p:ph type="body" sz="quarter" idx="53"/>
          </p:nvPr>
        </p:nvSpPr>
        <p:spPr>
          <a:xfrm>
            <a:off x="333730" y="1071318"/>
            <a:ext cx="2116800" cy="430887"/>
          </a:xfrm>
        </p:spPr>
        <p:txBody>
          <a:bodyPr wrap="square">
            <a:spAutoFit/>
          </a:bodyPr>
          <a:lstStyle>
            <a:lvl1pPr>
              <a:lnSpc>
                <a:spcPct val="100000"/>
              </a:lnSpc>
              <a:spcAft>
                <a:spcPts val="0"/>
              </a:spcAft>
              <a:defRPr sz="1400" b="0" i="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55" name="Text placeholder 2">
            <a:extLst>
              <a:ext uri="{FF2B5EF4-FFF2-40B4-BE49-F238E27FC236}">
                <a16:creationId xmlns:a16="http://schemas.microsoft.com/office/drawing/2014/main" id="{1733B279-DA2E-42A2-AC6A-5AD6F62B3AED}"/>
              </a:ext>
            </a:extLst>
          </p:cNvPr>
          <p:cNvSpPr>
            <a:spLocks noGrp="1"/>
          </p:cNvSpPr>
          <p:nvPr>
            <p:ph type="body" sz="quarter" idx="22"/>
          </p:nvPr>
        </p:nvSpPr>
        <p:spPr>
          <a:xfrm>
            <a:off x="3264208" y="739124"/>
            <a:ext cx="5546062" cy="214995"/>
          </a:xfrm>
        </p:spPr>
        <p:txBody>
          <a:bodyPr wrap="square">
            <a:spAutoFit/>
          </a:bodyPr>
          <a:lstStyle>
            <a:lvl1pPr algn="l">
              <a:lnSpc>
                <a:spcPct val="110000"/>
              </a:lnSpc>
              <a:defRPr sz="140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54" name="Text placeholder 3">
            <a:extLst>
              <a:ext uri="{FF2B5EF4-FFF2-40B4-BE49-F238E27FC236}">
                <a16:creationId xmlns:a16="http://schemas.microsoft.com/office/drawing/2014/main" id="{44A9397C-6D93-4AD9-887C-C623195B452C}"/>
              </a:ext>
            </a:extLst>
          </p:cNvPr>
          <p:cNvSpPr>
            <a:spLocks noGrp="1"/>
          </p:cNvSpPr>
          <p:nvPr>
            <p:ph type="body" sz="quarter" idx="21" hasCustomPrompt="1"/>
          </p:nvPr>
        </p:nvSpPr>
        <p:spPr>
          <a:xfrm>
            <a:off x="3262749" y="1340691"/>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34" name="Text placeholder 4">
            <a:extLst>
              <a:ext uri="{FF2B5EF4-FFF2-40B4-BE49-F238E27FC236}">
                <a16:creationId xmlns:a16="http://schemas.microsoft.com/office/drawing/2014/main" id="{480EBD21-251E-5549-1783-59F62C923620}"/>
              </a:ext>
            </a:extLst>
          </p:cNvPr>
          <p:cNvSpPr>
            <a:spLocks noGrp="1"/>
          </p:cNvSpPr>
          <p:nvPr>
            <p:ph type="body" sz="quarter" idx="54"/>
          </p:nvPr>
        </p:nvSpPr>
        <p:spPr>
          <a:xfrm>
            <a:off x="3262749" y="2211873"/>
            <a:ext cx="1268510" cy="492883"/>
          </a:xfrm>
        </p:spPr>
        <p:txBody>
          <a:bodyPr/>
          <a:lstStyle>
            <a:lvl1pPr algn="l">
              <a:lnSpc>
                <a:spcPct val="125000"/>
              </a:lnSpc>
              <a:defRPr sz="1400" i="1">
                <a:solidFill>
                  <a:schemeClr val="accent2"/>
                </a:solidFill>
                <a:latin typeface="Georgia" panose="02040502050405020303" pitchFamily="18" charset="0"/>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8" name="Text placeholder 5">
            <a:extLst>
              <a:ext uri="{FF2B5EF4-FFF2-40B4-BE49-F238E27FC236}">
                <a16:creationId xmlns:a16="http://schemas.microsoft.com/office/drawing/2014/main" id="{31C368F5-8367-8003-717B-0E1E56CD0587}"/>
              </a:ext>
            </a:extLst>
          </p:cNvPr>
          <p:cNvSpPr>
            <a:spLocks noGrp="1"/>
          </p:cNvSpPr>
          <p:nvPr>
            <p:ph type="body" sz="quarter" idx="35"/>
          </p:nvPr>
        </p:nvSpPr>
        <p:spPr>
          <a:xfrm>
            <a:off x="3262749" y="2880664"/>
            <a:ext cx="1268510" cy="1798603"/>
          </a:xfrm>
        </p:spPr>
        <p:txBody>
          <a:bodyPr/>
          <a:lstStyle>
            <a:lvl1pPr algn="l">
              <a:lnSpc>
                <a:spcPct val="125000"/>
              </a:lnSpc>
              <a:defRPr sz="14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56" name="Text placeholder 6">
            <a:extLst>
              <a:ext uri="{FF2B5EF4-FFF2-40B4-BE49-F238E27FC236}">
                <a16:creationId xmlns:a16="http://schemas.microsoft.com/office/drawing/2014/main" id="{16F950FC-0480-4153-AB54-FC50B62AF841}"/>
              </a:ext>
            </a:extLst>
          </p:cNvPr>
          <p:cNvSpPr>
            <a:spLocks noGrp="1"/>
          </p:cNvSpPr>
          <p:nvPr>
            <p:ph type="body" sz="quarter" idx="25" hasCustomPrompt="1"/>
          </p:nvPr>
        </p:nvSpPr>
        <p:spPr>
          <a:xfrm>
            <a:off x="4688351" y="1340691"/>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39" name="Text placeholder 7">
            <a:extLst>
              <a:ext uri="{FF2B5EF4-FFF2-40B4-BE49-F238E27FC236}">
                <a16:creationId xmlns:a16="http://schemas.microsoft.com/office/drawing/2014/main" id="{61010473-B381-8D4E-FABE-59CB2552EA81}"/>
              </a:ext>
            </a:extLst>
          </p:cNvPr>
          <p:cNvSpPr>
            <a:spLocks noGrp="1"/>
          </p:cNvSpPr>
          <p:nvPr>
            <p:ph type="body" sz="quarter" idx="36"/>
          </p:nvPr>
        </p:nvSpPr>
        <p:spPr>
          <a:xfrm>
            <a:off x="4688936" y="2206097"/>
            <a:ext cx="1268510" cy="500119"/>
          </a:xfrm>
        </p:spPr>
        <p:txBody>
          <a:bodyPr/>
          <a:lstStyle>
            <a:lvl1pPr algn="l">
              <a:lnSpc>
                <a:spcPct val="125000"/>
              </a:lnSpc>
              <a:defRPr sz="1400" i="1">
                <a:solidFill>
                  <a:schemeClr val="accent2"/>
                </a:solidFill>
                <a:latin typeface="Georgia" panose="02040502050405020303" pitchFamily="18" charset="0"/>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0" name="Text placeholder 8">
            <a:extLst>
              <a:ext uri="{FF2B5EF4-FFF2-40B4-BE49-F238E27FC236}">
                <a16:creationId xmlns:a16="http://schemas.microsoft.com/office/drawing/2014/main" id="{AE08EF7E-5C0A-002F-6833-F81205E0B58D}"/>
              </a:ext>
            </a:extLst>
          </p:cNvPr>
          <p:cNvSpPr>
            <a:spLocks noGrp="1"/>
          </p:cNvSpPr>
          <p:nvPr>
            <p:ph type="body" sz="quarter" idx="37"/>
          </p:nvPr>
        </p:nvSpPr>
        <p:spPr>
          <a:xfrm>
            <a:off x="4688936" y="2880664"/>
            <a:ext cx="1268510" cy="1798603"/>
          </a:xfrm>
        </p:spPr>
        <p:txBody>
          <a:bodyPr/>
          <a:lstStyle>
            <a:lvl1pPr algn="l">
              <a:lnSpc>
                <a:spcPct val="125000"/>
              </a:lnSpc>
              <a:defRPr sz="14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57" name="Text placeholder 9">
            <a:extLst>
              <a:ext uri="{FF2B5EF4-FFF2-40B4-BE49-F238E27FC236}">
                <a16:creationId xmlns:a16="http://schemas.microsoft.com/office/drawing/2014/main" id="{2EFE1CAB-5EC5-470D-9350-2DD9C967665B}"/>
              </a:ext>
            </a:extLst>
          </p:cNvPr>
          <p:cNvSpPr>
            <a:spLocks noGrp="1"/>
          </p:cNvSpPr>
          <p:nvPr>
            <p:ph type="body" sz="quarter" idx="28" hasCustomPrompt="1"/>
          </p:nvPr>
        </p:nvSpPr>
        <p:spPr>
          <a:xfrm>
            <a:off x="6113953" y="1340691"/>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41" name="Text placeholder 10">
            <a:extLst>
              <a:ext uri="{FF2B5EF4-FFF2-40B4-BE49-F238E27FC236}">
                <a16:creationId xmlns:a16="http://schemas.microsoft.com/office/drawing/2014/main" id="{296512FD-5D84-35FD-A358-56A9E0174C3A}"/>
              </a:ext>
            </a:extLst>
          </p:cNvPr>
          <p:cNvSpPr>
            <a:spLocks noGrp="1"/>
          </p:cNvSpPr>
          <p:nvPr>
            <p:ph type="body" sz="quarter" idx="38"/>
          </p:nvPr>
        </p:nvSpPr>
        <p:spPr>
          <a:xfrm>
            <a:off x="6113953" y="2206097"/>
            <a:ext cx="1268510" cy="500119"/>
          </a:xfrm>
        </p:spPr>
        <p:txBody>
          <a:bodyPr/>
          <a:lstStyle>
            <a:lvl1pPr algn="l">
              <a:lnSpc>
                <a:spcPct val="125000"/>
              </a:lnSpc>
              <a:defRPr sz="1400" i="1">
                <a:solidFill>
                  <a:schemeClr val="accent2"/>
                </a:solidFill>
                <a:latin typeface="Georgia" panose="02040502050405020303" pitchFamily="18" charset="0"/>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2" name="Text placeholder 11">
            <a:extLst>
              <a:ext uri="{FF2B5EF4-FFF2-40B4-BE49-F238E27FC236}">
                <a16:creationId xmlns:a16="http://schemas.microsoft.com/office/drawing/2014/main" id="{14FE262A-1EEC-F6CC-CB20-D432FB305B17}"/>
              </a:ext>
            </a:extLst>
          </p:cNvPr>
          <p:cNvSpPr>
            <a:spLocks noGrp="1"/>
          </p:cNvSpPr>
          <p:nvPr>
            <p:ph type="body" sz="quarter" idx="39"/>
          </p:nvPr>
        </p:nvSpPr>
        <p:spPr>
          <a:xfrm>
            <a:off x="6113953" y="2880664"/>
            <a:ext cx="1268510" cy="1798603"/>
          </a:xfrm>
        </p:spPr>
        <p:txBody>
          <a:bodyPr/>
          <a:lstStyle>
            <a:lvl1pPr algn="l">
              <a:lnSpc>
                <a:spcPct val="125000"/>
              </a:lnSpc>
              <a:defRPr sz="14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58" name="Text placeholder 12">
            <a:extLst>
              <a:ext uri="{FF2B5EF4-FFF2-40B4-BE49-F238E27FC236}">
                <a16:creationId xmlns:a16="http://schemas.microsoft.com/office/drawing/2014/main" id="{E28A005F-4277-4DBE-97FB-498AB2E8E7BA}"/>
              </a:ext>
            </a:extLst>
          </p:cNvPr>
          <p:cNvSpPr>
            <a:spLocks noGrp="1"/>
          </p:cNvSpPr>
          <p:nvPr>
            <p:ph type="body" sz="quarter" idx="31" hasCustomPrompt="1"/>
          </p:nvPr>
        </p:nvSpPr>
        <p:spPr>
          <a:xfrm>
            <a:off x="7539556" y="1340691"/>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43" name="Text placeholder 13">
            <a:extLst>
              <a:ext uri="{FF2B5EF4-FFF2-40B4-BE49-F238E27FC236}">
                <a16:creationId xmlns:a16="http://schemas.microsoft.com/office/drawing/2014/main" id="{1351095D-866D-4C63-63DC-4F5E0E9F58E1}"/>
              </a:ext>
            </a:extLst>
          </p:cNvPr>
          <p:cNvSpPr>
            <a:spLocks noGrp="1"/>
          </p:cNvSpPr>
          <p:nvPr>
            <p:ph type="body" sz="quarter" idx="40"/>
          </p:nvPr>
        </p:nvSpPr>
        <p:spPr>
          <a:xfrm>
            <a:off x="7541760" y="2206097"/>
            <a:ext cx="1268510" cy="500119"/>
          </a:xfrm>
        </p:spPr>
        <p:txBody>
          <a:bodyPr/>
          <a:lstStyle>
            <a:lvl1pPr algn="l">
              <a:lnSpc>
                <a:spcPct val="125000"/>
              </a:lnSpc>
              <a:defRPr sz="1400" i="1">
                <a:solidFill>
                  <a:schemeClr val="accent2"/>
                </a:solidFill>
                <a:latin typeface="Georgia" panose="02040502050405020303" pitchFamily="18" charset="0"/>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4" name="Text placeholder 14">
            <a:extLst>
              <a:ext uri="{FF2B5EF4-FFF2-40B4-BE49-F238E27FC236}">
                <a16:creationId xmlns:a16="http://schemas.microsoft.com/office/drawing/2014/main" id="{CDD22FDE-98BD-E438-F8F4-BDB7914DF278}"/>
              </a:ext>
            </a:extLst>
          </p:cNvPr>
          <p:cNvSpPr>
            <a:spLocks noGrp="1"/>
          </p:cNvSpPr>
          <p:nvPr>
            <p:ph type="body" sz="quarter" idx="41"/>
          </p:nvPr>
        </p:nvSpPr>
        <p:spPr>
          <a:xfrm>
            <a:off x="7541760" y="2880664"/>
            <a:ext cx="1268510" cy="1798603"/>
          </a:xfrm>
        </p:spPr>
        <p:txBody>
          <a:bodyPr/>
          <a:lstStyle>
            <a:lvl1pPr algn="l">
              <a:lnSpc>
                <a:spcPct val="125000"/>
              </a:lnSpc>
              <a:defRPr sz="14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5" name="Footer Placeholder 6">
            <a:extLst>
              <a:ext uri="{FF2B5EF4-FFF2-40B4-BE49-F238E27FC236}">
                <a16:creationId xmlns:a16="http://schemas.microsoft.com/office/drawing/2014/main" id="{79967147-47E2-8EB6-559C-D7694F6C4E1F}"/>
              </a:ext>
            </a:extLst>
          </p:cNvPr>
          <p:cNvSpPr>
            <a:spLocks noGrp="1"/>
          </p:cNvSpPr>
          <p:nvPr>
            <p:ph type="ftr" sz="quarter" idx="11"/>
          </p:nvPr>
        </p:nvSpPr>
        <p:spPr>
          <a:xfrm>
            <a:off x="1671799" y="5400000"/>
            <a:ext cx="4480560" cy="166630"/>
          </a:xfrm>
        </p:spPr>
        <p:txBody>
          <a:bodyPr/>
          <a:lstStyle/>
          <a:p>
            <a:endParaRPr lang="en-US" dirty="0"/>
          </a:p>
        </p:txBody>
      </p:sp>
      <p:sp>
        <p:nvSpPr>
          <p:cNvPr id="14" name="Slide Number Placeholder 1">
            <a:extLst>
              <a:ext uri="{FF2B5EF4-FFF2-40B4-BE49-F238E27FC236}">
                <a16:creationId xmlns:a16="http://schemas.microsoft.com/office/drawing/2014/main" id="{780317E5-0D70-8200-3E84-F6A6D8288DC7}"/>
              </a:ext>
            </a:extLst>
          </p:cNvPr>
          <p:cNvSpPr>
            <a:spLocks noGrp="1"/>
          </p:cNvSpPr>
          <p:nvPr>
            <p:ph type="sldNum" sz="quarter" idx="61"/>
          </p:nvPr>
        </p:nvSpPr>
        <p:spPr/>
        <p:txBody>
          <a:bodyPr/>
          <a:lstStyle/>
          <a:p>
            <a:fld id="{6B54B0F7-55DD-40D6-B7F4-70B586885C0B}" type="slidenum">
              <a:rPr lang="en-US" smtClean="0"/>
              <a:pPr/>
              <a:t>‹#›</a:t>
            </a:fld>
            <a:endParaRPr lang="en-US"/>
          </a:p>
        </p:txBody>
      </p:sp>
      <p:sp>
        <p:nvSpPr>
          <p:cNvPr id="12" name="Date Placeholder 1">
            <a:extLst>
              <a:ext uri="{FF2B5EF4-FFF2-40B4-BE49-F238E27FC236}">
                <a16:creationId xmlns:a16="http://schemas.microsoft.com/office/drawing/2014/main" id="{09D2390C-39A6-5A35-FB7A-783129BB5CE5}"/>
              </a:ext>
            </a:extLst>
          </p:cNvPr>
          <p:cNvSpPr>
            <a:spLocks noGrp="1"/>
          </p:cNvSpPr>
          <p:nvPr>
            <p:ph type="dt" sz="half" idx="59"/>
          </p:nvPr>
        </p:nvSpPr>
        <p:spPr/>
        <p:txBody>
          <a:bodyPr/>
          <a:lstStyle/>
          <a:p>
            <a:fld id="{510D4087-37A5-4CF2-93F5-88F19ABFDD1D}" type="datetime1">
              <a:rPr lang="en-US" smtClean="0"/>
              <a:t>11/4/2024</a:t>
            </a:fld>
            <a:endParaRPr lang="en-US"/>
          </a:p>
        </p:txBody>
      </p:sp>
      <p:sp>
        <p:nvSpPr>
          <p:cNvPr id="6" name="Text Placeholder 2">
            <a:extLst>
              <a:ext uri="{FF2B5EF4-FFF2-40B4-BE49-F238E27FC236}">
                <a16:creationId xmlns:a16="http://schemas.microsoft.com/office/drawing/2014/main" id="{B5F5F4B4-DF7B-F200-B14C-43F4BED3CA3B}"/>
              </a:ext>
            </a:extLst>
          </p:cNvPr>
          <p:cNvSpPr>
            <a:spLocks noGrp="1"/>
          </p:cNvSpPr>
          <p:nvPr>
            <p:ph type="body" sz="quarter" idx="48"/>
          </p:nvPr>
        </p:nvSpPr>
        <p:spPr>
          <a:xfrm>
            <a:off x="331526" y="1340691"/>
            <a:ext cx="2120260" cy="3338575"/>
          </a:xfrm>
        </p:spPr>
        <p:txBody>
          <a:bodyPr/>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5973775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ab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78E04-C85A-4D77-B8FB-BFFBFEFE7951}"/>
              </a:ext>
            </a:extLst>
          </p:cNvPr>
          <p:cNvSpPr>
            <a:spLocks noGrp="1"/>
          </p:cNvSpPr>
          <p:nvPr>
            <p:ph type="title"/>
          </p:nvPr>
        </p:nvSpPr>
        <p:spPr/>
        <p:txBody>
          <a:bodyPr/>
          <a:lstStyle/>
          <a:p>
            <a:r>
              <a:rPr lang="en-US"/>
              <a:t>Click to edit Master title style</a:t>
            </a:r>
          </a:p>
        </p:txBody>
      </p:sp>
      <p:sp>
        <p:nvSpPr>
          <p:cNvPr id="14" name="Table Placeholder 1">
            <a:extLst>
              <a:ext uri="{FF2B5EF4-FFF2-40B4-BE49-F238E27FC236}">
                <a16:creationId xmlns:a16="http://schemas.microsoft.com/office/drawing/2014/main" id="{828EDE46-3F40-4CF0-8732-22A2312E12B6}"/>
              </a:ext>
            </a:extLst>
          </p:cNvPr>
          <p:cNvSpPr>
            <a:spLocks noGrp="1"/>
          </p:cNvSpPr>
          <p:nvPr>
            <p:ph type="tbl" sz="quarter" idx="23"/>
          </p:nvPr>
        </p:nvSpPr>
        <p:spPr>
          <a:xfrm>
            <a:off x="331038" y="982397"/>
            <a:ext cx="8478000" cy="3477177"/>
          </a:xfrm>
        </p:spPr>
        <p:txBody>
          <a:bodyPr anchor="ctr"/>
          <a:lstStyle>
            <a:lvl1pPr algn="ctr">
              <a:defRPr/>
            </a:lvl1pPr>
          </a:lstStyle>
          <a:p>
            <a:r>
              <a:rPr lang="en-US"/>
              <a:t>Click icon to add table</a:t>
            </a:r>
          </a:p>
        </p:txBody>
      </p:sp>
      <p:sp>
        <p:nvSpPr>
          <p:cNvPr id="5" name="Footer Placeholder 1">
            <a:extLst>
              <a:ext uri="{FF2B5EF4-FFF2-40B4-BE49-F238E27FC236}">
                <a16:creationId xmlns:a16="http://schemas.microsoft.com/office/drawing/2014/main" id="{9B4BAF85-C7EF-E0BC-E504-BBA29ED55927}"/>
              </a:ext>
            </a:extLst>
          </p:cNvPr>
          <p:cNvSpPr>
            <a:spLocks noGrp="1"/>
          </p:cNvSpPr>
          <p:nvPr>
            <p:ph type="ftr" sz="quarter" idx="25"/>
          </p:nvPr>
        </p:nvSpPr>
        <p:spPr/>
        <p:txBody>
          <a:bodyPr/>
          <a:lstStyle/>
          <a:p>
            <a:endParaRPr lang="en-US"/>
          </a:p>
        </p:txBody>
      </p:sp>
      <p:sp>
        <p:nvSpPr>
          <p:cNvPr id="3" name="Date Placeholder 1">
            <a:extLst>
              <a:ext uri="{FF2B5EF4-FFF2-40B4-BE49-F238E27FC236}">
                <a16:creationId xmlns:a16="http://schemas.microsoft.com/office/drawing/2014/main" id="{25590B02-5AEE-07D5-3809-402035D462A3}"/>
              </a:ext>
            </a:extLst>
          </p:cNvPr>
          <p:cNvSpPr>
            <a:spLocks noGrp="1"/>
          </p:cNvSpPr>
          <p:nvPr>
            <p:ph type="dt" sz="half" idx="24"/>
          </p:nvPr>
        </p:nvSpPr>
        <p:spPr/>
        <p:txBody>
          <a:bodyPr/>
          <a:lstStyle/>
          <a:p>
            <a:fld id="{71B1B801-B607-4D46-9D65-33F1590DD278}" type="datetime1">
              <a:rPr lang="en-US" smtClean="0"/>
              <a:t>11/4/2024</a:t>
            </a:fld>
            <a:endParaRPr lang="en-US"/>
          </a:p>
        </p:txBody>
      </p:sp>
      <p:sp>
        <p:nvSpPr>
          <p:cNvPr id="6" name="Slide Number Placeholder 1">
            <a:extLst>
              <a:ext uri="{FF2B5EF4-FFF2-40B4-BE49-F238E27FC236}">
                <a16:creationId xmlns:a16="http://schemas.microsoft.com/office/drawing/2014/main" id="{E8CEDEE1-A1D7-06C7-B208-C606F9D83087}"/>
              </a:ext>
            </a:extLst>
          </p:cNvPr>
          <p:cNvSpPr>
            <a:spLocks noGrp="1"/>
          </p:cNvSpPr>
          <p:nvPr>
            <p:ph type="sldNum" sz="quarter" idx="26"/>
          </p:nvPr>
        </p:nvSpPr>
        <p:spPr/>
        <p:txBody>
          <a:bodyPr/>
          <a:lstStyle/>
          <a:p>
            <a:fld id="{6B54B0F7-55DD-40D6-B7F4-70B586885C0B}" type="slidenum">
              <a:rPr lang="en-US" smtClean="0"/>
              <a:pPr/>
              <a:t>‹#›</a:t>
            </a:fld>
            <a:endParaRPr lang="en-US"/>
          </a:p>
        </p:txBody>
      </p:sp>
    </p:spTree>
    <p:extLst>
      <p:ext uri="{BB962C8B-B14F-4D97-AF65-F5344CB8AC3E}">
        <p14:creationId xmlns:p14="http://schemas.microsoft.com/office/powerpoint/2010/main" val="925629257"/>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04D7A-10C4-34CE-F72C-6A6BBC59EC3B}"/>
              </a:ext>
            </a:extLst>
          </p:cNvPr>
          <p:cNvSpPr>
            <a:spLocks noGrp="1"/>
          </p:cNvSpPr>
          <p:nvPr>
            <p:ph type="title"/>
          </p:nvPr>
        </p:nvSpPr>
        <p:spPr/>
        <p:txBody>
          <a:bodyPr/>
          <a:lstStyle/>
          <a:p>
            <a:r>
              <a:rPr lang="en-US"/>
              <a:t>Click to edit Master title style</a:t>
            </a:r>
          </a:p>
        </p:txBody>
      </p:sp>
      <p:sp>
        <p:nvSpPr>
          <p:cNvPr id="3" name="Footer Placeholder 1">
            <a:extLst>
              <a:ext uri="{FF2B5EF4-FFF2-40B4-BE49-F238E27FC236}">
                <a16:creationId xmlns:a16="http://schemas.microsoft.com/office/drawing/2014/main" id="{AAB30001-6B64-1145-701E-2C8C893BC8B7}"/>
              </a:ext>
            </a:extLst>
          </p:cNvPr>
          <p:cNvSpPr>
            <a:spLocks noGrp="1"/>
          </p:cNvSpPr>
          <p:nvPr>
            <p:ph type="ftr" sz="quarter" idx="10"/>
          </p:nvPr>
        </p:nvSpPr>
        <p:spPr/>
        <p:txBody>
          <a:bodyPr/>
          <a:lstStyle/>
          <a:p>
            <a:endParaRPr lang="en-US" dirty="0"/>
          </a:p>
        </p:txBody>
      </p:sp>
      <p:sp>
        <p:nvSpPr>
          <p:cNvPr id="4" name="Date Placeholder 1">
            <a:extLst>
              <a:ext uri="{FF2B5EF4-FFF2-40B4-BE49-F238E27FC236}">
                <a16:creationId xmlns:a16="http://schemas.microsoft.com/office/drawing/2014/main" id="{3991CA3D-AA7B-5C60-7E4D-2B019FAB5EDD}"/>
              </a:ext>
            </a:extLst>
          </p:cNvPr>
          <p:cNvSpPr>
            <a:spLocks noGrp="1"/>
          </p:cNvSpPr>
          <p:nvPr>
            <p:ph type="dt" sz="half" idx="11"/>
          </p:nvPr>
        </p:nvSpPr>
        <p:spPr/>
        <p:txBody>
          <a:bodyPr/>
          <a:lstStyle/>
          <a:p>
            <a:fld id="{BF805909-1384-4540-A9FB-E8C1541D23C1}" type="datetime1">
              <a:rPr lang="en-US" smtClean="0"/>
              <a:t>11/4/2024</a:t>
            </a:fld>
            <a:endParaRPr lang="en-US"/>
          </a:p>
        </p:txBody>
      </p:sp>
      <p:sp>
        <p:nvSpPr>
          <p:cNvPr id="5" name="Slide Number Placeholder 1">
            <a:extLst>
              <a:ext uri="{FF2B5EF4-FFF2-40B4-BE49-F238E27FC236}">
                <a16:creationId xmlns:a16="http://schemas.microsoft.com/office/drawing/2014/main" id="{57BC42FB-27D4-71F0-7550-E0207D2F26B5}"/>
              </a:ext>
            </a:extLst>
          </p:cNvPr>
          <p:cNvSpPr>
            <a:spLocks noGrp="1"/>
          </p:cNvSpPr>
          <p:nvPr>
            <p:ph type="sldNum" sz="quarter" idx="12"/>
          </p:nvPr>
        </p:nvSpPr>
        <p:spPr/>
        <p:txBody>
          <a:bodyPr/>
          <a:lstStyle/>
          <a:p>
            <a:fld id="{6B54B0F7-55DD-40D6-B7F4-70B586885C0B}" type="slidenum">
              <a:rPr lang="en-US" smtClean="0"/>
              <a:pPr/>
              <a:t>‹#›</a:t>
            </a:fld>
            <a:endParaRPr lang="en-US" dirty="0"/>
          </a:p>
        </p:txBody>
      </p:sp>
    </p:spTree>
    <p:extLst>
      <p:ext uri="{BB962C8B-B14F-4D97-AF65-F5344CB8AC3E}">
        <p14:creationId xmlns:p14="http://schemas.microsoft.com/office/powerpoint/2010/main" val="34039488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Empty">
    <p:spTree>
      <p:nvGrpSpPr>
        <p:cNvPr id="1" name=""/>
        <p:cNvGrpSpPr/>
        <p:nvPr/>
      </p:nvGrpSpPr>
      <p:grpSpPr>
        <a:xfrm>
          <a:off x="0" y="0"/>
          <a:ext cx="0" cy="0"/>
          <a:chOff x="0" y="0"/>
          <a:chExt cx="0" cy="0"/>
        </a:xfrm>
      </p:grpSpPr>
      <p:sp>
        <p:nvSpPr>
          <p:cNvPr id="3" name="Footer Placeholder 6">
            <a:extLst>
              <a:ext uri="{FF2B5EF4-FFF2-40B4-BE49-F238E27FC236}">
                <a16:creationId xmlns:a16="http://schemas.microsoft.com/office/drawing/2014/main" id="{2646B4B8-2E2A-E2FD-F738-1F8F49455B19}"/>
              </a:ext>
            </a:extLst>
          </p:cNvPr>
          <p:cNvSpPr>
            <a:spLocks noGrp="1"/>
          </p:cNvSpPr>
          <p:nvPr>
            <p:ph type="ftr" sz="quarter" idx="11"/>
          </p:nvPr>
        </p:nvSpPr>
        <p:spPr>
          <a:xfrm>
            <a:off x="1671799" y="5400000"/>
            <a:ext cx="4480560" cy="166630"/>
          </a:xfrm>
        </p:spPr>
        <p:txBody>
          <a:bodyPr/>
          <a:lstStyle/>
          <a:p>
            <a:endParaRPr lang="en-US" dirty="0"/>
          </a:p>
        </p:txBody>
      </p:sp>
      <p:sp>
        <p:nvSpPr>
          <p:cNvPr id="2" name="Date Placeholder 5">
            <a:extLst>
              <a:ext uri="{FF2B5EF4-FFF2-40B4-BE49-F238E27FC236}">
                <a16:creationId xmlns:a16="http://schemas.microsoft.com/office/drawing/2014/main" id="{32E8EE70-8056-81AA-ED06-5E890EA74B90}"/>
              </a:ext>
            </a:extLst>
          </p:cNvPr>
          <p:cNvSpPr>
            <a:spLocks noGrp="1"/>
          </p:cNvSpPr>
          <p:nvPr>
            <p:ph type="dt" sz="half" idx="10"/>
          </p:nvPr>
        </p:nvSpPr>
        <p:spPr>
          <a:xfrm>
            <a:off x="6548724" y="5400000"/>
            <a:ext cx="1626918" cy="166629"/>
          </a:xfrm>
        </p:spPr>
        <p:txBody>
          <a:bodyPr/>
          <a:lstStyle/>
          <a:p>
            <a:fld id="{7E3C8DD1-A983-431A-A61B-50E29CDA734D}" type="datetime1">
              <a:rPr lang="en-US" smtClean="0"/>
              <a:t>11/4/2024</a:t>
            </a:fld>
            <a:endParaRPr lang="en-US"/>
          </a:p>
        </p:txBody>
      </p:sp>
      <p:sp>
        <p:nvSpPr>
          <p:cNvPr id="4" name="Slide Number Placeholder 7">
            <a:extLst>
              <a:ext uri="{FF2B5EF4-FFF2-40B4-BE49-F238E27FC236}">
                <a16:creationId xmlns:a16="http://schemas.microsoft.com/office/drawing/2014/main" id="{39878004-B610-F414-165E-6BEDF8C31F72}"/>
              </a:ext>
            </a:extLst>
          </p:cNvPr>
          <p:cNvSpPr>
            <a:spLocks noGrp="1"/>
          </p:cNvSpPr>
          <p:nvPr>
            <p:ph type="sldNum" sz="quarter" idx="12"/>
          </p:nvPr>
        </p:nvSpPr>
        <p:spPr>
          <a:xfrm>
            <a:off x="8336226" y="5400000"/>
            <a:ext cx="476250" cy="205743"/>
          </a:xfrm>
        </p:spPr>
        <p:txBody>
          <a:bodyPr/>
          <a:lstStyle/>
          <a:p>
            <a:fld id="{6B54B0F7-55DD-40D6-B7F4-70B586885C0B}" type="slidenum">
              <a:rPr lang="en-US" smtClean="0"/>
              <a:pPr/>
              <a:t>‹#›</a:t>
            </a:fld>
            <a:endParaRPr lang="en-US" dirty="0"/>
          </a:p>
        </p:txBody>
      </p:sp>
    </p:spTree>
    <p:extLst>
      <p:ext uri="{BB962C8B-B14F-4D97-AF65-F5344CB8AC3E}">
        <p14:creationId xmlns:p14="http://schemas.microsoft.com/office/powerpoint/2010/main" val="311302422"/>
      </p:ext>
    </p:extLst>
  </p:cSld>
  <p:clrMapOvr>
    <a:masterClrMapping/>
  </p:clrMapOvr>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rgbClr val="23004C"/>
        </a:solidFill>
        <a:effectLst/>
      </p:bgPr>
    </p:bg>
    <p:spTree>
      <p:nvGrpSpPr>
        <p:cNvPr id="1" name=""/>
        <p:cNvGrpSpPr/>
        <p:nvPr/>
      </p:nvGrpSpPr>
      <p:grpSpPr>
        <a:xfrm>
          <a:off x="0" y="0"/>
          <a:ext cx="0" cy="0"/>
          <a:chOff x="0" y="0"/>
          <a:chExt cx="0" cy="0"/>
        </a:xfrm>
      </p:grpSpPr>
      <p:grpSp>
        <p:nvGrpSpPr>
          <p:cNvPr id="21" name="Logo">
            <a:extLst>
              <a:ext uri="{FF2B5EF4-FFF2-40B4-BE49-F238E27FC236}">
                <a16:creationId xmlns:a16="http://schemas.microsoft.com/office/drawing/2014/main" id="{CCF15C7E-6A99-4286-A9D8-5CFB7F6C2F2D}"/>
              </a:ext>
              <a:ext uri="{C183D7F6-B498-43B3-948B-1728B52AA6E4}">
                <adec:decorative xmlns:adec="http://schemas.microsoft.com/office/drawing/2017/decorative" val="1"/>
              </a:ext>
            </a:extLst>
          </p:cNvPr>
          <p:cNvGrpSpPr>
            <a:grpSpLocks noChangeAspect="1"/>
          </p:cNvGrpSpPr>
          <p:nvPr userDrawn="1"/>
        </p:nvGrpSpPr>
        <p:grpSpPr>
          <a:xfrm>
            <a:off x="4170047" y="4510417"/>
            <a:ext cx="803890" cy="206313"/>
            <a:chOff x="4768103" y="-471733"/>
            <a:chExt cx="744723" cy="191124"/>
          </a:xfrm>
          <a:solidFill>
            <a:schemeClr val="bg1"/>
          </a:solidFill>
        </p:grpSpPr>
        <p:sp>
          <p:nvSpPr>
            <p:cNvPr id="22" name="Forme libre : forme 9">
              <a:extLst>
                <a:ext uri="{FF2B5EF4-FFF2-40B4-BE49-F238E27FC236}">
                  <a16:creationId xmlns:a16="http://schemas.microsoft.com/office/drawing/2014/main" id="{6694094C-70CE-4AC8-A396-70F4CAC44E42}"/>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a:p>
          </p:txBody>
        </p:sp>
        <p:sp>
          <p:nvSpPr>
            <p:cNvPr id="23" name="Forme libre : forme 10">
              <a:extLst>
                <a:ext uri="{FF2B5EF4-FFF2-40B4-BE49-F238E27FC236}">
                  <a16:creationId xmlns:a16="http://schemas.microsoft.com/office/drawing/2014/main" id="{F0CC9C0D-B090-476A-A414-384A1818254E}"/>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a:solidFill>
                  <a:schemeClr val="accent2"/>
                </a:solidFill>
              </a:endParaRPr>
            </a:p>
          </p:txBody>
        </p:sp>
        <p:sp>
          <p:nvSpPr>
            <p:cNvPr id="24" name="Forme libre : forme 11">
              <a:extLst>
                <a:ext uri="{FF2B5EF4-FFF2-40B4-BE49-F238E27FC236}">
                  <a16:creationId xmlns:a16="http://schemas.microsoft.com/office/drawing/2014/main" id="{6DE4ADDB-0CA9-4651-BF0C-18EF0C881B3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a:p>
          </p:txBody>
        </p:sp>
      </p:grpSp>
      <p:sp>
        <p:nvSpPr>
          <p:cNvPr id="19" name="Espace réservé du graphique SmartArt 18">
            <a:extLst>
              <a:ext uri="{FF2B5EF4-FFF2-40B4-BE49-F238E27FC236}">
                <a16:creationId xmlns:a16="http://schemas.microsoft.com/office/drawing/2014/main" id="{B25D5AC7-4546-4A74-B36B-BA1B41C598C1}"/>
              </a:ext>
              <a:ext uri="{C183D7F6-B498-43B3-948B-1728B52AA6E4}">
                <adec:decorative xmlns:adec="http://schemas.microsoft.com/office/drawing/2017/decorative" val="1"/>
              </a:ext>
            </a:extLst>
          </p:cNvPr>
          <p:cNvSpPr>
            <a:spLocks noGrp="1" noChangeAspect="1"/>
          </p:cNvSpPr>
          <p:nvPr>
            <p:ph type="dgm" sz="quarter" idx="13"/>
          </p:nvPr>
        </p:nvSpPr>
        <p:spPr>
          <a:xfrm>
            <a:off x="4508583" y="3260202"/>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tx2"/>
          </a:solidFill>
        </p:spPr>
        <p:txBody>
          <a:bodyPr wrap="square">
            <a:noAutofit/>
          </a:bodyPr>
          <a:lstStyle>
            <a:lvl1pPr>
              <a:defRPr>
                <a:noFill/>
              </a:defRPr>
            </a:lvl1pPr>
          </a:lstStyle>
          <a:p>
            <a:r>
              <a:rPr lang="en-US" noProof="0"/>
              <a:t>Click icon to add SmartArt graphic</a:t>
            </a:r>
          </a:p>
        </p:txBody>
      </p:sp>
      <p:sp>
        <p:nvSpPr>
          <p:cNvPr id="2" name="Title 1"/>
          <p:cNvSpPr>
            <a:spLocks noGrp="1"/>
          </p:cNvSpPr>
          <p:nvPr>
            <p:ph type="ctrTitle" hasCustomPrompt="1"/>
          </p:nvPr>
        </p:nvSpPr>
        <p:spPr>
          <a:xfrm>
            <a:off x="1143000" y="2238027"/>
            <a:ext cx="6858000" cy="667446"/>
          </a:xfrm>
        </p:spPr>
        <p:txBody>
          <a:bodyPr anchor="ctr">
            <a:normAutofit/>
          </a:bodyPr>
          <a:lstStyle>
            <a:lvl1pPr algn="ctr">
              <a:defRPr sz="4000">
                <a:solidFill>
                  <a:schemeClr val="tx2"/>
                </a:solidFill>
              </a:defRPr>
            </a:lvl1pPr>
          </a:lstStyle>
          <a:p>
            <a:r>
              <a:rPr lang="en-US" noProof="0" dirty="0"/>
              <a:t>Thank you</a:t>
            </a:r>
          </a:p>
        </p:txBody>
      </p:sp>
      <p:sp>
        <p:nvSpPr>
          <p:cNvPr id="20" name="Espace réservé du graphique SmartArt 19">
            <a:extLst>
              <a:ext uri="{FF2B5EF4-FFF2-40B4-BE49-F238E27FC236}">
                <a16:creationId xmlns:a16="http://schemas.microsoft.com/office/drawing/2014/main" id="{FE783EC5-36F3-4916-B0D5-15355CAD8B2D}"/>
              </a:ext>
              <a:ext uri="{C183D7F6-B498-43B3-948B-1728B52AA6E4}">
                <adec:decorative xmlns:adec="http://schemas.microsoft.com/office/drawing/2017/decorative" val="1"/>
              </a:ext>
            </a:extLst>
          </p:cNvPr>
          <p:cNvSpPr>
            <a:spLocks noGrp="1" noChangeAspect="1"/>
          </p:cNvSpPr>
          <p:nvPr>
            <p:ph type="dgm" sz="quarter" idx="14"/>
          </p:nvPr>
        </p:nvSpPr>
        <p:spPr>
          <a:xfrm>
            <a:off x="4508583" y="1771699"/>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tx2"/>
          </a:solidFill>
        </p:spPr>
        <p:txBody>
          <a:bodyPr wrap="square">
            <a:noAutofit/>
          </a:bodyPr>
          <a:lstStyle>
            <a:lvl1pPr>
              <a:defRPr>
                <a:noFill/>
              </a:defRPr>
            </a:lvl1pPr>
          </a:lstStyle>
          <a:p>
            <a:r>
              <a:rPr lang="en-US" noProof="0"/>
              <a:t>Click icon to add SmartArt graphic</a:t>
            </a:r>
          </a:p>
        </p:txBody>
      </p:sp>
      <p:sp>
        <p:nvSpPr>
          <p:cNvPr id="4" name="Footer Placeholder 6">
            <a:extLst>
              <a:ext uri="{FF2B5EF4-FFF2-40B4-BE49-F238E27FC236}">
                <a16:creationId xmlns:a16="http://schemas.microsoft.com/office/drawing/2014/main" id="{C5BB9B62-2DBD-3853-9A0C-54AB022170D0}"/>
              </a:ext>
            </a:extLst>
          </p:cNvPr>
          <p:cNvSpPr>
            <a:spLocks noGrp="1"/>
          </p:cNvSpPr>
          <p:nvPr>
            <p:ph type="ftr" sz="quarter" idx="11"/>
          </p:nvPr>
        </p:nvSpPr>
        <p:spPr>
          <a:xfrm>
            <a:off x="1671799" y="5400000"/>
            <a:ext cx="4480560" cy="166630"/>
          </a:xfrm>
        </p:spPr>
        <p:txBody>
          <a:bodyPr/>
          <a:lstStyle/>
          <a:p>
            <a:endParaRPr lang="en-US" dirty="0"/>
          </a:p>
        </p:txBody>
      </p:sp>
      <p:sp>
        <p:nvSpPr>
          <p:cNvPr id="3" name="Date Placeholder 5">
            <a:extLst>
              <a:ext uri="{FF2B5EF4-FFF2-40B4-BE49-F238E27FC236}">
                <a16:creationId xmlns:a16="http://schemas.microsoft.com/office/drawing/2014/main" id="{3866085F-20EC-C45F-1392-E4F68A2E61EB}"/>
              </a:ext>
            </a:extLst>
          </p:cNvPr>
          <p:cNvSpPr>
            <a:spLocks noGrp="1"/>
          </p:cNvSpPr>
          <p:nvPr>
            <p:ph type="dt" sz="half" idx="10"/>
          </p:nvPr>
        </p:nvSpPr>
        <p:spPr>
          <a:xfrm>
            <a:off x="6548724" y="5400000"/>
            <a:ext cx="1626918" cy="166629"/>
          </a:xfrm>
        </p:spPr>
        <p:txBody>
          <a:bodyPr/>
          <a:lstStyle/>
          <a:p>
            <a:fld id="{AD2875C0-AC27-4103-A7D5-C50594CDADC5}" type="datetime1">
              <a:rPr lang="en-US" smtClean="0"/>
              <a:t>11/4/2024</a:t>
            </a:fld>
            <a:endParaRPr lang="en-US"/>
          </a:p>
        </p:txBody>
      </p:sp>
      <p:sp>
        <p:nvSpPr>
          <p:cNvPr id="5" name="Slide Number Placeholder 7">
            <a:extLst>
              <a:ext uri="{FF2B5EF4-FFF2-40B4-BE49-F238E27FC236}">
                <a16:creationId xmlns:a16="http://schemas.microsoft.com/office/drawing/2014/main" id="{2CEB0583-0E38-5947-39C0-B61160967505}"/>
              </a:ext>
            </a:extLst>
          </p:cNvPr>
          <p:cNvSpPr>
            <a:spLocks noGrp="1"/>
          </p:cNvSpPr>
          <p:nvPr>
            <p:ph type="sldNum" sz="quarter" idx="12"/>
          </p:nvPr>
        </p:nvSpPr>
        <p:spPr>
          <a:xfrm>
            <a:off x="8336226" y="5400000"/>
            <a:ext cx="476250" cy="205743"/>
          </a:xfrm>
        </p:spPr>
        <p:txBody>
          <a:bodyPr/>
          <a:lstStyle/>
          <a:p>
            <a:fld id="{6B54B0F7-55DD-40D6-B7F4-70B586885C0B}" type="slidenum">
              <a:rPr lang="en-US" smtClean="0"/>
              <a:pPr/>
              <a:t>‹#›</a:t>
            </a:fld>
            <a:endParaRPr lang="en-US" dirty="0"/>
          </a:p>
        </p:txBody>
      </p:sp>
    </p:spTree>
    <p:extLst>
      <p:ext uri="{BB962C8B-B14F-4D97-AF65-F5344CB8AC3E}">
        <p14:creationId xmlns:p14="http://schemas.microsoft.com/office/powerpoint/2010/main" val="37136180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tle and subtitle with footnote">
    <p:bg>
      <p:bgPr>
        <a:solidFill>
          <a:srgbClr val="FFFFFF"/>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endParaRPr lang="en-US" noProof="0"/>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1071318"/>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lstStyle/>
          <a:p>
            <a:r>
              <a:rPr lang="en-US"/>
              <a:t>Click to edit Master title style</a:t>
            </a:r>
            <a:endParaRPr lang="en-US" dirty="0"/>
          </a:p>
        </p:txBody>
      </p:sp>
      <p:sp>
        <p:nvSpPr>
          <p:cNvPr id="8" name="Espace réservé du texte 4">
            <a:extLst>
              <a:ext uri="{FF2B5EF4-FFF2-40B4-BE49-F238E27FC236}">
                <a16:creationId xmlns:a16="http://schemas.microsoft.com/office/drawing/2014/main" id="{E710F94F-5CC5-4713-B3C2-21FA5F96A0D3}"/>
              </a:ext>
            </a:extLst>
          </p:cNvPr>
          <p:cNvSpPr>
            <a:spLocks noGrp="1"/>
          </p:cNvSpPr>
          <p:nvPr>
            <p:ph type="body" sz="quarter" idx="23"/>
          </p:nvPr>
        </p:nvSpPr>
        <p:spPr>
          <a:xfrm>
            <a:off x="333730" y="4555968"/>
            <a:ext cx="8478000" cy="123111"/>
          </a:xfrm>
        </p:spPr>
        <p:txBody>
          <a:bodyPr wrap="square" anchor="b" anchorCtr="0">
            <a:spAutoFit/>
          </a:bodyPr>
          <a:lstStyle>
            <a:lvl1pPr>
              <a:lnSpc>
                <a:spcPct val="100000"/>
              </a:lnSpc>
              <a:spcAft>
                <a:spcPts val="0"/>
              </a:spcAft>
              <a:defRPr sz="8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Tree>
    <p:extLst>
      <p:ext uri="{BB962C8B-B14F-4D97-AF65-F5344CB8AC3E}">
        <p14:creationId xmlns:p14="http://schemas.microsoft.com/office/powerpoint/2010/main" val="815264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5" orient="horz" pos="2953">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Title and subtitle">
    <p:bg>
      <p:bgPr>
        <a:solidFill>
          <a:srgbClr val="FFFFFF"/>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endParaRPr lang="en-US" noProof="0" dirty="0"/>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1071318"/>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40141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202">
          <p15:clr>
            <a:srgbClr val="FBAE40"/>
          </p15:clr>
        </p15:guide>
        <p15:guide id="2" pos="2880">
          <p15:clr>
            <a:srgbClr val="FBAE40"/>
          </p15:clr>
        </p15:guide>
        <p15:guide id="3" pos="5558">
          <p15:clr>
            <a:srgbClr val="FBAE40"/>
          </p15:clr>
        </p15:guide>
        <p15:guide id="5" orient="horz" pos="2953">
          <p15:clr>
            <a:srgbClr val="FBAE40"/>
          </p15:clr>
        </p15:guide>
        <p15:guide id="6" orient="horz" pos="2676">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itle and footnote">
    <p:bg>
      <p:bgPr>
        <a:solidFill>
          <a:srgbClr val="FFFFFF"/>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endParaRPr lang="en-US" noProof="0" dirty="0"/>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lstStyle/>
          <a:p>
            <a:r>
              <a:rPr lang="en-US"/>
              <a:t>Click to edit Master title style</a:t>
            </a:r>
            <a:endParaRPr lang="en-US" dirty="0"/>
          </a:p>
        </p:txBody>
      </p:sp>
      <p:sp>
        <p:nvSpPr>
          <p:cNvPr id="8" name="Espace réservé du texte 4">
            <a:extLst>
              <a:ext uri="{FF2B5EF4-FFF2-40B4-BE49-F238E27FC236}">
                <a16:creationId xmlns:a16="http://schemas.microsoft.com/office/drawing/2014/main" id="{E710F94F-5CC5-4713-B3C2-21FA5F96A0D3}"/>
              </a:ext>
            </a:extLst>
          </p:cNvPr>
          <p:cNvSpPr>
            <a:spLocks noGrp="1"/>
          </p:cNvSpPr>
          <p:nvPr>
            <p:ph type="body" sz="quarter" idx="23"/>
          </p:nvPr>
        </p:nvSpPr>
        <p:spPr>
          <a:xfrm>
            <a:off x="333730" y="4555968"/>
            <a:ext cx="8478000" cy="123111"/>
          </a:xfrm>
        </p:spPr>
        <p:txBody>
          <a:bodyPr wrap="square" anchor="b" anchorCtr="0">
            <a:spAutoFit/>
          </a:bodyPr>
          <a:lstStyle>
            <a:lvl1pPr>
              <a:lnSpc>
                <a:spcPct val="100000"/>
              </a:lnSpc>
              <a:spcAft>
                <a:spcPts val="0"/>
              </a:spcAft>
              <a:defRPr sz="8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Tree>
    <p:extLst>
      <p:ext uri="{BB962C8B-B14F-4D97-AF65-F5344CB8AC3E}">
        <p14:creationId xmlns:p14="http://schemas.microsoft.com/office/powerpoint/2010/main" val="3578702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4" orient="horz" pos="636" userDrawn="1">
          <p15:clr>
            <a:srgbClr val="FBAE40"/>
          </p15:clr>
        </p15:guide>
        <p15:guide id="5" orient="horz" pos="2953">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7381" y="762000"/>
            <a:ext cx="8359668" cy="540544"/>
          </a:xfrm>
          <a:prstGeom prst="rect">
            <a:avLst/>
          </a:prstGeom>
        </p:spPr>
        <p:txBody>
          <a:bodyPr/>
          <a:lstStyle>
            <a:lvl1pPr marL="0" indent="0">
              <a:buNone/>
              <a:defRPr b="1">
                <a:solidFill>
                  <a:srgbClr val="B15218"/>
                </a:solidFill>
              </a:defRPr>
            </a:lvl1pPr>
            <a:lvl2pPr marL="456869" indent="0">
              <a:buNone/>
              <a:defRPr b="1">
                <a:solidFill>
                  <a:srgbClr val="B15218"/>
                </a:solidFill>
              </a:defRPr>
            </a:lvl2pPr>
            <a:lvl3pPr marL="913737" indent="0">
              <a:buNone/>
              <a:defRPr b="1">
                <a:solidFill>
                  <a:srgbClr val="B15218"/>
                </a:solidFill>
              </a:defRPr>
            </a:lvl3pPr>
            <a:lvl4pPr marL="1370606" indent="0">
              <a:buNone/>
              <a:defRPr b="1">
                <a:solidFill>
                  <a:srgbClr val="B15218"/>
                </a:solidFill>
              </a:defRPr>
            </a:lvl4pPr>
            <a:lvl5pPr marL="1827474" indent="0">
              <a:buNone/>
              <a:defRPr b="1">
                <a:solidFill>
                  <a:srgbClr val="B15218"/>
                </a:solidFill>
              </a:defRPr>
            </a:lvl5pPr>
          </a:lstStyle>
          <a:p>
            <a:pPr lvl="0"/>
            <a:r>
              <a:rPr lang="en-US"/>
              <a:t>Edit Master text styles</a:t>
            </a:r>
          </a:p>
        </p:txBody>
      </p:sp>
      <p:sp>
        <p:nvSpPr>
          <p:cNvPr id="7" name="Text Placeholder 6"/>
          <p:cNvSpPr>
            <a:spLocks noGrp="1"/>
          </p:cNvSpPr>
          <p:nvPr>
            <p:ph type="body" sz="quarter" idx="11"/>
          </p:nvPr>
        </p:nvSpPr>
        <p:spPr>
          <a:xfrm>
            <a:off x="397382" y="1383509"/>
            <a:ext cx="8359667" cy="2808685"/>
          </a:xfrm>
          <a:prstGeom prst="rect">
            <a:avLst/>
          </a:prstGeom>
        </p:spPr>
        <p:txBody>
          <a:bodyPr/>
          <a:lstStyle>
            <a:lvl1pPr>
              <a:defRPr sz="1999">
                <a:solidFill>
                  <a:schemeClr val="tx1"/>
                </a:solidFill>
              </a:defRPr>
            </a:lvl1pPr>
            <a:lvl2pPr>
              <a:defRPr sz="1799">
                <a:solidFill>
                  <a:schemeClr val="tx1"/>
                </a:solidFill>
              </a:defRPr>
            </a:lvl2pPr>
            <a:lvl3pPr>
              <a:defRPr sz="1599">
                <a:solidFill>
                  <a:schemeClr val="tx1"/>
                </a:solidFill>
              </a:defRPr>
            </a:lvl3pPr>
            <a:lvl4pPr>
              <a:defRPr sz="1399">
                <a:solidFill>
                  <a:schemeClr val="tx1"/>
                </a:solidFill>
              </a:defRPr>
            </a:lvl4pPr>
            <a:lvl5pPr>
              <a:defRPr sz="1399">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Text Placeholder 8"/>
          <p:cNvSpPr>
            <a:spLocks noGrp="1"/>
          </p:cNvSpPr>
          <p:nvPr>
            <p:ph type="body" sz="quarter" idx="12"/>
          </p:nvPr>
        </p:nvSpPr>
        <p:spPr>
          <a:xfrm>
            <a:off x="397383" y="4273157"/>
            <a:ext cx="4723499" cy="250031"/>
          </a:xfrm>
          <a:prstGeom prst="rect">
            <a:avLst/>
          </a:prstGeom>
        </p:spPr>
        <p:txBody>
          <a:bodyPr anchor="b"/>
          <a:lstStyle>
            <a:lvl1pPr marL="0" indent="0">
              <a:buNone/>
              <a:defRPr sz="999">
                <a:solidFill>
                  <a:schemeClr val="tx1"/>
                </a:solidFill>
              </a:defRPr>
            </a:lvl1pPr>
            <a:lvl2pPr marL="456869" indent="0">
              <a:buNone/>
              <a:defRPr sz="999">
                <a:solidFill>
                  <a:schemeClr val="tx1"/>
                </a:solidFill>
              </a:defRPr>
            </a:lvl2pPr>
            <a:lvl3pPr marL="913737" indent="0">
              <a:buNone/>
              <a:defRPr sz="999">
                <a:solidFill>
                  <a:schemeClr val="tx1"/>
                </a:solidFill>
              </a:defRPr>
            </a:lvl3pPr>
            <a:lvl4pPr marL="1370606" indent="0">
              <a:buNone/>
              <a:defRPr sz="999">
                <a:solidFill>
                  <a:schemeClr val="tx1"/>
                </a:solidFill>
              </a:defRPr>
            </a:lvl4pPr>
            <a:lvl5pPr marL="1827474" indent="0">
              <a:buNone/>
              <a:defRPr sz="999">
                <a:solidFill>
                  <a:schemeClr val="tx1"/>
                </a:solidFill>
              </a:defRPr>
            </a:lvl5pPr>
          </a:lstStyle>
          <a:p>
            <a:pPr lvl="0"/>
            <a:r>
              <a:rPr lang="en-US"/>
              <a:t>Edit Master text styles</a:t>
            </a:r>
          </a:p>
        </p:txBody>
      </p:sp>
    </p:spTree>
    <p:extLst>
      <p:ext uri="{BB962C8B-B14F-4D97-AF65-F5344CB8AC3E}">
        <p14:creationId xmlns:p14="http://schemas.microsoft.com/office/powerpoint/2010/main" val="2054611410"/>
      </p:ext>
    </p:extLst>
  </p:cSld>
  <p:clrMapOvr>
    <a:masterClrMapping/>
  </p:clrMapOvr>
  <p:extLst>
    <p:ext uri="{DCECCB84-F9BA-43D5-87BE-67443E8EF086}">
      <p15:sldGuideLst xmlns:p15="http://schemas.microsoft.com/office/powerpoint/2012/main">
        <p15:guide id="1" orient="horz" pos="1619">
          <p15:clr>
            <a:srgbClr val="FBAE40"/>
          </p15:clr>
        </p15:guide>
        <p15:guide id="2" pos="2880">
          <p15:clr>
            <a:srgbClr val="FBAE40"/>
          </p15:clr>
        </p15:guide>
        <p15:guide id="5" pos="5516">
          <p15:clr>
            <a:srgbClr val="FBAE40"/>
          </p15:clr>
        </p15:guide>
        <p15:guide id="8" orient="horz" pos="2796" userDrawn="1">
          <p15:clr>
            <a:srgbClr val="FBAE40"/>
          </p15:clr>
        </p15:guide>
        <p15:guide id="9" orient="horz" pos="2639">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Title (Ligh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E32C881-4A7C-F2DB-1F92-32C9711ACCC9}"/>
              </a:ext>
            </a:extLst>
          </p:cNvPr>
          <p:cNvSpPr>
            <a:spLocks noGrp="1"/>
          </p:cNvSpPr>
          <p:nvPr>
            <p:ph type="title"/>
          </p:nvPr>
        </p:nvSpPr>
        <p:spPr>
          <a:xfrm>
            <a:off x="1118600" y="1449062"/>
            <a:ext cx="6922834" cy="1243611"/>
          </a:xfrm>
        </p:spPr>
        <p:txBody>
          <a:bodyPr>
            <a:noAutofit/>
          </a:bodyPr>
          <a:lstStyle>
            <a:lvl1pPr algn="ctr">
              <a:defRPr sz="4200">
                <a:solidFill>
                  <a:schemeClr val="tx1"/>
                </a:solidFill>
              </a:defRPr>
            </a:lvl1pPr>
          </a:lstStyle>
          <a:p>
            <a:r>
              <a:rPr lang="en-US"/>
              <a:t>Click to edit Master title style</a:t>
            </a:r>
            <a:endParaRPr lang="en-US" dirty="0"/>
          </a:p>
        </p:txBody>
      </p:sp>
      <p:sp>
        <p:nvSpPr>
          <p:cNvPr id="16" name="Text Placeholder 1">
            <a:extLst>
              <a:ext uri="{FF2B5EF4-FFF2-40B4-BE49-F238E27FC236}">
                <a16:creationId xmlns:a16="http://schemas.microsoft.com/office/drawing/2014/main" id="{57CD9AAA-CCAE-44AF-A224-A38A0B786F65}"/>
              </a:ext>
            </a:extLst>
          </p:cNvPr>
          <p:cNvSpPr>
            <a:spLocks noGrp="1"/>
          </p:cNvSpPr>
          <p:nvPr>
            <p:ph type="body" sz="quarter" idx="22"/>
          </p:nvPr>
        </p:nvSpPr>
        <p:spPr>
          <a:xfrm>
            <a:off x="1110583" y="2818617"/>
            <a:ext cx="6922834" cy="403469"/>
          </a:xfrm>
        </p:spPr>
        <p:txBody>
          <a:bodyPr anchor="ctr">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42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7" name="Text Placeholder 2">
            <a:extLst>
              <a:ext uri="{FF2B5EF4-FFF2-40B4-BE49-F238E27FC236}">
                <a16:creationId xmlns:a16="http://schemas.microsoft.com/office/drawing/2014/main" id="{F176A07A-C4FF-49D0-80C5-1B4F36FB3A32}"/>
              </a:ext>
            </a:extLst>
          </p:cNvPr>
          <p:cNvSpPr>
            <a:spLocks noGrp="1"/>
          </p:cNvSpPr>
          <p:nvPr>
            <p:ph type="body" sz="quarter" idx="23"/>
          </p:nvPr>
        </p:nvSpPr>
        <p:spPr>
          <a:xfrm>
            <a:off x="1110583" y="3384936"/>
            <a:ext cx="6922834" cy="231290"/>
          </a:xfrm>
        </p:spPr>
        <p:txBody>
          <a:bodyPr anchor="t">
            <a:noAutofit/>
          </a:bodyPr>
          <a:lstStyle>
            <a:lvl1pPr algn="ctr">
              <a:lnSpc>
                <a:spcPct val="96000"/>
              </a:lnSpc>
              <a:spcAft>
                <a:spcPts val="1000"/>
              </a:spcAft>
              <a:defRPr lang="en-US" sz="1400" b="0" i="0" kern="1200" dirty="0">
                <a:solidFill>
                  <a:schemeClr val="tx1"/>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9" name="Espace réservé du graphique SmartArt 18">
            <a:extLst>
              <a:ext uri="{FF2B5EF4-FFF2-40B4-BE49-F238E27FC236}">
                <a16:creationId xmlns:a16="http://schemas.microsoft.com/office/drawing/2014/main" id="{B25D5AC7-4546-4A74-B36B-BA1B41C598C1}"/>
              </a:ext>
              <a:ext uri="{C183D7F6-B498-43B3-948B-1728B52AA6E4}">
                <adec:decorative xmlns:adec="http://schemas.microsoft.com/office/drawing/2017/decorative" val="1"/>
              </a:ext>
            </a:extLst>
          </p:cNvPr>
          <p:cNvSpPr>
            <a:spLocks noGrp="1" noChangeAspect="1"/>
          </p:cNvSpPr>
          <p:nvPr>
            <p:ph type="dgm" sz="quarter" idx="13"/>
          </p:nvPr>
        </p:nvSpPr>
        <p:spPr>
          <a:xfrm>
            <a:off x="4514348" y="3749928"/>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US" noProof="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 uri="{C183D7F6-B498-43B3-948B-1728B52AA6E4}">
                <adec:decorative xmlns:adec="http://schemas.microsoft.com/office/drawing/2017/decorative" val="1"/>
              </a:ext>
            </a:extLst>
          </p:cNvPr>
          <p:cNvSpPr>
            <a:spLocks noGrp="1" noChangeAspect="1"/>
          </p:cNvSpPr>
          <p:nvPr>
            <p:ph type="dgm" sz="quarter" idx="14"/>
          </p:nvPr>
        </p:nvSpPr>
        <p:spPr>
          <a:xfrm>
            <a:off x="4514348" y="1161011"/>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US" noProof="0"/>
              <a:t>Click icon to add SmartArt graphic</a:t>
            </a:r>
            <a:endParaRPr lang="en-US" noProof="0" dirty="0"/>
          </a:p>
        </p:txBody>
      </p:sp>
      <p:sp>
        <p:nvSpPr>
          <p:cNvPr id="6" name="Date Placeholder 1">
            <a:extLst>
              <a:ext uri="{FF2B5EF4-FFF2-40B4-BE49-F238E27FC236}">
                <a16:creationId xmlns:a16="http://schemas.microsoft.com/office/drawing/2014/main" id="{3208703A-2EC7-4EBC-25D2-46174F00720E}"/>
              </a:ext>
            </a:extLst>
          </p:cNvPr>
          <p:cNvSpPr>
            <a:spLocks noGrp="1"/>
          </p:cNvSpPr>
          <p:nvPr>
            <p:ph type="dt" sz="half" idx="24"/>
          </p:nvPr>
        </p:nvSpPr>
        <p:spPr>
          <a:xfrm>
            <a:off x="3758508" y="4832099"/>
            <a:ext cx="1626918" cy="166629"/>
          </a:xfrm>
        </p:spPr>
        <p:txBody>
          <a:bodyPr/>
          <a:lstStyle>
            <a:lvl1pPr algn="ctr">
              <a:defRPr/>
            </a:lvl1pPr>
          </a:lstStyle>
          <a:p>
            <a:fld id="{0E777F01-A558-4D55-AFCD-E65A93CF767A}" type="datetime1">
              <a:rPr lang="en-US" smtClean="0"/>
              <a:t>11/4/2024</a:t>
            </a:fld>
            <a:endParaRPr lang="en-US"/>
          </a:p>
        </p:txBody>
      </p:sp>
      <p:sp>
        <p:nvSpPr>
          <p:cNvPr id="8" name="Slide Number Placeholder 1">
            <a:extLst>
              <a:ext uri="{FF2B5EF4-FFF2-40B4-BE49-F238E27FC236}">
                <a16:creationId xmlns:a16="http://schemas.microsoft.com/office/drawing/2014/main" id="{02D8D70C-F89E-240F-494A-E0033A017BB1}"/>
              </a:ext>
            </a:extLst>
          </p:cNvPr>
          <p:cNvSpPr>
            <a:spLocks noGrp="1"/>
          </p:cNvSpPr>
          <p:nvPr>
            <p:ph type="sldNum" sz="quarter" idx="26"/>
          </p:nvPr>
        </p:nvSpPr>
        <p:spPr>
          <a:xfrm>
            <a:off x="8336226" y="4800359"/>
            <a:ext cx="476250" cy="205743"/>
          </a:xfrm>
        </p:spPr>
        <p:txBody>
          <a:bodyPr/>
          <a:lstStyle/>
          <a:p>
            <a:fld id="{6B54B0F7-55DD-40D6-B7F4-70B586885C0B}" type="slidenum">
              <a:rPr lang="en-US" smtClean="0"/>
              <a:pPr/>
              <a:t>‹#›</a:t>
            </a:fld>
            <a:endParaRPr lang="en-US"/>
          </a:p>
        </p:txBody>
      </p:sp>
      <p:pic>
        <p:nvPicPr>
          <p:cNvPr id="2" name="Logo" descr="Shape&#10;&#10;Description automatically generated with low confidence">
            <a:extLst>
              <a:ext uri="{FF2B5EF4-FFF2-40B4-BE49-F238E27FC236}">
                <a16:creationId xmlns:a16="http://schemas.microsoft.com/office/drawing/2014/main" id="{5119D0F7-561D-8330-BA43-814C64F6CF1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3367" y="166254"/>
            <a:ext cx="1157201" cy="533712"/>
          </a:xfrm>
          <a:prstGeom prst="rect">
            <a:avLst/>
          </a:prstGeom>
          <a:ln>
            <a:noFill/>
          </a:ln>
        </p:spPr>
      </p:pic>
    </p:spTree>
    <p:extLst>
      <p:ext uri="{BB962C8B-B14F-4D97-AF65-F5344CB8AC3E}">
        <p14:creationId xmlns:p14="http://schemas.microsoft.com/office/powerpoint/2010/main" val="11743095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Title (Dark)">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45A615-DA1F-29AA-A06D-24C5F97B581E}"/>
              </a:ext>
            </a:extLst>
          </p:cNvPr>
          <p:cNvSpPr>
            <a:spLocks noGrp="1"/>
          </p:cNvSpPr>
          <p:nvPr>
            <p:ph type="title"/>
          </p:nvPr>
        </p:nvSpPr>
        <p:spPr>
          <a:xfrm>
            <a:off x="1110583" y="1444509"/>
            <a:ext cx="6922834" cy="1254557"/>
          </a:xfrm>
        </p:spPr>
        <p:txBody>
          <a:bodyPr/>
          <a:lstStyle>
            <a:lvl1pPr algn="ctr">
              <a:defRPr sz="4200">
                <a:solidFill>
                  <a:schemeClr val="bg1"/>
                </a:solidFill>
              </a:defRPr>
            </a:lvl1pPr>
          </a:lstStyle>
          <a:p>
            <a:r>
              <a:rPr lang="en-US"/>
              <a:t>Click to edit Master title style</a:t>
            </a:r>
            <a:endParaRPr lang="en-US" dirty="0"/>
          </a:p>
        </p:txBody>
      </p:sp>
      <p:sp>
        <p:nvSpPr>
          <p:cNvPr id="17" name="Espace réservé du graphique SmartArt 18">
            <a:extLst>
              <a:ext uri="{FF2B5EF4-FFF2-40B4-BE49-F238E27FC236}">
                <a16:creationId xmlns:a16="http://schemas.microsoft.com/office/drawing/2014/main" id="{50E609C3-EA6F-468A-8B7C-CD27949FB33C}"/>
              </a:ext>
              <a:ext uri="{C183D7F6-B498-43B3-948B-1728B52AA6E4}">
                <adec:decorative xmlns:adec="http://schemas.microsoft.com/office/drawing/2017/decorative" val="1"/>
              </a:ext>
            </a:extLst>
          </p:cNvPr>
          <p:cNvSpPr>
            <a:spLocks noGrp="1" noChangeAspect="1"/>
          </p:cNvSpPr>
          <p:nvPr>
            <p:ph type="dgm" sz="quarter" idx="13"/>
          </p:nvPr>
        </p:nvSpPr>
        <p:spPr>
          <a:xfrm>
            <a:off x="4514347" y="3749928"/>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19" name="Text Placeholder 1">
            <a:extLst>
              <a:ext uri="{FF2B5EF4-FFF2-40B4-BE49-F238E27FC236}">
                <a16:creationId xmlns:a16="http://schemas.microsoft.com/office/drawing/2014/main" id="{54CCF570-9115-4289-839C-7FACBC619C13}"/>
              </a:ext>
            </a:extLst>
          </p:cNvPr>
          <p:cNvSpPr>
            <a:spLocks noGrp="1"/>
          </p:cNvSpPr>
          <p:nvPr>
            <p:ph type="body" sz="quarter" idx="22"/>
          </p:nvPr>
        </p:nvSpPr>
        <p:spPr>
          <a:xfrm>
            <a:off x="1110583" y="2818617"/>
            <a:ext cx="6922834" cy="403469"/>
          </a:xfrm>
        </p:spPr>
        <p:txBody>
          <a:bodyPr anchor="ctr">
            <a:noAutofit/>
          </a:bodyPr>
          <a:lstStyle>
            <a:lvl1pPr algn="ctr">
              <a:lnSpc>
                <a:spcPct val="96000"/>
              </a:lnSpc>
              <a:spcAft>
                <a:spcPts val="1000"/>
              </a:spcAft>
              <a:defRPr lang="en-US" sz="2000" b="0" i="1" kern="1200" dirty="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42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0" name="Text Placeholder 2">
            <a:extLst>
              <a:ext uri="{FF2B5EF4-FFF2-40B4-BE49-F238E27FC236}">
                <a16:creationId xmlns:a16="http://schemas.microsoft.com/office/drawing/2014/main" id="{889FD9C7-FB39-4714-81F8-6EA37E5B621B}"/>
              </a:ext>
            </a:extLst>
          </p:cNvPr>
          <p:cNvSpPr>
            <a:spLocks noGrp="1"/>
          </p:cNvSpPr>
          <p:nvPr>
            <p:ph type="body" sz="quarter" idx="23"/>
          </p:nvPr>
        </p:nvSpPr>
        <p:spPr>
          <a:xfrm>
            <a:off x="1110583" y="3384936"/>
            <a:ext cx="6922834" cy="231290"/>
          </a:xfrm>
        </p:spPr>
        <p:txBody>
          <a:bodyPr anchor="t">
            <a:noAutofit/>
          </a:bodyPr>
          <a:lstStyle>
            <a:lvl1pPr algn="ctr">
              <a:lnSpc>
                <a:spcPct val="96000"/>
              </a:lnSpc>
              <a:spcAft>
                <a:spcPts val="1000"/>
              </a:spcAft>
              <a:defRPr lang="en-US" sz="1400" b="0" i="0" kern="1200" dirty="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8" name="Espace réservé du graphique SmartArt 19">
            <a:extLst>
              <a:ext uri="{FF2B5EF4-FFF2-40B4-BE49-F238E27FC236}">
                <a16:creationId xmlns:a16="http://schemas.microsoft.com/office/drawing/2014/main" id="{F155B637-1E1E-462B-9FBB-56FD4231172C}"/>
              </a:ext>
              <a:ext uri="{C183D7F6-B498-43B3-948B-1728B52AA6E4}">
                <adec:decorative xmlns:adec="http://schemas.microsoft.com/office/drawing/2017/decorative" val="1"/>
              </a:ext>
            </a:extLst>
          </p:cNvPr>
          <p:cNvSpPr>
            <a:spLocks noGrp="1" noChangeAspect="1"/>
          </p:cNvSpPr>
          <p:nvPr>
            <p:ph type="dgm" sz="quarter" idx="14"/>
          </p:nvPr>
        </p:nvSpPr>
        <p:spPr>
          <a:xfrm>
            <a:off x="4514347" y="1161011"/>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endParaRPr lang="en-US" noProof="0" dirty="0"/>
          </a:p>
        </p:txBody>
      </p:sp>
      <p:grpSp>
        <p:nvGrpSpPr>
          <p:cNvPr id="9" name="Logo">
            <a:extLst>
              <a:ext uri="{FF2B5EF4-FFF2-40B4-BE49-F238E27FC236}">
                <a16:creationId xmlns:a16="http://schemas.microsoft.com/office/drawing/2014/main" id="{27488BCF-9F91-440E-B9B4-3B8628FE5A11}"/>
              </a:ext>
            </a:extLst>
          </p:cNvPr>
          <p:cNvGrpSpPr>
            <a:grpSpLocks noChangeAspect="1"/>
          </p:cNvGrpSpPr>
          <p:nvPr userDrawn="1"/>
        </p:nvGrpSpPr>
        <p:grpSpPr>
          <a:xfrm>
            <a:off x="4146495" y="333342"/>
            <a:ext cx="851011" cy="219091"/>
            <a:chOff x="4767702" y="-472136"/>
            <a:chExt cx="745525" cy="191931"/>
          </a:xfrm>
          <a:solidFill>
            <a:schemeClr val="bg1"/>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a:p>
          </p:txBody>
        </p:sp>
      </p:grpSp>
      <p:sp>
        <p:nvSpPr>
          <p:cNvPr id="5" name="Date Placeholder 1">
            <a:extLst>
              <a:ext uri="{FF2B5EF4-FFF2-40B4-BE49-F238E27FC236}">
                <a16:creationId xmlns:a16="http://schemas.microsoft.com/office/drawing/2014/main" id="{45C10403-1F97-E022-7AB9-4F7DAEF42BCE}"/>
              </a:ext>
            </a:extLst>
          </p:cNvPr>
          <p:cNvSpPr>
            <a:spLocks noGrp="1"/>
          </p:cNvSpPr>
          <p:nvPr>
            <p:ph type="dt" sz="half" idx="24"/>
          </p:nvPr>
        </p:nvSpPr>
        <p:spPr>
          <a:xfrm>
            <a:off x="3758509" y="4827336"/>
            <a:ext cx="1626918" cy="166629"/>
          </a:xfrm>
        </p:spPr>
        <p:txBody>
          <a:bodyPr/>
          <a:lstStyle>
            <a:lvl1pPr algn="ctr">
              <a:defRPr>
                <a:solidFill>
                  <a:schemeClr val="bg1"/>
                </a:solidFill>
              </a:defRPr>
            </a:lvl1pPr>
          </a:lstStyle>
          <a:p>
            <a:fld id="{3EDA0417-288A-4B1C-82FA-7C3BA33E2E2C}" type="datetime1">
              <a:rPr lang="en-US" smtClean="0"/>
              <a:t>11/4/2024</a:t>
            </a:fld>
            <a:endParaRPr lang="en-US"/>
          </a:p>
        </p:txBody>
      </p:sp>
      <p:sp>
        <p:nvSpPr>
          <p:cNvPr id="7" name="Slide Number Placeholder 1">
            <a:extLst>
              <a:ext uri="{FF2B5EF4-FFF2-40B4-BE49-F238E27FC236}">
                <a16:creationId xmlns:a16="http://schemas.microsoft.com/office/drawing/2014/main" id="{A78C3271-9D4F-D92A-D079-0D4DFA48B7AC}"/>
              </a:ext>
            </a:extLst>
          </p:cNvPr>
          <p:cNvSpPr>
            <a:spLocks noGrp="1"/>
          </p:cNvSpPr>
          <p:nvPr>
            <p:ph type="sldNum" sz="quarter" idx="26"/>
          </p:nvPr>
        </p:nvSpPr>
        <p:spPr/>
        <p:txBody>
          <a:bodyPr/>
          <a:lstStyle>
            <a:lvl1pPr>
              <a:defRPr>
                <a:solidFill>
                  <a:schemeClr val="bg1"/>
                </a:solidFill>
              </a:defRPr>
            </a:lvl1pPr>
          </a:lstStyle>
          <a:p>
            <a:fld id="{6B54B0F7-55DD-40D6-B7F4-70B586885C0B}" type="slidenum">
              <a:rPr lang="en-US" smtClean="0"/>
              <a:pPr/>
              <a:t>‹#›</a:t>
            </a:fld>
            <a:endParaRPr lang="en-US"/>
          </a:p>
        </p:txBody>
      </p:sp>
      <p:sp>
        <p:nvSpPr>
          <p:cNvPr id="3" name="Footer Placeholder 6">
            <a:extLst>
              <a:ext uri="{FF2B5EF4-FFF2-40B4-BE49-F238E27FC236}">
                <a16:creationId xmlns:a16="http://schemas.microsoft.com/office/drawing/2014/main" id="{F9F2A27C-C822-EF57-C64A-3CC0EA2A1464}"/>
              </a:ext>
            </a:extLst>
          </p:cNvPr>
          <p:cNvSpPr>
            <a:spLocks noGrp="1"/>
          </p:cNvSpPr>
          <p:nvPr>
            <p:ph type="ftr" sz="quarter" idx="11"/>
          </p:nvPr>
        </p:nvSpPr>
        <p:spPr>
          <a:xfrm>
            <a:off x="1671799" y="5400000"/>
            <a:ext cx="4480560" cy="166630"/>
          </a:xfrm>
        </p:spPr>
        <p:txBody>
          <a:bodyPr/>
          <a:lstStyle/>
          <a:p>
            <a:endParaRPr lang="en-US" dirty="0"/>
          </a:p>
        </p:txBody>
      </p:sp>
    </p:spTree>
    <p:extLst>
      <p:ext uri="{BB962C8B-B14F-4D97-AF65-F5344CB8AC3E}">
        <p14:creationId xmlns:p14="http://schemas.microsoft.com/office/powerpoint/2010/main" val="10835542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Ligh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0A3477C-D6FC-D7E0-047E-F20105E4FD29}"/>
              </a:ext>
            </a:extLst>
          </p:cNvPr>
          <p:cNvSpPr>
            <a:spLocks noGrp="1"/>
          </p:cNvSpPr>
          <p:nvPr>
            <p:ph type="title"/>
          </p:nvPr>
        </p:nvSpPr>
        <p:spPr>
          <a:xfrm>
            <a:off x="5087572" y="1446020"/>
            <a:ext cx="3712306" cy="1242315"/>
          </a:xfrm>
        </p:spPr>
        <p:txBody>
          <a:bodyPr anchor="b"/>
          <a:lstStyle>
            <a:lvl1pPr algn="ctr">
              <a:defRPr sz="3000">
                <a:solidFill>
                  <a:schemeClr val="tx1"/>
                </a:solidFill>
              </a:defRPr>
            </a:lvl1pPr>
          </a:lstStyle>
          <a:p>
            <a:r>
              <a:rPr lang="en-US"/>
              <a:t>Click to edit Master title style</a:t>
            </a:r>
            <a:endParaRPr lang="en-US" dirty="0"/>
          </a:p>
        </p:txBody>
      </p:sp>
      <p:sp>
        <p:nvSpPr>
          <p:cNvPr id="26" name="Text Placeholder 1">
            <a:extLst>
              <a:ext uri="{FF2B5EF4-FFF2-40B4-BE49-F238E27FC236}">
                <a16:creationId xmlns:a16="http://schemas.microsoft.com/office/drawing/2014/main" id="{14179443-CD99-4560-A70A-CF3E60CA5C3E}"/>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7" name="Text Placeholder 2">
            <a:extLst>
              <a:ext uri="{FF2B5EF4-FFF2-40B4-BE49-F238E27FC236}">
                <a16:creationId xmlns:a16="http://schemas.microsoft.com/office/drawing/2014/main" id="{633150E7-212E-42D8-857F-00B727BB0E60}"/>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400" b="0" i="0" kern="1200" dirty="0">
                <a:solidFill>
                  <a:schemeClr val="tx1"/>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2" name="Espace réservé du graphique SmartArt 18">
            <a:extLst>
              <a:ext uri="{FF2B5EF4-FFF2-40B4-BE49-F238E27FC236}">
                <a16:creationId xmlns:a16="http://schemas.microsoft.com/office/drawing/2014/main" id="{2835F6F0-E601-40E8-8F65-7949A8AA2AF1}"/>
              </a:ext>
              <a:ext uri="{C183D7F6-B498-43B3-948B-1728B52AA6E4}">
                <adec:decorative xmlns:adec="http://schemas.microsoft.com/office/drawing/2017/decorative" val="1"/>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a:t>Click icon to add SmartArt graphic</a:t>
            </a:r>
            <a:endParaRPr lang="fr-FR"/>
          </a:p>
        </p:txBody>
      </p:sp>
      <p:sp>
        <p:nvSpPr>
          <p:cNvPr id="37" name="Picture Placeholder 1">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a:t>Click icon to add picture</a:t>
            </a:r>
            <a:endParaRPr lang="fr-FR" dirty="0"/>
          </a:p>
        </p:txBody>
      </p:sp>
      <p:sp>
        <p:nvSpPr>
          <p:cNvPr id="17" name="Espace réservé du graphique SmartArt 19">
            <a:extLst>
              <a:ext uri="{FF2B5EF4-FFF2-40B4-BE49-F238E27FC236}">
                <a16:creationId xmlns:a16="http://schemas.microsoft.com/office/drawing/2014/main" id="{4F60E46E-0715-41F6-BEAC-C9C998D41D44}"/>
              </a:ext>
              <a:ext uri="{C183D7F6-B498-43B3-948B-1728B52AA6E4}">
                <adec:decorative xmlns:adec="http://schemas.microsoft.com/office/drawing/2017/decorative" val="1"/>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a:t>Click icon to add SmartArt graphic</a:t>
            </a:r>
            <a:endParaRPr lang="fr-FR"/>
          </a:p>
        </p:txBody>
      </p:sp>
      <p:cxnSp>
        <p:nvCxnSpPr>
          <p:cNvPr id="2" name="Straight Arrow Connector 1">
            <a:extLst>
              <a:ext uri="{FF2B5EF4-FFF2-40B4-BE49-F238E27FC236}">
                <a16:creationId xmlns:a16="http://schemas.microsoft.com/office/drawing/2014/main" id="{68C069D0-B5D0-504E-2496-36A8562926A7}"/>
              </a:ext>
            </a:extLst>
          </p:cNvPr>
          <p:cNvCxnSpPr>
            <a:cxnSpLocks/>
          </p:cNvCxnSpPr>
          <p:nvPr userDrawn="1"/>
        </p:nvCxnSpPr>
        <p:spPr>
          <a:xfrm>
            <a:off x="-556260" y="160020"/>
            <a:ext cx="49900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22FFADE2-6BA0-BF42-BCCC-82685DE22FAD}"/>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2169241" y="2514968"/>
            <a:ext cx="307086" cy="622046"/>
          </a:xfrm>
          <a:prstGeom prst="rect">
            <a:avLst/>
          </a:prstGeom>
        </p:spPr>
      </p:pic>
      <p:sp>
        <p:nvSpPr>
          <p:cNvPr id="6" name="TextBox 5">
            <a:extLst>
              <a:ext uri="{FF2B5EF4-FFF2-40B4-BE49-F238E27FC236}">
                <a16:creationId xmlns:a16="http://schemas.microsoft.com/office/drawing/2014/main" id="{710BF80A-315A-D082-FC58-F44416FD9DDD}"/>
              </a:ext>
            </a:extLst>
          </p:cNvPr>
          <p:cNvSpPr txBox="1"/>
          <p:nvPr userDrawn="1"/>
        </p:nvSpPr>
        <p:spPr>
          <a:xfrm>
            <a:off x="-2436695" y="45636"/>
            <a:ext cx="1786192" cy="5678478"/>
          </a:xfrm>
          <a:prstGeom prst="rect">
            <a:avLst/>
          </a:prstGeom>
          <a:solidFill>
            <a:srgbClr val="F4F2F6"/>
          </a:solidFill>
        </p:spPr>
        <p:txBody>
          <a:bodyPr wrap="square" rtlCol="0">
            <a:spAutoFit/>
          </a:bodyPr>
          <a:lstStyle/>
          <a:p>
            <a:r>
              <a:rPr lang="en-US" sz="1100" b="1" dirty="0"/>
              <a:t>How to add an image:</a:t>
            </a:r>
          </a:p>
          <a:p>
            <a:pPr marL="171450" indent="-171450">
              <a:buFontTx/>
              <a:buChar char="-"/>
            </a:pPr>
            <a:r>
              <a:rPr lang="en-US" sz="1100" dirty="0"/>
              <a:t>Click on the icon inside the image placeholder</a:t>
            </a:r>
          </a:p>
          <a:p>
            <a:pPr marL="171450" indent="-171450">
              <a:buFontTx/>
              <a:buChar char="-"/>
            </a:pPr>
            <a:r>
              <a:rPr lang="en-US" sz="1100" dirty="0"/>
              <a:t>Select the image you want to use from your computer</a:t>
            </a:r>
          </a:p>
          <a:p>
            <a:pPr marL="171450" indent="-171450">
              <a:buFontTx/>
              <a:buChar char="-"/>
            </a:pPr>
            <a:r>
              <a:rPr lang="en-US" sz="1100" dirty="0"/>
              <a:t>Click “Open”</a:t>
            </a:r>
          </a:p>
          <a:p>
            <a:pPr marL="171450" indent="-171450">
              <a:buFontTx/>
              <a:buChar char="-"/>
            </a:pPr>
            <a:r>
              <a:rPr lang="en-US" sz="1100" dirty="0"/>
              <a:t>Adjust or crop the image if necessary by using the button “Crop” in the top ribbon.</a:t>
            </a:r>
          </a:p>
          <a:p>
            <a:pPr marL="171450" indent="-171450">
              <a:buFontTx/>
              <a:buChar char="-"/>
            </a:pPr>
            <a:endParaRPr lang="en-US" sz="1100" dirty="0"/>
          </a:p>
          <a:p>
            <a:pPr marL="0" indent="0">
              <a:buFontTx/>
              <a:buNone/>
            </a:pPr>
            <a:endParaRPr lang="en-US" sz="1100" dirty="0"/>
          </a:p>
          <a:p>
            <a:endParaRPr lang="en-US" sz="1100" dirty="0"/>
          </a:p>
          <a:p>
            <a:endParaRPr lang="en-US" sz="1100" dirty="0"/>
          </a:p>
          <a:p>
            <a:r>
              <a:rPr lang="en-US" sz="1100" b="1" dirty="0"/>
              <a:t>Add Alt Text or mark as decorative:</a:t>
            </a:r>
          </a:p>
          <a:p>
            <a:pPr marL="171450" indent="-171450">
              <a:buFontTx/>
              <a:buChar char="-"/>
            </a:pPr>
            <a:r>
              <a:rPr lang="en-US" sz="1100" dirty="0"/>
              <a:t>Right click on the image and select “View Alt Text”.</a:t>
            </a:r>
          </a:p>
          <a:p>
            <a:pPr marL="171450" indent="-171450">
              <a:buFontTx/>
              <a:buChar char="-"/>
            </a:pPr>
            <a:r>
              <a:rPr lang="en-US" sz="1100" dirty="0"/>
              <a:t>Type in the blank field that appears on the right of the slide</a:t>
            </a:r>
          </a:p>
          <a:p>
            <a:pPr marL="171450" indent="-171450">
              <a:buFontTx/>
              <a:buChar char="-"/>
            </a:pPr>
            <a:r>
              <a:rPr lang="en-US" sz="1100" dirty="0"/>
              <a:t>If Alt Text isn’t relevant, tick the box to “Mark element as decorative”</a:t>
            </a:r>
          </a:p>
        </p:txBody>
      </p:sp>
      <p:sp>
        <p:nvSpPr>
          <p:cNvPr id="5" name="Date Placeholder 1">
            <a:extLst>
              <a:ext uri="{FF2B5EF4-FFF2-40B4-BE49-F238E27FC236}">
                <a16:creationId xmlns:a16="http://schemas.microsoft.com/office/drawing/2014/main" id="{3EFBD84C-C1DB-D752-B1E0-1F750781866A}"/>
              </a:ext>
            </a:extLst>
          </p:cNvPr>
          <p:cNvSpPr>
            <a:spLocks noGrp="1"/>
          </p:cNvSpPr>
          <p:nvPr>
            <p:ph type="dt" sz="half" idx="24"/>
          </p:nvPr>
        </p:nvSpPr>
        <p:spPr>
          <a:xfrm>
            <a:off x="6135974" y="4827335"/>
            <a:ext cx="1626918" cy="166629"/>
          </a:xfrm>
        </p:spPr>
        <p:txBody>
          <a:bodyPr/>
          <a:lstStyle>
            <a:lvl1pPr algn="ctr">
              <a:defRPr/>
            </a:lvl1pPr>
          </a:lstStyle>
          <a:p>
            <a:fld id="{989D2E2A-C60E-4818-A62A-6494C69BB036}" type="datetime1">
              <a:rPr lang="en-US" smtClean="0"/>
              <a:t>11/4/2024</a:t>
            </a:fld>
            <a:endParaRPr lang="en-US"/>
          </a:p>
        </p:txBody>
      </p:sp>
      <p:pic>
        <p:nvPicPr>
          <p:cNvPr id="19" name="Picture 18" descr="A picture containing text, design&#10;&#10;Description automatically generated">
            <a:extLst>
              <a:ext uri="{FF2B5EF4-FFF2-40B4-BE49-F238E27FC236}">
                <a16:creationId xmlns:a16="http://schemas.microsoft.com/office/drawing/2014/main" id="{26713790-E152-B95B-2524-D60DA3D335F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16503" y="5631571"/>
            <a:ext cx="522697" cy="733227"/>
          </a:xfrm>
          <a:prstGeom prst="rect">
            <a:avLst/>
          </a:prstGeom>
        </p:spPr>
      </p:pic>
      <p:sp>
        <p:nvSpPr>
          <p:cNvPr id="10" name="TextBox 9">
            <a:extLst>
              <a:ext uri="{FF2B5EF4-FFF2-40B4-BE49-F238E27FC236}">
                <a16:creationId xmlns:a16="http://schemas.microsoft.com/office/drawing/2014/main" id="{988D3FEA-FD9E-8042-1FFC-C259AAE6E0B4}"/>
              </a:ext>
            </a:extLst>
          </p:cNvPr>
          <p:cNvSpPr txBox="1"/>
          <p:nvPr userDrawn="1"/>
        </p:nvSpPr>
        <p:spPr>
          <a:xfrm>
            <a:off x="2390568" y="5618210"/>
            <a:ext cx="5802084" cy="769441"/>
          </a:xfrm>
          <a:prstGeom prst="rect">
            <a:avLst/>
          </a:prstGeom>
          <a:solidFill>
            <a:srgbClr val="F4F2F6"/>
          </a:solidFill>
        </p:spPr>
        <p:txBody>
          <a:bodyPr wrap="square" rtlCol="0">
            <a:spAutoFit/>
          </a:bodyPr>
          <a:lstStyle/>
          <a:p>
            <a:r>
              <a:rPr lang="en-US" sz="1100" b="1" dirty="0"/>
              <a:t>How to change date format:</a:t>
            </a:r>
          </a:p>
          <a:p>
            <a:pPr marL="285750" indent="-285750">
              <a:buFontTx/>
              <a:buChar char="-"/>
            </a:pPr>
            <a:r>
              <a:rPr lang="en-US" sz="1100" dirty="0"/>
              <a:t>Go to the “Insert” tab in the top ribbon</a:t>
            </a:r>
          </a:p>
          <a:p>
            <a:pPr marL="285750" indent="-285750">
              <a:buFontTx/>
              <a:buChar char="-"/>
            </a:pPr>
            <a:r>
              <a:rPr lang="en-US" sz="1100" dirty="0"/>
              <a:t>Click on “Header &amp; Footer”</a:t>
            </a:r>
          </a:p>
          <a:p>
            <a:pPr marL="285750" indent="-285750">
              <a:buFontTx/>
              <a:buChar char="-"/>
            </a:pPr>
            <a:r>
              <a:rPr lang="en-US" sz="1100" dirty="0"/>
              <a:t>Choose the desired date format from the dropdown and save your changes</a:t>
            </a:r>
          </a:p>
        </p:txBody>
      </p:sp>
      <p:cxnSp>
        <p:nvCxnSpPr>
          <p:cNvPr id="4" name="Straight Arrow Connector 3">
            <a:extLst>
              <a:ext uri="{FF2B5EF4-FFF2-40B4-BE49-F238E27FC236}">
                <a16:creationId xmlns:a16="http://schemas.microsoft.com/office/drawing/2014/main" id="{D54BFFA5-AAC6-D700-72EE-2DAE1F3EC702}"/>
              </a:ext>
            </a:extLst>
          </p:cNvPr>
          <p:cNvCxnSpPr>
            <a:cxnSpLocks/>
          </p:cNvCxnSpPr>
          <p:nvPr userDrawn="1"/>
        </p:nvCxnSpPr>
        <p:spPr>
          <a:xfrm flipV="1">
            <a:off x="6963618" y="5236845"/>
            <a:ext cx="0" cy="3253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13" name="Logo">
            <a:extLst>
              <a:ext uri="{FF2B5EF4-FFF2-40B4-BE49-F238E27FC236}">
                <a16:creationId xmlns:a16="http://schemas.microsoft.com/office/drawing/2014/main" id="{9EDD880A-DFFE-4F0B-ACE0-49E81EAC5C57}"/>
              </a:ext>
            </a:extLst>
          </p:cNvPr>
          <p:cNvGrpSpPr>
            <a:grpSpLocks noChangeAspect="1"/>
          </p:cNvGrpSpPr>
          <p:nvPr userDrawn="1"/>
        </p:nvGrpSpPr>
        <p:grpSpPr>
          <a:xfrm>
            <a:off x="6538112" y="387185"/>
            <a:ext cx="851011" cy="219091"/>
            <a:chOff x="4767702" y="-472136"/>
            <a:chExt cx="745525" cy="191931"/>
          </a:xfrm>
          <a:solidFill>
            <a:srgbClr val="FFFFFF"/>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a:p>
          </p:txBody>
        </p:sp>
      </p:grpSp>
      <p:sp>
        <p:nvSpPr>
          <p:cNvPr id="7" name="Footer Placeholder 6">
            <a:extLst>
              <a:ext uri="{FF2B5EF4-FFF2-40B4-BE49-F238E27FC236}">
                <a16:creationId xmlns:a16="http://schemas.microsoft.com/office/drawing/2014/main" id="{F48F7ED7-7ACD-AADF-A14B-9A6FA8B8EE42}"/>
              </a:ext>
            </a:extLst>
          </p:cNvPr>
          <p:cNvSpPr>
            <a:spLocks noGrp="1"/>
          </p:cNvSpPr>
          <p:nvPr>
            <p:ph type="ftr" sz="quarter" idx="11"/>
          </p:nvPr>
        </p:nvSpPr>
        <p:spPr>
          <a:xfrm>
            <a:off x="1671799" y="6581613"/>
            <a:ext cx="4480560" cy="166630"/>
          </a:xfrm>
        </p:spPr>
        <p:txBody>
          <a:bodyPr/>
          <a:lstStyle/>
          <a:p>
            <a:endParaRPr lang="en-US" dirty="0"/>
          </a:p>
        </p:txBody>
      </p:sp>
      <p:sp>
        <p:nvSpPr>
          <p:cNvPr id="9" name="Slide Number Placeholder 7">
            <a:extLst>
              <a:ext uri="{FF2B5EF4-FFF2-40B4-BE49-F238E27FC236}">
                <a16:creationId xmlns:a16="http://schemas.microsoft.com/office/drawing/2014/main" id="{43491619-034C-EC61-0739-E7F893EE2DF7}"/>
              </a:ext>
            </a:extLst>
          </p:cNvPr>
          <p:cNvSpPr>
            <a:spLocks noGrp="1"/>
          </p:cNvSpPr>
          <p:nvPr>
            <p:ph type="sldNum" sz="quarter" idx="12"/>
          </p:nvPr>
        </p:nvSpPr>
        <p:spPr>
          <a:xfrm>
            <a:off x="8336226" y="6542500"/>
            <a:ext cx="476250" cy="205743"/>
          </a:xfrm>
        </p:spPr>
        <p:txBody>
          <a:bodyPr/>
          <a:lstStyle/>
          <a:p>
            <a:fld id="{6B54B0F7-55DD-40D6-B7F4-70B586885C0B}" type="slidenum">
              <a:rPr lang="en-US" smtClean="0"/>
              <a:pPr/>
              <a:t>‹#›</a:t>
            </a:fld>
            <a:endParaRPr lang="en-US" dirty="0"/>
          </a:p>
        </p:txBody>
      </p:sp>
    </p:spTree>
    <p:extLst>
      <p:ext uri="{BB962C8B-B14F-4D97-AF65-F5344CB8AC3E}">
        <p14:creationId xmlns:p14="http://schemas.microsoft.com/office/powerpoint/2010/main" val="17830195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Dark)">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E4174-1212-A5FD-D6D7-7B66CE6E137F}"/>
              </a:ext>
            </a:extLst>
          </p:cNvPr>
          <p:cNvSpPr>
            <a:spLocks noGrp="1"/>
          </p:cNvSpPr>
          <p:nvPr>
            <p:ph type="title"/>
          </p:nvPr>
        </p:nvSpPr>
        <p:spPr>
          <a:xfrm>
            <a:off x="5087572" y="1442763"/>
            <a:ext cx="3712306" cy="1263859"/>
          </a:xfrm>
        </p:spPr>
        <p:txBody>
          <a:bodyPr anchor="b"/>
          <a:lstStyle>
            <a:lvl1pPr algn="ctr">
              <a:defRPr sz="3000">
                <a:solidFill>
                  <a:schemeClr val="bg1"/>
                </a:solidFill>
              </a:defRPr>
            </a:lvl1pPr>
          </a:lstStyle>
          <a:p>
            <a:r>
              <a:rPr lang="en-US"/>
              <a:t>Click to edit Master title style</a:t>
            </a:r>
          </a:p>
        </p:txBody>
      </p:sp>
      <p:sp>
        <p:nvSpPr>
          <p:cNvPr id="22" name="Text Placeholder 1">
            <a:extLst>
              <a:ext uri="{FF2B5EF4-FFF2-40B4-BE49-F238E27FC236}">
                <a16:creationId xmlns:a16="http://schemas.microsoft.com/office/drawing/2014/main" id="{C4763866-3F61-4A13-9CE8-9A542B41F4FC}"/>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dirty="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3" name="Text Placeholder 2">
            <a:extLst>
              <a:ext uri="{FF2B5EF4-FFF2-40B4-BE49-F238E27FC236}">
                <a16:creationId xmlns:a16="http://schemas.microsoft.com/office/drawing/2014/main" id="{7A2D6EFB-94B5-487C-A9CF-03E9B187D679}"/>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400" b="0" i="0" kern="1200" dirty="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5" name="Date Placeholder 1">
            <a:extLst>
              <a:ext uri="{FF2B5EF4-FFF2-40B4-BE49-F238E27FC236}">
                <a16:creationId xmlns:a16="http://schemas.microsoft.com/office/drawing/2014/main" id="{EEE24E6D-4EF1-5A88-14F5-A64B56EAFFD0}"/>
              </a:ext>
            </a:extLst>
          </p:cNvPr>
          <p:cNvSpPr>
            <a:spLocks noGrp="1"/>
          </p:cNvSpPr>
          <p:nvPr>
            <p:ph type="dt" sz="half" idx="24"/>
          </p:nvPr>
        </p:nvSpPr>
        <p:spPr>
          <a:xfrm>
            <a:off x="6135974" y="4827335"/>
            <a:ext cx="1626918" cy="166629"/>
          </a:xfrm>
        </p:spPr>
        <p:txBody>
          <a:bodyPr/>
          <a:lstStyle>
            <a:lvl1pPr algn="ctr">
              <a:defRPr>
                <a:solidFill>
                  <a:schemeClr val="bg1"/>
                </a:solidFill>
              </a:defRPr>
            </a:lvl1pPr>
          </a:lstStyle>
          <a:p>
            <a:fld id="{D11E6D14-D4FE-4252-BA1D-C1DEACF7392C}" type="datetime1">
              <a:rPr lang="en-US" smtClean="0"/>
              <a:t>11/4/2024</a:t>
            </a:fld>
            <a:endParaRPr lang="en-US"/>
          </a:p>
        </p:txBody>
      </p:sp>
      <p:pic>
        <p:nvPicPr>
          <p:cNvPr id="8" name="Picture 7">
            <a:extLst>
              <a:ext uri="{FF2B5EF4-FFF2-40B4-BE49-F238E27FC236}">
                <a16:creationId xmlns:a16="http://schemas.microsoft.com/office/drawing/2014/main" id="{026984F9-B184-339C-6165-DF2D8F7B1535}"/>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2169241" y="2514968"/>
            <a:ext cx="307086" cy="622046"/>
          </a:xfrm>
          <a:prstGeom prst="rect">
            <a:avLst/>
          </a:prstGeom>
        </p:spPr>
      </p:pic>
      <p:sp>
        <p:nvSpPr>
          <p:cNvPr id="16" name="Espace réservé du graphique SmartArt 18">
            <a:extLst>
              <a:ext uri="{FF2B5EF4-FFF2-40B4-BE49-F238E27FC236}">
                <a16:creationId xmlns:a16="http://schemas.microsoft.com/office/drawing/2014/main" id="{E04644FF-725F-4770-81BC-F016774228AE}"/>
              </a:ext>
              <a:ext uri="{C183D7F6-B498-43B3-948B-1728B52AA6E4}">
                <adec:decorative xmlns:adec="http://schemas.microsoft.com/office/drawing/2017/decorative" val="1"/>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a:t>Click icon to add SmartArt graphic</a:t>
            </a:r>
          </a:p>
        </p:txBody>
      </p:sp>
      <p:sp>
        <p:nvSpPr>
          <p:cNvPr id="37" name="Picture Placeholder 1">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noProof="0"/>
              <a:t>Click icon to add picture</a:t>
            </a:r>
          </a:p>
        </p:txBody>
      </p:sp>
      <p:sp>
        <p:nvSpPr>
          <p:cNvPr id="11" name="Espace réservé du graphique SmartArt 19">
            <a:extLst>
              <a:ext uri="{FF2B5EF4-FFF2-40B4-BE49-F238E27FC236}">
                <a16:creationId xmlns:a16="http://schemas.microsoft.com/office/drawing/2014/main" id="{540F3744-EAB0-48D1-B7AE-720C8628C071}"/>
              </a:ext>
              <a:ext uri="{C183D7F6-B498-43B3-948B-1728B52AA6E4}">
                <adec:decorative xmlns:adec="http://schemas.microsoft.com/office/drawing/2017/decorative" val="1"/>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a:t>Click icon to add SmartArt graphic</a:t>
            </a:r>
          </a:p>
        </p:txBody>
      </p:sp>
      <p:cxnSp>
        <p:nvCxnSpPr>
          <p:cNvPr id="6" name="Straight Arrow Connector 1">
            <a:extLst>
              <a:ext uri="{FF2B5EF4-FFF2-40B4-BE49-F238E27FC236}">
                <a16:creationId xmlns:a16="http://schemas.microsoft.com/office/drawing/2014/main" id="{99D8AD53-2E55-0829-7091-418B802B405B}"/>
              </a:ext>
            </a:extLst>
          </p:cNvPr>
          <p:cNvCxnSpPr>
            <a:cxnSpLocks/>
          </p:cNvCxnSpPr>
          <p:nvPr userDrawn="1"/>
        </p:nvCxnSpPr>
        <p:spPr>
          <a:xfrm>
            <a:off x="-556260" y="160020"/>
            <a:ext cx="49900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TextBox 5">
            <a:extLst>
              <a:ext uri="{FF2B5EF4-FFF2-40B4-BE49-F238E27FC236}">
                <a16:creationId xmlns:a16="http://schemas.microsoft.com/office/drawing/2014/main" id="{628EDFD9-5DD7-F7AA-09B4-BE8D34F712A6}"/>
              </a:ext>
            </a:extLst>
          </p:cNvPr>
          <p:cNvSpPr txBox="1"/>
          <p:nvPr userDrawn="1"/>
        </p:nvSpPr>
        <p:spPr>
          <a:xfrm>
            <a:off x="-2436695" y="45636"/>
            <a:ext cx="1786192" cy="5678478"/>
          </a:xfrm>
          <a:prstGeom prst="rect">
            <a:avLst/>
          </a:prstGeom>
          <a:solidFill>
            <a:srgbClr val="F4F2F6"/>
          </a:solidFill>
        </p:spPr>
        <p:txBody>
          <a:bodyPr wrap="square" rtlCol="0">
            <a:spAutoFit/>
          </a:bodyPr>
          <a:lstStyle/>
          <a:p>
            <a:r>
              <a:rPr lang="en-US" sz="1100" b="1" dirty="0"/>
              <a:t>How to add an image:</a:t>
            </a:r>
          </a:p>
          <a:p>
            <a:pPr marL="171450" indent="-171450">
              <a:buFontTx/>
              <a:buChar char="-"/>
            </a:pPr>
            <a:r>
              <a:rPr lang="en-US" sz="1100" dirty="0"/>
              <a:t>Click on the icon inside the image placeholder</a:t>
            </a:r>
          </a:p>
          <a:p>
            <a:pPr marL="171450" indent="-171450">
              <a:buFontTx/>
              <a:buChar char="-"/>
            </a:pPr>
            <a:r>
              <a:rPr lang="en-US" sz="1100" dirty="0"/>
              <a:t>Select the image you want to use from your computer</a:t>
            </a:r>
          </a:p>
          <a:p>
            <a:pPr marL="171450" indent="-171450">
              <a:buFontTx/>
              <a:buChar char="-"/>
            </a:pPr>
            <a:r>
              <a:rPr lang="en-US" sz="1100" dirty="0"/>
              <a:t>Click “Open”</a:t>
            </a:r>
          </a:p>
          <a:p>
            <a:pPr marL="171450" indent="-171450">
              <a:buFontTx/>
              <a:buChar char="-"/>
            </a:pPr>
            <a:r>
              <a:rPr lang="en-US" sz="1100" dirty="0"/>
              <a:t>Adjust or crop the image if necessary by using the button “Crop” in the top ribbon.</a:t>
            </a:r>
          </a:p>
          <a:p>
            <a:pPr marL="171450" indent="-171450">
              <a:buFontTx/>
              <a:buChar char="-"/>
            </a:pPr>
            <a:endParaRPr lang="en-US" sz="1100" dirty="0"/>
          </a:p>
          <a:p>
            <a:pPr marL="0" indent="0">
              <a:buFontTx/>
              <a:buNone/>
            </a:pPr>
            <a:endParaRPr lang="en-US" sz="1100" dirty="0"/>
          </a:p>
          <a:p>
            <a:endParaRPr lang="en-US" sz="1100" dirty="0"/>
          </a:p>
          <a:p>
            <a:endParaRPr lang="en-US" sz="1100" dirty="0"/>
          </a:p>
          <a:p>
            <a:r>
              <a:rPr lang="en-US" sz="1100" b="1" dirty="0"/>
              <a:t>Add Alt Text or mark as decorative:</a:t>
            </a:r>
          </a:p>
          <a:p>
            <a:pPr marL="171450" indent="-171450">
              <a:buFontTx/>
              <a:buChar char="-"/>
            </a:pPr>
            <a:r>
              <a:rPr lang="en-US" sz="1100" dirty="0"/>
              <a:t>Right click on the image and select “View Alt Text”.</a:t>
            </a:r>
          </a:p>
          <a:p>
            <a:pPr marL="171450" indent="-171450">
              <a:buFontTx/>
              <a:buChar char="-"/>
            </a:pPr>
            <a:r>
              <a:rPr lang="en-US" sz="1100" dirty="0"/>
              <a:t>Type in the blank field that appears on the right of the slide</a:t>
            </a:r>
          </a:p>
          <a:p>
            <a:pPr marL="171450" indent="-171450">
              <a:buFontTx/>
              <a:buChar char="-"/>
            </a:pPr>
            <a:r>
              <a:rPr lang="en-US" sz="1100" dirty="0"/>
              <a:t>If Alt Text isn’t relevant, tick the box to “Mark element as decorative”</a:t>
            </a:r>
          </a:p>
        </p:txBody>
      </p:sp>
      <p:grpSp>
        <p:nvGrpSpPr>
          <p:cNvPr id="13" name="Logo">
            <a:extLst>
              <a:ext uri="{FF2B5EF4-FFF2-40B4-BE49-F238E27FC236}">
                <a16:creationId xmlns:a16="http://schemas.microsoft.com/office/drawing/2014/main" id="{9EDD880A-DFFE-4F0B-ACE0-49E81EAC5C57}"/>
              </a:ext>
            </a:extLst>
          </p:cNvPr>
          <p:cNvGrpSpPr>
            <a:grpSpLocks noChangeAspect="1"/>
          </p:cNvGrpSpPr>
          <p:nvPr userDrawn="1"/>
        </p:nvGrpSpPr>
        <p:grpSpPr>
          <a:xfrm>
            <a:off x="6518220" y="387185"/>
            <a:ext cx="851011" cy="219091"/>
            <a:chOff x="4767702" y="-472136"/>
            <a:chExt cx="745525" cy="191931"/>
          </a:xfrm>
          <a:solidFill>
            <a:schemeClr val="bg1"/>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a:p>
          </p:txBody>
        </p:sp>
      </p:grpSp>
      <p:sp>
        <p:nvSpPr>
          <p:cNvPr id="3" name="Footer Placeholder 6">
            <a:extLst>
              <a:ext uri="{FF2B5EF4-FFF2-40B4-BE49-F238E27FC236}">
                <a16:creationId xmlns:a16="http://schemas.microsoft.com/office/drawing/2014/main" id="{AC2E5082-385C-1F27-CD35-2D68D3BA75CB}"/>
              </a:ext>
            </a:extLst>
          </p:cNvPr>
          <p:cNvSpPr>
            <a:spLocks noGrp="1"/>
          </p:cNvSpPr>
          <p:nvPr>
            <p:ph type="ftr" sz="quarter" idx="11"/>
          </p:nvPr>
        </p:nvSpPr>
        <p:spPr>
          <a:xfrm>
            <a:off x="1671799" y="5400000"/>
            <a:ext cx="4480560" cy="166630"/>
          </a:xfrm>
        </p:spPr>
        <p:txBody>
          <a:bodyPr/>
          <a:lstStyle/>
          <a:p>
            <a:endParaRPr lang="en-US" dirty="0"/>
          </a:p>
        </p:txBody>
      </p:sp>
      <p:sp>
        <p:nvSpPr>
          <p:cNvPr id="4" name="Slide Number Placeholder 7">
            <a:extLst>
              <a:ext uri="{FF2B5EF4-FFF2-40B4-BE49-F238E27FC236}">
                <a16:creationId xmlns:a16="http://schemas.microsoft.com/office/drawing/2014/main" id="{51F689D1-40FA-26C5-AC17-784ADFE50757}"/>
              </a:ext>
            </a:extLst>
          </p:cNvPr>
          <p:cNvSpPr>
            <a:spLocks noGrp="1"/>
          </p:cNvSpPr>
          <p:nvPr>
            <p:ph type="sldNum" sz="quarter" idx="12"/>
          </p:nvPr>
        </p:nvSpPr>
        <p:spPr>
          <a:xfrm>
            <a:off x="8336226" y="5400000"/>
            <a:ext cx="476250" cy="205743"/>
          </a:xfrm>
        </p:spPr>
        <p:txBody>
          <a:bodyPr/>
          <a:lstStyle/>
          <a:p>
            <a:fld id="{6B54B0F7-55DD-40D6-B7F4-70B586885C0B}" type="slidenum">
              <a:rPr lang="en-US" smtClean="0"/>
              <a:pPr/>
              <a:t>‹#›</a:t>
            </a:fld>
            <a:endParaRPr lang="en-US" dirty="0"/>
          </a:p>
        </p:txBody>
      </p:sp>
    </p:spTree>
    <p:extLst>
      <p:ext uri="{BB962C8B-B14F-4D97-AF65-F5344CB8AC3E}">
        <p14:creationId xmlns:p14="http://schemas.microsoft.com/office/powerpoint/2010/main" val="16044908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able of Contents with Visual">
    <p:bg>
      <p:bgRef idx="1001">
        <a:schemeClr val="bg1"/>
      </p:bgRef>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06AD566-8583-4475-A096-A17760443149}"/>
              </a:ext>
            </a:extLst>
          </p:cNvPr>
          <p:cNvSpPr>
            <a:spLocks noGrp="1"/>
          </p:cNvSpPr>
          <p:nvPr>
            <p:ph type="title"/>
          </p:nvPr>
        </p:nvSpPr>
        <p:spPr>
          <a:xfrm>
            <a:off x="331200" y="289130"/>
            <a:ext cx="3548792" cy="720000"/>
          </a:xfrm>
        </p:spPr>
        <p:txBody>
          <a:bodyPr/>
          <a:lstStyle/>
          <a:p>
            <a:r>
              <a:rPr lang="en-US"/>
              <a:t>Click to edit Master title style</a:t>
            </a:r>
            <a:endParaRPr lang="en-US" dirty="0"/>
          </a:p>
        </p:txBody>
      </p:sp>
      <p:sp>
        <p:nvSpPr>
          <p:cNvPr id="13" name="Text placeholder 0">
            <a:extLst>
              <a:ext uri="{FF2B5EF4-FFF2-40B4-BE49-F238E27FC236}">
                <a16:creationId xmlns:a16="http://schemas.microsoft.com/office/drawing/2014/main" id="{33DFCED8-0EB4-4E57-BDC7-7349EFC7B907}"/>
              </a:ext>
            </a:extLst>
          </p:cNvPr>
          <p:cNvSpPr>
            <a:spLocks noGrp="1"/>
          </p:cNvSpPr>
          <p:nvPr>
            <p:ph type="body" sz="quarter" idx="26" hasCustomPrompt="1"/>
          </p:nvPr>
        </p:nvSpPr>
        <p:spPr>
          <a:xfrm>
            <a:off x="331523" y="1470113"/>
            <a:ext cx="388464" cy="422480"/>
          </a:xfrm>
        </p:spPr>
        <p:txBody>
          <a:bodyPr/>
          <a:lstStyle>
            <a:lvl1pPr>
              <a:lnSpc>
                <a:spcPct val="90000"/>
              </a:lnSpc>
              <a:spcBef>
                <a:spcPts val="600"/>
              </a:spcBef>
              <a:defRPr lang="en-US" sz="20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50" name="Text placeholder 1">
            <a:extLst>
              <a:ext uri="{FF2B5EF4-FFF2-40B4-BE49-F238E27FC236}">
                <a16:creationId xmlns:a16="http://schemas.microsoft.com/office/drawing/2014/main" id="{591A3E6F-3476-47ED-8C55-9EBB33F42A52}"/>
              </a:ext>
            </a:extLst>
          </p:cNvPr>
          <p:cNvSpPr>
            <a:spLocks noGrp="1"/>
          </p:cNvSpPr>
          <p:nvPr>
            <p:ph type="body" sz="quarter" idx="73"/>
          </p:nvPr>
        </p:nvSpPr>
        <p:spPr>
          <a:xfrm>
            <a:off x="892771" y="1468492"/>
            <a:ext cx="2987221" cy="242482"/>
          </a:xfrm>
        </p:spPr>
        <p:txBody>
          <a:bodyPr/>
          <a:lstStyle>
            <a:lvl1pPr>
              <a:lnSpc>
                <a:spcPct val="90000"/>
              </a:lnSpc>
              <a:spcBef>
                <a:spcPts val="600"/>
              </a:spcBef>
              <a:defRPr sz="20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20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41" name="Text placeholder 2">
            <a:extLst>
              <a:ext uri="{FF2B5EF4-FFF2-40B4-BE49-F238E27FC236}">
                <a16:creationId xmlns:a16="http://schemas.microsoft.com/office/drawing/2014/main" id="{8AFC591C-8E4C-4797-84E6-9ACB86CA6964}"/>
              </a:ext>
            </a:extLst>
          </p:cNvPr>
          <p:cNvSpPr>
            <a:spLocks noGrp="1"/>
          </p:cNvSpPr>
          <p:nvPr>
            <p:ph type="body" sz="quarter" idx="64"/>
          </p:nvPr>
        </p:nvSpPr>
        <p:spPr>
          <a:xfrm>
            <a:off x="893659" y="1733550"/>
            <a:ext cx="2987221" cy="154434"/>
          </a:xfrm>
        </p:spPr>
        <p:txBody>
          <a:bodyPr/>
          <a:lstStyle>
            <a:lvl1pPr>
              <a:lnSpc>
                <a:spcPct val="90000"/>
              </a:lnSpc>
              <a:spcBef>
                <a:spcPts val="600"/>
              </a:spcBef>
              <a:defRPr sz="1400" b="0" i="1"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400" b="0" i="1"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4" name="Text placeholder 3">
            <a:extLst>
              <a:ext uri="{FF2B5EF4-FFF2-40B4-BE49-F238E27FC236}">
                <a16:creationId xmlns:a16="http://schemas.microsoft.com/office/drawing/2014/main" id="{97091393-5B32-4687-B23A-7838A2A25A2C}"/>
              </a:ext>
            </a:extLst>
          </p:cNvPr>
          <p:cNvSpPr>
            <a:spLocks noGrp="1"/>
          </p:cNvSpPr>
          <p:nvPr>
            <p:ph type="body" sz="quarter" idx="82" hasCustomPrompt="1"/>
          </p:nvPr>
        </p:nvSpPr>
        <p:spPr>
          <a:xfrm>
            <a:off x="331523" y="2064574"/>
            <a:ext cx="388464" cy="422480"/>
          </a:xfrm>
        </p:spPr>
        <p:txBody>
          <a:bodyPr/>
          <a:lstStyle>
            <a:lvl1pPr>
              <a:lnSpc>
                <a:spcPct val="90000"/>
              </a:lnSpc>
              <a:spcBef>
                <a:spcPts val="600"/>
              </a:spcBef>
              <a:defRPr lang="en-US" sz="20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7" name="Text placeholder 4">
            <a:extLst>
              <a:ext uri="{FF2B5EF4-FFF2-40B4-BE49-F238E27FC236}">
                <a16:creationId xmlns:a16="http://schemas.microsoft.com/office/drawing/2014/main" id="{4EFDD7E2-57EF-47B5-AF8A-BF6D20E10C47}"/>
              </a:ext>
            </a:extLst>
          </p:cNvPr>
          <p:cNvSpPr>
            <a:spLocks noGrp="1"/>
          </p:cNvSpPr>
          <p:nvPr>
            <p:ph type="body" sz="quarter" idx="84"/>
          </p:nvPr>
        </p:nvSpPr>
        <p:spPr>
          <a:xfrm>
            <a:off x="892771" y="2062953"/>
            <a:ext cx="2987221" cy="242482"/>
          </a:xfrm>
        </p:spPr>
        <p:txBody>
          <a:bodyPr/>
          <a:lstStyle>
            <a:lvl1pPr>
              <a:lnSpc>
                <a:spcPct val="90000"/>
              </a:lnSpc>
              <a:spcBef>
                <a:spcPts val="600"/>
              </a:spcBef>
              <a:defRPr sz="20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20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6" name="Text placeholder 5">
            <a:extLst>
              <a:ext uri="{FF2B5EF4-FFF2-40B4-BE49-F238E27FC236}">
                <a16:creationId xmlns:a16="http://schemas.microsoft.com/office/drawing/2014/main" id="{78A45169-55E0-4EE5-8CBA-8768DBF2F544}"/>
              </a:ext>
            </a:extLst>
          </p:cNvPr>
          <p:cNvSpPr>
            <a:spLocks noGrp="1"/>
          </p:cNvSpPr>
          <p:nvPr>
            <p:ph type="body" sz="quarter" idx="83"/>
          </p:nvPr>
        </p:nvSpPr>
        <p:spPr>
          <a:xfrm>
            <a:off x="893659" y="2328011"/>
            <a:ext cx="2987221" cy="154434"/>
          </a:xfrm>
        </p:spPr>
        <p:txBody>
          <a:bodyPr/>
          <a:lstStyle>
            <a:lvl1pPr>
              <a:lnSpc>
                <a:spcPct val="90000"/>
              </a:lnSpc>
              <a:spcBef>
                <a:spcPts val="600"/>
              </a:spcBef>
              <a:defRPr sz="1400" b="0" i="1"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400" b="0" i="1"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8" name="Text placeholder 6">
            <a:extLst>
              <a:ext uri="{FF2B5EF4-FFF2-40B4-BE49-F238E27FC236}">
                <a16:creationId xmlns:a16="http://schemas.microsoft.com/office/drawing/2014/main" id="{075F6C6B-6992-47B7-BC49-F4AC1EE38A88}"/>
              </a:ext>
            </a:extLst>
          </p:cNvPr>
          <p:cNvSpPr>
            <a:spLocks noGrp="1"/>
          </p:cNvSpPr>
          <p:nvPr>
            <p:ph type="body" sz="quarter" idx="85" hasCustomPrompt="1"/>
          </p:nvPr>
        </p:nvSpPr>
        <p:spPr>
          <a:xfrm>
            <a:off x="331523" y="2659035"/>
            <a:ext cx="388464" cy="422480"/>
          </a:xfrm>
        </p:spPr>
        <p:txBody>
          <a:bodyPr/>
          <a:lstStyle>
            <a:lvl1pPr>
              <a:lnSpc>
                <a:spcPct val="90000"/>
              </a:lnSpc>
              <a:spcBef>
                <a:spcPts val="600"/>
              </a:spcBef>
              <a:defRPr lang="en-US" sz="20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30" name="Text placeholder 7">
            <a:extLst>
              <a:ext uri="{FF2B5EF4-FFF2-40B4-BE49-F238E27FC236}">
                <a16:creationId xmlns:a16="http://schemas.microsoft.com/office/drawing/2014/main" id="{599CCF3B-6B06-4CAD-8825-545E17FF2ACF}"/>
              </a:ext>
            </a:extLst>
          </p:cNvPr>
          <p:cNvSpPr>
            <a:spLocks noGrp="1"/>
          </p:cNvSpPr>
          <p:nvPr>
            <p:ph type="body" sz="quarter" idx="87"/>
          </p:nvPr>
        </p:nvSpPr>
        <p:spPr>
          <a:xfrm>
            <a:off x="892771" y="2657414"/>
            <a:ext cx="2987221" cy="242482"/>
          </a:xfrm>
        </p:spPr>
        <p:txBody>
          <a:bodyPr/>
          <a:lstStyle>
            <a:lvl1pPr>
              <a:lnSpc>
                <a:spcPct val="90000"/>
              </a:lnSpc>
              <a:spcBef>
                <a:spcPts val="600"/>
              </a:spcBef>
              <a:defRPr sz="20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20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9" name="Text placeholder 8">
            <a:extLst>
              <a:ext uri="{FF2B5EF4-FFF2-40B4-BE49-F238E27FC236}">
                <a16:creationId xmlns:a16="http://schemas.microsoft.com/office/drawing/2014/main" id="{41B2844B-42C8-4FB2-BA00-4038766A4A1D}"/>
              </a:ext>
            </a:extLst>
          </p:cNvPr>
          <p:cNvSpPr>
            <a:spLocks noGrp="1"/>
          </p:cNvSpPr>
          <p:nvPr>
            <p:ph type="body" sz="quarter" idx="86"/>
          </p:nvPr>
        </p:nvSpPr>
        <p:spPr>
          <a:xfrm>
            <a:off x="893659" y="2922472"/>
            <a:ext cx="2987221" cy="154434"/>
          </a:xfrm>
        </p:spPr>
        <p:txBody>
          <a:bodyPr/>
          <a:lstStyle>
            <a:lvl1pPr>
              <a:lnSpc>
                <a:spcPct val="90000"/>
              </a:lnSpc>
              <a:spcBef>
                <a:spcPts val="600"/>
              </a:spcBef>
              <a:defRPr sz="1400" b="0" i="1"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400" b="0" i="1"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31" name="Text placeholder 9">
            <a:extLst>
              <a:ext uri="{FF2B5EF4-FFF2-40B4-BE49-F238E27FC236}">
                <a16:creationId xmlns:a16="http://schemas.microsoft.com/office/drawing/2014/main" id="{4A758C59-C8FF-42D2-9532-27C881E50320}"/>
              </a:ext>
            </a:extLst>
          </p:cNvPr>
          <p:cNvSpPr>
            <a:spLocks noGrp="1"/>
          </p:cNvSpPr>
          <p:nvPr>
            <p:ph type="body" sz="quarter" idx="88" hasCustomPrompt="1"/>
          </p:nvPr>
        </p:nvSpPr>
        <p:spPr>
          <a:xfrm>
            <a:off x="331523" y="3254827"/>
            <a:ext cx="388464" cy="422480"/>
          </a:xfrm>
        </p:spPr>
        <p:txBody>
          <a:bodyPr/>
          <a:lstStyle>
            <a:lvl1pPr>
              <a:lnSpc>
                <a:spcPct val="90000"/>
              </a:lnSpc>
              <a:spcBef>
                <a:spcPts val="600"/>
              </a:spcBef>
              <a:defRPr lang="en-US" sz="20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33" name="Text placeholder 10">
            <a:extLst>
              <a:ext uri="{FF2B5EF4-FFF2-40B4-BE49-F238E27FC236}">
                <a16:creationId xmlns:a16="http://schemas.microsoft.com/office/drawing/2014/main" id="{930D6C4D-8511-437A-B3D5-0F9CBC93B993}"/>
              </a:ext>
            </a:extLst>
          </p:cNvPr>
          <p:cNvSpPr>
            <a:spLocks noGrp="1"/>
          </p:cNvSpPr>
          <p:nvPr>
            <p:ph type="body" sz="quarter" idx="90"/>
          </p:nvPr>
        </p:nvSpPr>
        <p:spPr>
          <a:xfrm>
            <a:off x="892771" y="3253206"/>
            <a:ext cx="2987221" cy="242482"/>
          </a:xfrm>
        </p:spPr>
        <p:txBody>
          <a:bodyPr/>
          <a:lstStyle>
            <a:lvl1pPr>
              <a:lnSpc>
                <a:spcPct val="90000"/>
              </a:lnSpc>
              <a:spcBef>
                <a:spcPts val="600"/>
              </a:spcBef>
              <a:defRPr sz="20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20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32" name="Text placeholder 11">
            <a:extLst>
              <a:ext uri="{FF2B5EF4-FFF2-40B4-BE49-F238E27FC236}">
                <a16:creationId xmlns:a16="http://schemas.microsoft.com/office/drawing/2014/main" id="{218CAD9D-594C-4262-9BE4-D19C1B8241C1}"/>
              </a:ext>
            </a:extLst>
          </p:cNvPr>
          <p:cNvSpPr>
            <a:spLocks noGrp="1"/>
          </p:cNvSpPr>
          <p:nvPr>
            <p:ph type="body" sz="quarter" idx="89"/>
          </p:nvPr>
        </p:nvSpPr>
        <p:spPr>
          <a:xfrm>
            <a:off x="893659" y="3518264"/>
            <a:ext cx="2987221" cy="154434"/>
          </a:xfrm>
        </p:spPr>
        <p:txBody>
          <a:bodyPr/>
          <a:lstStyle>
            <a:lvl1pPr>
              <a:lnSpc>
                <a:spcPct val="90000"/>
              </a:lnSpc>
              <a:spcBef>
                <a:spcPts val="600"/>
              </a:spcBef>
              <a:defRPr sz="1400" b="0" i="1"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400" b="0" i="1"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34" name="Text placeholder 12">
            <a:extLst>
              <a:ext uri="{FF2B5EF4-FFF2-40B4-BE49-F238E27FC236}">
                <a16:creationId xmlns:a16="http://schemas.microsoft.com/office/drawing/2014/main" id="{98D97654-EEEA-4D58-A2DB-CCD6CCA548FE}"/>
              </a:ext>
            </a:extLst>
          </p:cNvPr>
          <p:cNvSpPr>
            <a:spLocks noGrp="1"/>
          </p:cNvSpPr>
          <p:nvPr>
            <p:ph type="body" sz="quarter" idx="91" hasCustomPrompt="1"/>
          </p:nvPr>
        </p:nvSpPr>
        <p:spPr>
          <a:xfrm>
            <a:off x="331523" y="3848578"/>
            <a:ext cx="388464" cy="422480"/>
          </a:xfrm>
        </p:spPr>
        <p:txBody>
          <a:bodyPr/>
          <a:lstStyle>
            <a:lvl1pPr>
              <a:lnSpc>
                <a:spcPct val="90000"/>
              </a:lnSpc>
              <a:spcBef>
                <a:spcPts val="600"/>
              </a:spcBef>
              <a:defRPr lang="en-US" sz="20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36" name="Text placeholder 13">
            <a:extLst>
              <a:ext uri="{FF2B5EF4-FFF2-40B4-BE49-F238E27FC236}">
                <a16:creationId xmlns:a16="http://schemas.microsoft.com/office/drawing/2014/main" id="{09F33D73-E99B-4746-8C7A-EBD6161BCDB4}"/>
              </a:ext>
            </a:extLst>
          </p:cNvPr>
          <p:cNvSpPr>
            <a:spLocks noGrp="1"/>
          </p:cNvSpPr>
          <p:nvPr>
            <p:ph type="body" sz="quarter" idx="93"/>
          </p:nvPr>
        </p:nvSpPr>
        <p:spPr>
          <a:xfrm>
            <a:off x="892771" y="3846957"/>
            <a:ext cx="2987221" cy="242482"/>
          </a:xfrm>
        </p:spPr>
        <p:txBody>
          <a:bodyPr/>
          <a:lstStyle>
            <a:lvl1pPr>
              <a:lnSpc>
                <a:spcPct val="90000"/>
              </a:lnSpc>
              <a:spcBef>
                <a:spcPts val="600"/>
              </a:spcBef>
              <a:defRPr sz="20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20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35" name="Text placeholder 14">
            <a:extLst>
              <a:ext uri="{FF2B5EF4-FFF2-40B4-BE49-F238E27FC236}">
                <a16:creationId xmlns:a16="http://schemas.microsoft.com/office/drawing/2014/main" id="{89230667-50D9-47D9-A8C7-FAE52F19D569}"/>
              </a:ext>
            </a:extLst>
          </p:cNvPr>
          <p:cNvSpPr>
            <a:spLocks noGrp="1"/>
          </p:cNvSpPr>
          <p:nvPr>
            <p:ph type="body" sz="quarter" idx="92"/>
          </p:nvPr>
        </p:nvSpPr>
        <p:spPr>
          <a:xfrm>
            <a:off x="893659" y="4112015"/>
            <a:ext cx="2987221" cy="154434"/>
          </a:xfrm>
        </p:spPr>
        <p:txBody>
          <a:bodyPr/>
          <a:lstStyle>
            <a:lvl1pPr>
              <a:lnSpc>
                <a:spcPct val="90000"/>
              </a:lnSpc>
              <a:spcBef>
                <a:spcPts val="600"/>
              </a:spcBef>
              <a:defRPr sz="1400" b="0" i="1"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400" b="0" i="1"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6" name="Picture Placeholder 1">
            <a:extLst>
              <a:ext uri="{FF2B5EF4-FFF2-40B4-BE49-F238E27FC236}">
                <a16:creationId xmlns:a16="http://schemas.microsoft.com/office/drawing/2014/main" id="{AE9FBA9E-4B66-4D19-A4F1-FA106CF94360}"/>
              </a:ext>
            </a:extLst>
          </p:cNvPr>
          <p:cNvSpPr>
            <a:spLocks noGrp="1"/>
          </p:cNvSpPr>
          <p:nvPr>
            <p:ph type="pic" sz="quarter" idx="17"/>
          </p:nvPr>
        </p:nvSpPr>
        <p:spPr>
          <a:xfrm>
            <a:off x="4052777" y="532799"/>
            <a:ext cx="4756746" cy="4132943"/>
          </a:xfrm>
        </p:spPr>
        <p:txBody>
          <a:bodyPr>
            <a:noAutofit/>
          </a:bodyPr>
          <a:lstStyle>
            <a:lvl1pPr>
              <a:defRPr>
                <a:noFill/>
              </a:defRPr>
            </a:lvl1pPr>
          </a:lstStyle>
          <a:p>
            <a:r>
              <a:rPr lang="en-US"/>
              <a:t>Click icon to add picture</a:t>
            </a:r>
            <a:endParaRPr lang="fr-FR"/>
          </a:p>
        </p:txBody>
      </p:sp>
      <p:sp>
        <p:nvSpPr>
          <p:cNvPr id="10" name="Footer Placeholder 1">
            <a:extLst>
              <a:ext uri="{FF2B5EF4-FFF2-40B4-BE49-F238E27FC236}">
                <a16:creationId xmlns:a16="http://schemas.microsoft.com/office/drawing/2014/main" id="{F281186E-573E-EE05-B138-F2147E78ABDC}"/>
              </a:ext>
            </a:extLst>
          </p:cNvPr>
          <p:cNvSpPr>
            <a:spLocks noGrp="1"/>
          </p:cNvSpPr>
          <p:nvPr>
            <p:ph type="ftr" sz="quarter" idx="95"/>
          </p:nvPr>
        </p:nvSpPr>
        <p:spPr/>
        <p:txBody>
          <a:bodyPr/>
          <a:lstStyle/>
          <a:p>
            <a:endParaRPr lang="en-US"/>
          </a:p>
        </p:txBody>
      </p:sp>
      <p:sp>
        <p:nvSpPr>
          <p:cNvPr id="9" name="Date Placeholder 1">
            <a:extLst>
              <a:ext uri="{FF2B5EF4-FFF2-40B4-BE49-F238E27FC236}">
                <a16:creationId xmlns:a16="http://schemas.microsoft.com/office/drawing/2014/main" id="{7D221522-8752-D144-CBDC-F4E82C157112}"/>
              </a:ext>
            </a:extLst>
          </p:cNvPr>
          <p:cNvSpPr>
            <a:spLocks noGrp="1"/>
          </p:cNvSpPr>
          <p:nvPr>
            <p:ph type="dt" sz="half" idx="94"/>
          </p:nvPr>
        </p:nvSpPr>
        <p:spPr/>
        <p:txBody>
          <a:bodyPr/>
          <a:lstStyle/>
          <a:p>
            <a:fld id="{8B521377-28E5-4609-BD2C-98996DC16F7C}" type="datetime1">
              <a:rPr lang="en-US" smtClean="0"/>
              <a:t>11/4/2024</a:t>
            </a:fld>
            <a:endParaRPr lang="en-US"/>
          </a:p>
        </p:txBody>
      </p:sp>
      <p:sp>
        <p:nvSpPr>
          <p:cNvPr id="11" name="Slide Number Placeholder 1">
            <a:extLst>
              <a:ext uri="{FF2B5EF4-FFF2-40B4-BE49-F238E27FC236}">
                <a16:creationId xmlns:a16="http://schemas.microsoft.com/office/drawing/2014/main" id="{684C0408-DEDF-6B0B-2B8E-193A356A5A0A}"/>
              </a:ext>
            </a:extLst>
          </p:cNvPr>
          <p:cNvSpPr>
            <a:spLocks noGrp="1"/>
          </p:cNvSpPr>
          <p:nvPr>
            <p:ph type="sldNum" sz="quarter" idx="96"/>
          </p:nvPr>
        </p:nvSpPr>
        <p:spPr/>
        <p:txBody>
          <a:bodyPr/>
          <a:lstStyle/>
          <a:p>
            <a:fld id="{6B54B0F7-55DD-40D6-B7F4-70B586885C0B}" type="slidenum">
              <a:rPr lang="en-US" smtClean="0"/>
              <a:pPr/>
              <a:t>‹#›</a:t>
            </a:fld>
            <a:endParaRPr lang="en-US"/>
          </a:p>
        </p:txBody>
      </p:sp>
      <p:grpSp>
        <p:nvGrpSpPr>
          <p:cNvPr id="12" name="Instructions">
            <a:extLst>
              <a:ext uri="{FF2B5EF4-FFF2-40B4-BE49-F238E27FC236}">
                <a16:creationId xmlns:a16="http://schemas.microsoft.com/office/drawing/2014/main" id="{4E4005B8-ABD4-13A1-871E-E487EDD1DFCD}"/>
              </a:ext>
            </a:extLst>
          </p:cNvPr>
          <p:cNvGrpSpPr/>
          <p:nvPr userDrawn="1"/>
        </p:nvGrpSpPr>
        <p:grpSpPr>
          <a:xfrm>
            <a:off x="-32541" y="5181600"/>
            <a:ext cx="10901657" cy="1944277"/>
            <a:chOff x="-32541" y="5181600"/>
            <a:chExt cx="10901657" cy="1944277"/>
          </a:xfrm>
        </p:grpSpPr>
        <p:cxnSp>
          <p:nvCxnSpPr>
            <p:cNvPr id="7" name="Straight Arrow Connector 6">
              <a:extLst>
                <a:ext uri="{FF2B5EF4-FFF2-40B4-BE49-F238E27FC236}">
                  <a16:creationId xmlns:a16="http://schemas.microsoft.com/office/drawing/2014/main" id="{D10902F2-39DE-D993-BFA5-D7BCB639A8E5}"/>
                </a:ext>
              </a:extLst>
            </p:cNvPr>
            <p:cNvCxnSpPr/>
            <p:nvPr userDrawn="1"/>
          </p:nvCxnSpPr>
          <p:spPr>
            <a:xfrm flipV="1">
              <a:off x="3912767" y="5181600"/>
              <a:ext cx="0" cy="3071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285E8FAC-0796-1DA0-37D6-3EE1E2A42211}"/>
                </a:ext>
              </a:extLst>
            </p:cNvPr>
            <p:cNvSpPr txBox="1"/>
            <p:nvPr userDrawn="1"/>
          </p:nvSpPr>
          <p:spPr>
            <a:xfrm>
              <a:off x="-32541" y="5633568"/>
              <a:ext cx="5842075" cy="1107996"/>
            </a:xfrm>
            <a:prstGeom prst="rect">
              <a:avLst/>
            </a:prstGeom>
            <a:solidFill>
              <a:srgbClr val="F4F2F6"/>
            </a:solidFill>
          </p:spPr>
          <p:txBody>
            <a:bodyPr wrap="square" rtlCol="0">
              <a:spAutoFit/>
            </a:bodyPr>
            <a:lstStyle/>
            <a:p>
              <a:r>
                <a:rPr lang="en-US" sz="1100" b="1" dirty="0"/>
                <a:t>How to insert all footers:</a:t>
              </a:r>
            </a:p>
            <a:p>
              <a:pPr marL="285750" indent="-285750">
                <a:buFontTx/>
                <a:buChar char="-"/>
              </a:pPr>
              <a:r>
                <a:rPr lang="en-US" sz="1100" dirty="0"/>
                <a:t>Select “Insert” from the top ribbon</a:t>
              </a:r>
            </a:p>
            <a:p>
              <a:pPr marL="285750" indent="-285750">
                <a:buFontTx/>
                <a:buChar char="-"/>
              </a:pPr>
              <a:r>
                <a:rPr lang="en-US" sz="1100" dirty="0"/>
                <a:t>Then click on “Header &amp; footer”</a:t>
              </a:r>
            </a:p>
            <a:p>
              <a:pPr marL="285750" indent="-285750">
                <a:buFontTx/>
                <a:buChar char="-"/>
              </a:pPr>
              <a:r>
                <a:rPr lang="en-US" sz="1100" dirty="0"/>
                <a:t>Type the footer text in field below “Footer”, as shown in the screenshot</a:t>
              </a:r>
            </a:p>
            <a:p>
              <a:pPr marL="285750" indent="-285750">
                <a:buFontTx/>
                <a:buChar char="-"/>
              </a:pPr>
              <a:r>
                <a:rPr lang="en-US" sz="1100" dirty="0"/>
                <a:t>Click on “Apply to all”.</a:t>
              </a:r>
            </a:p>
            <a:p>
              <a:pPr marL="285750" indent="-285750">
                <a:buFontTx/>
                <a:buChar char="-"/>
              </a:pPr>
              <a:r>
                <a:rPr lang="en-US" sz="1100" dirty="0"/>
                <a:t>The footer on all slides will be updated</a:t>
              </a:r>
            </a:p>
          </p:txBody>
        </p:sp>
        <p:pic>
          <p:nvPicPr>
            <p:cNvPr id="2" name="Picture 1">
              <a:extLst>
                <a:ext uri="{FF2B5EF4-FFF2-40B4-BE49-F238E27FC236}">
                  <a16:creationId xmlns:a16="http://schemas.microsoft.com/office/drawing/2014/main" id="{7FDA84A9-1785-6AC6-AED6-F00021C57641}"/>
                </a:ext>
              </a:extLst>
            </p:cNvPr>
            <p:cNvPicPr>
              <a:picLocks noChangeAspect="1"/>
            </p:cNvPicPr>
            <p:nvPr userDrawn="1"/>
          </p:nvPicPr>
          <p:blipFill>
            <a:blip r:embed="rId2"/>
            <a:stretch>
              <a:fillRect/>
            </a:stretch>
          </p:blipFill>
          <p:spPr>
            <a:xfrm>
              <a:off x="5956179" y="5633568"/>
              <a:ext cx="563149" cy="878854"/>
            </a:xfrm>
            <a:prstGeom prst="rect">
              <a:avLst/>
            </a:prstGeom>
          </p:spPr>
        </p:pic>
        <p:pic>
          <p:nvPicPr>
            <p:cNvPr id="5" name="Picture 4">
              <a:extLst>
                <a:ext uri="{FF2B5EF4-FFF2-40B4-BE49-F238E27FC236}">
                  <a16:creationId xmlns:a16="http://schemas.microsoft.com/office/drawing/2014/main" id="{F07075EC-B61B-F364-411E-94E0D3638FC2}"/>
                </a:ext>
              </a:extLst>
            </p:cNvPr>
            <p:cNvPicPr>
              <a:picLocks noChangeAspect="1"/>
            </p:cNvPicPr>
            <p:nvPr userDrawn="1"/>
          </p:nvPicPr>
          <p:blipFill rotWithShape="1">
            <a:blip r:embed="rId3"/>
            <a:srcRect l="4378" t="63777" r="23226" b="25030"/>
            <a:stretch/>
          </p:blipFill>
          <p:spPr>
            <a:xfrm>
              <a:off x="5956179" y="6596487"/>
              <a:ext cx="4912937" cy="529390"/>
            </a:xfrm>
            <a:prstGeom prst="rect">
              <a:avLst/>
            </a:prstGeom>
          </p:spPr>
        </p:pic>
      </p:grpSp>
      <p:grpSp>
        <p:nvGrpSpPr>
          <p:cNvPr id="14" name="Instructions">
            <a:extLst>
              <a:ext uri="{FF2B5EF4-FFF2-40B4-BE49-F238E27FC236}">
                <a16:creationId xmlns:a16="http://schemas.microsoft.com/office/drawing/2014/main" id="{FE1A2BC5-3489-D3AA-B3E5-36DA0CD2FF98}"/>
              </a:ext>
            </a:extLst>
          </p:cNvPr>
          <p:cNvGrpSpPr/>
          <p:nvPr userDrawn="1"/>
        </p:nvGrpSpPr>
        <p:grpSpPr>
          <a:xfrm>
            <a:off x="9179892" y="679025"/>
            <a:ext cx="2449171" cy="5678478"/>
            <a:chOff x="9179892" y="679025"/>
            <a:chExt cx="2449171" cy="5678478"/>
          </a:xfrm>
        </p:grpSpPr>
        <p:cxnSp>
          <p:nvCxnSpPr>
            <p:cNvPr id="8" name="Straight Arrow Connector 7">
              <a:extLst>
                <a:ext uri="{FF2B5EF4-FFF2-40B4-BE49-F238E27FC236}">
                  <a16:creationId xmlns:a16="http://schemas.microsoft.com/office/drawing/2014/main" id="{49D10B7C-E302-23C8-88DB-F8BC64865780}"/>
                </a:ext>
              </a:extLst>
            </p:cNvPr>
            <p:cNvCxnSpPr>
              <a:cxnSpLocks/>
            </p:cNvCxnSpPr>
            <p:nvPr userDrawn="1"/>
          </p:nvCxnSpPr>
          <p:spPr>
            <a:xfrm flipH="1">
              <a:off x="9179892" y="815209"/>
              <a:ext cx="60418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0B4FFCEA-F144-8EE2-761E-45FF9466C58A}"/>
                </a:ext>
              </a:extLst>
            </p:cNvPr>
            <p:cNvPicPr>
              <a:picLocks noChangeAspect="1"/>
            </p:cNvPicPr>
            <p:nvPr userDrawn="1"/>
          </p:nvPicPr>
          <p:blipFill>
            <a:blip r:embed="rId4"/>
            <a:stretch>
              <a:fillRect/>
            </a:stretch>
          </p:blipFill>
          <p:spPr>
            <a:xfrm>
              <a:off x="10110325" y="3140983"/>
              <a:ext cx="307086" cy="622046"/>
            </a:xfrm>
            <a:prstGeom prst="rect">
              <a:avLst/>
            </a:prstGeom>
          </p:spPr>
        </p:pic>
        <p:sp>
          <p:nvSpPr>
            <p:cNvPr id="6" name="TextBox 5">
              <a:extLst>
                <a:ext uri="{FF2B5EF4-FFF2-40B4-BE49-F238E27FC236}">
                  <a16:creationId xmlns:a16="http://schemas.microsoft.com/office/drawing/2014/main" id="{E4A75DDD-3897-E5BF-C97D-A5F9C0E4FC8B}"/>
                </a:ext>
              </a:extLst>
            </p:cNvPr>
            <p:cNvSpPr txBox="1"/>
            <p:nvPr userDrawn="1"/>
          </p:nvSpPr>
          <p:spPr>
            <a:xfrm>
              <a:off x="9842871" y="679025"/>
              <a:ext cx="1786192" cy="5678478"/>
            </a:xfrm>
            <a:prstGeom prst="rect">
              <a:avLst/>
            </a:prstGeom>
            <a:solidFill>
              <a:srgbClr val="F4F2F6"/>
            </a:solidFill>
          </p:spPr>
          <p:txBody>
            <a:bodyPr wrap="square" rtlCol="0">
              <a:spAutoFit/>
            </a:bodyPr>
            <a:lstStyle/>
            <a:p>
              <a:r>
                <a:rPr lang="en-US" sz="1100" b="1" dirty="0"/>
                <a:t>How to add an image:</a:t>
              </a:r>
            </a:p>
            <a:p>
              <a:pPr marL="171450" indent="-171450">
                <a:buFontTx/>
                <a:buChar char="-"/>
              </a:pPr>
              <a:r>
                <a:rPr lang="en-US" sz="1100" dirty="0"/>
                <a:t>Click on the icon inside the image placeholder</a:t>
              </a:r>
            </a:p>
            <a:p>
              <a:pPr marL="171450" indent="-171450">
                <a:buFontTx/>
                <a:buChar char="-"/>
              </a:pPr>
              <a:r>
                <a:rPr lang="en-US" sz="1100" dirty="0"/>
                <a:t>Select the image you want to use from your computer</a:t>
              </a:r>
            </a:p>
            <a:p>
              <a:pPr marL="171450" indent="-171450">
                <a:buFontTx/>
                <a:buChar char="-"/>
              </a:pPr>
              <a:r>
                <a:rPr lang="en-US" sz="1100" dirty="0"/>
                <a:t>Click “Open”</a:t>
              </a:r>
            </a:p>
            <a:p>
              <a:pPr marL="171450" indent="-171450">
                <a:buFontTx/>
                <a:buChar char="-"/>
              </a:pPr>
              <a:r>
                <a:rPr lang="en-US" sz="1100" dirty="0"/>
                <a:t>Adjust or crop the image if necessary by using the button “Crop” in the top ribbon.</a:t>
              </a:r>
            </a:p>
            <a:p>
              <a:pPr marL="171450" indent="-171450">
                <a:buFontTx/>
                <a:buChar char="-"/>
              </a:pPr>
              <a:endParaRPr lang="en-US" sz="1100" dirty="0"/>
            </a:p>
            <a:p>
              <a:pPr marL="0" indent="0">
                <a:buFontTx/>
                <a:buNone/>
              </a:pPr>
              <a:endParaRPr lang="en-US" sz="1100" dirty="0"/>
            </a:p>
            <a:p>
              <a:endParaRPr lang="en-US" sz="1100" dirty="0"/>
            </a:p>
            <a:p>
              <a:endParaRPr lang="en-US" sz="1100" dirty="0"/>
            </a:p>
            <a:p>
              <a:r>
                <a:rPr lang="en-US" sz="1100" b="1" dirty="0"/>
                <a:t>Add Alt Text or mark as decorative:</a:t>
              </a:r>
            </a:p>
            <a:p>
              <a:pPr marL="171450" indent="-171450">
                <a:buFontTx/>
                <a:buChar char="-"/>
              </a:pPr>
              <a:r>
                <a:rPr lang="en-US" sz="1100" dirty="0"/>
                <a:t>Right click on the image and select “View Alt Text”.</a:t>
              </a:r>
            </a:p>
            <a:p>
              <a:pPr marL="171450" indent="-171450">
                <a:buFontTx/>
                <a:buChar char="-"/>
              </a:pPr>
              <a:r>
                <a:rPr lang="en-US" sz="1100" dirty="0"/>
                <a:t>Type in the blank field that appears on the right of the slide</a:t>
              </a:r>
            </a:p>
            <a:p>
              <a:pPr marL="171450" indent="-171450">
                <a:buFontTx/>
                <a:buChar char="-"/>
              </a:pPr>
              <a:r>
                <a:rPr lang="en-US" sz="1100" dirty="0"/>
                <a:t>If Alt Text isn’t relevant, tick the box to “Mark element as decorative”</a:t>
              </a:r>
            </a:p>
          </p:txBody>
        </p:sp>
      </p:grpSp>
    </p:spTree>
    <p:extLst>
      <p:ext uri="{BB962C8B-B14F-4D97-AF65-F5344CB8AC3E}">
        <p14:creationId xmlns:p14="http://schemas.microsoft.com/office/powerpoint/2010/main" val="195058949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able of Contents Larg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5464B-D2EF-4132-BFF3-24607B5DEC3E}"/>
              </a:ext>
            </a:extLst>
          </p:cNvPr>
          <p:cNvSpPr>
            <a:spLocks noGrp="1"/>
          </p:cNvSpPr>
          <p:nvPr>
            <p:ph type="title"/>
          </p:nvPr>
        </p:nvSpPr>
        <p:spPr/>
        <p:txBody>
          <a:bodyPr/>
          <a:lstStyle/>
          <a:p>
            <a:r>
              <a:rPr lang="en-US"/>
              <a:t>Click to edit Master title style</a:t>
            </a:r>
            <a:endParaRPr lang="en-US" dirty="0"/>
          </a:p>
        </p:txBody>
      </p:sp>
      <p:sp>
        <p:nvSpPr>
          <p:cNvPr id="38" name="Text placeholder 0">
            <a:extLst>
              <a:ext uri="{FF2B5EF4-FFF2-40B4-BE49-F238E27FC236}">
                <a16:creationId xmlns:a16="http://schemas.microsoft.com/office/drawing/2014/main" id="{82732C9F-2E43-4038-BC05-DED439C12F10}"/>
              </a:ext>
            </a:extLst>
          </p:cNvPr>
          <p:cNvSpPr>
            <a:spLocks noGrp="1"/>
          </p:cNvSpPr>
          <p:nvPr>
            <p:ph type="body" sz="quarter" idx="103" hasCustomPrompt="1"/>
          </p:nvPr>
        </p:nvSpPr>
        <p:spPr>
          <a:xfrm>
            <a:off x="857303" y="1470113"/>
            <a:ext cx="388464" cy="422480"/>
          </a:xfrm>
        </p:spPr>
        <p:txBody>
          <a:bodyPr/>
          <a:lstStyle>
            <a:lvl1pPr>
              <a:lnSpc>
                <a:spcPct val="90000"/>
              </a:lnSpc>
              <a:spcBef>
                <a:spcPts val="600"/>
              </a:spcBef>
              <a:defRPr lang="en-US" sz="20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40" name="Text placeholder 1">
            <a:extLst>
              <a:ext uri="{FF2B5EF4-FFF2-40B4-BE49-F238E27FC236}">
                <a16:creationId xmlns:a16="http://schemas.microsoft.com/office/drawing/2014/main" id="{30B81CE8-C869-4163-AF4B-EB730E30E2AD}"/>
              </a:ext>
            </a:extLst>
          </p:cNvPr>
          <p:cNvSpPr>
            <a:spLocks noGrp="1"/>
          </p:cNvSpPr>
          <p:nvPr>
            <p:ph type="body" sz="quarter" idx="73"/>
          </p:nvPr>
        </p:nvSpPr>
        <p:spPr>
          <a:xfrm>
            <a:off x="1418551" y="1468492"/>
            <a:ext cx="2987221" cy="242482"/>
          </a:xfrm>
        </p:spPr>
        <p:txBody>
          <a:bodyPr/>
          <a:lstStyle>
            <a:lvl1pPr>
              <a:lnSpc>
                <a:spcPct val="90000"/>
              </a:lnSpc>
              <a:spcBef>
                <a:spcPts val="600"/>
              </a:spcBef>
              <a:defRPr sz="20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20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39" name="Text placeholder 2">
            <a:extLst>
              <a:ext uri="{FF2B5EF4-FFF2-40B4-BE49-F238E27FC236}">
                <a16:creationId xmlns:a16="http://schemas.microsoft.com/office/drawing/2014/main" id="{4729A94F-D32F-4FA2-B41A-A87626D5F538}"/>
              </a:ext>
            </a:extLst>
          </p:cNvPr>
          <p:cNvSpPr>
            <a:spLocks noGrp="1"/>
          </p:cNvSpPr>
          <p:nvPr>
            <p:ph type="body" sz="quarter" idx="64"/>
          </p:nvPr>
        </p:nvSpPr>
        <p:spPr>
          <a:xfrm>
            <a:off x="1419439" y="1733550"/>
            <a:ext cx="2987221" cy="154434"/>
          </a:xfrm>
        </p:spPr>
        <p:txBody>
          <a:bodyPr/>
          <a:lstStyle>
            <a:lvl1pPr>
              <a:lnSpc>
                <a:spcPct val="90000"/>
              </a:lnSpc>
              <a:spcBef>
                <a:spcPts val="600"/>
              </a:spcBef>
              <a:defRPr sz="14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4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9" name="Text placeholder 3">
            <a:extLst>
              <a:ext uri="{FF2B5EF4-FFF2-40B4-BE49-F238E27FC236}">
                <a16:creationId xmlns:a16="http://schemas.microsoft.com/office/drawing/2014/main" id="{E8F35747-B4E8-4514-BE8C-F5A1401CF48F}"/>
              </a:ext>
            </a:extLst>
          </p:cNvPr>
          <p:cNvSpPr>
            <a:spLocks noGrp="1"/>
          </p:cNvSpPr>
          <p:nvPr>
            <p:ph type="body" sz="quarter" idx="113" hasCustomPrompt="1"/>
          </p:nvPr>
        </p:nvSpPr>
        <p:spPr>
          <a:xfrm>
            <a:off x="857303" y="2064661"/>
            <a:ext cx="388464" cy="422480"/>
          </a:xfrm>
        </p:spPr>
        <p:txBody>
          <a:bodyPr/>
          <a:lstStyle>
            <a:lvl1pPr>
              <a:lnSpc>
                <a:spcPct val="90000"/>
              </a:lnSpc>
              <a:spcBef>
                <a:spcPts val="600"/>
              </a:spcBef>
              <a:defRPr lang="en-US" sz="20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61" name="Text placeholder 4">
            <a:extLst>
              <a:ext uri="{FF2B5EF4-FFF2-40B4-BE49-F238E27FC236}">
                <a16:creationId xmlns:a16="http://schemas.microsoft.com/office/drawing/2014/main" id="{FCCA7931-F0F5-41EC-B328-F91A4F359E2C}"/>
              </a:ext>
            </a:extLst>
          </p:cNvPr>
          <p:cNvSpPr>
            <a:spLocks noGrp="1"/>
          </p:cNvSpPr>
          <p:nvPr>
            <p:ph type="body" sz="quarter" idx="115"/>
          </p:nvPr>
        </p:nvSpPr>
        <p:spPr>
          <a:xfrm>
            <a:off x="1418551" y="2063040"/>
            <a:ext cx="2987221" cy="242482"/>
          </a:xfrm>
        </p:spPr>
        <p:txBody>
          <a:bodyPr/>
          <a:lstStyle>
            <a:lvl1pPr>
              <a:lnSpc>
                <a:spcPct val="90000"/>
              </a:lnSpc>
              <a:spcBef>
                <a:spcPts val="600"/>
              </a:spcBef>
              <a:defRPr sz="20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20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0" name="Text placeholder 5">
            <a:extLst>
              <a:ext uri="{FF2B5EF4-FFF2-40B4-BE49-F238E27FC236}">
                <a16:creationId xmlns:a16="http://schemas.microsoft.com/office/drawing/2014/main" id="{DBAE0210-39D8-4F04-8FF6-6CD0D5F97AEC}"/>
              </a:ext>
            </a:extLst>
          </p:cNvPr>
          <p:cNvSpPr>
            <a:spLocks noGrp="1"/>
          </p:cNvSpPr>
          <p:nvPr>
            <p:ph type="body" sz="quarter" idx="114"/>
          </p:nvPr>
        </p:nvSpPr>
        <p:spPr>
          <a:xfrm>
            <a:off x="1419439" y="2328098"/>
            <a:ext cx="2987221" cy="154434"/>
          </a:xfrm>
        </p:spPr>
        <p:txBody>
          <a:bodyPr/>
          <a:lstStyle>
            <a:lvl1pPr>
              <a:lnSpc>
                <a:spcPct val="90000"/>
              </a:lnSpc>
              <a:spcBef>
                <a:spcPts val="600"/>
              </a:spcBef>
              <a:defRPr sz="14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4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2" name="Text placeholder 6">
            <a:extLst>
              <a:ext uri="{FF2B5EF4-FFF2-40B4-BE49-F238E27FC236}">
                <a16:creationId xmlns:a16="http://schemas.microsoft.com/office/drawing/2014/main" id="{7BA108F3-0481-4A14-9D65-B9A309C38668}"/>
              </a:ext>
            </a:extLst>
          </p:cNvPr>
          <p:cNvSpPr>
            <a:spLocks noGrp="1"/>
          </p:cNvSpPr>
          <p:nvPr>
            <p:ph type="body" sz="quarter" idx="116" hasCustomPrompt="1"/>
          </p:nvPr>
        </p:nvSpPr>
        <p:spPr>
          <a:xfrm>
            <a:off x="857303" y="2659209"/>
            <a:ext cx="388464" cy="422480"/>
          </a:xfrm>
        </p:spPr>
        <p:txBody>
          <a:bodyPr/>
          <a:lstStyle>
            <a:lvl1pPr>
              <a:lnSpc>
                <a:spcPct val="90000"/>
              </a:lnSpc>
              <a:spcBef>
                <a:spcPts val="600"/>
              </a:spcBef>
              <a:defRPr lang="en-US" sz="20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64" name="Text placeholder 7">
            <a:extLst>
              <a:ext uri="{FF2B5EF4-FFF2-40B4-BE49-F238E27FC236}">
                <a16:creationId xmlns:a16="http://schemas.microsoft.com/office/drawing/2014/main" id="{66506539-BBA1-4A3E-B7AD-0307CA753479}"/>
              </a:ext>
            </a:extLst>
          </p:cNvPr>
          <p:cNvSpPr>
            <a:spLocks noGrp="1"/>
          </p:cNvSpPr>
          <p:nvPr>
            <p:ph type="body" sz="quarter" idx="118"/>
          </p:nvPr>
        </p:nvSpPr>
        <p:spPr>
          <a:xfrm>
            <a:off x="1418551" y="2657588"/>
            <a:ext cx="2987221" cy="242482"/>
          </a:xfrm>
        </p:spPr>
        <p:txBody>
          <a:bodyPr/>
          <a:lstStyle>
            <a:lvl1pPr>
              <a:lnSpc>
                <a:spcPct val="90000"/>
              </a:lnSpc>
              <a:spcBef>
                <a:spcPts val="600"/>
              </a:spcBef>
              <a:defRPr sz="20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20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3" name="Text placeholder 8">
            <a:extLst>
              <a:ext uri="{FF2B5EF4-FFF2-40B4-BE49-F238E27FC236}">
                <a16:creationId xmlns:a16="http://schemas.microsoft.com/office/drawing/2014/main" id="{41FE92FA-898C-4F5A-A71E-9D8B964E10FC}"/>
              </a:ext>
            </a:extLst>
          </p:cNvPr>
          <p:cNvSpPr>
            <a:spLocks noGrp="1"/>
          </p:cNvSpPr>
          <p:nvPr>
            <p:ph type="body" sz="quarter" idx="117"/>
          </p:nvPr>
        </p:nvSpPr>
        <p:spPr>
          <a:xfrm>
            <a:off x="1419439" y="2922646"/>
            <a:ext cx="2987221" cy="154434"/>
          </a:xfrm>
        </p:spPr>
        <p:txBody>
          <a:bodyPr/>
          <a:lstStyle>
            <a:lvl1pPr>
              <a:lnSpc>
                <a:spcPct val="90000"/>
              </a:lnSpc>
              <a:spcBef>
                <a:spcPts val="600"/>
              </a:spcBef>
              <a:defRPr sz="14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4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5" name="Text placeholder 9">
            <a:extLst>
              <a:ext uri="{FF2B5EF4-FFF2-40B4-BE49-F238E27FC236}">
                <a16:creationId xmlns:a16="http://schemas.microsoft.com/office/drawing/2014/main" id="{C5654311-D660-4B29-AF0A-1981CC54CEE9}"/>
              </a:ext>
            </a:extLst>
          </p:cNvPr>
          <p:cNvSpPr>
            <a:spLocks noGrp="1"/>
          </p:cNvSpPr>
          <p:nvPr>
            <p:ph type="body" sz="quarter" idx="119" hasCustomPrompt="1"/>
          </p:nvPr>
        </p:nvSpPr>
        <p:spPr>
          <a:xfrm>
            <a:off x="857303" y="3253757"/>
            <a:ext cx="388464" cy="422480"/>
          </a:xfrm>
        </p:spPr>
        <p:txBody>
          <a:bodyPr/>
          <a:lstStyle>
            <a:lvl1pPr>
              <a:lnSpc>
                <a:spcPct val="90000"/>
              </a:lnSpc>
              <a:spcBef>
                <a:spcPts val="600"/>
              </a:spcBef>
              <a:defRPr lang="en-US" sz="20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67" name="Text placeholder 10">
            <a:extLst>
              <a:ext uri="{FF2B5EF4-FFF2-40B4-BE49-F238E27FC236}">
                <a16:creationId xmlns:a16="http://schemas.microsoft.com/office/drawing/2014/main" id="{FC83D189-AC94-464E-8A58-96EDD69C0700}"/>
              </a:ext>
            </a:extLst>
          </p:cNvPr>
          <p:cNvSpPr>
            <a:spLocks noGrp="1"/>
          </p:cNvSpPr>
          <p:nvPr>
            <p:ph type="body" sz="quarter" idx="121"/>
          </p:nvPr>
        </p:nvSpPr>
        <p:spPr>
          <a:xfrm>
            <a:off x="1418551" y="3252136"/>
            <a:ext cx="2987221" cy="242482"/>
          </a:xfrm>
        </p:spPr>
        <p:txBody>
          <a:bodyPr/>
          <a:lstStyle>
            <a:lvl1pPr>
              <a:lnSpc>
                <a:spcPct val="90000"/>
              </a:lnSpc>
              <a:spcBef>
                <a:spcPts val="600"/>
              </a:spcBef>
              <a:defRPr sz="20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20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6" name="Text placeholder 11">
            <a:extLst>
              <a:ext uri="{FF2B5EF4-FFF2-40B4-BE49-F238E27FC236}">
                <a16:creationId xmlns:a16="http://schemas.microsoft.com/office/drawing/2014/main" id="{95CD4CDA-5C2C-4195-9A07-953DBAD0D18A}"/>
              </a:ext>
            </a:extLst>
          </p:cNvPr>
          <p:cNvSpPr>
            <a:spLocks noGrp="1"/>
          </p:cNvSpPr>
          <p:nvPr>
            <p:ph type="body" sz="quarter" idx="120"/>
          </p:nvPr>
        </p:nvSpPr>
        <p:spPr>
          <a:xfrm>
            <a:off x="1419439" y="3517194"/>
            <a:ext cx="2987221" cy="154434"/>
          </a:xfrm>
        </p:spPr>
        <p:txBody>
          <a:bodyPr/>
          <a:lstStyle>
            <a:lvl1pPr>
              <a:lnSpc>
                <a:spcPct val="90000"/>
              </a:lnSpc>
              <a:spcBef>
                <a:spcPts val="600"/>
              </a:spcBef>
              <a:defRPr sz="14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4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44" name="Text placeholder 12">
            <a:extLst>
              <a:ext uri="{FF2B5EF4-FFF2-40B4-BE49-F238E27FC236}">
                <a16:creationId xmlns:a16="http://schemas.microsoft.com/office/drawing/2014/main" id="{96E7A572-131B-4F3D-A86D-379293B4A63D}"/>
              </a:ext>
            </a:extLst>
          </p:cNvPr>
          <p:cNvSpPr>
            <a:spLocks noGrp="1"/>
          </p:cNvSpPr>
          <p:nvPr>
            <p:ph type="body" sz="quarter" idx="104" hasCustomPrompt="1"/>
          </p:nvPr>
        </p:nvSpPr>
        <p:spPr>
          <a:xfrm>
            <a:off x="857303" y="3848304"/>
            <a:ext cx="388464" cy="422480"/>
          </a:xfrm>
        </p:spPr>
        <p:txBody>
          <a:bodyPr/>
          <a:lstStyle>
            <a:lvl1pPr>
              <a:lnSpc>
                <a:spcPct val="90000"/>
              </a:lnSpc>
              <a:spcBef>
                <a:spcPts val="600"/>
              </a:spcBef>
              <a:defRPr lang="en-US" sz="20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46" name="Text placeholder 13">
            <a:extLst>
              <a:ext uri="{FF2B5EF4-FFF2-40B4-BE49-F238E27FC236}">
                <a16:creationId xmlns:a16="http://schemas.microsoft.com/office/drawing/2014/main" id="{35A3BF33-AC14-49D2-B8C3-8B4150CD6356}"/>
              </a:ext>
            </a:extLst>
          </p:cNvPr>
          <p:cNvSpPr>
            <a:spLocks noGrp="1"/>
          </p:cNvSpPr>
          <p:nvPr>
            <p:ph type="body" sz="quarter" idx="106"/>
          </p:nvPr>
        </p:nvSpPr>
        <p:spPr>
          <a:xfrm>
            <a:off x="1418551" y="3846683"/>
            <a:ext cx="2987221" cy="242482"/>
          </a:xfrm>
        </p:spPr>
        <p:txBody>
          <a:bodyPr/>
          <a:lstStyle>
            <a:lvl1pPr>
              <a:lnSpc>
                <a:spcPct val="90000"/>
              </a:lnSpc>
              <a:spcBef>
                <a:spcPts val="600"/>
              </a:spcBef>
              <a:defRPr sz="20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20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45" name="Text placeholder 14">
            <a:extLst>
              <a:ext uri="{FF2B5EF4-FFF2-40B4-BE49-F238E27FC236}">
                <a16:creationId xmlns:a16="http://schemas.microsoft.com/office/drawing/2014/main" id="{3E9BB610-24D0-4B64-9D87-DACAD06C691D}"/>
              </a:ext>
            </a:extLst>
          </p:cNvPr>
          <p:cNvSpPr>
            <a:spLocks noGrp="1"/>
          </p:cNvSpPr>
          <p:nvPr>
            <p:ph type="body" sz="quarter" idx="105"/>
          </p:nvPr>
        </p:nvSpPr>
        <p:spPr>
          <a:xfrm>
            <a:off x="1419439" y="4111741"/>
            <a:ext cx="2987221" cy="154434"/>
          </a:xfrm>
        </p:spPr>
        <p:txBody>
          <a:bodyPr/>
          <a:lstStyle>
            <a:lvl1pPr>
              <a:lnSpc>
                <a:spcPct val="90000"/>
              </a:lnSpc>
              <a:spcBef>
                <a:spcPts val="600"/>
              </a:spcBef>
              <a:defRPr sz="14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4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3" name="Text placeholder 15">
            <a:extLst>
              <a:ext uri="{FF2B5EF4-FFF2-40B4-BE49-F238E27FC236}">
                <a16:creationId xmlns:a16="http://schemas.microsoft.com/office/drawing/2014/main" id="{85BA105D-CC21-4D86-8EAC-3B1D35E166FF}"/>
              </a:ext>
            </a:extLst>
          </p:cNvPr>
          <p:cNvSpPr>
            <a:spLocks noGrp="1"/>
          </p:cNvSpPr>
          <p:nvPr>
            <p:ph type="body" sz="quarter" idx="107" hasCustomPrompt="1"/>
          </p:nvPr>
        </p:nvSpPr>
        <p:spPr>
          <a:xfrm>
            <a:off x="4970112" y="1470113"/>
            <a:ext cx="388464" cy="422480"/>
          </a:xfrm>
        </p:spPr>
        <p:txBody>
          <a:bodyPr/>
          <a:lstStyle>
            <a:lvl1pPr>
              <a:lnSpc>
                <a:spcPct val="90000"/>
              </a:lnSpc>
              <a:spcBef>
                <a:spcPts val="600"/>
              </a:spcBef>
              <a:defRPr lang="en-US" sz="20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55" name="Text placeholder 16">
            <a:extLst>
              <a:ext uri="{FF2B5EF4-FFF2-40B4-BE49-F238E27FC236}">
                <a16:creationId xmlns:a16="http://schemas.microsoft.com/office/drawing/2014/main" id="{A9EFB71E-BF7B-41F6-91A2-E3FC413ED2BA}"/>
              </a:ext>
            </a:extLst>
          </p:cNvPr>
          <p:cNvSpPr>
            <a:spLocks noGrp="1"/>
          </p:cNvSpPr>
          <p:nvPr>
            <p:ph type="body" sz="quarter" idx="109"/>
          </p:nvPr>
        </p:nvSpPr>
        <p:spPr>
          <a:xfrm>
            <a:off x="5531360" y="1468492"/>
            <a:ext cx="2987221" cy="242482"/>
          </a:xfrm>
        </p:spPr>
        <p:txBody>
          <a:bodyPr/>
          <a:lstStyle>
            <a:lvl1pPr>
              <a:lnSpc>
                <a:spcPct val="90000"/>
              </a:lnSpc>
              <a:spcBef>
                <a:spcPts val="600"/>
              </a:spcBef>
              <a:defRPr sz="20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20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4" name="Text placeholder 17">
            <a:extLst>
              <a:ext uri="{FF2B5EF4-FFF2-40B4-BE49-F238E27FC236}">
                <a16:creationId xmlns:a16="http://schemas.microsoft.com/office/drawing/2014/main" id="{A0349449-2CBF-4197-BE5C-32B70C8C1163}"/>
              </a:ext>
            </a:extLst>
          </p:cNvPr>
          <p:cNvSpPr>
            <a:spLocks noGrp="1"/>
          </p:cNvSpPr>
          <p:nvPr>
            <p:ph type="body" sz="quarter" idx="108"/>
          </p:nvPr>
        </p:nvSpPr>
        <p:spPr>
          <a:xfrm>
            <a:off x="5532248" y="1733550"/>
            <a:ext cx="2987221" cy="154434"/>
          </a:xfrm>
        </p:spPr>
        <p:txBody>
          <a:bodyPr/>
          <a:lstStyle>
            <a:lvl1pPr>
              <a:lnSpc>
                <a:spcPct val="90000"/>
              </a:lnSpc>
              <a:spcBef>
                <a:spcPts val="600"/>
              </a:spcBef>
              <a:defRPr sz="14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4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8" name="Text placeholder 18">
            <a:extLst>
              <a:ext uri="{FF2B5EF4-FFF2-40B4-BE49-F238E27FC236}">
                <a16:creationId xmlns:a16="http://schemas.microsoft.com/office/drawing/2014/main" id="{F8D9666C-06C2-4568-AFE1-5E33A958EFFF}"/>
              </a:ext>
            </a:extLst>
          </p:cNvPr>
          <p:cNvSpPr>
            <a:spLocks noGrp="1"/>
          </p:cNvSpPr>
          <p:nvPr>
            <p:ph type="body" sz="quarter" idx="122" hasCustomPrompt="1"/>
          </p:nvPr>
        </p:nvSpPr>
        <p:spPr>
          <a:xfrm>
            <a:off x="4970112" y="2064661"/>
            <a:ext cx="388464" cy="422480"/>
          </a:xfrm>
        </p:spPr>
        <p:txBody>
          <a:bodyPr/>
          <a:lstStyle>
            <a:lvl1pPr>
              <a:lnSpc>
                <a:spcPct val="90000"/>
              </a:lnSpc>
              <a:spcBef>
                <a:spcPts val="600"/>
              </a:spcBef>
              <a:defRPr lang="en-US" sz="20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70" name="Text placeholder 19">
            <a:extLst>
              <a:ext uri="{FF2B5EF4-FFF2-40B4-BE49-F238E27FC236}">
                <a16:creationId xmlns:a16="http://schemas.microsoft.com/office/drawing/2014/main" id="{4477220E-DB34-4D3C-B9FA-F6214050E4BC}"/>
              </a:ext>
            </a:extLst>
          </p:cNvPr>
          <p:cNvSpPr>
            <a:spLocks noGrp="1"/>
          </p:cNvSpPr>
          <p:nvPr>
            <p:ph type="body" sz="quarter" idx="124"/>
          </p:nvPr>
        </p:nvSpPr>
        <p:spPr>
          <a:xfrm>
            <a:off x="5531360" y="2063040"/>
            <a:ext cx="2987221" cy="242482"/>
          </a:xfrm>
        </p:spPr>
        <p:txBody>
          <a:bodyPr/>
          <a:lstStyle>
            <a:lvl1pPr>
              <a:lnSpc>
                <a:spcPct val="90000"/>
              </a:lnSpc>
              <a:spcBef>
                <a:spcPts val="600"/>
              </a:spcBef>
              <a:defRPr sz="20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20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9" name="Text placeholder 20">
            <a:extLst>
              <a:ext uri="{FF2B5EF4-FFF2-40B4-BE49-F238E27FC236}">
                <a16:creationId xmlns:a16="http://schemas.microsoft.com/office/drawing/2014/main" id="{C7758A07-7BC4-4B24-A823-43842146EE4D}"/>
              </a:ext>
            </a:extLst>
          </p:cNvPr>
          <p:cNvSpPr>
            <a:spLocks noGrp="1"/>
          </p:cNvSpPr>
          <p:nvPr>
            <p:ph type="body" sz="quarter" idx="123"/>
          </p:nvPr>
        </p:nvSpPr>
        <p:spPr>
          <a:xfrm>
            <a:off x="5532248" y="2328098"/>
            <a:ext cx="2987221" cy="154434"/>
          </a:xfrm>
        </p:spPr>
        <p:txBody>
          <a:bodyPr/>
          <a:lstStyle>
            <a:lvl1pPr>
              <a:lnSpc>
                <a:spcPct val="90000"/>
              </a:lnSpc>
              <a:spcBef>
                <a:spcPts val="600"/>
              </a:spcBef>
              <a:defRPr sz="14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4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71" name="Text placeholder 21">
            <a:extLst>
              <a:ext uri="{FF2B5EF4-FFF2-40B4-BE49-F238E27FC236}">
                <a16:creationId xmlns:a16="http://schemas.microsoft.com/office/drawing/2014/main" id="{93AE66DF-B0A6-45B7-A2F2-B59B5C8C03BC}"/>
              </a:ext>
            </a:extLst>
          </p:cNvPr>
          <p:cNvSpPr>
            <a:spLocks noGrp="1"/>
          </p:cNvSpPr>
          <p:nvPr>
            <p:ph type="body" sz="quarter" idx="125" hasCustomPrompt="1"/>
          </p:nvPr>
        </p:nvSpPr>
        <p:spPr>
          <a:xfrm>
            <a:off x="4970112" y="2659209"/>
            <a:ext cx="388464" cy="422480"/>
          </a:xfrm>
        </p:spPr>
        <p:txBody>
          <a:bodyPr/>
          <a:lstStyle>
            <a:lvl1pPr>
              <a:lnSpc>
                <a:spcPct val="90000"/>
              </a:lnSpc>
              <a:spcBef>
                <a:spcPts val="600"/>
              </a:spcBef>
              <a:defRPr lang="en-US" sz="20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73" name="Text placeholder 22">
            <a:extLst>
              <a:ext uri="{FF2B5EF4-FFF2-40B4-BE49-F238E27FC236}">
                <a16:creationId xmlns:a16="http://schemas.microsoft.com/office/drawing/2014/main" id="{B514F45E-F347-4E46-A745-25253540B0A3}"/>
              </a:ext>
            </a:extLst>
          </p:cNvPr>
          <p:cNvSpPr>
            <a:spLocks noGrp="1"/>
          </p:cNvSpPr>
          <p:nvPr>
            <p:ph type="body" sz="quarter" idx="127"/>
          </p:nvPr>
        </p:nvSpPr>
        <p:spPr>
          <a:xfrm>
            <a:off x="5531360" y="2657588"/>
            <a:ext cx="2987221" cy="242482"/>
          </a:xfrm>
        </p:spPr>
        <p:txBody>
          <a:bodyPr/>
          <a:lstStyle>
            <a:lvl1pPr>
              <a:lnSpc>
                <a:spcPct val="90000"/>
              </a:lnSpc>
              <a:spcBef>
                <a:spcPts val="600"/>
              </a:spcBef>
              <a:defRPr sz="20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20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72" name="Text placeholder 23">
            <a:extLst>
              <a:ext uri="{FF2B5EF4-FFF2-40B4-BE49-F238E27FC236}">
                <a16:creationId xmlns:a16="http://schemas.microsoft.com/office/drawing/2014/main" id="{208B6011-925D-4D02-9029-EBCE19B6B50C}"/>
              </a:ext>
            </a:extLst>
          </p:cNvPr>
          <p:cNvSpPr>
            <a:spLocks noGrp="1"/>
          </p:cNvSpPr>
          <p:nvPr>
            <p:ph type="body" sz="quarter" idx="126"/>
          </p:nvPr>
        </p:nvSpPr>
        <p:spPr>
          <a:xfrm>
            <a:off x="5532248" y="2922646"/>
            <a:ext cx="2987221" cy="154434"/>
          </a:xfrm>
        </p:spPr>
        <p:txBody>
          <a:bodyPr/>
          <a:lstStyle>
            <a:lvl1pPr>
              <a:lnSpc>
                <a:spcPct val="90000"/>
              </a:lnSpc>
              <a:spcBef>
                <a:spcPts val="600"/>
              </a:spcBef>
              <a:defRPr sz="14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4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74" name="Text placeholder 24">
            <a:extLst>
              <a:ext uri="{FF2B5EF4-FFF2-40B4-BE49-F238E27FC236}">
                <a16:creationId xmlns:a16="http://schemas.microsoft.com/office/drawing/2014/main" id="{05BA45E7-DB40-4745-812E-41659735FD2D}"/>
              </a:ext>
            </a:extLst>
          </p:cNvPr>
          <p:cNvSpPr>
            <a:spLocks noGrp="1"/>
          </p:cNvSpPr>
          <p:nvPr>
            <p:ph type="body" sz="quarter" idx="128" hasCustomPrompt="1"/>
          </p:nvPr>
        </p:nvSpPr>
        <p:spPr>
          <a:xfrm>
            <a:off x="4970112" y="3253757"/>
            <a:ext cx="388464" cy="422480"/>
          </a:xfrm>
        </p:spPr>
        <p:txBody>
          <a:bodyPr/>
          <a:lstStyle>
            <a:lvl1pPr>
              <a:lnSpc>
                <a:spcPct val="90000"/>
              </a:lnSpc>
              <a:spcBef>
                <a:spcPts val="600"/>
              </a:spcBef>
              <a:defRPr lang="en-US" sz="20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76" name="Text placeholder 25">
            <a:extLst>
              <a:ext uri="{FF2B5EF4-FFF2-40B4-BE49-F238E27FC236}">
                <a16:creationId xmlns:a16="http://schemas.microsoft.com/office/drawing/2014/main" id="{0A954F23-B687-4929-BDF6-382811870CB6}"/>
              </a:ext>
            </a:extLst>
          </p:cNvPr>
          <p:cNvSpPr>
            <a:spLocks noGrp="1"/>
          </p:cNvSpPr>
          <p:nvPr>
            <p:ph type="body" sz="quarter" idx="130"/>
          </p:nvPr>
        </p:nvSpPr>
        <p:spPr>
          <a:xfrm>
            <a:off x="5531360" y="3252136"/>
            <a:ext cx="2987221" cy="242482"/>
          </a:xfrm>
        </p:spPr>
        <p:txBody>
          <a:bodyPr/>
          <a:lstStyle>
            <a:lvl1pPr>
              <a:lnSpc>
                <a:spcPct val="90000"/>
              </a:lnSpc>
              <a:spcBef>
                <a:spcPts val="600"/>
              </a:spcBef>
              <a:defRPr sz="20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20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75" name="Text placeholder 26">
            <a:extLst>
              <a:ext uri="{FF2B5EF4-FFF2-40B4-BE49-F238E27FC236}">
                <a16:creationId xmlns:a16="http://schemas.microsoft.com/office/drawing/2014/main" id="{CD18703E-351D-46EB-B93D-13073424AF76}"/>
              </a:ext>
            </a:extLst>
          </p:cNvPr>
          <p:cNvSpPr>
            <a:spLocks noGrp="1"/>
          </p:cNvSpPr>
          <p:nvPr>
            <p:ph type="body" sz="quarter" idx="129"/>
          </p:nvPr>
        </p:nvSpPr>
        <p:spPr>
          <a:xfrm>
            <a:off x="5532248" y="3517194"/>
            <a:ext cx="2987221" cy="154434"/>
          </a:xfrm>
        </p:spPr>
        <p:txBody>
          <a:bodyPr/>
          <a:lstStyle>
            <a:lvl1pPr>
              <a:lnSpc>
                <a:spcPct val="90000"/>
              </a:lnSpc>
              <a:spcBef>
                <a:spcPts val="600"/>
              </a:spcBef>
              <a:defRPr sz="14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4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6" name="Text placeholder 27">
            <a:extLst>
              <a:ext uri="{FF2B5EF4-FFF2-40B4-BE49-F238E27FC236}">
                <a16:creationId xmlns:a16="http://schemas.microsoft.com/office/drawing/2014/main" id="{B44E60B6-D8D8-4311-9307-2FD74D1A6FEA}"/>
              </a:ext>
            </a:extLst>
          </p:cNvPr>
          <p:cNvSpPr>
            <a:spLocks noGrp="1"/>
          </p:cNvSpPr>
          <p:nvPr>
            <p:ph type="body" sz="quarter" idx="110" hasCustomPrompt="1"/>
          </p:nvPr>
        </p:nvSpPr>
        <p:spPr>
          <a:xfrm>
            <a:off x="4970112" y="3848304"/>
            <a:ext cx="388464" cy="422480"/>
          </a:xfrm>
        </p:spPr>
        <p:txBody>
          <a:bodyPr/>
          <a:lstStyle>
            <a:lvl1pPr>
              <a:lnSpc>
                <a:spcPct val="90000"/>
              </a:lnSpc>
              <a:spcBef>
                <a:spcPts val="600"/>
              </a:spcBef>
              <a:defRPr lang="en-US" sz="20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58" name="Text placeholder 28">
            <a:extLst>
              <a:ext uri="{FF2B5EF4-FFF2-40B4-BE49-F238E27FC236}">
                <a16:creationId xmlns:a16="http://schemas.microsoft.com/office/drawing/2014/main" id="{C6DD0FBB-4A20-4D5B-A099-3630E5406628}"/>
              </a:ext>
            </a:extLst>
          </p:cNvPr>
          <p:cNvSpPr>
            <a:spLocks noGrp="1"/>
          </p:cNvSpPr>
          <p:nvPr>
            <p:ph type="body" sz="quarter" idx="112"/>
          </p:nvPr>
        </p:nvSpPr>
        <p:spPr>
          <a:xfrm>
            <a:off x="5531360" y="3846683"/>
            <a:ext cx="2987221" cy="242482"/>
          </a:xfrm>
        </p:spPr>
        <p:txBody>
          <a:bodyPr/>
          <a:lstStyle>
            <a:lvl1pPr>
              <a:lnSpc>
                <a:spcPct val="90000"/>
              </a:lnSpc>
              <a:spcBef>
                <a:spcPts val="600"/>
              </a:spcBef>
              <a:defRPr sz="20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20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7" name="Text placeholder 29">
            <a:extLst>
              <a:ext uri="{FF2B5EF4-FFF2-40B4-BE49-F238E27FC236}">
                <a16:creationId xmlns:a16="http://schemas.microsoft.com/office/drawing/2014/main" id="{4D96F28E-D77B-4A1C-A4F6-C97FB13AEB6B}"/>
              </a:ext>
            </a:extLst>
          </p:cNvPr>
          <p:cNvSpPr>
            <a:spLocks noGrp="1"/>
          </p:cNvSpPr>
          <p:nvPr>
            <p:ph type="body" sz="quarter" idx="111"/>
          </p:nvPr>
        </p:nvSpPr>
        <p:spPr>
          <a:xfrm>
            <a:off x="5532248" y="4111741"/>
            <a:ext cx="2987221" cy="154434"/>
          </a:xfrm>
        </p:spPr>
        <p:txBody>
          <a:bodyPr/>
          <a:lstStyle>
            <a:lvl1pPr>
              <a:lnSpc>
                <a:spcPct val="90000"/>
              </a:lnSpc>
              <a:spcBef>
                <a:spcPts val="600"/>
              </a:spcBef>
              <a:defRPr sz="14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4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 name="Footer Placeholder 1">
            <a:extLst>
              <a:ext uri="{FF2B5EF4-FFF2-40B4-BE49-F238E27FC236}">
                <a16:creationId xmlns:a16="http://schemas.microsoft.com/office/drawing/2014/main" id="{25267494-10A0-8CBD-2FAA-34E62FCEAD85}"/>
              </a:ext>
            </a:extLst>
          </p:cNvPr>
          <p:cNvSpPr>
            <a:spLocks noGrp="1"/>
          </p:cNvSpPr>
          <p:nvPr>
            <p:ph type="ftr" sz="quarter" idx="132"/>
          </p:nvPr>
        </p:nvSpPr>
        <p:spPr/>
        <p:txBody>
          <a:bodyPr/>
          <a:lstStyle/>
          <a:p>
            <a:endParaRPr lang="en-US"/>
          </a:p>
        </p:txBody>
      </p:sp>
      <p:sp>
        <p:nvSpPr>
          <p:cNvPr id="3" name="Date Placeholder 1">
            <a:extLst>
              <a:ext uri="{FF2B5EF4-FFF2-40B4-BE49-F238E27FC236}">
                <a16:creationId xmlns:a16="http://schemas.microsoft.com/office/drawing/2014/main" id="{889EF3C5-B274-8FB7-CFAD-107C73CFAD24}"/>
              </a:ext>
            </a:extLst>
          </p:cNvPr>
          <p:cNvSpPr>
            <a:spLocks noGrp="1"/>
          </p:cNvSpPr>
          <p:nvPr>
            <p:ph type="dt" sz="half" idx="131"/>
          </p:nvPr>
        </p:nvSpPr>
        <p:spPr/>
        <p:txBody>
          <a:bodyPr/>
          <a:lstStyle/>
          <a:p>
            <a:fld id="{859CDC4E-8C2F-48A4-8DF0-DA399D7DA589}" type="datetime1">
              <a:rPr lang="en-US" smtClean="0"/>
              <a:t>11/4/2024</a:t>
            </a:fld>
            <a:endParaRPr lang="en-US"/>
          </a:p>
        </p:txBody>
      </p:sp>
      <p:sp>
        <p:nvSpPr>
          <p:cNvPr id="6" name="Slide Number Placeholder 1">
            <a:extLst>
              <a:ext uri="{FF2B5EF4-FFF2-40B4-BE49-F238E27FC236}">
                <a16:creationId xmlns:a16="http://schemas.microsoft.com/office/drawing/2014/main" id="{639BFAEB-C078-B08E-3306-219710AFEB6A}"/>
              </a:ext>
            </a:extLst>
          </p:cNvPr>
          <p:cNvSpPr>
            <a:spLocks noGrp="1"/>
          </p:cNvSpPr>
          <p:nvPr>
            <p:ph type="sldNum" sz="quarter" idx="133"/>
          </p:nvPr>
        </p:nvSpPr>
        <p:spPr/>
        <p:txBody>
          <a:bodyPr/>
          <a:lstStyle/>
          <a:p>
            <a:fld id="{6B54B0F7-55DD-40D6-B7F4-70B586885C0B}" type="slidenum">
              <a:rPr lang="en-US" smtClean="0"/>
              <a:pPr/>
              <a:t>‹#›</a:t>
            </a:fld>
            <a:endParaRPr lang="en-US"/>
          </a:p>
        </p:txBody>
      </p:sp>
    </p:spTree>
    <p:extLst>
      <p:ext uri="{BB962C8B-B14F-4D97-AF65-F5344CB8AC3E}">
        <p14:creationId xmlns:p14="http://schemas.microsoft.com/office/powerpoint/2010/main" val="393950013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hapter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AA376-2C3C-2BB7-C9E4-172C934CA00B}"/>
              </a:ext>
            </a:extLst>
          </p:cNvPr>
          <p:cNvSpPr>
            <a:spLocks noGrp="1"/>
          </p:cNvSpPr>
          <p:nvPr>
            <p:ph type="title" hasCustomPrompt="1"/>
          </p:nvPr>
        </p:nvSpPr>
        <p:spPr>
          <a:xfrm>
            <a:off x="2009317" y="2278105"/>
            <a:ext cx="4888011" cy="320041"/>
          </a:xfrm>
          <a:effectLst/>
        </p:spPr>
        <p:txBody>
          <a:bodyPr vert="horz" lIns="0" tIns="0" rIns="0" bIns="0" rtlCol="0">
            <a:noAutofit/>
          </a:bodyPr>
          <a:lstStyle>
            <a:lvl1pPr>
              <a:defRPr lang="en-GB" b="1">
                <a:solidFill>
                  <a:schemeClr val="tx1"/>
                </a:solidFill>
                <a:effectLst/>
              </a:defRPr>
            </a:lvl1pPr>
          </a:lstStyle>
          <a:p>
            <a:pPr lvl="0"/>
            <a:r>
              <a:rPr lang="fr-FR" noProof="0" dirty="0"/>
              <a:t>Cliquez pour modifier les styles du texte du masque</a:t>
            </a:r>
          </a:p>
        </p:txBody>
      </p:sp>
      <p:sp>
        <p:nvSpPr>
          <p:cNvPr id="7" name="Text placeholder 0">
            <a:extLst>
              <a:ext uri="{FF2B5EF4-FFF2-40B4-BE49-F238E27FC236}">
                <a16:creationId xmlns:a16="http://schemas.microsoft.com/office/drawing/2014/main" id="{1CE40FF4-616D-467E-AEDB-B9934FB2C80A}"/>
              </a:ext>
            </a:extLst>
          </p:cNvPr>
          <p:cNvSpPr>
            <a:spLocks noGrp="1"/>
          </p:cNvSpPr>
          <p:nvPr>
            <p:ph type="body" sz="quarter" idx="22" hasCustomPrompt="1"/>
          </p:nvPr>
        </p:nvSpPr>
        <p:spPr>
          <a:xfrm>
            <a:off x="868680" y="2265747"/>
            <a:ext cx="838579" cy="332399"/>
          </a:xfrm>
        </p:spPr>
        <p:txBody>
          <a:bodyPr vert="horz" lIns="0" tIns="0" rIns="0" bIns="0" rtlCol="0" anchor="b">
            <a:noAutofit/>
          </a:bodyPr>
          <a:lstStyle>
            <a:lvl1pPr>
              <a:defRPr lang="en-US" sz="2400" b="1" noProof="0" dirty="0">
                <a:solidFill>
                  <a:schemeClr val="tx1"/>
                </a:solidFill>
              </a:defRPr>
            </a:lvl1pPr>
          </a:lstStyle>
          <a:p>
            <a:pPr lvl="0" algn="r">
              <a:lnSpc>
                <a:spcPct val="90000"/>
              </a:lnSpc>
            </a:pPr>
            <a:r>
              <a:rPr lang="en-US" noProof="0" dirty="0"/>
              <a:t>00</a:t>
            </a:r>
          </a:p>
        </p:txBody>
      </p:sp>
      <p:sp>
        <p:nvSpPr>
          <p:cNvPr id="10" name="Text placeholder 2">
            <a:extLst>
              <a:ext uri="{FF2B5EF4-FFF2-40B4-BE49-F238E27FC236}">
                <a16:creationId xmlns:a16="http://schemas.microsoft.com/office/drawing/2014/main" id="{A97CE5D1-697D-4C34-8623-6B2871AE2E2D}"/>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9" name="Text placeholder 3">
            <a:extLst>
              <a:ext uri="{FF2B5EF4-FFF2-40B4-BE49-F238E27FC236}">
                <a16:creationId xmlns:a16="http://schemas.microsoft.com/office/drawing/2014/main" id="{A4BDC3FC-500C-4A36-AFD2-52224706F782}"/>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15" name="Slide Number Placeholder 1">
            <a:extLst>
              <a:ext uri="{FF2B5EF4-FFF2-40B4-BE49-F238E27FC236}">
                <a16:creationId xmlns:a16="http://schemas.microsoft.com/office/drawing/2014/main" id="{CF7E6B04-1AC9-8CA8-68AB-911102F3EB06}"/>
              </a:ext>
              <a:ext uri="{C183D7F6-B498-43B3-948B-1728B52AA6E4}">
                <adec:decorative xmlns:adec="http://schemas.microsoft.com/office/drawing/2017/decorative" val="1"/>
              </a:ext>
            </a:extLst>
          </p:cNvPr>
          <p:cNvSpPr>
            <a:spLocks noGrp="1"/>
          </p:cNvSpPr>
          <p:nvPr>
            <p:ph type="sldNum" sz="quarter" idx="28"/>
          </p:nvPr>
        </p:nvSpPr>
        <p:spPr>
          <a:xfrm>
            <a:off x="8336226" y="5385122"/>
            <a:ext cx="476250" cy="205743"/>
          </a:xfrm>
        </p:spPr>
        <p:txBody>
          <a:bodyPr/>
          <a:lstStyle/>
          <a:p>
            <a:fld id="{6B54B0F7-55DD-40D6-B7F4-70B586885C0B}" type="slidenum">
              <a:rPr lang="en-US" smtClean="0"/>
              <a:pPr/>
              <a:t>‹#›</a:t>
            </a:fld>
            <a:endParaRPr lang="en-US"/>
          </a:p>
        </p:txBody>
      </p:sp>
      <p:sp>
        <p:nvSpPr>
          <p:cNvPr id="13" name="Date Placeholder 1">
            <a:extLst>
              <a:ext uri="{FF2B5EF4-FFF2-40B4-BE49-F238E27FC236}">
                <a16:creationId xmlns:a16="http://schemas.microsoft.com/office/drawing/2014/main" id="{CFC81C5C-8777-7961-5EC7-D7465DE5683C}"/>
              </a:ext>
              <a:ext uri="{C183D7F6-B498-43B3-948B-1728B52AA6E4}">
                <adec:decorative xmlns:adec="http://schemas.microsoft.com/office/drawing/2017/decorative" val="1"/>
              </a:ext>
            </a:extLst>
          </p:cNvPr>
          <p:cNvSpPr>
            <a:spLocks noGrp="1"/>
          </p:cNvSpPr>
          <p:nvPr>
            <p:ph type="dt" sz="half" idx="26"/>
          </p:nvPr>
        </p:nvSpPr>
        <p:spPr>
          <a:xfrm>
            <a:off x="6548724" y="5424235"/>
            <a:ext cx="1626918" cy="166629"/>
          </a:xfrm>
        </p:spPr>
        <p:txBody>
          <a:bodyPr/>
          <a:lstStyle/>
          <a:p>
            <a:fld id="{52B4A988-90E8-4FC3-B531-BD348456AF79}" type="datetime1">
              <a:rPr lang="en-US" smtClean="0"/>
              <a:t>11/4/2024</a:t>
            </a:fld>
            <a:endParaRPr lang="en-US"/>
          </a:p>
        </p:txBody>
      </p:sp>
      <p:sp>
        <p:nvSpPr>
          <p:cNvPr id="14" name="Footer Placeholder 1">
            <a:extLst>
              <a:ext uri="{FF2B5EF4-FFF2-40B4-BE49-F238E27FC236}">
                <a16:creationId xmlns:a16="http://schemas.microsoft.com/office/drawing/2014/main" id="{896DFF05-40CE-212A-1211-CF42C72EC3A2}"/>
              </a:ext>
              <a:ext uri="{C183D7F6-B498-43B3-948B-1728B52AA6E4}">
                <adec:decorative xmlns:adec="http://schemas.microsoft.com/office/drawing/2017/decorative" val="1"/>
              </a:ext>
            </a:extLst>
          </p:cNvPr>
          <p:cNvSpPr>
            <a:spLocks noGrp="1"/>
          </p:cNvSpPr>
          <p:nvPr>
            <p:ph type="ftr" sz="quarter" idx="27"/>
          </p:nvPr>
        </p:nvSpPr>
        <p:spPr>
          <a:xfrm>
            <a:off x="1671799" y="5427541"/>
            <a:ext cx="4480560" cy="166630"/>
          </a:xfrm>
        </p:spPr>
        <p:txBody>
          <a:bodyPr/>
          <a:lstStyle/>
          <a:p>
            <a:endParaRPr lang="en-US"/>
          </a:p>
        </p:txBody>
      </p:sp>
      <p:pic>
        <p:nvPicPr>
          <p:cNvPr id="5" name="Graphique 4">
            <a:extLst>
              <a:ext uri="{FF2B5EF4-FFF2-40B4-BE49-F238E27FC236}">
                <a16:creationId xmlns:a16="http://schemas.microsoft.com/office/drawing/2014/main" id="{D97075C2-D640-40B7-B715-DE36BBB3FC47}"/>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2" y="3119437"/>
            <a:ext cx="953453" cy="942975"/>
          </a:xfrm>
          <a:prstGeom prst="rect">
            <a:avLst/>
          </a:prstGeom>
        </p:spPr>
      </p:pic>
    </p:spTree>
    <p:extLst>
      <p:ext uri="{BB962C8B-B14F-4D97-AF65-F5344CB8AC3E}">
        <p14:creationId xmlns:p14="http://schemas.microsoft.com/office/powerpoint/2010/main" val="24911701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1200" y="289130"/>
            <a:ext cx="8485200" cy="720000"/>
          </a:xfrm>
          <a:prstGeom prst="rect">
            <a:avLst/>
          </a:prstGeom>
        </p:spPr>
        <p:txBody>
          <a:bodyPr vert="horz" lIns="0" tIns="0" rIns="0" bIns="0" rtlCol="0" anchor="t">
            <a:noAutofit/>
          </a:bodyPr>
          <a:lstStyle/>
          <a:p>
            <a:endParaRPr lang="en-US" noProof="0" dirty="0"/>
          </a:p>
        </p:txBody>
      </p:sp>
      <p:sp>
        <p:nvSpPr>
          <p:cNvPr id="3" name="Text Placeholder 1"/>
          <p:cNvSpPr>
            <a:spLocks noGrp="1"/>
          </p:cNvSpPr>
          <p:nvPr>
            <p:ph type="body" idx="1"/>
          </p:nvPr>
        </p:nvSpPr>
        <p:spPr>
          <a:xfrm>
            <a:off x="331191" y="1347442"/>
            <a:ext cx="8478000" cy="3205247"/>
          </a:xfrm>
          <a:prstGeom prst="rect">
            <a:avLst/>
          </a:prstGeom>
        </p:spPr>
        <p:txBody>
          <a:bodyPr vert="horz" lIns="0" tIns="0" rIns="0" bIns="0" rtlCol="0">
            <a:noAutofit/>
          </a:body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1"/>
          <p:cNvSpPr>
            <a:spLocks noGrp="1"/>
          </p:cNvSpPr>
          <p:nvPr>
            <p:ph type="ftr" sz="quarter" idx="3"/>
          </p:nvPr>
        </p:nvSpPr>
        <p:spPr>
          <a:xfrm>
            <a:off x="1671799" y="4830641"/>
            <a:ext cx="4480560" cy="166630"/>
          </a:xfrm>
          <a:prstGeom prst="rect">
            <a:avLst/>
          </a:prstGeom>
        </p:spPr>
        <p:txBody>
          <a:bodyPr vert="horz" wrap="square" lIns="0" tIns="0" rIns="0" bIns="0" rtlCol="0" anchor="b"/>
          <a:lstStyle>
            <a:lvl1pPr algn="ctr">
              <a:defRPr sz="900" b="0" i="0" cap="none" baseline="0">
                <a:solidFill>
                  <a:schemeClr val="tx1"/>
                </a:solidFill>
                <a:latin typeface="+mn-lt"/>
                <a:ea typeface="Verdana" panose="020B0604030504040204" pitchFamily="34" charset="0"/>
                <a:cs typeface="Verdana" panose="020B0604030504040204" pitchFamily="34" charset="0"/>
              </a:defRPr>
            </a:lvl1pPr>
          </a:lstStyle>
          <a:p>
            <a:endParaRPr lang="en-US" dirty="0"/>
          </a:p>
        </p:txBody>
      </p:sp>
      <p:sp>
        <p:nvSpPr>
          <p:cNvPr id="29" name="Date Placeholder 1">
            <a:extLst>
              <a:ext uri="{FF2B5EF4-FFF2-40B4-BE49-F238E27FC236}">
                <a16:creationId xmlns:a16="http://schemas.microsoft.com/office/drawing/2014/main" id="{B6D8E440-8C31-4584-85CD-3DE2B7815CCC}"/>
              </a:ext>
            </a:extLst>
          </p:cNvPr>
          <p:cNvSpPr>
            <a:spLocks noGrp="1"/>
          </p:cNvSpPr>
          <p:nvPr userDrawn="1">
            <p:ph type="dt" sz="half" idx="2"/>
          </p:nvPr>
        </p:nvSpPr>
        <p:spPr>
          <a:xfrm>
            <a:off x="6548724" y="4822572"/>
            <a:ext cx="1626918" cy="166629"/>
          </a:xfrm>
          <a:prstGeom prst="rect">
            <a:avLst/>
          </a:prstGeom>
        </p:spPr>
        <p:txBody>
          <a:bodyPr vert="horz" wrap="square" lIns="0" tIns="0" rIns="0" bIns="0" rtlCol="0" anchor="b"/>
          <a:lstStyle>
            <a:lvl1pPr algn="r">
              <a:defRPr sz="900" b="0" i="0" spc="20" baseline="0">
                <a:solidFill>
                  <a:schemeClr val="tx1"/>
                </a:solidFill>
                <a:latin typeface="+mn-lt"/>
                <a:ea typeface="Verdana" panose="020B0604030504040204" pitchFamily="34" charset="0"/>
                <a:cs typeface="Verdana" panose="020B0604030504040204" pitchFamily="34" charset="0"/>
              </a:defRPr>
            </a:lvl1pPr>
          </a:lstStyle>
          <a:p>
            <a:fld id="{BF2D540A-E75B-4030-83E3-496E7AC4E8DD}" type="datetime1">
              <a:rPr lang="en-US" smtClean="0"/>
              <a:pPr/>
              <a:t>11/4/2024</a:t>
            </a:fld>
            <a:endParaRPr lang="en-US" dirty="0"/>
          </a:p>
        </p:txBody>
      </p:sp>
      <p:sp>
        <p:nvSpPr>
          <p:cNvPr id="6" name="Slide Number Placeholder 1"/>
          <p:cNvSpPr>
            <a:spLocks noGrp="1"/>
          </p:cNvSpPr>
          <p:nvPr userDrawn="1">
            <p:ph type="sldNum" sz="quarter" idx="4"/>
          </p:nvPr>
        </p:nvSpPr>
        <p:spPr>
          <a:xfrm>
            <a:off x="8336226" y="4792985"/>
            <a:ext cx="476250" cy="205743"/>
          </a:xfrm>
          <a:prstGeom prst="rect">
            <a:avLst/>
          </a:prstGeom>
        </p:spPr>
        <p:txBody>
          <a:bodyPr vert="horz" lIns="0" tIns="0" rIns="0" bIns="0" rtlCol="0" anchor="b"/>
          <a:lstStyle>
            <a:lvl1pPr algn="r">
              <a:defRPr sz="9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6B54B0F7-55DD-40D6-B7F4-70B586885C0B}" type="slidenum">
              <a:rPr lang="en-US" smtClean="0"/>
              <a:pPr/>
              <a:t>‹#›</a:t>
            </a:fld>
            <a:endParaRPr lang="en-US" dirty="0"/>
          </a:p>
        </p:txBody>
      </p:sp>
      <p:pic>
        <p:nvPicPr>
          <p:cNvPr id="9" name="Logo" descr="Shape&#10;&#10;Description automatically generated with low confidence">
            <a:extLst>
              <a:ext uri="{FF2B5EF4-FFF2-40B4-BE49-F238E27FC236}">
                <a16:creationId xmlns:a16="http://schemas.microsoft.com/office/drawing/2014/main" id="{B741AF39-DE07-03F0-9A21-69C0A7B48EEC}"/>
              </a:ext>
            </a:extLst>
          </p:cNvPr>
          <p:cNvPicPr>
            <a:picLocks noChangeAspect="1"/>
          </p:cNvPicPr>
          <p:nvPr userDrawn="1"/>
        </p:nvPicPr>
        <p:blipFill>
          <a:blip r:embed="rId30">
            <a:extLst>
              <a:ext uri="{28A0092B-C50C-407E-A947-70E740481C1C}">
                <a14:useLocalDpi xmlns:a14="http://schemas.microsoft.com/office/drawing/2010/main" val="0"/>
              </a:ext>
            </a:extLst>
          </a:blip>
          <a:stretch>
            <a:fillRect/>
          </a:stretch>
        </p:blipFill>
        <p:spPr>
          <a:xfrm>
            <a:off x="174822" y="4596340"/>
            <a:ext cx="1157201" cy="533712"/>
          </a:xfrm>
          <a:prstGeom prst="rect">
            <a:avLst/>
          </a:prstGeom>
          <a:ln>
            <a:noFill/>
          </a:ln>
        </p:spPr>
      </p:pic>
      <p:sp>
        <p:nvSpPr>
          <p:cNvPr id="7" name="TextBox 6">
            <a:extLst>
              <a:ext uri="{FF2B5EF4-FFF2-40B4-BE49-F238E27FC236}">
                <a16:creationId xmlns:a16="http://schemas.microsoft.com/office/drawing/2014/main" id="{49B633FB-137F-72F8-730E-DF97A1A5392A}"/>
              </a:ext>
            </a:extLst>
          </p:cNvPr>
          <p:cNvSpPr txBox="1"/>
          <p:nvPr userDrawn="1">
            <p:extLst>
              <p:ext uri="{1162E1C5-73C7-4A58-AE30-91384D911F3F}">
                <p184:classification xmlns:p184="http://schemas.microsoft.com/office/powerpoint/2018/4/main" val="hdr"/>
              </p:ext>
            </p:extLst>
          </p:nvPr>
        </p:nvSpPr>
        <p:spPr>
          <a:xfrm>
            <a:off x="4369562" y="0"/>
            <a:ext cx="433388" cy="152400"/>
          </a:xfrm>
          <a:prstGeom prst="rect">
            <a:avLst/>
          </a:prstGeom>
        </p:spPr>
        <p:txBody>
          <a:bodyPr horzOverflow="overflow" lIns="0" tIns="0" rIns="0" bIns="0">
            <a:spAutoFit/>
          </a:bodyPr>
          <a:lstStyle/>
          <a:p>
            <a:pPr algn="l"/>
            <a:r>
              <a:rPr lang="en-IN" sz="1000">
                <a:solidFill>
                  <a:srgbClr val="4A569E"/>
                </a:solidFill>
                <a:latin typeface="Calibri" panose="020F0502020204030204" pitchFamily="34" charset="0"/>
                <a:cs typeface="Calibri" panose="020F0502020204030204" pitchFamily="34" charset="0"/>
              </a:rPr>
              <a:t>Internal</a:t>
            </a:r>
          </a:p>
        </p:txBody>
      </p:sp>
    </p:spTree>
    <p:extLst>
      <p:ext uri="{BB962C8B-B14F-4D97-AF65-F5344CB8AC3E}">
        <p14:creationId xmlns:p14="http://schemas.microsoft.com/office/powerpoint/2010/main" val="2332367059"/>
      </p:ext>
    </p:extLst>
  </p:cSld>
  <p:clrMap bg1="lt1" tx1="dk1" bg2="lt2" tx2="dk2" accent1="accent1" accent2="accent2" accent3="accent3" accent4="accent4" accent5="accent5" accent6="accent6" hlink="hlink" folHlink="folHlink"/>
  <p:sldLayoutIdLst>
    <p:sldLayoutId id="2147483685" r:id="rId1"/>
    <p:sldLayoutId id="2147483729" r:id="rId2"/>
    <p:sldLayoutId id="2147483665" r:id="rId3"/>
    <p:sldLayoutId id="2147483688" r:id="rId4"/>
    <p:sldLayoutId id="2147483696" r:id="rId5"/>
    <p:sldLayoutId id="2147483698" r:id="rId6"/>
    <p:sldLayoutId id="2147483667" r:id="rId7"/>
    <p:sldLayoutId id="2147483733" r:id="rId8"/>
    <p:sldLayoutId id="2147483704" r:id="rId9"/>
    <p:sldLayoutId id="2147483673" r:id="rId10"/>
    <p:sldLayoutId id="2147483710" r:id="rId11"/>
    <p:sldLayoutId id="2147483747" r:id="rId12"/>
    <p:sldLayoutId id="2147483713" r:id="rId13"/>
    <p:sldLayoutId id="2147483739" r:id="rId14"/>
    <p:sldLayoutId id="2147483741" r:id="rId15"/>
    <p:sldLayoutId id="2147483742" r:id="rId16"/>
    <p:sldLayoutId id="2147483748" r:id="rId17"/>
    <p:sldLayoutId id="2147483743" r:id="rId18"/>
    <p:sldLayoutId id="2147483744" r:id="rId19"/>
    <p:sldLayoutId id="2147483745" r:id="rId20"/>
    <p:sldLayoutId id="2147483746" r:id="rId21"/>
    <p:sldLayoutId id="2147483749" r:id="rId22"/>
    <p:sldLayoutId id="2147483671" r:id="rId23"/>
    <p:sldLayoutId id="2147483683" r:id="rId24"/>
    <p:sldLayoutId id="2147483779" r:id="rId25"/>
    <p:sldLayoutId id="2147483780" r:id="rId26"/>
    <p:sldLayoutId id="2147483781" r:id="rId27"/>
    <p:sldLayoutId id="2147483784" r:id="rId28"/>
  </p:sldLayoutIdLst>
  <p:hf hdr="0"/>
  <p:txStyles>
    <p:titleStyle>
      <a:lvl1pPr algn="l" defTabSz="685800" rtl="0" eaLnBrk="1" latinLnBrk="0" hangingPunct="1">
        <a:lnSpc>
          <a:spcPct val="90000"/>
        </a:lnSpc>
        <a:spcBef>
          <a:spcPct val="0"/>
        </a:spcBef>
        <a:buNone/>
        <a:defRPr lang="fr-FR" sz="2400" b="0" i="0" kern="1200" dirty="0">
          <a:solidFill>
            <a:schemeClr val="accent1"/>
          </a:solidFill>
          <a:latin typeface="Verdana" panose="020B0604030504040204" pitchFamily="34" charset="0"/>
          <a:ea typeface="Verdana" panose="020B0604030504040204" pitchFamily="34" charset="0"/>
          <a:cs typeface="Verdana" panose="020B0604030504040204" pitchFamily="34" charset="0"/>
        </a:defRPr>
      </a:lvl1pPr>
    </p:titleStyle>
    <p:body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3736" indent="-173736" algn="l" defTabSz="685800" rtl="0" eaLnBrk="1" latinLnBrk="0" hangingPunct="1">
        <a:lnSpc>
          <a:spcPct val="125000"/>
        </a:lnSpc>
        <a:spcBef>
          <a:spcPts val="0"/>
        </a:spcBef>
        <a:buClr>
          <a:schemeClr val="accent2"/>
        </a:buClr>
        <a:buFont typeface="Arial" panose="020B0604020202020204" pitchFamily="34" charset="0"/>
        <a:buChar char="•"/>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347472" indent="-173736" algn="l" defTabSz="685800" rtl="0" eaLnBrk="1" latinLnBrk="0" hangingPunct="1">
        <a:lnSpc>
          <a:spcPct val="125000"/>
        </a:lnSpc>
        <a:spcBef>
          <a:spcPts val="0"/>
        </a:spcBef>
        <a:buClr>
          <a:schemeClr val="accent2"/>
        </a:buClr>
        <a:buFont typeface="Arial" panose="020B0604020202020204" pitchFamily="34" charset="0"/>
        <a:buChar char="•"/>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521208" indent="-173736" algn="l" defTabSz="685800" rtl="0" eaLnBrk="1" latinLnBrk="0" hangingPunct="1">
        <a:lnSpc>
          <a:spcPct val="125000"/>
        </a:lnSpc>
        <a:spcBef>
          <a:spcPts val="0"/>
        </a:spcBef>
        <a:buClr>
          <a:schemeClr val="accent2"/>
        </a:buClr>
        <a:buFont typeface="Arial" panose="020B0604020202020204" pitchFamily="34" charset="0"/>
        <a:buChar char="•"/>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694944" indent="-173736" algn="l" defTabSz="685800" rtl="0" eaLnBrk="1" latinLnBrk="0" hangingPunct="1">
        <a:lnSpc>
          <a:spcPct val="125000"/>
        </a:lnSpc>
        <a:spcBef>
          <a:spcPts val="0"/>
        </a:spcBef>
        <a:buClr>
          <a:schemeClr val="accent2"/>
        </a:buClr>
        <a:buFont typeface="Arial" panose="020B0604020202020204" pitchFamily="34" charset="0"/>
        <a:buChar char="•"/>
        <a:defRPr sz="1200" b="0" i="0" kern="1200">
          <a:solidFill>
            <a:schemeClr val="tx1"/>
          </a:solidFill>
          <a:latin typeface="+mj-lt"/>
          <a:ea typeface="Verdana" panose="020B0604030504040204" pitchFamily="34" charset="0"/>
          <a:cs typeface="Georgia" panose="02040502050405020303" pitchFamily="18" charset="0"/>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848" userDrawn="1">
          <p15:clr>
            <a:srgbClr val="F26B43"/>
          </p15:clr>
        </p15:guide>
        <p15:guide id="2" pos="5555" userDrawn="1">
          <p15:clr>
            <a:srgbClr val="F26B43"/>
          </p15:clr>
        </p15:guide>
        <p15:guide id="3" orient="horz" pos="2868" userDrawn="1">
          <p15:clr>
            <a:srgbClr val="F26B43"/>
          </p15:clr>
        </p15:guide>
        <p15:guide id="4" orient="horz" pos="181" userDrawn="1">
          <p15:clr>
            <a:srgbClr val="F26B43"/>
          </p15:clr>
        </p15:guide>
        <p15:guide id="5" pos="20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46.png"/><Relationship Id="rId7" Type="http://schemas.openxmlformats.org/officeDocument/2006/relationships/chart" Target="../charts/chart2.xml"/><Relationship Id="rId2" Type="http://schemas.openxmlformats.org/officeDocument/2006/relationships/image" Target="../media/image45.png"/><Relationship Id="rId1" Type="http://schemas.openxmlformats.org/officeDocument/2006/relationships/slideLayout" Target="../slideLayouts/slideLayout27.xml"/><Relationship Id="rId6" Type="http://schemas.openxmlformats.org/officeDocument/2006/relationships/chart" Target="../charts/chart1.xml"/><Relationship Id="rId5" Type="http://schemas.openxmlformats.org/officeDocument/2006/relationships/image" Target="../media/image48.png"/><Relationship Id="rId4" Type="http://schemas.openxmlformats.org/officeDocument/2006/relationships/image" Target="../media/image47.png"/></Relationships>
</file>

<file path=ppt/slides/_rels/slide1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8" Type="http://schemas.openxmlformats.org/officeDocument/2006/relationships/image" Target="../media/image55.svg"/><Relationship Id="rId13" Type="http://schemas.openxmlformats.org/officeDocument/2006/relationships/image" Target="../media/image13.png"/><Relationship Id="rId3" Type="http://schemas.openxmlformats.org/officeDocument/2006/relationships/image" Target="../media/image50.svg"/><Relationship Id="rId7" Type="http://schemas.openxmlformats.org/officeDocument/2006/relationships/image" Target="../media/image54.png"/><Relationship Id="rId12" Type="http://schemas.openxmlformats.org/officeDocument/2006/relationships/image" Target="../media/image59.svg"/><Relationship Id="rId17" Type="http://schemas.openxmlformats.org/officeDocument/2006/relationships/image" Target="../media/image62.svg"/><Relationship Id="rId2" Type="http://schemas.openxmlformats.org/officeDocument/2006/relationships/image" Target="../media/image49.png"/><Relationship Id="rId16" Type="http://schemas.openxmlformats.org/officeDocument/2006/relationships/image" Target="../media/image61.svg"/><Relationship Id="rId1" Type="http://schemas.openxmlformats.org/officeDocument/2006/relationships/slideLayout" Target="../slideLayouts/slideLayout27.xml"/><Relationship Id="rId6" Type="http://schemas.openxmlformats.org/officeDocument/2006/relationships/image" Target="../media/image53.png"/><Relationship Id="rId11" Type="http://schemas.openxmlformats.org/officeDocument/2006/relationships/image" Target="../media/image58.png"/><Relationship Id="rId5" Type="http://schemas.openxmlformats.org/officeDocument/2006/relationships/image" Target="../media/image52.png"/><Relationship Id="rId15" Type="http://schemas.openxmlformats.org/officeDocument/2006/relationships/image" Target="../media/image60.png"/><Relationship Id="rId10" Type="http://schemas.openxmlformats.org/officeDocument/2006/relationships/image" Target="../media/image57.svg"/><Relationship Id="rId4" Type="http://schemas.openxmlformats.org/officeDocument/2006/relationships/image" Target="../media/image51.png"/><Relationship Id="rId9" Type="http://schemas.openxmlformats.org/officeDocument/2006/relationships/image" Target="../media/image56.png"/><Relationship Id="rId14" Type="http://schemas.openxmlformats.org/officeDocument/2006/relationships/image" Target="../media/image14.svg"/></Relationships>
</file>

<file path=ppt/slides/_rels/slide13.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63.png"/><Relationship Id="rId7" Type="http://schemas.openxmlformats.org/officeDocument/2006/relationships/image" Target="../media/image66.png"/><Relationship Id="rId2" Type="http://schemas.openxmlformats.org/officeDocument/2006/relationships/notesSlide" Target="../notesSlides/notesSlide5.xml"/><Relationship Id="rId1" Type="http://schemas.openxmlformats.org/officeDocument/2006/relationships/slideLayout" Target="../slideLayouts/slideLayout27.xml"/><Relationship Id="rId6" Type="http://schemas.openxmlformats.org/officeDocument/2006/relationships/image" Target="../media/image65.png"/><Relationship Id="rId5" Type="http://schemas.openxmlformats.org/officeDocument/2006/relationships/image" Target="../media/image64.png"/><Relationship Id="rId4" Type="http://schemas.microsoft.com/office/2007/relationships/hdphoto" Target="../media/hdphoto7.wdp"/><Relationship Id="rId9" Type="http://schemas.openxmlformats.org/officeDocument/2006/relationships/image" Target="../media/image68.svg"/></Relationships>
</file>

<file path=ppt/slides/_rels/slide1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7.xml"/><Relationship Id="rId5" Type="http://schemas.openxmlformats.org/officeDocument/2006/relationships/image" Target="../media/image72.png"/><Relationship Id="rId4" Type="http://schemas.openxmlformats.org/officeDocument/2006/relationships/image" Target="../media/image71.png"/></Relationships>
</file>

<file path=ppt/slides/_rels/slide15.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14.svg"/><Relationship Id="rId7" Type="http://schemas.openxmlformats.org/officeDocument/2006/relationships/image" Target="../media/image75.svg"/><Relationship Id="rId2" Type="http://schemas.openxmlformats.org/officeDocument/2006/relationships/image" Target="../media/image13.png"/><Relationship Id="rId1" Type="http://schemas.openxmlformats.org/officeDocument/2006/relationships/slideLayout" Target="../slideLayouts/slideLayout27.xml"/><Relationship Id="rId6" Type="http://schemas.openxmlformats.org/officeDocument/2006/relationships/image" Target="../media/image41.png"/><Relationship Id="rId5" Type="http://schemas.openxmlformats.org/officeDocument/2006/relationships/image" Target="../media/image74.svg"/><Relationship Id="rId4" Type="http://schemas.openxmlformats.org/officeDocument/2006/relationships/image" Target="../media/image73.png"/><Relationship Id="rId9" Type="http://schemas.openxmlformats.org/officeDocument/2006/relationships/image" Target="../media/image77.svg"/></Relationships>
</file>

<file path=ppt/slides/_rels/slide16.xml.rels><?xml version="1.0" encoding="UTF-8" standalone="yes"?>
<Relationships xmlns="http://schemas.openxmlformats.org/package/2006/relationships"><Relationship Id="rId2" Type="http://schemas.openxmlformats.org/officeDocument/2006/relationships/hyperlink" Target="http://www.rsls.ru/files/Guidelines-RSLS-NASH-2016-01-03.pdf%20Accessed%20May%202021" TargetMode="External"/><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27.xml"/><Relationship Id="rId5" Type="http://schemas.openxmlformats.org/officeDocument/2006/relationships/image" Target="../media/image16.sv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hyperlink" Target="https://easl.eu/news/new_fatty_liver_disease_nomenclature-2" TargetMode="External"/><Relationship Id="rId2" Type="http://schemas.openxmlformats.org/officeDocument/2006/relationships/notesSlide" Target="../notesSlides/notesSlide3.xml"/><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2" Type="http://schemas.openxmlformats.org/officeDocument/2006/relationships/hyperlink" Target="https://www.aasld.org/new-masld-nomenclature" TargetMode="External"/><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svg"/><Relationship Id="rId2" Type="http://schemas.openxmlformats.org/officeDocument/2006/relationships/notesSlide" Target="../notesSlides/notesSlide4.xml"/><Relationship Id="rId1" Type="http://schemas.openxmlformats.org/officeDocument/2006/relationships/slideLayout" Target="../slideLayouts/slideLayout25.xml"/><Relationship Id="rId6" Type="http://schemas.openxmlformats.org/officeDocument/2006/relationships/image" Target="../media/image20.png"/><Relationship Id="rId5" Type="http://schemas.openxmlformats.org/officeDocument/2006/relationships/image" Target="../media/image19.svg"/><Relationship Id="rId10" Type="http://schemas.openxmlformats.org/officeDocument/2006/relationships/image" Target="../media/image24.svg"/><Relationship Id="rId4" Type="http://schemas.openxmlformats.org/officeDocument/2006/relationships/image" Target="../media/image18.png"/><Relationship Id="rId9" Type="http://schemas.openxmlformats.org/officeDocument/2006/relationships/image" Target="../media/image23.png"/></Relationships>
</file>

<file path=ppt/slides/_rels/slide7.xml.rels><?xml version="1.0" encoding="UTF-8" standalone="yes"?>
<Relationships xmlns="http://schemas.openxmlformats.org/package/2006/relationships"><Relationship Id="rId8" Type="http://schemas.openxmlformats.org/officeDocument/2006/relationships/image" Target="../media/image28.png"/><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25.png"/><Relationship Id="rId1" Type="http://schemas.openxmlformats.org/officeDocument/2006/relationships/slideLayout" Target="../slideLayouts/slideLayout26.xml"/><Relationship Id="rId6" Type="http://schemas.openxmlformats.org/officeDocument/2006/relationships/image" Target="../media/image27.png"/><Relationship Id="rId11" Type="http://schemas.microsoft.com/office/2007/relationships/hdphoto" Target="../media/hdphoto5.wdp"/><Relationship Id="rId5" Type="http://schemas.microsoft.com/office/2007/relationships/hdphoto" Target="../media/hdphoto2.wdp"/><Relationship Id="rId10" Type="http://schemas.openxmlformats.org/officeDocument/2006/relationships/image" Target="../media/image29.png"/><Relationship Id="rId4" Type="http://schemas.openxmlformats.org/officeDocument/2006/relationships/image" Target="../media/image26.png"/><Relationship Id="rId9" Type="http://schemas.microsoft.com/office/2007/relationships/hdphoto" Target="../media/hdphoto4.wdp"/></Relationships>
</file>

<file path=ppt/slides/_rels/slide8.xml.rels><?xml version="1.0" encoding="UTF-8" standalone="yes"?>
<Relationships xmlns="http://schemas.openxmlformats.org/package/2006/relationships"><Relationship Id="rId8" Type="http://schemas.openxmlformats.org/officeDocument/2006/relationships/image" Target="../media/image24.svg"/><Relationship Id="rId13" Type="http://schemas.openxmlformats.org/officeDocument/2006/relationships/image" Target="../media/image39.png"/><Relationship Id="rId3" Type="http://schemas.openxmlformats.org/officeDocument/2006/relationships/image" Target="../media/image31.svg"/><Relationship Id="rId7" Type="http://schemas.openxmlformats.org/officeDocument/2006/relationships/image" Target="../media/image23.png"/><Relationship Id="rId12" Type="http://schemas.openxmlformats.org/officeDocument/2006/relationships/image" Target="../media/image38.svg"/><Relationship Id="rId2" Type="http://schemas.openxmlformats.org/officeDocument/2006/relationships/image" Target="../media/image30.png"/><Relationship Id="rId1" Type="http://schemas.openxmlformats.org/officeDocument/2006/relationships/slideLayout" Target="../slideLayouts/slideLayout27.xml"/><Relationship Id="rId6" Type="http://schemas.openxmlformats.org/officeDocument/2006/relationships/image" Target="../media/image34.svg"/><Relationship Id="rId11" Type="http://schemas.openxmlformats.org/officeDocument/2006/relationships/image" Target="../media/image37.png"/><Relationship Id="rId5" Type="http://schemas.openxmlformats.org/officeDocument/2006/relationships/image" Target="../media/image33.png"/><Relationship Id="rId10" Type="http://schemas.openxmlformats.org/officeDocument/2006/relationships/image" Target="../media/image36.svg"/><Relationship Id="rId4" Type="http://schemas.openxmlformats.org/officeDocument/2006/relationships/image" Target="../media/image32.svg"/><Relationship Id="rId9" Type="http://schemas.openxmlformats.org/officeDocument/2006/relationships/image" Target="../media/image35.png"/><Relationship Id="rId14" Type="http://schemas.openxmlformats.org/officeDocument/2006/relationships/image" Target="../media/image40.svg"/></Relationships>
</file>

<file path=ppt/slides/_rels/slide9.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14.svg"/><Relationship Id="rId7" Type="http://schemas.microsoft.com/office/2007/relationships/hdphoto" Target="../media/hdphoto6.wdp"/><Relationship Id="rId2" Type="http://schemas.openxmlformats.org/officeDocument/2006/relationships/image" Target="../media/image13.png"/><Relationship Id="rId1" Type="http://schemas.openxmlformats.org/officeDocument/2006/relationships/slideLayout" Target="../slideLayouts/slideLayout27.xml"/><Relationship Id="rId6" Type="http://schemas.openxmlformats.org/officeDocument/2006/relationships/image" Target="../media/image43.png"/><Relationship Id="rId5" Type="http://schemas.openxmlformats.org/officeDocument/2006/relationships/image" Target="../media/image42.svg"/><Relationship Id="rId4" Type="http://schemas.openxmlformats.org/officeDocument/2006/relationships/image" Target="../media/image4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13443D8-931A-E712-015F-7B495DD3A7AB}"/>
              </a:ext>
            </a:extLst>
          </p:cNvPr>
          <p:cNvSpPr>
            <a:spLocks noGrp="1"/>
          </p:cNvSpPr>
          <p:nvPr>
            <p:ph type="title"/>
          </p:nvPr>
        </p:nvSpPr>
        <p:spPr/>
        <p:txBody>
          <a:bodyPr/>
          <a:lstStyle/>
          <a:p>
            <a:r>
              <a:rPr lang="en-US" dirty="0"/>
              <a:t>Reducing the burden </a:t>
            </a:r>
            <a:br>
              <a:rPr lang="en-US" dirty="0"/>
            </a:br>
            <a:r>
              <a:rPr lang="en-US" dirty="0"/>
              <a:t>of liver disease</a:t>
            </a:r>
          </a:p>
        </p:txBody>
      </p:sp>
      <p:sp>
        <p:nvSpPr>
          <p:cNvPr id="8" name="Text Placeholder 7">
            <a:extLst>
              <a:ext uri="{FF2B5EF4-FFF2-40B4-BE49-F238E27FC236}">
                <a16:creationId xmlns:a16="http://schemas.microsoft.com/office/drawing/2014/main" id="{CFEDC4C9-B77D-0F94-E519-F39A7F9350B9}"/>
              </a:ext>
            </a:extLst>
          </p:cNvPr>
          <p:cNvSpPr>
            <a:spLocks noGrp="1"/>
          </p:cNvSpPr>
          <p:nvPr>
            <p:ph type="body" sz="quarter" idx="22"/>
          </p:nvPr>
        </p:nvSpPr>
        <p:spPr/>
        <p:txBody>
          <a:bodyPr/>
          <a:lstStyle/>
          <a:p>
            <a:r>
              <a:rPr lang="en-US" dirty="0"/>
              <a:t>New evidence revealed</a:t>
            </a:r>
          </a:p>
        </p:txBody>
      </p:sp>
      <p:sp>
        <p:nvSpPr>
          <p:cNvPr id="18" name="SmartArt Placeholder 17">
            <a:extLst>
              <a:ext uri="{FF2B5EF4-FFF2-40B4-BE49-F238E27FC236}">
                <a16:creationId xmlns:a16="http://schemas.microsoft.com/office/drawing/2014/main" id="{2A3B2B88-4889-209C-D618-8493FAE24661}"/>
              </a:ext>
            </a:extLst>
          </p:cNvPr>
          <p:cNvSpPr>
            <a:spLocks noGrp="1"/>
          </p:cNvSpPr>
          <p:nvPr>
            <p:ph type="dgm" sz="quarter" idx="13"/>
          </p:nvPr>
        </p:nvSpPr>
        <p:spPr/>
        <p:txBody>
          <a:bodyPr/>
          <a:lstStyle/>
          <a:p>
            <a:endParaRPr lang="en-US"/>
          </a:p>
        </p:txBody>
      </p:sp>
      <p:sp>
        <p:nvSpPr>
          <p:cNvPr id="19" name="SmartArt Placeholder 18">
            <a:extLst>
              <a:ext uri="{FF2B5EF4-FFF2-40B4-BE49-F238E27FC236}">
                <a16:creationId xmlns:a16="http://schemas.microsoft.com/office/drawing/2014/main" id="{C8C66375-2814-F072-AB16-EA63CF455209}"/>
              </a:ext>
            </a:extLst>
          </p:cNvPr>
          <p:cNvSpPr>
            <a:spLocks noGrp="1"/>
          </p:cNvSpPr>
          <p:nvPr>
            <p:ph type="dgm" sz="quarter" idx="14"/>
          </p:nvPr>
        </p:nvSpPr>
        <p:spPr/>
        <p:txBody>
          <a:bodyPr/>
          <a:lstStyle/>
          <a:p>
            <a:endParaRPr lang="en-US"/>
          </a:p>
        </p:txBody>
      </p:sp>
      <p:sp>
        <p:nvSpPr>
          <p:cNvPr id="3" name="Text Placeholder 2">
            <a:extLst>
              <a:ext uri="{FF2B5EF4-FFF2-40B4-BE49-F238E27FC236}">
                <a16:creationId xmlns:a16="http://schemas.microsoft.com/office/drawing/2014/main" id="{BDB04C10-4B5D-2FD0-94BE-FB03EA6C884F}"/>
              </a:ext>
            </a:extLst>
          </p:cNvPr>
          <p:cNvSpPr>
            <a:spLocks noGrp="1"/>
          </p:cNvSpPr>
          <p:nvPr>
            <p:ph type="body" sz="quarter" idx="23"/>
          </p:nvPr>
        </p:nvSpPr>
        <p:spPr/>
        <p:txBody>
          <a:bodyPr/>
          <a:lstStyle/>
          <a:p>
            <a:r>
              <a:rPr lang="en-US" dirty="0"/>
              <a:t>  </a:t>
            </a:r>
          </a:p>
        </p:txBody>
      </p:sp>
    </p:spTree>
    <p:extLst>
      <p:ext uri="{BB962C8B-B14F-4D97-AF65-F5344CB8AC3E}">
        <p14:creationId xmlns:p14="http://schemas.microsoft.com/office/powerpoint/2010/main" val="27874304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Notched Right Arrow 39">
            <a:extLst>
              <a:ext uri="{FF2B5EF4-FFF2-40B4-BE49-F238E27FC236}">
                <a16:creationId xmlns:a16="http://schemas.microsoft.com/office/drawing/2014/main" id="{FAA3CAE5-93F5-1A3B-BBE4-8192586EDAEE}"/>
              </a:ext>
            </a:extLst>
          </p:cNvPr>
          <p:cNvSpPr/>
          <p:nvPr/>
        </p:nvSpPr>
        <p:spPr>
          <a:xfrm>
            <a:off x="355216" y="1165491"/>
            <a:ext cx="8463347" cy="763838"/>
          </a:xfrm>
          <a:prstGeom prst="notchedRightArrow">
            <a:avLst>
              <a:gd name="adj1" fmla="val 63793"/>
              <a:gd name="adj2" fmla="val 6120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Notched Right Arrow 39">
            <a:extLst>
              <a:ext uri="{FF2B5EF4-FFF2-40B4-BE49-F238E27FC236}">
                <a16:creationId xmlns:a16="http://schemas.microsoft.com/office/drawing/2014/main" id="{903E93B4-2717-34BC-CE35-3A398CDD6664}"/>
              </a:ext>
            </a:extLst>
          </p:cNvPr>
          <p:cNvSpPr/>
          <p:nvPr/>
        </p:nvSpPr>
        <p:spPr>
          <a:xfrm>
            <a:off x="6703255" y="1165491"/>
            <a:ext cx="2115308" cy="763838"/>
          </a:xfrm>
          <a:prstGeom prst="notchedRightArrow">
            <a:avLst>
              <a:gd name="adj1" fmla="val 63793"/>
              <a:gd name="adj2" fmla="val 6120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Rounded Corners 5">
            <a:extLst>
              <a:ext uri="{FF2B5EF4-FFF2-40B4-BE49-F238E27FC236}">
                <a16:creationId xmlns:a16="http://schemas.microsoft.com/office/drawing/2014/main" id="{3944AE6E-123B-7D45-57DE-AE634A1D74BA}"/>
              </a:ext>
            </a:extLst>
          </p:cNvPr>
          <p:cNvSpPr>
            <a:spLocks/>
          </p:cNvSpPr>
          <p:nvPr/>
        </p:nvSpPr>
        <p:spPr>
          <a:xfrm>
            <a:off x="4730752" y="2131200"/>
            <a:ext cx="4087811" cy="2300592"/>
          </a:xfrm>
          <a:prstGeom prst="roundRect">
            <a:avLst>
              <a:gd name="adj" fmla="val 5232"/>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lnSpc>
                <a:spcPct val="110000"/>
              </a:lnSpc>
              <a:spcAft>
                <a:spcPts val="600"/>
              </a:spcAft>
              <a:buClr>
                <a:schemeClr val="accent2"/>
              </a:buClr>
              <a:buFont typeface="Arial" panose="020B0604020202020204" pitchFamily="34" charset="0"/>
              <a:buChar char="•"/>
            </a:pPr>
            <a:endParaRPr lang="en-US" sz="1000" b="1" dirty="0">
              <a:solidFill>
                <a:schemeClr val="tx1"/>
              </a:solidFill>
              <a:latin typeface="Verdana"/>
              <a:cs typeface="Verdana"/>
            </a:endParaRPr>
          </a:p>
        </p:txBody>
      </p:sp>
      <p:sp>
        <p:nvSpPr>
          <p:cNvPr id="5" name="Rectangle: Rounded Corners 4">
            <a:extLst>
              <a:ext uri="{FF2B5EF4-FFF2-40B4-BE49-F238E27FC236}">
                <a16:creationId xmlns:a16="http://schemas.microsoft.com/office/drawing/2014/main" id="{18802D03-44CD-23B1-8FBC-159696CAEEA8}"/>
              </a:ext>
            </a:extLst>
          </p:cNvPr>
          <p:cNvSpPr/>
          <p:nvPr/>
        </p:nvSpPr>
        <p:spPr>
          <a:xfrm>
            <a:off x="331788" y="2131200"/>
            <a:ext cx="4087811" cy="2300592"/>
          </a:xfrm>
          <a:prstGeom prst="roundRect">
            <a:avLst>
              <a:gd name="adj" fmla="val 5232"/>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lnSpc>
                <a:spcPct val="110000"/>
              </a:lnSpc>
              <a:spcAft>
                <a:spcPts val="600"/>
              </a:spcAft>
              <a:buClr>
                <a:schemeClr val="accent2"/>
              </a:buClr>
              <a:buFont typeface="Arial" panose="020B0604020202020204" pitchFamily="34" charset="0"/>
              <a:buChar char="•"/>
            </a:pPr>
            <a:endParaRPr lang="en-US" sz="1000" b="1" dirty="0">
              <a:solidFill>
                <a:schemeClr val="tx1"/>
              </a:solidFill>
              <a:latin typeface="Verdana"/>
              <a:cs typeface="Verdana"/>
            </a:endParaRPr>
          </a:p>
        </p:txBody>
      </p:sp>
      <p:sp>
        <p:nvSpPr>
          <p:cNvPr id="3" name="Title 2">
            <a:extLst>
              <a:ext uri="{FF2B5EF4-FFF2-40B4-BE49-F238E27FC236}">
                <a16:creationId xmlns:a16="http://schemas.microsoft.com/office/drawing/2014/main" id="{6C3BE52E-133C-9023-DDEF-484DCC453F72}"/>
              </a:ext>
            </a:extLst>
          </p:cNvPr>
          <p:cNvSpPr>
            <a:spLocks noGrp="1"/>
          </p:cNvSpPr>
          <p:nvPr>
            <p:ph type="title"/>
          </p:nvPr>
        </p:nvSpPr>
        <p:spPr/>
        <p:txBody>
          <a:bodyPr/>
          <a:lstStyle/>
          <a:p>
            <a:r>
              <a:rPr lang="en-IN" sz="2400" dirty="0">
                <a:solidFill>
                  <a:srgbClr val="23004C"/>
                </a:solidFill>
                <a:latin typeface="Verdana" panose="020B0604030504040204" pitchFamily="34" charset="0"/>
                <a:ea typeface="Verdana" panose="020B0604030504040204" pitchFamily="34" charset="0"/>
                <a:cs typeface="Times New Roman" panose="02020603050405020304" pitchFamily="18" charset="0"/>
              </a:rPr>
              <a:t>Fibrosis as a predictor of premature mortality in MASLD patients</a:t>
            </a:r>
            <a:endParaRPr lang="en-IN" sz="2400" dirty="0">
              <a:solidFill>
                <a:srgbClr val="23004C"/>
              </a:solidFill>
              <a:latin typeface="Verdana" panose="020B0604030504040204" pitchFamily="34" charset="0"/>
              <a:ea typeface="Verdana" panose="020B0604030504040204" pitchFamily="34" charset="0"/>
            </a:endParaRPr>
          </a:p>
        </p:txBody>
      </p:sp>
      <p:grpSp>
        <p:nvGrpSpPr>
          <p:cNvPr id="10" name="Group 9">
            <a:extLst>
              <a:ext uri="{FF2B5EF4-FFF2-40B4-BE49-F238E27FC236}">
                <a16:creationId xmlns:a16="http://schemas.microsoft.com/office/drawing/2014/main" id="{F7D98A11-258D-BAE9-869B-7F9EF8557DD4}"/>
              </a:ext>
            </a:extLst>
          </p:cNvPr>
          <p:cNvGrpSpPr/>
          <p:nvPr/>
        </p:nvGrpSpPr>
        <p:grpSpPr>
          <a:xfrm>
            <a:off x="1370783" y="1087523"/>
            <a:ext cx="6001826" cy="920555"/>
            <a:chOff x="667853" y="1000387"/>
            <a:chExt cx="6183686" cy="691626"/>
          </a:xfrm>
        </p:grpSpPr>
        <p:pic>
          <p:nvPicPr>
            <p:cNvPr id="28" name="Obraz 10" descr="Zrzut ekranu 2024-01-28 o 18.52.26.png">
              <a:extLst>
                <a:ext uri="{FF2B5EF4-FFF2-40B4-BE49-F238E27FC236}">
                  <a16:creationId xmlns:a16="http://schemas.microsoft.com/office/drawing/2014/main" id="{A8152134-29A7-E9A5-07D8-EEB0BB590D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853" y="1000387"/>
              <a:ext cx="958446" cy="691626"/>
            </a:xfrm>
            <a:prstGeom prst="flowChartConnector">
              <a:avLst/>
            </a:prstGeom>
          </p:spPr>
        </p:pic>
        <p:pic>
          <p:nvPicPr>
            <p:cNvPr id="29" name="Obraz 12" descr="Zrzut ekranu 2024-01-28 o 18.52.49.png">
              <a:extLst>
                <a:ext uri="{FF2B5EF4-FFF2-40B4-BE49-F238E27FC236}">
                  <a16:creationId xmlns:a16="http://schemas.microsoft.com/office/drawing/2014/main" id="{0AA6821C-CC43-7A35-8C14-B2885E3835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02978" y="1010894"/>
              <a:ext cx="958446" cy="670613"/>
            </a:xfrm>
            <a:prstGeom prst="flowChartConnector">
              <a:avLst/>
            </a:prstGeom>
          </p:spPr>
        </p:pic>
        <p:pic>
          <p:nvPicPr>
            <p:cNvPr id="30" name="Obraz 13" descr="Zrzut ekranu 2024-01-28 o 18.52.56.png">
              <a:extLst>
                <a:ext uri="{FF2B5EF4-FFF2-40B4-BE49-F238E27FC236}">
                  <a16:creationId xmlns:a16="http://schemas.microsoft.com/office/drawing/2014/main" id="{AA996059-45FD-0024-829E-4BDABACC85B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38103" y="1010894"/>
              <a:ext cx="958446" cy="670613"/>
            </a:xfrm>
            <a:prstGeom prst="flowChartConnector">
              <a:avLst/>
            </a:prstGeom>
          </p:spPr>
        </p:pic>
        <p:pic>
          <p:nvPicPr>
            <p:cNvPr id="31" name="Obraz 11" descr="Zrzut ekranu 2024-01-28 o 18.52.41.png">
              <a:extLst>
                <a:ext uri="{FF2B5EF4-FFF2-40B4-BE49-F238E27FC236}">
                  <a16:creationId xmlns:a16="http://schemas.microsoft.com/office/drawing/2014/main" id="{95971DE3-4CF7-3ABF-2324-DBF20B9894B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73228" y="1000387"/>
              <a:ext cx="978311" cy="691626"/>
            </a:xfrm>
            <a:prstGeom prst="flowChartConnector">
              <a:avLst/>
            </a:prstGeom>
          </p:spPr>
        </p:pic>
      </p:grpSp>
      <p:grpSp>
        <p:nvGrpSpPr>
          <p:cNvPr id="45" name="Group 44">
            <a:extLst>
              <a:ext uri="{FF2B5EF4-FFF2-40B4-BE49-F238E27FC236}">
                <a16:creationId xmlns:a16="http://schemas.microsoft.com/office/drawing/2014/main" id="{3752C424-6292-7A6B-942E-D152CF1E0252}"/>
              </a:ext>
            </a:extLst>
          </p:cNvPr>
          <p:cNvGrpSpPr/>
          <p:nvPr/>
        </p:nvGrpSpPr>
        <p:grpSpPr>
          <a:xfrm>
            <a:off x="4959292" y="2209991"/>
            <a:ext cx="3575108" cy="2135832"/>
            <a:chOff x="4663595" y="2033390"/>
            <a:chExt cx="3997806" cy="2815425"/>
          </a:xfrm>
        </p:grpSpPr>
        <p:graphicFrame>
          <p:nvGraphicFramePr>
            <p:cNvPr id="37" name="Wykres 4">
              <a:extLst>
                <a:ext uri="{FF2B5EF4-FFF2-40B4-BE49-F238E27FC236}">
                  <a16:creationId xmlns:a16="http://schemas.microsoft.com/office/drawing/2014/main" id="{6563D981-5A48-D045-0131-C3D710562A4C}"/>
                </a:ext>
              </a:extLst>
            </p:cNvPr>
            <p:cNvGraphicFramePr/>
            <p:nvPr>
              <p:extLst>
                <p:ext uri="{D42A27DB-BD31-4B8C-83A1-F6EECF244321}">
                  <p14:modId xmlns:p14="http://schemas.microsoft.com/office/powerpoint/2010/main" val="978037022"/>
                </p:ext>
              </p:extLst>
            </p:nvPr>
          </p:nvGraphicFramePr>
          <p:xfrm>
            <a:off x="4881097" y="2094752"/>
            <a:ext cx="3780304" cy="2754063"/>
          </p:xfrm>
          <a:graphic>
            <a:graphicData uri="http://schemas.openxmlformats.org/drawingml/2006/chart">
              <c:chart xmlns:c="http://schemas.openxmlformats.org/drawingml/2006/chart" xmlns:r="http://schemas.openxmlformats.org/officeDocument/2006/relationships" r:id="rId6"/>
            </a:graphicData>
          </a:graphic>
        </p:graphicFrame>
        <p:sp>
          <p:nvSpPr>
            <p:cNvPr id="40" name="PoleTekstowe 7">
              <a:extLst>
                <a:ext uri="{FF2B5EF4-FFF2-40B4-BE49-F238E27FC236}">
                  <a16:creationId xmlns:a16="http://schemas.microsoft.com/office/drawing/2014/main" id="{AB6F4FBC-4925-9AF9-2889-B273B19CCD2D}"/>
                </a:ext>
              </a:extLst>
            </p:cNvPr>
            <p:cNvSpPr txBox="1"/>
            <p:nvPr/>
          </p:nvSpPr>
          <p:spPr>
            <a:xfrm>
              <a:off x="5903417" y="2033390"/>
              <a:ext cx="1679602" cy="184412"/>
            </a:xfrm>
            <a:prstGeom prst="rect">
              <a:avLst/>
            </a:prstGeom>
            <a:noFill/>
          </p:spPr>
          <p:txBody>
            <a:bodyPr wrap="none" lIns="0" tIns="0" rIns="0" bIns="0" rtlCol="0">
              <a:spAutoFit/>
            </a:bodyPr>
            <a:lstStyle>
              <a:defPPr>
                <a:defRPr lang="en-US"/>
              </a:defPPr>
              <a:lvl1pPr>
                <a:defRPr sz="1200" b="1">
                  <a:latin typeface="Verdana" panose="020B0604030504040204" pitchFamily="34" charset="0"/>
                  <a:ea typeface="Verdana" panose="020B0604030504040204" pitchFamily="34" charset="0"/>
                </a:defRPr>
              </a:lvl1pPr>
            </a:lstStyle>
            <a:p>
              <a:pPr algn="ctr"/>
              <a:r>
                <a:rPr lang="pl-PL" sz="1100" dirty="0"/>
                <a:t>All-cause mortality</a:t>
              </a:r>
            </a:p>
          </p:txBody>
        </p:sp>
        <p:sp>
          <p:nvSpPr>
            <p:cNvPr id="41" name="PoleTekstowe 8">
              <a:extLst>
                <a:ext uri="{FF2B5EF4-FFF2-40B4-BE49-F238E27FC236}">
                  <a16:creationId xmlns:a16="http://schemas.microsoft.com/office/drawing/2014/main" id="{A89E9688-6A19-93C5-C12E-AB201DBA0DB1}"/>
                </a:ext>
              </a:extLst>
            </p:cNvPr>
            <p:cNvSpPr txBox="1"/>
            <p:nvPr/>
          </p:nvSpPr>
          <p:spPr>
            <a:xfrm rot="16200000">
              <a:off x="3984617" y="3267806"/>
              <a:ext cx="1547247" cy="189291"/>
            </a:xfrm>
            <a:prstGeom prst="rect">
              <a:avLst/>
            </a:prstGeom>
            <a:noFill/>
          </p:spPr>
          <p:txBody>
            <a:bodyPr wrap="none" lIns="0" tIns="0" rIns="0" bIns="0" rtlCol="0">
              <a:spAutoFit/>
            </a:bodyPr>
            <a:lstStyle/>
            <a:p>
              <a:r>
                <a:rPr lang="pl-PL" sz="1100" b="1" dirty="0" err="1">
                  <a:latin typeface="Verdana" panose="020B0604030504040204" pitchFamily="34" charset="0"/>
                  <a:ea typeface="Verdana" panose="020B0604030504040204" pitchFamily="34" charset="0"/>
                </a:rPr>
                <a:t>Absolute</a:t>
              </a:r>
              <a:r>
                <a:rPr lang="pl-PL" sz="1100" b="1" dirty="0">
                  <a:latin typeface="Verdana" panose="020B0604030504040204" pitchFamily="34" charset="0"/>
                  <a:ea typeface="Verdana" panose="020B0604030504040204" pitchFamily="34" charset="0"/>
                </a:rPr>
                <a:t> </a:t>
              </a:r>
              <a:r>
                <a:rPr lang="pl-PL" sz="1100" b="1" dirty="0" err="1">
                  <a:latin typeface="Verdana" panose="020B0604030504040204" pitchFamily="34" charset="0"/>
                  <a:ea typeface="Verdana" panose="020B0604030504040204" pitchFamily="34" charset="0"/>
                </a:rPr>
                <a:t>risk</a:t>
              </a:r>
              <a:r>
                <a:rPr lang="pl-PL" sz="1100" b="1" dirty="0">
                  <a:latin typeface="Verdana" panose="020B0604030504040204" pitchFamily="34" charset="0"/>
                  <a:ea typeface="Verdana" panose="020B0604030504040204" pitchFamily="34" charset="0"/>
                </a:rPr>
                <a:t> (%)</a:t>
              </a:r>
            </a:p>
          </p:txBody>
        </p:sp>
      </p:grpSp>
      <p:grpSp>
        <p:nvGrpSpPr>
          <p:cNvPr id="44" name="Group 43">
            <a:extLst>
              <a:ext uri="{FF2B5EF4-FFF2-40B4-BE49-F238E27FC236}">
                <a16:creationId xmlns:a16="http://schemas.microsoft.com/office/drawing/2014/main" id="{76550E11-DCFF-FA35-7258-B443B84CAF63}"/>
              </a:ext>
            </a:extLst>
          </p:cNvPr>
          <p:cNvGrpSpPr/>
          <p:nvPr/>
        </p:nvGrpSpPr>
        <p:grpSpPr>
          <a:xfrm>
            <a:off x="470372" y="2237201"/>
            <a:ext cx="3788603" cy="2111209"/>
            <a:chOff x="471082" y="2095774"/>
            <a:chExt cx="3548549" cy="2554563"/>
          </a:xfrm>
        </p:grpSpPr>
        <p:graphicFrame>
          <p:nvGraphicFramePr>
            <p:cNvPr id="38" name="Wykres 5">
              <a:extLst>
                <a:ext uri="{FF2B5EF4-FFF2-40B4-BE49-F238E27FC236}">
                  <a16:creationId xmlns:a16="http://schemas.microsoft.com/office/drawing/2014/main" id="{6BBCEB44-591B-2FEC-FD3D-8969170F8AAF}"/>
                </a:ext>
              </a:extLst>
            </p:cNvPr>
            <p:cNvGraphicFramePr/>
            <p:nvPr>
              <p:extLst>
                <p:ext uri="{D42A27DB-BD31-4B8C-83A1-F6EECF244321}">
                  <p14:modId xmlns:p14="http://schemas.microsoft.com/office/powerpoint/2010/main" val="3400786446"/>
                </p:ext>
              </p:extLst>
            </p:nvPr>
          </p:nvGraphicFramePr>
          <p:xfrm>
            <a:off x="676065" y="2183125"/>
            <a:ext cx="3343566" cy="2467212"/>
          </p:xfrm>
          <a:graphic>
            <a:graphicData uri="http://schemas.openxmlformats.org/drawingml/2006/chart">
              <c:chart xmlns:c="http://schemas.openxmlformats.org/drawingml/2006/chart" xmlns:r="http://schemas.openxmlformats.org/officeDocument/2006/relationships" r:id="rId7"/>
            </a:graphicData>
          </a:graphic>
        </p:graphicFrame>
        <p:sp>
          <p:nvSpPr>
            <p:cNvPr id="39" name="PoleTekstowe 6">
              <a:extLst>
                <a:ext uri="{FF2B5EF4-FFF2-40B4-BE49-F238E27FC236}">
                  <a16:creationId xmlns:a16="http://schemas.microsoft.com/office/drawing/2014/main" id="{CC671AFC-15E9-2D2B-14F8-94A184CAE157}"/>
                </a:ext>
              </a:extLst>
            </p:cNvPr>
            <p:cNvSpPr txBox="1"/>
            <p:nvPr/>
          </p:nvSpPr>
          <p:spPr>
            <a:xfrm>
              <a:off x="1468091" y="2095774"/>
              <a:ext cx="1683106" cy="169277"/>
            </a:xfrm>
            <a:prstGeom prst="rect">
              <a:avLst/>
            </a:prstGeom>
            <a:noFill/>
          </p:spPr>
          <p:txBody>
            <a:bodyPr wrap="none" lIns="0" tIns="0" rIns="0" bIns="0" rtlCol="0">
              <a:spAutoFit/>
            </a:bodyPr>
            <a:lstStyle/>
            <a:p>
              <a:pPr algn="ctr"/>
              <a:r>
                <a:rPr lang="pl-PL" sz="1100" b="1" dirty="0" err="1">
                  <a:latin typeface="Verdana" panose="020B0604030504040204" pitchFamily="34" charset="0"/>
                  <a:ea typeface="Verdana" panose="020B0604030504040204" pitchFamily="34" charset="0"/>
                </a:rPr>
                <a:t>Liver-related</a:t>
              </a:r>
              <a:r>
                <a:rPr lang="pl-PL" sz="1100" b="1" dirty="0">
                  <a:latin typeface="Verdana" panose="020B0604030504040204" pitchFamily="34" charset="0"/>
                  <a:ea typeface="Verdana" panose="020B0604030504040204" pitchFamily="34" charset="0"/>
                </a:rPr>
                <a:t> </a:t>
              </a:r>
              <a:r>
                <a:rPr lang="pl-PL" sz="1100" b="1" dirty="0" err="1">
                  <a:latin typeface="Verdana" panose="020B0604030504040204" pitchFamily="34" charset="0"/>
                  <a:ea typeface="Verdana" panose="020B0604030504040204" pitchFamily="34" charset="0"/>
                </a:rPr>
                <a:t>mortality</a:t>
              </a:r>
              <a:endParaRPr lang="pl-PL" sz="1100" b="1" dirty="0">
                <a:latin typeface="Verdana" panose="020B0604030504040204" pitchFamily="34" charset="0"/>
                <a:ea typeface="Verdana" panose="020B0604030504040204" pitchFamily="34" charset="0"/>
              </a:endParaRPr>
            </a:p>
          </p:txBody>
        </p:sp>
        <p:sp>
          <p:nvSpPr>
            <p:cNvPr id="42" name="PoleTekstowe 9">
              <a:extLst>
                <a:ext uri="{FF2B5EF4-FFF2-40B4-BE49-F238E27FC236}">
                  <a16:creationId xmlns:a16="http://schemas.microsoft.com/office/drawing/2014/main" id="{709644EB-E890-601B-25DA-25AC7A5749C2}"/>
                </a:ext>
              </a:extLst>
            </p:cNvPr>
            <p:cNvSpPr txBox="1"/>
            <p:nvPr/>
          </p:nvSpPr>
          <p:spPr>
            <a:xfrm rot="16200000">
              <a:off x="-159773" y="3169007"/>
              <a:ext cx="1420261" cy="158551"/>
            </a:xfrm>
            <a:prstGeom prst="rect">
              <a:avLst/>
            </a:prstGeom>
            <a:noFill/>
          </p:spPr>
          <p:txBody>
            <a:bodyPr wrap="none" lIns="0" tIns="0" rIns="0" bIns="0" rtlCol="0">
              <a:spAutoFit/>
            </a:bodyPr>
            <a:lstStyle/>
            <a:p>
              <a:pPr algn="ctr"/>
              <a:r>
                <a:rPr lang="pl-PL" sz="1100" b="1" dirty="0" err="1">
                  <a:latin typeface="Verdana" panose="020B0604030504040204" pitchFamily="34" charset="0"/>
                  <a:ea typeface="Verdana" panose="020B0604030504040204" pitchFamily="34" charset="0"/>
                </a:rPr>
                <a:t>Absolute</a:t>
              </a:r>
              <a:r>
                <a:rPr lang="pl-PL" sz="1100" b="1" dirty="0">
                  <a:latin typeface="Verdana" panose="020B0604030504040204" pitchFamily="34" charset="0"/>
                  <a:ea typeface="Verdana" panose="020B0604030504040204" pitchFamily="34" charset="0"/>
                </a:rPr>
                <a:t> </a:t>
              </a:r>
              <a:r>
                <a:rPr lang="pl-PL" sz="1100" b="1" dirty="0" err="1">
                  <a:latin typeface="Verdana" panose="020B0604030504040204" pitchFamily="34" charset="0"/>
                  <a:ea typeface="Verdana" panose="020B0604030504040204" pitchFamily="34" charset="0"/>
                </a:rPr>
                <a:t>risk</a:t>
              </a:r>
              <a:r>
                <a:rPr lang="pl-PL" sz="1100" b="1" dirty="0">
                  <a:latin typeface="Verdana" panose="020B0604030504040204" pitchFamily="34" charset="0"/>
                  <a:ea typeface="Verdana" panose="020B0604030504040204" pitchFamily="34" charset="0"/>
                </a:rPr>
                <a:t> (%)</a:t>
              </a:r>
            </a:p>
          </p:txBody>
        </p:sp>
      </p:grpSp>
      <p:sp>
        <p:nvSpPr>
          <p:cNvPr id="4" name="Text Placeholder 3">
            <a:extLst>
              <a:ext uri="{FF2B5EF4-FFF2-40B4-BE49-F238E27FC236}">
                <a16:creationId xmlns:a16="http://schemas.microsoft.com/office/drawing/2014/main" id="{85D85093-3C33-8B7F-03F0-DC6C440A3401}"/>
              </a:ext>
            </a:extLst>
          </p:cNvPr>
          <p:cNvSpPr>
            <a:spLocks noGrp="1"/>
          </p:cNvSpPr>
          <p:nvPr>
            <p:ph type="body" sz="quarter" idx="23"/>
          </p:nvPr>
        </p:nvSpPr>
        <p:spPr>
          <a:xfrm>
            <a:off x="333730" y="4494413"/>
            <a:ext cx="8478000" cy="184666"/>
          </a:xfrm>
        </p:spPr>
        <p:txBody>
          <a:bodyPr/>
          <a:lstStyle/>
          <a:p>
            <a:r>
              <a:rPr lang="en-IN" sz="600" dirty="0">
                <a:latin typeface="Verdana" panose="020B0604030504040204" pitchFamily="34" charset="0"/>
                <a:ea typeface="Verdana" panose="020B0604030504040204" pitchFamily="34" charset="0"/>
              </a:rPr>
              <a:t>MASLD, metabolic dysfunction-associated </a:t>
            </a:r>
            <a:r>
              <a:rPr lang="en-IN" sz="600" dirty="0" err="1">
                <a:latin typeface="Verdana" panose="020B0604030504040204" pitchFamily="34" charset="0"/>
                <a:ea typeface="Verdana" panose="020B0604030504040204" pitchFamily="34" charset="0"/>
              </a:rPr>
              <a:t>steatotic</a:t>
            </a:r>
            <a:r>
              <a:rPr lang="en-IN" sz="600" dirty="0">
                <a:latin typeface="Verdana" panose="020B0604030504040204" pitchFamily="34" charset="0"/>
                <a:ea typeface="Verdana" panose="020B0604030504040204" pitchFamily="34" charset="0"/>
              </a:rPr>
              <a:t> liver disease. </a:t>
            </a:r>
          </a:p>
          <a:p>
            <a:r>
              <a:rPr lang="sv-SE" sz="600" dirty="0">
                <a:latin typeface="Verdana" panose="020B0604030504040204" pitchFamily="34" charset="0"/>
                <a:ea typeface="Verdana" panose="020B0604030504040204" pitchFamily="34" charset="0"/>
              </a:rPr>
              <a:t>Taylor RS, et al. </a:t>
            </a:r>
            <a:r>
              <a:rPr lang="sv-SE" sz="600" i="1" dirty="0">
                <a:latin typeface="Verdana" panose="020B0604030504040204" pitchFamily="34" charset="0"/>
                <a:ea typeface="Verdana" panose="020B0604030504040204" pitchFamily="34" charset="0"/>
              </a:rPr>
              <a:t>Gastroenterology</a:t>
            </a:r>
            <a:r>
              <a:rPr lang="sv-SE" sz="600" dirty="0">
                <a:latin typeface="Verdana" panose="020B0604030504040204" pitchFamily="34" charset="0"/>
                <a:ea typeface="Verdana" panose="020B0604030504040204" pitchFamily="34" charset="0"/>
              </a:rPr>
              <a:t> 2020;158:1611-1625. </a:t>
            </a:r>
          </a:p>
        </p:txBody>
      </p:sp>
    </p:spTree>
    <p:extLst>
      <p:ext uri="{BB962C8B-B14F-4D97-AF65-F5344CB8AC3E}">
        <p14:creationId xmlns:p14="http://schemas.microsoft.com/office/powerpoint/2010/main" val="158982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CBD475-F336-26CD-B0C3-DE69F377A0F0}"/>
              </a:ext>
            </a:extLst>
          </p:cNvPr>
          <p:cNvSpPr>
            <a:spLocks noGrp="1"/>
          </p:cNvSpPr>
          <p:nvPr>
            <p:ph type="title"/>
          </p:nvPr>
        </p:nvSpPr>
        <p:spPr>
          <a:xfrm>
            <a:off x="331200" y="276856"/>
            <a:ext cx="8485200" cy="720000"/>
          </a:xfrm>
        </p:spPr>
        <p:txBody>
          <a:bodyPr/>
          <a:lstStyle/>
          <a:p>
            <a:r>
              <a:rPr lang="en-IN" sz="2400" dirty="0">
                <a:solidFill>
                  <a:srgbClr val="23004C"/>
                </a:solidFill>
                <a:latin typeface="Verdana" panose="020B0604030504040204" pitchFamily="34" charset="0"/>
                <a:ea typeface="Verdana" panose="020B0604030504040204" pitchFamily="34" charset="0"/>
                <a:cs typeface="Times New Roman" panose="02020603050405020304" pitchFamily="18" charset="0"/>
              </a:rPr>
              <a:t>Fibrosis as a predictor of premature mortality in MASLD patients</a:t>
            </a:r>
            <a:r>
              <a:rPr lang="en-IN" sz="2400" baseline="30000" dirty="0">
                <a:solidFill>
                  <a:srgbClr val="23004C"/>
                </a:solidFill>
                <a:latin typeface="Verdana" panose="020B0604030504040204" pitchFamily="34" charset="0"/>
                <a:ea typeface="Verdana" panose="020B0604030504040204" pitchFamily="34" charset="0"/>
                <a:cs typeface="Times New Roman" panose="02020603050405020304" pitchFamily="18" charset="0"/>
              </a:rPr>
              <a:t>1-3</a:t>
            </a:r>
            <a:endParaRPr lang="en-IN" sz="2400" baseline="30000" dirty="0">
              <a:solidFill>
                <a:srgbClr val="23004C"/>
              </a:solidFill>
              <a:latin typeface="Verdana" panose="020B0604030504040204" pitchFamily="34" charset="0"/>
              <a:ea typeface="Verdana" panose="020B0604030504040204" pitchFamily="34" charset="0"/>
            </a:endParaRPr>
          </a:p>
        </p:txBody>
      </p:sp>
      <p:sp>
        <p:nvSpPr>
          <p:cNvPr id="36" name="Rectangle: Rounded Corners 35">
            <a:extLst>
              <a:ext uri="{FF2B5EF4-FFF2-40B4-BE49-F238E27FC236}">
                <a16:creationId xmlns:a16="http://schemas.microsoft.com/office/drawing/2014/main" id="{2EA48E12-493E-990F-ABFF-D7E153F2F1BB}"/>
              </a:ext>
            </a:extLst>
          </p:cNvPr>
          <p:cNvSpPr/>
          <p:nvPr/>
        </p:nvSpPr>
        <p:spPr>
          <a:xfrm>
            <a:off x="4684541" y="3030242"/>
            <a:ext cx="4134021" cy="1365912"/>
          </a:xfrm>
          <a:prstGeom prst="roundRect">
            <a:avLst>
              <a:gd name="adj" fmla="val 9919"/>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lIns="45720" rIns="45720" rtlCol="0" anchor="ctr"/>
          <a:lstStyle/>
          <a:p>
            <a:pPr marL="171450" indent="-171450">
              <a:lnSpc>
                <a:spcPct val="110000"/>
              </a:lnSpc>
              <a:spcAft>
                <a:spcPts val="600"/>
              </a:spcAft>
              <a:buClr>
                <a:schemeClr val="accent2"/>
              </a:buClr>
              <a:buFont typeface="Arial" panose="020B0604020202020204" pitchFamily="34" charset="0"/>
              <a:buChar char="•"/>
            </a:pPr>
            <a:r>
              <a:rPr lang="en-US" sz="1000" dirty="0">
                <a:solidFill>
                  <a:schemeClr val="tx1"/>
                </a:solidFill>
                <a:latin typeface="Verdana"/>
                <a:cs typeface="Verdana"/>
              </a:rPr>
              <a:t>Higher incident fatal and non-fatal CV events </a:t>
            </a:r>
          </a:p>
          <a:p>
            <a:pPr marL="171450" indent="-171450">
              <a:spcAft>
                <a:spcPts val="600"/>
              </a:spcAft>
              <a:buClr>
                <a:schemeClr val="accent2"/>
              </a:buClr>
              <a:buFont typeface="Arial" panose="020B0604020202020204" pitchFamily="34" charset="0"/>
              <a:buChar char="•"/>
            </a:pPr>
            <a:r>
              <a:rPr lang="en-US" sz="1000" dirty="0">
                <a:solidFill>
                  <a:schemeClr val="tx1"/>
                </a:solidFill>
                <a:latin typeface="Verdana"/>
                <a:cs typeface="Verdana"/>
              </a:rPr>
              <a:t>Higher incidence of  subclinical atherosclerosis (carotid </a:t>
            </a:r>
            <a:r>
              <a:rPr lang="en-US" sz="1000" i="1" dirty="0">
                <a:solidFill>
                  <a:schemeClr val="tx1"/>
                </a:solidFill>
                <a:latin typeface="Verdana"/>
                <a:cs typeface="Verdana"/>
              </a:rPr>
              <a:t>intima-media thickness</a:t>
            </a:r>
            <a:r>
              <a:rPr lang="en-US" sz="1000" dirty="0">
                <a:solidFill>
                  <a:schemeClr val="tx1"/>
                </a:solidFill>
                <a:latin typeface="Verdana"/>
                <a:cs typeface="Verdana"/>
              </a:rPr>
              <a:t>; </a:t>
            </a:r>
            <a:r>
              <a:rPr lang="en-US" sz="1000" i="1" dirty="0">
                <a:solidFill>
                  <a:schemeClr val="tx1"/>
                </a:solidFill>
                <a:latin typeface="Verdana"/>
                <a:cs typeface="Verdana"/>
              </a:rPr>
              <a:t>calcium score</a:t>
            </a:r>
            <a:r>
              <a:rPr lang="en-US" sz="1000" dirty="0">
                <a:solidFill>
                  <a:schemeClr val="tx1"/>
                </a:solidFill>
                <a:latin typeface="Verdana"/>
                <a:cs typeface="Verdana"/>
              </a:rPr>
              <a:t>) </a:t>
            </a:r>
          </a:p>
          <a:p>
            <a:pPr marL="171450" indent="-171450">
              <a:lnSpc>
                <a:spcPct val="110000"/>
              </a:lnSpc>
              <a:spcAft>
                <a:spcPts val="600"/>
              </a:spcAft>
              <a:buClr>
                <a:schemeClr val="accent2"/>
              </a:buClr>
              <a:buFont typeface="Arial" panose="020B0604020202020204" pitchFamily="34" charset="0"/>
              <a:buChar char="•"/>
            </a:pPr>
            <a:r>
              <a:rPr lang="en-US" sz="1000" dirty="0">
                <a:solidFill>
                  <a:schemeClr val="tx1"/>
                </a:solidFill>
                <a:latin typeface="Verdana"/>
                <a:cs typeface="Verdana"/>
              </a:rPr>
              <a:t>Higher prevalence of atrial fibrillation and diastolic heart failure </a:t>
            </a:r>
          </a:p>
          <a:p>
            <a:pPr>
              <a:lnSpc>
                <a:spcPct val="110000"/>
              </a:lnSpc>
              <a:spcAft>
                <a:spcPts val="600"/>
              </a:spcAft>
            </a:pPr>
            <a:r>
              <a:rPr lang="en-US" sz="1000" dirty="0">
                <a:solidFill>
                  <a:schemeClr val="tx1"/>
                </a:solidFill>
                <a:latin typeface="Verdana"/>
                <a:cs typeface="Verdana"/>
              </a:rPr>
              <a:t>   </a:t>
            </a:r>
            <a:r>
              <a:rPr lang="en-US" sz="1000" b="1" dirty="0">
                <a:solidFill>
                  <a:schemeClr val="tx1"/>
                </a:solidFill>
                <a:latin typeface="Verdana"/>
                <a:cs typeface="Verdana"/>
              </a:rPr>
              <a:t>MASLD is a risk factor for CVD </a:t>
            </a:r>
          </a:p>
        </p:txBody>
      </p:sp>
      <p:grpSp>
        <p:nvGrpSpPr>
          <p:cNvPr id="32" name="Group 31">
            <a:extLst>
              <a:ext uri="{FF2B5EF4-FFF2-40B4-BE49-F238E27FC236}">
                <a16:creationId xmlns:a16="http://schemas.microsoft.com/office/drawing/2014/main" id="{CAEE491E-0F04-4E71-CF08-66D70332ABE3}"/>
              </a:ext>
            </a:extLst>
          </p:cNvPr>
          <p:cNvGrpSpPr/>
          <p:nvPr/>
        </p:nvGrpSpPr>
        <p:grpSpPr>
          <a:xfrm>
            <a:off x="391908" y="2241629"/>
            <a:ext cx="3943756" cy="2262783"/>
            <a:chOff x="1164186" y="1689240"/>
            <a:chExt cx="4236620" cy="2989621"/>
          </a:xfrm>
        </p:grpSpPr>
        <p:graphicFrame>
          <p:nvGraphicFramePr>
            <p:cNvPr id="27" name="Wykres 4">
              <a:extLst>
                <a:ext uri="{FF2B5EF4-FFF2-40B4-BE49-F238E27FC236}">
                  <a16:creationId xmlns:a16="http://schemas.microsoft.com/office/drawing/2014/main" id="{D5318883-9689-8E80-B54D-F1EC8729B95C}"/>
                </a:ext>
              </a:extLst>
            </p:cNvPr>
            <p:cNvGraphicFramePr/>
            <p:nvPr>
              <p:extLst>
                <p:ext uri="{D42A27DB-BD31-4B8C-83A1-F6EECF244321}">
                  <p14:modId xmlns:p14="http://schemas.microsoft.com/office/powerpoint/2010/main" val="2508007149"/>
                </p:ext>
              </p:extLst>
            </p:nvPr>
          </p:nvGraphicFramePr>
          <p:xfrm>
            <a:off x="1484289" y="1689240"/>
            <a:ext cx="3916517" cy="2989621"/>
          </p:xfrm>
          <a:graphic>
            <a:graphicData uri="http://schemas.openxmlformats.org/drawingml/2006/chart">
              <c:chart xmlns:c="http://schemas.openxmlformats.org/drawingml/2006/chart" xmlns:r="http://schemas.openxmlformats.org/officeDocument/2006/relationships" r:id="rId2"/>
            </a:graphicData>
          </a:graphic>
        </p:graphicFrame>
        <p:sp>
          <p:nvSpPr>
            <p:cNvPr id="28" name="PoleTekstowe 8">
              <a:extLst>
                <a:ext uri="{FF2B5EF4-FFF2-40B4-BE49-F238E27FC236}">
                  <a16:creationId xmlns:a16="http://schemas.microsoft.com/office/drawing/2014/main" id="{00D94E8A-7FAE-9111-F84D-3A7FF788FFCB}"/>
                </a:ext>
              </a:extLst>
            </p:cNvPr>
            <p:cNvSpPr txBox="1"/>
            <p:nvPr/>
          </p:nvSpPr>
          <p:spPr>
            <a:xfrm rot="16200000">
              <a:off x="389692" y="2795391"/>
              <a:ext cx="1819863" cy="270875"/>
            </a:xfrm>
            <a:prstGeom prst="rect">
              <a:avLst/>
            </a:prstGeom>
            <a:noFill/>
          </p:spPr>
          <p:txBody>
            <a:bodyPr wrap="none" rtlCol="0">
              <a:spAutoFit/>
            </a:bodyPr>
            <a:lstStyle/>
            <a:p>
              <a:r>
                <a:rPr lang="en-IN" sz="1000" b="1" dirty="0">
                  <a:latin typeface="Verdana" panose="020B0604030504040204" pitchFamily="34" charset="0"/>
                  <a:ea typeface="Verdana" panose="020B0604030504040204" pitchFamily="34" charset="0"/>
                </a:rPr>
                <a:t>Absolute risk</a:t>
              </a:r>
              <a:r>
                <a:rPr lang="pl-PL" sz="1000" b="1" dirty="0">
                  <a:latin typeface="Verdana" panose="020B0604030504040204" pitchFamily="34" charset="0"/>
                  <a:ea typeface="Verdana" panose="020B0604030504040204" pitchFamily="34" charset="0"/>
                </a:rPr>
                <a:t>  (%)</a:t>
              </a:r>
            </a:p>
          </p:txBody>
        </p:sp>
        <p:sp>
          <p:nvSpPr>
            <p:cNvPr id="29" name="PoleTekstowe 6">
              <a:extLst>
                <a:ext uri="{FF2B5EF4-FFF2-40B4-BE49-F238E27FC236}">
                  <a16:creationId xmlns:a16="http://schemas.microsoft.com/office/drawing/2014/main" id="{1D502B88-900B-BCAD-C18B-87343D252137}"/>
                </a:ext>
              </a:extLst>
            </p:cNvPr>
            <p:cNvSpPr txBox="1"/>
            <p:nvPr/>
          </p:nvSpPr>
          <p:spPr>
            <a:xfrm rot="20137140">
              <a:off x="3503258" y="2084410"/>
              <a:ext cx="1325972" cy="182987"/>
            </a:xfrm>
            <a:prstGeom prst="rect">
              <a:avLst/>
            </a:prstGeom>
            <a:noFill/>
          </p:spPr>
          <p:txBody>
            <a:bodyPr wrap="none" lIns="0" tIns="0" rIns="0" bIns="0" rtlCol="0">
              <a:spAutoFit/>
            </a:bodyPr>
            <a:lstStyle/>
            <a:p>
              <a:r>
                <a:rPr lang="pl-PL" sz="900" b="1" dirty="0" err="1">
                  <a:latin typeface="Verdana" panose="020B0604030504040204" pitchFamily="34" charset="0"/>
                  <a:ea typeface="Verdana" panose="020B0604030504040204" pitchFamily="34" charset="0"/>
                </a:rPr>
                <a:t>All-cause</a:t>
              </a:r>
              <a:r>
                <a:rPr lang="pl-PL" sz="900" b="1" dirty="0">
                  <a:latin typeface="Verdana" panose="020B0604030504040204" pitchFamily="34" charset="0"/>
                  <a:ea typeface="Verdana" panose="020B0604030504040204" pitchFamily="34" charset="0"/>
                </a:rPr>
                <a:t> </a:t>
              </a:r>
              <a:r>
                <a:rPr lang="pl-PL" sz="900" b="1" dirty="0" err="1">
                  <a:latin typeface="Verdana" panose="020B0604030504040204" pitchFamily="34" charset="0"/>
                  <a:ea typeface="Verdana" panose="020B0604030504040204" pitchFamily="34" charset="0"/>
                </a:rPr>
                <a:t>mortality</a:t>
              </a:r>
              <a:endParaRPr lang="pl-PL" sz="900" b="1" dirty="0">
                <a:latin typeface="Verdana" panose="020B0604030504040204" pitchFamily="34" charset="0"/>
                <a:ea typeface="Verdana" panose="020B0604030504040204" pitchFamily="34" charset="0"/>
              </a:endParaRPr>
            </a:p>
          </p:txBody>
        </p:sp>
        <p:sp>
          <p:nvSpPr>
            <p:cNvPr id="30" name="PoleTekstowe 20">
              <a:extLst>
                <a:ext uri="{FF2B5EF4-FFF2-40B4-BE49-F238E27FC236}">
                  <a16:creationId xmlns:a16="http://schemas.microsoft.com/office/drawing/2014/main" id="{C07666CA-1496-025B-FE08-E7FD09B32CCD}"/>
                </a:ext>
              </a:extLst>
            </p:cNvPr>
            <p:cNvSpPr txBox="1"/>
            <p:nvPr/>
          </p:nvSpPr>
          <p:spPr>
            <a:xfrm>
              <a:off x="3367826" y="2984522"/>
              <a:ext cx="1705824" cy="365975"/>
            </a:xfrm>
            <a:prstGeom prst="rect">
              <a:avLst/>
            </a:prstGeom>
            <a:noFill/>
          </p:spPr>
          <p:txBody>
            <a:bodyPr wrap="square" lIns="0" tIns="0" rIns="0" bIns="0" rtlCol="0">
              <a:spAutoFit/>
            </a:bodyPr>
            <a:lstStyle/>
            <a:p>
              <a:r>
                <a:rPr lang="pl-PL" sz="900" b="1" dirty="0">
                  <a:latin typeface="Verdana" panose="020B0604030504040204" pitchFamily="34" charset="0"/>
                  <a:ea typeface="Verdana" panose="020B0604030504040204" pitchFamily="34" charset="0"/>
                </a:rPr>
                <a:t>Non-</a:t>
              </a:r>
              <a:r>
                <a:rPr lang="pl-PL" sz="900" b="1" dirty="0" err="1">
                  <a:latin typeface="Verdana" panose="020B0604030504040204" pitchFamily="34" charset="0"/>
                  <a:ea typeface="Verdana" panose="020B0604030504040204" pitchFamily="34" charset="0"/>
                </a:rPr>
                <a:t>liver</a:t>
              </a:r>
              <a:r>
                <a:rPr lang="pl-PL" sz="900" b="1" dirty="0">
                  <a:latin typeface="Verdana" panose="020B0604030504040204" pitchFamily="34" charset="0"/>
                  <a:ea typeface="Verdana" panose="020B0604030504040204" pitchFamily="34" charset="0"/>
                </a:rPr>
                <a:t>-</a:t>
              </a:r>
              <a:r>
                <a:rPr lang="pl-PL" sz="900" b="1" dirty="0" err="1">
                  <a:latin typeface="Verdana" panose="020B0604030504040204" pitchFamily="34" charset="0"/>
                  <a:ea typeface="Verdana" panose="020B0604030504040204" pitchFamily="34" charset="0"/>
                </a:rPr>
                <a:t>related</a:t>
              </a:r>
              <a:r>
                <a:rPr lang="pl-PL" sz="900" b="1" dirty="0">
                  <a:latin typeface="Verdana" panose="020B0604030504040204" pitchFamily="34" charset="0"/>
                  <a:ea typeface="Verdana" panose="020B0604030504040204" pitchFamily="34" charset="0"/>
                </a:rPr>
                <a:t> </a:t>
              </a:r>
              <a:r>
                <a:rPr lang="pl-PL" sz="900" b="1" dirty="0" err="1">
                  <a:latin typeface="Verdana" panose="020B0604030504040204" pitchFamily="34" charset="0"/>
                  <a:ea typeface="Verdana" panose="020B0604030504040204" pitchFamily="34" charset="0"/>
                </a:rPr>
                <a:t>mortality</a:t>
              </a:r>
              <a:endParaRPr lang="pl-PL" sz="900" b="1" dirty="0">
                <a:latin typeface="Verdana" panose="020B0604030504040204" pitchFamily="34" charset="0"/>
                <a:ea typeface="Verdana" panose="020B0604030504040204" pitchFamily="34" charset="0"/>
              </a:endParaRPr>
            </a:p>
          </p:txBody>
        </p:sp>
        <p:sp>
          <p:nvSpPr>
            <p:cNvPr id="31" name="PoleTekstowe 28">
              <a:extLst>
                <a:ext uri="{FF2B5EF4-FFF2-40B4-BE49-F238E27FC236}">
                  <a16:creationId xmlns:a16="http://schemas.microsoft.com/office/drawing/2014/main" id="{A9E0F905-F39D-6EE0-A4A8-6CFD53286B74}"/>
                </a:ext>
              </a:extLst>
            </p:cNvPr>
            <p:cNvSpPr txBox="1"/>
            <p:nvPr/>
          </p:nvSpPr>
          <p:spPr>
            <a:xfrm rot="20851394">
              <a:off x="2838813" y="3657347"/>
              <a:ext cx="1587723" cy="182987"/>
            </a:xfrm>
            <a:prstGeom prst="rect">
              <a:avLst/>
            </a:prstGeom>
            <a:noFill/>
          </p:spPr>
          <p:txBody>
            <a:bodyPr wrap="none" lIns="0" tIns="0" rIns="0" bIns="0" rtlCol="0">
              <a:spAutoFit/>
            </a:bodyPr>
            <a:lstStyle/>
            <a:p>
              <a:r>
                <a:rPr lang="pl-PL" sz="900" b="1" dirty="0" err="1">
                  <a:latin typeface="Verdana" panose="020B0604030504040204" pitchFamily="34" charset="0"/>
                  <a:ea typeface="Verdana" panose="020B0604030504040204" pitchFamily="34" charset="0"/>
                </a:rPr>
                <a:t>Liver-related</a:t>
              </a:r>
              <a:r>
                <a:rPr lang="pl-PL" sz="900" b="1" dirty="0">
                  <a:latin typeface="Verdana" panose="020B0604030504040204" pitchFamily="34" charset="0"/>
                  <a:ea typeface="Verdana" panose="020B0604030504040204" pitchFamily="34" charset="0"/>
                </a:rPr>
                <a:t> </a:t>
              </a:r>
              <a:r>
                <a:rPr lang="pl-PL" sz="900" b="1" dirty="0" err="1">
                  <a:latin typeface="Verdana" panose="020B0604030504040204" pitchFamily="34" charset="0"/>
                  <a:ea typeface="Verdana" panose="020B0604030504040204" pitchFamily="34" charset="0"/>
                </a:rPr>
                <a:t>mortality</a:t>
              </a:r>
              <a:endParaRPr lang="pl-PL" sz="900" b="1" dirty="0">
                <a:latin typeface="Verdana" panose="020B0604030504040204" pitchFamily="34" charset="0"/>
                <a:ea typeface="Verdana" panose="020B0604030504040204" pitchFamily="34" charset="0"/>
              </a:endParaRPr>
            </a:p>
          </p:txBody>
        </p:sp>
      </p:grpSp>
      <p:sp>
        <p:nvSpPr>
          <p:cNvPr id="33" name="PoleTekstowe 2">
            <a:extLst>
              <a:ext uri="{FF2B5EF4-FFF2-40B4-BE49-F238E27FC236}">
                <a16:creationId xmlns:a16="http://schemas.microsoft.com/office/drawing/2014/main" id="{F8816F78-58F7-9D8C-071B-1353C6877CCF}"/>
              </a:ext>
            </a:extLst>
          </p:cNvPr>
          <p:cNvSpPr txBox="1"/>
          <p:nvPr/>
        </p:nvSpPr>
        <p:spPr>
          <a:xfrm>
            <a:off x="4700171" y="2372936"/>
            <a:ext cx="2152422" cy="493398"/>
          </a:xfrm>
          <a:prstGeom prst="roundRect">
            <a:avLst/>
          </a:prstGeom>
          <a:solidFill>
            <a:srgbClr val="23004C"/>
          </a:solidFill>
          <a:ln>
            <a:noFill/>
          </a:ln>
        </p:spPr>
        <p:txBody>
          <a:bodyPr wrap="square" lIns="45720" rIns="45720" rtlCol="0" anchor="ctr">
            <a:spAutoFit/>
          </a:bodyPr>
          <a:lstStyle/>
          <a:p>
            <a:pPr marL="171450" indent="-171450">
              <a:buFont typeface="Arial" panose="020B0604020202020204" pitchFamily="34" charset="0"/>
              <a:buChar char="•"/>
            </a:pPr>
            <a:r>
              <a:rPr lang="pl-PL" sz="1000" dirty="0">
                <a:solidFill>
                  <a:schemeClr val="bg1"/>
                </a:solidFill>
                <a:latin typeface="Verdana" panose="020B0604030504040204" pitchFamily="34" charset="0"/>
                <a:ea typeface="Verdana" panose="020B0604030504040204" pitchFamily="34" charset="0"/>
              </a:rPr>
              <a:t> </a:t>
            </a:r>
            <a:r>
              <a:rPr lang="pl-PL" sz="1000" b="1" dirty="0" err="1">
                <a:solidFill>
                  <a:schemeClr val="bg1"/>
                </a:solidFill>
                <a:latin typeface="Verdana" panose="020B0604030504040204" pitchFamily="34" charset="0"/>
                <a:ea typeface="Verdana" panose="020B0604030504040204" pitchFamily="34" charset="0"/>
              </a:rPr>
              <a:t>Cardio-vascular</a:t>
            </a:r>
            <a:r>
              <a:rPr lang="pl-PL" sz="1000" b="1" dirty="0">
                <a:solidFill>
                  <a:schemeClr val="bg1"/>
                </a:solidFill>
                <a:latin typeface="Verdana" panose="020B0604030504040204" pitchFamily="34" charset="0"/>
                <a:ea typeface="Verdana" panose="020B0604030504040204" pitchFamily="34" charset="0"/>
              </a:rPr>
              <a:t> </a:t>
            </a:r>
            <a:r>
              <a:rPr lang="pl-PL" sz="1000" b="1" dirty="0" err="1">
                <a:solidFill>
                  <a:schemeClr val="bg1"/>
                </a:solidFill>
                <a:latin typeface="Verdana" panose="020B0604030504040204" pitchFamily="34" charset="0"/>
                <a:ea typeface="Verdana" panose="020B0604030504040204" pitchFamily="34" charset="0"/>
              </a:rPr>
              <a:t>events</a:t>
            </a:r>
            <a:endParaRPr lang="pl-PL" sz="1000" b="1" dirty="0">
              <a:solidFill>
                <a:schemeClr val="bg1"/>
              </a:solidFill>
              <a:latin typeface="Verdana" panose="020B0604030504040204" pitchFamily="34" charset="0"/>
              <a:ea typeface="Verdana" panose="020B0604030504040204" pitchFamily="34" charset="0"/>
            </a:endParaRPr>
          </a:p>
          <a:p>
            <a:pPr marL="171450" indent="-171450">
              <a:lnSpc>
                <a:spcPct val="150000"/>
              </a:lnSpc>
              <a:buFont typeface="Arial" panose="020B0604020202020204" pitchFamily="34" charset="0"/>
              <a:buChar char="•"/>
            </a:pPr>
            <a:r>
              <a:rPr lang="pl-PL" sz="1000" dirty="0">
                <a:solidFill>
                  <a:schemeClr val="bg1"/>
                </a:solidFill>
                <a:latin typeface="Verdana" panose="020B0604030504040204" pitchFamily="34" charset="0"/>
                <a:ea typeface="Verdana" panose="020B0604030504040204" pitchFamily="34" charset="0"/>
              </a:rPr>
              <a:t> </a:t>
            </a:r>
            <a:r>
              <a:rPr lang="pl-PL" sz="1000" dirty="0" err="1">
                <a:solidFill>
                  <a:schemeClr val="bg1"/>
                </a:solidFill>
                <a:latin typeface="Verdana" panose="020B0604030504040204" pitchFamily="34" charset="0"/>
                <a:ea typeface="Verdana" panose="020B0604030504040204" pitchFamily="34" charset="0"/>
              </a:rPr>
              <a:t>Extrahepatic</a:t>
            </a:r>
            <a:r>
              <a:rPr lang="pl-PL" sz="1000" dirty="0">
                <a:solidFill>
                  <a:schemeClr val="bg1"/>
                </a:solidFill>
                <a:latin typeface="Verdana" panose="020B0604030504040204" pitchFamily="34" charset="0"/>
                <a:ea typeface="Verdana" panose="020B0604030504040204" pitchFamily="34" charset="0"/>
              </a:rPr>
              <a:t> </a:t>
            </a:r>
            <a:r>
              <a:rPr lang="pl-PL" sz="1000" dirty="0" err="1">
                <a:solidFill>
                  <a:schemeClr val="bg1"/>
                </a:solidFill>
                <a:latin typeface="Verdana" panose="020B0604030504040204" pitchFamily="34" charset="0"/>
                <a:ea typeface="Verdana" panose="020B0604030504040204" pitchFamily="34" charset="0"/>
              </a:rPr>
              <a:t>neoplasms</a:t>
            </a:r>
            <a:endParaRPr lang="pl-PL" sz="1000" dirty="0">
              <a:solidFill>
                <a:schemeClr val="bg1"/>
              </a:solidFill>
              <a:latin typeface="Verdana" panose="020B0604030504040204" pitchFamily="34" charset="0"/>
              <a:ea typeface="Verdana" panose="020B0604030504040204" pitchFamily="34" charset="0"/>
            </a:endParaRPr>
          </a:p>
        </p:txBody>
      </p:sp>
      <p:grpSp>
        <p:nvGrpSpPr>
          <p:cNvPr id="51" name="Group 50">
            <a:extLst>
              <a:ext uri="{FF2B5EF4-FFF2-40B4-BE49-F238E27FC236}">
                <a16:creationId xmlns:a16="http://schemas.microsoft.com/office/drawing/2014/main" id="{2A551315-A825-AD37-30F3-DE3C1E5D0FD3}"/>
              </a:ext>
            </a:extLst>
          </p:cNvPr>
          <p:cNvGrpSpPr/>
          <p:nvPr/>
        </p:nvGrpSpPr>
        <p:grpSpPr>
          <a:xfrm>
            <a:off x="331789" y="1569849"/>
            <a:ext cx="8486774" cy="544063"/>
            <a:chOff x="854746" y="1402037"/>
            <a:chExt cx="7488905" cy="769235"/>
          </a:xfrm>
        </p:grpSpPr>
        <p:sp>
          <p:nvSpPr>
            <p:cNvPr id="38" name="Prostokąt 37">
              <a:extLst>
                <a:ext uri="{FF2B5EF4-FFF2-40B4-BE49-F238E27FC236}">
                  <a16:creationId xmlns:a16="http://schemas.microsoft.com/office/drawing/2014/main" id="{1EAB91DF-8E34-5630-2448-2DBEFA4C99BA}"/>
                </a:ext>
              </a:extLst>
            </p:cNvPr>
            <p:cNvSpPr/>
            <p:nvPr/>
          </p:nvSpPr>
          <p:spPr>
            <a:xfrm>
              <a:off x="854747" y="1402037"/>
              <a:ext cx="7488903" cy="756125"/>
            </a:xfrm>
            <a:prstGeom prst="rect">
              <a:avLst/>
            </a:prstGeom>
            <a:solidFill>
              <a:srgbClr val="7A00E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pl-PL" dirty="0"/>
            </a:p>
          </p:txBody>
        </p:sp>
        <p:sp>
          <p:nvSpPr>
            <p:cNvPr id="39" name="Trójkąt prostokątny 38">
              <a:extLst>
                <a:ext uri="{FF2B5EF4-FFF2-40B4-BE49-F238E27FC236}">
                  <a16:creationId xmlns:a16="http://schemas.microsoft.com/office/drawing/2014/main" id="{241F5701-457F-99A4-B8DF-0FD8B82131D5}"/>
                </a:ext>
              </a:extLst>
            </p:cNvPr>
            <p:cNvSpPr/>
            <p:nvPr/>
          </p:nvSpPr>
          <p:spPr>
            <a:xfrm>
              <a:off x="854746" y="1402037"/>
              <a:ext cx="7488905" cy="769235"/>
            </a:xfrm>
            <a:prstGeom prst="rtTriangle">
              <a:avLst/>
            </a:prstGeom>
            <a:solidFill>
              <a:srgbClr val="23004C"/>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l-PL" dirty="0"/>
            </a:p>
          </p:txBody>
        </p:sp>
        <p:sp>
          <p:nvSpPr>
            <p:cNvPr id="40" name="PoleTekstowe 39">
              <a:extLst>
                <a:ext uri="{FF2B5EF4-FFF2-40B4-BE49-F238E27FC236}">
                  <a16:creationId xmlns:a16="http://schemas.microsoft.com/office/drawing/2014/main" id="{F1CCB4C1-4F74-017B-802A-75BFC2251087}"/>
                </a:ext>
              </a:extLst>
            </p:cNvPr>
            <p:cNvSpPr txBox="1"/>
            <p:nvPr/>
          </p:nvSpPr>
          <p:spPr>
            <a:xfrm>
              <a:off x="854754" y="1747321"/>
              <a:ext cx="4745484" cy="305688"/>
            </a:xfrm>
            <a:prstGeom prst="rect">
              <a:avLst/>
            </a:prstGeom>
            <a:noFill/>
          </p:spPr>
          <p:txBody>
            <a:bodyPr wrap="square" rtlCol="0">
              <a:spAutoFit/>
            </a:bodyPr>
            <a:lstStyle/>
            <a:p>
              <a:r>
                <a:rPr lang="pl-PL" sz="1100" b="1" dirty="0">
                  <a:solidFill>
                    <a:schemeClr val="bg1"/>
                  </a:solidFill>
                  <a:effectLst>
                    <a:outerShdw blurRad="50800" dist="38100" dir="18900000" algn="bl" rotWithShape="0">
                      <a:prstClr val="black">
                        <a:alpha val="40000"/>
                      </a:prstClr>
                    </a:outerShdw>
                  </a:effectLst>
                  <a:latin typeface="Verdana" panose="020B0604030504040204" pitchFamily="34" charset="0"/>
                  <a:ea typeface="Verdana" panose="020B0604030504040204" pitchFamily="34" charset="0"/>
                </a:rPr>
                <a:t>Cardiovascular complications  /Extrahepatic cancers</a:t>
              </a:r>
            </a:p>
          </p:txBody>
        </p:sp>
        <p:sp>
          <p:nvSpPr>
            <p:cNvPr id="41" name="PoleTekstowe 40">
              <a:extLst>
                <a:ext uri="{FF2B5EF4-FFF2-40B4-BE49-F238E27FC236}">
                  <a16:creationId xmlns:a16="http://schemas.microsoft.com/office/drawing/2014/main" id="{738F5DA1-8B2A-7911-D5E1-4C8AC86307C1}"/>
                </a:ext>
              </a:extLst>
            </p:cNvPr>
            <p:cNvSpPr txBox="1"/>
            <p:nvPr/>
          </p:nvSpPr>
          <p:spPr>
            <a:xfrm>
              <a:off x="6049328" y="1557502"/>
              <a:ext cx="1923055" cy="305688"/>
            </a:xfrm>
            <a:prstGeom prst="rect">
              <a:avLst/>
            </a:prstGeom>
            <a:noFill/>
          </p:spPr>
          <p:txBody>
            <a:bodyPr wrap="none" rtlCol="0">
              <a:spAutoFit/>
            </a:bodyPr>
            <a:lstStyle/>
            <a:p>
              <a:r>
                <a:rPr lang="pl-PL" sz="1100" b="1" dirty="0">
                  <a:solidFill>
                    <a:schemeClr val="bg1"/>
                  </a:solidFill>
                  <a:latin typeface="Verdana" panose="020B0604030504040204" pitchFamily="34" charset="0"/>
                  <a:ea typeface="Verdana" panose="020B0604030504040204" pitchFamily="34" charset="0"/>
                </a:rPr>
                <a:t>Liver-related events</a:t>
              </a:r>
            </a:p>
          </p:txBody>
        </p:sp>
      </p:grpSp>
      <p:grpSp>
        <p:nvGrpSpPr>
          <p:cNvPr id="4" name="Group 3">
            <a:extLst>
              <a:ext uri="{FF2B5EF4-FFF2-40B4-BE49-F238E27FC236}">
                <a16:creationId xmlns:a16="http://schemas.microsoft.com/office/drawing/2014/main" id="{73F04887-850A-3C7B-0144-7211E168928A}"/>
              </a:ext>
            </a:extLst>
          </p:cNvPr>
          <p:cNvGrpSpPr/>
          <p:nvPr/>
        </p:nvGrpSpPr>
        <p:grpSpPr>
          <a:xfrm>
            <a:off x="1107572" y="1009926"/>
            <a:ext cx="6928856" cy="475686"/>
            <a:chOff x="1094083" y="1009926"/>
            <a:chExt cx="6928856" cy="475686"/>
          </a:xfrm>
        </p:grpSpPr>
        <p:sp>
          <p:nvSpPr>
            <p:cNvPr id="50" name="Zaokrąglony prostokąt 31">
              <a:extLst>
                <a:ext uri="{FF2B5EF4-FFF2-40B4-BE49-F238E27FC236}">
                  <a16:creationId xmlns:a16="http://schemas.microsoft.com/office/drawing/2014/main" id="{35E1AE4A-30A6-4BA1-5AC8-C9114CD13EE6}"/>
                </a:ext>
              </a:extLst>
            </p:cNvPr>
            <p:cNvSpPr/>
            <p:nvPr/>
          </p:nvSpPr>
          <p:spPr>
            <a:xfrm>
              <a:off x="5818874" y="1009926"/>
              <a:ext cx="2204065" cy="475686"/>
            </a:xfrm>
            <a:prstGeom prst="roundRect">
              <a:avLst/>
            </a:prstGeom>
            <a:solidFill>
              <a:schemeClr val="tx2"/>
            </a:solidFill>
            <a:ln w="9525">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pl-PL" sz="1400" b="1" dirty="0">
                  <a:solidFill>
                    <a:schemeClr val="tx1"/>
                  </a:solidFill>
                  <a:latin typeface="Verdana" panose="020B0604030504040204" pitchFamily="34" charset="0"/>
                  <a:ea typeface="Verdana" panose="020B0604030504040204" pitchFamily="34" charset="0"/>
                </a:rPr>
                <a:t>MASH</a:t>
              </a:r>
            </a:p>
            <a:p>
              <a:pPr algn="ctr"/>
              <a:r>
                <a:rPr lang="pl-PL" sz="1200" b="1" dirty="0">
                  <a:solidFill>
                    <a:schemeClr val="tx1"/>
                  </a:solidFill>
                  <a:latin typeface="Verdana" panose="020B0604030504040204" pitchFamily="34" charset="0"/>
                  <a:ea typeface="Verdana" panose="020B0604030504040204" pitchFamily="34" charset="0"/>
                </a:rPr>
                <a:t>fibrosis 3-4</a:t>
              </a:r>
            </a:p>
          </p:txBody>
        </p:sp>
        <p:sp>
          <p:nvSpPr>
            <p:cNvPr id="49" name="Zaokrąglony prostokąt 31">
              <a:extLst>
                <a:ext uri="{FF2B5EF4-FFF2-40B4-BE49-F238E27FC236}">
                  <a16:creationId xmlns:a16="http://schemas.microsoft.com/office/drawing/2014/main" id="{4372FCBD-5CA1-D0B3-6EB9-EE538B7F1C9B}"/>
                </a:ext>
              </a:extLst>
            </p:cNvPr>
            <p:cNvSpPr/>
            <p:nvPr/>
          </p:nvSpPr>
          <p:spPr>
            <a:xfrm>
              <a:off x="3456479" y="1009926"/>
              <a:ext cx="2204065" cy="475686"/>
            </a:xfrm>
            <a:prstGeom prst="roundRect">
              <a:avLst/>
            </a:prstGeom>
            <a:solidFill>
              <a:schemeClr val="tx2"/>
            </a:solidFill>
            <a:ln w="9525">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pl-PL" sz="1400" b="1" dirty="0">
                  <a:solidFill>
                    <a:schemeClr val="tx1"/>
                  </a:solidFill>
                  <a:latin typeface="Verdana" panose="020B0604030504040204" pitchFamily="34" charset="0"/>
                  <a:ea typeface="Verdana" panose="020B0604030504040204" pitchFamily="34" charset="0"/>
                </a:rPr>
                <a:t>MASH</a:t>
              </a:r>
              <a:br>
                <a:rPr lang="en-IN" sz="1400" b="1" dirty="0">
                  <a:solidFill>
                    <a:schemeClr val="tx1"/>
                  </a:solidFill>
                  <a:latin typeface="Verdana" panose="020B0604030504040204" pitchFamily="34" charset="0"/>
                  <a:ea typeface="Verdana" panose="020B0604030504040204" pitchFamily="34" charset="0"/>
                </a:rPr>
              </a:br>
              <a:r>
                <a:rPr lang="pl-PL" sz="1200" b="1" dirty="0">
                  <a:solidFill>
                    <a:schemeClr val="tx1"/>
                  </a:solidFill>
                  <a:latin typeface="Verdana" panose="020B0604030504040204" pitchFamily="34" charset="0"/>
                  <a:ea typeface="Verdana" panose="020B0604030504040204" pitchFamily="34" charset="0"/>
                </a:rPr>
                <a:t>fibrosis 1-2</a:t>
              </a:r>
            </a:p>
          </p:txBody>
        </p:sp>
        <p:sp>
          <p:nvSpPr>
            <p:cNvPr id="42" name="Zaokrąglony prostokąt 31">
              <a:extLst>
                <a:ext uri="{FF2B5EF4-FFF2-40B4-BE49-F238E27FC236}">
                  <a16:creationId xmlns:a16="http://schemas.microsoft.com/office/drawing/2014/main" id="{0A23EB9E-EE75-F2D2-F30C-EFE5958C9DB2}"/>
                </a:ext>
              </a:extLst>
            </p:cNvPr>
            <p:cNvSpPr/>
            <p:nvPr/>
          </p:nvSpPr>
          <p:spPr>
            <a:xfrm>
              <a:off x="1094083" y="1009926"/>
              <a:ext cx="2204065" cy="475686"/>
            </a:xfrm>
            <a:prstGeom prst="roundRect">
              <a:avLst/>
            </a:prstGeom>
            <a:solidFill>
              <a:schemeClr val="tx2"/>
            </a:solidFill>
            <a:ln w="9525">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pl-PL" sz="1200" b="1" dirty="0">
                  <a:solidFill>
                    <a:schemeClr val="tx1"/>
                  </a:solidFill>
                  <a:latin typeface="Verdana" panose="020B0604030504040204" pitchFamily="34" charset="0"/>
                  <a:ea typeface="Verdana" panose="020B0604030504040204" pitchFamily="34" charset="0"/>
                </a:rPr>
                <a:t>MASLD/MASH</a:t>
              </a:r>
              <a:br>
                <a:rPr lang="en-IN" sz="1200" b="1" dirty="0">
                  <a:solidFill>
                    <a:schemeClr val="tx1"/>
                  </a:solidFill>
                  <a:latin typeface="Verdana" panose="020B0604030504040204" pitchFamily="34" charset="0"/>
                  <a:ea typeface="Verdana" panose="020B0604030504040204" pitchFamily="34" charset="0"/>
                </a:rPr>
              </a:br>
              <a:r>
                <a:rPr lang="pl-PL" sz="1100" b="1" dirty="0">
                  <a:solidFill>
                    <a:schemeClr val="tx1"/>
                  </a:solidFill>
                  <a:latin typeface="Verdana" panose="020B0604030504040204" pitchFamily="34" charset="0"/>
                  <a:ea typeface="Verdana" panose="020B0604030504040204" pitchFamily="34" charset="0"/>
                </a:rPr>
                <a:t>fibrosis 0</a:t>
              </a:r>
            </a:p>
          </p:txBody>
        </p:sp>
      </p:grpSp>
      <p:sp>
        <p:nvSpPr>
          <p:cNvPr id="3" name="Text Placeholder 2">
            <a:extLst>
              <a:ext uri="{FF2B5EF4-FFF2-40B4-BE49-F238E27FC236}">
                <a16:creationId xmlns:a16="http://schemas.microsoft.com/office/drawing/2014/main" id="{5C13F763-4760-1AAC-C2BF-1FCA34679465}"/>
              </a:ext>
            </a:extLst>
          </p:cNvPr>
          <p:cNvSpPr>
            <a:spLocks noGrp="1"/>
          </p:cNvSpPr>
          <p:nvPr>
            <p:ph type="body" sz="quarter" idx="23"/>
          </p:nvPr>
        </p:nvSpPr>
        <p:spPr>
          <a:xfrm>
            <a:off x="333730" y="4494413"/>
            <a:ext cx="8478000" cy="184666"/>
          </a:xfrm>
        </p:spPr>
        <p:txBody>
          <a:bodyPr/>
          <a:lstStyle/>
          <a:p>
            <a:r>
              <a:rPr lang="en-IN" sz="600" dirty="0">
                <a:latin typeface="Verdana" panose="020B0604030504040204" pitchFamily="34" charset="0"/>
                <a:ea typeface="Verdana" panose="020B0604030504040204" pitchFamily="34" charset="0"/>
              </a:rPr>
              <a:t>CV, cardiovascular; CVD, cardiovascular disease; MASH, metabolic dysfunction-associated steatohepatitis ; MASLD, metabolic-disfunction associated </a:t>
            </a:r>
            <a:r>
              <a:rPr lang="en-IN" sz="600" dirty="0" err="1">
                <a:latin typeface="Verdana" panose="020B0604030504040204" pitchFamily="34" charset="0"/>
                <a:ea typeface="Verdana" panose="020B0604030504040204" pitchFamily="34" charset="0"/>
              </a:rPr>
              <a:t>steatotic</a:t>
            </a:r>
            <a:r>
              <a:rPr lang="en-IN" sz="600" dirty="0">
                <a:latin typeface="Verdana" panose="020B0604030504040204" pitchFamily="34" charset="0"/>
                <a:ea typeface="Verdana" panose="020B0604030504040204" pitchFamily="34" charset="0"/>
              </a:rPr>
              <a:t> liver disease.</a:t>
            </a:r>
          </a:p>
          <a:p>
            <a:r>
              <a:rPr lang="sv-SE" sz="600" dirty="0">
                <a:latin typeface="Verdana" panose="020B0604030504040204" pitchFamily="34" charset="0"/>
                <a:ea typeface="Verdana" panose="020B0604030504040204" pitchFamily="34" charset="0"/>
              </a:rPr>
              <a:t>1. Taylor RS, et al. </a:t>
            </a:r>
            <a:r>
              <a:rPr lang="sv-SE" sz="600" i="1" dirty="0">
                <a:latin typeface="Verdana" panose="020B0604030504040204" pitchFamily="34" charset="0"/>
                <a:ea typeface="Verdana" panose="020B0604030504040204" pitchFamily="34" charset="0"/>
              </a:rPr>
              <a:t>Gastroenterology</a:t>
            </a:r>
            <a:r>
              <a:rPr lang="sv-SE" sz="600" dirty="0">
                <a:latin typeface="Verdana" panose="020B0604030504040204" pitchFamily="34" charset="0"/>
                <a:ea typeface="Verdana" panose="020B0604030504040204" pitchFamily="34" charset="0"/>
              </a:rPr>
              <a:t> 2020;158:1611-1625; </a:t>
            </a:r>
            <a:r>
              <a:rPr lang="en-US" sz="600" dirty="0">
                <a:latin typeface="Verdana" panose="020B0604030504040204" pitchFamily="34" charset="0"/>
                <a:ea typeface="Verdana" panose="020B0604030504040204" pitchFamily="34" charset="0"/>
              </a:rPr>
              <a:t>2. </a:t>
            </a:r>
            <a:r>
              <a:rPr lang="en-US" sz="600" dirty="0"/>
              <a:t>Wong CR, et al. </a:t>
            </a:r>
            <a:r>
              <a:rPr lang="en-US" sz="600" i="1" dirty="0"/>
              <a:t>Clin Liv Dis</a:t>
            </a:r>
            <a:r>
              <a:rPr lang="en-US" sz="600" dirty="0"/>
              <a:t> 2018;12:39–44; 3. </a:t>
            </a:r>
            <a:r>
              <a:rPr lang="en-US" sz="600" dirty="0" err="1"/>
              <a:t>Manikat</a:t>
            </a:r>
            <a:r>
              <a:rPr lang="en-US" sz="600" dirty="0"/>
              <a:t> R and Nguyen MH. </a:t>
            </a:r>
            <a:r>
              <a:rPr lang="en-US" sz="600" i="1" dirty="0"/>
              <a:t>Clin Mol Hepatol</a:t>
            </a:r>
            <a:r>
              <a:rPr lang="en-US" sz="600" dirty="0"/>
              <a:t> 2023;29(Suppl):s86–s102,</a:t>
            </a:r>
            <a:endParaRPr lang="sv-SE" sz="600" dirty="0">
              <a:latin typeface="Verdana" panose="020B0604030504040204" pitchFamily="34" charset="0"/>
              <a:ea typeface="Verdana" panose="020B0604030504040204" pitchFamily="34" charset="0"/>
            </a:endParaRPr>
          </a:p>
        </p:txBody>
      </p:sp>
      <p:sp>
        <p:nvSpPr>
          <p:cNvPr id="5" name="Arrow: Down 4">
            <a:extLst>
              <a:ext uri="{FF2B5EF4-FFF2-40B4-BE49-F238E27FC236}">
                <a16:creationId xmlns:a16="http://schemas.microsoft.com/office/drawing/2014/main" id="{6611C5E9-EE5B-BA17-3F7D-3ED51DD77C47}"/>
              </a:ext>
            </a:extLst>
          </p:cNvPr>
          <p:cNvSpPr/>
          <p:nvPr/>
        </p:nvSpPr>
        <p:spPr>
          <a:xfrm rot="5400000">
            <a:off x="4584921" y="2430743"/>
            <a:ext cx="150084" cy="381958"/>
          </a:xfrm>
          <a:prstGeom prst="downArrow">
            <a:avLst>
              <a:gd name="adj1" fmla="val 50000"/>
              <a:gd name="adj2" fmla="val 6239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endParaRPr lang="en-IN" dirty="0"/>
          </a:p>
        </p:txBody>
      </p:sp>
      <p:sp>
        <p:nvSpPr>
          <p:cNvPr id="6" name="Rectangle: Rounded Corners 5">
            <a:extLst>
              <a:ext uri="{FF2B5EF4-FFF2-40B4-BE49-F238E27FC236}">
                <a16:creationId xmlns:a16="http://schemas.microsoft.com/office/drawing/2014/main" id="{83F7EF7F-F8F1-1381-2148-E0D2C379304E}"/>
              </a:ext>
            </a:extLst>
          </p:cNvPr>
          <p:cNvSpPr/>
          <p:nvPr/>
        </p:nvSpPr>
        <p:spPr>
          <a:xfrm>
            <a:off x="331787" y="2187526"/>
            <a:ext cx="4120637" cy="2208628"/>
          </a:xfrm>
          <a:prstGeom prst="roundRect">
            <a:avLst>
              <a:gd name="adj" fmla="val 8705"/>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Tree>
    <p:extLst>
      <p:ext uri="{BB962C8B-B14F-4D97-AF65-F5344CB8AC3E}">
        <p14:creationId xmlns:p14="http://schemas.microsoft.com/office/powerpoint/2010/main" val="933841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Prostokąt 7">
            <a:extLst>
              <a:ext uri="{FF2B5EF4-FFF2-40B4-BE49-F238E27FC236}">
                <a16:creationId xmlns:a16="http://schemas.microsoft.com/office/drawing/2014/main" id="{2ED221C3-5F40-EE36-72C2-514CD6F7CA0B}"/>
              </a:ext>
            </a:extLst>
          </p:cNvPr>
          <p:cNvSpPr/>
          <p:nvPr/>
        </p:nvSpPr>
        <p:spPr>
          <a:xfrm>
            <a:off x="331787" y="2953342"/>
            <a:ext cx="8486775" cy="1539463"/>
          </a:xfrm>
          <a:prstGeom prst="roundRect">
            <a:avLst>
              <a:gd name="adj" fmla="val 11267"/>
            </a:avLst>
          </a:prstGeom>
          <a:solidFill>
            <a:schemeClr val="accent2"/>
          </a:solidFill>
          <a:ln>
            <a:solidFill>
              <a:schemeClr val="accent2"/>
            </a:soli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dirty="0">
              <a:latin typeface="Verdana"/>
              <a:cs typeface="Verdana"/>
            </a:endParaRPr>
          </a:p>
        </p:txBody>
      </p:sp>
      <p:sp>
        <p:nvSpPr>
          <p:cNvPr id="6" name="Rectangle: Rounded Corners 5">
            <a:extLst>
              <a:ext uri="{FF2B5EF4-FFF2-40B4-BE49-F238E27FC236}">
                <a16:creationId xmlns:a16="http://schemas.microsoft.com/office/drawing/2014/main" id="{4C8677E2-ED01-D63D-B213-DBD9FEBB7544}"/>
              </a:ext>
            </a:extLst>
          </p:cNvPr>
          <p:cNvSpPr/>
          <p:nvPr/>
        </p:nvSpPr>
        <p:spPr>
          <a:xfrm>
            <a:off x="428034" y="3038186"/>
            <a:ext cx="1138342" cy="136977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 name="Rectangle: Rounded Corners 6">
            <a:extLst>
              <a:ext uri="{FF2B5EF4-FFF2-40B4-BE49-F238E27FC236}">
                <a16:creationId xmlns:a16="http://schemas.microsoft.com/office/drawing/2014/main" id="{E076D7AF-FD4D-0A46-CFFC-D21992EBEA2F}"/>
              </a:ext>
            </a:extLst>
          </p:cNvPr>
          <p:cNvSpPr/>
          <p:nvPr/>
        </p:nvSpPr>
        <p:spPr>
          <a:xfrm>
            <a:off x="1619632" y="3038186"/>
            <a:ext cx="1138342" cy="136977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8" name="Rectangle: Rounded Corners 7">
            <a:extLst>
              <a:ext uri="{FF2B5EF4-FFF2-40B4-BE49-F238E27FC236}">
                <a16:creationId xmlns:a16="http://schemas.microsoft.com/office/drawing/2014/main" id="{CA789C7A-6EEF-9E15-7908-1EF688DA0F51}"/>
              </a:ext>
            </a:extLst>
          </p:cNvPr>
          <p:cNvSpPr/>
          <p:nvPr/>
        </p:nvSpPr>
        <p:spPr>
          <a:xfrm>
            <a:off x="2811231" y="3038186"/>
            <a:ext cx="1138342" cy="136977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9" name="Rectangle: Rounded Corners 8">
            <a:extLst>
              <a:ext uri="{FF2B5EF4-FFF2-40B4-BE49-F238E27FC236}">
                <a16:creationId xmlns:a16="http://schemas.microsoft.com/office/drawing/2014/main" id="{15CA9A3B-97C1-183D-71AB-A79E08AD78A0}"/>
              </a:ext>
            </a:extLst>
          </p:cNvPr>
          <p:cNvSpPr/>
          <p:nvPr/>
        </p:nvSpPr>
        <p:spPr>
          <a:xfrm>
            <a:off x="4002829" y="3038186"/>
            <a:ext cx="1138342" cy="136977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0" name="Rectangle: Rounded Corners 9">
            <a:extLst>
              <a:ext uri="{FF2B5EF4-FFF2-40B4-BE49-F238E27FC236}">
                <a16:creationId xmlns:a16="http://schemas.microsoft.com/office/drawing/2014/main" id="{A46E4FCC-CA34-4C70-366F-8586D75CECBF}"/>
              </a:ext>
            </a:extLst>
          </p:cNvPr>
          <p:cNvSpPr/>
          <p:nvPr/>
        </p:nvSpPr>
        <p:spPr>
          <a:xfrm>
            <a:off x="5194427" y="3038186"/>
            <a:ext cx="1138342" cy="136977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1" name="Rectangle: Rounded Corners 10">
            <a:extLst>
              <a:ext uri="{FF2B5EF4-FFF2-40B4-BE49-F238E27FC236}">
                <a16:creationId xmlns:a16="http://schemas.microsoft.com/office/drawing/2014/main" id="{EE973A00-AF3A-E9AB-93E8-6717F03904DC}"/>
              </a:ext>
            </a:extLst>
          </p:cNvPr>
          <p:cNvSpPr/>
          <p:nvPr/>
        </p:nvSpPr>
        <p:spPr>
          <a:xfrm>
            <a:off x="6386025" y="3038186"/>
            <a:ext cx="1138342" cy="136977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2" name="Rectangle: Rounded Corners 11">
            <a:extLst>
              <a:ext uri="{FF2B5EF4-FFF2-40B4-BE49-F238E27FC236}">
                <a16:creationId xmlns:a16="http://schemas.microsoft.com/office/drawing/2014/main" id="{9A39F3EE-F5B0-8941-9B19-B0B24883D499}"/>
              </a:ext>
            </a:extLst>
          </p:cNvPr>
          <p:cNvSpPr/>
          <p:nvPr/>
        </p:nvSpPr>
        <p:spPr>
          <a:xfrm>
            <a:off x="7577624" y="3038186"/>
            <a:ext cx="1138342" cy="136977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 name="Title 2">
            <a:extLst>
              <a:ext uri="{FF2B5EF4-FFF2-40B4-BE49-F238E27FC236}">
                <a16:creationId xmlns:a16="http://schemas.microsoft.com/office/drawing/2014/main" id="{65230538-EDFC-7339-D130-CFB59513E990}"/>
              </a:ext>
            </a:extLst>
          </p:cNvPr>
          <p:cNvSpPr>
            <a:spLocks noGrp="1"/>
          </p:cNvSpPr>
          <p:nvPr>
            <p:ph type="title"/>
          </p:nvPr>
        </p:nvSpPr>
        <p:spPr/>
        <p:txBody>
          <a:bodyPr/>
          <a:lstStyle/>
          <a:p>
            <a:r>
              <a:rPr lang="en-IN" sz="2400" dirty="0">
                <a:solidFill>
                  <a:srgbClr val="23004C"/>
                </a:solidFill>
                <a:latin typeface="Verdana" panose="020B0604030504040204" pitchFamily="34" charset="0"/>
                <a:ea typeface="Verdana" panose="020B0604030504040204" pitchFamily="34" charset="0"/>
                <a:cs typeface="Times New Roman" panose="02020603050405020304" pitchFamily="18" charset="0"/>
              </a:rPr>
              <a:t>From metabolic alterations to CVD </a:t>
            </a:r>
            <a:endParaRPr lang="en-IN" sz="2400" dirty="0">
              <a:solidFill>
                <a:srgbClr val="23004C"/>
              </a:solidFill>
              <a:latin typeface="Verdana" panose="020B0604030504040204" pitchFamily="34" charset="0"/>
              <a:ea typeface="Verdana" panose="020B0604030504040204" pitchFamily="34" charset="0"/>
            </a:endParaRPr>
          </a:p>
        </p:txBody>
      </p:sp>
      <p:sp>
        <p:nvSpPr>
          <p:cNvPr id="5" name="Text Placeholder 4">
            <a:extLst>
              <a:ext uri="{FF2B5EF4-FFF2-40B4-BE49-F238E27FC236}">
                <a16:creationId xmlns:a16="http://schemas.microsoft.com/office/drawing/2014/main" id="{4EE72F1F-9F69-ADEB-2BCD-FC489FF80052}"/>
              </a:ext>
            </a:extLst>
          </p:cNvPr>
          <p:cNvSpPr>
            <a:spLocks noGrp="1"/>
          </p:cNvSpPr>
          <p:nvPr>
            <p:ph type="body" sz="quarter" idx="23"/>
          </p:nvPr>
        </p:nvSpPr>
        <p:spPr>
          <a:xfrm>
            <a:off x="333730" y="4586746"/>
            <a:ext cx="8478000" cy="92333"/>
          </a:xfrm>
        </p:spPr>
        <p:txBody>
          <a:bodyPr/>
          <a:lstStyle/>
          <a:p>
            <a:r>
              <a:rPr lang="en-IN" sz="600" dirty="0">
                <a:latin typeface="Verdana" panose="020B0604030504040204" pitchFamily="34" charset="0"/>
                <a:ea typeface="Verdana" panose="020B0604030504040204" pitchFamily="34" charset="0"/>
              </a:rPr>
              <a:t>CVD, cardiovascular disease; MASH, metabolic dysfunction-associated steatohepatitis; MASLD, metabolic disfunction-associated </a:t>
            </a:r>
            <a:r>
              <a:rPr lang="en-IN" sz="600" dirty="0" err="1">
                <a:latin typeface="Verdana" panose="020B0604030504040204" pitchFamily="34" charset="0"/>
                <a:ea typeface="Verdana" panose="020B0604030504040204" pitchFamily="34" charset="0"/>
              </a:rPr>
              <a:t>steatotic</a:t>
            </a:r>
            <a:r>
              <a:rPr lang="en-IN" sz="600" dirty="0">
                <a:latin typeface="Verdana" panose="020B0604030504040204" pitchFamily="34" charset="0"/>
                <a:ea typeface="Verdana" panose="020B0604030504040204" pitchFamily="34" charset="0"/>
              </a:rPr>
              <a:t> liver disease; </a:t>
            </a:r>
            <a:r>
              <a:rPr lang="en-US" sz="600" dirty="0">
                <a:latin typeface="Verdana" panose="020B0604030504040204" pitchFamily="34" charset="0"/>
                <a:ea typeface="Verdana" panose="020B0604030504040204" pitchFamily="34" charset="0"/>
              </a:rPr>
              <a:t>T2DM, type 2 diabetes mellitus.</a:t>
            </a:r>
            <a:endParaRPr lang="en-IN" sz="600" dirty="0">
              <a:latin typeface="Verdana" panose="020B0604030504040204" pitchFamily="34" charset="0"/>
              <a:ea typeface="Verdana" panose="020B0604030504040204" pitchFamily="34" charset="0"/>
            </a:endParaRPr>
          </a:p>
        </p:txBody>
      </p:sp>
      <p:sp>
        <p:nvSpPr>
          <p:cNvPr id="27" name="Title 1">
            <a:extLst>
              <a:ext uri="{FF2B5EF4-FFF2-40B4-BE49-F238E27FC236}">
                <a16:creationId xmlns:a16="http://schemas.microsoft.com/office/drawing/2014/main" id="{112DF201-24C8-467B-AEEA-7519C2D73FDE}"/>
              </a:ext>
            </a:extLst>
          </p:cNvPr>
          <p:cNvSpPr txBox="1">
            <a:spLocks/>
          </p:cNvSpPr>
          <p:nvPr/>
        </p:nvSpPr>
        <p:spPr>
          <a:xfrm>
            <a:off x="296277" y="297869"/>
            <a:ext cx="8454025" cy="404536"/>
          </a:xfrm>
          <a:prstGeom prst="rect">
            <a:avLst/>
          </a:prstGeom>
        </p:spPr>
        <p:txBody>
          <a:bodyPr/>
          <a:lstStyle>
            <a:lvl1pPr algn="l" defTabSz="685343" rtl="0" eaLnBrk="1" latinLnBrk="0" hangingPunct="1">
              <a:lnSpc>
                <a:spcPct val="90000"/>
              </a:lnSpc>
              <a:spcBef>
                <a:spcPct val="0"/>
              </a:spcBef>
              <a:buNone/>
              <a:defRPr sz="3298" kern="1200">
                <a:solidFill>
                  <a:schemeClr val="tx1"/>
                </a:solidFill>
                <a:latin typeface="+mj-lt"/>
                <a:ea typeface="+mj-ea"/>
                <a:cs typeface="+mj-cs"/>
              </a:defRPr>
            </a:lvl1pPr>
          </a:lstStyle>
          <a:p>
            <a:endParaRPr lang="en-IN" sz="2000" dirty="0">
              <a:solidFill>
                <a:srgbClr val="23004C"/>
              </a:solidFill>
              <a:latin typeface="Verdana" panose="020B0604030504040204" pitchFamily="34" charset="0"/>
              <a:ea typeface="Verdana" panose="020B0604030504040204" pitchFamily="34" charset="0"/>
            </a:endParaRPr>
          </a:p>
        </p:txBody>
      </p:sp>
      <p:pic>
        <p:nvPicPr>
          <p:cNvPr id="38" name="Graphic 37" descr="Question Mark with solid fill">
            <a:extLst>
              <a:ext uri="{FF2B5EF4-FFF2-40B4-BE49-F238E27FC236}">
                <a16:creationId xmlns:a16="http://schemas.microsoft.com/office/drawing/2014/main" id="{FA54F1D9-5878-976B-EB25-06FDF996F43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651825" y="2014547"/>
            <a:ext cx="328900" cy="328900"/>
          </a:xfrm>
          <a:prstGeom prst="rect">
            <a:avLst/>
          </a:prstGeom>
        </p:spPr>
      </p:pic>
      <p:sp>
        <p:nvSpPr>
          <p:cNvPr id="44" name="PoleTekstowe 4">
            <a:extLst>
              <a:ext uri="{FF2B5EF4-FFF2-40B4-BE49-F238E27FC236}">
                <a16:creationId xmlns:a16="http://schemas.microsoft.com/office/drawing/2014/main" id="{3FAEC790-1EA1-99B1-8F16-4E03DD93ED3B}"/>
              </a:ext>
            </a:extLst>
          </p:cNvPr>
          <p:cNvSpPr txBox="1"/>
          <p:nvPr/>
        </p:nvSpPr>
        <p:spPr>
          <a:xfrm>
            <a:off x="513740" y="3826392"/>
            <a:ext cx="966931" cy="387798"/>
          </a:xfrm>
          <a:prstGeom prst="rect">
            <a:avLst/>
          </a:prstGeom>
          <a:noFill/>
        </p:spPr>
        <p:txBody>
          <a:bodyPr wrap="none" rtlCol="0">
            <a:spAutoFit/>
          </a:bodyPr>
          <a:lstStyle/>
          <a:p>
            <a:pPr algn="ctr">
              <a:lnSpc>
                <a:spcPct val="80000"/>
              </a:lnSpc>
            </a:pPr>
            <a:r>
              <a:rPr lang="en-US" sz="1200" dirty="0">
                <a:latin typeface="Verdana"/>
                <a:cs typeface="Verdana"/>
              </a:rPr>
              <a:t>Insulin</a:t>
            </a:r>
          </a:p>
          <a:p>
            <a:pPr algn="ctr">
              <a:lnSpc>
                <a:spcPct val="80000"/>
              </a:lnSpc>
            </a:pPr>
            <a:r>
              <a:rPr lang="en-US" sz="1200" dirty="0">
                <a:latin typeface="Verdana"/>
                <a:cs typeface="Verdana"/>
              </a:rPr>
              <a:t>resistance</a:t>
            </a:r>
          </a:p>
        </p:txBody>
      </p:sp>
      <p:sp>
        <p:nvSpPr>
          <p:cNvPr id="48" name="TextBox 47">
            <a:extLst>
              <a:ext uri="{FF2B5EF4-FFF2-40B4-BE49-F238E27FC236}">
                <a16:creationId xmlns:a16="http://schemas.microsoft.com/office/drawing/2014/main" id="{8D964FB5-C1DD-0837-70E3-834F1CD4D432}"/>
              </a:ext>
            </a:extLst>
          </p:cNvPr>
          <p:cNvSpPr txBox="1"/>
          <p:nvPr/>
        </p:nvSpPr>
        <p:spPr>
          <a:xfrm>
            <a:off x="1605150" y="3826392"/>
            <a:ext cx="1167307" cy="240066"/>
          </a:xfrm>
          <a:prstGeom prst="rect">
            <a:avLst/>
          </a:prstGeom>
          <a:noFill/>
        </p:spPr>
        <p:txBody>
          <a:bodyPr wrap="none" rtlCol="0">
            <a:spAutoFit/>
          </a:bodyPr>
          <a:lstStyle>
            <a:defPPr>
              <a:defRPr lang="en-US"/>
            </a:defPPr>
            <a:lvl1pPr algn="ctr">
              <a:lnSpc>
                <a:spcPct val="80000"/>
              </a:lnSpc>
              <a:defRPr sz="1200">
                <a:latin typeface="Verdana"/>
                <a:cs typeface="Verdana"/>
              </a:defRPr>
            </a:lvl1pPr>
          </a:lstStyle>
          <a:p>
            <a:r>
              <a:rPr lang="en-US" dirty="0"/>
              <a:t>Dyslipidemia</a:t>
            </a:r>
          </a:p>
        </p:txBody>
      </p:sp>
      <p:sp>
        <p:nvSpPr>
          <p:cNvPr id="51" name="TextBox 50">
            <a:extLst>
              <a:ext uri="{FF2B5EF4-FFF2-40B4-BE49-F238E27FC236}">
                <a16:creationId xmlns:a16="http://schemas.microsoft.com/office/drawing/2014/main" id="{E88E0E45-A0DB-6954-EC7E-25B8E1292F3E}"/>
              </a:ext>
            </a:extLst>
          </p:cNvPr>
          <p:cNvSpPr txBox="1"/>
          <p:nvPr/>
        </p:nvSpPr>
        <p:spPr>
          <a:xfrm>
            <a:off x="3067656" y="3826392"/>
            <a:ext cx="625492" cy="240066"/>
          </a:xfrm>
          <a:prstGeom prst="rect">
            <a:avLst/>
          </a:prstGeom>
          <a:noFill/>
        </p:spPr>
        <p:txBody>
          <a:bodyPr wrap="none" rtlCol="0">
            <a:spAutoFit/>
          </a:bodyPr>
          <a:lstStyle>
            <a:defPPr>
              <a:defRPr lang="en-US"/>
            </a:defPPr>
            <a:lvl1pPr algn="ctr">
              <a:lnSpc>
                <a:spcPct val="80000"/>
              </a:lnSpc>
              <a:defRPr sz="1200">
                <a:latin typeface="Verdana"/>
                <a:cs typeface="Verdana"/>
              </a:defRPr>
            </a:lvl1pPr>
          </a:lstStyle>
          <a:p>
            <a:r>
              <a:rPr lang="en-US" dirty="0"/>
              <a:t>T2DM</a:t>
            </a:r>
          </a:p>
        </p:txBody>
      </p:sp>
      <p:pic>
        <p:nvPicPr>
          <p:cNvPr id="53" name="Picture 52" descr="A black background with a black square&#10;&#10;Description automatically generated with medium confidence">
            <a:extLst>
              <a:ext uri="{FF2B5EF4-FFF2-40B4-BE49-F238E27FC236}">
                <a16:creationId xmlns:a16="http://schemas.microsoft.com/office/drawing/2014/main" id="{14E72287-A4B6-07FB-DE7D-39626569163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89137" y="3140847"/>
            <a:ext cx="565727" cy="565727"/>
          </a:xfrm>
          <a:prstGeom prst="rect">
            <a:avLst/>
          </a:prstGeom>
        </p:spPr>
      </p:pic>
      <p:sp>
        <p:nvSpPr>
          <p:cNvPr id="54" name="TextBox 53">
            <a:extLst>
              <a:ext uri="{FF2B5EF4-FFF2-40B4-BE49-F238E27FC236}">
                <a16:creationId xmlns:a16="http://schemas.microsoft.com/office/drawing/2014/main" id="{72FC9F8B-B954-4D3D-12E1-DF61767F81C3}"/>
              </a:ext>
            </a:extLst>
          </p:cNvPr>
          <p:cNvSpPr txBox="1"/>
          <p:nvPr/>
        </p:nvSpPr>
        <p:spPr>
          <a:xfrm>
            <a:off x="4188305" y="3826392"/>
            <a:ext cx="767390" cy="240066"/>
          </a:xfrm>
          <a:prstGeom prst="rect">
            <a:avLst/>
          </a:prstGeom>
          <a:noFill/>
        </p:spPr>
        <p:txBody>
          <a:bodyPr wrap="none" rtlCol="0">
            <a:spAutoFit/>
          </a:bodyPr>
          <a:lstStyle>
            <a:defPPr>
              <a:defRPr lang="en-US"/>
            </a:defPPr>
            <a:lvl1pPr algn="ctr">
              <a:lnSpc>
                <a:spcPct val="80000"/>
              </a:lnSpc>
              <a:defRPr sz="1200">
                <a:latin typeface="Verdana"/>
                <a:cs typeface="Verdana"/>
              </a:defRPr>
            </a:lvl1pPr>
          </a:lstStyle>
          <a:p>
            <a:r>
              <a:rPr lang="en-US" dirty="0"/>
              <a:t>Obesity</a:t>
            </a:r>
          </a:p>
        </p:txBody>
      </p:sp>
      <p:pic>
        <p:nvPicPr>
          <p:cNvPr id="56" name="Picture 55" descr="A black background with a black square&#10;&#10;Description automatically generated with medium confidence">
            <a:extLst>
              <a:ext uri="{FF2B5EF4-FFF2-40B4-BE49-F238E27FC236}">
                <a16:creationId xmlns:a16="http://schemas.microsoft.com/office/drawing/2014/main" id="{D30BE0A0-787B-27E9-A6CA-7CB65D6710C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09257" y="3169168"/>
            <a:ext cx="508683" cy="508683"/>
          </a:xfrm>
          <a:prstGeom prst="rect">
            <a:avLst/>
          </a:prstGeom>
        </p:spPr>
      </p:pic>
      <p:sp>
        <p:nvSpPr>
          <p:cNvPr id="57" name="TextBox 56">
            <a:extLst>
              <a:ext uri="{FF2B5EF4-FFF2-40B4-BE49-F238E27FC236}">
                <a16:creationId xmlns:a16="http://schemas.microsoft.com/office/drawing/2014/main" id="{E2FF8AFB-C613-F455-DFFB-972D9DA117E6}"/>
              </a:ext>
            </a:extLst>
          </p:cNvPr>
          <p:cNvSpPr txBox="1"/>
          <p:nvPr/>
        </p:nvSpPr>
        <p:spPr>
          <a:xfrm>
            <a:off x="5247271" y="3826392"/>
            <a:ext cx="1032655" cy="387798"/>
          </a:xfrm>
          <a:prstGeom prst="rect">
            <a:avLst/>
          </a:prstGeom>
          <a:noFill/>
        </p:spPr>
        <p:txBody>
          <a:bodyPr wrap="none" rtlCol="0">
            <a:spAutoFit/>
          </a:bodyPr>
          <a:lstStyle>
            <a:defPPr>
              <a:defRPr lang="en-US"/>
            </a:defPPr>
            <a:lvl1pPr algn="ctr">
              <a:lnSpc>
                <a:spcPct val="80000"/>
              </a:lnSpc>
              <a:defRPr sz="1200">
                <a:latin typeface="Verdana"/>
                <a:cs typeface="Verdana"/>
              </a:defRPr>
            </a:lvl1pPr>
          </a:lstStyle>
          <a:p>
            <a:r>
              <a:rPr lang="en-US" dirty="0"/>
              <a:t>Sedentary </a:t>
            </a:r>
          </a:p>
          <a:p>
            <a:r>
              <a:rPr lang="en-US" dirty="0"/>
              <a:t>life-style</a:t>
            </a:r>
          </a:p>
        </p:txBody>
      </p:sp>
      <p:pic>
        <p:nvPicPr>
          <p:cNvPr id="59" name="Picture 58" descr="A black background with a black square&#10;&#10;Description automatically generated with medium confidence">
            <a:extLst>
              <a:ext uri="{FF2B5EF4-FFF2-40B4-BE49-F238E27FC236}">
                <a16:creationId xmlns:a16="http://schemas.microsoft.com/office/drawing/2014/main" id="{73A2CAC3-ECE7-F0E7-37EF-FBC9BBCA442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01327" y="3154455"/>
            <a:ext cx="507737" cy="507737"/>
          </a:xfrm>
          <a:prstGeom prst="rect">
            <a:avLst/>
          </a:prstGeom>
        </p:spPr>
      </p:pic>
      <p:sp>
        <p:nvSpPr>
          <p:cNvPr id="60" name="TextBox 59">
            <a:extLst>
              <a:ext uri="{FF2B5EF4-FFF2-40B4-BE49-F238E27FC236}">
                <a16:creationId xmlns:a16="http://schemas.microsoft.com/office/drawing/2014/main" id="{0E94C729-1F07-6DFF-2FB6-D60BBE61383B}"/>
              </a:ext>
            </a:extLst>
          </p:cNvPr>
          <p:cNvSpPr txBox="1"/>
          <p:nvPr/>
        </p:nvSpPr>
        <p:spPr>
          <a:xfrm>
            <a:off x="6361059" y="3826392"/>
            <a:ext cx="1188274" cy="387798"/>
          </a:xfrm>
          <a:prstGeom prst="rect">
            <a:avLst/>
          </a:prstGeom>
          <a:noFill/>
        </p:spPr>
        <p:txBody>
          <a:bodyPr wrap="none" rtlCol="0">
            <a:spAutoFit/>
          </a:bodyPr>
          <a:lstStyle>
            <a:defPPr>
              <a:defRPr lang="en-US"/>
            </a:defPPr>
            <a:lvl1pPr algn="ctr">
              <a:lnSpc>
                <a:spcPct val="80000"/>
              </a:lnSpc>
              <a:defRPr sz="1200">
                <a:latin typeface="Verdana"/>
                <a:cs typeface="Verdana"/>
              </a:defRPr>
            </a:lvl1pPr>
          </a:lstStyle>
          <a:p>
            <a:r>
              <a:rPr lang="en-US" dirty="0"/>
              <a:t>Arterial </a:t>
            </a:r>
          </a:p>
          <a:p>
            <a:r>
              <a:rPr lang="en-US" dirty="0"/>
              <a:t>hypertension</a:t>
            </a:r>
          </a:p>
        </p:txBody>
      </p:sp>
      <p:sp>
        <p:nvSpPr>
          <p:cNvPr id="63" name="TextBox 62">
            <a:extLst>
              <a:ext uri="{FF2B5EF4-FFF2-40B4-BE49-F238E27FC236}">
                <a16:creationId xmlns:a16="http://schemas.microsoft.com/office/drawing/2014/main" id="{376EAE5C-DE90-0CF7-81C7-E6E1AAF62F1A}"/>
              </a:ext>
            </a:extLst>
          </p:cNvPr>
          <p:cNvSpPr txBox="1"/>
          <p:nvPr/>
        </p:nvSpPr>
        <p:spPr>
          <a:xfrm>
            <a:off x="7573939" y="3826392"/>
            <a:ext cx="1145710" cy="387798"/>
          </a:xfrm>
          <a:prstGeom prst="rect">
            <a:avLst/>
          </a:prstGeom>
          <a:noFill/>
        </p:spPr>
        <p:txBody>
          <a:bodyPr wrap="none" rtlCol="0">
            <a:spAutoFit/>
          </a:bodyPr>
          <a:lstStyle>
            <a:defPPr>
              <a:defRPr lang="en-US"/>
            </a:defPPr>
            <a:lvl1pPr algn="ctr">
              <a:lnSpc>
                <a:spcPct val="80000"/>
              </a:lnSpc>
              <a:defRPr sz="1200">
                <a:latin typeface="Verdana"/>
                <a:cs typeface="Verdana"/>
              </a:defRPr>
            </a:lvl1pPr>
          </a:lstStyle>
          <a:p>
            <a:r>
              <a:rPr lang="en-US" dirty="0"/>
              <a:t>Genetic </a:t>
            </a:r>
          </a:p>
          <a:p>
            <a:r>
              <a:rPr lang="en-US" dirty="0"/>
              <a:t>predisposition</a:t>
            </a:r>
          </a:p>
        </p:txBody>
      </p:sp>
      <p:sp>
        <p:nvSpPr>
          <p:cNvPr id="2" name="Prostokąt 1">
            <a:extLst>
              <a:ext uri="{FF2B5EF4-FFF2-40B4-BE49-F238E27FC236}">
                <a16:creationId xmlns:a16="http://schemas.microsoft.com/office/drawing/2014/main" id="{7F17C0F2-46D4-A473-44B8-32E8DBB2EF47}"/>
              </a:ext>
            </a:extLst>
          </p:cNvPr>
          <p:cNvSpPr/>
          <p:nvPr/>
        </p:nvSpPr>
        <p:spPr>
          <a:xfrm>
            <a:off x="4460331" y="847052"/>
            <a:ext cx="458374" cy="3745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7" name="Freeform: Shape 16">
            <a:extLst>
              <a:ext uri="{FF2B5EF4-FFF2-40B4-BE49-F238E27FC236}">
                <a16:creationId xmlns:a16="http://schemas.microsoft.com/office/drawing/2014/main" id="{33557196-5193-5A86-FC1E-4DA9BBFB0CF2}"/>
              </a:ext>
            </a:extLst>
          </p:cNvPr>
          <p:cNvSpPr/>
          <p:nvPr/>
        </p:nvSpPr>
        <p:spPr>
          <a:xfrm>
            <a:off x="10467123" y="6030563"/>
            <a:ext cx="1285" cy="2134"/>
          </a:xfrm>
          <a:custGeom>
            <a:avLst/>
            <a:gdLst>
              <a:gd name="connsiteX0" fmla="*/ 1286 w 1285"/>
              <a:gd name="connsiteY0" fmla="*/ 1775 h 2134"/>
              <a:gd name="connsiteX1" fmla="*/ 566 w 1285"/>
              <a:gd name="connsiteY1" fmla="*/ 0 h 2134"/>
              <a:gd name="connsiteX2" fmla="*/ 0 w 1285"/>
              <a:gd name="connsiteY2" fmla="*/ 2135 h 2134"/>
            </a:gdLst>
            <a:ahLst/>
            <a:cxnLst>
              <a:cxn ang="0">
                <a:pos x="connsiteX0" y="connsiteY0"/>
              </a:cxn>
              <a:cxn ang="0">
                <a:pos x="connsiteX1" y="connsiteY1"/>
              </a:cxn>
              <a:cxn ang="0">
                <a:pos x="connsiteX2" y="connsiteY2"/>
              </a:cxn>
            </a:cxnLst>
            <a:rect l="l" t="t" r="r" b="b"/>
            <a:pathLst>
              <a:path w="1285" h="2134">
                <a:moveTo>
                  <a:pt x="1286" y="1775"/>
                </a:moveTo>
                <a:lnTo>
                  <a:pt x="566" y="0"/>
                </a:lnTo>
                <a:cubicBezTo>
                  <a:pt x="386" y="720"/>
                  <a:pt x="180" y="1414"/>
                  <a:pt x="0" y="2135"/>
                </a:cubicBezTo>
                <a:close/>
              </a:path>
            </a:pathLst>
          </a:custGeom>
          <a:noFill/>
          <a:ln w="2572" cap="flat">
            <a:noFill/>
            <a:prstDash val="solid"/>
            <a:miter/>
          </a:ln>
        </p:spPr>
        <p:txBody>
          <a:bodyPr rtlCol="0" anchor="ctr"/>
          <a:lstStyle/>
          <a:p>
            <a:endParaRPr lang="en-IN"/>
          </a:p>
        </p:txBody>
      </p:sp>
      <p:grpSp>
        <p:nvGrpSpPr>
          <p:cNvPr id="19" name="Graphic 14">
            <a:extLst>
              <a:ext uri="{FF2B5EF4-FFF2-40B4-BE49-F238E27FC236}">
                <a16:creationId xmlns:a16="http://schemas.microsoft.com/office/drawing/2014/main" id="{132D983B-158C-C4DC-BB66-5CDBB2633FA4}"/>
              </a:ext>
            </a:extLst>
          </p:cNvPr>
          <p:cNvGrpSpPr/>
          <p:nvPr/>
        </p:nvGrpSpPr>
        <p:grpSpPr>
          <a:xfrm>
            <a:off x="7874718" y="3168894"/>
            <a:ext cx="544155" cy="470458"/>
            <a:chOff x="8510587" y="4622735"/>
            <a:chExt cx="3857625" cy="3335174"/>
          </a:xfrm>
        </p:grpSpPr>
        <p:sp>
          <p:nvSpPr>
            <p:cNvPr id="20" name="Freeform: Shape 19">
              <a:extLst>
                <a:ext uri="{FF2B5EF4-FFF2-40B4-BE49-F238E27FC236}">
                  <a16:creationId xmlns:a16="http://schemas.microsoft.com/office/drawing/2014/main" id="{FB2709C7-908C-8C55-D870-A4106B15EA31}"/>
                </a:ext>
              </a:extLst>
            </p:cNvPr>
            <p:cNvSpPr/>
            <p:nvPr/>
          </p:nvSpPr>
          <p:spPr>
            <a:xfrm>
              <a:off x="8510587" y="4752482"/>
              <a:ext cx="2942930" cy="3205426"/>
            </a:xfrm>
            <a:custGeom>
              <a:avLst/>
              <a:gdLst>
                <a:gd name="connsiteX0" fmla="*/ 1974590 w 2942930"/>
                <a:gd name="connsiteY0" fmla="*/ 183209 h 3205426"/>
                <a:gd name="connsiteX1" fmla="*/ 925077 w 2942930"/>
                <a:gd name="connsiteY1" fmla="*/ 255005 h 3205426"/>
                <a:gd name="connsiteX2" fmla="*/ 923773 w 2942930"/>
                <a:gd name="connsiteY2" fmla="*/ 256504 h 3205426"/>
                <a:gd name="connsiteX3" fmla="*/ 788807 w 2942930"/>
                <a:gd name="connsiteY3" fmla="*/ 236959 h 3205426"/>
                <a:gd name="connsiteX4" fmla="*/ 314139 w 2942930"/>
                <a:gd name="connsiteY4" fmla="*/ 705017 h 3205426"/>
                <a:gd name="connsiteX5" fmla="*/ 0 w 2942930"/>
                <a:gd name="connsiteY5" fmla="*/ 1051021 h 3205426"/>
                <a:gd name="connsiteX6" fmla="*/ 96209 w 2942930"/>
                <a:gd name="connsiteY6" fmla="*/ 1290811 h 3205426"/>
                <a:gd name="connsiteX7" fmla="*/ 45957 w 2942930"/>
                <a:gd name="connsiteY7" fmla="*/ 1559327 h 3205426"/>
                <a:gd name="connsiteX8" fmla="*/ 788807 w 2942930"/>
                <a:gd name="connsiteY8" fmla="*/ 2300763 h 3205426"/>
                <a:gd name="connsiteX9" fmla="*/ 817277 w 2942930"/>
                <a:gd name="connsiteY9" fmla="*/ 2300171 h 3205426"/>
                <a:gd name="connsiteX10" fmla="*/ 1171715 w 2942930"/>
                <a:gd name="connsiteY10" fmla="*/ 2553000 h 3205426"/>
                <a:gd name="connsiteX11" fmla="*/ 2115548 w 2942930"/>
                <a:gd name="connsiteY11" fmla="*/ 2553000 h 3205426"/>
                <a:gd name="connsiteX12" fmla="*/ 2460702 w 2942930"/>
                <a:gd name="connsiteY12" fmla="*/ 2836664 h 3205426"/>
                <a:gd name="connsiteX13" fmla="*/ 2942931 w 2942930"/>
                <a:gd name="connsiteY13" fmla="*/ 3205427 h 3205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942930" h="3205426">
                  <a:moveTo>
                    <a:pt x="1974590" y="183209"/>
                  </a:moveTo>
                  <a:cubicBezTo>
                    <a:pt x="1664949" y="-86781"/>
                    <a:pt x="1195064" y="-54637"/>
                    <a:pt x="925077" y="255005"/>
                  </a:cubicBezTo>
                  <a:cubicBezTo>
                    <a:pt x="924642" y="255504"/>
                    <a:pt x="924207" y="256005"/>
                    <a:pt x="923773" y="256504"/>
                  </a:cubicBezTo>
                  <a:cubicBezTo>
                    <a:pt x="879958" y="243537"/>
                    <a:pt x="834502" y="236954"/>
                    <a:pt x="788807" y="236959"/>
                  </a:cubicBezTo>
                  <a:cubicBezTo>
                    <a:pt x="528572" y="236959"/>
                    <a:pt x="317354" y="445939"/>
                    <a:pt x="314139" y="705017"/>
                  </a:cubicBezTo>
                  <a:cubicBezTo>
                    <a:pt x="137794" y="722119"/>
                    <a:pt x="0" y="870484"/>
                    <a:pt x="0" y="1051021"/>
                  </a:cubicBezTo>
                  <a:cubicBezTo>
                    <a:pt x="-82" y="1140373"/>
                    <a:pt x="34392" y="1226296"/>
                    <a:pt x="96209" y="1290811"/>
                  </a:cubicBezTo>
                  <a:cubicBezTo>
                    <a:pt x="62900" y="1376411"/>
                    <a:pt x="45860" y="1467474"/>
                    <a:pt x="45957" y="1559327"/>
                  </a:cubicBezTo>
                  <a:cubicBezTo>
                    <a:pt x="45957" y="1968801"/>
                    <a:pt x="378536" y="2300763"/>
                    <a:pt x="788807" y="2300763"/>
                  </a:cubicBezTo>
                  <a:cubicBezTo>
                    <a:pt x="798349" y="2300763"/>
                    <a:pt x="817277" y="2300171"/>
                    <a:pt x="817277" y="2300171"/>
                  </a:cubicBezTo>
                  <a:cubicBezTo>
                    <a:pt x="817277" y="2300171"/>
                    <a:pt x="903687" y="2553000"/>
                    <a:pt x="1171715" y="2553000"/>
                  </a:cubicBezTo>
                  <a:lnTo>
                    <a:pt x="2115548" y="2553000"/>
                  </a:lnTo>
                  <a:cubicBezTo>
                    <a:pt x="2160682" y="2637867"/>
                    <a:pt x="2271884" y="2805186"/>
                    <a:pt x="2460702" y="2836664"/>
                  </a:cubicBezTo>
                  <a:cubicBezTo>
                    <a:pt x="2716000" y="2879200"/>
                    <a:pt x="2864930" y="3013960"/>
                    <a:pt x="2942931" y="3205427"/>
                  </a:cubicBezTo>
                </a:path>
              </a:pathLst>
            </a:custGeom>
            <a:noFill/>
            <a:ln w="12700" cap="rnd">
              <a:solidFill>
                <a:schemeClr val="tx1"/>
              </a:solidFill>
              <a:prstDash val="solid"/>
              <a:round/>
            </a:ln>
          </p:spPr>
          <p:txBody>
            <a:bodyPr rtlCol="0" anchor="ctr"/>
            <a:lstStyle/>
            <a:p>
              <a:endParaRPr lang="en-IN"/>
            </a:p>
          </p:txBody>
        </p:sp>
        <p:sp>
          <p:nvSpPr>
            <p:cNvPr id="21" name="Freeform: Shape 20">
              <a:extLst>
                <a:ext uri="{FF2B5EF4-FFF2-40B4-BE49-F238E27FC236}">
                  <a16:creationId xmlns:a16="http://schemas.microsoft.com/office/drawing/2014/main" id="{0747754E-E702-C4CD-71BC-3A4152F1B033}"/>
                </a:ext>
              </a:extLst>
            </p:cNvPr>
            <p:cNvSpPr/>
            <p:nvPr/>
          </p:nvSpPr>
          <p:spPr>
            <a:xfrm>
              <a:off x="9861321" y="6594625"/>
              <a:ext cx="667857" cy="351584"/>
            </a:xfrm>
            <a:custGeom>
              <a:avLst/>
              <a:gdLst>
                <a:gd name="connsiteX0" fmla="*/ 0 w 667857"/>
                <a:gd name="connsiteY0" fmla="*/ 202088 h 351584"/>
                <a:gd name="connsiteX1" fmla="*/ 483399 w 667857"/>
                <a:gd name="connsiteY1" fmla="*/ 103282 h 351584"/>
                <a:gd name="connsiteX2" fmla="*/ 529626 w 667857"/>
                <a:gd name="connsiteY2" fmla="*/ 0 h 351584"/>
                <a:gd name="connsiteX3" fmla="*/ 667858 w 667857"/>
                <a:gd name="connsiteY3" fmla="*/ 351584 h 351584"/>
              </a:gdLst>
              <a:ahLst/>
              <a:cxnLst>
                <a:cxn ang="0">
                  <a:pos x="connsiteX0" y="connsiteY0"/>
                </a:cxn>
                <a:cxn ang="0">
                  <a:pos x="connsiteX1" y="connsiteY1"/>
                </a:cxn>
                <a:cxn ang="0">
                  <a:pos x="connsiteX2" y="connsiteY2"/>
                </a:cxn>
                <a:cxn ang="0">
                  <a:pos x="connsiteX3" y="connsiteY3"/>
                </a:cxn>
              </a:cxnLst>
              <a:rect l="l" t="t" r="r" b="b"/>
              <a:pathLst>
                <a:path w="667857" h="351584">
                  <a:moveTo>
                    <a:pt x="0" y="202088"/>
                  </a:moveTo>
                  <a:cubicBezTo>
                    <a:pt x="160776" y="308276"/>
                    <a:pt x="377199" y="264042"/>
                    <a:pt x="483399" y="103282"/>
                  </a:cubicBezTo>
                  <a:cubicBezTo>
                    <a:pt x="504325" y="71598"/>
                    <a:pt x="519939" y="36699"/>
                    <a:pt x="529626" y="0"/>
                  </a:cubicBezTo>
                  <a:cubicBezTo>
                    <a:pt x="529626" y="0"/>
                    <a:pt x="465538" y="236935"/>
                    <a:pt x="667858" y="351584"/>
                  </a:cubicBezTo>
                </a:path>
              </a:pathLst>
            </a:custGeom>
            <a:noFill/>
            <a:ln w="12700" cap="rnd">
              <a:solidFill>
                <a:schemeClr val="tx1"/>
              </a:solidFill>
              <a:prstDash val="solid"/>
              <a:round/>
            </a:ln>
          </p:spPr>
          <p:txBody>
            <a:bodyPr rtlCol="0" anchor="ctr"/>
            <a:lstStyle/>
            <a:p>
              <a:endParaRPr lang="en-IN"/>
            </a:p>
          </p:txBody>
        </p:sp>
        <p:sp>
          <p:nvSpPr>
            <p:cNvPr id="22" name="Freeform: Shape 21">
              <a:extLst>
                <a:ext uri="{FF2B5EF4-FFF2-40B4-BE49-F238E27FC236}">
                  <a16:creationId xmlns:a16="http://schemas.microsoft.com/office/drawing/2014/main" id="{B74D96C4-F3E5-ED2F-D46A-923B0CAC636B}"/>
                </a:ext>
              </a:extLst>
            </p:cNvPr>
            <p:cNvSpPr/>
            <p:nvPr/>
          </p:nvSpPr>
          <p:spPr>
            <a:xfrm>
              <a:off x="9444827" y="5256466"/>
              <a:ext cx="474822" cy="642474"/>
            </a:xfrm>
            <a:custGeom>
              <a:avLst/>
              <a:gdLst>
                <a:gd name="connsiteX0" fmla="*/ 443961 w 474822"/>
                <a:gd name="connsiteY0" fmla="*/ 0 h 642474"/>
                <a:gd name="connsiteX1" fmla="*/ 474822 w 474822"/>
                <a:gd name="connsiteY1" fmla="*/ 168578 h 642474"/>
                <a:gd name="connsiteX2" fmla="*/ 0 w 474822"/>
                <a:gd name="connsiteY2" fmla="*/ 642475 h 642474"/>
              </a:gdLst>
              <a:ahLst/>
              <a:cxnLst>
                <a:cxn ang="0">
                  <a:pos x="connsiteX0" y="connsiteY0"/>
                </a:cxn>
                <a:cxn ang="0">
                  <a:pos x="connsiteX1" y="connsiteY1"/>
                </a:cxn>
                <a:cxn ang="0">
                  <a:pos x="connsiteX2" y="connsiteY2"/>
                </a:cxn>
              </a:cxnLst>
              <a:rect l="l" t="t" r="r" b="b"/>
              <a:pathLst>
                <a:path w="474822" h="642474">
                  <a:moveTo>
                    <a:pt x="443961" y="0"/>
                  </a:moveTo>
                  <a:cubicBezTo>
                    <a:pt x="464448" y="53840"/>
                    <a:pt x="474907" y="110974"/>
                    <a:pt x="474822" y="168578"/>
                  </a:cubicBezTo>
                  <a:cubicBezTo>
                    <a:pt x="474822" y="430305"/>
                    <a:pt x="262241" y="642475"/>
                    <a:pt x="0" y="642475"/>
                  </a:cubicBezTo>
                </a:path>
              </a:pathLst>
            </a:custGeom>
            <a:noFill/>
            <a:ln w="12700" cap="rnd">
              <a:solidFill>
                <a:schemeClr val="tx1"/>
              </a:solidFill>
              <a:prstDash val="solid"/>
              <a:round/>
            </a:ln>
          </p:spPr>
          <p:txBody>
            <a:bodyPr rtlCol="0" anchor="ctr"/>
            <a:lstStyle/>
            <a:p>
              <a:endParaRPr lang="en-IN"/>
            </a:p>
          </p:txBody>
        </p:sp>
        <p:sp>
          <p:nvSpPr>
            <p:cNvPr id="23" name="Freeform: Shape 22">
              <a:extLst>
                <a:ext uri="{FF2B5EF4-FFF2-40B4-BE49-F238E27FC236}">
                  <a16:creationId xmlns:a16="http://schemas.microsoft.com/office/drawing/2014/main" id="{A3805612-F3B0-17DE-3C00-E9416C73BBC2}"/>
                </a:ext>
              </a:extLst>
            </p:cNvPr>
            <p:cNvSpPr/>
            <p:nvPr/>
          </p:nvSpPr>
          <p:spPr>
            <a:xfrm>
              <a:off x="9314696" y="6586961"/>
              <a:ext cx="1628277" cy="718495"/>
            </a:xfrm>
            <a:custGeom>
              <a:avLst/>
              <a:gdLst>
                <a:gd name="connsiteX0" fmla="*/ 271963 w 1628277"/>
                <a:gd name="connsiteY0" fmla="*/ 0 h 718495"/>
                <a:gd name="connsiteX1" fmla="*/ 0 w 1628277"/>
                <a:gd name="connsiteY1" fmla="*/ 355262 h 718495"/>
                <a:gd name="connsiteX2" fmla="*/ 363928 w 1628277"/>
                <a:gd name="connsiteY2" fmla="*/ 718496 h 718495"/>
                <a:gd name="connsiteX3" fmla="*/ 1628278 w 1628277"/>
                <a:gd name="connsiteY3" fmla="*/ 718496 h 718495"/>
              </a:gdLst>
              <a:ahLst/>
              <a:cxnLst>
                <a:cxn ang="0">
                  <a:pos x="connsiteX0" y="connsiteY0"/>
                </a:cxn>
                <a:cxn ang="0">
                  <a:pos x="connsiteX1" y="connsiteY1"/>
                </a:cxn>
                <a:cxn ang="0">
                  <a:pos x="connsiteX2" y="connsiteY2"/>
                </a:cxn>
                <a:cxn ang="0">
                  <a:pos x="connsiteX3" y="connsiteY3"/>
                </a:cxn>
              </a:cxnLst>
              <a:rect l="l" t="t" r="r" b="b"/>
              <a:pathLst>
                <a:path w="1628277" h="718495">
                  <a:moveTo>
                    <a:pt x="271963" y="0"/>
                  </a:moveTo>
                  <a:cubicBezTo>
                    <a:pt x="115986" y="40994"/>
                    <a:pt x="0" y="186709"/>
                    <a:pt x="0" y="355262"/>
                  </a:cubicBezTo>
                  <a:cubicBezTo>
                    <a:pt x="0" y="555858"/>
                    <a:pt x="162946" y="718496"/>
                    <a:pt x="363928" y="718496"/>
                  </a:cubicBezTo>
                  <a:lnTo>
                    <a:pt x="1628278" y="718496"/>
                  </a:lnTo>
                </a:path>
              </a:pathLst>
            </a:custGeom>
            <a:noFill/>
            <a:ln w="12700" cap="rnd">
              <a:solidFill>
                <a:schemeClr val="tx1"/>
              </a:solidFill>
              <a:prstDash val="solid"/>
              <a:round/>
            </a:ln>
          </p:spPr>
          <p:txBody>
            <a:bodyPr rtlCol="0" anchor="ctr"/>
            <a:lstStyle/>
            <a:p>
              <a:endParaRPr lang="en-IN"/>
            </a:p>
          </p:txBody>
        </p:sp>
        <p:sp>
          <p:nvSpPr>
            <p:cNvPr id="24" name="Freeform: Shape 23">
              <a:extLst>
                <a:ext uri="{FF2B5EF4-FFF2-40B4-BE49-F238E27FC236}">
                  <a16:creationId xmlns:a16="http://schemas.microsoft.com/office/drawing/2014/main" id="{6A823A44-6150-3741-5D92-03B84B9A36A4}"/>
                </a:ext>
              </a:extLst>
            </p:cNvPr>
            <p:cNvSpPr/>
            <p:nvPr/>
          </p:nvSpPr>
          <p:spPr>
            <a:xfrm>
              <a:off x="8930348" y="6353112"/>
              <a:ext cx="296651" cy="88643"/>
            </a:xfrm>
            <a:custGeom>
              <a:avLst/>
              <a:gdLst>
                <a:gd name="connsiteX0" fmla="*/ 296651 w 296651"/>
                <a:gd name="connsiteY0" fmla="*/ 0 h 88643"/>
                <a:gd name="connsiteX1" fmla="*/ 43869 w 296651"/>
                <a:gd name="connsiteY1" fmla="*/ 61953 h 88643"/>
                <a:gd name="connsiteX2" fmla="*/ 0 w 296651"/>
                <a:gd name="connsiteY2" fmla="*/ 24869 h 88643"/>
              </a:gdLst>
              <a:ahLst/>
              <a:cxnLst>
                <a:cxn ang="0">
                  <a:pos x="connsiteX0" y="connsiteY0"/>
                </a:cxn>
                <a:cxn ang="0">
                  <a:pos x="connsiteX1" y="connsiteY1"/>
                </a:cxn>
                <a:cxn ang="0">
                  <a:pos x="connsiteX2" y="connsiteY2"/>
                </a:cxn>
              </a:cxnLst>
              <a:rect l="l" t="t" r="r" b="b"/>
              <a:pathLst>
                <a:path w="296651" h="88643">
                  <a:moveTo>
                    <a:pt x="296651" y="0"/>
                  </a:moveTo>
                  <a:cubicBezTo>
                    <a:pt x="243954" y="86899"/>
                    <a:pt x="130779" y="114649"/>
                    <a:pt x="43869" y="61953"/>
                  </a:cubicBezTo>
                  <a:cubicBezTo>
                    <a:pt x="27394" y="51949"/>
                    <a:pt x="12591" y="39451"/>
                    <a:pt x="0" y="24869"/>
                  </a:cubicBezTo>
                </a:path>
              </a:pathLst>
            </a:custGeom>
            <a:noFill/>
            <a:ln w="12700" cap="rnd">
              <a:solidFill>
                <a:schemeClr val="tx1"/>
              </a:solidFill>
              <a:prstDash val="solid"/>
              <a:round/>
            </a:ln>
          </p:spPr>
          <p:txBody>
            <a:bodyPr rtlCol="0" anchor="ctr"/>
            <a:lstStyle/>
            <a:p>
              <a:endParaRPr lang="en-IN"/>
            </a:p>
          </p:txBody>
        </p:sp>
        <p:sp>
          <p:nvSpPr>
            <p:cNvPr id="25" name="Freeform: Shape 24">
              <a:extLst>
                <a:ext uri="{FF2B5EF4-FFF2-40B4-BE49-F238E27FC236}">
                  <a16:creationId xmlns:a16="http://schemas.microsoft.com/office/drawing/2014/main" id="{B89CB401-D5EA-F6C0-D87D-37DC26F2A57B}"/>
                </a:ext>
              </a:extLst>
            </p:cNvPr>
            <p:cNvSpPr/>
            <p:nvPr/>
          </p:nvSpPr>
          <p:spPr>
            <a:xfrm>
              <a:off x="9222782" y="6151255"/>
              <a:ext cx="582038" cy="444141"/>
            </a:xfrm>
            <a:custGeom>
              <a:avLst/>
              <a:gdLst>
                <a:gd name="connsiteX0" fmla="*/ 582039 w 582038"/>
                <a:gd name="connsiteY0" fmla="*/ 152891 h 444141"/>
                <a:gd name="connsiteX1" fmla="*/ 291251 w 582038"/>
                <a:gd name="connsiteY1" fmla="*/ 444141 h 444141"/>
                <a:gd name="connsiteX2" fmla="*/ 0 w 582038"/>
                <a:gd name="connsiteY2" fmla="*/ 153353 h 444141"/>
                <a:gd name="connsiteX3" fmla="*/ 43540 w 582038"/>
                <a:gd name="connsiteY3" fmla="*/ 0 h 444141"/>
              </a:gdLst>
              <a:ahLst/>
              <a:cxnLst>
                <a:cxn ang="0">
                  <a:pos x="connsiteX0" y="connsiteY0"/>
                </a:cxn>
                <a:cxn ang="0">
                  <a:pos x="connsiteX1" y="connsiteY1"/>
                </a:cxn>
                <a:cxn ang="0">
                  <a:pos x="connsiteX2" y="connsiteY2"/>
                </a:cxn>
                <a:cxn ang="0">
                  <a:pos x="connsiteX3" y="connsiteY3"/>
                </a:cxn>
              </a:cxnLst>
              <a:rect l="l" t="t" r="r" b="b"/>
              <a:pathLst>
                <a:path w="582038" h="444141">
                  <a:moveTo>
                    <a:pt x="582039" y="152891"/>
                  </a:moveTo>
                  <a:cubicBezTo>
                    <a:pt x="582165" y="313625"/>
                    <a:pt x="451975" y="444013"/>
                    <a:pt x="291251" y="444141"/>
                  </a:cubicBezTo>
                  <a:cubicBezTo>
                    <a:pt x="130524" y="444270"/>
                    <a:pt x="129" y="314088"/>
                    <a:pt x="0" y="153353"/>
                  </a:cubicBezTo>
                  <a:cubicBezTo>
                    <a:pt x="-44" y="99180"/>
                    <a:pt x="15037" y="46068"/>
                    <a:pt x="43540" y="0"/>
                  </a:cubicBezTo>
                </a:path>
              </a:pathLst>
            </a:custGeom>
            <a:noFill/>
            <a:ln w="12700" cap="rnd">
              <a:solidFill>
                <a:schemeClr val="tx1"/>
              </a:solidFill>
              <a:prstDash val="solid"/>
              <a:round/>
            </a:ln>
          </p:spPr>
          <p:txBody>
            <a:bodyPr rtlCol="0" anchor="ctr"/>
            <a:lstStyle/>
            <a:p>
              <a:endParaRPr lang="en-IN"/>
            </a:p>
          </p:txBody>
        </p:sp>
        <p:sp>
          <p:nvSpPr>
            <p:cNvPr id="26" name="Freeform: Shape 25">
              <a:extLst>
                <a:ext uri="{FF2B5EF4-FFF2-40B4-BE49-F238E27FC236}">
                  <a16:creationId xmlns:a16="http://schemas.microsoft.com/office/drawing/2014/main" id="{17CC5D71-3CD9-29E6-F16E-4651EBABD362}"/>
                </a:ext>
              </a:extLst>
            </p:cNvPr>
            <p:cNvSpPr/>
            <p:nvPr/>
          </p:nvSpPr>
          <p:spPr>
            <a:xfrm>
              <a:off x="9919700" y="5501579"/>
              <a:ext cx="398235" cy="199117"/>
            </a:xfrm>
            <a:custGeom>
              <a:avLst/>
              <a:gdLst>
                <a:gd name="connsiteX0" fmla="*/ 398236 w 398235"/>
                <a:gd name="connsiteY0" fmla="*/ 0 h 199117"/>
                <a:gd name="connsiteX1" fmla="*/ 199118 w 398235"/>
                <a:gd name="connsiteY1" fmla="*/ 199118 h 199117"/>
                <a:gd name="connsiteX2" fmla="*/ 0 w 398235"/>
                <a:gd name="connsiteY2" fmla="*/ 0 h 199117"/>
              </a:gdLst>
              <a:ahLst/>
              <a:cxnLst>
                <a:cxn ang="0">
                  <a:pos x="connsiteX0" y="connsiteY0"/>
                </a:cxn>
                <a:cxn ang="0">
                  <a:pos x="connsiteX1" y="connsiteY1"/>
                </a:cxn>
                <a:cxn ang="0">
                  <a:pos x="connsiteX2" y="connsiteY2"/>
                </a:cxn>
              </a:cxnLst>
              <a:rect l="l" t="t" r="r" b="b"/>
              <a:pathLst>
                <a:path w="398235" h="199117">
                  <a:moveTo>
                    <a:pt x="398236" y="0"/>
                  </a:moveTo>
                  <a:cubicBezTo>
                    <a:pt x="398236" y="109971"/>
                    <a:pt x="309088" y="199118"/>
                    <a:pt x="199118" y="199118"/>
                  </a:cubicBezTo>
                  <a:cubicBezTo>
                    <a:pt x="89147" y="199118"/>
                    <a:pt x="0" y="109971"/>
                    <a:pt x="0" y="0"/>
                  </a:cubicBezTo>
                </a:path>
              </a:pathLst>
            </a:custGeom>
            <a:noFill/>
            <a:ln w="12700" cap="rnd">
              <a:solidFill>
                <a:schemeClr val="tx1"/>
              </a:solidFill>
              <a:prstDash val="solid"/>
              <a:round/>
            </a:ln>
          </p:spPr>
          <p:txBody>
            <a:bodyPr rtlCol="0" anchor="ctr"/>
            <a:lstStyle/>
            <a:p>
              <a:endParaRPr lang="en-IN"/>
            </a:p>
          </p:txBody>
        </p:sp>
        <p:sp>
          <p:nvSpPr>
            <p:cNvPr id="28" name="Freeform: Shape 27">
              <a:extLst>
                <a:ext uri="{FF2B5EF4-FFF2-40B4-BE49-F238E27FC236}">
                  <a16:creationId xmlns:a16="http://schemas.microsoft.com/office/drawing/2014/main" id="{CE3D7510-CDC2-762B-3BB4-7EDB90B3C650}"/>
                </a:ext>
              </a:extLst>
            </p:cNvPr>
            <p:cNvSpPr/>
            <p:nvPr/>
          </p:nvSpPr>
          <p:spPr>
            <a:xfrm>
              <a:off x="11146914" y="6479950"/>
              <a:ext cx="909447" cy="473896"/>
            </a:xfrm>
            <a:custGeom>
              <a:avLst/>
              <a:gdLst>
                <a:gd name="connsiteX0" fmla="*/ 909448 w 909447"/>
                <a:gd name="connsiteY0" fmla="*/ 0 h 473896"/>
                <a:gd name="connsiteX1" fmla="*/ 434626 w 909447"/>
                <a:gd name="connsiteY1" fmla="*/ 473896 h 473896"/>
                <a:gd name="connsiteX2" fmla="*/ 0 w 909447"/>
                <a:gd name="connsiteY2" fmla="*/ 191004 h 473896"/>
              </a:gdLst>
              <a:ahLst/>
              <a:cxnLst>
                <a:cxn ang="0">
                  <a:pos x="connsiteX0" y="connsiteY0"/>
                </a:cxn>
                <a:cxn ang="0">
                  <a:pos x="connsiteX1" y="connsiteY1"/>
                </a:cxn>
                <a:cxn ang="0">
                  <a:pos x="connsiteX2" y="connsiteY2"/>
                </a:cxn>
              </a:cxnLst>
              <a:rect l="l" t="t" r="r" b="b"/>
              <a:pathLst>
                <a:path w="909447" h="473896">
                  <a:moveTo>
                    <a:pt x="909448" y="0"/>
                  </a:moveTo>
                  <a:cubicBezTo>
                    <a:pt x="909448" y="261727"/>
                    <a:pt x="696867" y="473896"/>
                    <a:pt x="434626" y="473896"/>
                  </a:cubicBezTo>
                  <a:cubicBezTo>
                    <a:pt x="246502" y="473999"/>
                    <a:pt x="76072" y="363054"/>
                    <a:pt x="0" y="191004"/>
                  </a:cubicBezTo>
                </a:path>
              </a:pathLst>
            </a:custGeom>
            <a:noFill/>
            <a:ln w="12700" cap="rnd">
              <a:solidFill>
                <a:schemeClr val="tx1"/>
              </a:solidFill>
              <a:prstDash val="solid"/>
              <a:round/>
            </a:ln>
          </p:spPr>
          <p:txBody>
            <a:bodyPr rtlCol="0" anchor="ctr"/>
            <a:lstStyle/>
            <a:p>
              <a:endParaRPr lang="en-IN"/>
            </a:p>
          </p:txBody>
        </p:sp>
        <p:sp>
          <p:nvSpPr>
            <p:cNvPr id="35" name="Freeform: Shape 34">
              <a:extLst>
                <a:ext uri="{FF2B5EF4-FFF2-40B4-BE49-F238E27FC236}">
                  <a16:creationId xmlns:a16="http://schemas.microsoft.com/office/drawing/2014/main" id="{7E56798C-F695-FDF2-089B-DAE3C70A90D2}"/>
                </a:ext>
              </a:extLst>
            </p:cNvPr>
            <p:cNvSpPr/>
            <p:nvPr/>
          </p:nvSpPr>
          <p:spPr>
            <a:xfrm>
              <a:off x="8510587" y="5455725"/>
              <a:ext cx="622697" cy="671535"/>
            </a:xfrm>
            <a:custGeom>
              <a:avLst/>
              <a:gdLst>
                <a:gd name="connsiteX0" fmla="*/ 220965 w 622697"/>
                <a:gd name="connsiteY0" fmla="*/ 671536 h 671535"/>
                <a:gd name="connsiteX1" fmla="*/ 0 w 622697"/>
                <a:gd name="connsiteY1" fmla="*/ 347778 h 671535"/>
                <a:gd name="connsiteX2" fmla="*/ 348446 w 622697"/>
                <a:gd name="connsiteY2" fmla="*/ 0 h 671535"/>
                <a:gd name="connsiteX3" fmla="*/ 622698 w 622697"/>
                <a:gd name="connsiteY3" fmla="*/ 133217 h 671535"/>
              </a:gdLst>
              <a:ahLst/>
              <a:cxnLst>
                <a:cxn ang="0">
                  <a:pos x="connsiteX0" y="connsiteY0"/>
                </a:cxn>
                <a:cxn ang="0">
                  <a:pos x="connsiteX1" y="connsiteY1"/>
                </a:cxn>
                <a:cxn ang="0">
                  <a:pos x="connsiteX2" y="connsiteY2"/>
                </a:cxn>
                <a:cxn ang="0">
                  <a:pos x="connsiteX3" y="connsiteY3"/>
                </a:cxn>
              </a:cxnLst>
              <a:rect l="l" t="t" r="r" b="b"/>
              <a:pathLst>
                <a:path w="622697" h="671535">
                  <a:moveTo>
                    <a:pt x="220965" y="671536"/>
                  </a:moveTo>
                  <a:cubicBezTo>
                    <a:pt x="87738" y="619327"/>
                    <a:pt x="67" y="490868"/>
                    <a:pt x="0" y="347778"/>
                  </a:cubicBezTo>
                  <a:cubicBezTo>
                    <a:pt x="0" y="155694"/>
                    <a:pt x="156002" y="0"/>
                    <a:pt x="348446" y="0"/>
                  </a:cubicBezTo>
                  <a:cubicBezTo>
                    <a:pt x="455483" y="-123"/>
                    <a:pt x="556624" y="49008"/>
                    <a:pt x="622698" y="133217"/>
                  </a:cubicBezTo>
                </a:path>
              </a:pathLst>
            </a:custGeom>
            <a:noFill/>
            <a:ln w="12700" cap="rnd">
              <a:solidFill>
                <a:schemeClr val="tx1"/>
              </a:solidFill>
              <a:prstDash val="solid"/>
              <a:round/>
            </a:ln>
          </p:spPr>
          <p:txBody>
            <a:bodyPr rtlCol="0" anchor="ctr"/>
            <a:lstStyle/>
            <a:p>
              <a:endParaRPr lang="en-IN"/>
            </a:p>
          </p:txBody>
        </p:sp>
        <p:sp>
          <p:nvSpPr>
            <p:cNvPr id="40" name="Freeform: Shape 39">
              <a:extLst>
                <a:ext uri="{FF2B5EF4-FFF2-40B4-BE49-F238E27FC236}">
                  <a16:creationId xmlns:a16="http://schemas.microsoft.com/office/drawing/2014/main" id="{2BC14F7D-0CAD-4129-66F5-4A569CCDF094}"/>
                </a:ext>
              </a:extLst>
            </p:cNvPr>
            <p:cNvSpPr/>
            <p:nvPr/>
          </p:nvSpPr>
          <p:spPr>
            <a:xfrm>
              <a:off x="9343088" y="4752371"/>
              <a:ext cx="1167214" cy="388160"/>
            </a:xfrm>
            <a:custGeom>
              <a:avLst/>
              <a:gdLst>
                <a:gd name="connsiteX0" fmla="*/ 0 w 1167214"/>
                <a:gd name="connsiteY0" fmla="*/ 388160 h 388160"/>
                <a:gd name="connsiteX1" fmla="*/ 1009016 w 1167214"/>
                <a:gd name="connsiteY1" fmla="*/ 90763 h 388160"/>
                <a:gd name="connsiteX2" fmla="*/ 1167214 w 1167214"/>
                <a:gd name="connsiteY2" fmla="*/ 206312 h 388160"/>
              </a:gdLst>
              <a:ahLst/>
              <a:cxnLst>
                <a:cxn ang="0">
                  <a:pos x="connsiteX0" y="connsiteY0"/>
                </a:cxn>
                <a:cxn ang="0">
                  <a:pos x="connsiteX1" y="connsiteY1"/>
                </a:cxn>
                <a:cxn ang="0">
                  <a:pos x="connsiteX2" y="connsiteY2"/>
                </a:cxn>
              </a:cxnLst>
              <a:rect l="l" t="t" r="r" b="b"/>
              <a:pathLst>
                <a:path w="1167214" h="388160">
                  <a:moveTo>
                    <a:pt x="0" y="388160"/>
                  </a:moveTo>
                  <a:cubicBezTo>
                    <a:pt x="196507" y="27403"/>
                    <a:pt x="648258" y="-105747"/>
                    <a:pt x="1009016" y="90763"/>
                  </a:cubicBezTo>
                  <a:cubicBezTo>
                    <a:pt x="1066613" y="122136"/>
                    <a:pt x="1119817" y="160990"/>
                    <a:pt x="1167214" y="206312"/>
                  </a:cubicBezTo>
                </a:path>
              </a:pathLst>
            </a:custGeom>
            <a:noFill/>
            <a:ln w="12700" cap="rnd">
              <a:solidFill>
                <a:schemeClr val="tx1"/>
              </a:solidFill>
              <a:prstDash val="solid"/>
              <a:round/>
            </a:ln>
          </p:spPr>
          <p:txBody>
            <a:bodyPr rtlCol="0" anchor="ctr"/>
            <a:lstStyle/>
            <a:p>
              <a:endParaRPr lang="en-IN"/>
            </a:p>
          </p:txBody>
        </p:sp>
        <p:sp>
          <p:nvSpPr>
            <p:cNvPr id="42" name="Freeform: Shape 41">
              <a:extLst>
                <a:ext uri="{FF2B5EF4-FFF2-40B4-BE49-F238E27FC236}">
                  <a16:creationId xmlns:a16="http://schemas.microsoft.com/office/drawing/2014/main" id="{7694564A-DE7A-B5BB-D74F-F21D97481985}"/>
                </a:ext>
              </a:extLst>
            </p:cNvPr>
            <p:cNvSpPr/>
            <p:nvPr/>
          </p:nvSpPr>
          <p:spPr>
            <a:xfrm>
              <a:off x="11389738" y="6846811"/>
              <a:ext cx="492284" cy="439598"/>
            </a:xfrm>
            <a:custGeom>
              <a:avLst/>
              <a:gdLst>
                <a:gd name="connsiteX0" fmla="*/ 0 w 492284"/>
                <a:gd name="connsiteY0" fmla="*/ 435423 h 439598"/>
                <a:gd name="connsiteX1" fmla="*/ 492284 w 492284"/>
                <a:gd name="connsiteY1" fmla="*/ 0 h 439598"/>
              </a:gdLst>
              <a:ahLst/>
              <a:cxnLst>
                <a:cxn ang="0">
                  <a:pos x="connsiteX0" y="connsiteY0"/>
                </a:cxn>
                <a:cxn ang="0">
                  <a:pos x="connsiteX1" y="connsiteY1"/>
                </a:cxn>
              </a:cxnLst>
              <a:rect l="l" t="t" r="r" b="b"/>
              <a:pathLst>
                <a:path w="492284" h="439598">
                  <a:moveTo>
                    <a:pt x="0" y="435423"/>
                  </a:moveTo>
                  <a:cubicBezTo>
                    <a:pt x="0" y="435423"/>
                    <a:pt x="346337" y="512935"/>
                    <a:pt x="492284" y="0"/>
                  </a:cubicBezTo>
                </a:path>
              </a:pathLst>
            </a:custGeom>
            <a:noFill/>
            <a:ln w="12700" cap="rnd">
              <a:solidFill>
                <a:schemeClr val="tx1"/>
              </a:solidFill>
              <a:prstDash val="solid"/>
              <a:round/>
            </a:ln>
          </p:spPr>
          <p:txBody>
            <a:bodyPr rtlCol="0" anchor="ctr"/>
            <a:lstStyle/>
            <a:p>
              <a:endParaRPr lang="en-IN"/>
            </a:p>
          </p:txBody>
        </p:sp>
        <p:sp>
          <p:nvSpPr>
            <p:cNvPr id="45" name="Freeform: Shape 44">
              <a:extLst>
                <a:ext uri="{FF2B5EF4-FFF2-40B4-BE49-F238E27FC236}">
                  <a16:creationId xmlns:a16="http://schemas.microsoft.com/office/drawing/2014/main" id="{210E61C3-BB09-9C03-DA63-5779AAA21836}"/>
                </a:ext>
              </a:extLst>
            </p:cNvPr>
            <p:cNvSpPr/>
            <p:nvPr/>
          </p:nvSpPr>
          <p:spPr>
            <a:xfrm>
              <a:off x="10527559" y="4622735"/>
              <a:ext cx="1840652" cy="1840652"/>
            </a:xfrm>
            <a:custGeom>
              <a:avLst/>
              <a:gdLst>
                <a:gd name="connsiteX0" fmla="*/ 1840653 w 1840652"/>
                <a:gd name="connsiteY0" fmla="*/ 920326 h 1840652"/>
                <a:gd name="connsiteX1" fmla="*/ 920327 w 1840652"/>
                <a:gd name="connsiteY1" fmla="*/ 1840653 h 1840652"/>
                <a:gd name="connsiteX2" fmla="*/ 0 w 1840652"/>
                <a:gd name="connsiteY2" fmla="*/ 920327 h 1840652"/>
                <a:gd name="connsiteX3" fmla="*/ 920327 w 1840652"/>
                <a:gd name="connsiteY3" fmla="*/ 0 h 1840652"/>
                <a:gd name="connsiteX4" fmla="*/ 1840653 w 1840652"/>
                <a:gd name="connsiteY4" fmla="*/ 920326 h 1840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0652" h="1840652">
                  <a:moveTo>
                    <a:pt x="1840653" y="920326"/>
                  </a:moveTo>
                  <a:cubicBezTo>
                    <a:pt x="1840653" y="1428609"/>
                    <a:pt x="1428609" y="1840653"/>
                    <a:pt x="920327" y="1840653"/>
                  </a:cubicBezTo>
                  <a:cubicBezTo>
                    <a:pt x="412044" y="1840653"/>
                    <a:pt x="0" y="1428609"/>
                    <a:pt x="0" y="920327"/>
                  </a:cubicBezTo>
                  <a:cubicBezTo>
                    <a:pt x="0" y="412044"/>
                    <a:pt x="412044" y="0"/>
                    <a:pt x="920327" y="0"/>
                  </a:cubicBezTo>
                  <a:cubicBezTo>
                    <a:pt x="1428609" y="0"/>
                    <a:pt x="1840653" y="412044"/>
                    <a:pt x="1840653" y="920326"/>
                  </a:cubicBezTo>
                  <a:close/>
                </a:path>
              </a:pathLst>
            </a:custGeom>
            <a:solidFill>
              <a:srgbClr val="FFFFFF"/>
            </a:solidFill>
            <a:ln w="12700" cap="rnd">
              <a:solidFill>
                <a:schemeClr val="tx1"/>
              </a:solidFill>
              <a:prstDash val="solid"/>
              <a:round/>
            </a:ln>
          </p:spPr>
          <p:txBody>
            <a:bodyPr rtlCol="0" anchor="ctr"/>
            <a:lstStyle/>
            <a:p>
              <a:endParaRPr lang="en-IN"/>
            </a:p>
          </p:txBody>
        </p:sp>
        <p:sp>
          <p:nvSpPr>
            <p:cNvPr id="47" name="Freeform: Shape 46">
              <a:extLst>
                <a:ext uri="{FF2B5EF4-FFF2-40B4-BE49-F238E27FC236}">
                  <a16:creationId xmlns:a16="http://schemas.microsoft.com/office/drawing/2014/main" id="{38A38BFF-BCA5-3FBE-390C-BE914A30D04F}"/>
                </a:ext>
              </a:extLst>
            </p:cNvPr>
            <p:cNvSpPr/>
            <p:nvPr/>
          </p:nvSpPr>
          <p:spPr>
            <a:xfrm>
              <a:off x="11011620" y="4972733"/>
              <a:ext cx="1199001" cy="1478864"/>
            </a:xfrm>
            <a:custGeom>
              <a:avLst/>
              <a:gdLst>
                <a:gd name="connsiteX0" fmla="*/ 318737 w 1199001"/>
                <a:gd name="connsiteY0" fmla="*/ 1468589 h 1478864"/>
                <a:gd name="connsiteX1" fmla="*/ 423304 w 1199001"/>
                <a:gd name="connsiteY1" fmla="*/ 1440609 h 1478864"/>
                <a:gd name="connsiteX2" fmla="*/ 423304 w 1199001"/>
                <a:gd name="connsiteY2" fmla="*/ 1440583 h 1478864"/>
                <a:gd name="connsiteX3" fmla="*/ 358368 w 1199001"/>
                <a:gd name="connsiteY3" fmla="*/ 1000017 h 1478864"/>
                <a:gd name="connsiteX4" fmla="*/ 305570 w 1199001"/>
                <a:gd name="connsiteY4" fmla="*/ 906919 h 1478864"/>
                <a:gd name="connsiteX5" fmla="*/ 182126 w 1199001"/>
                <a:gd name="connsiteY5" fmla="*/ 417515 h 1478864"/>
                <a:gd name="connsiteX6" fmla="*/ 669935 w 1199001"/>
                <a:gd name="connsiteY6" fmla="*/ 278641 h 1478864"/>
                <a:gd name="connsiteX7" fmla="*/ 1188734 w 1199001"/>
                <a:gd name="connsiteY7" fmla="*/ 114820 h 1478864"/>
                <a:gd name="connsiteX8" fmla="*/ 1160702 w 1199001"/>
                <a:gd name="connsiteY8" fmla="*/ 10266 h 1478864"/>
                <a:gd name="connsiteX9" fmla="*/ 1056161 w 1199001"/>
                <a:gd name="connsiteY9" fmla="*/ 38285 h 1478864"/>
                <a:gd name="connsiteX10" fmla="*/ 669704 w 1199001"/>
                <a:gd name="connsiteY10" fmla="*/ 125570 h 1478864"/>
                <a:gd name="connsiteX11" fmla="*/ 331930 w 1199001"/>
                <a:gd name="connsiteY11" fmla="*/ 149976 h 1478864"/>
                <a:gd name="connsiteX12" fmla="*/ 49578 w 1199001"/>
                <a:gd name="connsiteY12" fmla="*/ 340980 h 1478864"/>
                <a:gd name="connsiteX13" fmla="*/ 25403 w 1199001"/>
                <a:gd name="connsiteY13" fmla="*/ 679988 h 1478864"/>
                <a:gd name="connsiteX14" fmla="*/ 172996 w 1199001"/>
                <a:gd name="connsiteY14" fmla="*/ 983455 h 1478864"/>
                <a:gd name="connsiteX15" fmla="*/ 290757 w 1199001"/>
                <a:gd name="connsiteY15" fmla="*/ 1364074 h 1478864"/>
                <a:gd name="connsiteX16" fmla="*/ 318737 w 1199001"/>
                <a:gd name="connsiteY16" fmla="*/ 1468589 h 14788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9001" h="1478864">
                  <a:moveTo>
                    <a:pt x="318737" y="1468589"/>
                  </a:moveTo>
                  <a:cubicBezTo>
                    <a:pt x="355333" y="1489729"/>
                    <a:pt x="402139" y="1477205"/>
                    <a:pt x="423304" y="1440609"/>
                  </a:cubicBezTo>
                  <a:cubicBezTo>
                    <a:pt x="423304" y="1440583"/>
                    <a:pt x="423304" y="1440583"/>
                    <a:pt x="423304" y="1440583"/>
                  </a:cubicBezTo>
                  <a:cubicBezTo>
                    <a:pt x="502231" y="1303869"/>
                    <a:pt x="441307" y="1151493"/>
                    <a:pt x="358368" y="1000017"/>
                  </a:cubicBezTo>
                  <a:cubicBezTo>
                    <a:pt x="341343" y="968898"/>
                    <a:pt x="323418" y="937806"/>
                    <a:pt x="305570" y="906919"/>
                  </a:cubicBezTo>
                  <a:cubicBezTo>
                    <a:pt x="201182" y="726074"/>
                    <a:pt x="102607" y="555258"/>
                    <a:pt x="182126" y="417515"/>
                  </a:cubicBezTo>
                  <a:cubicBezTo>
                    <a:pt x="261850" y="279284"/>
                    <a:pt x="469339" y="278975"/>
                    <a:pt x="669935" y="278641"/>
                  </a:cubicBezTo>
                  <a:cubicBezTo>
                    <a:pt x="878684" y="278306"/>
                    <a:pt x="1094531" y="277972"/>
                    <a:pt x="1188734" y="114820"/>
                  </a:cubicBezTo>
                  <a:cubicBezTo>
                    <a:pt x="1209874" y="78211"/>
                    <a:pt x="1197324" y="31400"/>
                    <a:pt x="1160702" y="10266"/>
                  </a:cubicBezTo>
                  <a:cubicBezTo>
                    <a:pt x="1124106" y="-10869"/>
                    <a:pt x="1077301" y="1676"/>
                    <a:pt x="1056161" y="38285"/>
                  </a:cubicBezTo>
                  <a:cubicBezTo>
                    <a:pt x="1006063" y="125056"/>
                    <a:pt x="842706" y="125287"/>
                    <a:pt x="669704" y="125570"/>
                  </a:cubicBezTo>
                  <a:cubicBezTo>
                    <a:pt x="556058" y="125750"/>
                    <a:pt x="438529" y="125930"/>
                    <a:pt x="331930" y="149976"/>
                  </a:cubicBezTo>
                  <a:cubicBezTo>
                    <a:pt x="198791" y="180014"/>
                    <a:pt x="106413" y="242559"/>
                    <a:pt x="49578" y="340980"/>
                  </a:cubicBezTo>
                  <a:cubicBezTo>
                    <a:pt x="-7258" y="439401"/>
                    <a:pt x="-15102" y="550192"/>
                    <a:pt x="25403" y="679988"/>
                  </a:cubicBezTo>
                  <a:cubicBezTo>
                    <a:pt x="57833" y="783887"/>
                    <a:pt x="116366" y="885342"/>
                    <a:pt x="172996" y="983455"/>
                  </a:cubicBezTo>
                  <a:cubicBezTo>
                    <a:pt x="259767" y="1133799"/>
                    <a:pt x="341728" y="1275785"/>
                    <a:pt x="290757" y="1364074"/>
                  </a:cubicBezTo>
                  <a:cubicBezTo>
                    <a:pt x="269642" y="1400670"/>
                    <a:pt x="282167" y="1447450"/>
                    <a:pt x="318737" y="1468589"/>
                  </a:cubicBezTo>
                  <a:close/>
                </a:path>
              </a:pathLst>
            </a:custGeom>
            <a:solidFill>
              <a:schemeClr val="accent2"/>
            </a:solidFill>
            <a:ln w="12700" cap="rnd">
              <a:noFill/>
              <a:prstDash val="solid"/>
              <a:round/>
            </a:ln>
          </p:spPr>
          <p:txBody>
            <a:bodyPr rtlCol="0" anchor="ctr"/>
            <a:lstStyle/>
            <a:p>
              <a:endParaRPr lang="en-IN"/>
            </a:p>
          </p:txBody>
        </p:sp>
        <p:sp>
          <p:nvSpPr>
            <p:cNvPr id="49" name="Freeform: Shape 48">
              <a:extLst>
                <a:ext uri="{FF2B5EF4-FFF2-40B4-BE49-F238E27FC236}">
                  <a16:creationId xmlns:a16="http://schemas.microsoft.com/office/drawing/2014/main" id="{2AA2C6EB-DEFB-4A17-64C8-6B488978BA25}"/>
                </a:ext>
              </a:extLst>
            </p:cNvPr>
            <p:cNvSpPr/>
            <p:nvPr/>
          </p:nvSpPr>
          <p:spPr>
            <a:xfrm>
              <a:off x="11407655" y="4650793"/>
              <a:ext cx="107558" cy="449850"/>
            </a:xfrm>
            <a:custGeom>
              <a:avLst/>
              <a:gdLst>
                <a:gd name="connsiteX0" fmla="*/ 107558 w 107558"/>
                <a:gd name="connsiteY0" fmla="*/ 449850 h 449850"/>
                <a:gd name="connsiteX1" fmla="*/ 36218 w 107558"/>
                <a:gd name="connsiteY1" fmla="*/ 0 h 449850"/>
              </a:gdLst>
              <a:ahLst/>
              <a:cxnLst>
                <a:cxn ang="0">
                  <a:pos x="connsiteX0" y="connsiteY0"/>
                </a:cxn>
                <a:cxn ang="0">
                  <a:pos x="connsiteX1" y="connsiteY1"/>
                </a:cxn>
              </a:cxnLst>
              <a:rect l="l" t="t" r="r" b="b"/>
              <a:pathLst>
                <a:path w="107558" h="449850">
                  <a:moveTo>
                    <a:pt x="107558" y="449850"/>
                  </a:moveTo>
                  <a:cubicBezTo>
                    <a:pt x="21997" y="294928"/>
                    <a:pt x="-43943" y="138797"/>
                    <a:pt x="36218" y="0"/>
                  </a:cubicBezTo>
                </a:path>
              </a:pathLst>
            </a:custGeom>
            <a:noFill/>
            <a:ln w="12700" cap="rnd">
              <a:solidFill>
                <a:schemeClr val="tx1"/>
              </a:solidFill>
              <a:prstDash val="solid"/>
              <a:round/>
            </a:ln>
          </p:spPr>
          <p:txBody>
            <a:bodyPr rtlCol="0" anchor="ctr"/>
            <a:lstStyle/>
            <a:p>
              <a:endParaRPr lang="en-IN"/>
            </a:p>
          </p:txBody>
        </p:sp>
        <p:sp>
          <p:nvSpPr>
            <p:cNvPr id="52" name="Freeform: Shape 51">
              <a:extLst>
                <a:ext uri="{FF2B5EF4-FFF2-40B4-BE49-F238E27FC236}">
                  <a16:creationId xmlns:a16="http://schemas.microsoft.com/office/drawing/2014/main" id="{94F305EA-F0DB-DFD7-2060-EF813F0D4D19}"/>
                </a:ext>
              </a:extLst>
            </p:cNvPr>
            <p:cNvSpPr/>
            <p:nvPr/>
          </p:nvSpPr>
          <p:spPr>
            <a:xfrm>
              <a:off x="11288077" y="5251837"/>
              <a:ext cx="425286" cy="559432"/>
            </a:xfrm>
            <a:custGeom>
              <a:avLst/>
              <a:gdLst>
                <a:gd name="connsiteX0" fmla="*/ 0 w 425286"/>
                <a:gd name="connsiteY0" fmla="*/ 559433 h 559432"/>
                <a:gd name="connsiteX1" fmla="*/ 396872 w 425286"/>
                <a:gd name="connsiteY1" fmla="*/ 422050 h 559432"/>
                <a:gd name="connsiteX2" fmla="*/ 313008 w 425286"/>
                <a:gd name="connsiteY2" fmla="*/ 0 h 559432"/>
              </a:gdLst>
              <a:ahLst/>
              <a:cxnLst>
                <a:cxn ang="0">
                  <a:pos x="connsiteX0" y="connsiteY0"/>
                </a:cxn>
                <a:cxn ang="0">
                  <a:pos x="connsiteX1" y="connsiteY1"/>
                </a:cxn>
                <a:cxn ang="0">
                  <a:pos x="connsiteX2" y="connsiteY2"/>
                </a:cxn>
              </a:cxnLst>
              <a:rect l="l" t="t" r="r" b="b"/>
              <a:pathLst>
                <a:path w="425286" h="559432">
                  <a:moveTo>
                    <a:pt x="0" y="559433"/>
                  </a:moveTo>
                  <a:cubicBezTo>
                    <a:pt x="174185" y="556861"/>
                    <a:pt x="328721" y="540068"/>
                    <a:pt x="396872" y="422050"/>
                  </a:cubicBezTo>
                  <a:cubicBezTo>
                    <a:pt x="466027" y="302283"/>
                    <a:pt x="397593" y="151296"/>
                    <a:pt x="313008" y="0"/>
                  </a:cubicBezTo>
                </a:path>
              </a:pathLst>
            </a:custGeom>
            <a:noFill/>
            <a:ln w="12700" cap="rnd">
              <a:solidFill>
                <a:schemeClr val="tx1"/>
              </a:solidFill>
              <a:prstDash val="solid"/>
              <a:round/>
            </a:ln>
          </p:spPr>
          <p:txBody>
            <a:bodyPr rtlCol="0" anchor="ctr"/>
            <a:lstStyle/>
            <a:p>
              <a:endParaRPr lang="en-IN"/>
            </a:p>
          </p:txBody>
        </p:sp>
        <p:sp>
          <p:nvSpPr>
            <p:cNvPr id="55" name="Freeform: Shape 54">
              <a:extLst>
                <a:ext uri="{FF2B5EF4-FFF2-40B4-BE49-F238E27FC236}">
                  <a16:creationId xmlns:a16="http://schemas.microsoft.com/office/drawing/2014/main" id="{9115B1DF-5E7C-4E5C-B557-3CB4E684681A}"/>
                </a:ext>
              </a:extLst>
            </p:cNvPr>
            <p:cNvSpPr/>
            <p:nvPr/>
          </p:nvSpPr>
          <p:spPr>
            <a:xfrm>
              <a:off x="10666935" y="5812273"/>
              <a:ext cx="511303" cy="281376"/>
            </a:xfrm>
            <a:custGeom>
              <a:avLst/>
              <a:gdLst>
                <a:gd name="connsiteX0" fmla="*/ 511303 w 511303"/>
                <a:gd name="connsiteY0" fmla="*/ 152505 h 281376"/>
                <a:gd name="connsiteX1" fmla="*/ 144083 w 511303"/>
                <a:gd name="connsiteY1" fmla="*/ 240844 h 281376"/>
                <a:gd name="connsiteX2" fmla="*/ 40544 w 511303"/>
                <a:gd name="connsiteY2" fmla="*/ 272356 h 281376"/>
                <a:gd name="connsiteX3" fmla="*/ 9014 w 511303"/>
                <a:gd name="connsiteY3" fmla="*/ 168807 h 281376"/>
                <a:gd name="connsiteX4" fmla="*/ 11638 w 511303"/>
                <a:gd name="connsiteY4" fmla="*/ 164283 h 281376"/>
                <a:gd name="connsiteX5" fmla="*/ 437802 w 511303"/>
                <a:gd name="connsiteY5" fmla="*/ 0 h 281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1303" h="281376">
                  <a:moveTo>
                    <a:pt x="511303" y="152505"/>
                  </a:moveTo>
                  <a:cubicBezTo>
                    <a:pt x="337736" y="152505"/>
                    <a:pt x="194978" y="152505"/>
                    <a:pt x="144083" y="240844"/>
                  </a:cubicBezTo>
                  <a:cubicBezTo>
                    <a:pt x="124178" y="278140"/>
                    <a:pt x="77835" y="292249"/>
                    <a:pt x="40544" y="272356"/>
                  </a:cubicBezTo>
                  <a:cubicBezTo>
                    <a:pt x="3228" y="252464"/>
                    <a:pt x="-10865" y="206103"/>
                    <a:pt x="9014" y="168807"/>
                  </a:cubicBezTo>
                  <a:cubicBezTo>
                    <a:pt x="9838" y="167269"/>
                    <a:pt x="10712" y="165762"/>
                    <a:pt x="11638" y="164283"/>
                  </a:cubicBezTo>
                  <a:cubicBezTo>
                    <a:pt x="92416" y="24355"/>
                    <a:pt x="260686" y="3215"/>
                    <a:pt x="437802" y="0"/>
                  </a:cubicBezTo>
                </a:path>
              </a:pathLst>
            </a:custGeom>
            <a:noFill/>
            <a:ln w="12700" cap="rnd">
              <a:solidFill>
                <a:schemeClr val="tx1"/>
              </a:solidFill>
              <a:prstDash val="solid"/>
              <a:round/>
            </a:ln>
          </p:spPr>
          <p:txBody>
            <a:bodyPr rtlCol="0" anchor="ctr"/>
            <a:lstStyle/>
            <a:p>
              <a:endParaRPr lang="en-IN"/>
            </a:p>
          </p:txBody>
        </p:sp>
        <p:sp>
          <p:nvSpPr>
            <p:cNvPr id="58" name="Freeform: Shape 57">
              <a:extLst>
                <a:ext uri="{FF2B5EF4-FFF2-40B4-BE49-F238E27FC236}">
                  <a16:creationId xmlns:a16="http://schemas.microsoft.com/office/drawing/2014/main" id="{6918FC41-2A82-EB6F-61DC-57032EC89407}"/>
                </a:ext>
              </a:extLst>
            </p:cNvPr>
            <p:cNvSpPr/>
            <p:nvPr/>
          </p:nvSpPr>
          <p:spPr>
            <a:xfrm>
              <a:off x="11536122" y="5269865"/>
              <a:ext cx="331117" cy="670995"/>
            </a:xfrm>
            <a:custGeom>
              <a:avLst/>
              <a:gdLst>
                <a:gd name="connsiteX0" fmla="*/ 247943 w 331117"/>
                <a:gd name="connsiteY0" fmla="*/ 0 h 670995"/>
                <a:gd name="connsiteX1" fmla="*/ 305704 w 331117"/>
                <a:gd name="connsiteY1" fmla="*/ 140520 h 670995"/>
                <a:gd name="connsiteX2" fmla="*/ 281478 w 331117"/>
                <a:gd name="connsiteY2" fmla="*/ 480557 h 670995"/>
                <a:gd name="connsiteX3" fmla="*/ 0 w 331117"/>
                <a:gd name="connsiteY3" fmla="*/ 670995 h 670995"/>
              </a:gdLst>
              <a:ahLst/>
              <a:cxnLst>
                <a:cxn ang="0">
                  <a:pos x="connsiteX0" y="connsiteY0"/>
                </a:cxn>
                <a:cxn ang="0">
                  <a:pos x="connsiteX1" y="connsiteY1"/>
                </a:cxn>
                <a:cxn ang="0">
                  <a:pos x="connsiteX2" y="connsiteY2"/>
                </a:cxn>
                <a:cxn ang="0">
                  <a:pos x="connsiteX3" y="connsiteY3"/>
                </a:cxn>
              </a:cxnLst>
              <a:rect l="l" t="t" r="r" b="b"/>
              <a:pathLst>
                <a:path w="331117" h="670995">
                  <a:moveTo>
                    <a:pt x="247943" y="0"/>
                  </a:moveTo>
                  <a:cubicBezTo>
                    <a:pt x="270831" y="46292"/>
                    <a:pt x="290968" y="93149"/>
                    <a:pt x="305704" y="140520"/>
                  </a:cubicBezTo>
                  <a:cubicBezTo>
                    <a:pt x="346260" y="270857"/>
                    <a:pt x="338340" y="382059"/>
                    <a:pt x="281478" y="480557"/>
                  </a:cubicBezTo>
                  <a:cubicBezTo>
                    <a:pt x="224617" y="579055"/>
                    <a:pt x="132625" y="641163"/>
                    <a:pt x="0" y="670995"/>
                  </a:cubicBezTo>
                </a:path>
              </a:pathLst>
            </a:custGeom>
            <a:noFill/>
            <a:ln w="12700" cap="rnd">
              <a:solidFill>
                <a:schemeClr val="tx1"/>
              </a:solidFill>
              <a:prstDash val="solid"/>
              <a:round/>
            </a:ln>
          </p:spPr>
          <p:txBody>
            <a:bodyPr rtlCol="0" anchor="ctr"/>
            <a:lstStyle/>
            <a:p>
              <a:endParaRPr lang="en-IN"/>
            </a:p>
          </p:txBody>
        </p:sp>
        <p:sp>
          <p:nvSpPr>
            <p:cNvPr id="61" name="Freeform: Shape 60">
              <a:extLst>
                <a:ext uri="{FF2B5EF4-FFF2-40B4-BE49-F238E27FC236}">
                  <a16:creationId xmlns:a16="http://schemas.microsoft.com/office/drawing/2014/main" id="{4A1F14E5-C7A0-29E8-1D53-D660C838FFFB}"/>
                </a:ext>
              </a:extLst>
            </p:cNvPr>
            <p:cNvSpPr/>
            <p:nvPr/>
          </p:nvSpPr>
          <p:spPr>
            <a:xfrm>
              <a:off x="11560551" y="4727328"/>
              <a:ext cx="128822" cy="366500"/>
            </a:xfrm>
            <a:custGeom>
              <a:avLst/>
              <a:gdLst>
                <a:gd name="connsiteX0" fmla="*/ 15896 w 128822"/>
                <a:gd name="connsiteY0" fmla="*/ 0 h 366500"/>
                <a:gd name="connsiteX1" fmla="*/ 128822 w 128822"/>
                <a:gd name="connsiteY1" fmla="*/ 366500 h 366500"/>
              </a:gdLst>
              <a:ahLst/>
              <a:cxnLst>
                <a:cxn ang="0">
                  <a:pos x="connsiteX0" y="connsiteY0"/>
                </a:cxn>
                <a:cxn ang="0">
                  <a:pos x="connsiteX1" y="connsiteY1"/>
                </a:cxn>
              </a:cxnLst>
              <a:rect l="l" t="t" r="r" b="b"/>
              <a:pathLst>
                <a:path w="128822" h="366500">
                  <a:moveTo>
                    <a:pt x="15896" y="0"/>
                  </a:moveTo>
                  <a:cubicBezTo>
                    <a:pt x="-34201" y="86771"/>
                    <a:pt x="42540" y="216567"/>
                    <a:pt x="128822" y="366500"/>
                  </a:cubicBezTo>
                </a:path>
              </a:pathLst>
            </a:custGeom>
            <a:noFill/>
            <a:ln w="12700" cap="rnd">
              <a:solidFill>
                <a:schemeClr val="tx1"/>
              </a:solidFill>
              <a:prstDash val="solid"/>
              <a:round/>
            </a:ln>
          </p:spPr>
          <p:txBody>
            <a:bodyPr rtlCol="0" anchor="ctr"/>
            <a:lstStyle/>
            <a:p>
              <a:endParaRPr lang="en-IN"/>
            </a:p>
          </p:txBody>
        </p:sp>
        <p:sp>
          <p:nvSpPr>
            <p:cNvPr id="66" name="Freeform: Shape 65">
              <a:extLst>
                <a:ext uri="{FF2B5EF4-FFF2-40B4-BE49-F238E27FC236}">
                  <a16:creationId xmlns:a16="http://schemas.microsoft.com/office/drawing/2014/main" id="{F02F550D-73A2-CCEE-9917-B3767E0816A3}"/>
                </a:ext>
              </a:extLst>
            </p:cNvPr>
            <p:cNvSpPr/>
            <p:nvPr/>
          </p:nvSpPr>
          <p:spPr>
            <a:xfrm>
              <a:off x="11193745" y="5390223"/>
              <a:ext cx="491307" cy="283638"/>
            </a:xfrm>
            <a:custGeom>
              <a:avLst/>
              <a:gdLst>
                <a:gd name="connsiteX0" fmla="*/ 491307 w 491307"/>
                <a:gd name="connsiteY0" fmla="*/ 283638 h 283638"/>
                <a:gd name="connsiteX1" fmla="*/ 0 w 491307"/>
                <a:gd name="connsiteY1" fmla="*/ 0 h 283638"/>
              </a:gdLst>
              <a:ahLst/>
              <a:cxnLst>
                <a:cxn ang="0">
                  <a:pos x="connsiteX0" y="connsiteY0"/>
                </a:cxn>
                <a:cxn ang="0">
                  <a:pos x="connsiteX1" y="connsiteY1"/>
                </a:cxn>
              </a:cxnLst>
              <a:rect l="l" t="t" r="r" b="b"/>
              <a:pathLst>
                <a:path w="491307" h="283638">
                  <a:moveTo>
                    <a:pt x="491307" y="283638"/>
                  </a:moveTo>
                  <a:lnTo>
                    <a:pt x="0" y="0"/>
                  </a:lnTo>
                </a:path>
              </a:pathLst>
            </a:custGeom>
            <a:noFill/>
            <a:ln w="12700" cap="rnd">
              <a:solidFill>
                <a:schemeClr val="tx1"/>
              </a:solidFill>
              <a:prstDash val="solid"/>
              <a:round/>
            </a:ln>
          </p:spPr>
          <p:txBody>
            <a:bodyPr rtlCol="0" anchor="ctr"/>
            <a:lstStyle/>
            <a:p>
              <a:endParaRPr lang="en-IN"/>
            </a:p>
          </p:txBody>
        </p:sp>
        <p:sp>
          <p:nvSpPr>
            <p:cNvPr id="67" name="Freeform: Shape 66">
              <a:extLst>
                <a:ext uri="{FF2B5EF4-FFF2-40B4-BE49-F238E27FC236}">
                  <a16:creationId xmlns:a16="http://schemas.microsoft.com/office/drawing/2014/main" id="{25DAB922-9CDD-A7CD-C0E5-4928F8D76B79}"/>
                </a:ext>
              </a:extLst>
            </p:cNvPr>
            <p:cNvSpPr/>
            <p:nvPr/>
          </p:nvSpPr>
          <p:spPr>
            <a:xfrm>
              <a:off x="11319067" y="5296200"/>
              <a:ext cx="389928" cy="225130"/>
            </a:xfrm>
            <a:custGeom>
              <a:avLst/>
              <a:gdLst>
                <a:gd name="connsiteX0" fmla="*/ 389929 w 389928"/>
                <a:gd name="connsiteY0" fmla="*/ 225131 h 225130"/>
                <a:gd name="connsiteX1" fmla="*/ 0 w 389928"/>
                <a:gd name="connsiteY1" fmla="*/ 0 h 225130"/>
              </a:gdLst>
              <a:ahLst/>
              <a:cxnLst>
                <a:cxn ang="0">
                  <a:pos x="connsiteX0" y="connsiteY0"/>
                </a:cxn>
                <a:cxn ang="0">
                  <a:pos x="connsiteX1" y="connsiteY1"/>
                </a:cxn>
              </a:cxnLst>
              <a:rect l="l" t="t" r="r" b="b"/>
              <a:pathLst>
                <a:path w="389928" h="225130">
                  <a:moveTo>
                    <a:pt x="389929" y="225131"/>
                  </a:moveTo>
                  <a:lnTo>
                    <a:pt x="0" y="0"/>
                  </a:lnTo>
                </a:path>
              </a:pathLst>
            </a:custGeom>
            <a:noFill/>
            <a:ln w="12700" cap="rnd">
              <a:solidFill>
                <a:schemeClr val="tx1"/>
              </a:solidFill>
              <a:prstDash val="solid"/>
              <a:round/>
            </a:ln>
          </p:spPr>
          <p:txBody>
            <a:bodyPr rtlCol="0" anchor="ctr"/>
            <a:lstStyle/>
            <a:p>
              <a:endParaRPr lang="en-IN"/>
            </a:p>
          </p:txBody>
        </p:sp>
        <p:sp>
          <p:nvSpPr>
            <p:cNvPr id="68" name="Freeform: Shape 67">
              <a:extLst>
                <a:ext uri="{FF2B5EF4-FFF2-40B4-BE49-F238E27FC236}">
                  <a16:creationId xmlns:a16="http://schemas.microsoft.com/office/drawing/2014/main" id="{BFFEE47B-F444-6317-DAE3-48905D72AE26}"/>
                </a:ext>
              </a:extLst>
            </p:cNvPr>
            <p:cNvSpPr/>
            <p:nvPr/>
          </p:nvSpPr>
          <p:spPr>
            <a:xfrm>
              <a:off x="11174971" y="5545762"/>
              <a:ext cx="389928" cy="225131"/>
            </a:xfrm>
            <a:custGeom>
              <a:avLst/>
              <a:gdLst>
                <a:gd name="connsiteX0" fmla="*/ 389929 w 389928"/>
                <a:gd name="connsiteY0" fmla="*/ 225131 h 225131"/>
                <a:gd name="connsiteX1" fmla="*/ 0 w 389928"/>
                <a:gd name="connsiteY1" fmla="*/ 0 h 225131"/>
              </a:gdLst>
              <a:ahLst/>
              <a:cxnLst>
                <a:cxn ang="0">
                  <a:pos x="connsiteX0" y="connsiteY0"/>
                </a:cxn>
                <a:cxn ang="0">
                  <a:pos x="connsiteX1" y="connsiteY1"/>
                </a:cxn>
              </a:cxnLst>
              <a:rect l="l" t="t" r="r" b="b"/>
              <a:pathLst>
                <a:path w="389928" h="225131">
                  <a:moveTo>
                    <a:pt x="389929" y="225131"/>
                  </a:moveTo>
                  <a:lnTo>
                    <a:pt x="0" y="0"/>
                  </a:lnTo>
                </a:path>
              </a:pathLst>
            </a:custGeom>
            <a:noFill/>
            <a:ln w="12700" cap="rnd">
              <a:solidFill>
                <a:schemeClr val="tx1"/>
              </a:solidFill>
              <a:prstDash val="solid"/>
              <a:round/>
            </a:ln>
          </p:spPr>
          <p:txBody>
            <a:bodyPr rtlCol="0" anchor="ctr"/>
            <a:lstStyle/>
            <a:p>
              <a:endParaRPr lang="en-IN"/>
            </a:p>
          </p:txBody>
        </p:sp>
        <p:sp>
          <p:nvSpPr>
            <p:cNvPr id="69" name="Freeform: Shape 68">
              <a:extLst>
                <a:ext uri="{FF2B5EF4-FFF2-40B4-BE49-F238E27FC236}">
                  <a16:creationId xmlns:a16="http://schemas.microsoft.com/office/drawing/2014/main" id="{377C8F26-30F9-EBE6-88D1-6F1B7EE47A3C}"/>
                </a:ext>
              </a:extLst>
            </p:cNvPr>
            <p:cNvSpPr/>
            <p:nvPr/>
          </p:nvSpPr>
          <p:spPr>
            <a:xfrm>
              <a:off x="11750426" y="4786196"/>
              <a:ext cx="335330" cy="193601"/>
            </a:xfrm>
            <a:custGeom>
              <a:avLst/>
              <a:gdLst>
                <a:gd name="connsiteX0" fmla="*/ 335331 w 335330"/>
                <a:gd name="connsiteY0" fmla="*/ 193601 h 193601"/>
                <a:gd name="connsiteX1" fmla="*/ 0 w 335330"/>
                <a:gd name="connsiteY1" fmla="*/ 0 h 193601"/>
              </a:gdLst>
              <a:ahLst/>
              <a:cxnLst>
                <a:cxn ang="0">
                  <a:pos x="connsiteX0" y="connsiteY0"/>
                </a:cxn>
                <a:cxn ang="0">
                  <a:pos x="connsiteX1" y="connsiteY1"/>
                </a:cxn>
              </a:cxnLst>
              <a:rect l="l" t="t" r="r" b="b"/>
              <a:pathLst>
                <a:path w="335330" h="193601">
                  <a:moveTo>
                    <a:pt x="335331" y="193601"/>
                  </a:moveTo>
                  <a:lnTo>
                    <a:pt x="0" y="0"/>
                  </a:lnTo>
                </a:path>
              </a:pathLst>
            </a:custGeom>
            <a:noFill/>
            <a:ln w="12700" cap="rnd">
              <a:solidFill>
                <a:schemeClr val="tx1"/>
              </a:solidFill>
              <a:prstDash val="solid"/>
              <a:round/>
            </a:ln>
          </p:spPr>
          <p:txBody>
            <a:bodyPr rtlCol="0" anchor="ctr"/>
            <a:lstStyle/>
            <a:p>
              <a:endParaRPr lang="en-IN"/>
            </a:p>
          </p:txBody>
        </p:sp>
        <p:sp>
          <p:nvSpPr>
            <p:cNvPr id="70" name="Freeform: Shape 69">
              <a:extLst>
                <a:ext uri="{FF2B5EF4-FFF2-40B4-BE49-F238E27FC236}">
                  <a16:creationId xmlns:a16="http://schemas.microsoft.com/office/drawing/2014/main" id="{DB02111F-AECD-9E33-4B50-284AE05A8823}"/>
                </a:ext>
              </a:extLst>
            </p:cNvPr>
            <p:cNvSpPr/>
            <p:nvPr/>
          </p:nvSpPr>
          <p:spPr>
            <a:xfrm>
              <a:off x="11575701" y="4851698"/>
              <a:ext cx="389928" cy="225105"/>
            </a:xfrm>
            <a:custGeom>
              <a:avLst/>
              <a:gdLst>
                <a:gd name="connsiteX0" fmla="*/ 389929 w 389928"/>
                <a:gd name="connsiteY0" fmla="*/ 225105 h 225105"/>
                <a:gd name="connsiteX1" fmla="*/ 0 w 389928"/>
                <a:gd name="connsiteY1" fmla="*/ 0 h 225105"/>
              </a:gdLst>
              <a:ahLst/>
              <a:cxnLst>
                <a:cxn ang="0">
                  <a:pos x="connsiteX0" y="connsiteY0"/>
                </a:cxn>
                <a:cxn ang="0">
                  <a:pos x="connsiteX1" y="connsiteY1"/>
                </a:cxn>
              </a:cxnLst>
              <a:rect l="l" t="t" r="r" b="b"/>
              <a:pathLst>
                <a:path w="389928" h="225105">
                  <a:moveTo>
                    <a:pt x="389929" y="225105"/>
                  </a:moveTo>
                  <a:lnTo>
                    <a:pt x="0" y="0"/>
                  </a:lnTo>
                </a:path>
              </a:pathLst>
            </a:custGeom>
            <a:noFill/>
            <a:ln w="12700" cap="rnd">
              <a:solidFill>
                <a:schemeClr val="tx1"/>
              </a:solidFill>
              <a:prstDash val="solid"/>
              <a:round/>
            </a:ln>
          </p:spPr>
          <p:txBody>
            <a:bodyPr rtlCol="0" anchor="ctr"/>
            <a:lstStyle/>
            <a:p>
              <a:endParaRPr lang="en-IN"/>
            </a:p>
          </p:txBody>
        </p:sp>
        <p:sp>
          <p:nvSpPr>
            <p:cNvPr id="71" name="Freeform: Shape 70">
              <a:extLst>
                <a:ext uri="{FF2B5EF4-FFF2-40B4-BE49-F238E27FC236}">
                  <a16:creationId xmlns:a16="http://schemas.microsoft.com/office/drawing/2014/main" id="{ACBCC519-C4E4-E2C9-7BAD-74C73E6B1A50}"/>
                </a:ext>
              </a:extLst>
            </p:cNvPr>
            <p:cNvSpPr/>
            <p:nvPr/>
          </p:nvSpPr>
          <p:spPr>
            <a:xfrm>
              <a:off x="10801168" y="6094188"/>
              <a:ext cx="335330" cy="193601"/>
            </a:xfrm>
            <a:custGeom>
              <a:avLst/>
              <a:gdLst>
                <a:gd name="connsiteX0" fmla="*/ 0 w 335330"/>
                <a:gd name="connsiteY0" fmla="*/ 0 h 193601"/>
                <a:gd name="connsiteX1" fmla="*/ 335331 w 335330"/>
                <a:gd name="connsiteY1" fmla="*/ 193601 h 193601"/>
              </a:gdLst>
              <a:ahLst/>
              <a:cxnLst>
                <a:cxn ang="0">
                  <a:pos x="connsiteX0" y="connsiteY0"/>
                </a:cxn>
                <a:cxn ang="0">
                  <a:pos x="connsiteX1" y="connsiteY1"/>
                </a:cxn>
              </a:cxnLst>
              <a:rect l="l" t="t" r="r" b="b"/>
              <a:pathLst>
                <a:path w="335330" h="193601">
                  <a:moveTo>
                    <a:pt x="0" y="0"/>
                  </a:moveTo>
                  <a:lnTo>
                    <a:pt x="335331" y="193601"/>
                  </a:lnTo>
                </a:path>
              </a:pathLst>
            </a:custGeom>
            <a:noFill/>
            <a:ln w="12700" cap="rnd">
              <a:solidFill>
                <a:schemeClr val="tx1"/>
              </a:solidFill>
              <a:prstDash val="solid"/>
              <a:round/>
            </a:ln>
          </p:spPr>
          <p:txBody>
            <a:bodyPr rtlCol="0" anchor="ctr"/>
            <a:lstStyle/>
            <a:p>
              <a:endParaRPr lang="en-IN"/>
            </a:p>
          </p:txBody>
        </p:sp>
        <p:sp>
          <p:nvSpPr>
            <p:cNvPr id="72" name="Freeform: Shape 71">
              <a:extLst>
                <a:ext uri="{FF2B5EF4-FFF2-40B4-BE49-F238E27FC236}">
                  <a16:creationId xmlns:a16="http://schemas.microsoft.com/office/drawing/2014/main" id="{74781681-16B0-2D94-BDA9-E061270962B6}"/>
                </a:ext>
              </a:extLst>
            </p:cNvPr>
            <p:cNvSpPr/>
            <p:nvPr/>
          </p:nvSpPr>
          <p:spPr>
            <a:xfrm>
              <a:off x="10921294" y="5997181"/>
              <a:ext cx="389928" cy="225130"/>
            </a:xfrm>
            <a:custGeom>
              <a:avLst/>
              <a:gdLst>
                <a:gd name="connsiteX0" fmla="*/ 0 w 389928"/>
                <a:gd name="connsiteY0" fmla="*/ 0 h 225130"/>
                <a:gd name="connsiteX1" fmla="*/ 389929 w 389928"/>
                <a:gd name="connsiteY1" fmla="*/ 225131 h 225130"/>
              </a:gdLst>
              <a:ahLst/>
              <a:cxnLst>
                <a:cxn ang="0">
                  <a:pos x="connsiteX0" y="connsiteY0"/>
                </a:cxn>
                <a:cxn ang="0">
                  <a:pos x="connsiteX1" y="connsiteY1"/>
                </a:cxn>
              </a:cxnLst>
              <a:rect l="l" t="t" r="r" b="b"/>
              <a:pathLst>
                <a:path w="389928" h="225130">
                  <a:moveTo>
                    <a:pt x="0" y="0"/>
                  </a:moveTo>
                  <a:lnTo>
                    <a:pt x="389929" y="225131"/>
                  </a:lnTo>
                </a:path>
              </a:pathLst>
            </a:custGeom>
            <a:noFill/>
            <a:ln w="12700" cap="rnd">
              <a:solidFill>
                <a:schemeClr val="tx1"/>
              </a:solidFill>
              <a:prstDash val="solid"/>
              <a:round/>
            </a:ln>
          </p:spPr>
          <p:txBody>
            <a:bodyPr rtlCol="0" anchor="ctr"/>
            <a:lstStyle/>
            <a:p>
              <a:endParaRPr lang="en-IN"/>
            </a:p>
          </p:txBody>
        </p:sp>
        <p:sp>
          <p:nvSpPr>
            <p:cNvPr id="73" name="Freeform: Shape 72">
              <a:extLst>
                <a:ext uri="{FF2B5EF4-FFF2-40B4-BE49-F238E27FC236}">
                  <a16:creationId xmlns:a16="http://schemas.microsoft.com/office/drawing/2014/main" id="{D513043A-A704-31B5-E4D4-D0DFCBA9067B}"/>
                </a:ext>
              </a:extLst>
            </p:cNvPr>
            <p:cNvSpPr/>
            <p:nvPr/>
          </p:nvSpPr>
          <p:spPr>
            <a:xfrm>
              <a:off x="11388067" y="7284651"/>
              <a:ext cx="254603" cy="661402"/>
            </a:xfrm>
            <a:custGeom>
              <a:avLst/>
              <a:gdLst>
                <a:gd name="connsiteX0" fmla="*/ 254603 w 254603"/>
                <a:gd name="connsiteY0" fmla="*/ 661403 h 661402"/>
                <a:gd name="connsiteX1" fmla="*/ 0 w 254603"/>
                <a:gd name="connsiteY1" fmla="*/ 0 h 661402"/>
              </a:gdLst>
              <a:ahLst/>
              <a:cxnLst>
                <a:cxn ang="0">
                  <a:pos x="connsiteX0" y="connsiteY0"/>
                </a:cxn>
                <a:cxn ang="0">
                  <a:pos x="connsiteX1" y="connsiteY1"/>
                </a:cxn>
              </a:cxnLst>
              <a:rect l="l" t="t" r="r" b="b"/>
              <a:pathLst>
                <a:path w="254603" h="661402">
                  <a:moveTo>
                    <a:pt x="254603" y="661403"/>
                  </a:moveTo>
                  <a:cubicBezTo>
                    <a:pt x="254603" y="661403"/>
                    <a:pt x="216233" y="182029"/>
                    <a:pt x="0" y="0"/>
                  </a:cubicBezTo>
                </a:path>
              </a:pathLst>
            </a:custGeom>
            <a:noFill/>
            <a:ln w="12700" cap="rnd">
              <a:solidFill>
                <a:schemeClr val="tx1"/>
              </a:solidFill>
              <a:prstDash val="solid"/>
              <a:round/>
            </a:ln>
          </p:spPr>
          <p:txBody>
            <a:bodyPr rtlCol="0" anchor="ctr"/>
            <a:lstStyle/>
            <a:p>
              <a:endParaRPr lang="en-IN"/>
            </a:p>
          </p:txBody>
        </p:sp>
      </p:grpSp>
      <p:pic>
        <p:nvPicPr>
          <p:cNvPr id="75" name="Graphic 74">
            <a:extLst>
              <a:ext uri="{FF2B5EF4-FFF2-40B4-BE49-F238E27FC236}">
                <a16:creationId xmlns:a16="http://schemas.microsoft.com/office/drawing/2014/main" id="{D39EC67C-8B78-7773-A4D5-FDCC892A3F5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39421" y="3180888"/>
            <a:ext cx="498764" cy="498764"/>
          </a:xfrm>
          <a:prstGeom prst="rect">
            <a:avLst/>
          </a:prstGeom>
        </p:spPr>
      </p:pic>
      <p:pic>
        <p:nvPicPr>
          <p:cNvPr id="77" name="Graphic 76">
            <a:extLst>
              <a:ext uri="{FF2B5EF4-FFF2-40B4-BE49-F238E27FC236}">
                <a16:creationId xmlns:a16="http://schemas.microsoft.com/office/drawing/2014/main" id="{0985744C-2EC0-8DF7-29E1-9E0EE6A06AA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82740" y="3255334"/>
            <a:ext cx="428931" cy="428931"/>
          </a:xfrm>
          <a:prstGeom prst="rect">
            <a:avLst/>
          </a:prstGeom>
        </p:spPr>
      </p:pic>
      <p:pic>
        <p:nvPicPr>
          <p:cNvPr id="79" name="Graphic 78">
            <a:extLst>
              <a:ext uri="{FF2B5EF4-FFF2-40B4-BE49-F238E27FC236}">
                <a16:creationId xmlns:a16="http://schemas.microsoft.com/office/drawing/2014/main" id="{A757408C-5C93-FC03-98EF-79A4B5A0186A}"/>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3157900" y="3205931"/>
            <a:ext cx="445005" cy="445005"/>
          </a:xfrm>
          <a:prstGeom prst="rect">
            <a:avLst/>
          </a:prstGeom>
        </p:spPr>
      </p:pic>
      <p:grpSp>
        <p:nvGrpSpPr>
          <p:cNvPr id="80" name="Group 79">
            <a:extLst>
              <a:ext uri="{FF2B5EF4-FFF2-40B4-BE49-F238E27FC236}">
                <a16:creationId xmlns:a16="http://schemas.microsoft.com/office/drawing/2014/main" id="{62A9069D-EC09-C962-04E9-7338DB801408}"/>
              </a:ext>
            </a:extLst>
          </p:cNvPr>
          <p:cNvGrpSpPr/>
          <p:nvPr/>
        </p:nvGrpSpPr>
        <p:grpSpPr>
          <a:xfrm>
            <a:off x="310187" y="2418472"/>
            <a:ext cx="8508375" cy="427066"/>
            <a:chOff x="310187" y="1009650"/>
            <a:chExt cx="8508375" cy="516750"/>
          </a:xfrm>
        </p:grpSpPr>
        <p:sp>
          <p:nvSpPr>
            <p:cNvPr id="81" name="Arrow: Pentagon 80">
              <a:extLst>
                <a:ext uri="{FF2B5EF4-FFF2-40B4-BE49-F238E27FC236}">
                  <a16:creationId xmlns:a16="http://schemas.microsoft.com/office/drawing/2014/main" id="{DC1E5552-648E-F516-8C30-13DCEC3BA79B}"/>
                </a:ext>
              </a:extLst>
            </p:cNvPr>
            <p:cNvSpPr/>
            <p:nvPr/>
          </p:nvSpPr>
          <p:spPr>
            <a:xfrm>
              <a:off x="5841389" y="1009650"/>
              <a:ext cx="2977173" cy="516750"/>
            </a:xfrm>
            <a:prstGeom prst="homePlate">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200" dirty="0">
                  <a:solidFill>
                    <a:schemeClr val="tx1"/>
                  </a:solidFill>
                  <a:latin typeface="Verdana" panose="020B0604030504040204" pitchFamily="34" charset="0"/>
                  <a:ea typeface="Verdana" panose="020B0604030504040204" pitchFamily="34" charset="0"/>
                  <a:cs typeface="Verdana" panose="020B0604030504040204" pitchFamily="34" charset="0"/>
                </a:rPr>
                <a:t>Cardiovascular diseases</a:t>
              </a:r>
            </a:p>
          </p:txBody>
        </p:sp>
        <p:grpSp>
          <p:nvGrpSpPr>
            <p:cNvPr id="82" name="Group 81">
              <a:extLst>
                <a:ext uri="{FF2B5EF4-FFF2-40B4-BE49-F238E27FC236}">
                  <a16:creationId xmlns:a16="http://schemas.microsoft.com/office/drawing/2014/main" id="{486D973A-54D4-E7FA-88C5-4B6C185212C4}"/>
                </a:ext>
              </a:extLst>
            </p:cNvPr>
            <p:cNvGrpSpPr/>
            <p:nvPr/>
          </p:nvGrpSpPr>
          <p:grpSpPr>
            <a:xfrm>
              <a:off x="3100248" y="1009650"/>
              <a:ext cx="2977173" cy="516750"/>
              <a:chOff x="3100248" y="1009650"/>
              <a:chExt cx="2977173" cy="516750"/>
            </a:xfrm>
          </p:grpSpPr>
          <p:sp>
            <p:nvSpPr>
              <p:cNvPr id="86" name="Arrow: Pentagon 85">
                <a:extLst>
                  <a:ext uri="{FF2B5EF4-FFF2-40B4-BE49-F238E27FC236}">
                    <a16:creationId xmlns:a16="http://schemas.microsoft.com/office/drawing/2014/main" id="{834630FC-9077-AB2A-AF42-34423266876C}"/>
                  </a:ext>
                </a:extLst>
              </p:cNvPr>
              <p:cNvSpPr/>
              <p:nvPr/>
            </p:nvSpPr>
            <p:spPr>
              <a:xfrm>
                <a:off x="3100248" y="1009650"/>
                <a:ext cx="2977173" cy="516750"/>
              </a:xfrm>
              <a:prstGeom prst="homePlate">
                <a:avLst>
                  <a:gd name="adj" fmla="val 15167"/>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200" b="1" dirty="0">
                    <a:solidFill>
                      <a:schemeClr val="tx1"/>
                    </a:solidFill>
                    <a:latin typeface="Verdana" panose="020B0604030504040204" pitchFamily="34" charset="0"/>
                    <a:ea typeface="Verdana" panose="020B0604030504040204" pitchFamily="34" charset="0"/>
                    <a:cs typeface="Verdana" panose="020B0604030504040204" pitchFamily="34" charset="0"/>
                  </a:rPr>
                  <a:t>MASLD/MASH</a:t>
                </a:r>
                <a:endParaRPr lang="pl-PL"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7" name="Freeform: Shape 86">
                <a:extLst>
                  <a:ext uri="{FF2B5EF4-FFF2-40B4-BE49-F238E27FC236}">
                    <a16:creationId xmlns:a16="http://schemas.microsoft.com/office/drawing/2014/main" id="{BC0F56A4-5C3D-BDAD-2021-E9503BFA5DCD}"/>
                  </a:ext>
                </a:extLst>
              </p:cNvPr>
              <p:cNvSpPr/>
              <p:nvPr/>
            </p:nvSpPr>
            <p:spPr>
              <a:xfrm>
                <a:off x="5664399" y="1055959"/>
                <a:ext cx="381949" cy="424133"/>
              </a:xfrm>
              <a:custGeom>
                <a:avLst/>
                <a:gdLst>
                  <a:gd name="connsiteX0" fmla="*/ 2869999 w 3106333"/>
                  <a:gd name="connsiteY0" fmla="*/ 0 h 516750"/>
                  <a:gd name="connsiteX1" fmla="*/ 2999159 w 3106333"/>
                  <a:gd name="connsiteY1" fmla="*/ 0 h 516750"/>
                  <a:gd name="connsiteX2" fmla="*/ 3106333 w 3106333"/>
                  <a:gd name="connsiteY2" fmla="*/ 258375 h 516750"/>
                  <a:gd name="connsiteX3" fmla="*/ 2999159 w 3106333"/>
                  <a:gd name="connsiteY3" fmla="*/ 516750 h 516750"/>
                  <a:gd name="connsiteX4" fmla="*/ 2869999 w 3106333"/>
                  <a:gd name="connsiteY4" fmla="*/ 516750 h 516750"/>
                  <a:gd name="connsiteX5" fmla="*/ 2977173 w 3106333"/>
                  <a:gd name="connsiteY5" fmla="*/ 258375 h 516750"/>
                  <a:gd name="connsiteX6" fmla="*/ 0 w 3106333"/>
                  <a:gd name="connsiteY6" fmla="*/ 0 h 516750"/>
                  <a:gd name="connsiteX7" fmla="*/ 610 w 3106333"/>
                  <a:gd name="connsiteY7" fmla="*/ 0 h 516750"/>
                  <a:gd name="connsiteX8" fmla="*/ 610 w 3106333"/>
                  <a:gd name="connsiteY8" fmla="*/ 516750 h 516750"/>
                  <a:gd name="connsiteX9" fmla="*/ 0 w 3106333"/>
                  <a:gd name="connsiteY9" fmla="*/ 516750 h 516750"/>
                  <a:gd name="connsiteX0" fmla="*/ 2869999 w 3106333"/>
                  <a:gd name="connsiteY0" fmla="*/ 0 h 516750"/>
                  <a:gd name="connsiteX1" fmla="*/ 2999159 w 3106333"/>
                  <a:gd name="connsiteY1" fmla="*/ 0 h 516750"/>
                  <a:gd name="connsiteX2" fmla="*/ 3106333 w 3106333"/>
                  <a:gd name="connsiteY2" fmla="*/ 258375 h 516750"/>
                  <a:gd name="connsiteX3" fmla="*/ 2999159 w 3106333"/>
                  <a:gd name="connsiteY3" fmla="*/ 516750 h 516750"/>
                  <a:gd name="connsiteX4" fmla="*/ 2869999 w 3106333"/>
                  <a:gd name="connsiteY4" fmla="*/ 516750 h 516750"/>
                  <a:gd name="connsiteX5" fmla="*/ 2977173 w 3106333"/>
                  <a:gd name="connsiteY5" fmla="*/ 258375 h 516750"/>
                  <a:gd name="connsiteX6" fmla="*/ 2869999 w 3106333"/>
                  <a:gd name="connsiteY6" fmla="*/ 0 h 516750"/>
                  <a:gd name="connsiteX7" fmla="*/ 0 w 3106333"/>
                  <a:gd name="connsiteY7" fmla="*/ 0 h 516750"/>
                  <a:gd name="connsiteX8" fmla="*/ 610 w 3106333"/>
                  <a:gd name="connsiteY8" fmla="*/ 0 h 516750"/>
                  <a:gd name="connsiteX9" fmla="*/ 610 w 3106333"/>
                  <a:gd name="connsiteY9" fmla="*/ 516750 h 516750"/>
                  <a:gd name="connsiteX10" fmla="*/ 0 w 3106333"/>
                  <a:gd name="connsiteY10" fmla="*/ 0 h 516750"/>
                  <a:gd name="connsiteX0" fmla="*/ 2869389 w 3105723"/>
                  <a:gd name="connsiteY0" fmla="*/ 0 h 516750"/>
                  <a:gd name="connsiteX1" fmla="*/ 2998549 w 3105723"/>
                  <a:gd name="connsiteY1" fmla="*/ 0 h 516750"/>
                  <a:gd name="connsiteX2" fmla="*/ 3105723 w 3105723"/>
                  <a:gd name="connsiteY2" fmla="*/ 258375 h 516750"/>
                  <a:gd name="connsiteX3" fmla="*/ 2998549 w 3105723"/>
                  <a:gd name="connsiteY3" fmla="*/ 516750 h 516750"/>
                  <a:gd name="connsiteX4" fmla="*/ 2869389 w 3105723"/>
                  <a:gd name="connsiteY4" fmla="*/ 516750 h 516750"/>
                  <a:gd name="connsiteX5" fmla="*/ 2976563 w 3105723"/>
                  <a:gd name="connsiteY5" fmla="*/ 258375 h 516750"/>
                  <a:gd name="connsiteX6" fmla="*/ 2869389 w 3105723"/>
                  <a:gd name="connsiteY6" fmla="*/ 0 h 516750"/>
                  <a:gd name="connsiteX7" fmla="*/ 0 w 3105723"/>
                  <a:gd name="connsiteY7" fmla="*/ 516750 h 516750"/>
                  <a:gd name="connsiteX8" fmla="*/ 0 w 3105723"/>
                  <a:gd name="connsiteY8" fmla="*/ 0 h 516750"/>
                  <a:gd name="connsiteX9" fmla="*/ 0 w 3105723"/>
                  <a:gd name="connsiteY9" fmla="*/ 516750 h 516750"/>
                  <a:gd name="connsiteX0" fmla="*/ 0 w 236334"/>
                  <a:gd name="connsiteY0" fmla="*/ 0 h 516750"/>
                  <a:gd name="connsiteX1" fmla="*/ 129160 w 236334"/>
                  <a:gd name="connsiteY1" fmla="*/ 0 h 516750"/>
                  <a:gd name="connsiteX2" fmla="*/ 236334 w 236334"/>
                  <a:gd name="connsiteY2" fmla="*/ 258375 h 516750"/>
                  <a:gd name="connsiteX3" fmla="*/ 129160 w 236334"/>
                  <a:gd name="connsiteY3" fmla="*/ 516750 h 516750"/>
                  <a:gd name="connsiteX4" fmla="*/ 0 w 236334"/>
                  <a:gd name="connsiteY4" fmla="*/ 516750 h 516750"/>
                  <a:gd name="connsiteX5" fmla="*/ 107174 w 236334"/>
                  <a:gd name="connsiteY5" fmla="*/ 258375 h 516750"/>
                  <a:gd name="connsiteX6" fmla="*/ 0 w 236334"/>
                  <a:gd name="connsiteY6" fmla="*/ 0 h 51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6334" h="516750">
                    <a:moveTo>
                      <a:pt x="0" y="0"/>
                    </a:moveTo>
                    <a:lnTo>
                      <a:pt x="129160" y="0"/>
                    </a:lnTo>
                    <a:lnTo>
                      <a:pt x="236334" y="258375"/>
                    </a:lnTo>
                    <a:lnTo>
                      <a:pt x="129160" y="516750"/>
                    </a:lnTo>
                    <a:lnTo>
                      <a:pt x="0" y="516750"/>
                    </a:lnTo>
                    <a:lnTo>
                      <a:pt x="107174" y="258375"/>
                    </a:lnTo>
                    <a:lnTo>
                      <a:pt x="0" y="0"/>
                    </a:lnTo>
                    <a:close/>
                  </a:path>
                </a:pathLst>
              </a:cu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dirty="0">
                  <a:solidFill>
                    <a:schemeClr val="bg1"/>
                  </a:solidFill>
                </a:endParaRPr>
              </a:p>
            </p:txBody>
          </p:sp>
        </p:grpSp>
        <p:grpSp>
          <p:nvGrpSpPr>
            <p:cNvPr id="83" name="Group 82">
              <a:extLst>
                <a:ext uri="{FF2B5EF4-FFF2-40B4-BE49-F238E27FC236}">
                  <a16:creationId xmlns:a16="http://schemas.microsoft.com/office/drawing/2014/main" id="{8F792E0F-3A50-A32B-4F39-C1601FDE4E54}"/>
                </a:ext>
              </a:extLst>
            </p:cNvPr>
            <p:cNvGrpSpPr/>
            <p:nvPr/>
          </p:nvGrpSpPr>
          <p:grpSpPr>
            <a:xfrm>
              <a:off x="310187" y="1009650"/>
              <a:ext cx="3283283" cy="516750"/>
              <a:chOff x="310187" y="1009650"/>
              <a:chExt cx="3283283" cy="516750"/>
            </a:xfrm>
          </p:grpSpPr>
          <p:sp>
            <p:nvSpPr>
              <p:cNvPr id="84" name="Arrow: Pentagon 83">
                <a:extLst>
                  <a:ext uri="{FF2B5EF4-FFF2-40B4-BE49-F238E27FC236}">
                    <a16:creationId xmlns:a16="http://schemas.microsoft.com/office/drawing/2014/main" id="{BC708D4D-19F1-A1E4-983C-93137FCF6DC0}"/>
                  </a:ext>
                </a:extLst>
              </p:cNvPr>
              <p:cNvSpPr/>
              <p:nvPr/>
            </p:nvSpPr>
            <p:spPr>
              <a:xfrm>
                <a:off x="310187" y="1009650"/>
                <a:ext cx="2977173" cy="516750"/>
              </a:xfrm>
              <a:prstGeom prst="homePlate">
                <a:avLst>
                  <a:gd name="adj" fmla="val 2074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200" dirty="0" err="1">
                    <a:solidFill>
                      <a:schemeClr val="tx1"/>
                    </a:solidFill>
                    <a:latin typeface="Verdana" panose="020B0604030504040204" pitchFamily="34" charset="0"/>
                    <a:ea typeface="Verdana" panose="020B0604030504040204" pitchFamily="34" charset="0"/>
                    <a:cs typeface="Verdana" panose="020B0604030504040204" pitchFamily="34" charset="0"/>
                  </a:rPr>
                  <a:t>Cardiom</a:t>
                </a:r>
                <a:r>
                  <a:rPr lang="pl-PL" sz="1200" dirty="0">
                    <a:solidFill>
                      <a:schemeClr val="tx1"/>
                    </a:solidFill>
                    <a:latin typeface="Verdana" panose="020B0604030504040204" pitchFamily="34" charset="0"/>
                    <a:ea typeface="Verdana" panose="020B0604030504040204" pitchFamily="34" charset="0"/>
                    <a:cs typeface="Verdana" panose="020B0604030504040204" pitchFamily="34" charset="0"/>
                  </a:rPr>
                  <a:t>etabolic</a:t>
                </a:r>
                <a:r>
                  <a:rPr lang="en-IN" sz="12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pl-PL" sz="1200" dirty="0">
                    <a:solidFill>
                      <a:schemeClr val="tx1"/>
                    </a:solidFill>
                    <a:latin typeface="Verdana" panose="020B0604030504040204" pitchFamily="34" charset="0"/>
                    <a:ea typeface="Verdana" panose="020B0604030504040204" pitchFamily="34" charset="0"/>
                    <a:cs typeface="Verdana" panose="020B0604030504040204" pitchFamily="34" charset="0"/>
                  </a:rPr>
                  <a:t>risk</a:t>
                </a:r>
                <a:r>
                  <a:rPr lang="en-IN" sz="12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pl-PL" sz="1200" dirty="0">
                    <a:solidFill>
                      <a:schemeClr val="tx1"/>
                    </a:solidFill>
                    <a:latin typeface="Verdana" panose="020B0604030504040204" pitchFamily="34" charset="0"/>
                    <a:ea typeface="Verdana" panose="020B0604030504040204" pitchFamily="34" charset="0"/>
                    <a:cs typeface="Verdana" panose="020B0604030504040204" pitchFamily="34" charset="0"/>
                  </a:rPr>
                  <a:t>factors </a:t>
                </a:r>
              </a:p>
            </p:txBody>
          </p:sp>
          <p:sp>
            <p:nvSpPr>
              <p:cNvPr id="85" name="Freeform: Shape 84">
                <a:extLst>
                  <a:ext uri="{FF2B5EF4-FFF2-40B4-BE49-F238E27FC236}">
                    <a16:creationId xmlns:a16="http://schemas.microsoft.com/office/drawing/2014/main" id="{DFD0508D-9C9E-0582-227D-0DBF97B77615}"/>
                  </a:ext>
                </a:extLst>
              </p:cNvPr>
              <p:cNvSpPr/>
              <p:nvPr/>
            </p:nvSpPr>
            <p:spPr>
              <a:xfrm>
                <a:off x="3211521" y="1048583"/>
                <a:ext cx="381949" cy="424133"/>
              </a:xfrm>
              <a:custGeom>
                <a:avLst/>
                <a:gdLst>
                  <a:gd name="connsiteX0" fmla="*/ 2869999 w 3106333"/>
                  <a:gd name="connsiteY0" fmla="*/ 0 h 516750"/>
                  <a:gd name="connsiteX1" fmla="*/ 2999159 w 3106333"/>
                  <a:gd name="connsiteY1" fmla="*/ 0 h 516750"/>
                  <a:gd name="connsiteX2" fmla="*/ 3106333 w 3106333"/>
                  <a:gd name="connsiteY2" fmla="*/ 258375 h 516750"/>
                  <a:gd name="connsiteX3" fmla="*/ 2999159 w 3106333"/>
                  <a:gd name="connsiteY3" fmla="*/ 516750 h 516750"/>
                  <a:gd name="connsiteX4" fmla="*/ 2869999 w 3106333"/>
                  <a:gd name="connsiteY4" fmla="*/ 516750 h 516750"/>
                  <a:gd name="connsiteX5" fmla="*/ 2977173 w 3106333"/>
                  <a:gd name="connsiteY5" fmla="*/ 258375 h 516750"/>
                  <a:gd name="connsiteX6" fmla="*/ 0 w 3106333"/>
                  <a:gd name="connsiteY6" fmla="*/ 0 h 516750"/>
                  <a:gd name="connsiteX7" fmla="*/ 610 w 3106333"/>
                  <a:gd name="connsiteY7" fmla="*/ 0 h 516750"/>
                  <a:gd name="connsiteX8" fmla="*/ 610 w 3106333"/>
                  <a:gd name="connsiteY8" fmla="*/ 516750 h 516750"/>
                  <a:gd name="connsiteX9" fmla="*/ 0 w 3106333"/>
                  <a:gd name="connsiteY9" fmla="*/ 516750 h 516750"/>
                  <a:gd name="connsiteX0" fmla="*/ 2869999 w 3106333"/>
                  <a:gd name="connsiteY0" fmla="*/ 0 h 516750"/>
                  <a:gd name="connsiteX1" fmla="*/ 2999159 w 3106333"/>
                  <a:gd name="connsiteY1" fmla="*/ 0 h 516750"/>
                  <a:gd name="connsiteX2" fmla="*/ 3106333 w 3106333"/>
                  <a:gd name="connsiteY2" fmla="*/ 258375 h 516750"/>
                  <a:gd name="connsiteX3" fmla="*/ 2999159 w 3106333"/>
                  <a:gd name="connsiteY3" fmla="*/ 516750 h 516750"/>
                  <a:gd name="connsiteX4" fmla="*/ 2869999 w 3106333"/>
                  <a:gd name="connsiteY4" fmla="*/ 516750 h 516750"/>
                  <a:gd name="connsiteX5" fmla="*/ 2977173 w 3106333"/>
                  <a:gd name="connsiteY5" fmla="*/ 258375 h 516750"/>
                  <a:gd name="connsiteX6" fmla="*/ 2869999 w 3106333"/>
                  <a:gd name="connsiteY6" fmla="*/ 0 h 516750"/>
                  <a:gd name="connsiteX7" fmla="*/ 0 w 3106333"/>
                  <a:gd name="connsiteY7" fmla="*/ 0 h 516750"/>
                  <a:gd name="connsiteX8" fmla="*/ 610 w 3106333"/>
                  <a:gd name="connsiteY8" fmla="*/ 0 h 516750"/>
                  <a:gd name="connsiteX9" fmla="*/ 610 w 3106333"/>
                  <a:gd name="connsiteY9" fmla="*/ 516750 h 516750"/>
                  <a:gd name="connsiteX10" fmla="*/ 0 w 3106333"/>
                  <a:gd name="connsiteY10" fmla="*/ 0 h 516750"/>
                  <a:gd name="connsiteX0" fmla="*/ 2869389 w 3105723"/>
                  <a:gd name="connsiteY0" fmla="*/ 0 h 516750"/>
                  <a:gd name="connsiteX1" fmla="*/ 2998549 w 3105723"/>
                  <a:gd name="connsiteY1" fmla="*/ 0 h 516750"/>
                  <a:gd name="connsiteX2" fmla="*/ 3105723 w 3105723"/>
                  <a:gd name="connsiteY2" fmla="*/ 258375 h 516750"/>
                  <a:gd name="connsiteX3" fmla="*/ 2998549 w 3105723"/>
                  <a:gd name="connsiteY3" fmla="*/ 516750 h 516750"/>
                  <a:gd name="connsiteX4" fmla="*/ 2869389 w 3105723"/>
                  <a:gd name="connsiteY4" fmla="*/ 516750 h 516750"/>
                  <a:gd name="connsiteX5" fmla="*/ 2976563 w 3105723"/>
                  <a:gd name="connsiteY5" fmla="*/ 258375 h 516750"/>
                  <a:gd name="connsiteX6" fmla="*/ 2869389 w 3105723"/>
                  <a:gd name="connsiteY6" fmla="*/ 0 h 516750"/>
                  <a:gd name="connsiteX7" fmla="*/ 0 w 3105723"/>
                  <a:gd name="connsiteY7" fmla="*/ 516750 h 516750"/>
                  <a:gd name="connsiteX8" fmla="*/ 0 w 3105723"/>
                  <a:gd name="connsiteY8" fmla="*/ 0 h 516750"/>
                  <a:gd name="connsiteX9" fmla="*/ 0 w 3105723"/>
                  <a:gd name="connsiteY9" fmla="*/ 516750 h 516750"/>
                  <a:gd name="connsiteX0" fmla="*/ 0 w 236334"/>
                  <a:gd name="connsiteY0" fmla="*/ 0 h 516750"/>
                  <a:gd name="connsiteX1" fmla="*/ 129160 w 236334"/>
                  <a:gd name="connsiteY1" fmla="*/ 0 h 516750"/>
                  <a:gd name="connsiteX2" fmla="*/ 236334 w 236334"/>
                  <a:gd name="connsiteY2" fmla="*/ 258375 h 516750"/>
                  <a:gd name="connsiteX3" fmla="*/ 129160 w 236334"/>
                  <a:gd name="connsiteY3" fmla="*/ 516750 h 516750"/>
                  <a:gd name="connsiteX4" fmla="*/ 0 w 236334"/>
                  <a:gd name="connsiteY4" fmla="*/ 516750 h 516750"/>
                  <a:gd name="connsiteX5" fmla="*/ 107174 w 236334"/>
                  <a:gd name="connsiteY5" fmla="*/ 258375 h 516750"/>
                  <a:gd name="connsiteX6" fmla="*/ 0 w 236334"/>
                  <a:gd name="connsiteY6" fmla="*/ 0 h 51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6334" h="516750">
                    <a:moveTo>
                      <a:pt x="0" y="0"/>
                    </a:moveTo>
                    <a:lnTo>
                      <a:pt x="129160" y="0"/>
                    </a:lnTo>
                    <a:lnTo>
                      <a:pt x="236334" y="258375"/>
                    </a:lnTo>
                    <a:lnTo>
                      <a:pt x="129160" y="516750"/>
                    </a:lnTo>
                    <a:lnTo>
                      <a:pt x="0" y="516750"/>
                    </a:lnTo>
                    <a:lnTo>
                      <a:pt x="107174" y="258375"/>
                    </a:lnTo>
                    <a:lnTo>
                      <a:pt x="0" y="0"/>
                    </a:lnTo>
                    <a:close/>
                  </a:path>
                </a:pathLst>
              </a:cu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dirty="0">
                  <a:solidFill>
                    <a:schemeClr val="bg1"/>
                  </a:solidFill>
                </a:endParaRPr>
              </a:p>
            </p:txBody>
          </p:sp>
        </p:grpSp>
      </p:grpSp>
      <p:pic>
        <p:nvPicPr>
          <p:cNvPr id="88" name="Graphic 87">
            <a:extLst>
              <a:ext uri="{FF2B5EF4-FFF2-40B4-BE49-F238E27FC236}">
                <a16:creationId xmlns:a16="http://schemas.microsoft.com/office/drawing/2014/main" id="{AD9482FB-38B5-1C7C-0F96-30DCB46E55C7}"/>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3970473" y="1172255"/>
            <a:ext cx="1203055" cy="1194501"/>
          </a:xfrm>
          <a:prstGeom prst="rect">
            <a:avLst/>
          </a:prstGeom>
        </p:spPr>
      </p:pic>
      <p:sp>
        <p:nvSpPr>
          <p:cNvPr id="37" name="pole tekstowe 2">
            <a:extLst>
              <a:ext uri="{FF2B5EF4-FFF2-40B4-BE49-F238E27FC236}">
                <a16:creationId xmlns:a16="http://schemas.microsoft.com/office/drawing/2014/main" id="{FAF3DC20-C39B-C3DB-65F8-50E473BD78EF}"/>
              </a:ext>
            </a:extLst>
          </p:cNvPr>
          <p:cNvSpPr txBox="1"/>
          <p:nvPr/>
        </p:nvSpPr>
        <p:spPr>
          <a:xfrm>
            <a:off x="4149610" y="1400174"/>
            <a:ext cx="844782" cy="738664"/>
          </a:xfrm>
          <a:prstGeom prst="rect">
            <a:avLst/>
          </a:prstGeom>
          <a:noFill/>
        </p:spPr>
        <p:txBody>
          <a:bodyPr wrap="none" lIns="0" tIns="0" rIns="0" bIns="0" rtlCol="0">
            <a:spAutoFit/>
          </a:bodyPr>
          <a:lstStyle/>
          <a:p>
            <a:pPr algn="ctr"/>
            <a:r>
              <a:rPr lang="pl-PL" sz="1200" b="1" dirty="0">
                <a:solidFill>
                  <a:schemeClr val="bg1"/>
                </a:solidFill>
                <a:latin typeface="Verdana" panose="020B0604030504040204" pitchFamily="34" charset="0"/>
                <a:ea typeface="Verdana" panose="020B0604030504040204" pitchFamily="34" charset="0"/>
              </a:rPr>
              <a:t>Adipose</a:t>
            </a:r>
            <a:endParaRPr lang="en-IN" sz="1200" b="1" dirty="0">
              <a:solidFill>
                <a:schemeClr val="bg1"/>
              </a:solidFill>
              <a:latin typeface="Verdana" panose="020B0604030504040204" pitchFamily="34" charset="0"/>
              <a:ea typeface="Verdana" panose="020B0604030504040204" pitchFamily="34" charset="0"/>
            </a:endParaRPr>
          </a:p>
          <a:p>
            <a:pPr algn="ctr"/>
            <a:r>
              <a:rPr lang="pl-PL" sz="1200" b="1" dirty="0">
                <a:solidFill>
                  <a:schemeClr val="bg1"/>
                </a:solidFill>
                <a:latin typeface="Verdana" panose="020B0604030504040204" pitchFamily="34" charset="0"/>
                <a:ea typeface="Verdana" panose="020B0604030504040204" pitchFamily="34" charset="0"/>
              </a:rPr>
              <a:t>tissue</a:t>
            </a:r>
          </a:p>
          <a:p>
            <a:pPr algn="ctr"/>
            <a:r>
              <a:rPr lang="pl-PL" sz="1200" b="1" dirty="0">
                <a:solidFill>
                  <a:schemeClr val="bg1"/>
                </a:solidFill>
                <a:latin typeface="Verdana" panose="020B0604030504040204" pitchFamily="34" charset="0"/>
                <a:ea typeface="Verdana" panose="020B0604030504040204" pitchFamily="34" charset="0"/>
              </a:rPr>
              <a:t>Intestinal</a:t>
            </a:r>
            <a:endParaRPr lang="en-IN" sz="1200" b="1" dirty="0">
              <a:solidFill>
                <a:schemeClr val="bg1"/>
              </a:solidFill>
              <a:latin typeface="Verdana" panose="020B0604030504040204" pitchFamily="34" charset="0"/>
              <a:ea typeface="Verdana" panose="020B0604030504040204" pitchFamily="34" charset="0"/>
            </a:endParaRPr>
          </a:p>
          <a:p>
            <a:pPr algn="ctr"/>
            <a:r>
              <a:rPr lang="pl-PL" sz="1200" b="1" dirty="0">
                <a:solidFill>
                  <a:schemeClr val="bg1"/>
                </a:solidFill>
                <a:latin typeface="Verdana" panose="020B0604030504040204" pitchFamily="34" charset="0"/>
                <a:ea typeface="Verdana" panose="020B0604030504040204" pitchFamily="34" charset="0"/>
              </a:rPr>
              <a:t>dysbiosis</a:t>
            </a:r>
          </a:p>
        </p:txBody>
      </p:sp>
      <p:cxnSp>
        <p:nvCxnSpPr>
          <p:cNvPr id="91" name="Connector: Elbow 90">
            <a:extLst>
              <a:ext uri="{FF2B5EF4-FFF2-40B4-BE49-F238E27FC236}">
                <a16:creationId xmlns:a16="http://schemas.microsoft.com/office/drawing/2014/main" id="{A91EFEC3-37F9-05CC-D033-F0BE5E356BAB}"/>
              </a:ext>
            </a:extLst>
          </p:cNvPr>
          <p:cNvCxnSpPr>
            <a:cxnSpLocks/>
          </p:cNvCxnSpPr>
          <p:nvPr/>
        </p:nvCxnSpPr>
        <p:spPr>
          <a:xfrm rot="5400000" flipH="1" flipV="1">
            <a:off x="4553031" y="-348312"/>
            <a:ext cx="12700" cy="5553889"/>
          </a:xfrm>
          <a:prstGeom prst="bentConnector3">
            <a:avLst>
              <a:gd name="adj1" fmla="val 10020472"/>
            </a:avLst>
          </a:prstGeom>
          <a:ln w="12700">
            <a:headEnd type="oval" w="sm" len="sm"/>
            <a:tailEnd type="triangle" w="lg" len="lg"/>
          </a:ln>
        </p:spPr>
        <p:style>
          <a:lnRef idx="1">
            <a:schemeClr val="accent1"/>
          </a:lnRef>
          <a:fillRef idx="0">
            <a:schemeClr val="accent1"/>
          </a:fillRef>
          <a:effectRef idx="0">
            <a:schemeClr val="accent1"/>
          </a:effectRef>
          <a:fontRef idx="minor">
            <a:schemeClr val="tx1"/>
          </a:fontRef>
        </p:style>
      </p:cxnSp>
      <p:pic>
        <p:nvPicPr>
          <p:cNvPr id="89" name="Graphic 88">
            <a:extLst>
              <a:ext uri="{FF2B5EF4-FFF2-40B4-BE49-F238E27FC236}">
                <a16:creationId xmlns:a16="http://schemas.microsoft.com/office/drawing/2014/main" id="{773B88E4-FB85-7555-72C4-33244E548145}"/>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4389499" y="970455"/>
            <a:ext cx="365005" cy="362410"/>
          </a:xfrm>
          <a:prstGeom prst="rect">
            <a:avLst/>
          </a:prstGeom>
        </p:spPr>
      </p:pic>
      <p:pic>
        <p:nvPicPr>
          <p:cNvPr id="36" name="Graphic 35" descr="Question Mark with solid fill">
            <a:extLst>
              <a:ext uri="{FF2B5EF4-FFF2-40B4-BE49-F238E27FC236}">
                <a16:creationId xmlns:a16="http://schemas.microsoft.com/office/drawing/2014/main" id="{C8F80D82-2F69-94D0-1688-AB9DB3F7BE4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4439647" y="1010903"/>
            <a:ext cx="262275" cy="262275"/>
          </a:xfrm>
          <a:prstGeom prst="rect">
            <a:avLst/>
          </a:prstGeom>
        </p:spPr>
      </p:pic>
    </p:spTree>
    <p:extLst>
      <p:ext uri="{BB962C8B-B14F-4D97-AF65-F5344CB8AC3E}">
        <p14:creationId xmlns:p14="http://schemas.microsoft.com/office/powerpoint/2010/main" val="409484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Rounded Corners 12">
            <a:extLst>
              <a:ext uri="{FF2B5EF4-FFF2-40B4-BE49-F238E27FC236}">
                <a16:creationId xmlns:a16="http://schemas.microsoft.com/office/drawing/2014/main" id="{E43370B5-3696-8E05-B397-C30DAB67E76A}"/>
              </a:ext>
            </a:extLst>
          </p:cNvPr>
          <p:cNvSpPr/>
          <p:nvPr/>
        </p:nvSpPr>
        <p:spPr>
          <a:xfrm>
            <a:off x="4788000" y="1009650"/>
            <a:ext cx="4030563" cy="1554480"/>
          </a:xfrm>
          <a:prstGeom prst="roundRect">
            <a:avLst>
              <a:gd name="adj" fmla="val 8352"/>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5" name="Rectangle: Rounded Corners 14">
            <a:extLst>
              <a:ext uri="{FF2B5EF4-FFF2-40B4-BE49-F238E27FC236}">
                <a16:creationId xmlns:a16="http://schemas.microsoft.com/office/drawing/2014/main" id="{2E358E82-01DA-325A-07F2-493A0F882E75}"/>
              </a:ext>
            </a:extLst>
          </p:cNvPr>
          <p:cNvSpPr/>
          <p:nvPr/>
        </p:nvSpPr>
        <p:spPr>
          <a:xfrm>
            <a:off x="4788000" y="2788919"/>
            <a:ext cx="4030563" cy="1554480"/>
          </a:xfrm>
          <a:prstGeom prst="roundRect">
            <a:avLst>
              <a:gd name="adj" fmla="val 8352"/>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 name="Title 2">
            <a:extLst>
              <a:ext uri="{FF2B5EF4-FFF2-40B4-BE49-F238E27FC236}">
                <a16:creationId xmlns:a16="http://schemas.microsoft.com/office/drawing/2014/main" id="{D7DE1F93-28DD-3CE0-3876-001B50667DBD}"/>
              </a:ext>
            </a:extLst>
          </p:cNvPr>
          <p:cNvSpPr>
            <a:spLocks noGrp="1"/>
          </p:cNvSpPr>
          <p:nvPr>
            <p:ph type="title"/>
          </p:nvPr>
        </p:nvSpPr>
        <p:spPr/>
        <p:txBody>
          <a:bodyPr/>
          <a:lstStyle/>
          <a:p>
            <a:r>
              <a:rPr lang="en-IN" sz="2400" dirty="0">
                <a:solidFill>
                  <a:srgbClr val="23004C"/>
                </a:solidFill>
                <a:latin typeface="Verdana" panose="020B0604030504040204" pitchFamily="34" charset="0"/>
                <a:ea typeface="Verdana" panose="020B0604030504040204" pitchFamily="34" charset="0"/>
                <a:cs typeface="Times New Roman" panose="02020603050405020304" pitchFamily="18" charset="0"/>
              </a:rPr>
              <a:t>Hepatic control of TG metabolism</a:t>
            </a:r>
            <a:endParaRPr lang="en-IN" sz="2400" dirty="0">
              <a:solidFill>
                <a:srgbClr val="23004C"/>
              </a:solidFill>
              <a:latin typeface="Verdana" panose="020B0604030504040204" pitchFamily="34" charset="0"/>
              <a:ea typeface="Verdana" panose="020B0604030504040204" pitchFamily="34" charset="0"/>
            </a:endParaRPr>
          </a:p>
        </p:txBody>
      </p:sp>
      <p:sp>
        <p:nvSpPr>
          <p:cNvPr id="470" name="Rectangle: Rounded Corners 469">
            <a:extLst>
              <a:ext uri="{FF2B5EF4-FFF2-40B4-BE49-F238E27FC236}">
                <a16:creationId xmlns:a16="http://schemas.microsoft.com/office/drawing/2014/main" id="{000D508D-494E-C270-2C91-8A73D35196B1}"/>
              </a:ext>
            </a:extLst>
          </p:cNvPr>
          <p:cNvSpPr/>
          <p:nvPr/>
        </p:nvSpPr>
        <p:spPr>
          <a:xfrm>
            <a:off x="331788" y="1009650"/>
            <a:ext cx="4326612" cy="3333749"/>
          </a:xfrm>
          <a:prstGeom prst="roundRect">
            <a:avLst>
              <a:gd name="adj" fmla="val 7056"/>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04" name="PoleTekstowe 11">
            <a:extLst>
              <a:ext uri="{FF2B5EF4-FFF2-40B4-BE49-F238E27FC236}">
                <a16:creationId xmlns:a16="http://schemas.microsoft.com/office/drawing/2014/main" id="{35056B16-1090-88E6-8CE4-00C7D0F02D21}"/>
              </a:ext>
            </a:extLst>
          </p:cNvPr>
          <p:cNvSpPr txBox="1"/>
          <p:nvPr/>
        </p:nvSpPr>
        <p:spPr>
          <a:xfrm>
            <a:off x="4803146" y="1651635"/>
            <a:ext cx="1164964" cy="276999"/>
          </a:xfrm>
          <a:prstGeom prst="rect">
            <a:avLst/>
          </a:prstGeom>
          <a:noFill/>
        </p:spPr>
        <p:txBody>
          <a:bodyPr wrap="square" lIns="0" tIns="0" rIns="0" bIns="0" rtlCol="0">
            <a:spAutoFit/>
          </a:bodyPr>
          <a:lstStyle>
            <a:defPPr>
              <a:defRPr lang="en-US"/>
            </a:defPPr>
            <a:lvl1pPr algn="ctr">
              <a:defRPr sz="1000">
                <a:latin typeface="Verdana" panose="020B0604030504040204" pitchFamily="34" charset="0"/>
                <a:ea typeface="Verdana" panose="020B0604030504040204" pitchFamily="34" charset="0"/>
              </a:defRPr>
            </a:lvl1pPr>
          </a:lstStyle>
          <a:p>
            <a:r>
              <a:rPr lang="pl-PL" sz="900" b="1" dirty="0"/>
              <a:t>Insulin</a:t>
            </a:r>
          </a:p>
          <a:p>
            <a:r>
              <a:rPr lang="pl-PL" sz="900" b="1" dirty="0"/>
              <a:t>(physiology)</a:t>
            </a:r>
          </a:p>
        </p:txBody>
      </p:sp>
      <p:grpSp>
        <p:nvGrpSpPr>
          <p:cNvPr id="305" name="Group 304">
            <a:extLst>
              <a:ext uri="{FF2B5EF4-FFF2-40B4-BE49-F238E27FC236}">
                <a16:creationId xmlns:a16="http://schemas.microsoft.com/office/drawing/2014/main" id="{0F45FD9C-551F-64B5-B873-1D0D83943099}"/>
              </a:ext>
            </a:extLst>
          </p:cNvPr>
          <p:cNvGrpSpPr/>
          <p:nvPr/>
        </p:nvGrpSpPr>
        <p:grpSpPr>
          <a:xfrm>
            <a:off x="6119778" y="1401544"/>
            <a:ext cx="505914" cy="770692"/>
            <a:chOff x="7276677" y="1171913"/>
            <a:chExt cx="667173" cy="1158103"/>
          </a:xfrm>
        </p:grpSpPr>
        <p:cxnSp>
          <p:nvCxnSpPr>
            <p:cNvPr id="308" name="Connector: Elbow 307">
              <a:extLst>
                <a:ext uri="{FF2B5EF4-FFF2-40B4-BE49-F238E27FC236}">
                  <a16:creationId xmlns:a16="http://schemas.microsoft.com/office/drawing/2014/main" id="{6EACAD04-9D9E-F5B4-2AEC-F47416F448F0}"/>
                </a:ext>
              </a:extLst>
            </p:cNvPr>
            <p:cNvCxnSpPr>
              <a:cxnSpLocks/>
            </p:cNvCxnSpPr>
            <p:nvPr/>
          </p:nvCxnSpPr>
          <p:spPr>
            <a:xfrm flipV="1">
              <a:off x="7284063" y="1171913"/>
              <a:ext cx="659787" cy="581130"/>
            </a:xfrm>
            <a:prstGeom prst="bentConnector3">
              <a:avLst>
                <a:gd name="adj1" fmla="val 24977"/>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9" name="Connector: Elbow 308">
              <a:extLst>
                <a:ext uri="{FF2B5EF4-FFF2-40B4-BE49-F238E27FC236}">
                  <a16:creationId xmlns:a16="http://schemas.microsoft.com/office/drawing/2014/main" id="{BCB7C454-69A9-4D18-DE85-D3F59845D87A}"/>
                </a:ext>
              </a:extLst>
            </p:cNvPr>
            <p:cNvCxnSpPr>
              <a:cxnSpLocks/>
            </p:cNvCxnSpPr>
            <p:nvPr/>
          </p:nvCxnSpPr>
          <p:spPr>
            <a:xfrm>
              <a:off x="7276677" y="1756690"/>
              <a:ext cx="662848" cy="573326"/>
            </a:xfrm>
            <a:prstGeom prst="bentConnector3">
              <a:avLst>
                <a:gd name="adj1" fmla="val 25796"/>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06" name="PoleTekstowe 6">
            <a:extLst>
              <a:ext uri="{FF2B5EF4-FFF2-40B4-BE49-F238E27FC236}">
                <a16:creationId xmlns:a16="http://schemas.microsoft.com/office/drawing/2014/main" id="{64A032BD-FE3C-8EF2-8984-A574C99EF439}"/>
              </a:ext>
            </a:extLst>
          </p:cNvPr>
          <p:cNvSpPr txBox="1"/>
          <p:nvPr/>
        </p:nvSpPr>
        <p:spPr>
          <a:xfrm>
            <a:off x="6713690" y="1262050"/>
            <a:ext cx="1256830" cy="276999"/>
          </a:xfrm>
          <a:prstGeom prst="rect">
            <a:avLst/>
          </a:prstGeom>
          <a:noFill/>
        </p:spPr>
        <p:txBody>
          <a:bodyPr wrap="square" lIns="0" tIns="0" rIns="0" bIns="0" rtlCol="0">
            <a:spAutoFit/>
          </a:bodyPr>
          <a:lstStyle/>
          <a:p>
            <a:r>
              <a:rPr lang="pl-PL" sz="900" b="1" dirty="0">
                <a:latin typeface="Verdana"/>
                <a:cs typeface="Verdana"/>
              </a:rPr>
              <a:t>Sup</a:t>
            </a:r>
            <a:r>
              <a:rPr lang="en-IN" sz="900" b="1" dirty="0">
                <a:latin typeface="Verdana"/>
                <a:cs typeface="Verdana"/>
              </a:rPr>
              <a:t>p</a:t>
            </a:r>
            <a:r>
              <a:rPr lang="pl-PL" sz="900" b="1" dirty="0">
                <a:latin typeface="Verdana"/>
                <a:cs typeface="Verdana"/>
              </a:rPr>
              <a:t>ression</a:t>
            </a:r>
            <a:r>
              <a:rPr lang="en-IN" sz="900" b="1" dirty="0">
                <a:latin typeface="Verdana"/>
                <a:cs typeface="Verdana"/>
              </a:rPr>
              <a:t> of</a:t>
            </a:r>
            <a:endParaRPr lang="pl-PL" sz="900" b="1" dirty="0">
              <a:latin typeface="Verdana"/>
              <a:cs typeface="Verdana"/>
            </a:endParaRPr>
          </a:p>
          <a:p>
            <a:r>
              <a:rPr lang="pl-PL" sz="900" b="1" dirty="0">
                <a:latin typeface="Verdana"/>
                <a:cs typeface="Verdana"/>
              </a:rPr>
              <a:t>gluconeogenesis</a:t>
            </a:r>
          </a:p>
        </p:txBody>
      </p:sp>
      <p:sp>
        <p:nvSpPr>
          <p:cNvPr id="307" name="PoleTekstowe 6">
            <a:extLst>
              <a:ext uri="{FF2B5EF4-FFF2-40B4-BE49-F238E27FC236}">
                <a16:creationId xmlns:a16="http://schemas.microsoft.com/office/drawing/2014/main" id="{70681CD7-9102-8C3D-856A-6AA290C34492}"/>
              </a:ext>
            </a:extLst>
          </p:cNvPr>
          <p:cNvSpPr txBox="1"/>
          <p:nvPr/>
        </p:nvSpPr>
        <p:spPr>
          <a:xfrm>
            <a:off x="6713690" y="2008300"/>
            <a:ext cx="1371910" cy="276999"/>
          </a:xfrm>
          <a:prstGeom prst="rect">
            <a:avLst/>
          </a:prstGeom>
          <a:noFill/>
        </p:spPr>
        <p:txBody>
          <a:bodyPr wrap="square" lIns="0" tIns="0" rIns="0" bIns="0" rtlCol="0">
            <a:spAutoFit/>
          </a:bodyPr>
          <a:lstStyle/>
          <a:p>
            <a:r>
              <a:rPr lang="pl-PL" sz="900" b="1" dirty="0">
                <a:latin typeface="Verdana"/>
                <a:cs typeface="Verdana"/>
              </a:rPr>
              <a:t>Promotion </a:t>
            </a:r>
          </a:p>
          <a:p>
            <a:r>
              <a:rPr lang="pl-PL" sz="900" b="1" dirty="0">
                <a:latin typeface="Verdana"/>
                <a:cs typeface="Verdana"/>
              </a:rPr>
              <a:t>of lipogenesis</a:t>
            </a:r>
          </a:p>
        </p:txBody>
      </p:sp>
      <p:sp>
        <p:nvSpPr>
          <p:cNvPr id="311" name="PoleTekstowe 11">
            <a:extLst>
              <a:ext uri="{FF2B5EF4-FFF2-40B4-BE49-F238E27FC236}">
                <a16:creationId xmlns:a16="http://schemas.microsoft.com/office/drawing/2014/main" id="{79E3377B-D23C-2333-E337-806A5FD77EE7}"/>
              </a:ext>
            </a:extLst>
          </p:cNvPr>
          <p:cNvSpPr txBox="1"/>
          <p:nvPr/>
        </p:nvSpPr>
        <p:spPr>
          <a:xfrm>
            <a:off x="4803146" y="3353960"/>
            <a:ext cx="1396054" cy="415498"/>
          </a:xfrm>
          <a:prstGeom prst="rect">
            <a:avLst/>
          </a:prstGeom>
          <a:noFill/>
        </p:spPr>
        <p:txBody>
          <a:bodyPr wrap="square" lIns="0" tIns="0" rIns="0" bIns="0" rtlCol="0">
            <a:spAutoFit/>
          </a:bodyPr>
          <a:lstStyle/>
          <a:p>
            <a:pPr algn="ctr"/>
            <a:r>
              <a:rPr lang="pl-PL" sz="900" b="1" dirty="0">
                <a:latin typeface="Verdana" panose="020B0604030504040204" pitchFamily="34" charset="0"/>
                <a:ea typeface="Verdana" panose="020B0604030504040204" pitchFamily="34" charset="0"/>
              </a:rPr>
              <a:t>MASLD Hyperinsulinemia</a:t>
            </a:r>
            <a:endParaRPr lang="en-IN" sz="900" b="1" dirty="0">
              <a:latin typeface="Verdana" panose="020B0604030504040204" pitchFamily="34" charset="0"/>
              <a:ea typeface="Verdana" panose="020B0604030504040204" pitchFamily="34" charset="0"/>
            </a:endParaRPr>
          </a:p>
          <a:p>
            <a:pPr algn="ctr"/>
            <a:r>
              <a:rPr lang="pl-PL" sz="900" b="1" dirty="0">
                <a:latin typeface="Verdana" panose="020B0604030504040204" pitchFamily="34" charset="0"/>
                <a:ea typeface="Verdana" panose="020B0604030504040204" pitchFamily="34" charset="0"/>
              </a:rPr>
              <a:t>(IRS)</a:t>
            </a:r>
          </a:p>
        </p:txBody>
      </p:sp>
      <p:sp>
        <p:nvSpPr>
          <p:cNvPr id="313" name="PoleTekstowe 6">
            <a:extLst>
              <a:ext uri="{FF2B5EF4-FFF2-40B4-BE49-F238E27FC236}">
                <a16:creationId xmlns:a16="http://schemas.microsoft.com/office/drawing/2014/main" id="{9F28A32B-AD06-C49D-3118-DDF229A388AF}"/>
              </a:ext>
            </a:extLst>
          </p:cNvPr>
          <p:cNvSpPr txBox="1"/>
          <p:nvPr/>
        </p:nvSpPr>
        <p:spPr>
          <a:xfrm>
            <a:off x="6713690" y="2970246"/>
            <a:ext cx="2020282" cy="415498"/>
          </a:xfrm>
          <a:prstGeom prst="rect">
            <a:avLst/>
          </a:prstGeom>
          <a:noFill/>
        </p:spPr>
        <p:txBody>
          <a:bodyPr wrap="square" lIns="0" tIns="0" rIns="0" bIns="0" rtlCol="0">
            <a:spAutoFit/>
          </a:bodyPr>
          <a:lstStyle/>
          <a:p>
            <a:r>
              <a:rPr lang="en-IN" sz="900" b="1" dirty="0">
                <a:latin typeface="Verdana"/>
                <a:cs typeface="Verdana"/>
              </a:rPr>
              <a:t>Inefficient suppression of gluconeogenesis (increased glucose production)</a:t>
            </a:r>
          </a:p>
        </p:txBody>
      </p:sp>
      <p:sp>
        <p:nvSpPr>
          <p:cNvPr id="314" name="PoleTekstowe 6">
            <a:extLst>
              <a:ext uri="{FF2B5EF4-FFF2-40B4-BE49-F238E27FC236}">
                <a16:creationId xmlns:a16="http://schemas.microsoft.com/office/drawing/2014/main" id="{C2A4A52D-6AA8-5BEC-DC2E-FB1033B99A68}"/>
              </a:ext>
            </a:extLst>
          </p:cNvPr>
          <p:cNvSpPr txBox="1"/>
          <p:nvPr/>
        </p:nvSpPr>
        <p:spPr>
          <a:xfrm>
            <a:off x="6713690" y="3800700"/>
            <a:ext cx="1803622" cy="276999"/>
          </a:xfrm>
          <a:prstGeom prst="rect">
            <a:avLst/>
          </a:prstGeom>
          <a:noFill/>
        </p:spPr>
        <p:txBody>
          <a:bodyPr wrap="square" lIns="0" tIns="0" rIns="0" bIns="0" rtlCol="0">
            <a:spAutoFit/>
          </a:bodyPr>
          <a:lstStyle/>
          <a:p>
            <a:r>
              <a:rPr lang="pl-PL" sz="900" b="1" dirty="0" err="1">
                <a:latin typeface="Verdana"/>
                <a:cs typeface="Verdana"/>
              </a:rPr>
              <a:t>Preserved</a:t>
            </a:r>
            <a:r>
              <a:rPr lang="pl-PL" sz="900" b="1" dirty="0">
                <a:latin typeface="Verdana"/>
                <a:cs typeface="Verdana"/>
              </a:rPr>
              <a:t> </a:t>
            </a:r>
            <a:r>
              <a:rPr lang="pl-PL" sz="900" b="1" dirty="0" err="1">
                <a:latin typeface="Verdana"/>
                <a:cs typeface="Verdana"/>
              </a:rPr>
              <a:t>promotion</a:t>
            </a:r>
            <a:r>
              <a:rPr lang="pl-PL" sz="900" b="1" dirty="0">
                <a:latin typeface="Verdana"/>
                <a:cs typeface="Verdana"/>
              </a:rPr>
              <a:t> </a:t>
            </a:r>
          </a:p>
          <a:p>
            <a:r>
              <a:rPr lang="pl-PL" sz="900" b="1" dirty="0">
                <a:latin typeface="Verdana"/>
                <a:cs typeface="Verdana"/>
              </a:rPr>
              <a:t>of lipogenesis</a:t>
            </a:r>
          </a:p>
        </p:txBody>
      </p:sp>
      <p:grpSp>
        <p:nvGrpSpPr>
          <p:cNvPr id="469" name="Group 468">
            <a:extLst>
              <a:ext uri="{FF2B5EF4-FFF2-40B4-BE49-F238E27FC236}">
                <a16:creationId xmlns:a16="http://schemas.microsoft.com/office/drawing/2014/main" id="{4189DED7-12E5-3414-F365-EF48DE5682FA}"/>
              </a:ext>
            </a:extLst>
          </p:cNvPr>
          <p:cNvGrpSpPr/>
          <p:nvPr/>
        </p:nvGrpSpPr>
        <p:grpSpPr>
          <a:xfrm>
            <a:off x="476649" y="1064974"/>
            <a:ext cx="3959342" cy="3382095"/>
            <a:chOff x="508837" y="644764"/>
            <a:chExt cx="4681272" cy="4430733"/>
          </a:xfrm>
        </p:grpSpPr>
        <p:pic>
          <p:nvPicPr>
            <p:cNvPr id="137" name="Picture 136" descr="A liver with a black background&#10;&#10;Description automatically generated">
              <a:extLst>
                <a:ext uri="{FF2B5EF4-FFF2-40B4-BE49-F238E27FC236}">
                  <a16:creationId xmlns:a16="http://schemas.microsoft.com/office/drawing/2014/main" id="{A224FB55-1633-600F-F3F4-773E168F59BC}"/>
                </a:ext>
              </a:extLst>
            </p:cNvPr>
            <p:cNvPicPr>
              <a:picLocks noChangeAspect="1"/>
            </p:cNvPicPr>
            <p:nvPr/>
          </p:nvPicPr>
          <p:blipFill>
            <a:blip r:embed="rId3">
              <a:extLst>
                <a:ext uri="{BEBA8EAE-BF5A-486C-A8C5-ECC9F3942E4B}">
                  <a14:imgProps xmlns:a14="http://schemas.microsoft.com/office/drawing/2010/main">
                    <a14:imgLayer r:embed="rId4">
                      <a14:imgEffect>
                        <a14:colorTemperature colorTemp="8800"/>
                      </a14:imgEffect>
                      <a14:imgEffect>
                        <a14:saturation sat="200000"/>
                      </a14:imgEffect>
                    </a14:imgLayer>
                  </a14:imgProps>
                </a:ext>
                <a:ext uri="{28A0092B-C50C-407E-A947-70E740481C1C}">
                  <a14:useLocalDpi xmlns:a14="http://schemas.microsoft.com/office/drawing/2010/main" val="0"/>
                </a:ext>
              </a:extLst>
            </a:blip>
            <a:stretch>
              <a:fillRect/>
            </a:stretch>
          </p:blipFill>
          <p:spPr>
            <a:xfrm>
              <a:off x="2093506" y="2920636"/>
              <a:ext cx="2389594" cy="2154861"/>
            </a:xfrm>
            <a:prstGeom prst="rect">
              <a:avLst/>
            </a:prstGeom>
          </p:spPr>
        </p:pic>
        <p:grpSp>
          <p:nvGrpSpPr>
            <p:cNvPr id="468" name="Group 467">
              <a:extLst>
                <a:ext uri="{FF2B5EF4-FFF2-40B4-BE49-F238E27FC236}">
                  <a16:creationId xmlns:a16="http://schemas.microsoft.com/office/drawing/2014/main" id="{C9CA2C4F-64B5-8BE7-6D6D-1971DAD32E62}"/>
                </a:ext>
              </a:extLst>
            </p:cNvPr>
            <p:cNvGrpSpPr/>
            <p:nvPr/>
          </p:nvGrpSpPr>
          <p:grpSpPr>
            <a:xfrm>
              <a:off x="508837" y="644764"/>
              <a:ext cx="4681272" cy="3892680"/>
              <a:chOff x="508837" y="644764"/>
              <a:chExt cx="4681272" cy="3892680"/>
            </a:xfrm>
          </p:grpSpPr>
          <p:cxnSp>
            <p:nvCxnSpPr>
              <p:cNvPr id="139" name="Connector: Curved 138">
                <a:extLst>
                  <a:ext uri="{FF2B5EF4-FFF2-40B4-BE49-F238E27FC236}">
                    <a16:creationId xmlns:a16="http://schemas.microsoft.com/office/drawing/2014/main" id="{E1F5D265-ECD3-7256-D20C-526C7FF19CE0}"/>
                  </a:ext>
                </a:extLst>
              </p:cNvPr>
              <p:cNvCxnSpPr>
                <a:cxnSpLocks/>
              </p:cNvCxnSpPr>
              <p:nvPr/>
            </p:nvCxnSpPr>
            <p:spPr>
              <a:xfrm rot="165092" flipH="1">
                <a:off x="3347398" y="1880500"/>
                <a:ext cx="6913" cy="1122818"/>
              </a:xfrm>
              <a:prstGeom prst="curvedConnector3">
                <a:avLst>
                  <a:gd name="adj1" fmla="val -10432129"/>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Connector: Curved 139">
                <a:extLst>
                  <a:ext uri="{FF2B5EF4-FFF2-40B4-BE49-F238E27FC236}">
                    <a16:creationId xmlns:a16="http://schemas.microsoft.com/office/drawing/2014/main" id="{2FCDFF89-77DE-72F8-5AFB-D63440C8D4AB}"/>
                  </a:ext>
                </a:extLst>
              </p:cNvPr>
              <p:cNvCxnSpPr>
                <a:cxnSpLocks/>
              </p:cNvCxnSpPr>
              <p:nvPr/>
            </p:nvCxnSpPr>
            <p:spPr>
              <a:xfrm rot="10965092" flipV="1">
                <a:off x="3133186" y="1874150"/>
                <a:ext cx="6913" cy="1122818"/>
              </a:xfrm>
              <a:prstGeom prst="curvedConnector3">
                <a:avLst>
                  <a:gd name="adj1" fmla="val 10611984"/>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56" name="Picture 155" descr="A black background with a black square&#10;&#10;Description automatically generated with medium confidence">
                <a:extLst>
                  <a:ext uri="{FF2B5EF4-FFF2-40B4-BE49-F238E27FC236}">
                    <a16:creationId xmlns:a16="http://schemas.microsoft.com/office/drawing/2014/main" id="{3C738AD8-3560-047C-827B-B91DC1313AB2}"/>
                  </a:ext>
                </a:extLst>
              </p:cNvPr>
              <p:cNvPicPr>
                <a:picLocks noChangeAspect="1"/>
              </p:cNvPicPr>
              <p:nvPr/>
            </p:nvPicPr>
            <p:blipFill>
              <a:blip r:embed="rId5">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7728784">
                <a:off x="3814858" y="1897999"/>
                <a:ext cx="734019" cy="819873"/>
              </a:xfrm>
              <a:prstGeom prst="rect">
                <a:avLst/>
              </a:prstGeom>
            </p:spPr>
          </p:pic>
          <p:pic>
            <p:nvPicPr>
              <p:cNvPr id="157" name="Picture 156" descr="A black background with a black square&#10;&#10;Description automatically generated with medium confidence">
                <a:extLst>
                  <a:ext uri="{FF2B5EF4-FFF2-40B4-BE49-F238E27FC236}">
                    <a16:creationId xmlns:a16="http://schemas.microsoft.com/office/drawing/2014/main" id="{AF336963-DE2F-DF94-7837-380D6A030696}"/>
                  </a:ext>
                </a:extLst>
              </p:cNvPr>
              <p:cNvPicPr>
                <a:picLocks noChangeAspect="1"/>
              </p:cNvPicPr>
              <p:nvPr/>
            </p:nvPicPr>
            <p:blipFill>
              <a:blip r:embed="rId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631668" y="1987793"/>
                <a:ext cx="889575" cy="796421"/>
              </a:xfrm>
              <a:prstGeom prst="rect">
                <a:avLst/>
              </a:prstGeom>
            </p:spPr>
          </p:pic>
          <p:sp>
            <p:nvSpPr>
              <p:cNvPr id="161" name="TextBox 160">
                <a:extLst>
                  <a:ext uri="{FF2B5EF4-FFF2-40B4-BE49-F238E27FC236}">
                    <a16:creationId xmlns:a16="http://schemas.microsoft.com/office/drawing/2014/main" id="{0AABD35F-268B-256D-A838-84703CDAF5A4}"/>
                  </a:ext>
                </a:extLst>
              </p:cNvPr>
              <p:cNvSpPr txBox="1"/>
              <p:nvPr/>
            </p:nvSpPr>
            <p:spPr>
              <a:xfrm>
                <a:off x="2739701" y="2249764"/>
                <a:ext cx="1001875" cy="362884"/>
              </a:xfrm>
              <a:prstGeom prst="rect">
                <a:avLst/>
              </a:prstGeom>
              <a:noFill/>
            </p:spPr>
            <p:txBody>
              <a:bodyPr wrap="square" lIns="0" tIns="0" rIns="0" bIns="0" rtlCol="0">
                <a:spAutoFit/>
              </a:bodyPr>
              <a:lstStyle/>
              <a:p>
                <a:pPr algn="ctr"/>
                <a:r>
                  <a:rPr lang="en-IN" sz="900" b="1" i="1" dirty="0">
                    <a:latin typeface="Verdana" panose="020B0604030504040204" pitchFamily="34" charset="0"/>
                    <a:ea typeface="Verdana" panose="020B0604030504040204" pitchFamily="34" charset="0"/>
                  </a:rPr>
                  <a:t>Chylomicron remnant</a:t>
                </a:r>
              </a:p>
            </p:txBody>
          </p:sp>
          <p:grpSp>
            <p:nvGrpSpPr>
              <p:cNvPr id="334" name="Group 333">
                <a:extLst>
                  <a:ext uri="{FF2B5EF4-FFF2-40B4-BE49-F238E27FC236}">
                    <a16:creationId xmlns:a16="http://schemas.microsoft.com/office/drawing/2014/main" id="{87F7AFD9-9583-7E85-D03A-E50F466915DA}"/>
                  </a:ext>
                </a:extLst>
              </p:cNvPr>
              <p:cNvGrpSpPr/>
              <p:nvPr/>
            </p:nvGrpSpPr>
            <p:grpSpPr>
              <a:xfrm>
                <a:off x="3112542" y="2881272"/>
                <a:ext cx="214188" cy="194482"/>
                <a:chOff x="4344969" y="2373942"/>
                <a:chExt cx="227601" cy="230832"/>
              </a:xfrm>
            </p:grpSpPr>
            <p:sp>
              <p:nvSpPr>
                <p:cNvPr id="335" name="Flowchart: Connector 334">
                  <a:extLst>
                    <a:ext uri="{FF2B5EF4-FFF2-40B4-BE49-F238E27FC236}">
                      <a16:creationId xmlns:a16="http://schemas.microsoft.com/office/drawing/2014/main" id="{19ABFC82-9ADD-79C1-D5EF-3BCA104C6A49}"/>
                    </a:ext>
                  </a:extLst>
                </p:cNvPr>
                <p:cNvSpPr/>
                <p:nvPr/>
              </p:nvSpPr>
              <p:spPr>
                <a:xfrm>
                  <a:off x="4344969" y="2373942"/>
                  <a:ext cx="227601" cy="230832"/>
                </a:xfrm>
                <a:prstGeom prst="flowChartConnector">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endParaRPr lang="en-IN" sz="700" b="1" dirty="0">
                    <a:solidFill>
                      <a:schemeClr val="tx1"/>
                    </a:solidFill>
                    <a:latin typeface="Verdana" panose="020B0604030504040204" pitchFamily="34" charset="0"/>
                    <a:ea typeface="Verdana" panose="020B0604030504040204" pitchFamily="34" charset="0"/>
                  </a:endParaRPr>
                </a:p>
              </p:txBody>
            </p:sp>
            <p:sp>
              <p:nvSpPr>
                <p:cNvPr id="336" name="TextBox 335">
                  <a:extLst>
                    <a:ext uri="{FF2B5EF4-FFF2-40B4-BE49-F238E27FC236}">
                      <a16:creationId xmlns:a16="http://schemas.microsoft.com/office/drawing/2014/main" id="{20ED55E5-BB01-6B0F-06B3-80756B055650}"/>
                    </a:ext>
                  </a:extLst>
                </p:cNvPr>
                <p:cNvSpPr txBox="1"/>
                <p:nvPr/>
              </p:nvSpPr>
              <p:spPr>
                <a:xfrm>
                  <a:off x="4348151" y="2405794"/>
                  <a:ext cx="222576" cy="167499"/>
                </a:xfrm>
                <a:prstGeom prst="rect">
                  <a:avLst/>
                </a:prstGeom>
                <a:noFill/>
              </p:spPr>
              <p:txBody>
                <a:bodyPr wrap="square" lIns="0" tIns="0" rIns="0" bIns="0" rtlCol="0">
                  <a:spAutoFit/>
                </a:bodyPr>
                <a:lstStyle/>
                <a:p>
                  <a:pPr algn="ctr"/>
                  <a:r>
                    <a:rPr lang="en-IN" sz="700" b="1" dirty="0">
                      <a:latin typeface="Verdana" panose="020B0604030504040204" pitchFamily="34" charset="0"/>
                      <a:ea typeface="Verdana" panose="020B0604030504040204" pitchFamily="34" charset="0"/>
                    </a:rPr>
                    <a:t>TG</a:t>
                  </a:r>
                </a:p>
              </p:txBody>
            </p:sp>
          </p:grpSp>
          <p:grpSp>
            <p:nvGrpSpPr>
              <p:cNvPr id="337" name="Group 336">
                <a:extLst>
                  <a:ext uri="{FF2B5EF4-FFF2-40B4-BE49-F238E27FC236}">
                    <a16:creationId xmlns:a16="http://schemas.microsoft.com/office/drawing/2014/main" id="{6A90E0A8-CA79-8AAF-F322-FD333BB90080}"/>
                  </a:ext>
                </a:extLst>
              </p:cNvPr>
              <p:cNvGrpSpPr/>
              <p:nvPr/>
            </p:nvGrpSpPr>
            <p:grpSpPr>
              <a:xfrm>
                <a:off x="3090125" y="1772126"/>
                <a:ext cx="345419" cy="194482"/>
                <a:chOff x="4280639" y="2373942"/>
                <a:chExt cx="367048" cy="230832"/>
              </a:xfrm>
            </p:grpSpPr>
            <p:sp>
              <p:nvSpPr>
                <p:cNvPr id="338" name="Flowchart: Connector 337">
                  <a:extLst>
                    <a:ext uri="{FF2B5EF4-FFF2-40B4-BE49-F238E27FC236}">
                      <a16:creationId xmlns:a16="http://schemas.microsoft.com/office/drawing/2014/main" id="{A390E0C6-FE42-7B60-C8C1-E9FC674FB449}"/>
                    </a:ext>
                  </a:extLst>
                </p:cNvPr>
                <p:cNvSpPr/>
                <p:nvPr/>
              </p:nvSpPr>
              <p:spPr>
                <a:xfrm>
                  <a:off x="4344969" y="2373942"/>
                  <a:ext cx="227601" cy="230832"/>
                </a:xfrm>
                <a:prstGeom prst="flowChartConnector">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endParaRPr lang="en-IN" sz="700" b="1" dirty="0">
                    <a:solidFill>
                      <a:schemeClr val="tx1"/>
                    </a:solidFill>
                    <a:latin typeface="Verdana" panose="020B0604030504040204" pitchFamily="34" charset="0"/>
                    <a:ea typeface="Verdana" panose="020B0604030504040204" pitchFamily="34" charset="0"/>
                  </a:endParaRPr>
                </a:p>
              </p:txBody>
            </p:sp>
            <p:sp>
              <p:nvSpPr>
                <p:cNvPr id="339" name="TextBox 338">
                  <a:extLst>
                    <a:ext uri="{FF2B5EF4-FFF2-40B4-BE49-F238E27FC236}">
                      <a16:creationId xmlns:a16="http://schemas.microsoft.com/office/drawing/2014/main" id="{1E05F174-B45F-8CC6-FFB6-EE105E785BCA}"/>
                    </a:ext>
                  </a:extLst>
                </p:cNvPr>
                <p:cNvSpPr txBox="1"/>
                <p:nvPr/>
              </p:nvSpPr>
              <p:spPr>
                <a:xfrm>
                  <a:off x="4280639" y="2400858"/>
                  <a:ext cx="367048" cy="167499"/>
                </a:xfrm>
                <a:prstGeom prst="rect">
                  <a:avLst/>
                </a:prstGeom>
                <a:noFill/>
              </p:spPr>
              <p:txBody>
                <a:bodyPr wrap="square" lIns="0" tIns="0" rIns="0" bIns="0" rtlCol="0">
                  <a:spAutoFit/>
                </a:bodyPr>
                <a:lstStyle/>
                <a:p>
                  <a:pPr algn="ctr"/>
                  <a:r>
                    <a:rPr lang="en-IN" sz="700" b="1" dirty="0">
                      <a:latin typeface="Verdana" panose="020B0604030504040204" pitchFamily="34" charset="0"/>
                      <a:ea typeface="Verdana" panose="020B0604030504040204" pitchFamily="34" charset="0"/>
                    </a:rPr>
                    <a:t>TG</a:t>
                  </a:r>
                </a:p>
              </p:txBody>
            </p:sp>
          </p:grpSp>
          <p:pic>
            <p:nvPicPr>
              <p:cNvPr id="340" name="Picture 339" descr="A black background with a black square&#10;&#10;Description automatically generated with medium confidence">
                <a:extLst>
                  <a:ext uri="{FF2B5EF4-FFF2-40B4-BE49-F238E27FC236}">
                    <a16:creationId xmlns:a16="http://schemas.microsoft.com/office/drawing/2014/main" id="{E93D0990-CD3A-F00C-82A7-2EF0BD6BE2A7}"/>
                  </a:ext>
                </a:extLst>
              </p:cNvPr>
              <p:cNvPicPr>
                <a:picLocks noChangeAspect="1"/>
              </p:cNvPicPr>
              <p:nvPr/>
            </p:nvPicPr>
            <p:blipFill>
              <a:blip r:embed="rId7">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584450" y="644764"/>
                <a:ext cx="1250950" cy="983836"/>
              </a:xfrm>
              <a:prstGeom prst="rect">
                <a:avLst/>
              </a:prstGeom>
            </p:spPr>
          </p:pic>
          <p:cxnSp>
            <p:nvCxnSpPr>
              <p:cNvPr id="342" name="Connector: Curved 341">
                <a:extLst>
                  <a:ext uri="{FF2B5EF4-FFF2-40B4-BE49-F238E27FC236}">
                    <a16:creationId xmlns:a16="http://schemas.microsoft.com/office/drawing/2014/main" id="{5EB9D5F6-BC06-EC21-9CBD-8E244549AADC}"/>
                  </a:ext>
                </a:extLst>
              </p:cNvPr>
              <p:cNvCxnSpPr>
                <a:cxnSpLocks/>
                <a:endCxn id="339" idx="0"/>
              </p:cNvCxnSpPr>
              <p:nvPr/>
            </p:nvCxnSpPr>
            <p:spPr>
              <a:xfrm rot="16200000" flipH="1">
                <a:off x="2813182" y="1345150"/>
                <a:ext cx="799010" cy="100295"/>
              </a:xfrm>
              <a:prstGeom prst="curvedConnector3">
                <a:avLst>
                  <a:gd name="adj1" fmla="val 50000"/>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9" name="TextBox 348">
                <a:extLst>
                  <a:ext uri="{FF2B5EF4-FFF2-40B4-BE49-F238E27FC236}">
                    <a16:creationId xmlns:a16="http://schemas.microsoft.com/office/drawing/2014/main" id="{56CC2A1F-E9FD-8AA9-541F-AF47D14E49B1}"/>
                  </a:ext>
                </a:extLst>
              </p:cNvPr>
              <p:cNvSpPr txBox="1"/>
              <p:nvPr/>
            </p:nvSpPr>
            <p:spPr>
              <a:xfrm>
                <a:off x="3049159" y="3682154"/>
                <a:ext cx="321179" cy="161282"/>
              </a:xfrm>
              <a:prstGeom prst="rect">
                <a:avLst/>
              </a:prstGeom>
              <a:noFill/>
            </p:spPr>
            <p:txBody>
              <a:bodyPr wrap="square" lIns="0" tIns="0" rIns="0" bIns="0" rtlCol="0">
                <a:spAutoFit/>
              </a:bodyPr>
              <a:lstStyle/>
              <a:p>
                <a:pPr algn="ctr"/>
                <a:r>
                  <a:rPr lang="en-IN" sz="800" dirty="0">
                    <a:solidFill>
                      <a:schemeClr val="bg1"/>
                    </a:solidFill>
                    <a:latin typeface="Verdana" panose="020B0604030504040204" pitchFamily="34" charset="0"/>
                    <a:ea typeface="Verdana" panose="020B0604030504040204" pitchFamily="34" charset="0"/>
                  </a:rPr>
                  <a:t>FA</a:t>
                </a:r>
              </a:p>
            </p:txBody>
          </p:sp>
          <p:sp>
            <p:nvSpPr>
              <p:cNvPr id="350" name="TextBox 349">
                <a:extLst>
                  <a:ext uri="{FF2B5EF4-FFF2-40B4-BE49-F238E27FC236}">
                    <a16:creationId xmlns:a16="http://schemas.microsoft.com/office/drawing/2014/main" id="{F410FAC5-F0EC-968C-BC36-7AD55F1866C4}"/>
                  </a:ext>
                </a:extLst>
              </p:cNvPr>
              <p:cNvSpPr txBox="1"/>
              <p:nvPr/>
            </p:nvSpPr>
            <p:spPr>
              <a:xfrm>
                <a:off x="2845833" y="3929790"/>
                <a:ext cx="712045" cy="181441"/>
              </a:xfrm>
              <a:prstGeom prst="rect">
                <a:avLst/>
              </a:prstGeom>
              <a:noFill/>
              <a:ln>
                <a:noFill/>
              </a:ln>
            </p:spPr>
            <p:txBody>
              <a:bodyPr wrap="square" lIns="0" tIns="0" rIns="0" bIns="0" rtlCol="0">
                <a:spAutoFit/>
              </a:bodyPr>
              <a:lstStyle/>
              <a:p>
                <a:r>
                  <a:rPr lang="en-IN" sz="900" dirty="0">
                    <a:solidFill>
                      <a:schemeClr val="bg1"/>
                    </a:solidFill>
                    <a:latin typeface="Verdana" panose="020B0604030504040204" pitchFamily="34" charset="0"/>
                    <a:ea typeface="Verdana" panose="020B0604030504040204" pitchFamily="34" charset="0"/>
                  </a:rPr>
                  <a:t>Acyl-CoA</a:t>
                </a:r>
              </a:p>
            </p:txBody>
          </p:sp>
          <p:sp>
            <p:nvSpPr>
              <p:cNvPr id="351" name="TextBox 350">
                <a:extLst>
                  <a:ext uri="{FF2B5EF4-FFF2-40B4-BE49-F238E27FC236}">
                    <a16:creationId xmlns:a16="http://schemas.microsoft.com/office/drawing/2014/main" id="{94000109-51EB-FD43-1C10-7FD83EE5F232}"/>
                  </a:ext>
                </a:extLst>
              </p:cNvPr>
              <p:cNvSpPr txBox="1"/>
              <p:nvPr/>
            </p:nvSpPr>
            <p:spPr>
              <a:xfrm>
                <a:off x="2044255" y="4083048"/>
                <a:ext cx="814164" cy="362884"/>
              </a:xfrm>
              <a:prstGeom prst="rect">
                <a:avLst/>
              </a:prstGeom>
              <a:noFill/>
              <a:ln>
                <a:noFill/>
              </a:ln>
            </p:spPr>
            <p:txBody>
              <a:bodyPr wrap="square" lIns="0" tIns="0" rIns="0" bIns="0" rtlCol="0">
                <a:spAutoFit/>
              </a:bodyPr>
              <a:lstStyle/>
              <a:p>
                <a:pPr algn="ctr"/>
                <a:r>
                  <a:rPr lang="en-IN" sz="900" dirty="0">
                    <a:solidFill>
                      <a:schemeClr val="bg1"/>
                    </a:solidFill>
                    <a:latin typeface="Verdana" panose="020B0604030504040204" pitchFamily="34" charset="0"/>
                    <a:ea typeface="Verdana" panose="020B0604030504040204" pitchFamily="34" charset="0"/>
                  </a:rPr>
                  <a:t>FA oxidation</a:t>
                </a:r>
              </a:p>
            </p:txBody>
          </p:sp>
          <p:sp>
            <p:nvSpPr>
              <p:cNvPr id="352" name="TextBox 351">
                <a:extLst>
                  <a:ext uri="{FF2B5EF4-FFF2-40B4-BE49-F238E27FC236}">
                    <a16:creationId xmlns:a16="http://schemas.microsoft.com/office/drawing/2014/main" id="{2BD3FA0D-9EE2-4A47-6A94-F46554884449}"/>
                  </a:ext>
                </a:extLst>
              </p:cNvPr>
              <p:cNvSpPr txBox="1"/>
              <p:nvPr/>
            </p:nvSpPr>
            <p:spPr>
              <a:xfrm>
                <a:off x="2163553" y="3626260"/>
                <a:ext cx="801837" cy="362884"/>
              </a:xfrm>
              <a:prstGeom prst="rect">
                <a:avLst/>
              </a:prstGeom>
              <a:noFill/>
              <a:ln>
                <a:noFill/>
              </a:ln>
            </p:spPr>
            <p:txBody>
              <a:bodyPr wrap="square" lIns="0" tIns="0" rIns="0" bIns="0" rtlCol="0">
                <a:spAutoFit/>
              </a:bodyPr>
              <a:lstStyle/>
              <a:p>
                <a:r>
                  <a:rPr lang="en-IN" sz="900" i="1" dirty="0">
                    <a:solidFill>
                      <a:schemeClr val="bg1"/>
                    </a:solidFill>
                    <a:latin typeface="Verdana" panose="020B0604030504040204" pitchFamily="34" charset="0"/>
                    <a:ea typeface="Verdana" panose="020B0604030504040204" pitchFamily="34" charset="0"/>
                  </a:rPr>
                  <a:t>De novo </a:t>
                </a:r>
                <a:r>
                  <a:rPr lang="en-IN" sz="900" dirty="0">
                    <a:solidFill>
                      <a:schemeClr val="bg1"/>
                    </a:solidFill>
                    <a:latin typeface="Verdana" panose="020B0604030504040204" pitchFamily="34" charset="0"/>
                    <a:ea typeface="Verdana" panose="020B0604030504040204" pitchFamily="34" charset="0"/>
                  </a:rPr>
                  <a:t>lipogenesis</a:t>
                </a:r>
              </a:p>
            </p:txBody>
          </p:sp>
          <p:grpSp>
            <p:nvGrpSpPr>
              <p:cNvPr id="355" name="Group 354">
                <a:extLst>
                  <a:ext uri="{FF2B5EF4-FFF2-40B4-BE49-F238E27FC236}">
                    <a16:creationId xmlns:a16="http://schemas.microsoft.com/office/drawing/2014/main" id="{C2C7A068-49A1-4948-3324-71DB7E636AC6}"/>
                  </a:ext>
                </a:extLst>
              </p:cNvPr>
              <p:cNvGrpSpPr/>
              <p:nvPr/>
            </p:nvGrpSpPr>
            <p:grpSpPr>
              <a:xfrm>
                <a:off x="3104304" y="3316768"/>
                <a:ext cx="214189" cy="194481"/>
                <a:chOff x="3573908" y="2159332"/>
                <a:chExt cx="227601" cy="230832"/>
              </a:xfrm>
            </p:grpSpPr>
            <p:sp>
              <p:nvSpPr>
                <p:cNvPr id="356" name="Flowchart: Connector 355">
                  <a:extLst>
                    <a:ext uri="{FF2B5EF4-FFF2-40B4-BE49-F238E27FC236}">
                      <a16:creationId xmlns:a16="http://schemas.microsoft.com/office/drawing/2014/main" id="{743DDFF6-5FC5-0C19-27AF-630A697C74BA}"/>
                    </a:ext>
                  </a:extLst>
                </p:cNvPr>
                <p:cNvSpPr/>
                <p:nvPr/>
              </p:nvSpPr>
              <p:spPr>
                <a:xfrm>
                  <a:off x="3573908" y="2159332"/>
                  <a:ext cx="227601" cy="230832"/>
                </a:xfrm>
                <a:prstGeom prst="flowChartConnector">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endParaRPr lang="en-IN" sz="700" b="1" dirty="0">
                    <a:solidFill>
                      <a:schemeClr val="tx1"/>
                    </a:solidFill>
                    <a:latin typeface="Verdana" panose="020B0604030504040204" pitchFamily="34" charset="0"/>
                    <a:ea typeface="Verdana" panose="020B0604030504040204" pitchFamily="34" charset="0"/>
                  </a:endParaRPr>
                </a:p>
              </p:txBody>
            </p:sp>
            <p:sp>
              <p:nvSpPr>
                <p:cNvPr id="357" name="TextBox 356">
                  <a:extLst>
                    <a:ext uri="{FF2B5EF4-FFF2-40B4-BE49-F238E27FC236}">
                      <a16:creationId xmlns:a16="http://schemas.microsoft.com/office/drawing/2014/main" id="{3D8DFFA1-D181-CC7D-9AA0-CD927DB1EC7D}"/>
                    </a:ext>
                  </a:extLst>
                </p:cNvPr>
                <p:cNvSpPr txBox="1"/>
                <p:nvPr/>
              </p:nvSpPr>
              <p:spPr>
                <a:xfrm>
                  <a:off x="3597022" y="2186105"/>
                  <a:ext cx="181894" cy="167500"/>
                </a:xfrm>
                <a:prstGeom prst="rect">
                  <a:avLst/>
                </a:prstGeom>
                <a:noFill/>
              </p:spPr>
              <p:txBody>
                <a:bodyPr wrap="square" lIns="0" tIns="0" rIns="0" bIns="0" rtlCol="0">
                  <a:spAutoFit/>
                </a:bodyPr>
                <a:lstStyle/>
                <a:p>
                  <a:r>
                    <a:rPr lang="en-IN" sz="700" b="1" dirty="0">
                      <a:latin typeface="Verdana" panose="020B0604030504040204" pitchFamily="34" charset="0"/>
                      <a:ea typeface="Verdana" panose="020B0604030504040204" pitchFamily="34" charset="0"/>
                    </a:rPr>
                    <a:t>TG</a:t>
                  </a:r>
                </a:p>
              </p:txBody>
            </p:sp>
          </p:grpSp>
          <p:cxnSp>
            <p:nvCxnSpPr>
              <p:cNvPr id="358" name="Straight Connector 357">
                <a:extLst>
                  <a:ext uri="{FF2B5EF4-FFF2-40B4-BE49-F238E27FC236}">
                    <a16:creationId xmlns:a16="http://schemas.microsoft.com/office/drawing/2014/main" id="{EB6033C1-3DE0-CFB7-3E65-0A6FA70D4908}"/>
                  </a:ext>
                </a:extLst>
              </p:cNvPr>
              <p:cNvCxnSpPr>
                <a:cxnSpLocks/>
              </p:cNvCxnSpPr>
              <p:nvPr/>
            </p:nvCxnSpPr>
            <p:spPr>
              <a:xfrm flipH="1">
                <a:off x="3211644" y="3075985"/>
                <a:ext cx="10982" cy="233392"/>
              </a:xfrm>
              <a:prstGeom prst="line">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1" name="Straight Arrow Connector 360">
                <a:extLst>
                  <a:ext uri="{FF2B5EF4-FFF2-40B4-BE49-F238E27FC236}">
                    <a16:creationId xmlns:a16="http://schemas.microsoft.com/office/drawing/2014/main" id="{6683500E-6A68-57CC-2361-5AF623635B57}"/>
                  </a:ext>
                </a:extLst>
              </p:cNvPr>
              <p:cNvCxnSpPr>
                <a:cxnSpLocks/>
              </p:cNvCxnSpPr>
              <p:nvPr/>
            </p:nvCxnSpPr>
            <p:spPr>
              <a:xfrm>
                <a:off x="3211401" y="3535080"/>
                <a:ext cx="600" cy="151156"/>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66" name="Straight Arrow Connector 365">
                <a:extLst>
                  <a:ext uri="{FF2B5EF4-FFF2-40B4-BE49-F238E27FC236}">
                    <a16:creationId xmlns:a16="http://schemas.microsoft.com/office/drawing/2014/main" id="{52AEA19A-79FE-175A-D9C4-F13B3AEFDFAD}"/>
                  </a:ext>
                </a:extLst>
              </p:cNvPr>
              <p:cNvCxnSpPr>
                <a:cxnSpLocks/>
              </p:cNvCxnSpPr>
              <p:nvPr/>
            </p:nvCxnSpPr>
            <p:spPr>
              <a:xfrm>
                <a:off x="3209804" y="3827194"/>
                <a:ext cx="600" cy="151156"/>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68" name="Connector: Curved 367">
                <a:extLst>
                  <a:ext uri="{FF2B5EF4-FFF2-40B4-BE49-F238E27FC236}">
                    <a16:creationId xmlns:a16="http://schemas.microsoft.com/office/drawing/2014/main" id="{A2562446-5F3B-86BB-14C0-5BE69EB1DDC5}"/>
                  </a:ext>
                </a:extLst>
              </p:cNvPr>
              <p:cNvCxnSpPr>
                <a:cxnSpLocks/>
              </p:cNvCxnSpPr>
              <p:nvPr/>
            </p:nvCxnSpPr>
            <p:spPr>
              <a:xfrm rot="10800000" flipV="1">
                <a:off x="2599987" y="4108751"/>
                <a:ext cx="312785" cy="145836"/>
              </a:xfrm>
              <a:prstGeom prst="curvedConnector3">
                <a:avLst>
                  <a:gd name="adj1" fmla="val 50000"/>
                </a:avLst>
              </a:prstGeom>
              <a:ln w="127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1" name="Straight Arrow Connector 370">
                <a:extLst>
                  <a:ext uri="{FF2B5EF4-FFF2-40B4-BE49-F238E27FC236}">
                    <a16:creationId xmlns:a16="http://schemas.microsoft.com/office/drawing/2014/main" id="{CAA671BA-7212-D233-8F48-EB5CEA254BD0}"/>
                  </a:ext>
                </a:extLst>
              </p:cNvPr>
              <p:cNvCxnSpPr>
                <a:cxnSpLocks/>
              </p:cNvCxnSpPr>
              <p:nvPr/>
            </p:nvCxnSpPr>
            <p:spPr>
              <a:xfrm flipV="1">
                <a:off x="2738228" y="3769685"/>
                <a:ext cx="295032" cy="38223"/>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75" name="TextBox 374">
                <a:extLst>
                  <a:ext uri="{FF2B5EF4-FFF2-40B4-BE49-F238E27FC236}">
                    <a16:creationId xmlns:a16="http://schemas.microsoft.com/office/drawing/2014/main" id="{4CCE9425-5008-BD22-4E8E-C4CC984C1AE1}"/>
                  </a:ext>
                </a:extLst>
              </p:cNvPr>
              <p:cNvSpPr txBox="1"/>
              <p:nvPr/>
            </p:nvSpPr>
            <p:spPr>
              <a:xfrm>
                <a:off x="3700988" y="3916112"/>
                <a:ext cx="204383" cy="161282"/>
              </a:xfrm>
              <a:prstGeom prst="rect">
                <a:avLst/>
              </a:prstGeom>
              <a:noFill/>
            </p:spPr>
            <p:txBody>
              <a:bodyPr wrap="square" lIns="0" tIns="0" rIns="0" bIns="0" rtlCol="0">
                <a:spAutoFit/>
              </a:bodyPr>
              <a:lstStyle/>
              <a:p>
                <a:pPr algn="ctr"/>
                <a:r>
                  <a:rPr lang="en-IN" sz="800" dirty="0">
                    <a:solidFill>
                      <a:schemeClr val="bg1"/>
                    </a:solidFill>
                    <a:latin typeface="Verdana" panose="020B0604030504040204" pitchFamily="34" charset="0"/>
                    <a:ea typeface="Verdana" panose="020B0604030504040204" pitchFamily="34" charset="0"/>
                  </a:rPr>
                  <a:t>TG</a:t>
                </a:r>
              </a:p>
            </p:txBody>
          </p:sp>
          <p:cxnSp>
            <p:nvCxnSpPr>
              <p:cNvPr id="376" name="Straight Arrow Connector 375">
                <a:extLst>
                  <a:ext uri="{FF2B5EF4-FFF2-40B4-BE49-F238E27FC236}">
                    <a16:creationId xmlns:a16="http://schemas.microsoft.com/office/drawing/2014/main" id="{3237D4B2-06D1-16B5-85C2-A75B012BCF58}"/>
                  </a:ext>
                </a:extLst>
              </p:cNvPr>
              <p:cNvCxnSpPr>
                <a:cxnSpLocks/>
              </p:cNvCxnSpPr>
              <p:nvPr/>
            </p:nvCxnSpPr>
            <p:spPr>
              <a:xfrm>
                <a:off x="3484311" y="4054598"/>
                <a:ext cx="215927"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nvGrpSpPr>
              <p:cNvPr id="378" name="Group 377">
                <a:extLst>
                  <a:ext uri="{FF2B5EF4-FFF2-40B4-BE49-F238E27FC236}">
                    <a16:creationId xmlns:a16="http://schemas.microsoft.com/office/drawing/2014/main" id="{6FFF87E9-3D27-5641-47FD-D7C1B6610B06}"/>
                  </a:ext>
                </a:extLst>
              </p:cNvPr>
              <p:cNvGrpSpPr/>
              <p:nvPr/>
            </p:nvGrpSpPr>
            <p:grpSpPr>
              <a:xfrm>
                <a:off x="3863102" y="3541298"/>
                <a:ext cx="345419" cy="194482"/>
                <a:chOff x="5904036" y="957718"/>
                <a:chExt cx="367048" cy="230832"/>
              </a:xfrm>
            </p:grpSpPr>
            <p:sp>
              <p:nvSpPr>
                <p:cNvPr id="379" name="Flowchart: Connector 378">
                  <a:extLst>
                    <a:ext uri="{FF2B5EF4-FFF2-40B4-BE49-F238E27FC236}">
                      <a16:creationId xmlns:a16="http://schemas.microsoft.com/office/drawing/2014/main" id="{E20D9A54-BEA8-3759-8311-7D6433EB5384}"/>
                    </a:ext>
                  </a:extLst>
                </p:cNvPr>
                <p:cNvSpPr/>
                <p:nvPr/>
              </p:nvSpPr>
              <p:spPr>
                <a:xfrm>
                  <a:off x="5974231" y="957718"/>
                  <a:ext cx="227601" cy="230832"/>
                </a:xfrm>
                <a:prstGeom prst="flowChartConnector">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endParaRPr lang="en-IN" sz="700" b="1" dirty="0">
                    <a:solidFill>
                      <a:schemeClr val="tx1"/>
                    </a:solidFill>
                    <a:latin typeface="Verdana" panose="020B0604030504040204" pitchFamily="34" charset="0"/>
                    <a:ea typeface="Verdana" panose="020B0604030504040204" pitchFamily="34" charset="0"/>
                  </a:endParaRPr>
                </a:p>
              </p:txBody>
            </p:sp>
            <p:sp>
              <p:nvSpPr>
                <p:cNvPr id="380" name="TextBox 379">
                  <a:extLst>
                    <a:ext uri="{FF2B5EF4-FFF2-40B4-BE49-F238E27FC236}">
                      <a16:creationId xmlns:a16="http://schemas.microsoft.com/office/drawing/2014/main" id="{A5E8B90D-693A-6F4A-8B17-0606247ED8A7}"/>
                    </a:ext>
                  </a:extLst>
                </p:cNvPr>
                <p:cNvSpPr txBox="1"/>
                <p:nvPr/>
              </p:nvSpPr>
              <p:spPr>
                <a:xfrm>
                  <a:off x="5904036" y="988735"/>
                  <a:ext cx="367048" cy="167499"/>
                </a:xfrm>
                <a:prstGeom prst="rect">
                  <a:avLst/>
                </a:prstGeom>
                <a:noFill/>
              </p:spPr>
              <p:txBody>
                <a:bodyPr wrap="square" lIns="0" tIns="0" rIns="0" bIns="0" rtlCol="0">
                  <a:spAutoFit/>
                </a:bodyPr>
                <a:lstStyle/>
                <a:p>
                  <a:pPr algn="ctr"/>
                  <a:r>
                    <a:rPr lang="en-IN" sz="700" b="1" dirty="0">
                      <a:latin typeface="Verdana" panose="020B0604030504040204" pitchFamily="34" charset="0"/>
                      <a:ea typeface="Verdana" panose="020B0604030504040204" pitchFamily="34" charset="0"/>
                    </a:rPr>
                    <a:t>TG</a:t>
                  </a:r>
                </a:p>
              </p:txBody>
            </p:sp>
          </p:grpSp>
          <p:grpSp>
            <p:nvGrpSpPr>
              <p:cNvPr id="381" name="Group 380">
                <a:extLst>
                  <a:ext uri="{FF2B5EF4-FFF2-40B4-BE49-F238E27FC236}">
                    <a16:creationId xmlns:a16="http://schemas.microsoft.com/office/drawing/2014/main" id="{AFC6C56E-E415-BA9D-53E9-F87320C8650B}"/>
                  </a:ext>
                </a:extLst>
              </p:cNvPr>
              <p:cNvGrpSpPr/>
              <p:nvPr/>
            </p:nvGrpSpPr>
            <p:grpSpPr>
              <a:xfrm>
                <a:off x="3941544" y="3340598"/>
                <a:ext cx="345419" cy="194482"/>
                <a:chOff x="5896854" y="957718"/>
                <a:chExt cx="367048" cy="230832"/>
              </a:xfrm>
            </p:grpSpPr>
            <p:sp>
              <p:nvSpPr>
                <p:cNvPr id="382" name="Flowchart: Connector 381">
                  <a:extLst>
                    <a:ext uri="{FF2B5EF4-FFF2-40B4-BE49-F238E27FC236}">
                      <a16:creationId xmlns:a16="http://schemas.microsoft.com/office/drawing/2014/main" id="{B503AC67-4856-30DB-29FB-1593415CDEE4}"/>
                    </a:ext>
                  </a:extLst>
                </p:cNvPr>
                <p:cNvSpPr/>
                <p:nvPr/>
              </p:nvSpPr>
              <p:spPr>
                <a:xfrm>
                  <a:off x="5974231" y="957718"/>
                  <a:ext cx="227601" cy="230832"/>
                </a:xfrm>
                <a:prstGeom prst="flowChartConnector">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endParaRPr lang="en-IN" sz="700" b="1" dirty="0">
                    <a:solidFill>
                      <a:schemeClr val="tx1"/>
                    </a:solidFill>
                    <a:latin typeface="Verdana" panose="020B0604030504040204" pitchFamily="34" charset="0"/>
                    <a:ea typeface="Verdana" panose="020B0604030504040204" pitchFamily="34" charset="0"/>
                  </a:endParaRPr>
                </a:p>
              </p:txBody>
            </p:sp>
            <p:sp>
              <p:nvSpPr>
                <p:cNvPr id="383" name="TextBox 382">
                  <a:extLst>
                    <a:ext uri="{FF2B5EF4-FFF2-40B4-BE49-F238E27FC236}">
                      <a16:creationId xmlns:a16="http://schemas.microsoft.com/office/drawing/2014/main" id="{9BE8611C-E88A-56F1-1E84-4A8485675AB2}"/>
                    </a:ext>
                  </a:extLst>
                </p:cNvPr>
                <p:cNvSpPr txBox="1"/>
                <p:nvPr/>
              </p:nvSpPr>
              <p:spPr>
                <a:xfrm>
                  <a:off x="5896854" y="976887"/>
                  <a:ext cx="367048" cy="167499"/>
                </a:xfrm>
                <a:prstGeom prst="rect">
                  <a:avLst/>
                </a:prstGeom>
                <a:noFill/>
              </p:spPr>
              <p:txBody>
                <a:bodyPr wrap="square" lIns="0" tIns="0" rIns="0" bIns="0" rtlCol="0">
                  <a:spAutoFit/>
                </a:bodyPr>
                <a:lstStyle/>
                <a:p>
                  <a:pPr algn="ctr"/>
                  <a:r>
                    <a:rPr lang="en-IN" sz="700" b="1" dirty="0">
                      <a:latin typeface="Verdana" panose="020B0604030504040204" pitchFamily="34" charset="0"/>
                      <a:ea typeface="Verdana" panose="020B0604030504040204" pitchFamily="34" charset="0"/>
                    </a:rPr>
                    <a:t>TG</a:t>
                  </a:r>
                </a:p>
              </p:txBody>
            </p:sp>
          </p:grpSp>
          <p:grpSp>
            <p:nvGrpSpPr>
              <p:cNvPr id="384" name="Group 383">
                <a:extLst>
                  <a:ext uri="{FF2B5EF4-FFF2-40B4-BE49-F238E27FC236}">
                    <a16:creationId xmlns:a16="http://schemas.microsoft.com/office/drawing/2014/main" id="{1AA27F3B-AD28-2EFE-7827-436F04BDE3F2}"/>
                  </a:ext>
                </a:extLst>
              </p:cNvPr>
              <p:cNvGrpSpPr/>
              <p:nvPr/>
            </p:nvGrpSpPr>
            <p:grpSpPr>
              <a:xfrm>
                <a:off x="3697635" y="3632870"/>
                <a:ext cx="246010" cy="194482"/>
                <a:chOff x="5961476" y="957718"/>
                <a:chExt cx="261415" cy="230832"/>
              </a:xfrm>
            </p:grpSpPr>
            <p:sp>
              <p:nvSpPr>
                <p:cNvPr id="385" name="Flowchart: Connector 384">
                  <a:extLst>
                    <a:ext uri="{FF2B5EF4-FFF2-40B4-BE49-F238E27FC236}">
                      <a16:creationId xmlns:a16="http://schemas.microsoft.com/office/drawing/2014/main" id="{5C6E3417-1074-1899-57A6-AAA60F908B13}"/>
                    </a:ext>
                  </a:extLst>
                </p:cNvPr>
                <p:cNvSpPr/>
                <p:nvPr/>
              </p:nvSpPr>
              <p:spPr>
                <a:xfrm>
                  <a:off x="5974231" y="957718"/>
                  <a:ext cx="227601" cy="230832"/>
                </a:xfrm>
                <a:prstGeom prst="flowChartConnector">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endParaRPr lang="en-IN" sz="700" b="1" dirty="0">
                    <a:solidFill>
                      <a:schemeClr val="tx1"/>
                    </a:solidFill>
                    <a:latin typeface="Verdana" panose="020B0604030504040204" pitchFamily="34" charset="0"/>
                    <a:ea typeface="Verdana" panose="020B0604030504040204" pitchFamily="34" charset="0"/>
                  </a:endParaRPr>
                </a:p>
              </p:txBody>
            </p:sp>
            <p:sp>
              <p:nvSpPr>
                <p:cNvPr id="386" name="TextBox 385">
                  <a:extLst>
                    <a:ext uri="{FF2B5EF4-FFF2-40B4-BE49-F238E27FC236}">
                      <a16:creationId xmlns:a16="http://schemas.microsoft.com/office/drawing/2014/main" id="{688F8A84-1E5C-9BCF-57AA-59BD9D407FC8}"/>
                    </a:ext>
                  </a:extLst>
                </p:cNvPr>
                <p:cNvSpPr txBox="1"/>
                <p:nvPr/>
              </p:nvSpPr>
              <p:spPr>
                <a:xfrm>
                  <a:off x="5961476" y="976887"/>
                  <a:ext cx="261415" cy="167499"/>
                </a:xfrm>
                <a:prstGeom prst="rect">
                  <a:avLst/>
                </a:prstGeom>
                <a:noFill/>
              </p:spPr>
              <p:txBody>
                <a:bodyPr wrap="square" lIns="0" tIns="0" rIns="0" bIns="0" rtlCol="0">
                  <a:spAutoFit/>
                </a:bodyPr>
                <a:lstStyle/>
                <a:p>
                  <a:pPr algn="ctr"/>
                  <a:r>
                    <a:rPr lang="en-IN" sz="700" b="1" dirty="0">
                      <a:latin typeface="Verdana" panose="020B0604030504040204" pitchFamily="34" charset="0"/>
                      <a:ea typeface="Verdana" panose="020B0604030504040204" pitchFamily="34" charset="0"/>
                    </a:rPr>
                    <a:t>TG</a:t>
                  </a:r>
                </a:p>
              </p:txBody>
            </p:sp>
          </p:grpSp>
          <p:sp>
            <p:nvSpPr>
              <p:cNvPr id="387" name="TextBox 386">
                <a:extLst>
                  <a:ext uri="{FF2B5EF4-FFF2-40B4-BE49-F238E27FC236}">
                    <a16:creationId xmlns:a16="http://schemas.microsoft.com/office/drawing/2014/main" id="{0D7B76B3-4C49-22FD-F44C-99151800324D}"/>
                  </a:ext>
                </a:extLst>
              </p:cNvPr>
              <p:cNvSpPr txBox="1"/>
              <p:nvPr/>
            </p:nvSpPr>
            <p:spPr>
              <a:xfrm>
                <a:off x="4170020" y="3553727"/>
                <a:ext cx="206091" cy="161282"/>
              </a:xfrm>
              <a:prstGeom prst="rect">
                <a:avLst/>
              </a:prstGeom>
              <a:noFill/>
            </p:spPr>
            <p:txBody>
              <a:bodyPr wrap="square" lIns="0" tIns="0" rIns="0" bIns="0" rtlCol="0">
                <a:spAutoFit/>
              </a:bodyPr>
              <a:lstStyle/>
              <a:p>
                <a:r>
                  <a:rPr lang="en-IN" sz="800" i="1" dirty="0">
                    <a:solidFill>
                      <a:schemeClr val="bg1"/>
                    </a:solidFill>
                    <a:latin typeface="Verdana" panose="020B0604030504040204" pitchFamily="34" charset="0"/>
                    <a:ea typeface="Verdana" panose="020B0604030504040204" pitchFamily="34" charset="0"/>
                  </a:rPr>
                  <a:t>LD</a:t>
                </a:r>
              </a:p>
            </p:txBody>
          </p:sp>
          <p:cxnSp>
            <p:nvCxnSpPr>
              <p:cNvPr id="388" name="Straight Arrow Connector 387">
                <a:extLst>
                  <a:ext uri="{FF2B5EF4-FFF2-40B4-BE49-F238E27FC236}">
                    <a16:creationId xmlns:a16="http://schemas.microsoft.com/office/drawing/2014/main" id="{1553DD7B-DB73-B40B-4BC0-C7E7BBB08873}"/>
                  </a:ext>
                </a:extLst>
              </p:cNvPr>
              <p:cNvCxnSpPr>
                <a:cxnSpLocks/>
              </p:cNvCxnSpPr>
              <p:nvPr/>
            </p:nvCxnSpPr>
            <p:spPr>
              <a:xfrm flipV="1">
                <a:off x="3914582" y="3745669"/>
                <a:ext cx="241223" cy="260977"/>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nvGrpSpPr>
              <p:cNvPr id="393" name="Group 392">
                <a:extLst>
                  <a:ext uri="{FF2B5EF4-FFF2-40B4-BE49-F238E27FC236}">
                    <a16:creationId xmlns:a16="http://schemas.microsoft.com/office/drawing/2014/main" id="{340575D6-EFE2-2D04-9666-B0C966CC37FB}"/>
                  </a:ext>
                </a:extLst>
              </p:cNvPr>
              <p:cNvGrpSpPr/>
              <p:nvPr/>
            </p:nvGrpSpPr>
            <p:grpSpPr>
              <a:xfrm>
                <a:off x="4535715" y="3571090"/>
                <a:ext cx="345419" cy="194482"/>
                <a:chOff x="4277169" y="2373942"/>
                <a:chExt cx="367048" cy="230832"/>
              </a:xfrm>
            </p:grpSpPr>
            <p:sp>
              <p:nvSpPr>
                <p:cNvPr id="394" name="Flowchart: Connector 393">
                  <a:extLst>
                    <a:ext uri="{FF2B5EF4-FFF2-40B4-BE49-F238E27FC236}">
                      <a16:creationId xmlns:a16="http://schemas.microsoft.com/office/drawing/2014/main" id="{5554E744-72D0-5619-662F-DF43A6555B79}"/>
                    </a:ext>
                  </a:extLst>
                </p:cNvPr>
                <p:cNvSpPr/>
                <p:nvPr/>
              </p:nvSpPr>
              <p:spPr>
                <a:xfrm>
                  <a:off x="4344969" y="2373942"/>
                  <a:ext cx="227601" cy="230832"/>
                </a:xfrm>
                <a:prstGeom prst="flowChartConnector">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endParaRPr lang="en-IN" sz="700" b="1" dirty="0">
                    <a:solidFill>
                      <a:schemeClr val="tx1"/>
                    </a:solidFill>
                    <a:latin typeface="Verdana" panose="020B0604030504040204" pitchFamily="34" charset="0"/>
                    <a:ea typeface="Verdana" panose="020B0604030504040204" pitchFamily="34" charset="0"/>
                  </a:endParaRPr>
                </a:p>
              </p:txBody>
            </p:sp>
            <p:sp>
              <p:nvSpPr>
                <p:cNvPr id="395" name="TextBox 394">
                  <a:extLst>
                    <a:ext uri="{FF2B5EF4-FFF2-40B4-BE49-F238E27FC236}">
                      <a16:creationId xmlns:a16="http://schemas.microsoft.com/office/drawing/2014/main" id="{2863D371-6C1D-251F-6784-268A87D9C391}"/>
                    </a:ext>
                  </a:extLst>
                </p:cNvPr>
                <p:cNvSpPr txBox="1"/>
                <p:nvPr/>
              </p:nvSpPr>
              <p:spPr>
                <a:xfrm>
                  <a:off x="4277169" y="2404959"/>
                  <a:ext cx="367048" cy="167499"/>
                </a:xfrm>
                <a:prstGeom prst="rect">
                  <a:avLst/>
                </a:prstGeom>
                <a:noFill/>
              </p:spPr>
              <p:txBody>
                <a:bodyPr wrap="square" lIns="0" tIns="0" rIns="0" bIns="0" rtlCol="0">
                  <a:spAutoFit/>
                </a:bodyPr>
                <a:lstStyle/>
                <a:p>
                  <a:pPr algn="ctr"/>
                  <a:r>
                    <a:rPr lang="en-IN" sz="700" b="1" dirty="0">
                      <a:latin typeface="Verdana" panose="020B0604030504040204" pitchFamily="34" charset="0"/>
                      <a:ea typeface="Verdana" panose="020B0604030504040204" pitchFamily="34" charset="0"/>
                    </a:rPr>
                    <a:t>TG</a:t>
                  </a:r>
                </a:p>
              </p:txBody>
            </p:sp>
          </p:grpSp>
          <p:grpSp>
            <p:nvGrpSpPr>
              <p:cNvPr id="396" name="Group 395">
                <a:extLst>
                  <a:ext uri="{FF2B5EF4-FFF2-40B4-BE49-F238E27FC236}">
                    <a16:creationId xmlns:a16="http://schemas.microsoft.com/office/drawing/2014/main" id="{70D50BF2-3EA5-4706-3AB1-05A3070E74B8}"/>
                  </a:ext>
                </a:extLst>
              </p:cNvPr>
              <p:cNvGrpSpPr/>
              <p:nvPr/>
            </p:nvGrpSpPr>
            <p:grpSpPr>
              <a:xfrm>
                <a:off x="4724409" y="3721747"/>
                <a:ext cx="345419" cy="194482"/>
                <a:chOff x="4277169" y="2373942"/>
                <a:chExt cx="367048" cy="230832"/>
              </a:xfrm>
            </p:grpSpPr>
            <p:sp>
              <p:nvSpPr>
                <p:cNvPr id="397" name="Flowchart: Connector 396">
                  <a:extLst>
                    <a:ext uri="{FF2B5EF4-FFF2-40B4-BE49-F238E27FC236}">
                      <a16:creationId xmlns:a16="http://schemas.microsoft.com/office/drawing/2014/main" id="{9CB5A9F5-DE07-9D88-E017-8495EA5DEA98}"/>
                    </a:ext>
                  </a:extLst>
                </p:cNvPr>
                <p:cNvSpPr/>
                <p:nvPr/>
              </p:nvSpPr>
              <p:spPr>
                <a:xfrm>
                  <a:off x="4344969" y="2373942"/>
                  <a:ext cx="227601" cy="230832"/>
                </a:xfrm>
                <a:prstGeom prst="flowChartConnector">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endParaRPr lang="en-IN" sz="700" b="1" dirty="0">
                    <a:solidFill>
                      <a:schemeClr val="tx1"/>
                    </a:solidFill>
                    <a:latin typeface="Verdana" panose="020B0604030504040204" pitchFamily="34" charset="0"/>
                    <a:ea typeface="Verdana" panose="020B0604030504040204" pitchFamily="34" charset="0"/>
                  </a:endParaRPr>
                </a:p>
              </p:txBody>
            </p:sp>
            <p:sp>
              <p:nvSpPr>
                <p:cNvPr id="398" name="TextBox 397">
                  <a:extLst>
                    <a:ext uri="{FF2B5EF4-FFF2-40B4-BE49-F238E27FC236}">
                      <a16:creationId xmlns:a16="http://schemas.microsoft.com/office/drawing/2014/main" id="{B8F19D0E-C3E1-8327-C1FD-4B909E225205}"/>
                    </a:ext>
                  </a:extLst>
                </p:cNvPr>
                <p:cNvSpPr txBox="1"/>
                <p:nvPr/>
              </p:nvSpPr>
              <p:spPr>
                <a:xfrm>
                  <a:off x="4277169" y="2401997"/>
                  <a:ext cx="367048" cy="167499"/>
                </a:xfrm>
                <a:prstGeom prst="rect">
                  <a:avLst/>
                </a:prstGeom>
                <a:noFill/>
              </p:spPr>
              <p:txBody>
                <a:bodyPr wrap="square" lIns="0" tIns="0" rIns="0" bIns="0" rtlCol="0">
                  <a:spAutoFit/>
                </a:bodyPr>
                <a:lstStyle/>
                <a:p>
                  <a:pPr algn="ctr"/>
                  <a:r>
                    <a:rPr lang="en-IN" sz="700" b="1" dirty="0">
                      <a:latin typeface="Verdana" panose="020B0604030504040204" pitchFamily="34" charset="0"/>
                      <a:ea typeface="Verdana" panose="020B0604030504040204" pitchFamily="34" charset="0"/>
                    </a:rPr>
                    <a:t>TG</a:t>
                  </a:r>
                </a:p>
              </p:txBody>
            </p:sp>
          </p:grpSp>
          <p:grpSp>
            <p:nvGrpSpPr>
              <p:cNvPr id="399" name="Group 398">
                <a:extLst>
                  <a:ext uri="{FF2B5EF4-FFF2-40B4-BE49-F238E27FC236}">
                    <a16:creationId xmlns:a16="http://schemas.microsoft.com/office/drawing/2014/main" id="{0EE51E30-9A5F-64EB-842F-985848CB2AD9}"/>
                  </a:ext>
                </a:extLst>
              </p:cNvPr>
              <p:cNvGrpSpPr/>
              <p:nvPr/>
            </p:nvGrpSpPr>
            <p:grpSpPr>
              <a:xfrm>
                <a:off x="4453479" y="3914393"/>
                <a:ext cx="345419" cy="194482"/>
                <a:chOff x="4277166" y="2373942"/>
                <a:chExt cx="367048" cy="230832"/>
              </a:xfrm>
            </p:grpSpPr>
            <p:sp>
              <p:nvSpPr>
                <p:cNvPr id="400" name="Flowchart: Connector 399">
                  <a:extLst>
                    <a:ext uri="{FF2B5EF4-FFF2-40B4-BE49-F238E27FC236}">
                      <a16:creationId xmlns:a16="http://schemas.microsoft.com/office/drawing/2014/main" id="{18061448-FD92-F71A-C0CC-06B20D995469}"/>
                    </a:ext>
                  </a:extLst>
                </p:cNvPr>
                <p:cNvSpPr/>
                <p:nvPr/>
              </p:nvSpPr>
              <p:spPr>
                <a:xfrm>
                  <a:off x="4344969" y="2373942"/>
                  <a:ext cx="227601" cy="230832"/>
                </a:xfrm>
                <a:prstGeom prst="flowChartConnector">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endParaRPr lang="en-IN" sz="700" b="1" dirty="0">
                    <a:solidFill>
                      <a:schemeClr val="tx1"/>
                    </a:solidFill>
                    <a:latin typeface="Verdana" panose="020B0604030504040204" pitchFamily="34" charset="0"/>
                    <a:ea typeface="Verdana" panose="020B0604030504040204" pitchFamily="34" charset="0"/>
                  </a:endParaRPr>
                </a:p>
              </p:txBody>
            </p:sp>
            <p:sp>
              <p:nvSpPr>
                <p:cNvPr id="401" name="TextBox 400">
                  <a:extLst>
                    <a:ext uri="{FF2B5EF4-FFF2-40B4-BE49-F238E27FC236}">
                      <a16:creationId xmlns:a16="http://schemas.microsoft.com/office/drawing/2014/main" id="{ABA5E4A3-9C57-0A3F-21CD-FA71ADBDCFBC}"/>
                    </a:ext>
                  </a:extLst>
                </p:cNvPr>
                <p:cNvSpPr txBox="1"/>
                <p:nvPr/>
              </p:nvSpPr>
              <p:spPr>
                <a:xfrm>
                  <a:off x="4277166" y="2401997"/>
                  <a:ext cx="367048" cy="167499"/>
                </a:xfrm>
                <a:prstGeom prst="rect">
                  <a:avLst/>
                </a:prstGeom>
                <a:noFill/>
              </p:spPr>
              <p:txBody>
                <a:bodyPr wrap="square" lIns="0" tIns="0" rIns="0" bIns="0" rtlCol="0">
                  <a:spAutoFit/>
                </a:bodyPr>
                <a:lstStyle/>
                <a:p>
                  <a:pPr algn="ctr"/>
                  <a:r>
                    <a:rPr lang="en-IN" sz="700" b="1" dirty="0">
                      <a:latin typeface="Verdana" panose="020B0604030504040204" pitchFamily="34" charset="0"/>
                      <a:ea typeface="Verdana" panose="020B0604030504040204" pitchFamily="34" charset="0"/>
                    </a:rPr>
                    <a:t>TG</a:t>
                  </a:r>
                </a:p>
              </p:txBody>
            </p:sp>
          </p:grpSp>
          <p:sp>
            <p:nvSpPr>
              <p:cNvPr id="402" name="TextBox 401">
                <a:extLst>
                  <a:ext uri="{FF2B5EF4-FFF2-40B4-BE49-F238E27FC236}">
                    <a16:creationId xmlns:a16="http://schemas.microsoft.com/office/drawing/2014/main" id="{495377A0-611E-9CD1-192B-6DD54FB7B34E}"/>
                  </a:ext>
                </a:extLst>
              </p:cNvPr>
              <p:cNvSpPr txBox="1"/>
              <p:nvPr/>
            </p:nvSpPr>
            <p:spPr>
              <a:xfrm>
                <a:off x="4546117" y="4118671"/>
                <a:ext cx="643992" cy="161282"/>
              </a:xfrm>
              <a:prstGeom prst="rect">
                <a:avLst/>
              </a:prstGeom>
              <a:noFill/>
            </p:spPr>
            <p:txBody>
              <a:bodyPr wrap="square" lIns="0" tIns="0" rIns="0" bIns="0" rtlCol="0">
                <a:spAutoFit/>
              </a:bodyPr>
              <a:lstStyle/>
              <a:p>
                <a:r>
                  <a:rPr lang="en-IN" sz="800" i="1" dirty="0">
                    <a:latin typeface="Verdana" panose="020B0604030504040204" pitchFamily="34" charset="0"/>
                    <a:ea typeface="Verdana" panose="020B0604030504040204" pitchFamily="34" charset="0"/>
                  </a:rPr>
                  <a:t>VLDL</a:t>
                </a:r>
              </a:p>
            </p:txBody>
          </p:sp>
          <p:cxnSp>
            <p:nvCxnSpPr>
              <p:cNvPr id="403" name="Connector: Curved 402">
                <a:extLst>
                  <a:ext uri="{FF2B5EF4-FFF2-40B4-BE49-F238E27FC236}">
                    <a16:creationId xmlns:a16="http://schemas.microsoft.com/office/drawing/2014/main" id="{748BA423-8503-3D1F-9BD8-501D11599D74}"/>
                  </a:ext>
                </a:extLst>
              </p:cNvPr>
              <p:cNvCxnSpPr>
                <a:cxnSpLocks/>
              </p:cNvCxnSpPr>
              <p:nvPr/>
            </p:nvCxnSpPr>
            <p:spPr>
              <a:xfrm flipV="1">
                <a:off x="3900884" y="3844457"/>
                <a:ext cx="605897" cy="248154"/>
              </a:xfrm>
              <a:prstGeom prst="curvedConnector3">
                <a:avLst>
                  <a:gd name="adj1" fmla="val 50000"/>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09" name="Connector: Curved 408">
                <a:extLst>
                  <a:ext uri="{FF2B5EF4-FFF2-40B4-BE49-F238E27FC236}">
                    <a16:creationId xmlns:a16="http://schemas.microsoft.com/office/drawing/2014/main" id="{7D840630-5D4B-302A-B4A1-39B1338D7C54}"/>
                  </a:ext>
                </a:extLst>
              </p:cNvPr>
              <p:cNvCxnSpPr>
                <a:cxnSpLocks/>
              </p:cNvCxnSpPr>
              <p:nvPr/>
            </p:nvCxnSpPr>
            <p:spPr>
              <a:xfrm rot="16200000" flipH="1">
                <a:off x="2785230" y="3364850"/>
                <a:ext cx="380233" cy="233855"/>
              </a:xfrm>
              <a:prstGeom prst="curvedConnector3">
                <a:avLst>
                  <a:gd name="adj1" fmla="val 50000"/>
                </a:avLst>
              </a:prstGeom>
              <a:ln w="127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12" name="Connector: Curved 411">
                <a:extLst>
                  <a:ext uri="{FF2B5EF4-FFF2-40B4-BE49-F238E27FC236}">
                    <a16:creationId xmlns:a16="http://schemas.microsoft.com/office/drawing/2014/main" id="{9BB0F695-D44B-C808-338A-E5C130DC183F}"/>
                  </a:ext>
                </a:extLst>
              </p:cNvPr>
              <p:cNvCxnSpPr>
                <a:cxnSpLocks/>
              </p:cNvCxnSpPr>
              <p:nvPr/>
            </p:nvCxnSpPr>
            <p:spPr>
              <a:xfrm rot="5400000">
                <a:off x="3306327" y="3547433"/>
                <a:ext cx="180448" cy="175520"/>
              </a:xfrm>
              <a:prstGeom prst="curvedConnector3">
                <a:avLst>
                  <a:gd name="adj1" fmla="val 50000"/>
                </a:avLst>
              </a:prstGeom>
              <a:ln w="127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23" name="Straight Arrow Connector 422">
                <a:extLst>
                  <a:ext uri="{FF2B5EF4-FFF2-40B4-BE49-F238E27FC236}">
                    <a16:creationId xmlns:a16="http://schemas.microsoft.com/office/drawing/2014/main" id="{85D23860-1313-D73A-4253-30320B31D40D}"/>
                  </a:ext>
                </a:extLst>
              </p:cNvPr>
              <p:cNvCxnSpPr>
                <a:cxnSpLocks/>
              </p:cNvCxnSpPr>
              <p:nvPr/>
            </p:nvCxnSpPr>
            <p:spPr>
              <a:xfrm>
                <a:off x="3494792" y="3335643"/>
                <a:ext cx="600" cy="166089"/>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426" name="TextBox 425">
                <a:extLst>
                  <a:ext uri="{FF2B5EF4-FFF2-40B4-BE49-F238E27FC236}">
                    <a16:creationId xmlns:a16="http://schemas.microsoft.com/office/drawing/2014/main" id="{FCDBD49B-E8BE-B60E-05F8-3FFF538FCA26}"/>
                  </a:ext>
                </a:extLst>
              </p:cNvPr>
              <p:cNvSpPr txBox="1"/>
              <p:nvPr/>
            </p:nvSpPr>
            <p:spPr>
              <a:xfrm rot="592985">
                <a:off x="1129238" y="3505842"/>
                <a:ext cx="799213" cy="181441"/>
              </a:xfrm>
              <a:prstGeom prst="rect">
                <a:avLst/>
              </a:prstGeom>
              <a:noFill/>
            </p:spPr>
            <p:txBody>
              <a:bodyPr wrap="square" lIns="0" tIns="0" rIns="0" bIns="0" rtlCol="0">
                <a:spAutoFit/>
              </a:bodyPr>
              <a:lstStyle/>
              <a:p>
                <a:pPr algn="ctr"/>
                <a:r>
                  <a:rPr lang="en-IN" sz="900" b="1" dirty="0">
                    <a:latin typeface="Verdana" panose="020B0604030504040204" pitchFamily="34" charset="0"/>
                    <a:ea typeface="Verdana" panose="020B0604030504040204" pitchFamily="34" charset="0"/>
                  </a:rPr>
                  <a:t>SREBP1c</a:t>
                </a:r>
              </a:p>
            </p:txBody>
          </p:sp>
          <p:sp>
            <p:nvSpPr>
              <p:cNvPr id="427" name="TextBox 426">
                <a:extLst>
                  <a:ext uri="{FF2B5EF4-FFF2-40B4-BE49-F238E27FC236}">
                    <a16:creationId xmlns:a16="http://schemas.microsoft.com/office/drawing/2014/main" id="{FB4BD7AA-9801-8D15-B9E7-A82D734FD068}"/>
                  </a:ext>
                </a:extLst>
              </p:cNvPr>
              <p:cNvSpPr txBox="1"/>
              <p:nvPr/>
            </p:nvSpPr>
            <p:spPr>
              <a:xfrm rot="20474342">
                <a:off x="1069930" y="3979715"/>
                <a:ext cx="799213" cy="181441"/>
              </a:xfrm>
              <a:prstGeom prst="rect">
                <a:avLst/>
              </a:prstGeom>
              <a:noFill/>
            </p:spPr>
            <p:txBody>
              <a:bodyPr wrap="square" lIns="0" tIns="0" rIns="0" bIns="0" rtlCol="0">
                <a:spAutoFit/>
              </a:bodyPr>
              <a:lstStyle/>
              <a:p>
                <a:pPr algn="ctr"/>
                <a:r>
                  <a:rPr lang="en-IN" sz="900" b="1" dirty="0" err="1">
                    <a:latin typeface="Verdana" panose="020B0604030504040204" pitchFamily="34" charset="0"/>
                    <a:ea typeface="Verdana" panose="020B0604030504040204" pitchFamily="34" charset="0"/>
                  </a:rPr>
                  <a:t>ChREBP</a:t>
                </a:r>
                <a:endParaRPr lang="en-IN" sz="900" b="1" dirty="0">
                  <a:latin typeface="Verdana" panose="020B0604030504040204" pitchFamily="34" charset="0"/>
                  <a:ea typeface="Verdana" panose="020B0604030504040204" pitchFamily="34" charset="0"/>
                </a:endParaRPr>
              </a:p>
            </p:txBody>
          </p:sp>
          <p:sp>
            <p:nvSpPr>
              <p:cNvPr id="428" name="TextBox 427">
                <a:extLst>
                  <a:ext uri="{FF2B5EF4-FFF2-40B4-BE49-F238E27FC236}">
                    <a16:creationId xmlns:a16="http://schemas.microsoft.com/office/drawing/2014/main" id="{6004AAD8-C735-5FFF-42AC-3E65FC514A9F}"/>
                  </a:ext>
                </a:extLst>
              </p:cNvPr>
              <p:cNvSpPr txBox="1"/>
              <p:nvPr/>
            </p:nvSpPr>
            <p:spPr>
              <a:xfrm>
                <a:off x="655176" y="3483026"/>
                <a:ext cx="643992" cy="161282"/>
              </a:xfrm>
              <a:prstGeom prst="rect">
                <a:avLst/>
              </a:prstGeom>
              <a:noFill/>
            </p:spPr>
            <p:txBody>
              <a:bodyPr wrap="square" lIns="0" tIns="0" rIns="0" bIns="0" rtlCol="0">
                <a:spAutoFit/>
              </a:bodyPr>
              <a:lstStyle/>
              <a:p>
                <a:r>
                  <a:rPr lang="en-IN" sz="800" dirty="0">
                    <a:latin typeface="Verdana" panose="020B0604030504040204" pitchFamily="34" charset="0"/>
                    <a:ea typeface="Verdana" panose="020B0604030504040204" pitchFamily="34" charset="0"/>
                  </a:rPr>
                  <a:t>Insulin</a:t>
                </a:r>
              </a:p>
            </p:txBody>
          </p:sp>
          <p:sp>
            <p:nvSpPr>
              <p:cNvPr id="429" name="TextBox 428">
                <a:extLst>
                  <a:ext uri="{FF2B5EF4-FFF2-40B4-BE49-F238E27FC236}">
                    <a16:creationId xmlns:a16="http://schemas.microsoft.com/office/drawing/2014/main" id="{2A5AD818-0D95-AD75-8ACE-59FC1631660B}"/>
                  </a:ext>
                </a:extLst>
              </p:cNvPr>
              <p:cNvSpPr txBox="1"/>
              <p:nvPr/>
            </p:nvSpPr>
            <p:spPr>
              <a:xfrm>
                <a:off x="508837" y="4219146"/>
                <a:ext cx="504517" cy="161282"/>
              </a:xfrm>
              <a:prstGeom prst="rect">
                <a:avLst/>
              </a:prstGeom>
              <a:noFill/>
            </p:spPr>
            <p:txBody>
              <a:bodyPr wrap="square" lIns="0" tIns="0" rIns="0" bIns="0" rtlCol="0">
                <a:spAutoFit/>
              </a:bodyPr>
              <a:lstStyle/>
              <a:p>
                <a:r>
                  <a:rPr lang="en-IN" sz="800" dirty="0">
                    <a:latin typeface="Verdana" panose="020B0604030504040204" pitchFamily="34" charset="0"/>
                    <a:ea typeface="Verdana" panose="020B0604030504040204" pitchFamily="34" charset="0"/>
                  </a:rPr>
                  <a:t>Glucose</a:t>
                </a:r>
              </a:p>
            </p:txBody>
          </p:sp>
          <p:cxnSp>
            <p:nvCxnSpPr>
              <p:cNvPr id="430" name="Straight Arrow Connector 429">
                <a:extLst>
                  <a:ext uri="{FF2B5EF4-FFF2-40B4-BE49-F238E27FC236}">
                    <a16:creationId xmlns:a16="http://schemas.microsoft.com/office/drawing/2014/main" id="{2CCE1BFA-F240-F13A-2728-6E116E7C8BD4}"/>
                  </a:ext>
                </a:extLst>
              </p:cNvPr>
              <p:cNvCxnSpPr>
                <a:cxnSpLocks/>
              </p:cNvCxnSpPr>
              <p:nvPr/>
            </p:nvCxnSpPr>
            <p:spPr>
              <a:xfrm flipV="1">
                <a:off x="1037178" y="3975304"/>
                <a:ext cx="1032647" cy="363027"/>
              </a:xfrm>
              <a:prstGeom prst="straightConnector1">
                <a:avLst/>
              </a:prstGeom>
              <a:ln>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433" name="Straight Arrow Connector 432">
                <a:extLst>
                  <a:ext uri="{FF2B5EF4-FFF2-40B4-BE49-F238E27FC236}">
                    <a16:creationId xmlns:a16="http://schemas.microsoft.com/office/drawing/2014/main" id="{E2CE7F1B-5A43-8D80-8FC6-2D69502B2A2B}"/>
                  </a:ext>
                </a:extLst>
              </p:cNvPr>
              <p:cNvCxnSpPr>
                <a:cxnSpLocks/>
                <a:endCxn id="352" idx="1"/>
              </p:cNvCxnSpPr>
              <p:nvPr/>
            </p:nvCxnSpPr>
            <p:spPr>
              <a:xfrm>
                <a:off x="1136650" y="3644900"/>
                <a:ext cx="1026902" cy="162802"/>
              </a:xfrm>
              <a:prstGeom prst="straightConnector1">
                <a:avLst/>
              </a:prstGeom>
              <a:ln>
                <a:prstDash val="lgDash"/>
                <a:tailEnd type="triangle"/>
              </a:ln>
            </p:spPr>
            <p:style>
              <a:lnRef idx="1">
                <a:schemeClr val="accent1"/>
              </a:lnRef>
              <a:fillRef idx="0">
                <a:schemeClr val="accent1"/>
              </a:fillRef>
              <a:effectRef idx="0">
                <a:schemeClr val="accent1"/>
              </a:effectRef>
              <a:fontRef idx="minor">
                <a:schemeClr val="tx1"/>
              </a:fontRef>
            </p:style>
          </p:cxnSp>
          <p:grpSp>
            <p:nvGrpSpPr>
              <p:cNvPr id="437" name="Group 436">
                <a:extLst>
                  <a:ext uri="{FF2B5EF4-FFF2-40B4-BE49-F238E27FC236}">
                    <a16:creationId xmlns:a16="http://schemas.microsoft.com/office/drawing/2014/main" id="{90996102-B6A9-3BF1-EF2A-6182AB186AAD}"/>
                  </a:ext>
                </a:extLst>
              </p:cNvPr>
              <p:cNvGrpSpPr/>
              <p:nvPr/>
            </p:nvGrpSpPr>
            <p:grpSpPr>
              <a:xfrm>
                <a:off x="1863418" y="2274848"/>
                <a:ext cx="324461" cy="292970"/>
                <a:chOff x="7451233" y="1867332"/>
                <a:chExt cx="344778" cy="347729"/>
              </a:xfrm>
            </p:grpSpPr>
            <p:sp>
              <p:nvSpPr>
                <p:cNvPr id="438" name="Flowchart: Connector 437">
                  <a:extLst>
                    <a:ext uri="{FF2B5EF4-FFF2-40B4-BE49-F238E27FC236}">
                      <a16:creationId xmlns:a16="http://schemas.microsoft.com/office/drawing/2014/main" id="{53500C5F-D6E7-ACE7-3192-948DD05F2BBA}"/>
                    </a:ext>
                  </a:extLst>
                </p:cNvPr>
                <p:cNvSpPr/>
                <p:nvPr/>
              </p:nvSpPr>
              <p:spPr>
                <a:xfrm>
                  <a:off x="7454721" y="1867332"/>
                  <a:ext cx="341290" cy="347729"/>
                </a:xfrm>
                <a:prstGeom prst="flowChartConnector">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endParaRPr lang="en-IN"/>
                </a:p>
              </p:txBody>
            </p:sp>
            <p:sp>
              <p:nvSpPr>
                <p:cNvPr id="439" name="TextBox 438">
                  <a:extLst>
                    <a:ext uri="{FF2B5EF4-FFF2-40B4-BE49-F238E27FC236}">
                      <a16:creationId xmlns:a16="http://schemas.microsoft.com/office/drawing/2014/main" id="{38F9B73F-97A3-7A21-BA28-DAB1271E6F85}"/>
                    </a:ext>
                  </a:extLst>
                </p:cNvPr>
                <p:cNvSpPr txBox="1"/>
                <p:nvPr/>
              </p:nvSpPr>
              <p:spPr>
                <a:xfrm>
                  <a:off x="7451233" y="1916475"/>
                  <a:ext cx="338866" cy="239283"/>
                </a:xfrm>
                <a:prstGeom prst="rect">
                  <a:avLst/>
                </a:prstGeom>
                <a:noFill/>
              </p:spPr>
              <p:txBody>
                <a:bodyPr wrap="square" lIns="0" tIns="0" rIns="0" bIns="0" rtlCol="0">
                  <a:spAutoFit/>
                </a:bodyPr>
                <a:lstStyle/>
                <a:p>
                  <a:pPr algn="ctr"/>
                  <a:r>
                    <a:rPr lang="en-IN" sz="1000" b="1" dirty="0">
                      <a:latin typeface="Verdana" panose="020B0604030504040204" pitchFamily="34" charset="0"/>
                      <a:ea typeface="Verdana" panose="020B0604030504040204" pitchFamily="34" charset="0"/>
                    </a:rPr>
                    <a:t>TG</a:t>
                  </a:r>
                </a:p>
              </p:txBody>
            </p:sp>
          </p:grpSp>
          <p:sp>
            <p:nvSpPr>
              <p:cNvPr id="440" name="TextBox 439">
                <a:extLst>
                  <a:ext uri="{FF2B5EF4-FFF2-40B4-BE49-F238E27FC236}">
                    <a16:creationId xmlns:a16="http://schemas.microsoft.com/office/drawing/2014/main" id="{1807206C-51D7-5682-CF4B-4885B61D694D}"/>
                  </a:ext>
                </a:extLst>
              </p:cNvPr>
              <p:cNvSpPr txBox="1"/>
              <p:nvPr/>
            </p:nvSpPr>
            <p:spPr>
              <a:xfrm>
                <a:off x="1690976" y="2978741"/>
                <a:ext cx="241336" cy="181441"/>
              </a:xfrm>
              <a:prstGeom prst="rect">
                <a:avLst/>
              </a:prstGeom>
              <a:noFill/>
            </p:spPr>
            <p:txBody>
              <a:bodyPr wrap="square" lIns="0" tIns="0" rIns="0" bIns="0" rtlCol="0">
                <a:spAutoFit/>
              </a:bodyPr>
              <a:lstStyle/>
              <a:p>
                <a:pPr algn="ctr"/>
                <a:r>
                  <a:rPr lang="en-IN" sz="900" b="1" dirty="0">
                    <a:latin typeface="Verdana" panose="020B0604030504040204" pitchFamily="34" charset="0"/>
                    <a:ea typeface="Verdana" panose="020B0604030504040204" pitchFamily="34" charset="0"/>
                  </a:rPr>
                  <a:t>FA</a:t>
                </a:r>
              </a:p>
            </p:txBody>
          </p:sp>
          <p:cxnSp>
            <p:nvCxnSpPr>
              <p:cNvPr id="442" name="Straight Arrow Connector 441">
                <a:extLst>
                  <a:ext uri="{FF2B5EF4-FFF2-40B4-BE49-F238E27FC236}">
                    <a16:creationId xmlns:a16="http://schemas.microsoft.com/office/drawing/2014/main" id="{4EA62640-66CB-C6BB-6B2A-69D6F7115F05}"/>
                  </a:ext>
                </a:extLst>
              </p:cNvPr>
              <p:cNvCxnSpPr>
                <a:cxnSpLocks/>
                <a:stCxn id="438" idx="4"/>
              </p:cNvCxnSpPr>
              <p:nvPr/>
            </p:nvCxnSpPr>
            <p:spPr>
              <a:xfrm flipH="1">
                <a:off x="1917700" y="2567824"/>
                <a:ext cx="109595" cy="43501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4" name="Straight Connector 443">
                <a:extLst>
                  <a:ext uri="{FF2B5EF4-FFF2-40B4-BE49-F238E27FC236}">
                    <a16:creationId xmlns:a16="http://schemas.microsoft.com/office/drawing/2014/main" id="{7DD798F2-78B6-E7A9-D1A7-984D24619071}"/>
                  </a:ext>
                </a:extLst>
              </p:cNvPr>
              <p:cNvCxnSpPr>
                <a:cxnSpLocks/>
                <a:endCxn id="440" idx="1"/>
              </p:cNvCxnSpPr>
              <p:nvPr/>
            </p:nvCxnSpPr>
            <p:spPr>
              <a:xfrm flipV="1">
                <a:off x="994458" y="3069462"/>
                <a:ext cx="696518" cy="460258"/>
              </a:xfrm>
              <a:prstGeom prst="line">
                <a:avLst/>
              </a:prstGeom>
              <a:ln>
                <a:prstDash val="dash"/>
              </a:ln>
            </p:spPr>
            <p:style>
              <a:lnRef idx="1">
                <a:schemeClr val="accent1"/>
              </a:lnRef>
              <a:fillRef idx="0">
                <a:schemeClr val="accent1"/>
              </a:fillRef>
              <a:effectRef idx="0">
                <a:schemeClr val="accent1"/>
              </a:effectRef>
              <a:fontRef idx="minor">
                <a:schemeClr val="tx1"/>
              </a:fontRef>
            </p:style>
          </p:cxnSp>
          <p:pic>
            <p:nvPicPr>
              <p:cNvPr id="446" name="Graphic 445" descr="Close outline">
                <a:extLst>
                  <a:ext uri="{FF2B5EF4-FFF2-40B4-BE49-F238E27FC236}">
                    <a16:creationId xmlns:a16="http://schemas.microsoft.com/office/drawing/2014/main" id="{4D39FC8A-54AD-9CC9-6027-AE7152313E5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241519" y="3227515"/>
                <a:ext cx="229269" cy="205261"/>
              </a:xfrm>
              <a:prstGeom prst="rect">
                <a:avLst/>
              </a:prstGeom>
            </p:spPr>
          </p:pic>
          <p:sp>
            <p:nvSpPr>
              <p:cNvPr id="447" name="TextBox 446">
                <a:extLst>
                  <a:ext uri="{FF2B5EF4-FFF2-40B4-BE49-F238E27FC236}">
                    <a16:creationId xmlns:a16="http://schemas.microsoft.com/office/drawing/2014/main" id="{4A17E9A1-4EB1-6330-FA10-2AC5A21A8728}"/>
                  </a:ext>
                </a:extLst>
              </p:cNvPr>
              <p:cNvSpPr txBox="1"/>
              <p:nvPr/>
            </p:nvSpPr>
            <p:spPr>
              <a:xfrm>
                <a:off x="2349019" y="2740110"/>
                <a:ext cx="227465" cy="181441"/>
              </a:xfrm>
              <a:prstGeom prst="rect">
                <a:avLst/>
              </a:prstGeom>
              <a:noFill/>
            </p:spPr>
            <p:txBody>
              <a:bodyPr wrap="square" lIns="0" tIns="0" rIns="0" bIns="0" rtlCol="0">
                <a:spAutoFit/>
              </a:bodyPr>
              <a:lstStyle/>
              <a:p>
                <a:pPr algn="ctr"/>
                <a:r>
                  <a:rPr lang="en-IN" sz="900" b="1" dirty="0">
                    <a:latin typeface="Verdana" panose="020B0604030504040204" pitchFamily="34" charset="0"/>
                    <a:ea typeface="Verdana" panose="020B0604030504040204" pitchFamily="34" charset="0"/>
                  </a:rPr>
                  <a:t>FA</a:t>
                </a:r>
              </a:p>
            </p:txBody>
          </p:sp>
          <p:sp>
            <p:nvSpPr>
              <p:cNvPr id="448" name="TextBox 447">
                <a:extLst>
                  <a:ext uri="{FF2B5EF4-FFF2-40B4-BE49-F238E27FC236}">
                    <a16:creationId xmlns:a16="http://schemas.microsoft.com/office/drawing/2014/main" id="{F405EC13-3EA0-5CB7-A902-57FEDACF4A94}"/>
                  </a:ext>
                </a:extLst>
              </p:cNvPr>
              <p:cNvSpPr txBox="1"/>
              <p:nvPr/>
            </p:nvSpPr>
            <p:spPr>
              <a:xfrm>
                <a:off x="2337714" y="2982666"/>
                <a:ext cx="643992" cy="161282"/>
              </a:xfrm>
              <a:prstGeom prst="rect">
                <a:avLst/>
              </a:prstGeom>
              <a:noFill/>
            </p:spPr>
            <p:txBody>
              <a:bodyPr wrap="square" lIns="0" tIns="0" rIns="0" bIns="0" rtlCol="0">
                <a:spAutoFit/>
              </a:bodyPr>
              <a:lstStyle/>
              <a:p>
                <a:r>
                  <a:rPr lang="en-IN" sz="800" dirty="0">
                    <a:latin typeface="Verdana" panose="020B0604030504040204" pitchFamily="34" charset="0"/>
                    <a:ea typeface="Verdana" panose="020B0604030504040204" pitchFamily="34" charset="0"/>
                  </a:rPr>
                  <a:t>Spillover</a:t>
                </a:r>
              </a:p>
            </p:txBody>
          </p:sp>
          <p:cxnSp>
            <p:nvCxnSpPr>
              <p:cNvPr id="449" name="Straight Connector 448">
                <a:extLst>
                  <a:ext uri="{FF2B5EF4-FFF2-40B4-BE49-F238E27FC236}">
                    <a16:creationId xmlns:a16="http://schemas.microsoft.com/office/drawing/2014/main" id="{801EDE69-59DA-314E-FC49-98A48CC850AE}"/>
                  </a:ext>
                </a:extLst>
              </p:cNvPr>
              <p:cNvCxnSpPr>
                <a:cxnSpLocks/>
                <a:endCxn id="448" idx="0"/>
              </p:cNvCxnSpPr>
              <p:nvPr/>
            </p:nvCxnSpPr>
            <p:spPr>
              <a:xfrm>
                <a:off x="2558220" y="2919364"/>
                <a:ext cx="101491" cy="63302"/>
              </a:xfrm>
              <a:prstGeom prst="line">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52" name="Straight Arrow Connector 451">
                <a:extLst>
                  <a:ext uri="{FF2B5EF4-FFF2-40B4-BE49-F238E27FC236}">
                    <a16:creationId xmlns:a16="http://schemas.microsoft.com/office/drawing/2014/main" id="{E2ACAD36-0C69-0967-1187-592D1CD292A7}"/>
                  </a:ext>
                </a:extLst>
              </p:cNvPr>
              <p:cNvCxnSpPr>
                <a:cxnSpLocks/>
              </p:cNvCxnSpPr>
              <p:nvPr/>
            </p:nvCxnSpPr>
            <p:spPr>
              <a:xfrm>
                <a:off x="2703484" y="3149321"/>
                <a:ext cx="128454" cy="125465"/>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56" name="Connector: Curved 455">
                <a:extLst>
                  <a:ext uri="{FF2B5EF4-FFF2-40B4-BE49-F238E27FC236}">
                    <a16:creationId xmlns:a16="http://schemas.microsoft.com/office/drawing/2014/main" id="{C4C1F525-434A-555C-400B-59F4144DB299}"/>
                  </a:ext>
                </a:extLst>
              </p:cNvPr>
              <p:cNvCxnSpPr>
                <a:cxnSpLocks/>
              </p:cNvCxnSpPr>
              <p:nvPr/>
            </p:nvCxnSpPr>
            <p:spPr>
              <a:xfrm>
                <a:off x="1971719" y="3096172"/>
                <a:ext cx="686992" cy="151983"/>
              </a:xfrm>
              <a:prstGeom prst="curvedConnector3">
                <a:avLst>
                  <a:gd name="adj1" fmla="val 50000"/>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59" name="TextBox 458">
                <a:extLst>
                  <a:ext uri="{FF2B5EF4-FFF2-40B4-BE49-F238E27FC236}">
                    <a16:creationId xmlns:a16="http://schemas.microsoft.com/office/drawing/2014/main" id="{8BA31310-B848-BE5D-D442-94BF69AE638E}"/>
                  </a:ext>
                </a:extLst>
              </p:cNvPr>
              <p:cNvSpPr txBox="1"/>
              <p:nvPr/>
            </p:nvSpPr>
            <p:spPr>
              <a:xfrm>
                <a:off x="3699652" y="2918663"/>
                <a:ext cx="230494" cy="181441"/>
              </a:xfrm>
              <a:prstGeom prst="rect">
                <a:avLst/>
              </a:prstGeom>
              <a:noFill/>
            </p:spPr>
            <p:txBody>
              <a:bodyPr wrap="square" lIns="0" tIns="0" rIns="0" bIns="0" rtlCol="0">
                <a:spAutoFit/>
              </a:bodyPr>
              <a:lstStyle/>
              <a:p>
                <a:pPr algn="ctr"/>
                <a:r>
                  <a:rPr lang="en-IN" sz="900" b="1" dirty="0">
                    <a:latin typeface="Verdana" panose="020B0604030504040204" pitchFamily="34" charset="0"/>
                    <a:ea typeface="Verdana" panose="020B0604030504040204" pitchFamily="34" charset="0"/>
                  </a:rPr>
                  <a:t>FA</a:t>
                </a:r>
              </a:p>
            </p:txBody>
          </p:sp>
          <p:sp>
            <p:nvSpPr>
              <p:cNvPr id="460" name="TextBox 459">
                <a:extLst>
                  <a:ext uri="{FF2B5EF4-FFF2-40B4-BE49-F238E27FC236}">
                    <a16:creationId xmlns:a16="http://schemas.microsoft.com/office/drawing/2014/main" id="{63B7D7CF-B1E6-D0C9-39C1-A1CAD076B77F}"/>
                  </a:ext>
                </a:extLst>
              </p:cNvPr>
              <p:cNvSpPr txBox="1"/>
              <p:nvPr/>
            </p:nvSpPr>
            <p:spPr>
              <a:xfrm>
                <a:off x="3267354" y="3114745"/>
                <a:ext cx="643992" cy="161282"/>
              </a:xfrm>
              <a:prstGeom prst="rect">
                <a:avLst/>
              </a:prstGeom>
              <a:noFill/>
            </p:spPr>
            <p:txBody>
              <a:bodyPr wrap="square" lIns="0" tIns="0" rIns="0" bIns="0" rtlCol="0">
                <a:spAutoFit/>
              </a:bodyPr>
              <a:lstStyle/>
              <a:p>
                <a:r>
                  <a:rPr lang="en-IN" sz="800" dirty="0">
                    <a:latin typeface="Verdana" panose="020B0604030504040204" pitchFamily="34" charset="0"/>
                    <a:ea typeface="Verdana" panose="020B0604030504040204" pitchFamily="34" charset="0"/>
                  </a:rPr>
                  <a:t>Spillover</a:t>
                </a:r>
              </a:p>
            </p:txBody>
          </p:sp>
          <p:cxnSp>
            <p:nvCxnSpPr>
              <p:cNvPr id="461" name="Straight Connector 460">
                <a:extLst>
                  <a:ext uri="{FF2B5EF4-FFF2-40B4-BE49-F238E27FC236}">
                    <a16:creationId xmlns:a16="http://schemas.microsoft.com/office/drawing/2014/main" id="{617E38EF-0A51-0148-397D-7AE451B5D0C3}"/>
                  </a:ext>
                </a:extLst>
              </p:cNvPr>
              <p:cNvCxnSpPr>
                <a:cxnSpLocks/>
              </p:cNvCxnSpPr>
              <p:nvPr/>
            </p:nvCxnSpPr>
            <p:spPr>
              <a:xfrm flipH="1">
                <a:off x="3651952" y="3036927"/>
                <a:ext cx="44936" cy="104766"/>
              </a:xfrm>
              <a:prstGeom prst="line">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64" name="TextBox 463">
                <a:extLst>
                  <a:ext uri="{FF2B5EF4-FFF2-40B4-BE49-F238E27FC236}">
                    <a16:creationId xmlns:a16="http://schemas.microsoft.com/office/drawing/2014/main" id="{DD1E6395-1152-0B81-8426-B7C6C8145FD2}"/>
                  </a:ext>
                </a:extLst>
              </p:cNvPr>
              <p:cNvSpPr txBox="1"/>
              <p:nvPr/>
            </p:nvSpPr>
            <p:spPr>
              <a:xfrm>
                <a:off x="1824311" y="942627"/>
                <a:ext cx="774696" cy="181441"/>
              </a:xfrm>
              <a:prstGeom prst="rect">
                <a:avLst/>
              </a:prstGeom>
              <a:noFill/>
            </p:spPr>
            <p:txBody>
              <a:bodyPr wrap="square" lIns="0" tIns="0" rIns="0" bIns="0" rtlCol="0">
                <a:spAutoFit/>
              </a:bodyPr>
              <a:lstStyle/>
              <a:p>
                <a:r>
                  <a:rPr lang="en-IN" sz="900" b="1" i="1" dirty="0">
                    <a:latin typeface="Verdana" panose="020B0604030504040204" pitchFamily="34" charset="0"/>
                    <a:ea typeface="Verdana" panose="020B0604030504040204" pitchFamily="34" charset="0"/>
                  </a:rPr>
                  <a:t>Intestine</a:t>
                </a:r>
              </a:p>
            </p:txBody>
          </p:sp>
          <p:sp>
            <p:nvSpPr>
              <p:cNvPr id="465" name="TextBox 464">
                <a:extLst>
                  <a:ext uri="{FF2B5EF4-FFF2-40B4-BE49-F238E27FC236}">
                    <a16:creationId xmlns:a16="http://schemas.microsoft.com/office/drawing/2014/main" id="{434055E9-AC89-5E6C-F805-F5DC2611B079}"/>
                  </a:ext>
                </a:extLst>
              </p:cNvPr>
              <p:cNvSpPr txBox="1"/>
              <p:nvPr/>
            </p:nvSpPr>
            <p:spPr>
              <a:xfrm>
                <a:off x="1191123" y="1774015"/>
                <a:ext cx="1350198" cy="181441"/>
              </a:xfrm>
              <a:prstGeom prst="rect">
                <a:avLst/>
              </a:prstGeom>
              <a:noFill/>
            </p:spPr>
            <p:txBody>
              <a:bodyPr wrap="square" lIns="0" tIns="0" rIns="0" bIns="0" rtlCol="0">
                <a:spAutoFit/>
              </a:bodyPr>
              <a:lstStyle/>
              <a:p>
                <a:r>
                  <a:rPr lang="en-IN" sz="900" b="1" i="1" dirty="0">
                    <a:latin typeface="Verdana" panose="020B0604030504040204" pitchFamily="34" charset="0"/>
                    <a:ea typeface="Verdana" panose="020B0604030504040204" pitchFamily="34" charset="0"/>
                  </a:rPr>
                  <a:t>Adipose tissue</a:t>
                </a:r>
              </a:p>
            </p:txBody>
          </p:sp>
          <p:sp>
            <p:nvSpPr>
              <p:cNvPr id="466" name="TextBox 465">
                <a:extLst>
                  <a:ext uri="{FF2B5EF4-FFF2-40B4-BE49-F238E27FC236}">
                    <a16:creationId xmlns:a16="http://schemas.microsoft.com/office/drawing/2014/main" id="{AE0BC980-70F5-A791-1D5D-E5B421F0100F}"/>
                  </a:ext>
                </a:extLst>
              </p:cNvPr>
              <p:cNvSpPr txBox="1"/>
              <p:nvPr/>
            </p:nvSpPr>
            <p:spPr>
              <a:xfrm>
                <a:off x="4262259" y="1863620"/>
                <a:ext cx="770782" cy="181441"/>
              </a:xfrm>
              <a:prstGeom prst="rect">
                <a:avLst/>
              </a:prstGeom>
              <a:noFill/>
            </p:spPr>
            <p:txBody>
              <a:bodyPr wrap="square" lIns="0" tIns="0" rIns="0" bIns="0" rtlCol="0">
                <a:spAutoFit/>
              </a:bodyPr>
              <a:lstStyle/>
              <a:p>
                <a:r>
                  <a:rPr lang="en-IN" sz="900" b="1" i="1" dirty="0">
                    <a:latin typeface="Verdana" panose="020B0604030504040204" pitchFamily="34" charset="0"/>
                    <a:ea typeface="Verdana" panose="020B0604030504040204" pitchFamily="34" charset="0"/>
                  </a:rPr>
                  <a:t>Muscle</a:t>
                </a:r>
              </a:p>
            </p:txBody>
          </p:sp>
          <p:sp>
            <p:nvSpPr>
              <p:cNvPr id="467" name="TextBox 466">
                <a:extLst>
                  <a:ext uri="{FF2B5EF4-FFF2-40B4-BE49-F238E27FC236}">
                    <a16:creationId xmlns:a16="http://schemas.microsoft.com/office/drawing/2014/main" id="{0AFD2BC4-5446-F62D-C719-00E9EED504FE}"/>
                  </a:ext>
                </a:extLst>
              </p:cNvPr>
              <p:cNvSpPr txBox="1"/>
              <p:nvPr/>
            </p:nvSpPr>
            <p:spPr>
              <a:xfrm>
                <a:off x="3249270" y="4356003"/>
                <a:ext cx="770782" cy="181441"/>
              </a:xfrm>
              <a:prstGeom prst="rect">
                <a:avLst/>
              </a:prstGeom>
              <a:noFill/>
            </p:spPr>
            <p:txBody>
              <a:bodyPr wrap="square" lIns="0" tIns="0" rIns="0" bIns="0" rtlCol="0">
                <a:spAutoFit/>
              </a:bodyPr>
              <a:lstStyle/>
              <a:p>
                <a:r>
                  <a:rPr lang="en-IN" sz="900" b="1" i="1" dirty="0">
                    <a:latin typeface="Verdana" panose="020B0604030504040204" pitchFamily="34" charset="0"/>
                    <a:ea typeface="Verdana" panose="020B0604030504040204" pitchFamily="34" charset="0"/>
                  </a:rPr>
                  <a:t>Liver</a:t>
                </a:r>
              </a:p>
            </p:txBody>
          </p:sp>
          <p:sp>
            <p:nvSpPr>
              <p:cNvPr id="341" name="TextBox 340">
                <a:extLst>
                  <a:ext uri="{FF2B5EF4-FFF2-40B4-BE49-F238E27FC236}">
                    <a16:creationId xmlns:a16="http://schemas.microsoft.com/office/drawing/2014/main" id="{89C25B42-8002-C1B5-1751-3442D8717795}"/>
                  </a:ext>
                </a:extLst>
              </p:cNvPr>
              <p:cNvSpPr txBox="1"/>
              <p:nvPr/>
            </p:nvSpPr>
            <p:spPr>
              <a:xfrm>
                <a:off x="2717806" y="901661"/>
                <a:ext cx="994393" cy="223049"/>
              </a:xfrm>
              <a:prstGeom prst="roundRect">
                <a:avLst/>
              </a:prstGeom>
              <a:solidFill>
                <a:schemeClr val="bg1">
                  <a:lumMod val="95000"/>
                </a:schemeClr>
              </a:solidFill>
              <a:ln>
                <a:noFill/>
              </a:ln>
            </p:spPr>
            <p:txBody>
              <a:bodyPr wrap="square" lIns="0" tIns="0" rIns="0" bIns="0" rtlCol="0">
                <a:spAutoFit/>
              </a:bodyPr>
              <a:lstStyle/>
              <a:p>
                <a:pPr algn="ctr"/>
                <a:r>
                  <a:rPr lang="en-IN" sz="1000" b="1" dirty="0">
                    <a:latin typeface="Verdana" panose="020B0604030504040204" pitchFamily="34" charset="0"/>
                    <a:ea typeface="Verdana" panose="020B0604030504040204" pitchFamily="34" charset="0"/>
                  </a:rPr>
                  <a:t>Dietary fat</a:t>
                </a:r>
              </a:p>
            </p:txBody>
          </p:sp>
        </p:grpSp>
      </p:grpSp>
      <p:sp>
        <p:nvSpPr>
          <p:cNvPr id="471" name="Title 1">
            <a:extLst>
              <a:ext uri="{FF2B5EF4-FFF2-40B4-BE49-F238E27FC236}">
                <a16:creationId xmlns:a16="http://schemas.microsoft.com/office/drawing/2014/main" id="{CA748345-DDD9-B701-5F6C-2050CF05DEA2}"/>
              </a:ext>
            </a:extLst>
          </p:cNvPr>
          <p:cNvSpPr txBox="1">
            <a:spLocks/>
          </p:cNvSpPr>
          <p:nvPr/>
        </p:nvSpPr>
        <p:spPr>
          <a:xfrm>
            <a:off x="296277" y="297869"/>
            <a:ext cx="8454025" cy="404536"/>
          </a:xfrm>
          <a:prstGeom prst="rect">
            <a:avLst/>
          </a:prstGeom>
        </p:spPr>
        <p:txBody>
          <a:bodyPr/>
          <a:lstStyle>
            <a:lvl1pPr algn="l" defTabSz="685343" rtl="0" eaLnBrk="1" latinLnBrk="0" hangingPunct="1">
              <a:lnSpc>
                <a:spcPct val="90000"/>
              </a:lnSpc>
              <a:spcBef>
                <a:spcPct val="0"/>
              </a:spcBef>
              <a:buNone/>
              <a:defRPr sz="3298" kern="1200">
                <a:solidFill>
                  <a:schemeClr val="tx1"/>
                </a:solidFill>
                <a:latin typeface="+mj-lt"/>
                <a:ea typeface="+mj-ea"/>
                <a:cs typeface="+mj-cs"/>
              </a:defRPr>
            </a:lvl1pPr>
          </a:lstStyle>
          <a:p>
            <a:endParaRPr lang="en-IN" sz="2000" dirty="0">
              <a:solidFill>
                <a:srgbClr val="23004C"/>
              </a:solidFill>
              <a:latin typeface="Verdana" panose="020B0604030504040204" pitchFamily="34" charset="0"/>
              <a:ea typeface="Verdana" panose="020B0604030504040204" pitchFamily="34" charset="0"/>
            </a:endParaRPr>
          </a:p>
        </p:txBody>
      </p:sp>
      <p:sp>
        <p:nvSpPr>
          <p:cNvPr id="4" name="Text Placeholder 3">
            <a:extLst>
              <a:ext uri="{FF2B5EF4-FFF2-40B4-BE49-F238E27FC236}">
                <a16:creationId xmlns:a16="http://schemas.microsoft.com/office/drawing/2014/main" id="{CE4AD4BE-9029-EC60-5552-F37486F0FA58}"/>
              </a:ext>
            </a:extLst>
          </p:cNvPr>
          <p:cNvSpPr>
            <a:spLocks noGrp="1"/>
          </p:cNvSpPr>
          <p:nvPr>
            <p:ph type="body" sz="quarter" idx="23"/>
          </p:nvPr>
        </p:nvSpPr>
        <p:spPr>
          <a:xfrm>
            <a:off x="333730" y="4402080"/>
            <a:ext cx="8478000" cy="276999"/>
          </a:xfrm>
        </p:spPr>
        <p:txBody>
          <a:bodyPr/>
          <a:lstStyle/>
          <a:p>
            <a:r>
              <a:rPr lang="en-IN" sz="600" dirty="0" err="1">
                <a:latin typeface="Verdana" panose="020B0604030504040204" pitchFamily="34" charset="0"/>
                <a:ea typeface="Verdana" panose="020B0604030504040204" pitchFamily="34" charset="0"/>
              </a:rPr>
              <a:t>ChREBP</a:t>
            </a:r>
            <a:r>
              <a:rPr lang="en-IN" sz="600" dirty="0">
                <a:latin typeface="Verdana" panose="020B0604030504040204" pitchFamily="34" charset="0"/>
                <a:ea typeface="Verdana" panose="020B0604030504040204" pitchFamily="34" charset="0"/>
              </a:rPr>
              <a:t>, carbohydrate response element-binding protein; FA, fatty acid; IRS, insulin receptor substrate; MASLD, metabolic-disfunction associated </a:t>
            </a:r>
            <a:r>
              <a:rPr lang="en-IN" sz="600" dirty="0" err="1">
                <a:latin typeface="Verdana" panose="020B0604030504040204" pitchFamily="34" charset="0"/>
                <a:ea typeface="Verdana" panose="020B0604030504040204" pitchFamily="34" charset="0"/>
              </a:rPr>
              <a:t>steatotic</a:t>
            </a:r>
            <a:r>
              <a:rPr lang="en-IN" sz="600" dirty="0">
                <a:latin typeface="Verdana" panose="020B0604030504040204" pitchFamily="34" charset="0"/>
                <a:ea typeface="Verdana" panose="020B0604030504040204" pitchFamily="34" charset="0"/>
              </a:rPr>
              <a:t> liver disease; SREBP1c, sterol regulatory element-binding protein 1; TG, triglycerides; VLDL, very-low-density lipoprotein</a:t>
            </a:r>
          </a:p>
          <a:p>
            <a:r>
              <a:rPr lang="de-DE" sz="600" dirty="0">
                <a:latin typeface="Verdana" panose="020B0604030504040204" pitchFamily="34" charset="0"/>
                <a:ea typeface="Verdana" panose="020B0604030504040204" pitchFamily="34" charset="0"/>
              </a:rPr>
              <a:t>Esler WP, Cohen DE. </a:t>
            </a:r>
            <a:r>
              <a:rPr lang="de-DE" sz="600" i="1" dirty="0">
                <a:latin typeface="Verdana" panose="020B0604030504040204" pitchFamily="34" charset="0"/>
                <a:ea typeface="Verdana" panose="020B0604030504040204" pitchFamily="34" charset="0"/>
              </a:rPr>
              <a:t>J Hepatol</a:t>
            </a:r>
            <a:r>
              <a:rPr lang="de-DE" sz="600" dirty="0">
                <a:latin typeface="Verdana" panose="020B0604030504040204" pitchFamily="34" charset="0"/>
                <a:ea typeface="Verdana" panose="020B0604030504040204" pitchFamily="34" charset="0"/>
              </a:rPr>
              <a:t> 2024;80(2):362-377.</a:t>
            </a:r>
          </a:p>
        </p:txBody>
      </p:sp>
      <p:grpSp>
        <p:nvGrpSpPr>
          <p:cNvPr id="25" name="Group 24">
            <a:extLst>
              <a:ext uri="{FF2B5EF4-FFF2-40B4-BE49-F238E27FC236}">
                <a16:creationId xmlns:a16="http://schemas.microsoft.com/office/drawing/2014/main" id="{0D603C67-FEF7-2267-76FF-E743DEA4C591}"/>
              </a:ext>
            </a:extLst>
          </p:cNvPr>
          <p:cNvGrpSpPr/>
          <p:nvPr/>
        </p:nvGrpSpPr>
        <p:grpSpPr>
          <a:xfrm>
            <a:off x="6119778" y="3180813"/>
            <a:ext cx="505914" cy="770692"/>
            <a:chOff x="7276677" y="1171913"/>
            <a:chExt cx="667173" cy="1158103"/>
          </a:xfrm>
        </p:grpSpPr>
        <p:cxnSp>
          <p:nvCxnSpPr>
            <p:cNvPr id="26" name="Connector: Elbow 25">
              <a:extLst>
                <a:ext uri="{FF2B5EF4-FFF2-40B4-BE49-F238E27FC236}">
                  <a16:creationId xmlns:a16="http://schemas.microsoft.com/office/drawing/2014/main" id="{7318412C-C70F-6A54-FAAA-6C6F067ADE02}"/>
                </a:ext>
              </a:extLst>
            </p:cNvPr>
            <p:cNvCxnSpPr>
              <a:cxnSpLocks/>
            </p:cNvCxnSpPr>
            <p:nvPr/>
          </p:nvCxnSpPr>
          <p:spPr>
            <a:xfrm flipV="1">
              <a:off x="7284063" y="1171913"/>
              <a:ext cx="659787" cy="581130"/>
            </a:xfrm>
            <a:prstGeom prst="bentConnector3">
              <a:avLst>
                <a:gd name="adj1" fmla="val 24977"/>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nector: Elbow 26">
              <a:extLst>
                <a:ext uri="{FF2B5EF4-FFF2-40B4-BE49-F238E27FC236}">
                  <a16:creationId xmlns:a16="http://schemas.microsoft.com/office/drawing/2014/main" id="{7A71950B-87FA-517C-7F46-8B5818B1D077}"/>
                </a:ext>
              </a:extLst>
            </p:cNvPr>
            <p:cNvCxnSpPr>
              <a:cxnSpLocks/>
            </p:cNvCxnSpPr>
            <p:nvPr/>
          </p:nvCxnSpPr>
          <p:spPr>
            <a:xfrm>
              <a:off x="7276677" y="1756690"/>
              <a:ext cx="662848" cy="573326"/>
            </a:xfrm>
            <a:prstGeom prst="bentConnector3">
              <a:avLst>
                <a:gd name="adj1" fmla="val 25796"/>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 name="PoleTekstowe 14">
            <a:extLst>
              <a:ext uri="{FF2B5EF4-FFF2-40B4-BE49-F238E27FC236}">
                <a16:creationId xmlns:a16="http://schemas.microsoft.com/office/drawing/2014/main" id="{11492004-0581-1CFE-3D5B-1C86BA79654D}"/>
              </a:ext>
            </a:extLst>
          </p:cNvPr>
          <p:cNvSpPr txBox="1"/>
          <p:nvPr/>
        </p:nvSpPr>
        <p:spPr>
          <a:xfrm>
            <a:off x="6072910" y="2996597"/>
            <a:ext cx="340187" cy="492443"/>
          </a:xfrm>
          <a:prstGeom prst="rect">
            <a:avLst/>
          </a:prstGeom>
          <a:noFill/>
        </p:spPr>
        <p:txBody>
          <a:bodyPr wrap="square" lIns="0" tIns="0" rIns="0" bIns="0" rtlCol="0" anchor="t">
            <a:spAutoFit/>
          </a:bodyPr>
          <a:lstStyle/>
          <a:p>
            <a:pPr algn="ctr"/>
            <a:r>
              <a:rPr lang="pl-PL" sz="3200" b="1" dirty="0">
                <a:solidFill>
                  <a:srgbClr val="FF0000"/>
                </a:solidFill>
              </a:rPr>
              <a:t>χ</a:t>
            </a:r>
          </a:p>
        </p:txBody>
      </p:sp>
      <p:sp>
        <p:nvSpPr>
          <p:cNvPr id="5" name="pole tekstowe 5">
            <a:extLst>
              <a:ext uri="{FF2B5EF4-FFF2-40B4-BE49-F238E27FC236}">
                <a16:creationId xmlns:a16="http://schemas.microsoft.com/office/drawing/2014/main" id="{75D0EF8C-7207-227E-DBF5-9ABE0488CB4E}"/>
              </a:ext>
            </a:extLst>
          </p:cNvPr>
          <p:cNvSpPr txBox="1"/>
          <p:nvPr/>
        </p:nvSpPr>
        <p:spPr>
          <a:xfrm>
            <a:off x="7762589" y="2734112"/>
            <a:ext cx="1018282" cy="246221"/>
          </a:xfrm>
          <a:prstGeom prst="rect">
            <a:avLst/>
          </a:prstGeom>
          <a:noFill/>
        </p:spPr>
        <p:txBody>
          <a:bodyPr wrap="square" rtlCol="0">
            <a:spAutoFit/>
          </a:bodyPr>
          <a:lstStyle/>
          <a:p>
            <a:r>
              <a:rPr lang="pl-PL" sz="1000" b="1" dirty="0" err="1">
                <a:solidFill>
                  <a:srgbClr val="FF0000"/>
                </a:solidFill>
                <a:latin typeface="Verdana" panose="020B0604030504040204" pitchFamily="34" charset="0"/>
                <a:ea typeface="Verdana" panose="020B0604030504040204" pitchFamily="34" charset="0"/>
                <a:cs typeface="Verdana" panose="020B0604030504040204" pitchFamily="34" charset="0"/>
              </a:rPr>
              <a:t>Glucose</a:t>
            </a:r>
            <a:r>
              <a:rPr lang="pl-PL" sz="1000" b="1" dirty="0">
                <a:solidFill>
                  <a:srgbClr val="FF0000"/>
                </a:solidFill>
                <a:latin typeface="Verdana" panose="020B0604030504040204" pitchFamily="34" charset="0"/>
                <a:ea typeface="Verdana" panose="020B0604030504040204" pitchFamily="34" charset="0"/>
                <a:cs typeface="Verdana" panose="020B0604030504040204" pitchFamily="34" charset="0"/>
              </a:rPr>
              <a:t> ⇧ </a:t>
            </a:r>
          </a:p>
        </p:txBody>
      </p:sp>
      <p:sp>
        <p:nvSpPr>
          <p:cNvPr id="6" name="pole tekstowe 4">
            <a:extLst>
              <a:ext uri="{FF2B5EF4-FFF2-40B4-BE49-F238E27FC236}">
                <a16:creationId xmlns:a16="http://schemas.microsoft.com/office/drawing/2014/main" id="{1D7BE8DC-76AF-6E27-F544-6B8283285886}"/>
              </a:ext>
            </a:extLst>
          </p:cNvPr>
          <p:cNvSpPr txBox="1"/>
          <p:nvPr/>
        </p:nvSpPr>
        <p:spPr>
          <a:xfrm>
            <a:off x="7879192" y="3548249"/>
            <a:ext cx="711246" cy="246221"/>
          </a:xfrm>
          <a:prstGeom prst="rect">
            <a:avLst/>
          </a:prstGeom>
          <a:noFill/>
        </p:spPr>
        <p:txBody>
          <a:bodyPr wrap="square" rtlCol="0">
            <a:spAutoFit/>
          </a:bodyPr>
          <a:lstStyle/>
          <a:p>
            <a:r>
              <a:rPr lang="pl-PL" sz="1000" b="1" dirty="0">
                <a:solidFill>
                  <a:srgbClr val="FF0000"/>
                </a:solidFill>
                <a:latin typeface="Verdana" panose="020B0604030504040204" pitchFamily="34" charset="0"/>
                <a:ea typeface="Verdana" panose="020B0604030504040204" pitchFamily="34" charset="0"/>
                <a:cs typeface="Verdana" panose="020B0604030504040204" pitchFamily="34" charset="0"/>
              </a:rPr>
              <a:t>TG ⇧ </a:t>
            </a:r>
          </a:p>
        </p:txBody>
      </p:sp>
    </p:spTree>
    <p:extLst>
      <p:ext uri="{BB962C8B-B14F-4D97-AF65-F5344CB8AC3E}">
        <p14:creationId xmlns:p14="http://schemas.microsoft.com/office/powerpoint/2010/main" val="3883696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7DF03A-1C8F-8C1D-80C5-796876B6C80D}"/>
              </a:ext>
            </a:extLst>
          </p:cNvPr>
          <p:cNvSpPr>
            <a:spLocks noGrp="1"/>
          </p:cNvSpPr>
          <p:nvPr>
            <p:ph type="title"/>
          </p:nvPr>
        </p:nvSpPr>
        <p:spPr>
          <a:noFill/>
        </p:spPr>
        <p:txBody>
          <a:bodyPr/>
          <a:lstStyle/>
          <a:p>
            <a:r>
              <a:rPr lang="en-IN" sz="2400" dirty="0">
                <a:solidFill>
                  <a:srgbClr val="23004C"/>
                </a:solidFill>
                <a:latin typeface="Verdana" panose="020B0604030504040204" pitchFamily="34" charset="0"/>
                <a:ea typeface="Verdana" panose="020B0604030504040204" pitchFamily="34" charset="0"/>
                <a:cs typeface="Times New Roman" panose="02020603050405020304" pitchFamily="18" charset="0"/>
              </a:rPr>
              <a:t>From MASLD to cardiovascular diseases</a:t>
            </a:r>
          </a:p>
        </p:txBody>
      </p:sp>
      <p:sp>
        <p:nvSpPr>
          <p:cNvPr id="60" name="Rectangle: Rounded Corners 59">
            <a:extLst>
              <a:ext uri="{FF2B5EF4-FFF2-40B4-BE49-F238E27FC236}">
                <a16:creationId xmlns:a16="http://schemas.microsoft.com/office/drawing/2014/main" id="{B7714F06-4DB9-EFC9-BB50-36672E43A8DC}"/>
              </a:ext>
            </a:extLst>
          </p:cNvPr>
          <p:cNvSpPr/>
          <p:nvPr/>
        </p:nvSpPr>
        <p:spPr>
          <a:xfrm>
            <a:off x="6819900" y="1009650"/>
            <a:ext cx="1996621" cy="2467950"/>
          </a:xfrm>
          <a:prstGeom prst="roundRect">
            <a:avLst>
              <a:gd name="adj" fmla="val 8492"/>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4" name="Title 1">
            <a:extLst>
              <a:ext uri="{FF2B5EF4-FFF2-40B4-BE49-F238E27FC236}">
                <a16:creationId xmlns:a16="http://schemas.microsoft.com/office/drawing/2014/main" id="{CC457218-FD8F-504A-97E1-C01FC0999359}"/>
              </a:ext>
            </a:extLst>
          </p:cNvPr>
          <p:cNvSpPr txBox="1">
            <a:spLocks/>
          </p:cNvSpPr>
          <p:nvPr/>
        </p:nvSpPr>
        <p:spPr>
          <a:xfrm>
            <a:off x="540117" y="-789251"/>
            <a:ext cx="8454025" cy="404536"/>
          </a:xfrm>
          <a:prstGeom prst="rect">
            <a:avLst/>
          </a:prstGeom>
        </p:spPr>
        <p:txBody>
          <a:bodyPr/>
          <a:lstStyle>
            <a:lvl1pPr algn="l" defTabSz="685343" rtl="0" eaLnBrk="1" latinLnBrk="0" hangingPunct="1">
              <a:lnSpc>
                <a:spcPct val="90000"/>
              </a:lnSpc>
              <a:spcBef>
                <a:spcPct val="0"/>
              </a:spcBef>
              <a:buNone/>
              <a:defRPr sz="3298" kern="1200">
                <a:solidFill>
                  <a:schemeClr val="tx1"/>
                </a:solidFill>
                <a:latin typeface="+mj-lt"/>
                <a:ea typeface="+mj-ea"/>
                <a:cs typeface="+mj-cs"/>
              </a:defRPr>
            </a:lvl1pPr>
          </a:lstStyle>
          <a:p>
            <a:br>
              <a:rPr lang="en-IN" sz="2000" dirty="0">
                <a:solidFill>
                  <a:srgbClr val="23004C"/>
                </a:solidFill>
                <a:latin typeface="Verdana" panose="020B0604030504040204" pitchFamily="34" charset="0"/>
                <a:ea typeface="Verdana" panose="020B0604030504040204" pitchFamily="34" charset="0"/>
                <a:cs typeface="Times New Roman" panose="02020603050405020304" pitchFamily="18" charset="0"/>
              </a:rPr>
            </a:br>
            <a:endParaRPr lang="en-IN" sz="2000" dirty="0">
              <a:solidFill>
                <a:srgbClr val="23004C"/>
              </a:solidFill>
              <a:latin typeface="Verdana" panose="020B0604030504040204" pitchFamily="34" charset="0"/>
              <a:ea typeface="Verdana" panose="020B0604030504040204" pitchFamily="34" charset="0"/>
            </a:endParaRPr>
          </a:p>
        </p:txBody>
      </p:sp>
      <p:sp>
        <p:nvSpPr>
          <p:cNvPr id="51" name="PoleTekstowe 12">
            <a:extLst>
              <a:ext uri="{FF2B5EF4-FFF2-40B4-BE49-F238E27FC236}">
                <a16:creationId xmlns:a16="http://schemas.microsoft.com/office/drawing/2014/main" id="{C8F0D8D7-38A0-70FB-4C57-8D12C7D57C7D}"/>
              </a:ext>
            </a:extLst>
          </p:cNvPr>
          <p:cNvSpPr txBox="1"/>
          <p:nvPr/>
        </p:nvSpPr>
        <p:spPr>
          <a:xfrm>
            <a:off x="3388452" y="3589742"/>
            <a:ext cx="3028512" cy="669414"/>
          </a:xfrm>
          <a:prstGeom prst="rect">
            <a:avLst/>
          </a:prstGeom>
          <a:noFill/>
        </p:spPr>
        <p:txBody>
          <a:bodyPr wrap="square" lIns="0" tIns="0" rIns="0" bIns="0" rtlCol="0">
            <a:spAutoFit/>
          </a:bodyPr>
          <a:lstStyle/>
          <a:p>
            <a:r>
              <a:rPr lang="pl-PL" sz="1000" b="1" i="1" dirty="0">
                <a:latin typeface="Georgia" panose="02040502050405020303" pitchFamily="18" charset="0"/>
                <a:cs typeface="Verdana"/>
              </a:rPr>
              <a:t>Dysfunctional adipose tissue „Adiposopathy” </a:t>
            </a:r>
          </a:p>
          <a:p>
            <a:pPr indent="-93663">
              <a:spcBef>
                <a:spcPts val="300"/>
              </a:spcBef>
              <a:buClr>
                <a:schemeClr val="accent2"/>
              </a:buClr>
              <a:buFont typeface="Arial"/>
              <a:buChar char="•"/>
            </a:pPr>
            <a:r>
              <a:rPr lang="pl-PL" sz="1000" dirty="0" err="1">
                <a:latin typeface="Verdana"/>
                <a:cs typeface="Verdana"/>
              </a:rPr>
              <a:t>Inflammation</a:t>
            </a:r>
            <a:r>
              <a:rPr lang="pl-PL" sz="1000" dirty="0">
                <a:latin typeface="Verdana"/>
                <a:cs typeface="Verdana"/>
              </a:rPr>
              <a:t> </a:t>
            </a:r>
          </a:p>
          <a:p>
            <a:pPr indent="-93663">
              <a:buClr>
                <a:schemeClr val="accent2"/>
              </a:buClr>
              <a:buFont typeface="Arial"/>
              <a:buChar char="•"/>
            </a:pPr>
            <a:r>
              <a:rPr lang="pl-PL" sz="1000" dirty="0">
                <a:latin typeface="Verdana"/>
                <a:cs typeface="Verdana"/>
              </a:rPr>
              <a:t>Fibrosis</a:t>
            </a:r>
          </a:p>
          <a:p>
            <a:pPr indent="-93663">
              <a:buClr>
                <a:schemeClr val="accent2"/>
              </a:buClr>
              <a:buFont typeface="Arial"/>
              <a:buChar char="•"/>
            </a:pPr>
            <a:r>
              <a:rPr lang="pl-PL" sz="1000" dirty="0">
                <a:latin typeface="Verdana"/>
                <a:cs typeface="Verdana"/>
              </a:rPr>
              <a:t>Stem cell abnormalities </a:t>
            </a:r>
          </a:p>
          <a:p>
            <a:pPr marL="180975" indent="-93663"/>
            <a:endParaRPr lang="pl-PL" sz="100" dirty="0">
              <a:latin typeface="Verdana"/>
              <a:cs typeface="Verdana"/>
            </a:endParaRPr>
          </a:p>
        </p:txBody>
      </p:sp>
      <p:sp>
        <p:nvSpPr>
          <p:cNvPr id="53" name="PoleTekstowe 4">
            <a:extLst>
              <a:ext uri="{FF2B5EF4-FFF2-40B4-BE49-F238E27FC236}">
                <a16:creationId xmlns:a16="http://schemas.microsoft.com/office/drawing/2014/main" id="{AE05972E-C51D-E12F-0BC2-4430E30D6DCB}"/>
              </a:ext>
            </a:extLst>
          </p:cNvPr>
          <p:cNvSpPr txBox="1"/>
          <p:nvPr/>
        </p:nvSpPr>
        <p:spPr>
          <a:xfrm>
            <a:off x="431071" y="3714110"/>
            <a:ext cx="1584419" cy="400110"/>
          </a:xfrm>
          <a:prstGeom prst="rect">
            <a:avLst/>
          </a:prstGeom>
          <a:noFill/>
        </p:spPr>
        <p:txBody>
          <a:bodyPr wrap="square" rtlCol="0">
            <a:spAutoFit/>
          </a:bodyPr>
          <a:lstStyle/>
          <a:p>
            <a:r>
              <a:rPr lang="pl-PL" sz="1000" dirty="0">
                <a:latin typeface="Verdana"/>
                <a:cs typeface="Verdana"/>
              </a:rPr>
              <a:t>Lipolysis (FFA</a:t>
            </a:r>
            <a:r>
              <a:rPr lang="en-IN" sz="1000" dirty="0">
                <a:latin typeface="Verdana"/>
                <a:cs typeface="Verdana"/>
              </a:rPr>
              <a:t>  </a:t>
            </a:r>
            <a:r>
              <a:rPr lang="pl-PL" sz="1000" dirty="0">
                <a:latin typeface="Verdana"/>
                <a:cs typeface="Verdana"/>
              </a:rPr>
              <a:t>)</a:t>
            </a:r>
            <a:r>
              <a:rPr lang="en-IN" sz="1000" dirty="0">
                <a:latin typeface="Verdana"/>
                <a:cs typeface="Verdana"/>
              </a:rPr>
              <a:t> </a:t>
            </a:r>
            <a:r>
              <a:rPr lang="pl-PL" sz="1000" dirty="0">
                <a:latin typeface="Verdana"/>
                <a:cs typeface="Verdana"/>
              </a:rPr>
              <a:t>Adipokines</a:t>
            </a:r>
            <a:r>
              <a:rPr lang="en-IN" sz="1000" dirty="0">
                <a:latin typeface="Verdana"/>
                <a:cs typeface="Verdana"/>
              </a:rPr>
              <a:t> </a:t>
            </a:r>
            <a:r>
              <a:rPr lang="pl-PL" sz="1000" dirty="0">
                <a:latin typeface="Verdana"/>
                <a:cs typeface="Verdana"/>
              </a:rPr>
              <a:t>Cytokines</a:t>
            </a:r>
          </a:p>
        </p:txBody>
      </p:sp>
      <p:cxnSp>
        <p:nvCxnSpPr>
          <p:cNvPr id="55" name="Straight Arrow Connector 54">
            <a:extLst>
              <a:ext uri="{FF2B5EF4-FFF2-40B4-BE49-F238E27FC236}">
                <a16:creationId xmlns:a16="http://schemas.microsoft.com/office/drawing/2014/main" id="{E6787162-3E04-67D5-4997-D66B677A8BB7}"/>
              </a:ext>
            </a:extLst>
          </p:cNvPr>
          <p:cNvCxnSpPr>
            <a:cxnSpLocks/>
          </p:cNvCxnSpPr>
          <p:nvPr/>
        </p:nvCxnSpPr>
        <p:spPr>
          <a:xfrm flipV="1">
            <a:off x="1446122" y="3771109"/>
            <a:ext cx="0" cy="14400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1" name="PoleTekstowe 24">
            <a:extLst>
              <a:ext uri="{FF2B5EF4-FFF2-40B4-BE49-F238E27FC236}">
                <a16:creationId xmlns:a16="http://schemas.microsoft.com/office/drawing/2014/main" id="{F0BE32A4-DD80-7E6E-690C-6070CD4CBC80}"/>
              </a:ext>
            </a:extLst>
          </p:cNvPr>
          <p:cNvSpPr txBox="1"/>
          <p:nvPr/>
        </p:nvSpPr>
        <p:spPr>
          <a:xfrm>
            <a:off x="6994267" y="1854955"/>
            <a:ext cx="1647887" cy="153888"/>
          </a:xfrm>
          <a:prstGeom prst="rect">
            <a:avLst/>
          </a:prstGeom>
          <a:noFill/>
        </p:spPr>
        <p:txBody>
          <a:bodyPr wrap="none" lIns="0" tIns="0" rIns="0" bIns="0" rtlCol="0">
            <a:spAutoFit/>
          </a:bodyPr>
          <a:lstStyle/>
          <a:p>
            <a:pPr algn="ctr"/>
            <a:r>
              <a:rPr lang="pl-PL" sz="1000" b="1" dirty="0">
                <a:latin typeface="Verdana"/>
                <a:cs typeface="Verdana"/>
              </a:rPr>
              <a:t>Cardiovascular disease</a:t>
            </a:r>
          </a:p>
        </p:txBody>
      </p:sp>
      <p:sp>
        <p:nvSpPr>
          <p:cNvPr id="62" name="PoleTekstowe 24">
            <a:extLst>
              <a:ext uri="{FF2B5EF4-FFF2-40B4-BE49-F238E27FC236}">
                <a16:creationId xmlns:a16="http://schemas.microsoft.com/office/drawing/2014/main" id="{C4CEDEC4-B545-DE94-8054-9D793CE3741E}"/>
              </a:ext>
            </a:extLst>
          </p:cNvPr>
          <p:cNvSpPr txBox="1"/>
          <p:nvPr/>
        </p:nvSpPr>
        <p:spPr>
          <a:xfrm>
            <a:off x="7262769" y="3198093"/>
            <a:ext cx="1110882" cy="153888"/>
          </a:xfrm>
          <a:prstGeom prst="rect">
            <a:avLst/>
          </a:prstGeom>
          <a:noFill/>
        </p:spPr>
        <p:txBody>
          <a:bodyPr wrap="none" lIns="0" tIns="0" rIns="0" bIns="0" rtlCol="0">
            <a:spAutoFit/>
          </a:bodyPr>
          <a:lstStyle/>
          <a:p>
            <a:pPr algn="ctr"/>
            <a:r>
              <a:rPr lang="en-IN" sz="1000" b="1" dirty="0">
                <a:latin typeface="Verdana"/>
                <a:cs typeface="Verdana"/>
              </a:rPr>
              <a:t>Atherosclerosis</a:t>
            </a:r>
            <a:endParaRPr lang="pl-PL" sz="1000" b="1" dirty="0">
              <a:latin typeface="Verdana"/>
              <a:cs typeface="Verdana"/>
            </a:endParaRPr>
          </a:p>
        </p:txBody>
      </p:sp>
      <p:sp>
        <p:nvSpPr>
          <p:cNvPr id="85" name="Double Bracket 84">
            <a:extLst>
              <a:ext uri="{FF2B5EF4-FFF2-40B4-BE49-F238E27FC236}">
                <a16:creationId xmlns:a16="http://schemas.microsoft.com/office/drawing/2014/main" id="{1AB5E532-5539-3226-9700-63F7AC2D8D66}"/>
              </a:ext>
            </a:extLst>
          </p:cNvPr>
          <p:cNvSpPr>
            <a:spLocks/>
          </p:cNvSpPr>
          <p:nvPr/>
        </p:nvSpPr>
        <p:spPr>
          <a:xfrm>
            <a:off x="3467100" y="1009650"/>
            <a:ext cx="2209800" cy="2467950"/>
          </a:xfrm>
          <a:prstGeom prst="bracketPair">
            <a:avLst>
              <a:gd name="adj" fmla="val 9844"/>
            </a:avLst>
          </a:prstGeom>
          <a:solidFill>
            <a:srgbClr val="7A00E6"/>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a:p>
        </p:txBody>
      </p:sp>
      <p:grpSp>
        <p:nvGrpSpPr>
          <p:cNvPr id="6" name="Group 5">
            <a:extLst>
              <a:ext uri="{FF2B5EF4-FFF2-40B4-BE49-F238E27FC236}">
                <a16:creationId xmlns:a16="http://schemas.microsoft.com/office/drawing/2014/main" id="{9D3F42E3-AEBB-8CB7-5968-CC4AA0139C2A}"/>
              </a:ext>
            </a:extLst>
          </p:cNvPr>
          <p:cNvGrpSpPr/>
          <p:nvPr/>
        </p:nvGrpSpPr>
        <p:grpSpPr>
          <a:xfrm>
            <a:off x="5918728" y="2126669"/>
            <a:ext cx="538640" cy="377911"/>
            <a:chOff x="6228100" y="2392319"/>
            <a:chExt cx="538640" cy="377911"/>
          </a:xfrm>
        </p:grpSpPr>
        <p:sp>
          <p:nvSpPr>
            <p:cNvPr id="89" name="Arrow: Chevron 88">
              <a:extLst>
                <a:ext uri="{FF2B5EF4-FFF2-40B4-BE49-F238E27FC236}">
                  <a16:creationId xmlns:a16="http://schemas.microsoft.com/office/drawing/2014/main" id="{FD1407C3-3165-3D2C-36DD-8EBEAFA29CEB}"/>
                </a:ext>
              </a:extLst>
            </p:cNvPr>
            <p:cNvSpPr/>
            <p:nvPr/>
          </p:nvSpPr>
          <p:spPr>
            <a:xfrm>
              <a:off x="6438813" y="2392319"/>
              <a:ext cx="327927" cy="377911"/>
            </a:xfrm>
            <a:prstGeom prst="chevron">
              <a:avLst/>
            </a:prstGeom>
            <a:solidFill>
              <a:srgbClr val="7A00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
          <p:nvSpPr>
            <p:cNvPr id="90" name="Arrow: Chevron 89">
              <a:extLst>
                <a:ext uri="{FF2B5EF4-FFF2-40B4-BE49-F238E27FC236}">
                  <a16:creationId xmlns:a16="http://schemas.microsoft.com/office/drawing/2014/main" id="{9A4EE303-5EE2-949E-F755-AF9882EDA72D}"/>
                </a:ext>
              </a:extLst>
            </p:cNvPr>
            <p:cNvSpPr/>
            <p:nvPr/>
          </p:nvSpPr>
          <p:spPr>
            <a:xfrm>
              <a:off x="6228100" y="2392319"/>
              <a:ext cx="327927" cy="377911"/>
            </a:xfrm>
            <a:prstGeom prst="chevron">
              <a:avLst/>
            </a:prstGeom>
            <a:solidFill>
              <a:srgbClr val="7A00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grpSp>
      <p:cxnSp>
        <p:nvCxnSpPr>
          <p:cNvPr id="92" name="Connector: Elbow 91">
            <a:extLst>
              <a:ext uri="{FF2B5EF4-FFF2-40B4-BE49-F238E27FC236}">
                <a16:creationId xmlns:a16="http://schemas.microsoft.com/office/drawing/2014/main" id="{AD8C72B5-C6B3-E247-B226-9B6CC36989E7}"/>
              </a:ext>
            </a:extLst>
          </p:cNvPr>
          <p:cNvCxnSpPr>
            <a:cxnSpLocks/>
            <a:stCxn id="14" idx="3"/>
            <a:endCxn id="60" idx="2"/>
          </p:cNvCxnSpPr>
          <p:nvPr/>
        </p:nvCxnSpPr>
        <p:spPr>
          <a:xfrm flipV="1">
            <a:off x="6674334" y="3477600"/>
            <a:ext cx="1143877" cy="455390"/>
          </a:xfrm>
          <a:prstGeom prst="bentConnector2">
            <a:avLst/>
          </a:prstGeom>
          <a:ln w="19050">
            <a:solidFill>
              <a:srgbClr val="7A00E6"/>
            </a:solidFill>
            <a:prstDash val="sysDot"/>
            <a:tailEnd type="triangle"/>
          </a:ln>
        </p:spPr>
        <p:style>
          <a:lnRef idx="1">
            <a:schemeClr val="accent1"/>
          </a:lnRef>
          <a:fillRef idx="0">
            <a:schemeClr val="accent1"/>
          </a:fillRef>
          <a:effectRef idx="0">
            <a:schemeClr val="accent1"/>
          </a:effectRef>
          <a:fontRef idx="minor">
            <a:schemeClr val="tx1"/>
          </a:fontRef>
        </p:style>
      </p:cxnSp>
      <p:pic>
        <p:nvPicPr>
          <p:cNvPr id="3" name="Obraz 27">
            <a:extLst>
              <a:ext uri="{FF2B5EF4-FFF2-40B4-BE49-F238E27FC236}">
                <a16:creationId xmlns:a16="http://schemas.microsoft.com/office/drawing/2014/main" id="{2D412398-40DF-A761-0445-DD3199526EF0}"/>
              </a:ext>
            </a:extLst>
          </p:cNvPr>
          <p:cNvPicPr>
            <a:picLocks noChangeAspect="1"/>
          </p:cNvPicPr>
          <p:nvPr/>
        </p:nvPicPr>
        <p:blipFill>
          <a:blip r:embed="rId2"/>
          <a:stretch>
            <a:fillRect/>
          </a:stretch>
        </p:blipFill>
        <p:spPr>
          <a:xfrm>
            <a:off x="7362244" y="1024849"/>
            <a:ext cx="821177" cy="821177"/>
          </a:xfrm>
          <a:prstGeom prst="rect">
            <a:avLst/>
          </a:prstGeom>
        </p:spPr>
      </p:pic>
      <p:pic>
        <p:nvPicPr>
          <p:cNvPr id="4" name="Picture 3" descr="A group of red objects&#10;&#10;Description automatically generated">
            <a:extLst>
              <a:ext uri="{FF2B5EF4-FFF2-40B4-BE49-F238E27FC236}">
                <a16:creationId xmlns:a16="http://schemas.microsoft.com/office/drawing/2014/main" id="{A5597B22-8B34-4E1C-3D31-2885ED646B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59310" y="2078453"/>
            <a:ext cx="1317800" cy="1066759"/>
          </a:xfrm>
          <a:prstGeom prst="rect">
            <a:avLst/>
          </a:prstGeom>
        </p:spPr>
      </p:pic>
      <p:pic>
        <p:nvPicPr>
          <p:cNvPr id="8" name="Picture 7" descr="A cartoon of a liver&#10;&#10;Description automatically generated">
            <a:extLst>
              <a:ext uri="{FF2B5EF4-FFF2-40B4-BE49-F238E27FC236}">
                <a16:creationId xmlns:a16="http://schemas.microsoft.com/office/drawing/2014/main" id="{1CA59D7D-0078-0712-7A14-CE09838222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193951">
            <a:off x="395958" y="1063788"/>
            <a:ext cx="2097599" cy="1335314"/>
          </a:xfrm>
          <a:prstGeom prst="rect">
            <a:avLst/>
          </a:prstGeom>
        </p:spPr>
      </p:pic>
      <p:sp>
        <p:nvSpPr>
          <p:cNvPr id="63" name="PoleTekstowe 9">
            <a:extLst>
              <a:ext uri="{FF2B5EF4-FFF2-40B4-BE49-F238E27FC236}">
                <a16:creationId xmlns:a16="http://schemas.microsoft.com/office/drawing/2014/main" id="{7F568E04-17B3-1BF3-0852-31A61398E2AB}"/>
              </a:ext>
            </a:extLst>
          </p:cNvPr>
          <p:cNvSpPr txBox="1"/>
          <p:nvPr/>
        </p:nvSpPr>
        <p:spPr>
          <a:xfrm rot="19900311">
            <a:off x="493064" y="1481987"/>
            <a:ext cx="1293944" cy="261610"/>
          </a:xfrm>
          <a:prstGeom prst="rect">
            <a:avLst/>
          </a:prstGeom>
          <a:noFill/>
        </p:spPr>
        <p:txBody>
          <a:bodyPr wrap="none" rtlCol="0">
            <a:spAutoFit/>
          </a:bodyPr>
          <a:lstStyle/>
          <a:p>
            <a:r>
              <a:rPr lang="pl-PL" sz="1100" b="1" dirty="0">
                <a:latin typeface="Verdana" panose="020B0604030504040204" pitchFamily="34" charset="0"/>
                <a:ea typeface="Verdana" panose="020B0604030504040204" pitchFamily="34" charset="0"/>
              </a:rPr>
              <a:t>MASLD/MASH</a:t>
            </a:r>
          </a:p>
        </p:txBody>
      </p:sp>
      <p:sp>
        <p:nvSpPr>
          <p:cNvPr id="5" name="Text Placeholder 4">
            <a:extLst>
              <a:ext uri="{FF2B5EF4-FFF2-40B4-BE49-F238E27FC236}">
                <a16:creationId xmlns:a16="http://schemas.microsoft.com/office/drawing/2014/main" id="{B0D0FA8D-0762-E1B5-FE40-7C15A1A55661}"/>
              </a:ext>
            </a:extLst>
          </p:cNvPr>
          <p:cNvSpPr>
            <a:spLocks noGrp="1"/>
          </p:cNvSpPr>
          <p:nvPr>
            <p:ph type="body" sz="quarter" idx="23"/>
          </p:nvPr>
        </p:nvSpPr>
        <p:spPr>
          <a:xfrm>
            <a:off x="333730" y="4402080"/>
            <a:ext cx="8478000" cy="276999"/>
          </a:xfrm>
        </p:spPr>
        <p:txBody>
          <a:bodyPr/>
          <a:lstStyle/>
          <a:p>
            <a:r>
              <a:rPr lang="en-IN" sz="600" dirty="0">
                <a:latin typeface="Verdana" panose="020B0604030504040204" pitchFamily="34" charset="0"/>
                <a:ea typeface="Verdana" panose="020B0604030504040204" pitchFamily="34" charset="0"/>
              </a:rPr>
              <a:t>FFA, free fatty acids; HDL, high density lipoprotein; LDL, low density lipoprotein; MASH, metabolic dysfunction-associated steatohepatitis; MASLD, metabolic-disfunction associated </a:t>
            </a:r>
            <a:r>
              <a:rPr lang="en-IN" sz="600" dirty="0" err="1">
                <a:latin typeface="Verdana" panose="020B0604030504040204" pitchFamily="34" charset="0"/>
                <a:ea typeface="Verdana" panose="020B0604030504040204" pitchFamily="34" charset="0"/>
              </a:rPr>
              <a:t>steatotic</a:t>
            </a:r>
            <a:r>
              <a:rPr lang="en-IN" sz="600" dirty="0">
                <a:latin typeface="Verdana" panose="020B0604030504040204" pitchFamily="34" charset="0"/>
                <a:ea typeface="Verdana" panose="020B0604030504040204" pitchFamily="34" charset="0"/>
              </a:rPr>
              <a:t> liver disease;</a:t>
            </a:r>
            <a:r>
              <a:rPr lang="en-US" sz="600" dirty="0">
                <a:latin typeface="Verdana" panose="020B0604030504040204" pitchFamily="34" charset="0"/>
                <a:ea typeface="Verdana" panose="020B0604030504040204" pitchFamily="34" charset="0"/>
              </a:rPr>
              <a:t> T2DM, type 2 diabetes mellitus; </a:t>
            </a:r>
            <a:r>
              <a:rPr lang="en-IN" sz="600" dirty="0">
                <a:latin typeface="Verdana" panose="020B0604030504040204" pitchFamily="34" charset="0"/>
                <a:ea typeface="Verdana" panose="020B0604030504040204" pitchFamily="34" charset="0"/>
              </a:rPr>
              <a:t>VLDL, very-low-density lipoprotein.</a:t>
            </a:r>
            <a:endParaRPr lang="en-US" sz="600" dirty="0">
              <a:latin typeface="Verdana" panose="020B0604030504040204" pitchFamily="34" charset="0"/>
              <a:ea typeface="Verdana" panose="020B0604030504040204" pitchFamily="34" charset="0"/>
            </a:endParaRPr>
          </a:p>
          <a:p>
            <a:r>
              <a:rPr lang="en-US" sz="600" dirty="0" err="1">
                <a:latin typeface="Verdana" panose="020B0604030504040204" pitchFamily="34" charset="0"/>
                <a:ea typeface="Verdana" panose="020B0604030504040204" pitchFamily="34" charset="0"/>
              </a:rPr>
              <a:t>Lomonaco</a:t>
            </a:r>
            <a:r>
              <a:rPr lang="en-US" sz="600" dirty="0">
                <a:latin typeface="Verdana" panose="020B0604030504040204" pitchFamily="34" charset="0"/>
                <a:ea typeface="Verdana" panose="020B0604030504040204" pitchFamily="34" charset="0"/>
              </a:rPr>
              <a:t> R, et al. </a:t>
            </a:r>
            <a:r>
              <a:rPr lang="en-US" sz="600" i="1" dirty="0" err="1">
                <a:latin typeface="Verdana" panose="020B0604030504040204" pitchFamily="34" charset="0"/>
                <a:ea typeface="Verdana" panose="020B0604030504040204" pitchFamily="34" charset="0"/>
              </a:rPr>
              <a:t>Ther</a:t>
            </a:r>
            <a:r>
              <a:rPr lang="en-US" sz="600" i="1" dirty="0">
                <a:latin typeface="Verdana" panose="020B0604030504040204" pitchFamily="34" charset="0"/>
                <a:ea typeface="Verdana" panose="020B0604030504040204" pitchFamily="34" charset="0"/>
              </a:rPr>
              <a:t> Adv </a:t>
            </a:r>
            <a:r>
              <a:rPr lang="en-US" sz="600" i="1" dirty="0" err="1">
                <a:latin typeface="Verdana" panose="020B0604030504040204" pitchFamily="34" charset="0"/>
                <a:ea typeface="Verdana" panose="020B0604030504040204" pitchFamily="34" charset="0"/>
              </a:rPr>
              <a:t>Metab</a:t>
            </a:r>
            <a:r>
              <a:rPr lang="en-US" sz="600" dirty="0">
                <a:latin typeface="Verdana" panose="020B0604030504040204" pitchFamily="34" charset="0"/>
                <a:ea typeface="Verdana" panose="020B0604030504040204" pitchFamily="34" charset="0"/>
              </a:rPr>
              <a:t>. 2011;2:211-225.</a:t>
            </a:r>
          </a:p>
        </p:txBody>
      </p:sp>
      <p:grpSp>
        <p:nvGrpSpPr>
          <p:cNvPr id="9" name="Group 8">
            <a:extLst>
              <a:ext uri="{FF2B5EF4-FFF2-40B4-BE49-F238E27FC236}">
                <a16:creationId xmlns:a16="http://schemas.microsoft.com/office/drawing/2014/main" id="{A87D75C6-243E-2343-E57D-F0C9807BFC69}"/>
              </a:ext>
            </a:extLst>
          </p:cNvPr>
          <p:cNvGrpSpPr/>
          <p:nvPr/>
        </p:nvGrpSpPr>
        <p:grpSpPr>
          <a:xfrm>
            <a:off x="2777128" y="2126669"/>
            <a:ext cx="538640" cy="377911"/>
            <a:chOff x="6228100" y="2392319"/>
            <a:chExt cx="538640" cy="377911"/>
          </a:xfrm>
        </p:grpSpPr>
        <p:sp>
          <p:nvSpPr>
            <p:cNvPr id="10" name="Arrow: Chevron 9">
              <a:extLst>
                <a:ext uri="{FF2B5EF4-FFF2-40B4-BE49-F238E27FC236}">
                  <a16:creationId xmlns:a16="http://schemas.microsoft.com/office/drawing/2014/main" id="{B72D2FA5-0719-8DBC-6A78-31B269EF0CA1}"/>
                </a:ext>
              </a:extLst>
            </p:cNvPr>
            <p:cNvSpPr/>
            <p:nvPr/>
          </p:nvSpPr>
          <p:spPr>
            <a:xfrm>
              <a:off x="6438813" y="2392319"/>
              <a:ext cx="327927" cy="377911"/>
            </a:xfrm>
            <a:prstGeom prst="chevron">
              <a:avLst/>
            </a:prstGeom>
            <a:solidFill>
              <a:srgbClr val="7A00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
          <p:nvSpPr>
            <p:cNvPr id="11" name="Arrow: Chevron 10">
              <a:extLst>
                <a:ext uri="{FF2B5EF4-FFF2-40B4-BE49-F238E27FC236}">
                  <a16:creationId xmlns:a16="http://schemas.microsoft.com/office/drawing/2014/main" id="{5F39B119-F197-AD0B-EAD5-FCB00F714B12}"/>
                </a:ext>
              </a:extLst>
            </p:cNvPr>
            <p:cNvSpPr/>
            <p:nvPr/>
          </p:nvSpPr>
          <p:spPr>
            <a:xfrm>
              <a:off x="6228100" y="2392319"/>
              <a:ext cx="327927" cy="377911"/>
            </a:xfrm>
            <a:prstGeom prst="chevron">
              <a:avLst/>
            </a:prstGeom>
            <a:solidFill>
              <a:srgbClr val="7A00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grpSp>
      <p:sp>
        <p:nvSpPr>
          <p:cNvPr id="13" name="Rectangle: Rounded Corners 12">
            <a:extLst>
              <a:ext uri="{FF2B5EF4-FFF2-40B4-BE49-F238E27FC236}">
                <a16:creationId xmlns:a16="http://schemas.microsoft.com/office/drawing/2014/main" id="{4BB3864F-FD85-B109-3D6C-FEBC464B29D5}"/>
              </a:ext>
            </a:extLst>
          </p:cNvPr>
          <p:cNvSpPr/>
          <p:nvPr/>
        </p:nvSpPr>
        <p:spPr>
          <a:xfrm>
            <a:off x="331788" y="1009650"/>
            <a:ext cx="2958612" cy="3328669"/>
          </a:xfrm>
          <a:prstGeom prst="roundRect">
            <a:avLst>
              <a:gd name="adj" fmla="val 7413"/>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pic>
        <p:nvPicPr>
          <p:cNvPr id="16" name="Picture 15" descr="A group of yellow spheres&#10;&#10;Description automatically generated">
            <a:extLst>
              <a:ext uri="{FF2B5EF4-FFF2-40B4-BE49-F238E27FC236}">
                <a16:creationId xmlns:a16="http://schemas.microsoft.com/office/drawing/2014/main" id="{F0F6F556-47E5-D634-1C28-54C4E68660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83288" y="3454393"/>
            <a:ext cx="1109913" cy="804163"/>
          </a:xfrm>
          <a:prstGeom prst="rect">
            <a:avLst/>
          </a:prstGeom>
        </p:spPr>
      </p:pic>
      <p:sp>
        <p:nvSpPr>
          <p:cNvPr id="14" name="Rectangle: Rounded Corners 13">
            <a:extLst>
              <a:ext uri="{FF2B5EF4-FFF2-40B4-BE49-F238E27FC236}">
                <a16:creationId xmlns:a16="http://schemas.microsoft.com/office/drawing/2014/main" id="{7590D15C-4674-AD87-3099-158E080D38F1}"/>
              </a:ext>
            </a:extLst>
          </p:cNvPr>
          <p:cNvSpPr/>
          <p:nvPr/>
        </p:nvSpPr>
        <p:spPr>
          <a:xfrm>
            <a:off x="3435882" y="3527661"/>
            <a:ext cx="3238452" cy="810658"/>
          </a:xfrm>
          <a:prstGeom prst="roundRect">
            <a:avLst>
              <a:gd name="adj" fmla="val 11173"/>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22" name="Group 21">
            <a:extLst>
              <a:ext uri="{FF2B5EF4-FFF2-40B4-BE49-F238E27FC236}">
                <a16:creationId xmlns:a16="http://schemas.microsoft.com/office/drawing/2014/main" id="{5B4C3A14-5699-EEDC-DB26-CAB2CF8785D9}"/>
              </a:ext>
            </a:extLst>
          </p:cNvPr>
          <p:cNvGrpSpPr/>
          <p:nvPr/>
        </p:nvGrpSpPr>
        <p:grpSpPr>
          <a:xfrm>
            <a:off x="3658362" y="1116462"/>
            <a:ext cx="1827276" cy="2277547"/>
            <a:chOff x="4141470" y="1116462"/>
            <a:chExt cx="1827276" cy="2277547"/>
          </a:xfrm>
        </p:grpSpPr>
        <p:sp>
          <p:nvSpPr>
            <p:cNvPr id="68" name="PoleTekstowe 15">
              <a:extLst>
                <a:ext uri="{FF2B5EF4-FFF2-40B4-BE49-F238E27FC236}">
                  <a16:creationId xmlns:a16="http://schemas.microsoft.com/office/drawing/2014/main" id="{37AB0ADC-0D5E-B731-B859-D41F3F6F1A44}"/>
                </a:ext>
              </a:extLst>
            </p:cNvPr>
            <p:cNvSpPr txBox="1"/>
            <p:nvPr/>
          </p:nvSpPr>
          <p:spPr>
            <a:xfrm>
              <a:off x="4141470" y="1116462"/>
              <a:ext cx="1827276" cy="2277547"/>
            </a:xfrm>
            <a:prstGeom prst="rect">
              <a:avLst/>
            </a:prstGeom>
            <a:noFill/>
            <a:ln>
              <a:noFill/>
            </a:ln>
          </p:spPr>
          <p:txBody>
            <a:bodyPr wrap="square" lIns="0" tIns="0" rIns="0" bIns="0" rtlCol="0">
              <a:spAutoFit/>
            </a:bodyPr>
            <a:lstStyle/>
            <a:p>
              <a:pPr>
                <a:lnSpc>
                  <a:spcPct val="90000"/>
                </a:lnSpc>
              </a:pPr>
              <a:r>
                <a:rPr lang="pl-PL" sz="1000" b="1" dirty="0">
                  <a:solidFill>
                    <a:schemeClr val="bg1"/>
                  </a:solidFill>
                  <a:latin typeface="Verdana"/>
                  <a:cs typeface="Verdana"/>
                </a:rPr>
                <a:t>Subclinical inflammation</a:t>
              </a:r>
            </a:p>
            <a:p>
              <a:pPr>
                <a:lnSpc>
                  <a:spcPct val="90000"/>
                </a:lnSpc>
              </a:pPr>
              <a:endParaRPr lang="en-IN" sz="1000" b="1" dirty="0">
                <a:solidFill>
                  <a:schemeClr val="bg1"/>
                </a:solidFill>
                <a:latin typeface="Verdana"/>
                <a:cs typeface="Verdana"/>
              </a:endParaRPr>
            </a:p>
            <a:p>
              <a:pPr>
                <a:lnSpc>
                  <a:spcPct val="90000"/>
                </a:lnSpc>
              </a:pPr>
              <a:r>
                <a:rPr lang="pl-PL" sz="1000" b="1" dirty="0">
                  <a:solidFill>
                    <a:schemeClr val="bg1"/>
                  </a:solidFill>
                  <a:latin typeface="Verdana"/>
                  <a:cs typeface="Verdana"/>
                </a:rPr>
                <a:t>Oxidative stress</a:t>
              </a:r>
            </a:p>
            <a:p>
              <a:pPr marL="171450" indent="-171450">
                <a:lnSpc>
                  <a:spcPct val="90000"/>
                </a:lnSpc>
                <a:buFont typeface="Arial" panose="020B0604020202020204" pitchFamily="34" charset="0"/>
                <a:buChar char="•"/>
              </a:pPr>
              <a:endParaRPr lang="en-IN" sz="1000" b="1" dirty="0">
                <a:solidFill>
                  <a:schemeClr val="bg1"/>
                </a:solidFill>
                <a:latin typeface="Verdana"/>
                <a:cs typeface="Verdana"/>
              </a:endParaRPr>
            </a:p>
            <a:p>
              <a:pPr>
                <a:lnSpc>
                  <a:spcPct val="90000"/>
                </a:lnSpc>
              </a:pPr>
              <a:r>
                <a:rPr lang="pl-PL" sz="1000" b="1" dirty="0">
                  <a:solidFill>
                    <a:schemeClr val="bg1"/>
                  </a:solidFill>
                  <a:latin typeface="Verdana"/>
                  <a:cs typeface="Verdana"/>
                </a:rPr>
                <a:t>Dyslipidemia</a:t>
              </a:r>
            </a:p>
            <a:p>
              <a:pPr marL="91440">
                <a:lnSpc>
                  <a:spcPct val="90000"/>
                </a:lnSpc>
                <a:spcBef>
                  <a:spcPts val="600"/>
                </a:spcBef>
              </a:pPr>
              <a:r>
                <a:rPr lang="pl-PL" sz="1000" dirty="0">
                  <a:solidFill>
                    <a:schemeClr val="bg1"/>
                  </a:solidFill>
                  <a:latin typeface="Verdana"/>
                  <a:cs typeface="Verdana"/>
                </a:rPr>
                <a:t>Trigl</a:t>
              </a:r>
              <a:r>
                <a:rPr lang="en-IN" sz="1000" dirty="0">
                  <a:solidFill>
                    <a:schemeClr val="bg1"/>
                  </a:solidFill>
                  <a:latin typeface="Verdana"/>
                  <a:cs typeface="Verdana"/>
                </a:rPr>
                <a:t>y</a:t>
              </a:r>
              <a:r>
                <a:rPr lang="pl-PL" sz="1000" dirty="0">
                  <a:solidFill>
                    <a:schemeClr val="bg1"/>
                  </a:solidFill>
                  <a:latin typeface="Verdana"/>
                  <a:cs typeface="Verdana"/>
                </a:rPr>
                <a:t>cerydes (VLDL)</a:t>
              </a:r>
            </a:p>
            <a:p>
              <a:pPr marL="91440">
                <a:lnSpc>
                  <a:spcPct val="90000"/>
                </a:lnSpc>
              </a:pPr>
              <a:r>
                <a:rPr lang="pl-PL" sz="1000" dirty="0">
                  <a:solidFill>
                    <a:schemeClr val="bg1"/>
                  </a:solidFill>
                  <a:latin typeface="Verdana"/>
                  <a:cs typeface="Verdana"/>
                </a:rPr>
                <a:t>HDL-C</a:t>
              </a:r>
            </a:p>
            <a:p>
              <a:pPr marL="91440">
                <a:lnSpc>
                  <a:spcPct val="90000"/>
                </a:lnSpc>
              </a:pPr>
              <a:r>
                <a:rPr lang="pl-PL" sz="1000" dirty="0">
                  <a:solidFill>
                    <a:schemeClr val="bg1"/>
                  </a:solidFill>
                  <a:latin typeface="Verdana"/>
                  <a:cs typeface="Verdana"/>
                </a:rPr>
                <a:t>Apo B secretion</a:t>
              </a:r>
            </a:p>
            <a:p>
              <a:pPr marL="91440">
                <a:lnSpc>
                  <a:spcPct val="90000"/>
                </a:lnSpc>
              </a:pPr>
              <a:r>
                <a:rPr lang="pl-PL" sz="1000" dirty="0">
                  <a:solidFill>
                    <a:schemeClr val="bg1"/>
                  </a:solidFill>
                  <a:latin typeface="Verdana"/>
                  <a:cs typeface="Verdana"/>
                </a:rPr>
                <a:t>Small dense LDL-C</a:t>
              </a:r>
              <a:endParaRPr lang="en-IN" sz="1000" dirty="0">
                <a:solidFill>
                  <a:schemeClr val="bg1"/>
                </a:solidFill>
                <a:latin typeface="Verdana"/>
                <a:cs typeface="Verdana"/>
              </a:endParaRPr>
            </a:p>
            <a:p>
              <a:pPr marL="171450" indent="-171450">
                <a:lnSpc>
                  <a:spcPct val="90000"/>
                </a:lnSpc>
                <a:buFont typeface="Arial" panose="020B0604020202020204" pitchFamily="34" charset="0"/>
                <a:buChar char="•"/>
              </a:pPr>
              <a:endParaRPr lang="en-IN" sz="1000" dirty="0">
                <a:solidFill>
                  <a:schemeClr val="bg1"/>
                </a:solidFill>
                <a:latin typeface="Verdana"/>
                <a:cs typeface="Verdana"/>
              </a:endParaRPr>
            </a:p>
            <a:p>
              <a:pPr marL="91440"/>
              <a:r>
                <a:rPr lang="pl-PL" sz="1000" b="1" dirty="0">
                  <a:solidFill>
                    <a:schemeClr val="bg1"/>
                  </a:solidFill>
                  <a:latin typeface="Verdana"/>
                  <a:cs typeface="Verdana"/>
                </a:rPr>
                <a:t>Glucose</a:t>
              </a:r>
              <a:r>
                <a:rPr lang="en-IN" sz="1000" b="1" dirty="0">
                  <a:solidFill>
                    <a:schemeClr val="bg1"/>
                  </a:solidFill>
                  <a:latin typeface="Verdana"/>
                  <a:cs typeface="Verdana"/>
                </a:rPr>
                <a:t> </a:t>
              </a:r>
              <a:r>
                <a:rPr lang="pl-PL" sz="1000" b="1" dirty="0">
                  <a:solidFill>
                    <a:schemeClr val="bg1"/>
                  </a:solidFill>
                  <a:latin typeface="Verdana"/>
                  <a:cs typeface="Verdana"/>
                </a:rPr>
                <a:t>T2DM</a:t>
              </a:r>
              <a:endParaRPr lang="en-IN" sz="1000" b="1" dirty="0">
                <a:solidFill>
                  <a:schemeClr val="bg1"/>
                </a:solidFill>
                <a:latin typeface="Verdana"/>
                <a:cs typeface="Verdana"/>
              </a:endParaRPr>
            </a:p>
            <a:p>
              <a:pPr marL="171450" indent="-171450">
                <a:buFont typeface="Arial" panose="020B0604020202020204" pitchFamily="34" charset="0"/>
                <a:buChar char="•"/>
              </a:pPr>
              <a:endParaRPr lang="en-IN" sz="1000" b="1" dirty="0">
                <a:solidFill>
                  <a:schemeClr val="bg1"/>
                </a:solidFill>
                <a:latin typeface="Verdana"/>
                <a:cs typeface="Verdana"/>
              </a:endParaRPr>
            </a:p>
            <a:p>
              <a:r>
                <a:rPr lang="pl-PL" sz="1000" b="1" dirty="0">
                  <a:solidFill>
                    <a:schemeClr val="bg1"/>
                  </a:solidFill>
                  <a:latin typeface="Verdana"/>
                  <a:cs typeface="Verdana"/>
                </a:rPr>
                <a:t>Hyperinsulinemia</a:t>
              </a:r>
            </a:p>
            <a:p>
              <a:pPr marL="91440">
                <a:lnSpc>
                  <a:spcPct val="90000"/>
                </a:lnSpc>
                <a:spcBef>
                  <a:spcPts val="600"/>
                </a:spcBef>
                <a:tabLst>
                  <a:tab pos="266700" algn="l"/>
                </a:tabLst>
              </a:pPr>
              <a:r>
                <a:rPr lang="pl-PL" sz="1000" dirty="0">
                  <a:solidFill>
                    <a:schemeClr val="bg1"/>
                  </a:solidFill>
                  <a:latin typeface="Verdana"/>
                  <a:cs typeface="Verdana"/>
                </a:rPr>
                <a:t>insulin resistance</a:t>
              </a:r>
            </a:p>
            <a:p>
              <a:pPr marL="91440">
                <a:lnSpc>
                  <a:spcPct val="90000"/>
                </a:lnSpc>
                <a:tabLst>
                  <a:tab pos="266700" algn="l"/>
                </a:tabLst>
              </a:pPr>
              <a:r>
                <a:rPr lang="pl-PL" sz="1000" dirty="0">
                  <a:solidFill>
                    <a:schemeClr val="bg1"/>
                  </a:solidFill>
                  <a:latin typeface="Verdana"/>
                  <a:cs typeface="Verdana"/>
                </a:rPr>
                <a:t>insulin clearance</a:t>
              </a:r>
            </a:p>
          </p:txBody>
        </p:sp>
        <p:cxnSp>
          <p:nvCxnSpPr>
            <p:cNvPr id="7" name="Straight Arrow Connector 6">
              <a:extLst>
                <a:ext uri="{FF2B5EF4-FFF2-40B4-BE49-F238E27FC236}">
                  <a16:creationId xmlns:a16="http://schemas.microsoft.com/office/drawing/2014/main" id="{F739F4EE-4064-C54C-8C72-5EAEBA64CDF2}"/>
                </a:ext>
              </a:extLst>
            </p:cNvPr>
            <p:cNvCxnSpPr>
              <a:cxnSpLocks/>
            </p:cNvCxnSpPr>
            <p:nvPr/>
          </p:nvCxnSpPr>
          <p:spPr>
            <a:xfrm flipV="1">
              <a:off x="4173199" y="1895037"/>
              <a:ext cx="0" cy="89413"/>
            </a:xfrm>
            <a:prstGeom prst="straightConnector1">
              <a:avLst/>
            </a:prstGeom>
            <a:ln w="12700">
              <a:solidFill>
                <a:schemeClr val="bg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1AB8CFE3-7565-EB9C-EB2E-B962E7A1AE36}"/>
                </a:ext>
              </a:extLst>
            </p:cNvPr>
            <p:cNvCxnSpPr>
              <a:cxnSpLocks/>
            </p:cNvCxnSpPr>
            <p:nvPr/>
          </p:nvCxnSpPr>
          <p:spPr>
            <a:xfrm>
              <a:off x="4173199" y="2041722"/>
              <a:ext cx="0" cy="89413"/>
            </a:xfrm>
            <a:prstGeom prst="straightConnector1">
              <a:avLst/>
            </a:prstGeom>
            <a:ln w="12700">
              <a:solidFill>
                <a:schemeClr val="bg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DD82DA13-9552-F738-5D47-535E654A4C93}"/>
                </a:ext>
              </a:extLst>
            </p:cNvPr>
            <p:cNvCxnSpPr>
              <a:cxnSpLocks/>
            </p:cNvCxnSpPr>
            <p:nvPr/>
          </p:nvCxnSpPr>
          <p:spPr>
            <a:xfrm flipV="1">
              <a:off x="4173199" y="2167452"/>
              <a:ext cx="0" cy="89413"/>
            </a:xfrm>
            <a:prstGeom prst="straightConnector1">
              <a:avLst/>
            </a:prstGeom>
            <a:ln w="12700">
              <a:solidFill>
                <a:schemeClr val="bg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890972D5-E03A-62FF-4FBF-18FB54A7EB4D}"/>
                </a:ext>
              </a:extLst>
            </p:cNvPr>
            <p:cNvCxnSpPr>
              <a:cxnSpLocks/>
            </p:cNvCxnSpPr>
            <p:nvPr/>
          </p:nvCxnSpPr>
          <p:spPr>
            <a:xfrm flipV="1">
              <a:off x="4173199" y="2306517"/>
              <a:ext cx="0" cy="89413"/>
            </a:xfrm>
            <a:prstGeom prst="straightConnector1">
              <a:avLst/>
            </a:prstGeom>
            <a:ln w="12700">
              <a:solidFill>
                <a:schemeClr val="bg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A927E2D6-6FAA-3213-7768-C6142E9C9F75}"/>
                </a:ext>
              </a:extLst>
            </p:cNvPr>
            <p:cNvCxnSpPr>
              <a:cxnSpLocks/>
            </p:cNvCxnSpPr>
            <p:nvPr/>
          </p:nvCxnSpPr>
          <p:spPr>
            <a:xfrm flipV="1">
              <a:off x="4173199" y="2598617"/>
              <a:ext cx="0" cy="89413"/>
            </a:xfrm>
            <a:prstGeom prst="straightConnector1">
              <a:avLst/>
            </a:prstGeom>
            <a:ln w="12700">
              <a:solidFill>
                <a:schemeClr val="bg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2BC703AB-A98E-3E2C-DA0D-FD27DBD345B1}"/>
                </a:ext>
              </a:extLst>
            </p:cNvPr>
            <p:cNvCxnSpPr>
              <a:cxnSpLocks/>
            </p:cNvCxnSpPr>
            <p:nvPr/>
          </p:nvCxnSpPr>
          <p:spPr>
            <a:xfrm flipV="1">
              <a:off x="4173199" y="3116777"/>
              <a:ext cx="0" cy="89413"/>
            </a:xfrm>
            <a:prstGeom prst="straightConnector1">
              <a:avLst/>
            </a:prstGeom>
            <a:ln w="12700">
              <a:solidFill>
                <a:schemeClr val="bg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322E0B01-C8E5-6C20-6268-7E489BACDB9C}"/>
                </a:ext>
              </a:extLst>
            </p:cNvPr>
            <p:cNvCxnSpPr>
              <a:cxnSpLocks/>
            </p:cNvCxnSpPr>
            <p:nvPr/>
          </p:nvCxnSpPr>
          <p:spPr>
            <a:xfrm>
              <a:off x="4173199" y="3263462"/>
              <a:ext cx="0" cy="89413"/>
            </a:xfrm>
            <a:prstGeom prst="straightConnector1">
              <a:avLst/>
            </a:prstGeom>
            <a:ln w="12700">
              <a:solidFill>
                <a:schemeClr val="bg1"/>
              </a:solidFill>
              <a:tailEnd type="triangle" w="sm" len="sm"/>
            </a:ln>
          </p:spPr>
          <p:style>
            <a:lnRef idx="1">
              <a:schemeClr val="accent1"/>
            </a:lnRef>
            <a:fillRef idx="0">
              <a:schemeClr val="accent1"/>
            </a:fillRef>
            <a:effectRef idx="0">
              <a:schemeClr val="accent1"/>
            </a:effectRef>
            <a:fontRef idx="minor">
              <a:schemeClr val="tx1"/>
            </a:fontRef>
          </p:style>
        </p:cxnSp>
      </p:grpSp>
      <p:sp>
        <p:nvSpPr>
          <p:cNvPr id="52" name="Arrow: Curved Up 51">
            <a:extLst>
              <a:ext uri="{FF2B5EF4-FFF2-40B4-BE49-F238E27FC236}">
                <a16:creationId xmlns:a16="http://schemas.microsoft.com/office/drawing/2014/main" id="{CB50D3A8-AF01-6B68-30C6-B0C0F3D8F454}"/>
              </a:ext>
            </a:extLst>
          </p:cNvPr>
          <p:cNvSpPr/>
          <p:nvPr/>
        </p:nvSpPr>
        <p:spPr>
          <a:xfrm rot="14631510" flipV="1">
            <a:off x="746640" y="2812771"/>
            <a:ext cx="1615888" cy="599395"/>
          </a:xfrm>
          <a:prstGeom prst="curvedUpArrow">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Tree>
    <p:extLst>
      <p:ext uri="{BB962C8B-B14F-4D97-AF65-F5344CB8AC3E}">
        <p14:creationId xmlns:p14="http://schemas.microsoft.com/office/powerpoint/2010/main" val="3254621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Rounded Corners 30">
            <a:extLst>
              <a:ext uri="{FF2B5EF4-FFF2-40B4-BE49-F238E27FC236}">
                <a16:creationId xmlns:a16="http://schemas.microsoft.com/office/drawing/2014/main" id="{CD58720D-19EA-7161-EEEA-27F986D27879}"/>
              </a:ext>
            </a:extLst>
          </p:cNvPr>
          <p:cNvSpPr/>
          <p:nvPr/>
        </p:nvSpPr>
        <p:spPr>
          <a:xfrm>
            <a:off x="331788" y="1009650"/>
            <a:ext cx="8486775" cy="2856750"/>
          </a:xfrm>
          <a:prstGeom prst="roundRect">
            <a:avLst>
              <a:gd name="adj" fmla="val 777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 name="Title 2">
            <a:extLst>
              <a:ext uri="{FF2B5EF4-FFF2-40B4-BE49-F238E27FC236}">
                <a16:creationId xmlns:a16="http://schemas.microsoft.com/office/drawing/2014/main" id="{A812EDB5-F0D1-0CB2-00CF-C92CA9EC9B7B}"/>
              </a:ext>
            </a:extLst>
          </p:cNvPr>
          <p:cNvSpPr>
            <a:spLocks noGrp="1"/>
          </p:cNvSpPr>
          <p:nvPr>
            <p:ph type="title"/>
          </p:nvPr>
        </p:nvSpPr>
        <p:spPr/>
        <p:txBody>
          <a:bodyPr/>
          <a:lstStyle/>
          <a:p>
            <a:r>
              <a:rPr lang="en-IN" sz="2400" dirty="0">
                <a:solidFill>
                  <a:srgbClr val="23004C"/>
                </a:solidFill>
                <a:latin typeface="Verdana" panose="020B0604030504040204" pitchFamily="34" charset="0"/>
                <a:ea typeface="Verdana" panose="020B0604030504040204" pitchFamily="34" charset="0"/>
                <a:cs typeface="Times New Roman" panose="02020603050405020304" pitchFamily="18" charset="0"/>
              </a:rPr>
              <a:t>Monitoring of metabolic risk factors </a:t>
            </a:r>
            <a:endParaRPr lang="en-IN" sz="2400" dirty="0">
              <a:solidFill>
                <a:srgbClr val="23004C"/>
              </a:solidFill>
              <a:latin typeface="Verdana" panose="020B0604030504040204" pitchFamily="34" charset="0"/>
              <a:ea typeface="Verdana" panose="020B0604030504040204" pitchFamily="34" charset="0"/>
            </a:endParaRPr>
          </a:p>
        </p:txBody>
      </p:sp>
      <p:sp>
        <p:nvSpPr>
          <p:cNvPr id="2" name="Title 1">
            <a:extLst>
              <a:ext uri="{FF2B5EF4-FFF2-40B4-BE49-F238E27FC236}">
                <a16:creationId xmlns:a16="http://schemas.microsoft.com/office/drawing/2014/main" id="{BAB79D12-ED8E-C196-2768-2AE2C2F8FA6B}"/>
              </a:ext>
            </a:extLst>
          </p:cNvPr>
          <p:cNvSpPr txBox="1">
            <a:spLocks/>
          </p:cNvSpPr>
          <p:nvPr/>
        </p:nvSpPr>
        <p:spPr>
          <a:xfrm>
            <a:off x="296277" y="297869"/>
            <a:ext cx="8454025" cy="404536"/>
          </a:xfrm>
          <a:prstGeom prst="rect">
            <a:avLst/>
          </a:prstGeom>
        </p:spPr>
        <p:txBody>
          <a:bodyPr/>
          <a:lstStyle>
            <a:lvl1pPr algn="l" defTabSz="685343" rtl="0" eaLnBrk="1" latinLnBrk="0" hangingPunct="1">
              <a:lnSpc>
                <a:spcPct val="90000"/>
              </a:lnSpc>
              <a:spcBef>
                <a:spcPct val="0"/>
              </a:spcBef>
              <a:buNone/>
              <a:defRPr sz="3298" kern="1200">
                <a:solidFill>
                  <a:schemeClr val="tx1"/>
                </a:solidFill>
                <a:latin typeface="+mj-lt"/>
                <a:ea typeface="+mj-ea"/>
                <a:cs typeface="+mj-cs"/>
              </a:defRPr>
            </a:lvl1pPr>
          </a:lstStyle>
          <a:p>
            <a:endParaRPr lang="en-IN" sz="2000" dirty="0">
              <a:solidFill>
                <a:srgbClr val="23004C"/>
              </a:solidFill>
              <a:latin typeface="Verdana" panose="020B0604030504040204" pitchFamily="34" charset="0"/>
              <a:ea typeface="Verdana" panose="020B0604030504040204" pitchFamily="34" charset="0"/>
            </a:endParaRPr>
          </a:p>
        </p:txBody>
      </p:sp>
      <p:cxnSp>
        <p:nvCxnSpPr>
          <p:cNvPr id="13" name="Straight Connector 12">
            <a:extLst>
              <a:ext uri="{FF2B5EF4-FFF2-40B4-BE49-F238E27FC236}">
                <a16:creationId xmlns:a16="http://schemas.microsoft.com/office/drawing/2014/main" id="{5AEAB5B4-72BF-D4D3-9C1A-B8DBF68A87BE}"/>
              </a:ext>
            </a:extLst>
          </p:cNvPr>
          <p:cNvCxnSpPr>
            <a:cxnSpLocks/>
          </p:cNvCxnSpPr>
          <p:nvPr/>
        </p:nvCxnSpPr>
        <p:spPr>
          <a:xfrm flipV="1">
            <a:off x="2196384" y="1714328"/>
            <a:ext cx="1975641" cy="625229"/>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9E7EEC9-1E62-FE4C-6512-6C4D3A6EFB8F}"/>
              </a:ext>
            </a:extLst>
          </p:cNvPr>
          <p:cNvCxnSpPr>
            <a:cxnSpLocks/>
          </p:cNvCxnSpPr>
          <p:nvPr/>
        </p:nvCxnSpPr>
        <p:spPr>
          <a:xfrm>
            <a:off x="4938480" y="1714327"/>
            <a:ext cx="2178580" cy="625230"/>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9064632-0A93-DFA6-B49E-9EE6462AD7D6}"/>
              </a:ext>
            </a:extLst>
          </p:cNvPr>
          <p:cNvSpPr txBox="1"/>
          <p:nvPr/>
        </p:nvSpPr>
        <p:spPr>
          <a:xfrm>
            <a:off x="832689" y="2994162"/>
            <a:ext cx="1927423" cy="369332"/>
          </a:xfrm>
          <a:prstGeom prst="rect">
            <a:avLst/>
          </a:prstGeom>
          <a:noFill/>
        </p:spPr>
        <p:txBody>
          <a:bodyPr wrap="square" lIns="0" tIns="0" rIns="0" bIns="0">
            <a:spAutoFit/>
          </a:bodyPr>
          <a:lstStyle/>
          <a:p>
            <a:pPr marL="180975" indent="-180975" algn="ctr">
              <a:tabLst>
                <a:tab pos="180975" algn="l"/>
              </a:tabLst>
            </a:pPr>
            <a:r>
              <a:rPr lang="pl-PL" sz="1200" b="1" dirty="0">
                <a:latin typeface="Verdana" panose="020B0604030504040204" pitchFamily="34" charset="0"/>
                <a:ea typeface="Verdana" panose="020B0604030504040204" pitchFamily="34" charset="0"/>
              </a:rPr>
              <a:t>Arterial</a:t>
            </a:r>
            <a:r>
              <a:rPr lang="en-IN" sz="1200" b="1" dirty="0">
                <a:latin typeface="Verdana" panose="020B0604030504040204" pitchFamily="34" charset="0"/>
                <a:ea typeface="Verdana" panose="020B0604030504040204" pitchFamily="34" charset="0"/>
              </a:rPr>
              <a:t> </a:t>
            </a:r>
            <a:r>
              <a:rPr lang="pl-PL" sz="1200" b="1" dirty="0">
                <a:latin typeface="Verdana" panose="020B0604030504040204" pitchFamily="34" charset="0"/>
                <a:ea typeface="Verdana" panose="020B0604030504040204" pitchFamily="34" charset="0"/>
              </a:rPr>
              <a:t>hypertension?</a:t>
            </a:r>
            <a:br>
              <a:rPr lang="en-IN" sz="1200" b="1" dirty="0">
                <a:latin typeface="Verdana" panose="020B0604030504040204" pitchFamily="34" charset="0"/>
                <a:ea typeface="Verdana" panose="020B0604030504040204" pitchFamily="34" charset="0"/>
              </a:rPr>
            </a:br>
            <a:r>
              <a:rPr lang="pl-PL" sz="1200" u="sng" dirty="0">
                <a:solidFill>
                  <a:srgbClr val="7A00E6"/>
                </a:solidFill>
                <a:latin typeface="Verdana" panose="020B0604030504040204" pitchFamily="34" charset="0"/>
                <a:ea typeface="Verdana" panose="020B0604030504040204" pitchFamily="34" charset="0"/>
              </a:rPr>
              <a:t>&gt;</a:t>
            </a:r>
            <a:r>
              <a:rPr lang="pl-PL" sz="1200" dirty="0">
                <a:solidFill>
                  <a:srgbClr val="7A00E6"/>
                </a:solidFill>
                <a:latin typeface="Verdana" panose="020B0604030504040204" pitchFamily="34" charset="0"/>
                <a:ea typeface="Verdana" panose="020B0604030504040204" pitchFamily="34" charset="0"/>
              </a:rPr>
              <a:t> 130/85 mmHg</a:t>
            </a:r>
          </a:p>
        </p:txBody>
      </p:sp>
      <p:sp>
        <p:nvSpPr>
          <p:cNvPr id="24" name="TextBox 23">
            <a:extLst>
              <a:ext uri="{FF2B5EF4-FFF2-40B4-BE49-F238E27FC236}">
                <a16:creationId xmlns:a16="http://schemas.microsoft.com/office/drawing/2014/main" id="{D0F1031B-7AEF-C737-6F09-C6B49465442F}"/>
              </a:ext>
            </a:extLst>
          </p:cNvPr>
          <p:cNvSpPr txBox="1"/>
          <p:nvPr/>
        </p:nvSpPr>
        <p:spPr>
          <a:xfrm>
            <a:off x="3130522" y="2341006"/>
            <a:ext cx="2882957" cy="553998"/>
          </a:xfrm>
          <a:prstGeom prst="rect">
            <a:avLst/>
          </a:prstGeom>
          <a:noFill/>
        </p:spPr>
        <p:txBody>
          <a:bodyPr wrap="square" lIns="0" tIns="0" rIns="0" bIns="0">
            <a:spAutoFit/>
          </a:bodyPr>
          <a:lstStyle/>
          <a:p>
            <a:pPr marL="180975" indent="-180975" algn="ctr">
              <a:tabLst>
                <a:tab pos="180975" algn="l"/>
              </a:tabLst>
            </a:pPr>
            <a:r>
              <a:rPr lang="pl-PL" sz="1200" b="1" dirty="0">
                <a:latin typeface="Verdana" panose="020B0604030504040204" pitchFamily="34" charset="0"/>
                <a:ea typeface="Verdana" panose="020B0604030504040204" pitchFamily="34" charset="0"/>
              </a:rPr>
              <a:t>Atherogenic dyslipidemia?</a:t>
            </a:r>
            <a:br>
              <a:rPr lang="en-IN" sz="1200" b="1" dirty="0">
                <a:latin typeface="Verdana" panose="020B0604030504040204" pitchFamily="34" charset="0"/>
                <a:ea typeface="Verdana" panose="020B0604030504040204" pitchFamily="34" charset="0"/>
              </a:rPr>
            </a:br>
            <a:r>
              <a:rPr lang="pl-PL" sz="1200" dirty="0">
                <a:solidFill>
                  <a:srgbClr val="7A00E6"/>
                </a:solidFill>
                <a:latin typeface="Verdana" panose="020B0604030504040204" pitchFamily="34" charset="0"/>
                <a:ea typeface="Verdana" panose="020B0604030504040204" pitchFamily="34" charset="0"/>
              </a:rPr>
              <a:t>Non-HDL cholesterol &gt; 130 mg/dl; ApoB &gt; 120 mg/d</a:t>
            </a:r>
            <a:r>
              <a:rPr lang="en-IN" sz="1200" dirty="0">
                <a:solidFill>
                  <a:srgbClr val="7A00E6"/>
                </a:solidFill>
                <a:latin typeface="Verdana" panose="020B0604030504040204" pitchFamily="34" charset="0"/>
                <a:ea typeface="Verdana" panose="020B0604030504040204" pitchFamily="34" charset="0"/>
              </a:rPr>
              <a:t>L</a:t>
            </a:r>
            <a:r>
              <a:rPr lang="pl-PL" sz="1200" dirty="0">
                <a:solidFill>
                  <a:srgbClr val="7A00E6"/>
                </a:solidFill>
                <a:latin typeface="Verdana" panose="020B0604030504040204" pitchFamily="34" charset="0"/>
                <a:ea typeface="Verdana" panose="020B0604030504040204" pitchFamily="34" charset="0"/>
              </a:rPr>
              <a:t> </a:t>
            </a:r>
          </a:p>
        </p:txBody>
      </p:sp>
      <p:sp>
        <p:nvSpPr>
          <p:cNvPr id="25" name="TextBox 24">
            <a:extLst>
              <a:ext uri="{FF2B5EF4-FFF2-40B4-BE49-F238E27FC236}">
                <a16:creationId xmlns:a16="http://schemas.microsoft.com/office/drawing/2014/main" id="{2E5F81F9-6EC5-0398-CE90-E3C556AA5D2D}"/>
              </a:ext>
            </a:extLst>
          </p:cNvPr>
          <p:cNvSpPr txBox="1"/>
          <p:nvPr/>
        </p:nvSpPr>
        <p:spPr>
          <a:xfrm>
            <a:off x="6186680" y="2994162"/>
            <a:ext cx="2321841" cy="738664"/>
          </a:xfrm>
          <a:prstGeom prst="rect">
            <a:avLst/>
          </a:prstGeom>
          <a:noFill/>
        </p:spPr>
        <p:txBody>
          <a:bodyPr wrap="square" lIns="0" tIns="0" rIns="0" bIns="0">
            <a:spAutoFit/>
          </a:bodyPr>
          <a:lstStyle/>
          <a:p>
            <a:pPr marL="180975" indent="-180975" algn="ctr">
              <a:tabLst>
                <a:tab pos="180975" algn="l"/>
              </a:tabLst>
            </a:pPr>
            <a:r>
              <a:rPr lang="pl-PL" sz="1200" b="1" dirty="0">
                <a:latin typeface="Verdana" panose="020B0604030504040204" pitchFamily="34" charset="0"/>
                <a:ea typeface="Verdana" panose="020B0604030504040204" pitchFamily="34" charset="0"/>
              </a:rPr>
              <a:t>Prediabetes/Diabetes?</a:t>
            </a:r>
          </a:p>
          <a:p>
            <a:pPr marL="180975" indent="-180975" algn="ctr">
              <a:tabLst>
                <a:tab pos="180975" algn="l"/>
              </a:tabLst>
            </a:pPr>
            <a:r>
              <a:rPr lang="pl-PL" sz="1200" dirty="0">
                <a:solidFill>
                  <a:srgbClr val="7A00E6"/>
                </a:solidFill>
                <a:latin typeface="Verdana" panose="020B0604030504040204" pitchFamily="34" charset="0"/>
                <a:ea typeface="Verdana" panose="020B0604030504040204" pitchFamily="34" charset="0"/>
              </a:rPr>
              <a:t>HbA1c &gt; 6.4%; fast glucose &gt; 100 mg/d</a:t>
            </a:r>
            <a:r>
              <a:rPr lang="en-IN" sz="1200" dirty="0">
                <a:solidFill>
                  <a:srgbClr val="7A00E6"/>
                </a:solidFill>
                <a:latin typeface="Verdana" panose="020B0604030504040204" pitchFamily="34" charset="0"/>
                <a:ea typeface="Verdana" panose="020B0604030504040204" pitchFamily="34" charset="0"/>
              </a:rPr>
              <a:t>L</a:t>
            </a:r>
            <a:r>
              <a:rPr lang="pl-PL" sz="1200" dirty="0">
                <a:solidFill>
                  <a:srgbClr val="7A00E6"/>
                </a:solidFill>
                <a:latin typeface="Verdana" panose="020B0604030504040204" pitchFamily="34" charset="0"/>
                <a:ea typeface="Verdana" panose="020B0604030504040204" pitchFamily="34" charset="0"/>
              </a:rPr>
              <a:t>; &gt; 140 mg/dl (2 hr OGTT) </a:t>
            </a:r>
          </a:p>
        </p:txBody>
      </p:sp>
      <p:sp>
        <p:nvSpPr>
          <p:cNvPr id="4" name="Text Placeholder 3">
            <a:extLst>
              <a:ext uri="{FF2B5EF4-FFF2-40B4-BE49-F238E27FC236}">
                <a16:creationId xmlns:a16="http://schemas.microsoft.com/office/drawing/2014/main" id="{46C8A74D-F7CA-86ED-40F9-2EBD1EC3F574}"/>
              </a:ext>
            </a:extLst>
          </p:cNvPr>
          <p:cNvSpPr>
            <a:spLocks noGrp="1"/>
          </p:cNvSpPr>
          <p:nvPr>
            <p:ph type="body" sz="quarter" idx="23"/>
          </p:nvPr>
        </p:nvSpPr>
        <p:spPr>
          <a:xfrm>
            <a:off x="333730" y="4586746"/>
            <a:ext cx="8478000" cy="92333"/>
          </a:xfrm>
        </p:spPr>
        <p:txBody>
          <a:bodyPr/>
          <a:lstStyle/>
          <a:p>
            <a:r>
              <a:rPr lang="en-IN" sz="600" dirty="0" err="1">
                <a:latin typeface="Verdana" panose="020B0604030504040204" pitchFamily="34" charset="0"/>
                <a:ea typeface="Verdana" panose="020B0604030504040204" pitchFamily="34" charset="0"/>
              </a:rPr>
              <a:t>ApoB</a:t>
            </a:r>
            <a:r>
              <a:rPr lang="en-IN" sz="600" dirty="0">
                <a:latin typeface="Verdana" panose="020B0604030504040204" pitchFamily="34" charset="0"/>
                <a:ea typeface="Verdana" panose="020B0604030504040204" pitchFamily="34" charset="0"/>
              </a:rPr>
              <a:t>, Apolipoprotein B-100; HbA1c, </a:t>
            </a:r>
            <a:r>
              <a:rPr lang="en-IN" sz="600" dirty="0" err="1">
                <a:latin typeface="Verdana" panose="020B0604030504040204" pitchFamily="34" charset="0"/>
                <a:ea typeface="Verdana" panose="020B0604030504040204" pitchFamily="34" charset="0"/>
              </a:rPr>
              <a:t>hemoglobin</a:t>
            </a:r>
            <a:r>
              <a:rPr lang="en-IN" sz="600" dirty="0">
                <a:latin typeface="Verdana" panose="020B0604030504040204" pitchFamily="34" charset="0"/>
                <a:ea typeface="Verdana" panose="020B0604030504040204" pitchFamily="34" charset="0"/>
              </a:rPr>
              <a:t> A1C; HDL, high density lipoprotein; OGTT, oral glucose tolerance test; </a:t>
            </a:r>
            <a:endParaRPr lang="en-US" sz="600" dirty="0">
              <a:latin typeface="Verdana" panose="020B0604030504040204" pitchFamily="34" charset="0"/>
              <a:ea typeface="Verdana" panose="020B0604030504040204" pitchFamily="34" charset="0"/>
            </a:endParaRPr>
          </a:p>
        </p:txBody>
      </p:sp>
      <p:pic>
        <p:nvPicPr>
          <p:cNvPr id="12" name="Graphic 11">
            <a:extLst>
              <a:ext uri="{FF2B5EF4-FFF2-40B4-BE49-F238E27FC236}">
                <a16:creationId xmlns:a16="http://schemas.microsoft.com/office/drawing/2014/main" id="{481EE50C-2437-3F1B-9751-DBF4BBE1892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70473" y="1130900"/>
            <a:ext cx="1203055" cy="1194501"/>
          </a:xfrm>
          <a:prstGeom prst="rect">
            <a:avLst/>
          </a:prstGeom>
        </p:spPr>
      </p:pic>
      <p:pic>
        <p:nvPicPr>
          <p:cNvPr id="16" name="Graphic 15" descr="Exponential Graph with solid fill">
            <a:extLst>
              <a:ext uri="{FF2B5EF4-FFF2-40B4-BE49-F238E27FC236}">
                <a16:creationId xmlns:a16="http://schemas.microsoft.com/office/drawing/2014/main" id="{0D0DE1CF-6E46-D0AF-D363-C5423239EF5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08140" y="1390136"/>
            <a:ext cx="710322" cy="633981"/>
          </a:xfrm>
          <a:prstGeom prst="rect">
            <a:avLst/>
          </a:prstGeom>
        </p:spPr>
      </p:pic>
      <p:pic>
        <p:nvPicPr>
          <p:cNvPr id="14" name="Graphic 13">
            <a:extLst>
              <a:ext uri="{FF2B5EF4-FFF2-40B4-BE49-F238E27FC236}">
                <a16:creationId xmlns:a16="http://schemas.microsoft.com/office/drawing/2014/main" id="{BD81D790-4FCC-6F26-165C-FFC22D5CE45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299270" y="1997755"/>
            <a:ext cx="994260" cy="987191"/>
          </a:xfrm>
          <a:prstGeom prst="rect">
            <a:avLst/>
          </a:prstGeom>
        </p:spPr>
      </p:pic>
      <p:pic>
        <p:nvPicPr>
          <p:cNvPr id="15" name="Graphic 14">
            <a:extLst>
              <a:ext uri="{FF2B5EF4-FFF2-40B4-BE49-F238E27FC236}">
                <a16:creationId xmlns:a16="http://schemas.microsoft.com/office/drawing/2014/main" id="{80674BDE-5E7C-DDEF-20DB-0536A909B66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50470" y="1997755"/>
            <a:ext cx="994260" cy="987191"/>
          </a:xfrm>
          <a:prstGeom prst="rect">
            <a:avLst/>
          </a:prstGeom>
        </p:spPr>
      </p:pic>
      <p:grpSp>
        <p:nvGrpSpPr>
          <p:cNvPr id="19" name="Group 18">
            <a:extLst>
              <a:ext uri="{FF2B5EF4-FFF2-40B4-BE49-F238E27FC236}">
                <a16:creationId xmlns:a16="http://schemas.microsoft.com/office/drawing/2014/main" id="{E07B02E1-2C87-5151-1DD5-1A0A0D019688}"/>
              </a:ext>
            </a:extLst>
          </p:cNvPr>
          <p:cNvGrpSpPr/>
          <p:nvPr/>
        </p:nvGrpSpPr>
        <p:grpSpPr>
          <a:xfrm>
            <a:off x="7139150" y="2267754"/>
            <a:ext cx="469900" cy="420320"/>
            <a:chOff x="4273551" y="85725"/>
            <a:chExt cx="714375" cy="450850"/>
          </a:xfrm>
          <a:solidFill>
            <a:schemeClr val="bg1"/>
          </a:solidFill>
        </p:grpSpPr>
        <p:sp>
          <p:nvSpPr>
            <p:cNvPr id="20" name="Freeform 149">
              <a:extLst>
                <a:ext uri="{FF2B5EF4-FFF2-40B4-BE49-F238E27FC236}">
                  <a16:creationId xmlns:a16="http://schemas.microsoft.com/office/drawing/2014/main" id="{DB932CB1-F731-607E-2D12-C127F520E41B}"/>
                </a:ext>
              </a:extLst>
            </p:cNvPr>
            <p:cNvSpPr>
              <a:spLocks/>
            </p:cNvSpPr>
            <p:nvPr/>
          </p:nvSpPr>
          <p:spPr bwMode="auto">
            <a:xfrm>
              <a:off x="4868863" y="338138"/>
              <a:ext cx="115888" cy="153988"/>
            </a:xfrm>
            <a:custGeom>
              <a:avLst/>
              <a:gdLst>
                <a:gd name="T0" fmla="*/ 56 w 59"/>
                <a:gd name="T1" fmla="*/ 44 h 78"/>
                <a:gd name="T2" fmla="*/ 48 w 59"/>
                <a:gd name="T3" fmla="*/ 29 h 78"/>
                <a:gd name="T4" fmla="*/ 36 w 59"/>
                <a:gd name="T5" fmla="*/ 13 h 78"/>
                <a:gd name="T6" fmla="*/ 30 w 59"/>
                <a:gd name="T7" fmla="*/ 1 h 78"/>
                <a:gd name="T8" fmla="*/ 29 w 59"/>
                <a:gd name="T9" fmla="*/ 0 h 78"/>
                <a:gd name="T10" fmla="*/ 28 w 59"/>
                <a:gd name="T11" fmla="*/ 2 h 78"/>
                <a:gd name="T12" fmla="*/ 26 w 59"/>
                <a:gd name="T13" fmla="*/ 6 h 78"/>
                <a:gd name="T14" fmla="*/ 19 w 59"/>
                <a:gd name="T15" fmla="*/ 17 h 78"/>
                <a:gd name="T16" fmla="*/ 7 w 59"/>
                <a:gd name="T17" fmla="*/ 33 h 78"/>
                <a:gd name="T18" fmla="*/ 1 w 59"/>
                <a:gd name="T19" fmla="*/ 54 h 78"/>
                <a:gd name="T20" fmla="*/ 30 w 59"/>
                <a:gd name="T21" fmla="*/ 78 h 78"/>
                <a:gd name="T22" fmla="*/ 47 w 59"/>
                <a:gd name="T23" fmla="*/ 72 h 78"/>
                <a:gd name="T24" fmla="*/ 56 w 59"/>
                <a:gd name="T25" fmla="*/ 4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78">
                  <a:moveTo>
                    <a:pt x="56" y="44"/>
                  </a:moveTo>
                  <a:cubicBezTo>
                    <a:pt x="55" y="38"/>
                    <a:pt x="52" y="33"/>
                    <a:pt x="48" y="29"/>
                  </a:cubicBezTo>
                  <a:cubicBezTo>
                    <a:pt x="44" y="24"/>
                    <a:pt x="40" y="19"/>
                    <a:pt x="36" y="13"/>
                  </a:cubicBezTo>
                  <a:cubicBezTo>
                    <a:pt x="33" y="10"/>
                    <a:pt x="31" y="6"/>
                    <a:pt x="30" y="1"/>
                  </a:cubicBezTo>
                  <a:cubicBezTo>
                    <a:pt x="30" y="1"/>
                    <a:pt x="29" y="0"/>
                    <a:pt x="29" y="0"/>
                  </a:cubicBezTo>
                  <a:cubicBezTo>
                    <a:pt x="29" y="1"/>
                    <a:pt x="28" y="1"/>
                    <a:pt x="28" y="2"/>
                  </a:cubicBezTo>
                  <a:cubicBezTo>
                    <a:pt x="27" y="3"/>
                    <a:pt x="27" y="4"/>
                    <a:pt x="26" y="6"/>
                  </a:cubicBezTo>
                  <a:cubicBezTo>
                    <a:pt x="25" y="10"/>
                    <a:pt x="22" y="13"/>
                    <a:pt x="19" y="17"/>
                  </a:cubicBezTo>
                  <a:cubicBezTo>
                    <a:pt x="15" y="22"/>
                    <a:pt x="11" y="28"/>
                    <a:pt x="7" y="33"/>
                  </a:cubicBezTo>
                  <a:cubicBezTo>
                    <a:pt x="2" y="40"/>
                    <a:pt x="0" y="46"/>
                    <a:pt x="1" y="54"/>
                  </a:cubicBezTo>
                  <a:cubicBezTo>
                    <a:pt x="3" y="68"/>
                    <a:pt x="15" y="78"/>
                    <a:pt x="30" y="78"/>
                  </a:cubicBezTo>
                  <a:cubicBezTo>
                    <a:pt x="36" y="78"/>
                    <a:pt x="41" y="76"/>
                    <a:pt x="47" y="72"/>
                  </a:cubicBezTo>
                  <a:cubicBezTo>
                    <a:pt x="55" y="66"/>
                    <a:pt x="59" y="54"/>
                    <a:pt x="56" y="4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1" name="Freeform 150">
              <a:extLst>
                <a:ext uri="{FF2B5EF4-FFF2-40B4-BE49-F238E27FC236}">
                  <a16:creationId xmlns:a16="http://schemas.microsoft.com/office/drawing/2014/main" id="{57103373-5078-293E-88D7-D845758CCEE9}"/>
                </a:ext>
              </a:extLst>
            </p:cNvPr>
            <p:cNvSpPr>
              <a:spLocks noEditPoints="1"/>
            </p:cNvSpPr>
            <p:nvPr/>
          </p:nvSpPr>
          <p:spPr bwMode="auto">
            <a:xfrm>
              <a:off x="4273551" y="85725"/>
              <a:ext cx="714375" cy="450850"/>
            </a:xfrm>
            <a:custGeom>
              <a:avLst/>
              <a:gdLst>
                <a:gd name="T0" fmla="*/ 330 w 361"/>
                <a:gd name="T1" fmla="*/ 48 h 228"/>
                <a:gd name="T2" fmla="*/ 222 w 361"/>
                <a:gd name="T3" fmla="*/ 47 h 228"/>
                <a:gd name="T4" fmla="*/ 192 w 361"/>
                <a:gd name="T5" fmla="*/ 4 h 228"/>
                <a:gd name="T6" fmla="*/ 24 w 361"/>
                <a:gd name="T7" fmla="*/ 74 h 228"/>
                <a:gd name="T8" fmla="*/ 0 w 361"/>
                <a:gd name="T9" fmla="*/ 77 h 228"/>
                <a:gd name="T10" fmla="*/ 19 w 361"/>
                <a:gd name="T11" fmla="*/ 94 h 228"/>
                <a:gd name="T12" fmla="*/ 19 w 361"/>
                <a:gd name="T13" fmla="*/ 134 h 228"/>
                <a:gd name="T14" fmla="*/ 35 w 361"/>
                <a:gd name="T15" fmla="*/ 131 h 228"/>
                <a:gd name="T16" fmla="*/ 92 w 361"/>
                <a:gd name="T17" fmla="*/ 37 h 228"/>
                <a:gd name="T18" fmla="*/ 193 w 361"/>
                <a:gd name="T19" fmla="*/ 20 h 228"/>
                <a:gd name="T20" fmla="*/ 201 w 361"/>
                <a:gd name="T21" fmla="*/ 45 h 228"/>
                <a:gd name="T22" fmla="*/ 116 w 361"/>
                <a:gd name="T23" fmla="*/ 62 h 228"/>
                <a:gd name="T24" fmla="*/ 97 w 361"/>
                <a:gd name="T25" fmla="*/ 97 h 228"/>
                <a:gd name="T26" fmla="*/ 86 w 361"/>
                <a:gd name="T27" fmla="*/ 125 h 228"/>
                <a:gd name="T28" fmla="*/ 115 w 361"/>
                <a:gd name="T29" fmla="*/ 100 h 228"/>
                <a:gd name="T30" fmla="*/ 125 w 361"/>
                <a:gd name="T31" fmla="*/ 77 h 228"/>
                <a:gd name="T32" fmla="*/ 215 w 361"/>
                <a:gd name="T33" fmla="*/ 64 h 228"/>
                <a:gd name="T34" fmla="*/ 341 w 361"/>
                <a:gd name="T35" fmla="*/ 71 h 228"/>
                <a:gd name="T36" fmla="*/ 330 w 361"/>
                <a:gd name="T37" fmla="*/ 89 h 228"/>
                <a:gd name="T38" fmla="*/ 167 w 361"/>
                <a:gd name="T39" fmla="*/ 89 h 228"/>
                <a:gd name="T40" fmla="*/ 147 w 361"/>
                <a:gd name="T41" fmla="*/ 141 h 228"/>
                <a:gd name="T42" fmla="*/ 156 w 361"/>
                <a:gd name="T43" fmla="*/ 182 h 228"/>
                <a:gd name="T44" fmla="*/ 141 w 361"/>
                <a:gd name="T45" fmla="*/ 207 h 228"/>
                <a:gd name="T46" fmla="*/ 71 w 361"/>
                <a:gd name="T47" fmla="*/ 209 h 228"/>
                <a:gd name="T48" fmla="*/ 48 w 361"/>
                <a:gd name="T49" fmla="*/ 189 h 228"/>
                <a:gd name="T50" fmla="*/ 33 w 361"/>
                <a:gd name="T51" fmla="*/ 195 h 228"/>
                <a:gd name="T52" fmla="*/ 0 w 361"/>
                <a:gd name="T53" fmla="*/ 201 h 228"/>
                <a:gd name="T54" fmla="*/ 41 w 361"/>
                <a:gd name="T55" fmla="*/ 214 h 228"/>
                <a:gd name="T56" fmla="*/ 78 w 361"/>
                <a:gd name="T57" fmla="*/ 226 h 228"/>
                <a:gd name="T58" fmla="*/ 176 w 361"/>
                <a:gd name="T59" fmla="*/ 224 h 228"/>
                <a:gd name="T60" fmla="*/ 252 w 361"/>
                <a:gd name="T61" fmla="*/ 196 h 228"/>
                <a:gd name="T62" fmla="*/ 265 w 361"/>
                <a:gd name="T63" fmla="*/ 169 h 228"/>
                <a:gd name="T64" fmla="*/ 277 w 361"/>
                <a:gd name="T65" fmla="*/ 106 h 228"/>
                <a:gd name="T66" fmla="*/ 332 w 361"/>
                <a:gd name="T67" fmla="*/ 106 h 228"/>
                <a:gd name="T68" fmla="*/ 356 w 361"/>
                <a:gd name="T69" fmla="*/ 64 h 228"/>
                <a:gd name="T70" fmla="*/ 223 w 361"/>
                <a:gd name="T71" fmla="*/ 211 h 228"/>
                <a:gd name="T72" fmla="*/ 168 w 361"/>
                <a:gd name="T73" fmla="*/ 198 h 228"/>
                <a:gd name="T74" fmla="*/ 225 w 361"/>
                <a:gd name="T75" fmla="*/ 189 h 228"/>
                <a:gd name="T76" fmla="*/ 249 w 361"/>
                <a:gd name="T77" fmla="*/ 162 h 228"/>
                <a:gd name="T78" fmla="*/ 205 w 361"/>
                <a:gd name="T79" fmla="*/ 171 h 228"/>
                <a:gd name="T80" fmla="*/ 162 w 361"/>
                <a:gd name="T81" fmla="*/ 154 h 228"/>
                <a:gd name="T82" fmla="*/ 239 w 361"/>
                <a:gd name="T83" fmla="*/ 149 h 228"/>
                <a:gd name="T84" fmla="*/ 250 w 361"/>
                <a:gd name="T85" fmla="*/ 130 h 228"/>
                <a:gd name="T86" fmla="*/ 207 w 361"/>
                <a:gd name="T87" fmla="*/ 130 h 228"/>
                <a:gd name="T88" fmla="*/ 154 w 361"/>
                <a:gd name="T89" fmla="*/ 114 h 228"/>
                <a:gd name="T90" fmla="*/ 243 w 361"/>
                <a:gd name="T91" fmla="*/ 106 h 228"/>
                <a:gd name="T92" fmla="*/ 263 w 361"/>
                <a:gd name="T93" fmla="*/ 11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1" h="228">
                  <a:moveTo>
                    <a:pt x="356" y="64"/>
                  </a:moveTo>
                  <a:cubicBezTo>
                    <a:pt x="351" y="53"/>
                    <a:pt x="343" y="48"/>
                    <a:pt x="330" y="48"/>
                  </a:cubicBezTo>
                  <a:cubicBezTo>
                    <a:pt x="295" y="47"/>
                    <a:pt x="260" y="47"/>
                    <a:pt x="226" y="47"/>
                  </a:cubicBezTo>
                  <a:cubicBezTo>
                    <a:pt x="225" y="47"/>
                    <a:pt x="223" y="47"/>
                    <a:pt x="222" y="47"/>
                  </a:cubicBezTo>
                  <a:cubicBezTo>
                    <a:pt x="223" y="45"/>
                    <a:pt x="223" y="44"/>
                    <a:pt x="224" y="42"/>
                  </a:cubicBezTo>
                  <a:cubicBezTo>
                    <a:pt x="230" y="21"/>
                    <a:pt x="214" y="0"/>
                    <a:pt x="192" y="4"/>
                  </a:cubicBezTo>
                  <a:cubicBezTo>
                    <a:pt x="158" y="9"/>
                    <a:pt x="124" y="14"/>
                    <a:pt x="91" y="20"/>
                  </a:cubicBezTo>
                  <a:cubicBezTo>
                    <a:pt x="59" y="26"/>
                    <a:pt x="36" y="43"/>
                    <a:pt x="24" y="74"/>
                  </a:cubicBezTo>
                  <a:cubicBezTo>
                    <a:pt x="24" y="75"/>
                    <a:pt x="22" y="76"/>
                    <a:pt x="21" y="76"/>
                  </a:cubicBezTo>
                  <a:cubicBezTo>
                    <a:pt x="14" y="77"/>
                    <a:pt x="7" y="77"/>
                    <a:pt x="0" y="77"/>
                  </a:cubicBezTo>
                  <a:cubicBezTo>
                    <a:pt x="0" y="83"/>
                    <a:pt x="0" y="88"/>
                    <a:pt x="0" y="94"/>
                  </a:cubicBezTo>
                  <a:cubicBezTo>
                    <a:pt x="6" y="94"/>
                    <a:pt x="12" y="94"/>
                    <a:pt x="19" y="94"/>
                  </a:cubicBezTo>
                  <a:cubicBezTo>
                    <a:pt x="18" y="98"/>
                    <a:pt x="18" y="102"/>
                    <a:pt x="18" y="106"/>
                  </a:cubicBezTo>
                  <a:cubicBezTo>
                    <a:pt x="18" y="116"/>
                    <a:pt x="18" y="125"/>
                    <a:pt x="19" y="134"/>
                  </a:cubicBezTo>
                  <a:cubicBezTo>
                    <a:pt x="19" y="139"/>
                    <a:pt x="23" y="142"/>
                    <a:pt x="29" y="141"/>
                  </a:cubicBezTo>
                  <a:cubicBezTo>
                    <a:pt x="33" y="141"/>
                    <a:pt x="36" y="136"/>
                    <a:pt x="35" y="131"/>
                  </a:cubicBezTo>
                  <a:cubicBezTo>
                    <a:pt x="33" y="116"/>
                    <a:pt x="34" y="102"/>
                    <a:pt x="37" y="87"/>
                  </a:cubicBezTo>
                  <a:cubicBezTo>
                    <a:pt x="45" y="59"/>
                    <a:pt x="64" y="43"/>
                    <a:pt x="92" y="37"/>
                  </a:cubicBezTo>
                  <a:cubicBezTo>
                    <a:pt x="121" y="32"/>
                    <a:pt x="149" y="28"/>
                    <a:pt x="177" y="23"/>
                  </a:cubicBezTo>
                  <a:cubicBezTo>
                    <a:pt x="182" y="22"/>
                    <a:pt x="188" y="21"/>
                    <a:pt x="193" y="20"/>
                  </a:cubicBezTo>
                  <a:cubicBezTo>
                    <a:pt x="200" y="19"/>
                    <a:pt x="206" y="22"/>
                    <a:pt x="208" y="28"/>
                  </a:cubicBezTo>
                  <a:cubicBezTo>
                    <a:pt x="210" y="35"/>
                    <a:pt x="207" y="42"/>
                    <a:pt x="201" y="45"/>
                  </a:cubicBezTo>
                  <a:cubicBezTo>
                    <a:pt x="199" y="46"/>
                    <a:pt x="196" y="47"/>
                    <a:pt x="194" y="47"/>
                  </a:cubicBezTo>
                  <a:cubicBezTo>
                    <a:pt x="168" y="52"/>
                    <a:pt x="142" y="57"/>
                    <a:pt x="116" y="62"/>
                  </a:cubicBezTo>
                  <a:cubicBezTo>
                    <a:pt x="111" y="62"/>
                    <a:pt x="108" y="65"/>
                    <a:pt x="107" y="70"/>
                  </a:cubicBezTo>
                  <a:cubicBezTo>
                    <a:pt x="104" y="79"/>
                    <a:pt x="101" y="88"/>
                    <a:pt x="97" y="97"/>
                  </a:cubicBezTo>
                  <a:cubicBezTo>
                    <a:pt x="95" y="103"/>
                    <a:pt x="90" y="108"/>
                    <a:pt x="86" y="112"/>
                  </a:cubicBezTo>
                  <a:cubicBezTo>
                    <a:pt x="83" y="116"/>
                    <a:pt x="82" y="121"/>
                    <a:pt x="86" y="125"/>
                  </a:cubicBezTo>
                  <a:cubicBezTo>
                    <a:pt x="89" y="128"/>
                    <a:pt x="94" y="128"/>
                    <a:pt x="98" y="125"/>
                  </a:cubicBezTo>
                  <a:cubicBezTo>
                    <a:pt x="105" y="118"/>
                    <a:pt x="111" y="109"/>
                    <a:pt x="115" y="100"/>
                  </a:cubicBezTo>
                  <a:cubicBezTo>
                    <a:pt x="117" y="93"/>
                    <a:pt x="119" y="87"/>
                    <a:pt x="122" y="80"/>
                  </a:cubicBezTo>
                  <a:cubicBezTo>
                    <a:pt x="122" y="78"/>
                    <a:pt x="123" y="77"/>
                    <a:pt x="125" y="77"/>
                  </a:cubicBezTo>
                  <a:cubicBezTo>
                    <a:pt x="148" y="73"/>
                    <a:pt x="170" y="68"/>
                    <a:pt x="193" y="65"/>
                  </a:cubicBezTo>
                  <a:cubicBezTo>
                    <a:pt x="200" y="63"/>
                    <a:pt x="208" y="64"/>
                    <a:pt x="215" y="64"/>
                  </a:cubicBezTo>
                  <a:cubicBezTo>
                    <a:pt x="253" y="64"/>
                    <a:pt x="291" y="64"/>
                    <a:pt x="329" y="64"/>
                  </a:cubicBezTo>
                  <a:cubicBezTo>
                    <a:pt x="335" y="64"/>
                    <a:pt x="338" y="66"/>
                    <a:pt x="341" y="71"/>
                  </a:cubicBezTo>
                  <a:cubicBezTo>
                    <a:pt x="343" y="76"/>
                    <a:pt x="342" y="83"/>
                    <a:pt x="338" y="86"/>
                  </a:cubicBezTo>
                  <a:cubicBezTo>
                    <a:pt x="336" y="88"/>
                    <a:pt x="333" y="89"/>
                    <a:pt x="330" y="89"/>
                  </a:cubicBezTo>
                  <a:cubicBezTo>
                    <a:pt x="300" y="89"/>
                    <a:pt x="269" y="89"/>
                    <a:pt x="238" y="89"/>
                  </a:cubicBezTo>
                  <a:cubicBezTo>
                    <a:pt x="214" y="89"/>
                    <a:pt x="191" y="89"/>
                    <a:pt x="167" y="89"/>
                  </a:cubicBezTo>
                  <a:cubicBezTo>
                    <a:pt x="151" y="89"/>
                    <a:pt x="140" y="97"/>
                    <a:pt x="138" y="112"/>
                  </a:cubicBezTo>
                  <a:cubicBezTo>
                    <a:pt x="135" y="123"/>
                    <a:pt x="138" y="133"/>
                    <a:pt x="147" y="141"/>
                  </a:cubicBezTo>
                  <a:cubicBezTo>
                    <a:pt x="147" y="141"/>
                    <a:pt x="148" y="142"/>
                    <a:pt x="148" y="142"/>
                  </a:cubicBezTo>
                  <a:cubicBezTo>
                    <a:pt x="140" y="158"/>
                    <a:pt x="145" y="174"/>
                    <a:pt x="156" y="182"/>
                  </a:cubicBezTo>
                  <a:cubicBezTo>
                    <a:pt x="152" y="189"/>
                    <a:pt x="150" y="198"/>
                    <a:pt x="153" y="206"/>
                  </a:cubicBezTo>
                  <a:cubicBezTo>
                    <a:pt x="149" y="207"/>
                    <a:pt x="145" y="207"/>
                    <a:pt x="141" y="207"/>
                  </a:cubicBezTo>
                  <a:cubicBezTo>
                    <a:pt x="122" y="208"/>
                    <a:pt x="103" y="209"/>
                    <a:pt x="84" y="209"/>
                  </a:cubicBezTo>
                  <a:cubicBezTo>
                    <a:pt x="79" y="210"/>
                    <a:pt x="75" y="209"/>
                    <a:pt x="71" y="209"/>
                  </a:cubicBezTo>
                  <a:cubicBezTo>
                    <a:pt x="62" y="208"/>
                    <a:pt x="56" y="203"/>
                    <a:pt x="52" y="196"/>
                  </a:cubicBezTo>
                  <a:cubicBezTo>
                    <a:pt x="50" y="193"/>
                    <a:pt x="49" y="191"/>
                    <a:pt x="48" y="189"/>
                  </a:cubicBezTo>
                  <a:cubicBezTo>
                    <a:pt x="46" y="184"/>
                    <a:pt x="41" y="183"/>
                    <a:pt x="37" y="184"/>
                  </a:cubicBezTo>
                  <a:cubicBezTo>
                    <a:pt x="33" y="186"/>
                    <a:pt x="31" y="190"/>
                    <a:pt x="33" y="195"/>
                  </a:cubicBezTo>
                  <a:cubicBezTo>
                    <a:pt x="33" y="196"/>
                    <a:pt x="33" y="197"/>
                    <a:pt x="34" y="198"/>
                  </a:cubicBezTo>
                  <a:cubicBezTo>
                    <a:pt x="22" y="199"/>
                    <a:pt x="11" y="200"/>
                    <a:pt x="0" y="201"/>
                  </a:cubicBezTo>
                  <a:cubicBezTo>
                    <a:pt x="0" y="207"/>
                    <a:pt x="0" y="213"/>
                    <a:pt x="0" y="219"/>
                  </a:cubicBezTo>
                  <a:cubicBezTo>
                    <a:pt x="14" y="217"/>
                    <a:pt x="27" y="216"/>
                    <a:pt x="41" y="214"/>
                  </a:cubicBezTo>
                  <a:cubicBezTo>
                    <a:pt x="42" y="214"/>
                    <a:pt x="45" y="214"/>
                    <a:pt x="46" y="215"/>
                  </a:cubicBezTo>
                  <a:cubicBezTo>
                    <a:pt x="55" y="223"/>
                    <a:pt x="66" y="227"/>
                    <a:pt x="78" y="226"/>
                  </a:cubicBezTo>
                  <a:cubicBezTo>
                    <a:pt x="98" y="226"/>
                    <a:pt x="118" y="224"/>
                    <a:pt x="139" y="224"/>
                  </a:cubicBezTo>
                  <a:cubicBezTo>
                    <a:pt x="151" y="224"/>
                    <a:pt x="163" y="222"/>
                    <a:pt x="176" y="224"/>
                  </a:cubicBezTo>
                  <a:cubicBezTo>
                    <a:pt x="192" y="226"/>
                    <a:pt x="209" y="227"/>
                    <a:pt x="225" y="227"/>
                  </a:cubicBezTo>
                  <a:cubicBezTo>
                    <a:pt x="242" y="228"/>
                    <a:pt x="255" y="213"/>
                    <a:pt x="252" y="196"/>
                  </a:cubicBezTo>
                  <a:cubicBezTo>
                    <a:pt x="252" y="193"/>
                    <a:pt x="251" y="190"/>
                    <a:pt x="250" y="187"/>
                  </a:cubicBezTo>
                  <a:cubicBezTo>
                    <a:pt x="258" y="184"/>
                    <a:pt x="263" y="177"/>
                    <a:pt x="265" y="169"/>
                  </a:cubicBezTo>
                  <a:cubicBezTo>
                    <a:pt x="268" y="160"/>
                    <a:pt x="266" y="152"/>
                    <a:pt x="262" y="145"/>
                  </a:cubicBezTo>
                  <a:cubicBezTo>
                    <a:pt x="278" y="136"/>
                    <a:pt x="282" y="123"/>
                    <a:pt x="277" y="106"/>
                  </a:cubicBezTo>
                  <a:cubicBezTo>
                    <a:pt x="279" y="106"/>
                    <a:pt x="280" y="106"/>
                    <a:pt x="282" y="106"/>
                  </a:cubicBezTo>
                  <a:cubicBezTo>
                    <a:pt x="299" y="106"/>
                    <a:pt x="315" y="106"/>
                    <a:pt x="332" y="106"/>
                  </a:cubicBezTo>
                  <a:cubicBezTo>
                    <a:pt x="339" y="106"/>
                    <a:pt x="345" y="103"/>
                    <a:pt x="350" y="98"/>
                  </a:cubicBezTo>
                  <a:cubicBezTo>
                    <a:pt x="358" y="90"/>
                    <a:pt x="361" y="76"/>
                    <a:pt x="356" y="64"/>
                  </a:cubicBezTo>
                  <a:close/>
                  <a:moveTo>
                    <a:pt x="236" y="201"/>
                  </a:moveTo>
                  <a:cubicBezTo>
                    <a:pt x="235" y="207"/>
                    <a:pt x="230" y="211"/>
                    <a:pt x="223" y="211"/>
                  </a:cubicBezTo>
                  <a:cubicBezTo>
                    <a:pt x="209" y="210"/>
                    <a:pt x="194" y="209"/>
                    <a:pt x="180" y="208"/>
                  </a:cubicBezTo>
                  <a:cubicBezTo>
                    <a:pt x="173" y="208"/>
                    <a:pt x="169" y="204"/>
                    <a:pt x="168" y="198"/>
                  </a:cubicBezTo>
                  <a:cubicBezTo>
                    <a:pt x="168" y="190"/>
                    <a:pt x="173" y="186"/>
                    <a:pt x="181" y="186"/>
                  </a:cubicBezTo>
                  <a:cubicBezTo>
                    <a:pt x="196" y="187"/>
                    <a:pt x="210" y="188"/>
                    <a:pt x="225" y="189"/>
                  </a:cubicBezTo>
                  <a:cubicBezTo>
                    <a:pt x="232" y="190"/>
                    <a:pt x="236" y="195"/>
                    <a:pt x="236" y="201"/>
                  </a:cubicBezTo>
                  <a:close/>
                  <a:moveTo>
                    <a:pt x="249" y="162"/>
                  </a:moveTo>
                  <a:cubicBezTo>
                    <a:pt x="249" y="169"/>
                    <a:pt x="245" y="172"/>
                    <a:pt x="238" y="172"/>
                  </a:cubicBezTo>
                  <a:cubicBezTo>
                    <a:pt x="227" y="172"/>
                    <a:pt x="216" y="171"/>
                    <a:pt x="205" y="171"/>
                  </a:cubicBezTo>
                  <a:cubicBezTo>
                    <a:pt x="194" y="170"/>
                    <a:pt x="183" y="170"/>
                    <a:pt x="172" y="169"/>
                  </a:cubicBezTo>
                  <a:cubicBezTo>
                    <a:pt x="163" y="169"/>
                    <a:pt x="158" y="162"/>
                    <a:pt x="162" y="154"/>
                  </a:cubicBezTo>
                  <a:cubicBezTo>
                    <a:pt x="163" y="150"/>
                    <a:pt x="166" y="148"/>
                    <a:pt x="170" y="148"/>
                  </a:cubicBezTo>
                  <a:cubicBezTo>
                    <a:pt x="193" y="148"/>
                    <a:pt x="216" y="149"/>
                    <a:pt x="239" y="149"/>
                  </a:cubicBezTo>
                  <a:cubicBezTo>
                    <a:pt x="246" y="150"/>
                    <a:pt x="250" y="155"/>
                    <a:pt x="249" y="162"/>
                  </a:cubicBezTo>
                  <a:close/>
                  <a:moveTo>
                    <a:pt x="250" y="130"/>
                  </a:moveTo>
                  <a:cubicBezTo>
                    <a:pt x="243" y="130"/>
                    <a:pt x="235" y="130"/>
                    <a:pt x="227" y="130"/>
                  </a:cubicBezTo>
                  <a:cubicBezTo>
                    <a:pt x="220" y="130"/>
                    <a:pt x="214" y="130"/>
                    <a:pt x="207" y="130"/>
                  </a:cubicBezTo>
                  <a:cubicBezTo>
                    <a:pt x="194" y="130"/>
                    <a:pt x="180" y="130"/>
                    <a:pt x="166" y="130"/>
                  </a:cubicBezTo>
                  <a:cubicBezTo>
                    <a:pt x="157" y="130"/>
                    <a:pt x="152" y="123"/>
                    <a:pt x="154" y="114"/>
                  </a:cubicBezTo>
                  <a:cubicBezTo>
                    <a:pt x="156" y="109"/>
                    <a:pt x="160" y="106"/>
                    <a:pt x="167" y="106"/>
                  </a:cubicBezTo>
                  <a:cubicBezTo>
                    <a:pt x="192" y="106"/>
                    <a:pt x="218" y="106"/>
                    <a:pt x="243" y="106"/>
                  </a:cubicBezTo>
                  <a:cubicBezTo>
                    <a:pt x="245" y="106"/>
                    <a:pt x="248" y="106"/>
                    <a:pt x="250" y="106"/>
                  </a:cubicBezTo>
                  <a:cubicBezTo>
                    <a:pt x="257" y="106"/>
                    <a:pt x="263" y="111"/>
                    <a:pt x="263" y="118"/>
                  </a:cubicBezTo>
                  <a:cubicBezTo>
                    <a:pt x="263" y="124"/>
                    <a:pt x="258" y="130"/>
                    <a:pt x="250" y="13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29" name="Tytuł 1">
            <a:extLst>
              <a:ext uri="{FF2B5EF4-FFF2-40B4-BE49-F238E27FC236}">
                <a16:creationId xmlns:a16="http://schemas.microsoft.com/office/drawing/2014/main" id="{9B0CD0E4-6C8C-CF3E-3667-9BC59C642FC3}"/>
              </a:ext>
            </a:extLst>
          </p:cNvPr>
          <p:cNvSpPr txBox="1">
            <a:spLocks/>
          </p:cNvSpPr>
          <p:nvPr/>
        </p:nvSpPr>
        <p:spPr>
          <a:xfrm>
            <a:off x="328613" y="3994131"/>
            <a:ext cx="8486775" cy="426520"/>
          </a:xfrm>
          <a:prstGeom prst="round2DiagRect">
            <a:avLst>
              <a:gd name="adj1" fmla="val 50000"/>
              <a:gd name="adj2" fmla="val 0"/>
            </a:avLst>
          </a:prstGeom>
          <a:solidFill>
            <a:schemeClr val="accent1"/>
          </a:solidFill>
          <a:ln>
            <a:noFill/>
          </a:ln>
        </p:spPr>
        <p:style>
          <a:lnRef idx="1">
            <a:schemeClr val="accent3"/>
          </a:lnRef>
          <a:fillRef idx="3">
            <a:schemeClr val="accent3"/>
          </a:fillRef>
          <a:effectRef idx="2">
            <a:schemeClr val="accent3"/>
          </a:effectRef>
          <a:fontRef idx="minor">
            <a:schemeClr val="lt1"/>
          </a:fontRef>
        </p:style>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sz="1200" b="1" dirty="0">
              <a:solidFill>
                <a:schemeClr val="bg1"/>
              </a:solidFill>
              <a:latin typeface="Verdana"/>
              <a:cs typeface="Verdana"/>
            </a:endParaRPr>
          </a:p>
        </p:txBody>
      </p:sp>
      <p:sp>
        <p:nvSpPr>
          <p:cNvPr id="30" name="Tytuł 1">
            <a:extLst>
              <a:ext uri="{FF2B5EF4-FFF2-40B4-BE49-F238E27FC236}">
                <a16:creationId xmlns:a16="http://schemas.microsoft.com/office/drawing/2014/main" id="{C0119577-C4F2-CF8D-C314-0ECD5150A24F}"/>
              </a:ext>
            </a:extLst>
          </p:cNvPr>
          <p:cNvSpPr txBox="1">
            <a:spLocks/>
          </p:cNvSpPr>
          <p:nvPr/>
        </p:nvSpPr>
        <p:spPr>
          <a:xfrm>
            <a:off x="453410" y="3994131"/>
            <a:ext cx="8237180" cy="426520"/>
          </a:xfrm>
          <a:prstGeom prst="round2DiagRect">
            <a:avLst>
              <a:gd name="adj1" fmla="val 50000"/>
              <a:gd name="adj2" fmla="val 0"/>
            </a:avLst>
          </a:prstGeom>
          <a:solidFill>
            <a:srgbClr val="7A00E6"/>
          </a:solidFill>
          <a:ln>
            <a:noFill/>
          </a:ln>
        </p:spPr>
        <p:style>
          <a:lnRef idx="1">
            <a:schemeClr val="accent3"/>
          </a:lnRef>
          <a:fillRef idx="3">
            <a:schemeClr val="accent3"/>
          </a:fillRef>
          <a:effectRef idx="2">
            <a:schemeClr val="accent3"/>
          </a:effectRef>
          <a:fontRef idx="minor">
            <a:schemeClr val="lt1"/>
          </a:fontRef>
        </p:style>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1100" b="1" dirty="0">
                <a:solidFill>
                  <a:schemeClr val="bg1"/>
                </a:solidFill>
                <a:latin typeface="Verdana"/>
                <a:cs typeface="Verdana"/>
              </a:rPr>
              <a:t>For patient’s survival metabolic risk factors are more important than ALT activity</a:t>
            </a:r>
          </a:p>
        </p:txBody>
      </p:sp>
      <p:pic>
        <p:nvPicPr>
          <p:cNvPr id="32" name="Graphic 31">
            <a:extLst>
              <a:ext uri="{FF2B5EF4-FFF2-40B4-BE49-F238E27FC236}">
                <a16:creationId xmlns:a16="http://schemas.microsoft.com/office/drawing/2014/main" id="{94AF99DD-F1CC-A1E6-C75E-B8B8C3E0E8E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554871" y="2229462"/>
            <a:ext cx="552000" cy="552000"/>
          </a:xfrm>
          <a:prstGeom prst="rect">
            <a:avLst/>
          </a:prstGeom>
        </p:spPr>
      </p:pic>
    </p:spTree>
    <p:extLst>
      <p:ext uri="{BB962C8B-B14F-4D97-AF65-F5344CB8AC3E}">
        <p14:creationId xmlns:p14="http://schemas.microsoft.com/office/powerpoint/2010/main" val="25372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99E9A98-5FD5-DA96-98CB-CE770B36EFA8}"/>
              </a:ext>
            </a:extLst>
          </p:cNvPr>
          <p:cNvSpPr>
            <a:spLocks noGrp="1"/>
          </p:cNvSpPr>
          <p:nvPr>
            <p:ph type="title"/>
          </p:nvPr>
        </p:nvSpPr>
        <p:spPr/>
        <p:txBody>
          <a:bodyPr/>
          <a:lstStyle/>
          <a:p>
            <a:r>
              <a:rPr lang="en-IN" dirty="0">
                <a:solidFill>
                  <a:srgbClr val="23004C"/>
                </a:solidFill>
                <a:latin typeface="Verdana" panose="020B0604030504040204" pitchFamily="34" charset="0"/>
              </a:rPr>
              <a:t>Therapeutic approaches for managing MASLD and associated comorbidities</a:t>
            </a:r>
            <a:r>
              <a:rPr lang="en-IN" baseline="30000" dirty="0">
                <a:solidFill>
                  <a:srgbClr val="23004C"/>
                </a:solidFill>
                <a:latin typeface="Verdana" panose="020B0604030504040204" pitchFamily="34" charset="0"/>
              </a:rPr>
              <a:t>1</a:t>
            </a:r>
            <a:endParaRPr lang="en-IN" baseline="30000" dirty="0">
              <a:solidFill>
                <a:srgbClr val="23004C"/>
              </a:solidFill>
            </a:endParaRPr>
          </a:p>
        </p:txBody>
      </p:sp>
      <p:sp>
        <p:nvSpPr>
          <p:cNvPr id="31" name="Rectangle: Rounded Corners 30">
            <a:extLst>
              <a:ext uri="{FF2B5EF4-FFF2-40B4-BE49-F238E27FC236}">
                <a16:creationId xmlns:a16="http://schemas.microsoft.com/office/drawing/2014/main" id="{6CEEC793-2437-57D0-FE65-8B68CB82E47D}"/>
              </a:ext>
            </a:extLst>
          </p:cNvPr>
          <p:cNvSpPr/>
          <p:nvPr/>
        </p:nvSpPr>
        <p:spPr>
          <a:xfrm>
            <a:off x="339408" y="3164903"/>
            <a:ext cx="8479155" cy="82381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spcAft>
                <a:spcPts val="300"/>
              </a:spcAft>
              <a:buClr>
                <a:schemeClr val="accent2"/>
              </a:buClr>
            </a:pPr>
            <a:r>
              <a:rPr lang="en-IN" sz="1000" b="1" i="1" dirty="0">
                <a:solidFill>
                  <a:schemeClr val="accent2"/>
                </a:solidFill>
                <a:latin typeface="Georgia" panose="02040502050405020303" pitchFamily="18" charset="0"/>
              </a:rPr>
              <a:t>EPL as adjunctive therapy</a:t>
            </a:r>
          </a:p>
          <a:p>
            <a:pPr marL="91440" indent="-91440">
              <a:buClr>
                <a:schemeClr val="accent2"/>
              </a:buClr>
              <a:buFont typeface="Arial" panose="020B0604020202020204" pitchFamily="34" charset="0"/>
              <a:buChar char="•"/>
            </a:pPr>
            <a:r>
              <a:rPr lang="en-IN" sz="800" dirty="0">
                <a:solidFill>
                  <a:schemeClr val="tx1"/>
                </a:solidFill>
                <a:latin typeface="Verdana" panose="020B0604030504040204" pitchFamily="34" charset="0"/>
              </a:rPr>
              <a:t>EPL given as adjunctive therapy to metformin or SoC in patients with T2DM, and as an adjunctive therapy to sibutramine in patients with obesity, is associated with better MASLD clinical outcomes</a:t>
            </a:r>
            <a:r>
              <a:rPr lang="en-IN" sz="800" baseline="30000" dirty="0">
                <a:solidFill>
                  <a:schemeClr val="tx1"/>
                </a:solidFill>
                <a:latin typeface="Verdana" panose="020B0604030504040204" pitchFamily="34" charset="0"/>
              </a:rPr>
              <a:t>2,3</a:t>
            </a:r>
            <a:r>
              <a:rPr lang="en-IN" sz="800" dirty="0">
                <a:solidFill>
                  <a:schemeClr val="tx1"/>
                </a:solidFill>
                <a:latin typeface="Verdana" panose="020B0604030504040204" pitchFamily="34" charset="0"/>
              </a:rPr>
              <a:t>.</a:t>
            </a:r>
          </a:p>
          <a:p>
            <a:pPr marL="91440" indent="-91440">
              <a:buClr>
                <a:schemeClr val="accent2"/>
              </a:buClr>
              <a:buFont typeface="Arial" panose="020B0604020202020204" pitchFamily="34" charset="0"/>
              <a:buChar char="•"/>
            </a:pPr>
            <a:r>
              <a:rPr lang="en-IN" sz="800" dirty="0">
                <a:solidFill>
                  <a:schemeClr val="tx1"/>
                </a:solidFill>
                <a:latin typeface="Verdana" panose="020B0604030504040204" pitchFamily="34" charset="0"/>
              </a:rPr>
              <a:t>RESTORE study showed, EPL having good efficacy and tolerability in comparison with other interventions</a:t>
            </a:r>
            <a:r>
              <a:rPr lang="en-IN" sz="800" baseline="30000" dirty="0">
                <a:solidFill>
                  <a:schemeClr val="tx1"/>
                </a:solidFill>
                <a:latin typeface="Verdana" panose="020B0604030504040204" pitchFamily="34" charset="0"/>
              </a:rPr>
              <a:t>4</a:t>
            </a:r>
            <a:r>
              <a:rPr lang="en-IN" sz="800" dirty="0">
                <a:solidFill>
                  <a:schemeClr val="tx1"/>
                </a:solidFill>
                <a:latin typeface="Verdana" panose="020B0604030504040204" pitchFamily="34" charset="0"/>
              </a:rPr>
              <a:t>.</a:t>
            </a:r>
          </a:p>
          <a:p>
            <a:pPr marL="91440" indent="-91440">
              <a:buClr>
                <a:schemeClr val="accent2"/>
              </a:buClr>
              <a:buFont typeface="Arial" panose="020B0604020202020204" pitchFamily="34" charset="0"/>
              <a:buChar char="•"/>
            </a:pPr>
            <a:r>
              <a:rPr lang="en-IN" sz="800" dirty="0">
                <a:solidFill>
                  <a:schemeClr val="tx1"/>
                </a:solidFill>
                <a:latin typeface="Verdana" panose="020B0604030504040204" pitchFamily="34" charset="0"/>
              </a:rPr>
              <a:t>EPL is recommended ​in several practice guidelines of countries like Latvia, China, Poland, Romania and Russia.</a:t>
            </a:r>
            <a:r>
              <a:rPr lang="en-IN" sz="800" baseline="30000" dirty="0">
                <a:solidFill>
                  <a:schemeClr val="tx1"/>
                </a:solidFill>
                <a:latin typeface="Verdana" panose="020B0604030504040204" pitchFamily="34" charset="0"/>
              </a:rPr>
              <a:t>5-9</a:t>
            </a:r>
            <a:endParaRPr lang="en-IN" sz="800" dirty="0">
              <a:solidFill>
                <a:schemeClr val="tx1"/>
              </a:solidFill>
            </a:endParaRPr>
          </a:p>
        </p:txBody>
      </p:sp>
      <p:sp>
        <p:nvSpPr>
          <p:cNvPr id="10" name="Text Placeholder 9">
            <a:extLst>
              <a:ext uri="{FF2B5EF4-FFF2-40B4-BE49-F238E27FC236}">
                <a16:creationId xmlns:a16="http://schemas.microsoft.com/office/drawing/2014/main" id="{E3BECC8D-8E0E-04F1-7F4C-ED96FA8830F0}"/>
              </a:ext>
            </a:extLst>
          </p:cNvPr>
          <p:cNvSpPr>
            <a:spLocks noGrp="1"/>
          </p:cNvSpPr>
          <p:nvPr>
            <p:ph type="body" sz="quarter" idx="23"/>
          </p:nvPr>
        </p:nvSpPr>
        <p:spPr>
          <a:xfrm>
            <a:off x="333730" y="4045022"/>
            <a:ext cx="8478000" cy="646331"/>
          </a:xfrm>
        </p:spPr>
        <p:txBody>
          <a:bodyPr/>
          <a:lstStyle/>
          <a:p>
            <a:pPr marL="0" indent="0">
              <a:lnSpc>
                <a:spcPct val="100000"/>
              </a:lnSpc>
              <a:spcBef>
                <a:spcPts val="0"/>
              </a:spcBef>
              <a:buNone/>
            </a:pPr>
            <a:r>
              <a:rPr lang="en-GB" sz="600" dirty="0" err="1">
                <a:solidFill>
                  <a:schemeClr val="tx1">
                    <a:lumMod val="75000"/>
                    <a:lumOff val="25000"/>
                  </a:schemeClr>
                </a:solidFill>
                <a:latin typeface="Verdana" panose="020B0604030504040204" pitchFamily="34" charset="0"/>
                <a:ea typeface="Verdana" panose="020B0604030504040204" pitchFamily="34" charset="0"/>
              </a:rPr>
              <a:t>ACEi</a:t>
            </a:r>
            <a:r>
              <a:rPr lang="en-GB" sz="600" dirty="0">
                <a:solidFill>
                  <a:schemeClr val="tx1">
                    <a:lumMod val="75000"/>
                    <a:lumOff val="25000"/>
                  </a:schemeClr>
                </a:solidFill>
                <a:latin typeface="Verdana" panose="020B0604030504040204" pitchFamily="34" charset="0"/>
                <a:ea typeface="Verdana" panose="020B0604030504040204" pitchFamily="34" charset="0"/>
              </a:rPr>
              <a:t>, angiotensin-converting enzyme inhibitors; CVD, cardiovascular disease; EPL, essential phospholipid; GLP-1RA, glucagon-like peptide-1 receptor agonist; HCC, hepatocellular carcinoma; </a:t>
            </a:r>
            <a:r>
              <a:rPr lang="en-IN" sz="600" dirty="0">
                <a:solidFill>
                  <a:srgbClr val="000000"/>
                </a:solidFill>
                <a:latin typeface="Verdana" panose="020B0604030504040204" pitchFamily="34" charset="0"/>
                <a:ea typeface="Verdana" panose="020B0604030504040204" pitchFamily="34" charset="0"/>
              </a:rPr>
              <a:t>MASLD, metabolic dysfunction-associated </a:t>
            </a:r>
            <a:r>
              <a:rPr lang="en-IN" sz="600" dirty="0" err="1">
                <a:solidFill>
                  <a:srgbClr val="000000"/>
                </a:solidFill>
                <a:latin typeface="Verdana" panose="020B0604030504040204" pitchFamily="34" charset="0"/>
                <a:ea typeface="Verdana" panose="020B0604030504040204" pitchFamily="34" charset="0"/>
              </a:rPr>
              <a:t>steatotic</a:t>
            </a:r>
            <a:r>
              <a:rPr lang="en-IN" sz="600" dirty="0">
                <a:solidFill>
                  <a:srgbClr val="000000"/>
                </a:solidFill>
                <a:latin typeface="Verdana" panose="020B0604030504040204" pitchFamily="34" charset="0"/>
                <a:ea typeface="Verdana" panose="020B0604030504040204" pitchFamily="34" charset="0"/>
              </a:rPr>
              <a:t> liver disease</a:t>
            </a:r>
            <a:r>
              <a:rPr lang="en-GB" sz="600" dirty="0">
                <a:latin typeface="Verdana" panose="020B0604030504040204" pitchFamily="34" charset="0"/>
                <a:ea typeface="Verdana" panose="020B0604030504040204" pitchFamily="34" charset="0"/>
              </a:rPr>
              <a:t>; </a:t>
            </a:r>
            <a:r>
              <a:rPr lang="en-GB" sz="600" dirty="0">
                <a:solidFill>
                  <a:schemeClr val="tx1">
                    <a:lumMod val="75000"/>
                    <a:lumOff val="25000"/>
                  </a:schemeClr>
                </a:solidFill>
                <a:latin typeface="Verdana" panose="020B0604030504040204" pitchFamily="34" charset="0"/>
                <a:ea typeface="Verdana" panose="020B0604030504040204" pitchFamily="34" charset="0"/>
              </a:rPr>
              <a:t>MASH, metabolic dysfunction-associated steatohepatitis; RESTORE, </a:t>
            </a:r>
            <a:r>
              <a:rPr lang="en-IN" sz="600" dirty="0">
                <a:solidFill>
                  <a:schemeClr val="tx1">
                    <a:lumMod val="75000"/>
                    <a:lumOff val="25000"/>
                  </a:schemeClr>
                </a:solidFill>
                <a:latin typeface="Verdana" panose="020B0604030504040204" pitchFamily="34" charset="0"/>
                <a:ea typeface="Verdana" panose="020B0604030504040204" pitchFamily="34" charset="0"/>
              </a:rPr>
              <a:t>Reducing Exacerbations and Symptoms by Treatment with </a:t>
            </a:r>
            <a:r>
              <a:rPr lang="en-IN" sz="600" dirty="0" err="1">
                <a:solidFill>
                  <a:schemeClr val="tx1">
                    <a:lumMod val="75000"/>
                    <a:lumOff val="25000"/>
                  </a:schemeClr>
                </a:solidFill>
                <a:latin typeface="Verdana" panose="020B0604030504040204" pitchFamily="34" charset="0"/>
                <a:ea typeface="Verdana" panose="020B0604030504040204" pitchFamily="34" charset="0"/>
              </a:rPr>
              <a:t>ORal</a:t>
            </a:r>
            <a:r>
              <a:rPr lang="en-IN" sz="600" dirty="0">
                <a:solidFill>
                  <a:schemeClr val="tx1">
                    <a:lumMod val="75000"/>
                    <a:lumOff val="25000"/>
                  </a:schemeClr>
                </a:solidFill>
                <a:latin typeface="Verdana" panose="020B0604030504040204" pitchFamily="34" charset="0"/>
                <a:ea typeface="Verdana" panose="020B0604030504040204" pitchFamily="34" charset="0"/>
              </a:rPr>
              <a:t> </a:t>
            </a:r>
            <a:r>
              <a:rPr lang="en-IN" sz="600" dirty="0" err="1">
                <a:solidFill>
                  <a:schemeClr val="tx1">
                    <a:lumMod val="75000"/>
                    <a:lumOff val="25000"/>
                  </a:schemeClr>
                </a:solidFill>
                <a:latin typeface="Verdana" panose="020B0604030504040204" pitchFamily="34" charset="0"/>
                <a:ea typeface="Verdana" panose="020B0604030504040204" pitchFamily="34" charset="0"/>
              </a:rPr>
              <a:t>Erdosteine</a:t>
            </a:r>
            <a:r>
              <a:rPr lang="en-IN" sz="600" dirty="0">
                <a:solidFill>
                  <a:schemeClr val="tx1">
                    <a:lumMod val="75000"/>
                    <a:lumOff val="25000"/>
                  </a:schemeClr>
                </a:solidFill>
                <a:latin typeface="Verdana" panose="020B0604030504040204" pitchFamily="34" charset="0"/>
                <a:ea typeface="Verdana" panose="020B0604030504040204" pitchFamily="34" charset="0"/>
              </a:rPr>
              <a:t> in COPD; </a:t>
            </a:r>
            <a:r>
              <a:rPr lang="en-GB" sz="600" dirty="0">
                <a:solidFill>
                  <a:schemeClr val="tx1">
                    <a:lumMod val="75000"/>
                    <a:lumOff val="25000"/>
                  </a:schemeClr>
                </a:solidFill>
                <a:latin typeface="Verdana" panose="020B0604030504040204" pitchFamily="34" charset="0"/>
                <a:ea typeface="Verdana" panose="020B0604030504040204" pitchFamily="34" charset="0"/>
              </a:rPr>
              <a:t>SGLT2i, sodium/glucose cotransporter-2 inhibitor; SoC, standard of care; T2DM, type 2 diabetes mellitus.</a:t>
            </a:r>
            <a:br>
              <a:rPr lang="en-GB" sz="600" dirty="0">
                <a:solidFill>
                  <a:schemeClr val="tx1">
                    <a:lumMod val="75000"/>
                    <a:lumOff val="25000"/>
                  </a:schemeClr>
                </a:solidFill>
                <a:latin typeface="Verdana" panose="020B0604030504040204" pitchFamily="34" charset="0"/>
                <a:ea typeface="Verdana" panose="020B0604030504040204" pitchFamily="34" charset="0"/>
              </a:rPr>
            </a:br>
            <a:r>
              <a:rPr lang="en-GB" sz="600" dirty="0">
                <a:solidFill>
                  <a:schemeClr val="tx1">
                    <a:lumMod val="75000"/>
                    <a:lumOff val="25000"/>
                  </a:schemeClr>
                </a:solidFill>
                <a:latin typeface="Verdana" panose="020B0604030504040204" pitchFamily="34" charset="0"/>
                <a:ea typeface="Verdana" panose="020B0604030504040204" pitchFamily="34" charset="0"/>
              </a:rPr>
              <a:t>1. </a:t>
            </a:r>
            <a:r>
              <a:rPr lang="en-US" sz="600" dirty="0" err="1">
                <a:latin typeface="Verdana" panose="020B0604030504040204" pitchFamily="34" charset="0"/>
                <a:ea typeface="Verdana" panose="020B0604030504040204" pitchFamily="34" charset="0"/>
              </a:rPr>
              <a:t>Manikat</a:t>
            </a:r>
            <a:r>
              <a:rPr lang="en-US" sz="600" dirty="0">
                <a:latin typeface="Verdana" panose="020B0604030504040204" pitchFamily="34" charset="0"/>
                <a:ea typeface="Verdana" panose="020B0604030504040204" pitchFamily="34" charset="0"/>
              </a:rPr>
              <a:t> R and Nguyen MH. </a:t>
            </a:r>
            <a:r>
              <a:rPr lang="en-US" sz="600" i="1" dirty="0">
                <a:latin typeface="Verdana" panose="020B0604030504040204" pitchFamily="34" charset="0"/>
                <a:ea typeface="Verdana" panose="020B0604030504040204" pitchFamily="34" charset="0"/>
              </a:rPr>
              <a:t>Clin Mol Hepatol</a:t>
            </a:r>
            <a:r>
              <a:rPr lang="en-US" sz="600" dirty="0">
                <a:latin typeface="Verdana" panose="020B0604030504040204" pitchFamily="34" charset="0"/>
                <a:ea typeface="Verdana" panose="020B0604030504040204" pitchFamily="34" charset="0"/>
              </a:rPr>
              <a:t> 2023;29(Suppl):s86–s102; 2. </a:t>
            </a:r>
            <a:r>
              <a:rPr lang="fr-FR" sz="600" dirty="0">
                <a:latin typeface="Verdana" panose="020B0604030504040204" pitchFamily="34" charset="0"/>
                <a:ea typeface="Verdana" panose="020B0604030504040204" pitchFamily="34" charset="0"/>
              </a:rPr>
              <a:t>Sun C et al. </a:t>
            </a:r>
            <a:r>
              <a:rPr lang="fr-FR" sz="600" i="1" dirty="0" err="1">
                <a:latin typeface="Verdana" panose="020B0604030504040204" pitchFamily="34" charset="0"/>
                <a:ea typeface="Verdana" panose="020B0604030504040204" pitchFamily="34" charset="0"/>
              </a:rPr>
              <a:t>Clinical</a:t>
            </a:r>
            <a:r>
              <a:rPr lang="fr-FR" sz="600" i="1" dirty="0">
                <a:latin typeface="Verdana" panose="020B0604030504040204" pitchFamily="34" charset="0"/>
                <a:ea typeface="Verdana" panose="020B0604030504040204" pitchFamily="34" charset="0"/>
              </a:rPr>
              <a:t> Focus</a:t>
            </a:r>
            <a:r>
              <a:rPr lang="fr-FR" sz="600" dirty="0">
                <a:latin typeface="Verdana" panose="020B0604030504040204" pitchFamily="34" charset="0"/>
                <a:ea typeface="Verdana" panose="020B0604030504040204" pitchFamily="34" charset="0"/>
              </a:rPr>
              <a:t> 2008;23:1272–3; 3. Sas E et al. </a:t>
            </a:r>
            <a:r>
              <a:rPr lang="fr-FR" sz="600" i="1" dirty="0">
                <a:latin typeface="Verdana" panose="020B0604030504040204" pitchFamily="34" charset="0"/>
                <a:ea typeface="Verdana" panose="020B0604030504040204" pitchFamily="34" charset="0"/>
              </a:rPr>
              <a:t>Gut</a:t>
            </a:r>
            <a:r>
              <a:rPr lang="fr-FR" sz="600" dirty="0">
                <a:latin typeface="Verdana" panose="020B0604030504040204" pitchFamily="34" charset="0"/>
                <a:ea typeface="Verdana" panose="020B0604030504040204" pitchFamily="34" charset="0"/>
              </a:rPr>
              <a:t> 2012;61:A216–A7; 4. </a:t>
            </a:r>
            <a:r>
              <a:rPr lang="nl-NL" sz="600" dirty="0">
                <a:latin typeface="Verdana" panose="020B0604030504040204" pitchFamily="34" charset="0"/>
                <a:ea typeface="Verdana" panose="020B0604030504040204" pitchFamily="34" charset="0"/>
              </a:rPr>
              <a:t>Hartleb M, et al. </a:t>
            </a:r>
            <a:r>
              <a:rPr lang="nl-NL" sz="600" i="1" dirty="0">
                <a:latin typeface="Verdana" panose="020B0604030504040204" pitchFamily="34" charset="0"/>
                <a:ea typeface="Verdana" panose="020B0604030504040204" pitchFamily="34" charset="0"/>
              </a:rPr>
              <a:t>Eur J Gastroenterol Hepatol</a:t>
            </a:r>
            <a:r>
              <a:rPr lang="nl-NL" sz="600" dirty="0">
                <a:latin typeface="Verdana" panose="020B0604030504040204" pitchFamily="34" charset="0"/>
                <a:ea typeface="Verdana" panose="020B0604030504040204" pitchFamily="34" charset="0"/>
              </a:rPr>
              <a:t> 2021;34(4):426–34; 5. </a:t>
            </a:r>
            <a:r>
              <a:rPr lang="en-US" sz="600" dirty="0">
                <a:latin typeface="Verdana" panose="020B0604030504040204" pitchFamily="34" charset="0"/>
                <a:ea typeface="Verdana" panose="020B0604030504040204" pitchFamily="34" charset="0"/>
                <a:cs typeface="Vrinda" panose="020B0502040204020203" pitchFamily="34" charset="0"/>
              </a:rPr>
              <a:t>Russian Scientific Liver Society. Diagnosis and treatment of nonalcoholic fatty liver disease. 2015. </a:t>
            </a:r>
            <a:r>
              <a:rPr lang="en-US" sz="600" u="sng" dirty="0">
                <a:solidFill>
                  <a:srgbClr val="0000FF"/>
                </a:solidFill>
                <a:latin typeface="Verdana" panose="020B0604030504040204" pitchFamily="34" charset="0"/>
                <a:ea typeface="Verdana" panose="020B0604030504040204" pitchFamily="34" charset="0"/>
                <a:cs typeface="Vrinda" panose="020B0502040204020203" pitchFamily="34" charset="0"/>
                <a:hlinkClick r:id="rId2"/>
              </a:rPr>
              <a:t>http://www.rsls.ru/files/Guidelines-RSLS-NASH-2016-01-03.pdf</a:t>
            </a:r>
            <a:r>
              <a:rPr lang="en-US" sz="600" dirty="0">
                <a:latin typeface="Verdana" panose="020B0604030504040204" pitchFamily="34" charset="0"/>
                <a:ea typeface="Verdana" panose="020B0604030504040204" pitchFamily="34" charset="0"/>
                <a:cs typeface="Vrinda" panose="020B0502040204020203" pitchFamily="34" charset="0"/>
                <a:hlinkClick r:id="rId2"/>
              </a:rPr>
              <a:t> Accessed May 2021</a:t>
            </a:r>
            <a:r>
              <a:rPr lang="en-US" sz="600" dirty="0">
                <a:latin typeface="Verdana" panose="020B0604030504040204" pitchFamily="34" charset="0"/>
                <a:ea typeface="Verdana" panose="020B0604030504040204" pitchFamily="34" charset="0"/>
                <a:cs typeface="Vrinda" panose="020B0502040204020203" pitchFamily="34" charset="0"/>
              </a:rPr>
              <a:t>; 6. </a:t>
            </a:r>
            <a:r>
              <a:rPr lang="en-US" sz="600" dirty="0">
                <a:ea typeface="Times New Roman" panose="02020603050405020304" pitchFamily="18" charset="0"/>
                <a:cs typeface="Vrinda" panose="020B0502040204020203" pitchFamily="34" charset="0"/>
              </a:rPr>
              <a:t>Society of Digestive Diseases. 2020. </a:t>
            </a:r>
            <a:r>
              <a:rPr lang="en-US" sz="600" u="sng" dirty="0">
                <a:solidFill>
                  <a:srgbClr val="0000FF"/>
                </a:solidFill>
                <a:ea typeface="Times New Roman" panose="02020603050405020304" pitchFamily="18" charset="0"/>
                <a:cs typeface="Vrinda" panose="020B0502040204020203" pitchFamily="34" charset="0"/>
              </a:rPr>
              <a:t>https://www.globalliverforum.com/-/media/Project/One-Sanofi-Web/Websites/Chc/Essentiale/Liver-Health-forum-HCP/Home/resources-for-your-clinical-practice/Vadlinijas_en-GB.pdf</a:t>
            </a:r>
            <a:r>
              <a:rPr lang="en-US" sz="600" dirty="0">
                <a:solidFill>
                  <a:srgbClr val="0000FF"/>
                </a:solidFill>
                <a:ea typeface="Times New Roman" panose="02020603050405020304" pitchFamily="18" charset="0"/>
                <a:cs typeface="Vrinda" panose="020B0502040204020203" pitchFamily="34" charset="0"/>
              </a:rPr>
              <a:t> </a:t>
            </a:r>
            <a:r>
              <a:rPr lang="en-US" sz="600" dirty="0">
                <a:ea typeface="Times New Roman" panose="02020603050405020304" pitchFamily="18" charset="0"/>
                <a:cs typeface="Vrinda" panose="020B0502040204020203" pitchFamily="34" charset="0"/>
              </a:rPr>
              <a:t>Accessed </a:t>
            </a:r>
            <a:r>
              <a:rPr lang="en-US" sz="600" dirty="0">
                <a:cs typeface="Vrinda" panose="020B0502040204020203" pitchFamily="34" charset="0"/>
              </a:rPr>
              <a:t>May 2021; 7. Fan JG, et al. </a:t>
            </a:r>
            <a:r>
              <a:rPr lang="en-US" sz="600" i="1" dirty="0">
                <a:cs typeface="Vrinda" panose="020B0502040204020203" pitchFamily="34" charset="0"/>
              </a:rPr>
              <a:t>J Dig Dis</a:t>
            </a:r>
            <a:r>
              <a:rPr lang="en-US" sz="600" dirty="0">
                <a:cs typeface="Vrinda" panose="020B0502040204020203" pitchFamily="34" charset="0"/>
              </a:rPr>
              <a:t> 2019;20:163–173; 8. </a:t>
            </a:r>
            <a:r>
              <a:rPr lang="en-US" sz="600" dirty="0" err="1">
                <a:cs typeface="Vrinda" panose="020B0502040204020203" pitchFamily="34" charset="0"/>
              </a:rPr>
              <a:t>Hartleb</a:t>
            </a:r>
            <a:r>
              <a:rPr lang="en-US" sz="600" dirty="0">
                <a:cs typeface="Vrinda" panose="020B0502040204020203" pitchFamily="34" charset="0"/>
              </a:rPr>
              <a:t> M, et al. </a:t>
            </a:r>
            <a:r>
              <a:rPr lang="en-US" sz="600" i="1" dirty="0">
                <a:cs typeface="Vrinda" panose="020B0502040204020203" pitchFamily="34" charset="0"/>
              </a:rPr>
              <a:t>Med </a:t>
            </a:r>
            <a:r>
              <a:rPr lang="en-US" sz="600" i="1" dirty="0" err="1">
                <a:cs typeface="Vrinda" panose="020B0502040204020203" pitchFamily="34" charset="0"/>
              </a:rPr>
              <a:t>Prakt</a:t>
            </a:r>
            <a:r>
              <a:rPr lang="en-US" sz="600" dirty="0">
                <a:cs typeface="Vrinda" panose="020B0502040204020203" pitchFamily="34" charset="0"/>
              </a:rPr>
              <a:t> 2019;10:47–74; 9. </a:t>
            </a:r>
            <a:r>
              <a:rPr lang="en-IN" sz="600" dirty="0">
                <a:cs typeface="Vrinda" panose="020B0502040204020203" pitchFamily="34" charset="0"/>
              </a:rPr>
              <a:t>Position Paper on NAFLD treatment. Romanian Society of Gastroenterology and Hepatology, 2018</a:t>
            </a:r>
            <a:r>
              <a:rPr lang="en-US" sz="600" dirty="0">
                <a:latin typeface="Verdana" panose="020B0604030504040204" pitchFamily="34" charset="0"/>
                <a:ea typeface="Verdana" panose="020B0604030504040204" pitchFamily="34" charset="0"/>
                <a:cs typeface="Vrinda" panose="020B0502040204020203" pitchFamily="34" charset="0"/>
              </a:rPr>
              <a:t> </a:t>
            </a:r>
          </a:p>
        </p:txBody>
      </p:sp>
      <p:grpSp>
        <p:nvGrpSpPr>
          <p:cNvPr id="51" name="Group 50">
            <a:extLst>
              <a:ext uri="{FF2B5EF4-FFF2-40B4-BE49-F238E27FC236}">
                <a16:creationId xmlns:a16="http://schemas.microsoft.com/office/drawing/2014/main" id="{A29FCE74-4AEC-319D-D0F3-F1D2502DBD48}"/>
              </a:ext>
            </a:extLst>
          </p:cNvPr>
          <p:cNvGrpSpPr/>
          <p:nvPr/>
        </p:nvGrpSpPr>
        <p:grpSpPr>
          <a:xfrm>
            <a:off x="331787" y="1013412"/>
            <a:ext cx="8486776" cy="2010191"/>
            <a:chOff x="331787" y="1018412"/>
            <a:chExt cx="8486776" cy="2211210"/>
          </a:xfrm>
        </p:grpSpPr>
        <p:sp>
          <p:nvSpPr>
            <p:cNvPr id="12" name="Rectangle 11">
              <a:extLst>
                <a:ext uri="{FF2B5EF4-FFF2-40B4-BE49-F238E27FC236}">
                  <a16:creationId xmlns:a16="http://schemas.microsoft.com/office/drawing/2014/main" id="{B9BF14D1-7390-1839-8B60-FC61764E7359}"/>
                </a:ext>
              </a:extLst>
            </p:cNvPr>
            <p:cNvSpPr>
              <a:spLocks/>
            </p:cNvSpPr>
            <p:nvPr/>
          </p:nvSpPr>
          <p:spPr>
            <a:xfrm>
              <a:off x="5858510" y="2192997"/>
              <a:ext cx="2960053" cy="1036625"/>
            </a:xfrm>
            <a:prstGeom prst="rect">
              <a:avLst/>
            </a:prstGeom>
            <a:noFill/>
            <a:ln>
              <a:solidFill>
                <a:srgbClr val="7A00E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100"/>
            </a:p>
          </p:txBody>
        </p:sp>
        <p:sp>
          <p:nvSpPr>
            <p:cNvPr id="14" name="Rectangle 13">
              <a:extLst>
                <a:ext uri="{FF2B5EF4-FFF2-40B4-BE49-F238E27FC236}">
                  <a16:creationId xmlns:a16="http://schemas.microsoft.com/office/drawing/2014/main" id="{775ED260-1186-EA15-350A-689F394A001A}"/>
                </a:ext>
              </a:extLst>
            </p:cNvPr>
            <p:cNvSpPr>
              <a:spLocks/>
            </p:cNvSpPr>
            <p:nvPr/>
          </p:nvSpPr>
          <p:spPr>
            <a:xfrm>
              <a:off x="331788" y="2192997"/>
              <a:ext cx="2960053" cy="1036625"/>
            </a:xfrm>
            <a:prstGeom prst="rect">
              <a:avLst/>
            </a:prstGeom>
            <a:noFill/>
            <a:ln>
              <a:solidFill>
                <a:srgbClr val="7A00E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100"/>
            </a:p>
          </p:txBody>
        </p:sp>
        <p:sp>
          <p:nvSpPr>
            <p:cNvPr id="30" name="Ramka 8">
              <a:extLst>
                <a:ext uri="{FF2B5EF4-FFF2-40B4-BE49-F238E27FC236}">
                  <a16:creationId xmlns:a16="http://schemas.microsoft.com/office/drawing/2014/main" id="{7A23E61F-71B1-2CB5-1831-D05170F52235}"/>
                </a:ext>
              </a:extLst>
            </p:cNvPr>
            <p:cNvSpPr/>
            <p:nvPr/>
          </p:nvSpPr>
          <p:spPr>
            <a:xfrm>
              <a:off x="3474493" y="1300741"/>
              <a:ext cx="1074832" cy="755526"/>
            </a:xfrm>
            <a:prstGeom prst="rect">
              <a:avLst/>
            </a:prstGeom>
            <a:solidFill>
              <a:srgbClr val="7A00E6"/>
            </a:solidFill>
            <a:ln w="57150">
              <a:no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90000"/>
                </a:lnSpc>
              </a:pPr>
              <a:r>
                <a:rPr lang="en-US" sz="900" b="1" i="1" dirty="0">
                  <a:solidFill>
                    <a:schemeClr val="bg1"/>
                  </a:solidFill>
                  <a:latin typeface="Georgia" panose="02040502050405020303" pitchFamily="18" charset="0"/>
                  <a:cs typeface="Verdana"/>
                </a:rPr>
                <a:t>Control </a:t>
              </a:r>
            </a:p>
            <a:p>
              <a:pPr algn="ctr">
                <a:lnSpc>
                  <a:spcPct val="90000"/>
                </a:lnSpc>
              </a:pPr>
              <a:r>
                <a:rPr lang="en-US" sz="900" b="1" i="1" dirty="0">
                  <a:solidFill>
                    <a:schemeClr val="bg1"/>
                  </a:solidFill>
                  <a:latin typeface="Georgia" panose="02040502050405020303" pitchFamily="18" charset="0"/>
                  <a:cs typeface="Verdana"/>
                </a:rPr>
                <a:t>obesity</a:t>
              </a:r>
            </a:p>
          </p:txBody>
        </p:sp>
        <p:sp>
          <p:nvSpPr>
            <p:cNvPr id="33" name="Ramka 9">
              <a:extLst>
                <a:ext uri="{FF2B5EF4-FFF2-40B4-BE49-F238E27FC236}">
                  <a16:creationId xmlns:a16="http://schemas.microsoft.com/office/drawing/2014/main" id="{BC094EC9-6126-9EC2-5026-D6378A005F66}"/>
                </a:ext>
              </a:extLst>
            </p:cNvPr>
            <p:cNvSpPr>
              <a:spLocks/>
            </p:cNvSpPr>
            <p:nvPr/>
          </p:nvSpPr>
          <p:spPr>
            <a:xfrm>
              <a:off x="4598916" y="1300741"/>
              <a:ext cx="1074832" cy="755526"/>
            </a:xfrm>
            <a:prstGeom prst="rect">
              <a:avLst/>
            </a:prstGeom>
            <a:solidFill>
              <a:srgbClr val="23004C"/>
            </a:solidFill>
            <a:ln w="57150">
              <a:no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90000"/>
                </a:lnSpc>
              </a:pPr>
              <a:r>
                <a:rPr lang="en-US" sz="900" b="1" i="1">
                  <a:solidFill>
                    <a:schemeClr val="bg1"/>
                  </a:solidFill>
                  <a:latin typeface="Georgia" panose="02040502050405020303" pitchFamily="18" charset="0"/>
                  <a:cs typeface="Verdana"/>
                </a:rPr>
                <a:t>Reduce </a:t>
              </a:r>
            </a:p>
            <a:p>
              <a:pPr algn="ctr">
                <a:lnSpc>
                  <a:spcPct val="90000"/>
                </a:lnSpc>
              </a:pPr>
              <a:r>
                <a:rPr lang="en-US" sz="900" b="1" i="1">
                  <a:solidFill>
                    <a:schemeClr val="bg1"/>
                  </a:solidFill>
                  <a:latin typeface="Georgia" panose="02040502050405020303" pitchFamily="18" charset="0"/>
                  <a:cs typeface="Verdana"/>
                </a:rPr>
                <a:t>CVD risk</a:t>
              </a:r>
            </a:p>
          </p:txBody>
        </p:sp>
        <p:sp>
          <p:nvSpPr>
            <p:cNvPr id="34" name="Ramka 10">
              <a:extLst>
                <a:ext uri="{FF2B5EF4-FFF2-40B4-BE49-F238E27FC236}">
                  <a16:creationId xmlns:a16="http://schemas.microsoft.com/office/drawing/2014/main" id="{05A6E5B9-2ED7-CE6D-63A2-79C448D6DB42}"/>
                </a:ext>
              </a:extLst>
            </p:cNvPr>
            <p:cNvSpPr>
              <a:spLocks/>
            </p:cNvSpPr>
            <p:nvPr/>
          </p:nvSpPr>
          <p:spPr>
            <a:xfrm>
              <a:off x="3470250" y="2103275"/>
              <a:ext cx="1074832" cy="755526"/>
            </a:xfrm>
            <a:prstGeom prst="rect">
              <a:avLst/>
            </a:prstGeom>
            <a:noFill/>
            <a:ln w="1905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80000"/>
                </a:lnSpc>
              </a:pPr>
              <a:r>
                <a:rPr lang="en-US" sz="900" b="1" i="1" dirty="0">
                  <a:solidFill>
                    <a:schemeClr val="tx1"/>
                  </a:solidFill>
                  <a:latin typeface="Georgia" panose="02040502050405020303" pitchFamily="18" charset="0"/>
                  <a:cs typeface="Verdana"/>
                </a:rPr>
                <a:t>Reduce</a:t>
              </a:r>
            </a:p>
            <a:p>
              <a:pPr algn="ctr">
                <a:lnSpc>
                  <a:spcPct val="80000"/>
                </a:lnSpc>
              </a:pPr>
              <a:r>
                <a:rPr lang="en-US" sz="900" b="1" i="1" dirty="0">
                  <a:solidFill>
                    <a:schemeClr val="tx1"/>
                  </a:solidFill>
                  <a:latin typeface="Georgia" panose="02040502050405020303" pitchFamily="18" charset="0"/>
                  <a:cs typeface="Verdana"/>
                </a:rPr>
                <a:t>end-stage </a:t>
              </a:r>
            </a:p>
            <a:p>
              <a:pPr algn="ctr">
                <a:lnSpc>
                  <a:spcPct val="80000"/>
                </a:lnSpc>
              </a:pPr>
              <a:r>
                <a:rPr lang="en-US" sz="900" b="1" i="1" dirty="0">
                  <a:solidFill>
                    <a:schemeClr val="tx1"/>
                  </a:solidFill>
                  <a:latin typeface="Georgia" panose="02040502050405020303" pitchFamily="18" charset="0"/>
                  <a:cs typeface="Verdana"/>
                </a:rPr>
                <a:t>complications</a:t>
              </a:r>
            </a:p>
          </p:txBody>
        </p:sp>
        <p:sp>
          <p:nvSpPr>
            <p:cNvPr id="39" name="Ramka 11">
              <a:extLst>
                <a:ext uri="{FF2B5EF4-FFF2-40B4-BE49-F238E27FC236}">
                  <a16:creationId xmlns:a16="http://schemas.microsoft.com/office/drawing/2014/main" id="{47F6286E-11EA-2584-6B1A-5380AA5DD626}"/>
                </a:ext>
              </a:extLst>
            </p:cNvPr>
            <p:cNvSpPr>
              <a:spLocks/>
            </p:cNvSpPr>
            <p:nvPr/>
          </p:nvSpPr>
          <p:spPr>
            <a:xfrm>
              <a:off x="4598916" y="2103275"/>
              <a:ext cx="1074832" cy="755526"/>
            </a:xfrm>
            <a:prstGeom prst="rect">
              <a:avLst/>
            </a:prstGeom>
            <a:solidFill>
              <a:srgbClr val="7A00E6"/>
            </a:solidFill>
            <a:ln w="57150">
              <a:no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90000"/>
                </a:lnSpc>
              </a:pPr>
              <a:r>
                <a:rPr lang="en-US" sz="900" b="1" i="1" dirty="0">
                  <a:solidFill>
                    <a:schemeClr val="bg1"/>
                  </a:solidFill>
                  <a:latin typeface="Georgia" panose="02040502050405020303" pitchFamily="18" charset="0"/>
                  <a:cs typeface="Verdana"/>
                </a:rPr>
                <a:t>Target </a:t>
              </a:r>
            </a:p>
            <a:p>
              <a:pPr algn="ctr">
                <a:lnSpc>
                  <a:spcPct val="90000"/>
                </a:lnSpc>
              </a:pPr>
              <a:r>
                <a:rPr lang="en-US" sz="900" b="1" i="1" dirty="0">
                  <a:solidFill>
                    <a:schemeClr val="bg1"/>
                  </a:solidFill>
                  <a:latin typeface="Georgia" panose="02040502050405020303" pitchFamily="18" charset="0"/>
                  <a:cs typeface="Verdana"/>
                </a:rPr>
                <a:t>MASH</a:t>
              </a:r>
            </a:p>
          </p:txBody>
        </p:sp>
        <p:sp>
          <p:nvSpPr>
            <p:cNvPr id="20" name="PoleTekstowe 17">
              <a:extLst>
                <a:ext uri="{FF2B5EF4-FFF2-40B4-BE49-F238E27FC236}">
                  <a16:creationId xmlns:a16="http://schemas.microsoft.com/office/drawing/2014/main" id="{4D7AD21D-7FFF-AB6B-CE4B-DF219FDD27D3}"/>
                </a:ext>
              </a:extLst>
            </p:cNvPr>
            <p:cNvSpPr txBox="1"/>
            <p:nvPr/>
          </p:nvSpPr>
          <p:spPr>
            <a:xfrm>
              <a:off x="409053" y="1055566"/>
              <a:ext cx="2762465" cy="592470"/>
            </a:xfrm>
            <a:prstGeom prst="rect">
              <a:avLst/>
            </a:prstGeom>
            <a:noFill/>
          </p:spPr>
          <p:txBody>
            <a:bodyPr wrap="square" lIns="0" tIns="0" rIns="0" bIns="0" rtlCol="0">
              <a:spAutoFit/>
            </a:bodyPr>
            <a:lstStyle/>
            <a:p>
              <a:r>
                <a:rPr lang="en-US" sz="900" b="1" i="1" dirty="0">
                  <a:latin typeface="Georgia" panose="02040502050405020303" pitchFamily="18" charset="0"/>
                  <a:cs typeface="Verdana"/>
                </a:rPr>
                <a:t>Weight loss</a:t>
              </a:r>
            </a:p>
            <a:p>
              <a:pPr marL="91440" indent="-91440">
                <a:spcBef>
                  <a:spcPts val="300"/>
                </a:spcBef>
                <a:buClr>
                  <a:schemeClr val="accent2"/>
                </a:buClr>
                <a:buFont typeface="Arial"/>
                <a:buChar char="•"/>
                <a:tabLst>
                  <a:tab pos="116414" algn="l"/>
                </a:tabLst>
              </a:pPr>
              <a:r>
                <a:rPr lang="en-US" sz="900" dirty="0">
                  <a:latin typeface="Verdana"/>
                  <a:cs typeface="Verdana"/>
                </a:rPr>
                <a:t>Lifestyle (diet, physical activity)</a:t>
              </a:r>
            </a:p>
            <a:p>
              <a:pPr marL="91440" indent="-91440">
                <a:buClr>
                  <a:schemeClr val="accent2"/>
                </a:buClr>
                <a:buFont typeface="Arial"/>
                <a:buChar char="•"/>
                <a:tabLst>
                  <a:tab pos="116414" algn="l"/>
                </a:tabLst>
              </a:pPr>
              <a:r>
                <a:rPr lang="en-US" sz="900" dirty="0">
                  <a:latin typeface="Verdana"/>
                  <a:cs typeface="Verdana"/>
                </a:rPr>
                <a:t>GLP-1RA and/or SGLT2i</a:t>
              </a:r>
            </a:p>
            <a:p>
              <a:pPr marL="91440" indent="-91440">
                <a:buClr>
                  <a:schemeClr val="accent2"/>
                </a:buClr>
                <a:buFont typeface="Arial"/>
                <a:buChar char="•"/>
                <a:tabLst>
                  <a:tab pos="116414" algn="l"/>
                </a:tabLst>
              </a:pPr>
              <a:r>
                <a:rPr lang="en-US" sz="900" dirty="0">
                  <a:latin typeface="Verdana"/>
                  <a:cs typeface="Verdana"/>
                </a:rPr>
                <a:t>Bariatric surgery</a:t>
              </a:r>
            </a:p>
          </p:txBody>
        </p:sp>
        <p:sp>
          <p:nvSpPr>
            <p:cNvPr id="21" name="PoleTekstowe 17">
              <a:extLst>
                <a:ext uri="{FF2B5EF4-FFF2-40B4-BE49-F238E27FC236}">
                  <a16:creationId xmlns:a16="http://schemas.microsoft.com/office/drawing/2014/main" id="{0E201285-E8D4-A9AA-9B11-8AE4A6C7647A}"/>
                </a:ext>
              </a:extLst>
            </p:cNvPr>
            <p:cNvSpPr txBox="1"/>
            <p:nvPr/>
          </p:nvSpPr>
          <p:spPr>
            <a:xfrm>
              <a:off x="5951220" y="1055566"/>
              <a:ext cx="2867343" cy="869469"/>
            </a:xfrm>
            <a:prstGeom prst="rect">
              <a:avLst/>
            </a:prstGeom>
            <a:noFill/>
          </p:spPr>
          <p:txBody>
            <a:bodyPr wrap="square" lIns="0" tIns="0" rIns="0" bIns="0" rtlCol="0">
              <a:spAutoFit/>
            </a:bodyPr>
            <a:lstStyle/>
            <a:p>
              <a:r>
                <a:rPr lang="en-US" sz="900" b="1" i="1" dirty="0">
                  <a:latin typeface="Georgia" panose="02040502050405020303" pitchFamily="18" charset="0"/>
                  <a:cs typeface="Verdana"/>
                </a:rPr>
                <a:t>Treat T2DM and cardiovascular risk factors</a:t>
              </a:r>
            </a:p>
            <a:p>
              <a:pPr marL="91440" indent="-91440">
                <a:spcBef>
                  <a:spcPts val="300"/>
                </a:spcBef>
                <a:buClr>
                  <a:schemeClr val="accent2"/>
                </a:buClr>
                <a:buFont typeface="Arial"/>
                <a:buChar char="•"/>
                <a:tabLst>
                  <a:tab pos="116414" algn="l"/>
                </a:tabLst>
              </a:pPr>
              <a:r>
                <a:rPr lang="en-US" sz="900" dirty="0">
                  <a:latin typeface="Verdana"/>
                  <a:cs typeface="Verdana"/>
                </a:rPr>
                <a:t>Hyperglycemia (GLP-1RA and/or SGLT2i)  </a:t>
              </a:r>
            </a:p>
            <a:p>
              <a:pPr marL="91440" indent="-91440">
                <a:buClr>
                  <a:schemeClr val="accent2"/>
                </a:buClr>
                <a:buFont typeface="Arial"/>
                <a:buChar char="•"/>
                <a:tabLst>
                  <a:tab pos="116414" algn="l"/>
                </a:tabLst>
              </a:pPr>
              <a:r>
                <a:rPr lang="en-US" sz="900" dirty="0" err="1">
                  <a:latin typeface="Verdana"/>
                  <a:cs typeface="Verdana"/>
                </a:rPr>
                <a:t>Dyslipidaemia</a:t>
              </a:r>
              <a:r>
                <a:rPr lang="en-US" sz="900" dirty="0">
                  <a:latin typeface="Verdana"/>
                  <a:cs typeface="Verdana"/>
                </a:rPr>
                <a:t> (statin)</a:t>
              </a:r>
            </a:p>
            <a:p>
              <a:pPr marL="91440" indent="-91440">
                <a:buClr>
                  <a:schemeClr val="accent2"/>
                </a:buClr>
                <a:buFont typeface="Arial"/>
                <a:buChar char="•"/>
                <a:tabLst>
                  <a:tab pos="116414" algn="l"/>
                </a:tabLst>
              </a:pPr>
              <a:r>
                <a:rPr lang="en-US" sz="900" dirty="0">
                  <a:latin typeface="Verdana"/>
                  <a:cs typeface="Verdana"/>
                </a:rPr>
                <a:t>Hypertension (</a:t>
              </a:r>
              <a:r>
                <a:rPr lang="en-US" sz="900" dirty="0" err="1">
                  <a:latin typeface="Verdana"/>
                  <a:cs typeface="Verdana"/>
                </a:rPr>
                <a:t>ACEi</a:t>
              </a:r>
              <a:r>
                <a:rPr lang="en-US" sz="900" dirty="0">
                  <a:latin typeface="Verdana"/>
                  <a:cs typeface="Verdana"/>
                </a:rPr>
                <a:t>/</a:t>
              </a:r>
              <a:r>
                <a:rPr lang="en-US" sz="900" dirty="0" err="1">
                  <a:latin typeface="Verdana"/>
                  <a:cs typeface="Verdana"/>
                </a:rPr>
                <a:t>sartans</a:t>
              </a:r>
              <a:r>
                <a:rPr lang="en-US" sz="900" dirty="0">
                  <a:latin typeface="Verdana"/>
                  <a:cs typeface="Verdana"/>
                </a:rPr>
                <a:t>)</a:t>
              </a:r>
            </a:p>
            <a:p>
              <a:pPr marL="91440" indent="-91440">
                <a:buClr>
                  <a:schemeClr val="accent2"/>
                </a:buClr>
                <a:buFont typeface="Arial"/>
                <a:buChar char="•"/>
                <a:tabLst>
                  <a:tab pos="116414" algn="l"/>
                </a:tabLst>
              </a:pPr>
              <a:r>
                <a:rPr lang="en-US" sz="900" dirty="0">
                  <a:latin typeface="Verdana"/>
                  <a:cs typeface="Verdana"/>
                </a:rPr>
                <a:t>Smoking cessation </a:t>
              </a:r>
            </a:p>
            <a:p>
              <a:pPr marL="91440" indent="-91440">
                <a:buClr>
                  <a:schemeClr val="accent2"/>
                </a:buClr>
                <a:buFont typeface="Arial"/>
                <a:buChar char="•"/>
                <a:tabLst>
                  <a:tab pos="116414" algn="l"/>
                </a:tabLst>
              </a:pPr>
              <a:r>
                <a:rPr lang="en-US" sz="900" dirty="0">
                  <a:latin typeface="Verdana"/>
                  <a:cs typeface="Verdana"/>
                </a:rPr>
                <a:t>Antiplatelet drugs</a:t>
              </a:r>
            </a:p>
          </p:txBody>
        </p:sp>
        <p:sp>
          <p:nvSpPr>
            <p:cNvPr id="22" name="PoleTekstowe 17">
              <a:extLst>
                <a:ext uri="{FF2B5EF4-FFF2-40B4-BE49-F238E27FC236}">
                  <a16:creationId xmlns:a16="http://schemas.microsoft.com/office/drawing/2014/main" id="{232E06AC-0F09-B515-AAB5-5EA12798F402}"/>
                </a:ext>
              </a:extLst>
            </p:cNvPr>
            <p:cNvSpPr txBox="1"/>
            <p:nvPr/>
          </p:nvSpPr>
          <p:spPr>
            <a:xfrm>
              <a:off x="5951220" y="2270600"/>
              <a:ext cx="2116800" cy="730969"/>
            </a:xfrm>
            <a:prstGeom prst="rect">
              <a:avLst/>
            </a:prstGeom>
            <a:noFill/>
          </p:spPr>
          <p:txBody>
            <a:bodyPr wrap="square" lIns="0" tIns="0" rIns="0" bIns="0" rtlCol="0">
              <a:spAutoFit/>
            </a:bodyPr>
            <a:lstStyle/>
            <a:p>
              <a:r>
                <a:rPr lang="en-US" sz="900" b="1" i="1" dirty="0">
                  <a:latin typeface="Georgia" panose="02040502050405020303" pitchFamily="18" charset="0"/>
                  <a:cs typeface="Verdana"/>
                </a:rPr>
                <a:t>Liver-directed treatment </a:t>
              </a:r>
            </a:p>
            <a:p>
              <a:pPr marL="91440" indent="-91440">
                <a:spcBef>
                  <a:spcPts val="300"/>
                </a:spcBef>
                <a:buClr>
                  <a:schemeClr val="accent2"/>
                </a:buClr>
                <a:buFont typeface="Arial"/>
                <a:buChar char="•"/>
              </a:pPr>
              <a:r>
                <a:rPr lang="en-US" sz="900" dirty="0">
                  <a:latin typeface="Verdana"/>
                  <a:cs typeface="Verdana"/>
                </a:rPr>
                <a:t>Vitamin E</a:t>
              </a:r>
            </a:p>
            <a:p>
              <a:pPr marL="91440" indent="-91440">
                <a:buClr>
                  <a:schemeClr val="accent2"/>
                </a:buClr>
                <a:buFont typeface="Arial"/>
                <a:buChar char="•"/>
              </a:pPr>
              <a:r>
                <a:rPr lang="en-US" sz="900" dirty="0">
                  <a:latin typeface="Verdana"/>
                  <a:cs typeface="Verdana"/>
                </a:rPr>
                <a:t>Pioglitazone</a:t>
              </a:r>
            </a:p>
            <a:p>
              <a:pPr marL="91440" indent="-91440">
                <a:buClr>
                  <a:schemeClr val="accent2"/>
                </a:buClr>
                <a:buFont typeface="Arial"/>
                <a:buChar char="•"/>
              </a:pPr>
              <a:r>
                <a:rPr lang="en-US" sz="900" dirty="0" err="1">
                  <a:latin typeface="Verdana"/>
                  <a:cs typeface="Verdana"/>
                </a:rPr>
                <a:t>Semaglutide</a:t>
              </a:r>
              <a:endParaRPr lang="en-US" sz="900" dirty="0">
                <a:latin typeface="Verdana"/>
                <a:cs typeface="Verdana"/>
              </a:endParaRPr>
            </a:p>
            <a:p>
              <a:pPr marL="91440" indent="-91440">
                <a:buClr>
                  <a:schemeClr val="accent2"/>
                </a:buClr>
                <a:buFont typeface="Arial"/>
                <a:buChar char="•"/>
              </a:pPr>
              <a:r>
                <a:rPr lang="en-US" sz="900" dirty="0" err="1">
                  <a:latin typeface="Verdana"/>
                  <a:cs typeface="Verdana"/>
                </a:rPr>
                <a:t>Resmetirom</a:t>
              </a:r>
              <a:endParaRPr lang="en-US" sz="900" dirty="0">
                <a:latin typeface="Verdana"/>
                <a:cs typeface="Verdana"/>
              </a:endParaRPr>
            </a:p>
          </p:txBody>
        </p:sp>
        <p:sp>
          <p:nvSpPr>
            <p:cNvPr id="23" name="PoleTekstowe 17">
              <a:extLst>
                <a:ext uri="{FF2B5EF4-FFF2-40B4-BE49-F238E27FC236}">
                  <a16:creationId xmlns:a16="http://schemas.microsoft.com/office/drawing/2014/main" id="{E96374D2-51D3-9694-7257-4247CD06D36A}"/>
                </a:ext>
              </a:extLst>
            </p:cNvPr>
            <p:cNvSpPr txBox="1"/>
            <p:nvPr/>
          </p:nvSpPr>
          <p:spPr>
            <a:xfrm>
              <a:off x="409053" y="2270600"/>
              <a:ext cx="2685044" cy="453970"/>
            </a:xfrm>
            <a:prstGeom prst="rect">
              <a:avLst/>
            </a:prstGeom>
            <a:noFill/>
          </p:spPr>
          <p:txBody>
            <a:bodyPr wrap="square" lIns="0" tIns="0" rIns="0" bIns="0" rtlCol="0">
              <a:spAutoFit/>
            </a:bodyPr>
            <a:lstStyle/>
            <a:p>
              <a:r>
                <a:rPr lang="en-US" sz="900" b="1" i="1" dirty="0">
                  <a:latin typeface="Georgia" panose="02040502050405020303" pitchFamily="18" charset="0"/>
                  <a:cs typeface="Verdana"/>
                </a:rPr>
                <a:t>Other approaches</a:t>
              </a:r>
            </a:p>
            <a:p>
              <a:pPr marL="91440" indent="-91440">
                <a:spcBef>
                  <a:spcPts val="300"/>
                </a:spcBef>
                <a:buClr>
                  <a:schemeClr val="accent2"/>
                </a:buClr>
                <a:buFont typeface="Arial"/>
                <a:buChar char="•"/>
                <a:tabLst>
                  <a:tab pos="116414" algn="l"/>
                </a:tabLst>
              </a:pPr>
              <a:r>
                <a:rPr lang="en-US" sz="900" dirty="0">
                  <a:latin typeface="Verdana"/>
                  <a:cs typeface="Verdana"/>
                </a:rPr>
                <a:t>Statin (reducing portal hypertension)</a:t>
              </a:r>
            </a:p>
            <a:p>
              <a:pPr marL="91440" indent="-91440">
                <a:buClr>
                  <a:schemeClr val="accent2"/>
                </a:buClr>
                <a:buFont typeface="Arial"/>
                <a:buChar char="•"/>
                <a:tabLst>
                  <a:tab pos="116414" algn="l"/>
                </a:tabLst>
              </a:pPr>
              <a:r>
                <a:rPr lang="en-US" sz="900" dirty="0">
                  <a:latin typeface="Verdana"/>
                  <a:cs typeface="Verdana"/>
                </a:rPr>
                <a:t>Metformin (decrease of HCC risk)</a:t>
              </a:r>
            </a:p>
          </p:txBody>
        </p:sp>
        <p:sp>
          <p:nvSpPr>
            <p:cNvPr id="24" name="Rectangle 23">
              <a:extLst>
                <a:ext uri="{FF2B5EF4-FFF2-40B4-BE49-F238E27FC236}">
                  <a16:creationId xmlns:a16="http://schemas.microsoft.com/office/drawing/2014/main" id="{33EAA63B-15E4-4CD0-FDEC-E49B4FA506DB}"/>
                </a:ext>
              </a:extLst>
            </p:cNvPr>
            <p:cNvSpPr>
              <a:spLocks/>
            </p:cNvSpPr>
            <p:nvPr/>
          </p:nvSpPr>
          <p:spPr>
            <a:xfrm>
              <a:off x="331787" y="1018412"/>
              <a:ext cx="2960053" cy="1036625"/>
            </a:xfrm>
            <a:prstGeom prst="rect">
              <a:avLst/>
            </a:prstGeom>
            <a:noFill/>
            <a:ln>
              <a:solidFill>
                <a:srgbClr val="7A00E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100"/>
            </a:p>
          </p:txBody>
        </p:sp>
        <p:sp>
          <p:nvSpPr>
            <p:cNvPr id="25" name="Rectangle 24">
              <a:extLst>
                <a:ext uri="{FF2B5EF4-FFF2-40B4-BE49-F238E27FC236}">
                  <a16:creationId xmlns:a16="http://schemas.microsoft.com/office/drawing/2014/main" id="{50FF86B1-0A38-1A5F-C6E8-9E15137458CC}"/>
                </a:ext>
              </a:extLst>
            </p:cNvPr>
            <p:cNvSpPr>
              <a:spLocks/>
            </p:cNvSpPr>
            <p:nvPr/>
          </p:nvSpPr>
          <p:spPr>
            <a:xfrm>
              <a:off x="5858510" y="1018412"/>
              <a:ext cx="2960053" cy="1036625"/>
            </a:xfrm>
            <a:prstGeom prst="rect">
              <a:avLst/>
            </a:prstGeom>
            <a:noFill/>
            <a:ln>
              <a:solidFill>
                <a:srgbClr val="7A00E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100"/>
            </a:p>
          </p:txBody>
        </p:sp>
        <p:cxnSp>
          <p:nvCxnSpPr>
            <p:cNvPr id="26" name="Straight Connector 25">
              <a:extLst>
                <a:ext uri="{FF2B5EF4-FFF2-40B4-BE49-F238E27FC236}">
                  <a16:creationId xmlns:a16="http://schemas.microsoft.com/office/drawing/2014/main" id="{2EB2C966-E12F-7A50-4E60-09AF418A4F76}"/>
                </a:ext>
              </a:extLst>
            </p:cNvPr>
            <p:cNvCxnSpPr>
              <a:cxnSpLocks/>
              <a:stCxn id="24" idx="3"/>
              <a:endCxn id="30" idx="1"/>
            </p:cNvCxnSpPr>
            <p:nvPr/>
          </p:nvCxnSpPr>
          <p:spPr>
            <a:xfrm>
              <a:off x="3291840" y="1536725"/>
              <a:ext cx="182653" cy="141779"/>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03349008-498C-A6F3-E036-640085D6F35A}"/>
                </a:ext>
              </a:extLst>
            </p:cNvPr>
            <p:cNvCxnSpPr>
              <a:cxnSpLocks/>
              <a:stCxn id="34" idx="1"/>
              <a:endCxn id="14" idx="3"/>
            </p:cNvCxnSpPr>
            <p:nvPr/>
          </p:nvCxnSpPr>
          <p:spPr>
            <a:xfrm flipH="1">
              <a:off x="3291841" y="2481038"/>
              <a:ext cx="178409" cy="23027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CDB3940F-4FBB-793C-C4F0-12373DF435E3}"/>
                </a:ext>
              </a:extLst>
            </p:cNvPr>
            <p:cNvCxnSpPr>
              <a:cxnSpLocks/>
              <a:stCxn id="25" idx="1"/>
              <a:endCxn id="33" idx="3"/>
            </p:cNvCxnSpPr>
            <p:nvPr/>
          </p:nvCxnSpPr>
          <p:spPr>
            <a:xfrm flipH="1">
              <a:off x="5673748" y="1536725"/>
              <a:ext cx="184762" cy="141779"/>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377C32A2-0BC6-50A4-1962-06AFA1B63672}"/>
                </a:ext>
              </a:extLst>
            </p:cNvPr>
            <p:cNvCxnSpPr>
              <a:cxnSpLocks/>
              <a:stCxn id="39" idx="3"/>
              <a:endCxn id="12" idx="1"/>
            </p:cNvCxnSpPr>
            <p:nvPr/>
          </p:nvCxnSpPr>
          <p:spPr>
            <a:xfrm>
              <a:off x="5673748" y="2481038"/>
              <a:ext cx="184762" cy="230272"/>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75878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120A4B32-C2B1-642F-2772-51A20C952DDF}"/>
              </a:ext>
            </a:extLst>
          </p:cNvPr>
          <p:cNvSpPr/>
          <p:nvPr/>
        </p:nvSpPr>
        <p:spPr>
          <a:xfrm>
            <a:off x="331788" y="1346200"/>
            <a:ext cx="5867412" cy="2793800"/>
          </a:xfrm>
          <a:prstGeom prst="roundRect">
            <a:avLst>
              <a:gd name="adj" fmla="val 7308"/>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4" name="Text Placeholder 3">
            <a:extLst>
              <a:ext uri="{FF2B5EF4-FFF2-40B4-BE49-F238E27FC236}">
                <a16:creationId xmlns:a16="http://schemas.microsoft.com/office/drawing/2014/main" id="{6710A095-9593-A2A0-32AF-DCFFAD7F1399}"/>
              </a:ext>
            </a:extLst>
          </p:cNvPr>
          <p:cNvSpPr>
            <a:spLocks noGrp="1"/>
          </p:cNvSpPr>
          <p:nvPr>
            <p:ph type="body" sz="quarter" idx="22"/>
          </p:nvPr>
        </p:nvSpPr>
        <p:spPr>
          <a:xfrm>
            <a:off x="333730" y="1071318"/>
            <a:ext cx="8478000" cy="169277"/>
          </a:xfrm>
        </p:spPr>
        <p:txBody>
          <a:bodyPr/>
          <a:lstStyle/>
          <a:p>
            <a:pPr>
              <a:spcBef>
                <a:spcPts val="300"/>
              </a:spcBef>
              <a:buClr>
                <a:schemeClr val="accent2"/>
              </a:buClr>
            </a:pPr>
            <a:r>
              <a:rPr lang="en-IN" sz="1100" dirty="0">
                <a:solidFill>
                  <a:srgbClr val="7A00E6"/>
                </a:solidFill>
              </a:rPr>
              <a:t>Mean changes in serum lipid profile from baseline to 12 weeks and 24 weeks</a:t>
            </a:r>
          </a:p>
        </p:txBody>
      </p:sp>
      <p:sp>
        <p:nvSpPr>
          <p:cNvPr id="3" name="Title 2">
            <a:extLst>
              <a:ext uri="{FF2B5EF4-FFF2-40B4-BE49-F238E27FC236}">
                <a16:creationId xmlns:a16="http://schemas.microsoft.com/office/drawing/2014/main" id="{AF389006-EA1C-F97D-1CD3-4520302CC5CD}"/>
              </a:ext>
            </a:extLst>
          </p:cNvPr>
          <p:cNvSpPr>
            <a:spLocks noGrp="1"/>
          </p:cNvSpPr>
          <p:nvPr>
            <p:ph type="title"/>
          </p:nvPr>
        </p:nvSpPr>
        <p:spPr/>
        <p:txBody>
          <a:bodyPr/>
          <a:lstStyle/>
          <a:p>
            <a:r>
              <a:rPr lang="en-IN" dirty="0">
                <a:solidFill>
                  <a:srgbClr val="23004C"/>
                </a:solidFill>
                <a:cs typeface="Verdana"/>
              </a:rPr>
              <a:t>EPL</a:t>
            </a:r>
            <a:r>
              <a:rPr lang="en-IN" sz="2400" dirty="0">
                <a:solidFill>
                  <a:srgbClr val="23004C"/>
                </a:solidFill>
                <a:latin typeface="Verdana" panose="020B0604030504040204" pitchFamily="34" charset="0"/>
                <a:ea typeface="Verdana" panose="020B0604030504040204" pitchFamily="34" charset="0"/>
                <a:cs typeface="Verdana"/>
              </a:rPr>
              <a:t> as Adjunctive Therapy Improves Lipid Parameters in Patients on/not on Lipid-lowering Therapy</a:t>
            </a:r>
            <a:endParaRPr lang="en-IN" sz="2400" dirty="0">
              <a:solidFill>
                <a:srgbClr val="23004C"/>
              </a:solidFill>
              <a:latin typeface="Verdana" panose="020B0604030504040204" pitchFamily="34" charset="0"/>
              <a:ea typeface="Verdana" panose="020B0604030504040204" pitchFamily="34" charset="0"/>
            </a:endParaRPr>
          </a:p>
        </p:txBody>
      </p:sp>
      <p:graphicFrame>
        <p:nvGraphicFramePr>
          <p:cNvPr id="2" name="Chart 1">
            <a:extLst>
              <a:ext uri="{FF2B5EF4-FFF2-40B4-BE49-F238E27FC236}">
                <a16:creationId xmlns:a16="http://schemas.microsoft.com/office/drawing/2014/main" id="{50E918D8-EA0E-5AF8-20D1-8721E654238C}"/>
              </a:ext>
            </a:extLst>
          </p:cNvPr>
          <p:cNvGraphicFramePr>
            <a:graphicFrameLocks/>
          </p:cNvGraphicFramePr>
          <p:nvPr>
            <p:extLst>
              <p:ext uri="{D42A27DB-BD31-4B8C-83A1-F6EECF244321}">
                <p14:modId xmlns:p14="http://schemas.microsoft.com/office/powerpoint/2010/main" val="3856993609"/>
              </p:ext>
            </p:extLst>
          </p:nvPr>
        </p:nvGraphicFramePr>
        <p:xfrm>
          <a:off x="391222" y="1377577"/>
          <a:ext cx="5791608" cy="2720639"/>
        </p:xfrm>
        <a:graphic>
          <a:graphicData uri="http://schemas.openxmlformats.org/drawingml/2006/chart">
            <c:chart xmlns:c="http://schemas.openxmlformats.org/drawingml/2006/chart" xmlns:r="http://schemas.openxmlformats.org/officeDocument/2006/relationships" r:id="rId2"/>
          </a:graphicData>
        </a:graphic>
      </p:graphicFrame>
      <p:sp>
        <p:nvSpPr>
          <p:cNvPr id="11" name="Isosceles Triangle 10">
            <a:extLst>
              <a:ext uri="{FF2B5EF4-FFF2-40B4-BE49-F238E27FC236}">
                <a16:creationId xmlns:a16="http://schemas.microsoft.com/office/drawing/2014/main" id="{ADB8D4CE-AFE2-25FC-3293-06DECFF8047F}"/>
              </a:ext>
            </a:extLst>
          </p:cNvPr>
          <p:cNvSpPr/>
          <p:nvPr/>
        </p:nvSpPr>
        <p:spPr>
          <a:xfrm rot="16200000">
            <a:off x="5662290" y="2609378"/>
            <a:ext cx="1353393" cy="267445"/>
          </a:xfrm>
          <a:prstGeom prst="triangle">
            <a:avLst/>
          </a:prstGeom>
          <a:solidFill>
            <a:srgbClr val="230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latin typeface="Verdana" panose="020B0604030504040204" pitchFamily="34" charset="0"/>
              <a:ea typeface="Verdana" panose="020B0604030504040204" pitchFamily="34" charset="0"/>
            </a:endParaRPr>
          </a:p>
        </p:txBody>
      </p:sp>
      <p:sp>
        <p:nvSpPr>
          <p:cNvPr id="20" name="Rectangle: Rounded Corners 19">
            <a:extLst>
              <a:ext uri="{FF2B5EF4-FFF2-40B4-BE49-F238E27FC236}">
                <a16:creationId xmlns:a16="http://schemas.microsoft.com/office/drawing/2014/main" id="{B674D24D-839F-0302-76A7-0DE6B781E402}"/>
              </a:ext>
            </a:extLst>
          </p:cNvPr>
          <p:cNvSpPr/>
          <p:nvPr/>
        </p:nvSpPr>
        <p:spPr>
          <a:xfrm>
            <a:off x="6449372" y="1934634"/>
            <a:ext cx="2369192" cy="1616932"/>
          </a:xfrm>
          <a:prstGeom prst="roundRect">
            <a:avLst>
              <a:gd name="adj" fmla="val 12897"/>
            </a:avLst>
          </a:prstGeom>
          <a:solidFill>
            <a:schemeClr val="tx2"/>
          </a:solidFill>
          <a:ln w="6350">
            <a:solidFill>
              <a:schemeClr val="accent1"/>
            </a:solidFill>
          </a:ln>
        </p:spPr>
        <p:style>
          <a:lnRef idx="2">
            <a:schemeClr val="accent1"/>
          </a:lnRef>
          <a:fillRef idx="1">
            <a:schemeClr val="lt1"/>
          </a:fillRef>
          <a:effectRef idx="0">
            <a:schemeClr val="accent1"/>
          </a:effectRef>
          <a:fontRef idx="minor">
            <a:schemeClr val="dk1"/>
          </a:fontRef>
        </p:style>
        <p:txBody>
          <a:bodyPr lIns="72000" rIns="72000" rtlCol="0" anchor="ctr"/>
          <a:lstStyle/>
          <a:p>
            <a:pPr marL="144000" indent="-144000">
              <a:spcBef>
                <a:spcPts val="600"/>
              </a:spcBef>
              <a:buClr>
                <a:schemeClr val="accent2"/>
              </a:buClr>
              <a:buFont typeface="Arial" panose="020B0604020202020204" pitchFamily="34" charset="0"/>
              <a:buChar char="•"/>
            </a:pPr>
            <a:r>
              <a:rPr lang="en-US" sz="900" dirty="0">
                <a:latin typeface="Verdana" panose="020B0604030504040204" pitchFamily="34" charset="0"/>
                <a:ea typeface="Verdana" panose="020B0604030504040204" pitchFamily="34" charset="0"/>
              </a:rPr>
              <a:t>Compared with baseline, all lipid parameters were significantly improved at 12 and 24 weeks of the study in both subgroups. </a:t>
            </a:r>
          </a:p>
          <a:p>
            <a:pPr marL="144000" indent="-144000">
              <a:spcBef>
                <a:spcPts val="600"/>
              </a:spcBef>
              <a:buClr>
                <a:schemeClr val="accent2"/>
              </a:buClr>
              <a:buFont typeface="Arial" panose="020B0604020202020204" pitchFamily="34" charset="0"/>
              <a:buChar char="•"/>
            </a:pPr>
            <a:r>
              <a:rPr lang="en-US" sz="900" dirty="0">
                <a:latin typeface="Verdana" panose="020B0604030504040204" pitchFamily="34" charset="0"/>
                <a:ea typeface="Verdana" panose="020B0604030504040204" pitchFamily="34" charset="0"/>
              </a:rPr>
              <a:t>Patients undergoing LLT had significantly greater improvements in all lipid parameters at both 12 and 24 weeks. </a:t>
            </a:r>
          </a:p>
        </p:txBody>
      </p:sp>
      <p:sp>
        <p:nvSpPr>
          <p:cNvPr id="25" name="TextBox 24">
            <a:extLst>
              <a:ext uri="{FF2B5EF4-FFF2-40B4-BE49-F238E27FC236}">
                <a16:creationId xmlns:a16="http://schemas.microsoft.com/office/drawing/2014/main" id="{0322944C-04F5-FC92-596C-E47E4D2BD08F}"/>
              </a:ext>
            </a:extLst>
          </p:cNvPr>
          <p:cNvSpPr txBox="1"/>
          <p:nvPr/>
        </p:nvSpPr>
        <p:spPr>
          <a:xfrm>
            <a:off x="331788" y="4267047"/>
            <a:ext cx="5382348" cy="92333"/>
          </a:xfrm>
          <a:prstGeom prst="rect">
            <a:avLst/>
          </a:prstGeom>
          <a:noFill/>
        </p:spPr>
        <p:txBody>
          <a:bodyPr wrap="square" lIns="0" tIns="0" rIns="0" bIns="0" anchor="b" anchorCtr="0">
            <a:spAutoFit/>
          </a:bodyPr>
          <a:lstStyle/>
          <a:p>
            <a:r>
              <a:rPr lang="en-IN" sz="600" dirty="0">
                <a:latin typeface="Verdana" panose="020B0604030504040204" pitchFamily="34" charset="0"/>
                <a:ea typeface="Verdana" panose="020B0604030504040204" pitchFamily="34" charset="0"/>
              </a:rPr>
              <a:t>p&lt;0.05, by Wilcoxon-Mann-Whitney test with </a:t>
            </a:r>
            <a:r>
              <a:rPr lang="en-IN" sz="600" dirty="0" err="1">
                <a:latin typeface="Verdana" panose="020B0604030504040204" pitchFamily="34" charset="0"/>
                <a:ea typeface="Verdana" panose="020B0604030504040204" pitchFamily="34" charset="0"/>
              </a:rPr>
              <a:t>Benjamini</a:t>
            </a:r>
            <a:r>
              <a:rPr lang="en-IN" sz="600" dirty="0">
                <a:latin typeface="Verdana" panose="020B0604030504040204" pitchFamily="34" charset="0"/>
                <a:ea typeface="Verdana" panose="020B0604030504040204" pitchFamily="34" charset="0"/>
              </a:rPr>
              <a:t>-Hochberg correction for multiple comparisons.</a:t>
            </a:r>
          </a:p>
        </p:txBody>
      </p:sp>
      <p:sp>
        <p:nvSpPr>
          <p:cNvPr id="35" name="Footer Placeholder 2">
            <a:extLst>
              <a:ext uri="{FF2B5EF4-FFF2-40B4-BE49-F238E27FC236}">
                <a16:creationId xmlns:a16="http://schemas.microsoft.com/office/drawing/2014/main" id="{3498F8E1-187C-AF32-C4A5-03489907749F}"/>
              </a:ext>
            </a:extLst>
          </p:cNvPr>
          <p:cNvSpPr txBox="1">
            <a:spLocks/>
          </p:cNvSpPr>
          <p:nvPr/>
        </p:nvSpPr>
        <p:spPr>
          <a:xfrm>
            <a:off x="1497933" y="4698354"/>
            <a:ext cx="7252368" cy="410459"/>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IN" sz="600" dirty="0">
              <a:latin typeface="Verdana" panose="020B0604030504040204" pitchFamily="34" charset="0"/>
              <a:ea typeface="Verdana" panose="020B0604030504040204" pitchFamily="34" charset="0"/>
            </a:endParaRPr>
          </a:p>
        </p:txBody>
      </p:sp>
      <p:sp>
        <p:nvSpPr>
          <p:cNvPr id="5" name="Text Placeholder 4">
            <a:extLst>
              <a:ext uri="{FF2B5EF4-FFF2-40B4-BE49-F238E27FC236}">
                <a16:creationId xmlns:a16="http://schemas.microsoft.com/office/drawing/2014/main" id="{703E4E80-DAA4-AA8C-C281-392A6B97660C}"/>
              </a:ext>
            </a:extLst>
          </p:cNvPr>
          <p:cNvSpPr>
            <a:spLocks noGrp="1"/>
          </p:cNvSpPr>
          <p:nvPr>
            <p:ph type="body" sz="quarter" idx="23"/>
          </p:nvPr>
        </p:nvSpPr>
        <p:spPr>
          <a:xfrm>
            <a:off x="333730" y="4395943"/>
            <a:ext cx="8478000" cy="276999"/>
          </a:xfrm>
        </p:spPr>
        <p:txBody>
          <a:bodyPr/>
          <a:lstStyle/>
          <a:p>
            <a:pPr defTabSz="342900">
              <a:defRPr/>
            </a:pPr>
            <a:r>
              <a:rPr lang="en-GB" sz="600" dirty="0">
                <a:solidFill>
                  <a:schemeClr val="tx1">
                    <a:lumMod val="75000"/>
                    <a:lumOff val="25000"/>
                  </a:schemeClr>
                </a:solidFill>
                <a:latin typeface="Verdana" panose="020B0604030504040204" pitchFamily="34" charset="0"/>
                <a:ea typeface="Verdana" panose="020B0604030504040204" pitchFamily="34" charset="0"/>
              </a:rPr>
              <a:t>EPL, essential phospholipid; </a:t>
            </a:r>
            <a:r>
              <a:rPr lang="en-US" sz="600" dirty="0">
                <a:latin typeface="Verdana" panose="020B0604030504040204" pitchFamily="34" charset="0"/>
                <a:ea typeface="Verdana" panose="020B0604030504040204" pitchFamily="34" charset="0"/>
              </a:rPr>
              <a:t>HDL, high-density lipoprotein; LDL, low-density lipoprotein; LLT, undergoing lipid-lowering therapy; NLLT, not undergoing lipid-lowering therapy; TG, triglyceride; VLDL, very-low-density lipoprotein.</a:t>
            </a:r>
          </a:p>
          <a:p>
            <a:pPr defTabSz="342900">
              <a:defRPr/>
            </a:pPr>
            <a:r>
              <a:rPr lang="nl-NL" sz="600" dirty="0">
                <a:latin typeface="Verdana" panose="020B0604030504040204" pitchFamily="34" charset="0"/>
                <a:ea typeface="Verdana" panose="020B0604030504040204" pitchFamily="34" charset="0"/>
              </a:rPr>
              <a:t>Maev IV et al. </a:t>
            </a:r>
            <a:r>
              <a:rPr lang="nl-NL" sz="600" i="1" dirty="0">
                <a:latin typeface="Verdana" panose="020B0604030504040204" pitchFamily="34" charset="0"/>
                <a:ea typeface="Verdana" panose="020B0604030504040204" pitchFamily="34" charset="0"/>
              </a:rPr>
              <a:t>BMJ Open Gastroenterol</a:t>
            </a:r>
            <a:r>
              <a:rPr lang="nl-NL" sz="600" dirty="0">
                <a:latin typeface="Verdana" panose="020B0604030504040204" pitchFamily="34" charset="0"/>
                <a:ea typeface="Verdana" panose="020B0604030504040204" pitchFamily="34" charset="0"/>
              </a:rPr>
              <a:t> 2020;7(1):e000368.</a:t>
            </a:r>
            <a:endParaRPr lang="en-IN" sz="600" dirty="0">
              <a:latin typeface="Verdana" panose="020B0604030504040204" pitchFamily="34" charset="0"/>
              <a:ea typeface="Verdana" panose="020B0604030504040204" pitchFamily="34" charset="0"/>
            </a:endParaRPr>
          </a:p>
        </p:txBody>
      </p:sp>
      <p:grpSp>
        <p:nvGrpSpPr>
          <p:cNvPr id="19" name="Group 18">
            <a:extLst>
              <a:ext uri="{FF2B5EF4-FFF2-40B4-BE49-F238E27FC236}">
                <a16:creationId xmlns:a16="http://schemas.microsoft.com/office/drawing/2014/main" id="{A33F7471-8934-7AAD-4E9D-CB05C532D813}"/>
              </a:ext>
            </a:extLst>
          </p:cNvPr>
          <p:cNvGrpSpPr/>
          <p:nvPr/>
        </p:nvGrpSpPr>
        <p:grpSpPr>
          <a:xfrm>
            <a:off x="1156970" y="3907536"/>
            <a:ext cx="4838700" cy="123111"/>
            <a:chOff x="1162050" y="3998976"/>
            <a:chExt cx="4838700" cy="123111"/>
          </a:xfrm>
        </p:grpSpPr>
        <p:sp>
          <p:nvSpPr>
            <p:cNvPr id="6" name="TextBox 5">
              <a:extLst>
                <a:ext uri="{FF2B5EF4-FFF2-40B4-BE49-F238E27FC236}">
                  <a16:creationId xmlns:a16="http://schemas.microsoft.com/office/drawing/2014/main" id="{9AD5C4C1-7631-38D3-85BC-F291B1BB2786}"/>
                </a:ext>
              </a:extLst>
            </p:cNvPr>
            <p:cNvSpPr txBox="1"/>
            <p:nvPr/>
          </p:nvSpPr>
          <p:spPr>
            <a:xfrm>
              <a:off x="1444752" y="3998976"/>
              <a:ext cx="734568" cy="123111"/>
            </a:xfrm>
            <a:prstGeom prst="rect">
              <a:avLst/>
            </a:prstGeom>
            <a:noFill/>
          </p:spPr>
          <p:txBody>
            <a:bodyPr wrap="square" lIns="0" tIns="0" rIns="0" bIns="0" rtlCol="0">
              <a:spAutoFit/>
            </a:bodyPr>
            <a:lstStyle/>
            <a:p>
              <a:r>
                <a:rPr lang="en-IN" sz="800" dirty="0"/>
                <a:t>Week12NLLT</a:t>
              </a:r>
            </a:p>
          </p:txBody>
        </p:sp>
        <p:sp>
          <p:nvSpPr>
            <p:cNvPr id="8" name="TextBox 7">
              <a:extLst>
                <a:ext uri="{FF2B5EF4-FFF2-40B4-BE49-F238E27FC236}">
                  <a16:creationId xmlns:a16="http://schemas.microsoft.com/office/drawing/2014/main" id="{905C9F71-6325-EE44-CD43-279896848C26}"/>
                </a:ext>
              </a:extLst>
            </p:cNvPr>
            <p:cNvSpPr txBox="1"/>
            <p:nvPr/>
          </p:nvSpPr>
          <p:spPr>
            <a:xfrm>
              <a:off x="2456688" y="3998976"/>
              <a:ext cx="671322" cy="123111"/>
            </a:xfrm>
            <a:prstGeom prst="rect">
              <a:avLst/>
            </a:prstGeom>
            <a:noFill/>
          </p:spPr>
          <p:txBody>
            <a:bodyPr wrap="square" lIns="0" tIns="0" rIns="0" bIns="0" rtlCol="0">
              <a:spAutoFit/>
            </a:bodyPr>
            <a:lstStyle/>
            <a:p>
              <a:r>
                <a:rPr lang="en-IN" sz="800" dirty="0"/>
                <a:t>Week12LLT</a:t>
              </a:r>
            </a:p>
          </p:txBody>
        </p:sp>
        <p:sp>
          <p:nvSpPr>
            <p:cNvPr id="9" name="TextBox 8">
              <a:extLst>
                <a:ext uri="{FF2B5EF4-FFF2-40B4-BE49-F238E27FC236}">
                  <a16:creationId xmlns:a16="http://schemas.microsoft.com/office/drawing/2014/main" id="{70AF7E1A-C989-DE55-7CF2-11B2EBE0D3B9}"/>
                </a:ext>
              </a:extLst>
            </p:cNvPr>
            <p:cNvSpPr txBox="1"/>
            <p:nvPr/>
          </p:nvSpPr>
          <p:spPr>
            <a:xfrm>
              <a:off x="3450336" y="3998976"/>
              <a:ext cx="725424" cy="123111"/>
            </a:xfrm>
            <a:prstGeom prst="rect">
              <a:avLst/>
            </a:prstGeom>
            <a:noFill/>
          </p:spPr>
          <p:txBody>
            <a:bodyPr wrap="square" lIns="0" tIns="0" rIns="0" bIns="0" rtlCol="0">
              <a:spAutoFit/>
            </a:bodyPr>
            <a:lstStyle/>
            <a:p>
              <a:r>
                <a:rPr lang="en-IN" sz="800" dirty="0"/>
                <a:t>Week24NLLT</a:t>
              </a:r>
            </a:p>
          </p:txBody>
        </p:sp>
        <p:sp>
          <p:nvSpPr>
            <p:cNvPr id="10" name="TextBox 9">
              <a:extLst>
                <a:ext uri="{FF2B5EF4-FFF2-40B4-BE49-F238E27FC236}">
                  <a16:creationId xmlns:a16="http://schemas.microsoft.com/office/drawing/2014/main" id="{B28E0C96-1ADE-0F31-D7ED-F4B328492EBE}"/>
                </a:ext>
              </a:extLst>
            </p:cNvPr>
            <p:cNvSpPr txBox="1"/>
            <p:nvPr/>
          </p:nvSpPr>
          <p:spPr>
            <a:xfrm>
              <a:off x="4504944" y="3998976"/>
              <a:ext cx="657606" cy="123111"/>
            </a:xfrm>
            <a:prstGeom prst="rect">
              <a:avLst/>
            </a:prstGeom>
            <a:noFill/>
          </p:spPr>
          <p:txBody>
            <a:bodyPr wrap="square" lIns="0" tIns="0" rIns="0" bIns="0" rtlCol="0">
              <a:spAutoFit/>
            </a:bodyPr>
            <a:lstStyle/>
            <a:p>
              <a:r>
                <a:rPr lang="en-IN" sz="800" dirty="0"/>
                <a:t>Week24LLT</a:t>
              </a:r>
            </a:p>
          </p:txBody>
        </p:sp>
        <p:sp>
          <p:nvSpPr>
            <p:cNvPr id="12" name="TextBox 11">
              <a:extLst>
                <a:ext uri="{FF2B5EF4-FFF2-40B4-BE49-F238E27FC236}">
                  <a16:creationId xmlns:a16="http://schemas.microsoft.com/office/drawing/2014/main" id="{38291B79-22BB-A291-3D3C-DF9FB269F132}"/>
                </a:ext>
              </a:extLst>
            </p:cNvPr>
            <p:cNvSpPr txBox="1"/>
            <p:nvPr/>
          </p:nvSpPr>
          <p:spPr>
            <a:xfrm>
              <a:off x="5451348" y="3998976"/>
              <a:ext cx="549402" cy="123111"/>
            </a:xfrm>
            <a:prstGeom prst="rect">
              <a:avLst/>
            </a:prstGeom>
            <a:noFill/>
          </p:spPr>
          <p:txBody>
            <a:bodyPr wrap="square" lIns="0" tIns="0" rIns="0" bIns="0" rtlCol="0">
              <a:spAutoFit/>
            </a:bodyPr>
            <a:lstStyle/>
            <a:p>
              <a:r>
                <a:rPr lang="en-IN" sz="800" dirty="0"/>
                <a:t>Baseline</a:t>
              </a:r>
            </a:p>
          </p:txBody>
        </p:sp>
        <p:cxnSp>
          <p:nvCxnSpPr>
            <p:cNvPr id="14" name="Straight Connector 13">
              <a:extLst>
                <a:ext uri="{FF2B5EF4-FFF2-40B4-BE49-F238E27FC236}">
                  <a16:creationId xmlns:a16="http://schemas.microsoft.com/office/drawing/2014/main" id="{33277EB1-62FD-DE7C-22BA-462675FB74FD}"/>
                </a:ext>
              </a:extLst>
            </p:cNvPr>
            <p:cNvCxnSpPr/>
            <p:nvPr/>
          </p:nvCxnSpPr>
          <p:spPr>
            <a:xfrm>
              <a:off x="1162050" y="4057650"/>
              <a:ext cx="23622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95081C-C3A2-223A-3889-BF565EB90FB7}"/>
                </a:ext>
              </a:extLst>
            </p:cNvPr>
            <p:cNvCxnSpPr/>
            <p:nvPr/>
          </p:nvCxnSpPr>
          <p:spPr>
            <a:xfrm>
              <a:off x="2190750" y="4057650"/>
              <a:ext cx="236220" cy="0"/>
            </a:xfrm>
            <a:prstGeom prst="line">
              <a:avLst/>
            </a:prstGeom>
            <a:ln w="571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B1B6D39-48E9-583D-FB89-F1DCD75A7EB2}"/>
                </a:ext>
              </a:extLst>
            </p:cNvPr>
            <p:cNvCxnSpPr/>
            <p:nvPr/>
          </p:nvCxnSpPr>
          <p:spPr>
            <a:xfrm>
              <a:off x="3177540" y="4057650"/>
              <a:ext cx="236220" cy="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35C8FFC5-54D8-3B76-DEF9-B2A75B9CAB56}"/>
                </a:ext>
              </a:extLst>
            </p:cNvPr>
            <p:cNvCxnSpPr/>
            <p:nvPr/>
          </p:nvCxnSpPr>
          <p:spPr>
            <a:xfrm>
              <a:off x="4232910" y="4057650"/>
              <a:ext cx="236220"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D4F1063-6996-AA00-38B7-66C9ED706CF2}"/>
                </a:ext>
              </a:extLst>
            </p:cNvPr>
            <p:cNvCxnSpPr/>
            <p:nvPr/>
          </p:nvCxnSpPr>
          <p:spPr>
            <a:xfrm>
              <a:off x="5193030" y="4057650"/>
              <a:ext cx="236220"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08554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22377B98-BF8A-732A-E425-D9498B8201FC}"/>
              </a:ext>
            </a:extLst>
          </p:cNvPr>
          <p:cNvSpPr>
            <a:spLocks noGrp="1"/>
          </p:cNvSpPr>
          <p:nvPr>
            <p:ph type="title"/>
          </p:nvPr>
        </p:nvSpPr>
        <p:spPr/>
        <p:txBody>
          <a:bodyPr/>
          <a:lstStyle/>
          <a:p>
            <a:r>
              <a:rPr lang="en-IN" sz="2400" dirty="0">
                <a:solidFill>
                  <a:srgbClr val="23004C"/>
                </a:solidFill>
                <a:latin typeface="Verdana" panose="020B0604030504040204" pitchFamily="34" charset="0"/>
              </a:rPr>
              <a:t>Take home messages  </a:t>
            </a:r>
            <a:endParaRPr lang="en-IN" sz="2400" baseline="30000" dirty="0">
              <a:solidFill>
                <a:srgbClr val="23004C"/>
              </a:solidFill>
            </a:endParaRPr>
          </a:p>
        </p:txBody>
      </p:sp>
      <p:sp>
        <p:nvSpPr>
          <p:cNvPr id="12" name="TextBox 11">
            <a:extLst>
              <a:ext uri="{FF2B5EF4-FFF2-40B4-BE49-F238E27FC236}">
                <a16:creationId xmlns:a16="http://schemas.microsoft.com/office/drawing/2014/main" id="{D1A093DD-869A-4D9B-8A86-3C8EEF797C4F}"/>
              </a:ext>
            </a:extLst>
          </p:cNvPr>
          <p:cNvSpPr txBox="1"/>
          <p:nvPr/>
        </p:nvSpPr>
        <p:spPr>
          <a:xfrm>
            <a:off x="336820" y="1724788"/>
            <a:ext cx="8481743" cy="951845"/>
          </a:xfrm>
          <a:prstGeom prst="round2SameRect">
            <a:avLst>
              <a:gd name="adj1" fmla="val 0"/>
              <a:gd name="adj2" fmla="val 21180"/>
            </a:avLst>
          </a:prstGeom>
          <a:solidFill>
            <a:schemeClr val="tx2"/>
          </a:solidFill>
        </p:spPr>
        <p:txBody>
          <a:bodyPr wrap="square" tIns="274320">
            <a:spAutoFit/>
          </a:bodyPr>
          <a:lstStyle/>
          <a:p>
            <a:pPr marL="171450" indent="-171450">
              <a:spcAft>
                <a:spcPts val="300"/>
              </a:spcAft>
              <a:buClr>
                <a:schemeClr val="accent2"/>
              </a:buClr>
              <a:buFont typeface="Arial" panose="020B0604020202020204" pitchFamily="34" charset="0"/>
              <a:buChar char="•"/>
            </a:pPr>
            <a:r>
              <a:rPr lang="en-US" sz="1100" dirty="0">
                <a:latin typeface="Verdana"/>
                <a:cs typeface="Verdana"/>
              </a:rPr>
              <a:t>Enhances disease awareness and ends perception of MASLD as isolated hepatic manifestation of Metabolic Syndrome</a:t>
            </a:r>
          </a:p>
          <a:p>
            <a:pPr marL="171450" indent="-171450">
              <a:spcAft>
                <a:spcPts val="300"/>
              </a:spcAft>
              <a:buClr>
                <a:schemeClr val="accent2"/>
              </a:buClr>
              <a:buFont typeface="Arial" panose="020B0604020202020204" pitchFamily="34" charset="0"/>
              <a:buChar char="•"/>
            </a:pPr>
            <a:r>
              <a:rPr lang="en-US" sz="1100" dirty="0">
                <a:latin typeface="Verdana"/>
                <a:cs typeface="Verdana"/>
              </a:rPr>
              <a:t>Imposes multidisciplinary approach involving specialists in different areas of internal medicine </a:t>
            </a:r>
          </a:p>
        </p:txBody>
      </p:sp>
      <p:sp>
        <p:nvSpPr>
          <p:cNvPr id="14" name="Text Placeholder 13">
            <a:extLst>
              <a:ext uri="{FF2B5EF4-FFF2-40B4-BE49-F238E27FC236}">
                <a16:creationId xmlns:a16="http://schemas.microsoft.com/office/drawing/2014/main" id="{3A19165D-9008-13EB-6142-2405361C19E3}"/>
              </a:ext>
            </a:extLst>
          </p:cNvPr>
          <p:cNvSpPr>
            <a:spLocks noGrp="1"/>
          </p:cNvSpPr>
          <p:nvPr>
            <p:ph type="body" sz="quarter" idx="22"/>
          </p:nvPr>
        </p:nvSpPr>
        <p:spPr>
          <a:xfrm>
            <a:off x="333730" y="1071318"/>
            <a:ext cx="8478000" cy="338554"/>
          </a:xfrm>
        </p:spPr>
        <p:txBody>
          <a:bodyPr/>
          <a:lstStyle/>
          <a:p>
            <a:pPr>
              <a:spcAft>
                <a:spcPts val="300"/>
              </a:spcAft>
            </a:pPr>
            <a:r>
              <a:rPr lang="en-US" sz="1100" i="1" dirty="0">
                <a:latin typeface="Verdana"/>
                <a:cs typeface="Verdana"/>
              </a:rPr>
              <a:t>MASLD is multi-systemic disease that increases risk of CVD and T2DM, and MASLD-based diagnostic criteria better identify population with cardio-metabolic risks than those of NAFLD</a:t>
            </a:r>
          </a:p>
        </p:txBody>
      </p:sp>
      <p:sp>
        <p:nvSpPr>
          <p:cNvPr id="15" name="Text Placeholder 14">
            <a:extLst>
              <a:ext uri="{FF2B5EF4-FFF2-40B4-BE49-F238E27FC236}">
                <a16:creationId xmlns:a16="http://schemas.microsoft.com/office/drawing/2014/main" id="{3D321640-E7A3-CF7D-EF72-A7AF379F72EC}"/>
              </a:ext>
            </a:extLst>
          </p:cNvPr>
          <p:cNvSpPr>
            <a:spLocks noGrp="1"/>
          </p:cNvSpPr>
          <p:nvPr>
            <p:ph type="body" sz="quarter" idx="23"/>
          </p:nvPr>
        </p:nvSpPr>
        <p:spPr>
          <a:xfrm>
            <a:off x="333730" y="4402080"/>
            <a:ext cx="8478000" cy="276999"/>
          </a:xfrm>
        </p:spPr>
        <p:txBody>
          <a:bodyPr/>
          <a:lstStyle/>
          <a:p>
            <a:r>
              <a:rPr lang="en-US" sz="600" dirty="0">
                <a:latin typeface="Verdana" panose="020B0604030504040204" pitchFamily="34" charset="0"/>
                <a:ea typeface="Verdana" panose="020B0604030504040204" pitchFamily="34" charset="0"/>
              </a:rPr>
              <a:t>CVD, cardiovascular disease; </a:t>
            </a:r>
            <a:r>
              <a:rPr lang="en-GB" sz="600" dirty="0">
                <a:latin typeface="Verdana" panose="020B0604030504040204" pitchFamily="34" charset="0"/>
                <a:ea typeface="Verdana" panose="020B0604030504040204" pitchFamily="34" charset="0"/>
              </a:rPr>
              <a:t>EPL, essential phospholipids; MAFLD, metabolic-associated fatty liver disease; MASLD, metabolic dysfunction-associated </a:t>
            </a:r>
            <a:r>
              <a:rPr lang="en-GB" sz="600" dirty="0" err="1">
                <a:latin typeface="Verdana" panose="020B0604030504040204" pitchFamily="34" charset="0"/>
                <a:ea typeface="Verdana" panose="020B0604030504040204" pitchFamily="34" charset="0"/>
              </a:rPr>
              <a:t>steatotic</a:t>
            </a:r>
            <a:r>
              <a:rPr lang="en-GB" sz="600" dirty="0">
                <a:latin typeface="Verdana" panose="020B0604030504040204" pitchFamily="34" charset="0"/>
                <a:ea typeface="Verdana" panose="020B0604030504040204" pitchFamily="34" charset="0"/>
              </a:rPr>
              <a:t> liver disease</a:t>
            </a:r>
            <a:r>
              <a:rPr lang="en-US" sz="600" dirty="0">
                <a:latin typeface="Verdana" panose="020B0604030504040204" pitchFamily="34" charset="0"/>
                <a:ea typeface="Verdana" panose="020B0604030504040204" pitchFamily="34" charset="0"/>
              </a:rPr>
              <a:t>; MS, metabolic syndrome; SLD, </a:t>
            </a:r>
            <a:r>
              <a:rPr lang="en-GB" sz="600" dirty="0" err="1">
                <a:latin typeface="Verdana" panose="020B0604030504040204" pitchFamily="34" charset="0"/>
                <a:ea typeface="Verdana" panose="020B0604030504040204" pitchFamily="34" charset="0"/>
              </a:rPr>
              <a:t>steatotic</a:t>
            </a:r>
            <a:r>
              <a:rPr lang="en-GB" sz="600" dirty="0">
                <a:latin typeface="Verdana" panose="020B0604030504040204" pitchFamily="34" charset="0"/>
                <a:ea typeface="Verdana" panose="020B0604030504040204" pitchFamily="34" charset="0"/>
              </a:rPr>
              <a:t> liver disease; </a:t>
            </a:r>
            <a:r>
              <a:rPr lang="en-US" sz="600" dirty="0">
                <a:latin typeface="Verdana" panose="020B0604030504040204" pitchFamily="34" charset="0"/>
                <a:ea typeface="Verdana" panose="020B0604030504040204" pitchFamily="34" charset="0"/>
              </a:rPr>
              <a:t>T2DM, type 2 diabetes mellitus. </a:t>
            </a:r>
          </a:p>
          <a:p>
            <a:r>
              <a:rPr lang="en-US" sz="600" dirty="0">
                <a:latin typeface="Verdana" panose="020B0604030504040204" pitchFamily="34" charset="0"/>
                <a:ea typeface="Verdana" panose="020B0604030504040204" pitchFamily="34" charset="0"/>
              </a:rPr>
              <a:t>Marchesini G, et al. </a:t>
            </a:r>
            <a:r>
              <a:rPr lang="en-US" sz="600" i="1" dirty="0">
                <a:latin typeface="Verdana" panose="020B0604030504040204" pitchFamily="34" charset="0"/>
                <a:ea typeface="Verdana" panose="020B0604030504040204" pitchFamily="34" charset="0"/>
              </a:rPr>
              <a:t>J Hepatol</a:t>
            </a:r>
            <a:r>
              <a:rPr lang="en-US" sz="600" dirty="0">
                <a:latin typeface="Verdana" panose="020B0604030504040204" pitchFamily="34" charset="0"/>
                <a:ea typeface="Verdana" panose="020B0604030504040204" pitchFamily="34" charset="0"/>
              </a:rPr>
              <a:t> 2024;80:178-180. </a:t>
            </a:r>
          </a:p>
        </p:txBody>
      </p:sp>
      <p:sp>
        <p:nvSpPr>
          <p:cNvPr id="16" name="TextBox 15">
            <a:extLst>
              <a:ext uri="{FF2B5EF4-FFF2-40B4-BE49-F238E27FC236}">
                <a16:creationId xmlns:a16="http://schemas.microsoft.com/office/drawing/2014/main" id="{2683BDBA-25FF-5ADD-ED95-A5CDCCC13BA3}"/>
              </a:ext>
            </a:extLst>
          </p:cNvPr>
          <p:cNvSpPr txBox="1"/>
          <p:nvPr/>
        </p:nvSpPr>
        <p:spPr>
          <a:xfrm>
            <a:off x="331788" y="1525135"/>
            <a:ext cx="3518852" cy="402497"/>
          </a:xfrm>
          <a:prstGeom prst="roundRect">
            <a:avLst>
              <a:gd name="adj" fmla="val 50000"/>
            </a:avLst>
          </a:prstGeom>
          <a:solidFill>
            <a:schemeClr val="accent2"/>
          </a:solidFill>
        </p:spPr>
        <p:txBody>
          <a:bodyPr wrap="square" lIns="393192" tIns="45720" bIns="45720" anchor="ctr">
            <a:spAutoFit/>
          </a:bodyPr>
          <a:lstStyle/>
          <a:p>
            <a:pPr>
              <a:lnSpc>
                <a:spcPct val="90000"/>
              </a:lnSpc>
              <a:spcAft>
                <a:spcPts val="1200"/>
              </a:spcAft>
            </a:pPr>
            <a:r>
              <a:rPr lang="en-US" sz="1400" b="1" i="1" dirty="0">
                <a:solidFill>
                  <a:schemeClr val="bg1"/>
                </a:solidFill>
                <a:latin typeface="Georgia" panose="02040502050405020303" pitchFamily="18" charset="0"/>
                <a:cs typeface="Verdana"/>
              </a:rPr>
              <a:t>The change in nomenclature</a:t>
            </a:r>
          </a:p>
        </p:txBody>
      </p:sp>
      <p:sp>
        <p:nvSpPr>
          <p:cNvPr id="17" name="Oval 16">
            <a:extLst>
              <a:ext uri="{FF2B5EF4-FFF2-40B4-BE49-F238E27FC236}">
                <a16:creationId xmlns:a16="http://schemas.microsoft.com/office/drawing/2014/main" id="{2F10A98D-5B78-65FC-B739-B6DF81A3C03E}"/>
              </a:ext>
            </a:extLst>
          </p:cNvPr>
          <p:cNvSpPr/>
          <p:nvPr/>
        </p:nvSpPr>
        <p:spPr>
          <a:xfrm>
            <a:off x="368158" y="1561142"/>
            <a:ext cx="330485" cy="33048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IN" sz="1200" b="1" i="1" dirty="0">
                <a:solidFill>
                  <a:schemeClr val="accent2"/>
                </a:solidFill>
                <a:latin typeface="Georgia" panose="02040502050405020303" pitchFamily="18" charset="0"/>
              </a:rPr>
              <a:t>01</a:t>
            </a:r>
          </a:p>
        </p:txBody>
      </p:sp>
      <p:sp>
        <p:nvSpPr>
          <p:cNvPr id="18" name="TextBox 17">
            <a:extLst>
              <a:ext uri="{FF2B5EF4-FFF2-40B4-BE49-F238E27FC236}">
                <a16:creationId xmlns:a16="http://schemas.microsoft.com/office/drawing/2014/main" id="{B7CC6C3A-0D59-1211-05A3-D67E1FE2E4DC}"/>
              </a:ext>
            </a:extLst>
          </p:cNvPr>
          <p:cNvSpPr txBox="1"/>
          <p:nvPr/>
        </p:nvSpPr>
        <p:spPr>
          <a:xfrm>
            <a:off x="336820" y="3049588"/>
            <a:ext cx="8481743" cy="1139726"/>
          </a:xfrm>
          <a:prstGeom prst="round2SameRect">
            <a:avLst>
              <a:gd name="adj1" fmla="val 0"/>
              <a:gd name="adj2" fmla="val 21180"/>
            </a:avLst>
          </a:prstGeom>
          <a:solidFill>
            <a:schemeClr val="tx2"/>
          </a:solidFill>
        </p:spPr>
        <p:txBody>
          <a:bodyPr wrap="square" tIns="274320">
            <a:spAutoFit/>
          </a:bodyPr>
          <a:lstStyle/>
          <a:p>
            <a:pPr marL="171450" indent="-171450">
              <a:spcBef>
                <a:spcPts val="300"/>
              </a:spcBef>
              <a:buClr>
                <a:schemeClr val="accent2"/>
              </a:buClr>
              <a:buFont typeface="Arial" panose="020B0604020202020204" pitchFamily="34" charset="0"/>
              <a:buChar char="•"/>
            </a:pPr>
            <a:r>
              <a:rPr lang="en-IN" sz="1100" dirty="0">
                <a:latin typeface="Verdana" panose="020B0604030504040204" pitchFamily="34" charset="0"/>
                <a:ea typeface="Verdana" panose="020B0604030504040204" pitchFamily="34" charset="0"/>
              </a:rPr>
              <a:t>Hepatologists should expand their competence on the role of the liver in metabolism.</a:t>
            </a:r>
          </a:p>
          <a:p>
            <a:pPr marL="171450" indent="-171450">
              <a:spcBef>
                <a:spcPts val="300"/>
              </a:spcBef>
              <a:buClr>
                <a:schemeClr val="accent2"/>
              </a:buClr>
              <a:buFont typeface="Arial" panose="020B0604020202020204" pitchFamily="34" charset="0"/>
              <a:buChar char="•"/>
            </a:pPr>
            <a:r>
              <a:rPr lang="en-IN" sz="1100" dirty="0">
                <a:latin typeface="Verdana" panose="020B0604030504040204" pitchFamily="34" charset="0"/>
                <a:ea typeface="Verdana" panose="020B0604030504040204" pitchFamily="34" charset="0"/>
              </a:rPr>
              <a:t>The use of non-invasive tests should become a pan-speciality screening. </a:t>
            </a:r>
          </a:p>
          <a:p>
            <a:pPr marL="171450" indent="-171450">
              <a:spcBef>
                <a:spcPts val="300"/>
              </a:spcBef>
              <a:buClr>
                <a:schemeClr val="accent2"/>
              </a:buClr>
              <a:buFont typeface="Arial" panose="020B0604020202020204" pitchFamily="34" charset="0"/>
              <a:buChar char="•"/>
            </a:pPr>
            <a:r>
              <a:rPr lang="en-IN" sz="1100" dirty="0">
                <a:latin typeface="Verdana" panose="020B0604030504040204" pitchFamily="34" charset="0"/>
                <a:ea typeface="Verdana" panose="020B0604030504040204" pitchFamily="34" charset="0"/>
              </a:rPr>
              <a:t>Precise guidelines in diagnosis and treatment of MASLD should be agreed by Liver, Diabetes and Obesity societies and introduced in clinical practice.</a:t>
            </a:r>
          </a:p>
        </p:txBody>
      </p:sp>
      <p:sp>
        <p:nvSpPr>
          <p:cNvPr id="19" name="TextBox 18">
            <a:extLst>
              <a:ext uri="{FF2B5EF4-FFF2-40B4-BE49-F238E27FC236}">
                <a16:creationId xmlns:a16="http://schemas.microsoft.com/office/drawing/2014/main" id="{14EEDA0D-0358-CE90-8E1C-7FCCB58BC60B}"/>
              </a:ext>
            </a:extLst>
          </p:cNvPr>
          <p:cNvSpPr txBox="1"/>
          <p:nvPr/>
        </p:nvSpPr>
        <p:spPr>
          <a:xfrm>
            <a:off x="331788" y="2849935"/>
            <a:ext cx="6213012" cy="402497"/>
          </a:xfrm>
          <a:prstGeom prst="roundRect">
            <a:avLst>
              <a:gd name="adj" fmla="val 50000"/>
            </a:avLst>
          </a:prstGeom>
          <a:solidFill>
            <a:schemeClr val="accent2"/>
          </a:solidFill>
        </p:spPr>
        <p:txBody>
          <a:bodyPr wrap="square" lIns="393192" tIns="45720" bIns="45720" anchor="ctr">
            <a:spAutoFit/>
          </a:bodyPr>
          <a:lstStyle/>
          <a:p>
            <a:pPr>
              <a:lnSpc>
                <a:spcPct val="90000"/>
              </a:lnSpc>
              <a:spcAft>
                <a:spcPts val="1200"/>
              </a:spcAft>
            </a:pPr>
            <a:r>
              <a:rPr lang="en-IN" sz="1400" b="1" i="1" dirty="0">
                <a:solidFill>
                  <a:schemeClr val="bg1"/>
                </a:solidFill>
                <a:latin typeface="Georgia" panose="02040502050405020303" pitchFamily="18" charset="0"/>
                <a:cs typeface="Verdana"/>
              </a:rPr>
              <a:t>Limitations and consequences of changes in nomenclature </a:t>
            </a:r>
            <a:endParaRPr lang="en-US" sz="1400" b="1" i="1" dirty="0">
              <a:solidFill>
                <a:schemeClr val="bg1"/>
              </a:solidFill>
              <a:latin typeface="Georgia" panose="02040502050405020303" pitchFamily="18" charset="0"/>
              <a:cs typeface="Verdana"/>
            </a:endParaRPr>
          </a:p>
        </p:txBody>
      </p:sp>
      <p:sp>
        <p:nvSpPr>
          <p:cNvPr id="20" name="Oval 19">
            <a:extLst>
              <a:ext uri="{FF2B5EF4-FFF2-40B4-BE49-F238E27FC236}">
                <a16:creationId xmlns:a16="http://schemas.microsoft.com/office/drawing/2014/main" id="{21A38C71-E7A2-8C49-57DE-B4F7E6EAFED6}"/>
              </a:ext>
            </a:extLst>
          </p:cNvPr>
          <p:cNvSpPr/>
          <p:nvPr/>
        </p:nvSpPr>
        <p:spPr>
          <a:xfrm>
            <a:off x="368158" y="2885942"/>
            <a:ext cx="330485" cy="33048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IN" sz="1200" b="1" i="1" dirty="0">
                <a:solidFill>
                  <a:schemeClr val="accent2"/>
                </a:solidFill>
                <a:latin typeface="Georgia" panose="02040502050405020303" pitchFamily="18" charset="0"/>
              </a:rPr>
              <a:t>02</a:t>
            </a:r>
          </a:p>
        </p:txBody>
      </p:sp>
    </p:spTree>
    <p:extLst>
      <p:ext uri="{BB962C8B-B14F-4D97-AF65-F5344CB8AC3E}">
        <p14:creationId xmlns:p14="http://schemas.microsoft.com/office/powerpoint/2010/main" val="2441240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martArt Placeholder 3">
            <a:extLst>
              <a:ext uri="{FF2B5EF4-FFF2-40B4-BE49-F238E27FC236}">
                <a16:creationId xmlns:a16="http://schemas.microsoft.com/office/drawing/2014/main" id="{15DAE995-1973-1397-9C89-AD22851B1715}"/>
              </a:ext>
            </a:extLst>
          </p:cNvPr>
          <p:cNvSpPr>
            <a:spLocks noGrp="1"/>
          </p:cNvSpPr>
          <p:nvPr>
            <p:ph type="dgm" sz="quarter" idx="13"/>
          </p:nvPr>
        </p:nvSpPr>
        <p:spPr/>
        <p:txBody>
          <a:bodyPr/>
          <a:lstStyle/>
          <a:p>
            <a:endParaRPr lang="en-US"/>
          </a:p>
        </p:txBody>
      </p:sp>
      <p:sp>
        <p:nvSpPr>
          <p:cNvPr id="2" name="Title 1">
            <a:extLst>
              <a:ext uri="{FF2B5EF4-FFF2-40B4-BE49-F238E27FC236}">
                <a16:creationId xmlns:a16="http://schemas.microsoft.com/office/drawing/2014/main" id="{039CB56C-FC45-9741-8C41-55AE36131F00}"/>
              </a:ext>
            </a:extLst>
          </p:cNvPr>
          <p:cNvSpPr>
            <a:spLocks noGrp="1"/>
          </p:cNvSpPr>
          <p:nvPr>
            <p:ph type="ctrTitle"/>
          </p:nvPr>
        </p:nvSpPr>
        <p:spPr/>
        <p:txBody>
          <a:bodyPr/>
          <a:lstStyle/>
          <a:p>
            <a:r>
              <a:rPr lang="en-US" dirty="0">
                <a:solidFill>
                  <a:schemeClr val="bg1"/>
                </a:solidFill>
                <a:latin typeface="Verdana" panose="020B0604030504040204" pitchFamily="34" charset="0"/>
                <a:ea typeface="Verdana" panose="020B0604030504040204" pitchFamily="34" charset="0"/>
              </a:rPr>
              <a:t>Thank you</a:t>
            </a:r>
          </a:p>
        </p:txBody>
      </p:sp>
      <p:sp>
        <p:nvSpPr>
          <p:cNvPr id="5" name="SmartArt Placeholder 4">
            <a:extLst>
              <a:ext uri="{FF2B5EF4-FFF2-40B4-BE49-F238E27FC236}">
                <a16:creationId xmlns:a16="http://schemas.microsoft.com/office/drawing/2014/main" id="{5CF2722E-FBA2-1E93-3220-394DFEC440C8}"/>
              </a:ext>
            </a:extLst>
          </p:cNvPr>
          <p:cNvSpPr>
            <a:spLocks noGrp="1"/>
          </p:cNvSpPr>
          <p:nvPr>
            <p:ph type="dgm" sz="quarter" idx="14"/>
          </p:nvPr>
        </p:nvSpPr>
        <p:spPr/>
        <p:txBody>
          <a:bodyPr/>
          <a:lstStyle/>
          <a:p>
            <a:endParaRPr lang="en-US"/>
          </a:p>
        </p:txBody>
      </p:sp>
    </p:spTree>
    <p:extLst>
      <p:ext uri="{BB962C8B-B14F-4D97-AF65-F5344CB8AC3E}">
        <p14:creationId xmlns:p14="http://schemas.microsoft.com/office/powerpoint/2010/main" val="28753234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725D997-893B-8334-0A0E-925511B68176}"/>
              </a:ext>
            </a:extLst>
          </p:cNvPr>
          <p:cNvSpPr>
            <a:spLocks noGrp="1"/>
          </p:cNvSpPr>
          <p:nvPr>
            <p:ph type="title"/>
          </p:nvPr>
        </p:nvSpPr>
        <p:spPr>
          <a:xfrm>
            <a:off x="1118600" y="2103120"/>
            <a:ext cx="6922834" cy="782593"/>
          </a:xfrm>
        </p:spPr>
        <p:txBody>
          <a:bodyPr anchor="b"/>
          <a:lstStyle/>
          <a:p>
            <a:r>
              <a:rPr lang="en-IN" sz="2798" dirty="0"/>
              <a:t>Metabolic Comorbidities Unmasked: Redefining MASLD/MASH Impact</a:t>
            </a:r>
            <a:endParaRPr lang="en-US" sz="2798" dirty="0"/>
          </a:p>
        </p:txBody>
      </p:sp>
      <p:sp>
        <p:nvSpPr>
          <p:cNvPr id="8" name="Text Placeholder 7">
            <a:extLst>
              <a:ext uri="{FF2B5EF4-FFF2-40B4-BE49-F238E27FC236}">
                <a16:creationId xmlns:a16="http://schemas.microsoft.com/office/drawing/2014/main" id="{66A20486-C319-90CA-EE67-2D27DB8B0492}"/>
              </a:ext>
            </a:extLst>
          </p:cNvPr>
          <p:cNvSpPr>
            <a:spLocks noGrp="1"/>
          </p:cNvSpPr>
          <p:nvPr>
            <p:ph type="body" sz="quarter" idx="22"/>
          </p:nvPr>
        </p:nvSpPr>
        <p:spPr>
          <a:xfrm>
            <a:off x="1110583" y="2942922"/>
            <a:ext cx="6922834" cy="403469"/>
          </a:xfrm>
        </p:spPr>
        <p:txBody>
          <a:bodyPr/>
          <a:lstStyle/>
          <a:p>
            <a:r>
              <a:rPr lang="en-GB" sz="1999" dirty="0">
                <a:solidFill>
                  <a:srgbClr val="7A00E6"/>
                </a:solidFill>
              </a:rPr>
              <a:t>Professor Marek Hartleb</a:t>
            </a:r>
          </a:p>
        </p:txBody>
      </p:sp>
      <p:sp>
        <p:nvSpPr>
          <p:cNvPr id="9" name="Text Placeholder 8">
            <a:extLst>
              <a:ext uri="{FF2B5EF4-FFF2-40B4-BE49-F238E27FC236}">
                <a16:creationId xmlns:a16="http://schemas.microsoft.com/office/drawing/2014/main" id="{9927CD45-9F6C-B789-5DE5-CD41BDC77E39}"/>
              </a:ext>
            </a:extLst>
          </p:cNvPr>
          <p:cNvSpPr>
            <a:spLocks noGrp="1"/>
          </p:cNvSpPr>
          <p:nvPr>
            <p:ph type="body" sz="quarter" idx="23"/>
          </p:nvPr>
        </p:nvSpPr>
        <p:spPr>
          <a:xfrm>
            <a:off x="1114592" y="3403600"/>
            <a:ext cx="6922834" cy="405666"/>
          </a:xfrm>
        </p:spPr>
        <p:txBody>
          <a:bodyPr anchor="b"/>
          <a:lstStyle/>
          <a:p>
            <a:r>
              <a:rPr lang="en-IN" dirty="0">
                <a:latin typeface="Verdana" panose="020B0604030504040204" pitchFamily="34" charset="0"/>
              </a:rPr>
              <a:t>Department of Gastroenterology and Hepatology, Faculty of Medicine, Medical University of Silesia, Katowice, Poland</a:t>
            </a:r>
          </a:p>
        </p:txBody>
      </p:sp>
      <p:sp>
        <p:nvSpPr>
          <p:cNvPr id="5" name="SmartArt Placeholder 4">
            <a:extLst>
              <a:ext uri="{FF2B5EF4-FFF2-40B4-BE49-F238E27FC236}">
                <a16:creationId xmlns:a16="http://schemas.microsoft.com/office/drawing/2014/main" id="{6F576E83-D7D4-0F58-9D98-C7924EDD4A3F}"/>
              </a:ext>
            </a:extLst>
          </p:cNvPr>
          <p:cNvSpPr>
            <a:spLocks noGrp="1"/>
          </p:cNvSpPr>
          <p:nvPr>
            <p:ph type="dgm" sz="quarter" idx="13"/>
          </p:nvPr>
        </p:nvSpPr>
        <p:spPr>
          <a:xfrm>
            <a:off x="4514348" y="3973448"/>
            <a:ext cx="115305" cy="114487"/>
          </a:xfrm>
        </p:spPr>
        <p:txBody>
          <a:bodyPr/>
          <a:lstStyle/>
          <a:p>
            <a:endParaRPr lang="en-US"/>
          </a:p>
        </p:txBody>
      </p:sp>
      <p:sp>
        <p:nvSpPr>
          <p:cNvPr id="6" name="SmartArt Placeholder 5">
            <a:extLst>
              <a:ext uri="{FF2B5EF4-FFF2-40B4-BE49-F238E27FC236}">
                <a16:creationId xmlns:a16="http://schemas.microsoft.com/office/drawing/2014/main" id="{C5288D8E-4168-E758-C042-FCC486C00F8A}"/>
              </a:ext>
            </a:extLst>
          </p:cNvPr>
          <p:cNvSpPr>
            <a:spLocks noGrp="1"/>
          </p:cNvSpPr>
          <p:nvPr>
            <p:ph type="dgm" sz="quarter" idx="14"/>
          </p:nvPr>
        </p:nvSpPr>
        <p:spPr>
          <a:xfrm>
            <a:off x="4514348" y="1831571"/>
            <a:ext cx="115305" cy="114487"/>
          </a:xfrm>
        </p:spPr>
        <p:txBody>
          <a:bodyPr/>
          <a:lstStyle/>
          <a:p>
            <a:endParaRPr lang="en-US"/>
          </a:p>
        </p:txBody>
      </p:sp>
      <p:sp>
        <p:nvSpPr>
          <p:cNvPr id="43" name="TextBox 42">
            <a:extLst>
              <a:ext uri="{FF2B5EF4-FFF2-40B4-BE49-F238E27FC236}">
                <a16:creationId xmlns:a16="http://schemas.microsoft.com/office/drawing/2014/main" id="{AAF5580E-29BB-FDE0-C2DB-C8AA7C80751D}"/>
              </a:ext>
            </a:extLst>
          </p:cNvPr>
          <p:cNvSpPr txBox="1"/>
          <p:nvPr/>
        </p:nvSpPr>
        <p:spPr>
          <a:xfrm>
            <a:off x="2632747" y="4793893"/>
            <a:ext cx="3886520" cy="215311"/>
          </a:xfrm>
          <a:prstGeom prst="rect">
            <a:avLst/>
          </a:prstGeom>
          <a:noFill/>
        </p:spPr>
        <p:txBody>
          <a:bodyPr wrap="square">
            <a:spAutoFit/>
          </a:bodyPr>
          <a:lstStyle/>
          <a:p>
            <a:pPr algn="ctr"/>
            <a:r>
              <a:rPr lang="en-GB" sz="800" dirty="0">
                <a:latin typeface="Verdana" panose="020B0604030504040204" pitchFamily="34" charset="0"/>
                <a:ea typeface="Verdana" panose="020B0604030504040204" pitchFamily="34" charset="0"/>
              </a:rPr>
              <a:t> MAT-GLB-2402732-v-1.0 │ Date of approval: May 2024</a:t>
            </a:r>
          </a:p>
        </p:txBody>
      </p:sp>
      <p:pic>
        <p:nvPicPr>
          <p:cNvPr id="20" name="Picture 19">
            <a:extLst>
              <a:ext uri="{FF2B5EF4-FFF2-40B4-BE49-F238E27FC236}">
                <a16:creationId xmlns:a16="http://schemas.microsoft.com/office/drawing/2014/main" id="{CBA4C233-7E22-1073-B33A-1B262B0A3937}"/>
              </a:ext>
            </a:extLst>
          </p:cNvPr>
          <p:cNvPicPr>
            <a:picLocks noChangeAspect="1"/>
          </p:cNvPicPr>
          <p:nvPr/>
        </p:nvPicPr>
        <p:blipFill rotWithShape="1">
          <a:blip r:embed="rId3">
            <a:extLst>
              <a:ext uri="{28A0092B-C50C-407E-A947-70E740481C1C}">
                <a14:useLocalDpi xmlns:a14="http://schemas.microsoft.com/office/drawing/2010/main" val="0"/>
              </a:ext>
            </a:extLst>
          </a:blip>
          <a:srcRect l="5348" t="5348" r="5348" b="5348"/>
          <a:stretch/>
        </p:blipFill>
        <p:spPr>
          <a:xfrm>
            <a:off x="3173071" y="805227"/>
            <a:ext cx="2797858" cy="935261"/>
          </a:xfrm>
          <a:prstGeom prst="rect">
            <a:avLst/>
          </a:prstGeom>
        </p:spPr>
      </p:pic>
      <p:pic>
        <p:nvPicPr>
          <p:cNvPr id="21" name="Logo" descr="Shape&#10;&#10;Description automatically generated with low confidence">
            <a:extLst>
              <a:ext uri="{FF2B5EF4-FFF2-40B4-BE49-F238E27FC236}">
                <a16:creationId xmlns:a16="http://schemas.microsoft.com/office/drawing/2014/main" id="{ED9A7866-0F92-49F3-2093-CC961DDE80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97764" y="167740"/>
            <a:ext cx="1156487" cy="533383"/>
          </a:xfrm>
          <a:prstGeom prst="rect">
            <a:avLst/>
          </a:prstGeom>
          <a:ln>
            <a:noFill/>
          </a:ln>
        </p:spPr>
      </p:pic>
    </p:spTree>
    <p:extLst>
      <p:ext uri="{BB962C8B-B14F-4D97-AF65-F5344CB8AC3E}">
        <p14:creationId xmlns:p14="http://schemas.microsoft.com/office/powerpoint/2010/main" val="34023758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A47EBA73-6CC7-0DCD-72D7-82938B19B36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034652" y="1263896"/>
            <a:ext cx="3120417" cy="3098229"/>
          </a:xfrm>
          <a:prstGeom prst="rect">
            <a:avLst/>
          </a:prstGeom>
        </p:spPr>
      </p:pic>
      <p:sp>
        <p:nvSpPr>
          <p:cNvPr id="2" name="Title 1">
            <a:extLst>
              <a:ext uri="{FF2B5EF4-FFF2-40B4-BE49-F238E27FC236}">
                <a16:creationId xmlns:a16="http://schemas.microsoft.com/office/drawing/2014/main" id="{1669D63B-E2E1-E5CC-674D-E70300987350}"/>
              </a:ext>
            </a:extLst>
          </p:cNvPr>
          <p:cNvSpPr>
            <a:spLocks noGrp="1"/>
          </p:cNvSpPr>
          <p:nvPr>
            <p:ph type="title"/>
          </p:nvPr>
        </p:nvSpPr>
        <p:spPr/>
        <p:txBody>
          <a:bodyPr/>
          <a:lstStyle/>
          <a:p>
            <a:r>
              <a:rPr lang="en-IN" sz="2400" dirty="0">
                <a:solidFill>
                  <a:srgbClr val="23004C"/>
                </a:solidFill>
                <a:latin typeface="Verdana" panose="020B0604030504040204" pitchFamily="34" charset="0"/>
                <a:ea typeface="Verdana" panose="020B0604030504040204" pitchFamily="34" charset="0"/>
                <a:cs typeface="Times New Roman" panose="02020603050405020304" pitchFamily="18" charset="0"/>
              </a:rPr>
              <a:t>Disclosures</a:t>
            </a:r>
            <a:endParaRPr lang="en-IN" dirty="0"/>
          </a:p>
        </p:txBody>
      </p:sp>
      <p:sp>
        <p:nvSpPr>
          <p:cNvPr id="4" name="Rectangle: Rounded Corners 3">
            <a:extLst>
              <a:ext uri="{FF2B5EF4-FFF2-40B4-BE49-F238E27FC236}">
                <a16:creationId xmlns:a16="http://schemas.microsoft.com/office/drawing/2014/main" id="{345E8B9A-6736-C3EF-4148-D339FD2EDB59}"/>
              </a:ext>
            </a:extLst>
          </p:cNvPr>
          <p:cNvSpPr/>
          <p:nvPr/>
        </p:nvSpPr>
        <p:spPr>
          <a:xfrm>
            <a:off x="3172027" y="2752608"/>
            <a:ext cx="2799947" cy="979404"/>
          </a:xfrm>
          <a:prstGeom prst="roundRect">
            <a:avLst>
              <a:gd name="adj" fmla="val 5162"/>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914378">
              <a:spcBef>
                <a:spcPts val="900"/>
              </a:spcBef>
              <a:defRPr/>
            </a:pPr>
            <a:r>
              <a:rPr lang="en-IN" sz="1600" b="1" i="1" dirty="0">
                <a:solidFill>
                  <a:schemeClr val="bg1"/>
                </a:solidFill>
                <a:latin typeface="Georgia" panose="02040502050405020303" pitchFamily="18" charset="0"/>
                <a:ea typeface="Verdana" panose="020B0604030504040204" pitchFamily="34" charset="0"/>
              </a:rPr>
              <a:t>Received lecture honoraria from Sanofi and </a:t>
            </a:r>
            <a:r>
              <a:rPr lang="en-IN" sz="1600" b="1" i="1" dirty="0" err="1">
                <a:solidFill>
                  <a:schemeClr val="bg1"/>
                </a:solidFill>
                <a:latin typeface="Georgia" panose="02040502050405020303" pitchFamily="18" charset="0"/>
                <a:ea typeface="Verdana" panose="020B0604030504040204" pitchFamily="34" charset="0"/>
              </a:rPr>
              <a:t>ProMed</a:t>
            </a:r>
            <a:endParaRPr lang="en-IN" sz="1600" b="1" i="1" dirty="0">
              <a:solidFill>
                <a:schemeClr val="bg1"/>
              </a:solidFill>
              <a:latin typeface="Georgia" panose="02040502050405020303" pitchFamily="18" charset="0"/>
              <a:ea typeface="Verdana" panose="020B0604030504040204" pitchFamily="34" charset="0"/>
            </a:endParaRPr>
          </a:p>
        </p:txBody>
      </p:sp>
      <p:pic>
        <p:nvPicPr>
          <p:cNvPr id="6" name="Graphic 5">
            <a:extLst>
              <a:ext uri="{FF2B5EF4-FFF2-40B4-BE49-F238E27FC236}">
                <a16:creationId xmlns:a16="http://schemas.microsoft.com/office/drawing/2014/main" id="{134C2252-9F5F-0F66-1FA6-557BA19588F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054889" y="1620298"/>
            <a:ext cx="1079945" cy="1079945"/>
          </a:xfrm>
          <a:prstGeom prst="rect">
            <a:avLst/>
          </a:prstGeom>
        </p:spPr>
      </p:pic>
    </p:spTree>
    <p:extLst>
      <p:ext uri="{BB962C8B-B14F-4D97-AF65-F5344CB8AC3E}">
        <p14:creationId xmlns:p14="http://schemas.microsoft.com/office/powerpoint/2010/main" val="3232379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trzałka w dół 11">
            <a:extLst>
              <a:ext uri="{FF2B5EF4-FFF2-40B4-BE49-F238E27FC236}">
                <a16:creationId xmlns:a16="http://schemas.microsoft.com/office/drawing/2014/main" id="{ADD45748-B61B-2ADA-F8F4-09547882E5AD}"/>
              </a:ext>
            </a:extLst>
          </p:cNvPr>
          <p:cNvSpPr/>
          <p:nvPr/>
        </p:nvSpPr>
        <p:spPr>
          <a:xfrm rot="10800000">
            <a:off x="5798597" y="2641910"/>
            <a:ext cx="321617" cy="643560"/>
          </a:xfrm>
          <a:prstGeom prst="downArrow">
            <a:avLst/>
          </a:prstGeom>
          <a:solidFill>
            <a:srgbClr val="7A00E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l-PL"/>
          </a:p>
        </p:txBody>
      </p:sp>
      <p:sp>
        <p:nvSpPr>
          <p:cNvPr id="25" name="Strzałka w dół 11">
            <a:extLst>
              <a:ext uri="{FF2B5EF4-FFF2-40B4-BE49-F238E27FC236}">
                <a16:creationId xmlns:a16="http://schemas.microsoft.com/office/drawing/2014/main" id="{22DC860B-1E04-24A2-F343-825483546337}"/>
              </a:ext>
            </a:extLst>
          </p:cNvPr>
          <p:cNvSpPr/>
          <p:nvPr/>
        </p:nvSpPr>
        <p:spPr>
          <a:xfrm>
            <a:off x="1551945" y="2301240"/>
            <a:ext cx="321617" cy="643560"/>
          </a:xfrm>
          <a:prstGeom prst="downArrow">
            <a:avLst/>
          </a:prstGeom>
          <a:solidFill>
            <a:srgbClr val="7A00E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l-PL"/>
          </a:p>
        </p:txBody>
      </p:sp>
      <p:sp>
        <p:nvSpPr>
          <p:cNvPr id="2" name="Title 1">
            <a:extLst>
              <a:ext uri="{FF2B5EF4-FFF2-40B4-BE49-F238E27FC236}">
                <a16:creationId xmlns:a16="http://schemas.microsoft.com/office/drawing/2014/main" id="{201E5E24-0D22-A9CB-D24E-AB3F2F31B466}"/>
              </a:ext>
            </a:extLst>
          </p:cNvPr>
          <p:cNvSpPr>
            <a:spLocks noGrp="1"/>
          </p:cNvSpPr>
          <p:nvPr>
            <p:ph type="title"/>
          </p:nvPr>
        </p:nvSpPr>
        <p:spPr/>
        <p:txBody>
          <a:bodyPr/>
          <a:lstStyle/>
          <a:p>
            <a:r>
              <a:rPr lang="en-IN" sz="2400" dirty="0" err="1">
                <a:solidFill>
                  <a:srgbClr val="23004C"/>
                </a:solidFill>
                <a:latin typeface="Verdana" panose="020B0604030504040204" pitchFamily="34" charset="0"/>
                <a:ea typeface="Verdana" panose="020B0604030504040204" pitchFamily="34" charset="0"/>
                <a:cs typeface="Times New Roman" panose="02020603050405020304" pitchFamily="18" charset="0"/>
              </a:rPr>
              <a:t>Steatotic</a:t>
            </a:r>
            <a:r>
              <a:rPr lang="en-IN" sz="2400" dirty="0">
                <a:solidFill>
                  <a:srgbClr val="23004C"/>
                </a:solidFill>
                <a:latin typeface="Verdana" panose="020B0604030504040204" pitchFamily="34" charset="0"/>
                <a:ea typeface="Verdana" panose="020B0604030504040204" pitchFamily="34" charset="0"/>
                <a:cs typeface="Times New Roman" panose="02020603050405020304" pitchFamily="18" charset="0"/>
              </a:rPr>
              <a:t> liver disease nomenclature changes</a:t>
            </a:r>
            <a:endParaRPr lang="en-IN" dirty="0"/>
          </a:p>
        </p:txBody>
      </p:sp>
      <p:sp>
        <p:nvSpPr>
          <p:cNvPr id="9" name="PoleTekstowe 2">
            <a:extLst>
              <a:ext uri="{FF2B5EF4-FFF2-40B4-BE49-F238E27FC236}">
                <a16:creationId xmlns:a16="http://schemas.microsoft.com/office/drawing/2014/main" id="{1192C1D0-A2C5-17D1-1A8D-75B75DF592CC}"/>
              </a:ext>
            </a:extLst>
          </p:cNvPr>
          <p:cNvSpPr txBox="1"/>
          <p:nvPr/>
        </p:nvSpPr>
        <p:spPr>
          <a:xfrm>
            <a:off x="1004235" y="519181"/>
            <a:ext cx="7681266" cy="369332"/>
          </a:xfrm>
          <a:prstGeom prst="rect">
            <a:avLst/>
          </a:prstGeom>
          <a:noFill/>
        </p:spPr>
        <p:txBody>
          <a:bodyPr wrap="square" rtlCol="0">
            <a:spAutoFit/>
          </a:bodyPr>
          <a:lstStyle/>
          <a:p>
            <a:r>
              <a:rPr lang="pl-PL" dirty="0">
                <a:latin typeface="Verdana" panose="020B0604030504040204" pitchFamily="34" charset="0"/>
                <a:ea typeface="Verdana" panose="020B0604030504040204" pitchFamily="34" charset="0"/>
              </a:rPr>
              <a:t>	 	 		         		</a:t>
            </a:r>
          </a:p>
        </p:txBody>
      </p:sp>
      <p:sp>
        <p:nvSpPr>
          <p:cNvPr id="21" name="Rectangle: Rounded Corners 20">
            <a:extLst>
              <a:ext uri="{FF2B5EF4-FFF2-40B4-BE49-F238E27FC236}">
                <a16:creationId xmlns:a16="http://schemas.microsoft.com/office/drawing/2014/main" id="{C405B9C9-A38C-C3A4-8EEA-AFE9512C2D46}"/>
              </a:ext>
            </a:extLst>
          </p:cNvPr>
          <p:cNvSpPr/>
          <p:nvPr/>
        </p:nvSpPr>
        <p:spPr>
          <a:xfrm>
            <a:off x="335598" y="1653198"/>
            <a:ext cx="2950146" cy="671512"/>
          </a:xfrm>
          <a:prstGeom prst="roundRect">
            <a:avLst>
              <a:gd name="adj" fmla="val 0"/>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80000"/>
              </a:lnSpc>
            </a:pPr>
            <a:r>
              <a:rPr lang="pl-PL" sz="1200" b="1" dirty="0">
                <a:solidFill>
                  <a:srgbClr val="7A00E6"/>
                </a:solidFill>
                <a:latin typeface="Verdana" panose="020B0604030504040204" pitchFamily="34" charset="0"/>
                <a:ea typeface="Verdana" panose="020B0604030504040204" pitchFamily="34" charset="0"/>
              </a:rPr>
              <a:t>N</a:t>
            </a:r>
            <a:r>
              <a:rPr lang="pl-PL" sz="1200" dirty="0">
                <a:solidFill>
                  <a:schemeClr val="tx1"/>
                </a:solidFill>
                <a:latin typeface="Verdana" panose="020B0604030504040204" pitchFamily="34" charset="0"/>
                <a:ea typeface="Verdana" panose="020B0604030504040204" pitchFamily="34" charset="0"/>
              </a:rPr>
              <a:t>on-</a:t>
            </a:r>
            <a:r>
              <a:rPr lang="pl-PL" sz="1200" b="1" dirty="0">
                <a:solidFill>
                  <a:srgbClr val="7A00E6"/>
                </a:solidFill>
                <a:latin typeface="Verdana" panose="020B0604030504040204" pitchFamily="34" charset="0"/>
                <a:ea typeface="Verdana" panose="020B0604030504040204" pitchFamily="34" charset="0"/>
              </a:rPr>
              <a:t>A</a:t>
            </a:r>
            <a:r>
              <a:rPr lang="pl-PL" sz="1200" dirty="0">
                <a:solidFill>
                  <a:schemeClr val="tx1"/>
                </a:solidFill>
                <a:latin typeface="Verdana" panose="020B0604030504040204" pitchFamily="34" charset="0"/>
                <a:ea typeface="Verdana" panose="020B0604030504040204" pitchFamily="34" charset="0"/>
              </a:rPr>
              <a:t>lcohol</a:t>
            </a:r>
            <a:r>
              <a:rPr lang="en-IN" sz="1200" dirty="0" err="1">
                <a:solidFill>
                  <a:schemeClr val="tx1"/>
                </a:solidFill>
                <a:latin typeface="Verdana" panose="020B0604030504040204" pitchFamily="34" charset="0"/>
                <a:ea typeface="Verdana" panose="020B0604030504040204" pitchFamily="34" charset="0"/>
              </a:rPr>
              <a:t>ic</a:t>
            </a:r>
            <a:endParaRPr lang="pl-PL" sz="1200" dirty="0">
              <a:solidFill>
                <a:schemeClr val="tx1"/>
              </a:solidFill>
              <a:latin typeface="Verdana" panose="020B0604030504040204" pitchFamily="34" charset="0"/>
              <a:ea typeface="Verdana" panose="020B0604030504040204" pitchFamily="34" charset="0"/>
            </a:endParaRPr>
          </a:p>
          <a:p>
            <a:pPr algn="ctr">
              <a:lnSpc>
                <a:spcPct val="80000"/>
              </a:lnSpc>
            </a:pPr>
            <a:r>
              <a:rPr lang="pl-PL" sz="1200" b="1" dirty="0">
                <a:solidFill>
                  <a:srgbClr val="7A00E6"/>
                </a:solidFill>
                <a:latin typeface="Verdana" panose="020B0604030504040204" pitchFamily="34" charset="0"/>
                <a:ea typeface="Verdana" panose="020B0604030504040204" pitchFamily="34" charset="0"/>
              </a:rPr>
              <a:t>F</a:t>
            </a:r>
            <a:r>
              <a:rPr lang="pl-PL" sz="1200" dirty="0">
                <a:solidFill>
                  <a:schemeClr val="tx1"/>
                </a:solidFill>
                <a:latin typeface="Verdana" panose="020B0604030504040204" pitchFamily="34" charset="0"/>
                <a:ea typeface="Verdana" panose="020B0604030504040204" pitchFamily="34" charset="0"/>
              </a:rPr>
              <a:t>atty</a:t>
            </a:r>
            <a:r>
              <a:rPr lang="pl-PL" sz="1200" dirty="0">
                <a:latin typeface="Verdana" panose="020B0604030504040204" pitchFamily="34" charset="0"/>
                <a:ea typeface="Verdana" panose="020B0604030504040204" pitchFamily="34" charset="0"/>
              </a:rPr>
              <a:t> </a:t>
            </a:r>
            <a:r>
              <a:rPr lang="pl-PL" sz="1200" b="1" dirty="0">
                <a:solidFill>
                  <a:srgbClr val="7A00E6"/>
                </a:solidFill>
                <a:latin typeface="Verdana" panose="020B0604030504040204" pitchFamily="34" charset="0"/>
                <a:ea typeface="Verdana" panose="020B0604030504040204" pitchFamily="34" charset="0"/>
              </a:rPr>
              <a:t>L</a:t>
            </a:r>
            <a:r>
              <a:rPr lang="pl-PL" sz="1200" dirty="0">
                <a:solidFill>
                  <a:schemeClr val="tx1"/>
                </a:solidFill>
                <a:latin typeface="Verdana" panose="020B0604030504040204" pitchFamily="34" charset="0"/>
                <a:ea typeface="Verdana" panose="020B0604030504040204" pitchFamily="34" charset="0"/>
              </a:rPr>
              <a:t>iver</a:t>
            </a:r>
            <a:r>
              <a:rPr lang="pl-PL" sz="1200" dirty="0">
                <a:latin typeface="Verdana" panose="020B0604030504040204" pitchFamily="34" charset="0"/>
                <a:ea typeface="Verdana" panose="020B0604030504040204" pitchFamily="34" charset="0"/>
              </a:rPr>
              <a:t> </a:t>
            </a:r>
            <a:r>
              <a:rPr lang="pl-PL" sz="1200" b="1" dirty="0">
                <a:solidFill>
                  <a:srgbClr val="7A00E6"/>
                </a:solidFill>
                <a:latin typeface="Verdana" panose="020B0604030504040204" pitchFamily="34" charset="0"/>
                <a:ea typeface="Verdana" panose="020B0604030504040204" pitchFamily="34" charset="0"/>
              </a:rPr>
              <a:t>D</a:t>
            </a:r>
            <a:r>
              <a:rPr lang="pl-PL" sz="1200" dirty="0">
                <a:solidFill>
                  <a:schemeClr val="tx1"/>
                </a:solidFill>
                <a:latin typeface="Verdana" panose="020B0604030504040204" pitchFamily="34" charset="0"/>
                <a:ea typeface="Verdana" panose="020B0604030504040204" pitchFamily="34" charset="0"/>
              </a:rPr>
              <a:t>isease</a:t>
            </a:r>
          </a:p>
        </p:txBody>
      </p:sp>
      <p:sp>
        <p:nvSpPr>
          <p:cNvPr id="27" name="PoleTekstowe 12">
            <a:extLst>
              <a:ext uri="{FF2B5EF4-FFF2-40B4-BE49-F238E27FC236}">
                <a16:creationId xmlns:a16="http://schemas.microsoft.com/office/drawing/2014/main" id="{6E79E88E-9225-5046-3F1D-FEAF7578AEC5}"/>
              </a:ext>
            </a:extLst>
          </p:cNvPr>
          <p:cNvSpPr txBox="1">
            <a:spLocks/>
          </p:cNvSpPr>
          <p:nvPr/>
        </p:nvSpPr>
        <p:spPr>
          <a:xfrm>
            <a:off x="335598" y="3069366"/>
            <a:ext cx="2950146" cy="1077218"/>
          </a:xfrm>
          <a:prstGeom prst="rect">
            <a:avLst/>
          </a:prstGeom>
          <a:solidFill>
            <a:schemeClr val="tx2"/>
          </a:solidFill>
        </p:spPr>
        <p:txBody>
          <a:bodyPr wrap="square" lIns="45720" tIns="91440" rIns="45720" bIns="91440" rtlCol="0">
            <a:spAutoFit/>
          </a:bodyPr>
          <a:lstStyle/>
          <a:p>
            <a:pPr marL="171450" indent="-171450">
              <a:spcBef>
                <a:spcPts val="600"/>
              </a:spcBef>
              <a:buClr>
                <a:schemeClr val="accent2"/>
              </a:buClr>
              <a:buFont typeface="Arial" panose="020B0604020202020204" pitchFamily="34" charset="0"/>
              <a:buChar char="•"/>
            </a:pPr>
            <a:r>
              <a:rPr lang="pl-PL" sz="1200" dirty="0">
                <a:latin typeface="Verdana" panose="020B0604030504040204" pitchFamily="34" charset="0"/>
                <a:ea typeface="Verdana" panose="020B0604030504040204" pitchFamily="34" charset="0"/>
              </a:rPr>
              <a:t>Alcohol intake</a:t>
            </a:r>
            <a:r>
              <a:rPr lang="en-IN" sz="1200" dirty="0">
                <a:latin typeface="Verdana" panose="020B0604030504040204" pitchFamily="34" charset="0"/>
                <a:ea typeface="Verdana" panose="020B0604030504040204" pitchFamily="34" charset="0"/>
              </a:rPr>
              <a:t> </a:t>
            </a:r>
            <a:r>
              <a:rPr lang="pl-PL" sz="1200" dirty="0">
                <a:latin typeface="Verdana" panose="020B0604030504040204" pitchFamily="34" charset="0"/>
                <a:ea typeface="Verdana" panose="020B0604030504040204" pitchFamily="34" charset="0"/>
              </a:rPr>
              <a:t>moderate/severe </a:t>
            </a:r>
            <a:br>
              <a:rPr lang="en-IN" sz="1200" dirty="0">
                <a:latin typeface="Verdana" panose="020B0604030504040204" pitchFamily="34" charset="0"/>
                <a:ea typeface="Verdana" panose="020B0604030504040204" pitchFamily="34" charset="0"/>
              </a:rPr>
            </a:br>
            <a:r>
              <a:rPr lang="pl-PL" sz="1200" dirty="0">
                <a:latin typeface="Verdana" panose="020B0604030504040204" pitchFamily="34" charset="0"/>
                <a:ea typeface="Verdana" panose="020B0604030504040204" pitchFamily="34" charset="0"/>
              </a:rPr>
              <a:t>&lt; 140 g/wk. (</a:t>
            </a:r>
            <a:r>
              <a:rPr lang="pl-PL" sz="1200" b="1" dirty="0">
                <a:latin typeface="Verdana" panose="020B0604030504040204" pitchFamily="34" charset="0"/>
                <a:ea typeface="Verdana" panose="020B0604030504040204" pitchFamily="34" charset="0"/>
              </a:rPr>
              <a:t>F</a:t>
            </a:r>
            <a:r>
              <a:rPr lang="pl-PL" sz="1200" dirty="0">
                <a:latin typeface="Verdana" panose="020B0604030504040204" pitchFamily="34" charset="0"/>
                <a:ea typeface="Verdana" panose="020B0604030504040204" pitchFamily="34" charset="0"/>
              </a:rPr>
              <a:t>), &lt; 210 g/</a:t>
            </a:r>
            <a:r>
              <a:rPr lang="pl-PL" sz="1200" dirty="0" err="1">
                <a:latin typeface="Verdana" panose="020B0604030504040204" pitchFamily="34" charset="0"/>
                <a:ea typeface="Verdana" panose="020B0604030504040204" pitchFamily="34" charset="0"/>
              </a:rPr>
              <a:t>wk</a:t>
            </a:r>
            <a:r>
              <a:rPr lang="pl-PL" sz="1200" dirty="0">
                <a:latin typeface="Verdana" panose="020B0604030504040204" pitchFamily="34" charset="0"/>
                <a:ea typeface="Verdana" panose="020B0604030504040204" pitchFamily="34" charset="0"/>
              </a:rPr>
              <a:t>. (</a:t>
            </a:r>
            <a:r>
              <a:rPr lang="pl-PL" sz="1200" b="1" dirty="0">
                <a:latin typeface="Verdana" panose="020B0604030504040204" pitchFamily="34" charset="0"/>
                <a:ea typeface="Verdana" panose="020B0604030504040204" pitchFamily="34" charset="0"/>
              </a:rPr>
              <a:t>M</a:t>
            </a:r>
            <a:r>
              <a:rPr lang="pl-PL" sz="1200" dirty="0">
                <a:latin typeface="Verdana" panose="020B0604030504040204" pitchFamily="34" charset="0"/>
                <a:ea typeface="Verdana" panose="020B0604030504040204" pitchFamily="34" charset="0"/>
              </a:rPr>
              <a:t>)   </a:t>
            </a:r>
          </a:p>
          <a:p>
            <a:pPr marL="171450" indent="-171450">
              <a:spcBef>
                <a:spcPts val="600"/>
              </a:spcBef>
              <a:buClr>
                <a:schemeClr val="accent2"/>
              </a:buClr>
              <a:buFont typeface="Arial" panose="020B0604020202020204" pitchFamily="34" charset="0"/>
              <a:buChar char="•"/>
            </a:pPr>
            <a:r>
              <a:rPr lang="pl-PL" sz="1200" dirty="0" err="1">
                <a:latin typeface="Verdana" panose="020B0604030504040204" pitchFamily="34" charset="0"/>
                <a:ea typeface="Verdana" panose="020B0604030504040204" pitchFamily="34" charset="0"/>
              </a:rPr>
              <a:t>Viral</a:t>
            </a:r>
            <a:r>
              <a:rPr lang="pl-PL" sz="1200" dirty="0">
                <a:latin typeface="Verdana" panose="020B0604030504040204" pitchFamily="34" charset="0"/>
                <a:ea typeface="Verdana" panose="020B0604030504040204" pitchFamily="34" charset="0"/>
              </a:rPr>
              <a:t> </a:t>
            </a:r>
            <a:r>
              <a:rPr lang="pl-PL" sz="1200" dirty="0" err="1">
                <a:latin typeface="Verdana" panose="020B0604030504040204" pitchFamily="34" charset="0"/>
                <a:ea typeface="Verdana" panose="020B0604030504040204" pitchFamily="34" charset="0"/>
              </a:rPr>
              <a:t>hepatitis</a:t>
            </a:r>
            <a:r>
              <a:rPr lang="pl-PL" sz="1200" dirty="0">
                <a:latin typeface="Verdana" panose="020B0604030504040204" pitchFamily="34" charset="0"/>
                <a:ea typeface="Verdana" panose="020B0604030504040204" pitchFamily="34" charset="0"/>
              </a:rPr>
              <a:t> </a:t>
            </a:r>
          </a:p>
          <a:p>
            <a:pPr marL="171450" indent="-171450">
              <a:spcBef>
                <a:spcPts val="600"/>
              </a:spcBef>
              <a:buClr>
                <a:schemeClr val="accent2"/>
              </a:buClr>
              <a:buFont typeface="Arial" panose="020B0604020202020204" pitchFamily="34" charset="0"/>
              <a:buChar char="•"/>
            </a:pPr>
            <a:r>
              <a:rPr lang="pl-PL" sz="1200" dirty="0">
                <a:latin typeface="Verdana" panose="020B0604030504040204" pitchFamily="34" charset="0"/>
                <a:ea typeface="Verdana" panose="020B0604030504040204" pitchFamily="34" charset="0"/>
              </a:rPr>
              <a:t>Oth</a:t>
            </a:r>
            <a:r>
              <a:rPr lang="en-IN" sz="1200" dirty="0">
                <a:latin typeface="Verdana" panose="020B0604030504040204" pitchFamily="34" charset="0"/>
                <a:ea typeface="Verdana" panose="020B0604030504040204" pitchFamily="34" charset="0"/>
              </a:rPr>
              <a:t>er</a:t>
            </a:r>
            <a:r>
              <a:rPr lang="pl-PL" sz="1200" dirty="0">
                <a:latin typeface="Verdana" panose="020B0604030504040204" pitchFamily="34" charset="0"/>
                <a:ea typeface="Verdana" panose="020B0604030504040204" pitchFamily="34" charset="0"/>
              </a:rPr>
              <a:t> known etiologies of CLD </a:t>
            </a:r>
          </a:p>
        </p:txBody>
      </p:sp>
      <p:sp>
        <p:nvSpPr>
          <p:cNvPr id="28" name="PoleTekstowe 16">
            <a:extLst>
              <a:ext uri="{FF2B5EF4-FFF2-40B4-BE49-F238E27FC236}">
                <a16:creationId xmlns:a16="http://schemas.microsoft.com/office/drawing/2014/main" id="{11BF9874-A047-B114-683A-A3DE6DDB9D43}"/>
              </a:ext>
            </a:extLst>
          </p:cNvPr>
          <p:cNvSpPr txBox="1"/>
          <p:nvPr/>
        </p:nvSpPr>
        <p:spPr>
          <a:xfrm>
            <a:off x="1883322" y="2530687"/>
            <a:ext cx="1035138" cy="184666"/>
          </a:xfrm>
          <a:prstGeom prst="rect">
            <a:avLst/>
          </a:prstGeom>
          <a:noFill/>
        </p:spPr>
        <p:txBody>
          <a:bodyPr wrap="square" lIns="0" tIns="0" rIns="0" bIns="0" rtlCol="0">
            <a:spAutoFit/>
          </a:bodyPr>
          <a:lstStyle/>
          <a:p>
            <a:pPr algn="ctr"/>
            <a:r>
              <a:rPr lang="pl-PL" sz="1200" b="1" i="1" dirty="0" err="1">
                <a:solidFill>
                  <a:schemeClr val="accent2"/>
                </a:solidFill>
                <a:latin typeface="Georgia" panose="02040502050405020303" pitchFamily="18" charset="0"/>
                <a:cs typeface="Verdana"/>
              </a:rPr>
              <a:t>Exclusion</a:t>
            </a:r>
            <a:endParaRPr lang="pl-PL" sz="1200" b="1" i="1" dirty="0">
              <a:solidFill>
                <a:schemeClr val="accent2"/>
              </a:solidFill>
              <a:latin typeface="Georgia" panose="02040502050405020303" pitchFamily="18" charset="0"/>
              <a:cs typeface="Verdana"/>
            </a:endParaRPr>
          </a:p>
        </p:txBody>
      </p:sp>
      <p:sp>
        <p:nvSpPr>
          <p:cNvPr id="29" name="Nawias klamrowy otwierający 4">
            <a:extLst>
              <a:ext uri="{FF2B5EF4-FFF2-40B4-BE49-F238E27FC236}">
                <a16:creationId xmlns:a16="http://schemas.microsoft.com/office/drawing/2014/main" id="{34983B91-FFEA-3E30-1E1E-8098AEDB2CF2}"/>
              </a:ext>
            </a:extLst>
          </p:cNvPr>
          <p:cNvSpPr/>
          <p:nvPr/>
        </p:nvSpPr>
        <p:spPr>
          <a:xfrm rot="16200000">
            <a:off x="5810021" y="-216882"/>
            <a:ext cx="298768" cy="3763796"/>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pl-PL"/>
          </a:p>
        </p:txBody>
      </p:sp>
      <p:sp>
        <p:nvSpPr>
          <p:cNvPr id="31" name="PoleTekstowe 15">
            <a:extLst>
              <a:ext uri="{FF2B5EF4-FFF2-40B4-BE49-F238E27FC236}">
                <a16:creationId xmlns:a16="http://schemas.microsoft.com/office/drawing/2014/main" id="{9F18435A-E27C-6DEF-6C87-D64A032D4935}"/>
              </a:ext>
            </a:extLst>
          </p:cNvPr>
          <p:cNvSpPr txBox="1">
            <a:spLocks/>
          </p:cNvSpPr>
          <p:nvPr/>
        </p:nvSpPr>
        <p:spPr>
          <a:xfrm>
            <a:off x="4484332" y="3069366"/>
            <a:ext cx="2950146" cy="1077218"/>
          </a:xfrm>
          <a:prstGeom prst="rect">
            <a:avLst/>
          </a:prstGeom>
          <a:solidFill>
            <a:srgbClr val="7A00E6"/>
          </a:solidFill>
        </p:spPr>
        <p:txBody>
          <a:bodyPr wrap="square" rtlCol="0" anchor="ctr">
            <a:spAutoFit/>
          </a:bodyPr>
          <a:lstStyle>
            <a:defPPr>
              <a:defRPr lang="en-US"/>
            </a:defPPr>
            <a:lvl1pPr marL="93663" indent="-93663">
              <a:lnSpc>
                <a:spcPct val="150000"/>
              </a:lnSpc>
              <a:buFont typeface="Arial"/>
              <a:buChar char="•"/>
              <a:defRPr sz="1200">
                <a:solidFill>
                  <a:schemeClr val="bg1"/>
                </a:solidFill>
                <a:latin typeface="Verdana" panose="020B0604030504040204" pitchFamily="34" charset="0"/>
                <a:ea typeface="Verdana" panose="020B0604030504040204" pitchFamily="34" charset="0"/>
              </a:defRPr>
            </a:lvl1pPr>
          </a:lstStyle>
          <a:p>
            <a:pPr marL="173736" indent="-173736">
              <a:lnSpc>
                <a:spcPct val="100000"/>
              </a:lnSpc>
              <a:spcBef>
                <a:spcPts val="600"/>
              </a:spcBef>
            </a:pPr>
            <a:r>
              <a:rPr lang="pl-PL" dirty="0"/>
              <a:t>Overweight/Obesity </a:t>
            </a:r>
          </a:p>
          <a:p>
            <a:pPr marL="173736" indent="-173736">
              <a:lnSpc>
                <a:spcPct val="100000"/>
              </a:lnSpc>
              <a:spcBef>
                <a:spcPts val="600"/>
              </a:spcBef>
            </a:pPr>
            <a:r>
              <a:rPr lang="en-IN" dirty="0"/>
              <a:t>T2DM</a:t>
            </a:r>
            <a:endParaRPr lang="pl-PL" dirty="0"/>
          </a:p>
          <a:p>
            <a:pPr marL="173736" indent="-173736">
              <a:lnSpc>
                <a:spcPct val="100000"/>
              </a:lnSpc>
              <a:spcBef>
                <a:spcPts val="600"/>
              </a:spcBef>
            </a:pPr>
            <a:r>
              <a:rPr lang="pl-PL" dirty="0"/>
              <a:t>Metabolic disorders </a:t>
            </a:r>
          </a:p>
        </p:txBody>
      </p:sp>
      <p:sp>
        <p:nvSpPr>
          <p:cNvPr id="33" name="PoleTekstowe 17">
            <a:extLst>
              <a:ext uri="{FF2B5EF4-FFF2-40B4-BE49-F238E27FC236}">
                <a16:creationId xmlns:a16="http://schemas.microsoft.com/office/drawing/2014/main" id="{5C085F59-697E-4809-B930-E6A6452E3FC7}"/>
              </a:ext>
            </a:extLst>
          </p:cNvPr>
          <p:cNvSpPr txBox="1"/>
          <p:nvPr/>
        </p:nvSpPr>
        <p:spPr>
          <a:xfrm>
            <a:off x="6262913" y="2757494"/>
            <a:ext cx="1143135" cy="184666"/>
          </a:xfrm>
          <a:prstGeom prst="rect">
            <a:avLst/>
          </a:prstGeom>
          <a:noFill/>
        </p:spPr>
        <p:txBody>
          <a:bodyPr wrap="square" lIns="0" tIns="0" rIns="0" bIns="0" rtlCol="0">
            <a:spAutoFit/>
          </a:bodyPr>
          <a:lstStyle/>
          <a:p>
            <a:r>
              <a:rPr lang="pl-PL" sz="1200" b="1" i="1" dirty="0" err="1">
                <a:solidFill>
                  <a:schemeClr val="accent2"/>
                </a:solidFill>
                <a:latin typeface="Georgia" panose="02040502050405020303" pitchFamily="18" charset="0"/>
                <a:cs typeface="Verdana"/>
              </a:rPr>
              <a:t>Inclusion</a:t>
            </a:r>
            <a:endParaRPr lang="pl-PL" sz="1200" b="1" i="1" dirty="0">
              <a:solidFill>
                <a:schemeClr val="accent2"/>
              </a:solidFill>
              <a:latin typeface="Georgia" panose="02040502050405020303" pitchFamily="18" charset="0"/>
              <a:cs typeface="Verdana"/>
            </a:endParaRPr>
          </a:p>
        </p:txBody>
      </p:sp>
      <p:sp>
        <p:nvSpPr>
          <p:cNvPr id="3" name="Text Placeholder 2">
            <a:extLst>
              <a:ext uri="{FF2B5EF4-FFF2-40B4-BE49-F238E27FC236}">
                <a16:creationId xmlns:a16="http://schemas.microsoft.com/office/drawing/2014/main" id="{149482C0-5CCE-F5D2-5CE6-35E039AB108F}"/>
              </a:ext>
            </a:extLst>
          </p:cNvPr>
          <p:cNvSpPr>
            <a:spLocks noGrp="1"/>
          </p:cNvSpPr>
          <p:nvPr>
            <p:ph type="body" sz="quarter" idx="23"/>
          </p:nvPr>
        </p:nvSpPr>
        <p:spPr>
          <a:xfrm>
            <a:off x="333730" y="4402080"/>
            <a:ext cx="8478000" cy="276999"/>
          </a:xfrm>
        </p:spPr>
        <p:txBody>
          <a:bodyPr/>
          <a:lstStyle/>
          <a:p>
            <a:r>
              <a:rPr lang="en-US" sz="600" dirty="0">
                <a:latin typeface="Verdana" panose="020B0604030504040204" pitchFamily="34" charset="0"/>
                <a:ea typeface="Verdana" panose="020B0604030504040204" pitchFamily="34" charset="0"/>
              </a:rPr>
              <a:t>CLD, chronic liver disease; F, female; M, male; MAFLD, metabolic dysfunction-associated fatty liver disease; </a:t>
            </a:r>
            <a:r>
              <a:rPr lang="en-IN" sz="600" dirty="0">
                <a:latin typeface="Verdana" panose="020B0604030504040204" pitchFamily="34" charset="0"/>
                <a:ea typeface="Verdana" panose="020B0604030504040204" pitchFamily="34" charset="0"/>
              </a:rPr>
              <a:t>MASLD, metabolic disfunction-associated </a:t>
            </a:r>
            <a:r>
              <a:rPr lang="en-IN" sz="600" dirty="0" err="1">
                <a:latin typeface="Verdana" panose="020B0604030504040204" pitchFamily="34" charset="0"/>
                <a:ea typeface="Verdana" panose="020B0604030504040204" pitchFamily="34" charset="0"/>
              </a:rPr>
              <a:t>steatotic</a:t>
            </a:r>
            <a:r>
              <a:rPr lang="en-IN" sz="600" dirty="0">
                <a:latin typeface="Verdana" panose="020B0604030504040204" pitchFamily="34" charset="0"/>
                <a:ea typeface="Verdana" panose="020B0604030504040204" pitchFamily="34" charset="0"/>
              </a:rPr>
              <a:t> liver disease; </a:t>
            </a:r>
            <a:r>
              <a:rPr lang="en-US" sz="600" dirty="0">
                <a:latin typeface="Verdana" panose="020B0604030504040204" pitchFamily="34" charset="0"/>
                <a:ea typeface="Verdana" panose="020B0604030504040204" pitchFamily="34" charset="0"/>
              </a:rPr>
              <a:t>NAFLD, non-alcoholic fatty liver disease; T2DM, type 2 diabetes mellitus.</a:t>
            </a:r>
          </a:p>
          <a:p>
            <a:r>
              <a:rPr lang="en-US" sz="600" dirty="0">
                <a:latin typeface="Verdana" panose="020B0604030504040204" pitchFamily="34" charset="0"/>
                <a:ea typeface="Verdana" panose="020B0604030504040204" pitchFamily="34" charset="0"/>
              </a:rPr>
              <a:t>EASL</a:t>
            </a:r>
            <a:r>
              <a:rPr lang="en-US" sz="600" baseline="30000" dirty="0">
                <a:latin typeface="Verdana" panose="020B0604030504040204" pitchFamily="34" charset="0"/>
                <a:ea typeface="Verdana" panose="020B0604030504040204" pitchFamily="34" charset="0"/>
              </a:rPr>
              <a:t>TM </a:t>
            </a:r>
            <a:r>
              <a:rPr lang="en-US" sz="600" dirty="0">
                <a:latin typeface="Verdana" panose="020B0604030504040204" pitchFamily="34" charset="0"/>
                <a:ea typeface="Verdana" panose="020B0604030504040204" pitchFamily="34" charset="0"/>
              </a:rPr>
              <a:t>The home of hepatology. Available at </a:t>
            </a:r>
            <a:r>
              <a:rPr lang="en-US" sz="600" dirty="0">
                <a:latin typeface="Verdana" panose="020B0604030504040204" pitchFamily="34" charset="0"/>
                <a:ea typeface="Verdana" panose="020B0604030504040204" pitchFamily="34" charset="0"/>
                <a:hlinkClick r:id="rId3"/>
              </a:rPr>
              <a:t>https://easl.eu/news/new_fatty_liver_disease_nomenclature-2</a:t>
            </a:r>
            <a:endParaRPr lang="en-US" sz="600" dirty="0">
              <a:latin typeface="Verdana" panose="020B0604030504040204" pitchFamily="34" charset="0"/>
              <a:ea typeface="Verdana" panose="020B0604030504040204" pitchFamily="34" charset="0"/>
            </a:endParaRPr>
          </a:p>
        </p:txBody>
      </p:sp>
      <p:grpSp>
        <p:nvGrpSpPr>
          <p:cNvPr id="7" name="Group 6">
            <a:extLst>
              <a:ext uri="{FF2B5EF4-FFF2-40B4-BE49-F238E27FC236}">
                <a16:creationId xmlns:a16="http://schemas.microsoft.com/office/drawing/2014/main" id="{91221357-53EE-4931-8CA6-2E15EBB0B1CE}"/>
              </a:ext>
            </a:extLst>
          </p:cNvPr>
          <p:cNvGrpSpPr/>
          <p:nvPr/>
        </p:nvGrpSpPr>
        <p:grpSpPr>
          <a:xfrm>
            <a:off x="331787" y="1009650"/>
            <a:ext cx="8486775" cy="516750"/>
            <a:chOff x="331787" y="1009650"/>
            <a:chExt cx="8486775" cy="516750"/>
          </a:xfrm>
        </p:grpSpPr>
        <p:sp>
          <p:nvSpPr>
            <p:cNvPr id="6" name="Arrow: Pentagon 5">
              <a:extLst>
                <a:ext uri="{FF2B5EF4-FFF2-40B4-BE49-F238E27FC236}">
                  <a16:creationId xmlns:a16="http://schemas.microsoft.com/office/drawing/2014/main" id="{0DA000D8-CF68-84B6-CA45-1B7378D8B34B}"/>
                </a:ext>
              </a:extLst>
            </p:cNvPr>
            <p:cNvSpPr/>
            <p:nvPr/>
          </p:nvSpPr>
          <p:spPr>
            <a:xfrm>
              <a:off x="5841389" y="1009650"/>
              <a:ext cx="2977173" cy="516750"/>
            </a:xfrm>
            <a:prstGeom prst="homePlate">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600" b="1" dirty="0">
                  <a:solidFill>
                    <a:schemeClr val="bg1"/>
                  </a:solidFill>
                  <a:latin typeface="Verdana" panose="020B0604030504040204" pitchFamily="34" charset="0"/>
                  <a:ea typeface="Verdana" panose="020B0604030504040204" pitchFamily="34" charset="0"/>
                </a:rPr>
                <a:t>MASLD</a:t>
              </a:r>
              <a:endParaRPr lang="en-IN" sz="1600" b="1" dirty="0">
                <a:solidFill>
                  <a:schemeClr val="bg1"/>
                </a:solidFill>
              </a:endParaRPr>
            </a:p>
          </p:txBody>
        </p:sp>
        <p:grpSp>
          <p:nvGrpSpPr>
            <p:cNvPr id="36" name="Group 35">
              <a:extLst>
                <a:ext uri="{FF2B5EF4-FFF2-40B4-BE49-F238E27FC236}">
                  <a16:creationId xmlns:a16="http://schemas.microsoft.com/office/drawing/2014/main" id="{B166455F-D0C1-5193-9600-322601FDA353}"/>
                </a:ext>
              </a:extLst>
            </p:cNvPr>
            <p:cNvGrpSpPr/>
            <p:nvPr/>
          </p:nvGrpSpPr>
          <p:grpSpPr>
            <a:xfrm>
              <a:off x="3100248" y="1009650"/>
              <a:ext cx="3007817" cy="516750"/>
              <a:chOff x="3100248" y="1009650"/>
              <a:chExt cx="3007817" cy="516750"/>
            </a:xfrm>
          </p:grpSpPr>
          <p:sp>
            <p:nvSpPr>
              <p:cNvPr id="5" name="Arrow: Pentagon 4">
                <a:extLst>
                  <a:ext uri="{FF2B5EF4-FFF2-40B4-BE49-F238E27FC236}">
                    <a16:creationId xmlns:a16="http://schemas.microsoft.com/office/drawing/2014/main" id="{C084AB07-3981-5F40-B500-7613CF6F945A}"/>
                  </a:ext>
                </a:extLst>
              </p:cNvPr>
              <p:cNvSpPr/>
              <p:nvPr/>
            </p:nvSpPr>
            <p:spPr>
              <a:xfrm>
                <a:off x="3100248" y="1009650"/>
                <a:ext cx="2977173" cy="516750"/>
              </a:xfrm>
              <a:prstGeom prst="homePlate">
                <a:avLst>
                  <a:gd name="adj" fmla="val 15167"/>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600" b="1" dirty="0">
                    <a:solidFill>
                      <a:schemeClr val="bg1"/>
                    </a:solidFill>
                    <a:latin typeface="Verdana" panose="020B0604030504040204" pitchFamily="34" charset="0"/>
                    <a:ea typeface="Verdana" panose="020B0604030504040204" pitchFamily="34" charset="0"/>
                  </a:rPr>
                  <a:t>MAFLD</a:t>
                </a:r>
                <a:endParaRPr lang="en-IN" sz="1600" b="1" dirty="0">
                  <a:solidFill>
                    <a:schemeClr val="bg1"/>
                  </a:solidFill>
                </a:endParaRPr>
              </a:p>
            </p:txBody>
          </p:sp>
          <p:sp>
            <p:nvSpPr>
              <p:cNvPr id="19" name="Freeform: Shape 18">
                <a:extLst>
                  <a:ext uri="{FF2B5EF4-FFF2-40B4-BE49-F238E27FC236}">
                    <a16:creationId xmlns:a16="http://schemas.microsoft.com/office/drawing/2014/main" id="{38093528-7136-7B7E-A59B-3502B2073958}"/>
                  </a:ext>
                </a:extLst>
              </p:cNvPr>
              <p:cNvSpPr/>
              <p:nvPr/>
            </p:nvSpPr>
            <p:spPr>
              <a:xfrm>
                <a:off x="5870905" y="1011425"/>
                <a:ext cx="237160" cy="513200"/>
              </a:xfrm>
              <a:custGeom>
                <a:avLst/>
                <a:gdLst>
                  <a:gd name="connsiteX0" fmla="*/ 2869999 w 3106333"/>
                  <a:gd name="connsiteY0" fmla="*/ 0 h 516750"/>
                  <a:gd name="connsiteX1" fmla="*/ 2999159 w 3106333"/>
                  <a:gd name="connsiteY1" fmla="*/ 0 h 516750"/>
                  <a:gd name="connsiteX2" fmla="*/ 3106333 w 3106333"/>
                  <a:gd name="connsiteY2" fmla="*/ 258375 h 516750"/>
                  <a:gd name="connsiteX3" fmla="*/ 2999159 w 3106333"/>
                  <a:gd name="connsiteY3" fmla="*/ 516750 h 516750"/>
                  <a:gd name="connsiteX4" fmla="*/ 2869999 w 3106333"/>
                  <a:gd name="connsiteY4" fmla="*/ 516750 h 516750"/>
                  <a:gd name="connsiteX5" fmla="*/ 2977173 w 3106333"/>
                  <a:gd name="connsiteY5" fmla="*/ 258375 h 516750"/>
                  <a:gd name="connsiteX6" fmla="*/ 0 w 3106333"/>
                  <a:gd name="connsiteY6" fmla="*/ 0 h 516750"/>
                  <a:gd name="connsiteX7" fmla="*/ 610 w 3106333"/>
                  <a:gd name="connsiteY7" fmla="*/ 0 h 516750"/>
                  <a:gd name="connsiteX8" fmla="*/ 610 w 3106333"/>
                  <a:gd name="connsiteY8" fmla="*/ 516750 h 516750"/>
                  <a:gd name="connsiteX9" fmla="*/ 0 w 3106333"/>
                  <a:gd name="connsiteY9" fmla="*/ 516750 h 516750"/>
                  <a:gd name="connsiteX0" fmla="*/ 2869999 w 3106333"/>
                  <a:gd name="connsiteY0" fmla="*/ 0 h 516750"/>
                  <a:gd name="connsiteX1" fmla="*/ 2999159 w 3106333"/>
                  <a:gd name="connsiteY1" fmla="*/ 0 h 516750"/>
                  <a:gd name="connsiteX2" fmla="*/ 3106333 w 3106333"/>
                  <a:gd name="connsiteY2" fmla="*/ 258375 h 516750"/>
                  <a:gd name="connsiteX3" fmla="*/ 2999159 w 3106333"/>
                  <a:gd name="connsiteY3" fmla="*/ 516750 h 516750"/>
                  <a:gd name="connsiteX4" fmla="*/ 2869999 w 3106333"/>
                  <a:gd name="connsiteY4" fmla="*/ 516750 h 516750"/>
                  <a:gd name="connsiteX5" fmla="*/ 2977173 w 3106333"/>
                  <a:gd name="connsiteY5" fmla="*/ 258375 h 516750"/>
                  <a:gd name="connsiteX6" fmla="*/ 2869999 w 3106333"/>
                  <a:gd name="connsiteY6" fmla="*/ 0 h 516750"/>
                  <a:gd name="connsiteX7" fmla="*/ 0 w 3106333"/>
                  <a:gd name="connsiteY7" fmla="*/ 0 h 516750"/>
                  <a:gd name="connsiteX8" fmla="*/ 610 w 3106333"/>
                  <a:gd name="connsiteY8" fmla="*/ 0 h 516750"/>
                  <a:gd name="connsiteX9" fmla="*/ 610 w 3106333"/>
                  <a:gd name="connsiteY9" fmla="*/ 516750 h 516750"/>
                  <a:gd name="connsiteX10" fmla="*/ 0 w 3106333"/>
                  <a:gd name="connsiteY10" fmla="*/ 0 h 516750"/>
                  <a:gd name="connsiteX0" fmla="*/ 2869389 w 3105723"/>
                  <a:gd name="connsiteY0" fmla="*/ 0 h 516750"/>
                  <a:gd name="connsiteX1" fmla="*/ 2998549 w 3105723"/>
                  <a:gd name="connsiteY1" fmla="*/ 0 h 516750"/>
                  <a:gd name="connsiteX2" fmla="*/ 3105723 w 3105723"/>
                  <a:gd name="connsiteY2" fmla="*/ 258375 h 516750"/>
                  <a:gd name="connsiteX3" fmla="*/ 2998549 w 3105723"/>
                  <a:gd name="connsiteY3" fmla="*/ 516750 h 516750"/>
                  <a:gd name="connsiteX4" fmla="*/ 2869389 w 3105723"/>
                  <a:gd name="connsiteY4" fmla="*/ 516750 h 516750"/>
                  <a:gd name="connsiteX5" fmla="*/ 2976563 w 3105723"/>
                  <a:gd name="connsiteY5" fmla="*/ 258375 h 516750"/>
                  <a:gd name="connsiteX6" fmla="*/ 2869389 w 3105723"/>
                  <a:gd name="connsiteY6" fmla="*/ 0 h 516750"/>
                  <a:gd name="connsiteX7" fmla="*/ 0 w 3105723"/>
                  <a:gd name="connsiteY7" fmla="*/ 516750 h 516750"/>
                  <a:gd name="connsiteX8" fmla="*/ 0 w 3105723"/>
                  <a:gd name="connsiteY8" fmla="*/ 0 h 516750"/>
                  <a:gd name="connsiteX9" fmla="*/ 0 w 3105723"/>
                  <a:gd name="connsiteY9" fmla="*/ 516750 h 516750"/>
                  <a:gd name="connsiteX0" fmla="*/ 0 w 236334"/>
                  <a:gd name="connsiteY0" fmla="*/ 0 h 516750"/>
                  <a:gd name="connsiteX1" fmla="*/ 129160 w 236334"/>
                  <a:gd name="connsiteY1" fmla="*/ 0 h 516750"/>
                  <a:gd name="connsiteX2" fmla="*/ 236334 w 236334"/>
                  <a:gd name="connsiteY2" fmla="*/ 258375 h 516750"/>
                  <a:gd name="connsiteX3" fmla="*/ 129160 w 236334"/>
                  <a:gd name="connsiteY3" fmla="*/ 516750 h 516750"/>
                  <a:gd name="connsiteX4" fmla="*/ 0 w 236334"/>
                  <a:gd name="connsiteY4" fmla="*/ 516750 h 516750"/>
                  <a:gd name="connsiteX5" fmla="*/ 107174 w 236334"/>
                  <a:gd name="connsiteY5" fmla="*/ 258375 h 516750"/>
                  <a:gd name="connsiteX6" fmla="*/ 0 w 236334"/>
                  <a:gd name="connsiteY6" fmla="*/ 0 h 51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6334" h="516750">
                    <a:moveTo>
                      <a:pt x="0" y="0"/>
                    </a:moveTo>
                    <a:lnTo>
                      <a:pt x="129160" y="0"/>
                    </a:lnTo>
                    <a:lnTo>
                      <a:pt x="236334" y="258375"/>
                    </a:lnTo>
                    <a:lnTo>
                      <a:pt x="129160" y="516750"/>
                    </a:lnTo>
                    <a:lnTo>
                      <a:pt x="0" y="516750"/>
                    </a:lnTo>
                    <a:lnTo>
                      <a:pt x="107174" y="258375"/>
                    </a:lnTo>
                    <a:lnTo>
                      <a:pt x="0" y="0"/>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dirty="0">
                  <a:solidFill>
                    <a:schemeClr val="bg1"/>
                  </a:solidFill>
                </a:endParaRPr>
              </a:p>
            </p:txBody>
          </p:sp>
        </p:grpSp>
        <p:grpSp>
          <p:nvGrpSpPr>
            <p:cNvPr id="35" name="Group 34">
              <a:extLst>
                <a:ext uri="{FF2B5EF4-FFF2-40B4-BE49-F238E27FC236}">
                  <a16:creationId xmlns:a16="http://schemas.microsoft.com/office/drawing/2014/main" id="{12A10D73-05F2-7603-EC02-9679A8E03112}"/>
                </a:ext>
              </a:extLst>
            </p:cNvPr>
            <p:cNvGrpSpPr/>
            <p:nvPr/>
          </p:nvGrpSpPr>
          <p:grpSpPr>
            <a:xfrm>
              <a:off x="331787" y="1009650"/>
              <a:ext cx="2977173" cy="516750"/>
              <a:chOff x="331787" y="1009650"/>
              <a:chExt cx="2977173" cy="516750"/>
            </a:xfrm>
          </p:grpSpPr>
          <p:sp>
            <p:nvSpPr>
              <p:cNvPr id="4" name="Arrow: Pentagon 3">
                <a:extLst>
                  <a:ext uri="{FF2B5EF4-FFF2-40B4-BE49-F238E27FC236}">
                    <a16:creationId xmlns:a16="http://schemas.microsoft.com/office/drawing/2014/main" id="{20DC0463-90DC-57D8-2213-9B8258D7F151}"/>
                  </a:ext>
                </a:extLst>
              </p:cNvPr>
              <p:cNvSpPr/>
              <p:nvPr/>
            </p:nvSpPr>
            <p:spPr>
              <a:xfrm>
                <a:off x="331787" y="1009650"/>
                <a:ext cx="2977173" cy="516750"/>
              </a:xfrm>
              <a:prstGeom prst="homePlate">
                <a:avLst>
                  <a:gd name="adj" fmla="val 2074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600" b="1" dirty="0">
                    <a:solidFill>
                      <a:schemeClr val="bg1"/>
                    </a:solidFill>
                    <a:latin typeface="Verdana" panose="020B0604030504040204" pitchFamily="34" charset="0"/>
                    <a:ea typeface="Verdana" panose="020B0604030504040204" pitchFamily="34" charset="0"/>
                  </a:rPr>
                  <a:t>NAFLD</a:t>
                </a:r>
                <a:endParaRPr lang="en-IN" sz="1600" b="1" dirty="0">
                  <a:solidFill>
                    <a:schemeClr val="bg1"/>
                  </a:solidFill>
                </a:endParaRPr>
              </a:p>
            </p:txBody>
          </p:sp>
          <p:sp>
            <p:nvSpPr>
              <p:cNvPr id="17" name="Freeform: Shape 16">
                <a:extLst>
                  <a:ext uri="{FF2B5EF4-FFF2-40B4-BE49-F238E27FC236}">
                    <a16:creationId xmlns:a16="http://schemas.microsoft.com/office/drawing/2014/main" id="{EE59EE23-1DB4-F4F3-F183-A08DB0F6A340}"/>
                  </a:ext>
                </a:extLst>
              </p:cNvPr>
              <p:cNvSpPr/>
              <p:nvPr/>
            </p:nvSpPr>
            <p:spPr>
              <a:xfrm>
                <a:off x="3070555" y="1011425"/>
                <a:ext cx="237160" cy="513200"/>
              </a:xfrm>
              <a:custGeom>
                <a:avLst/>
                <a:gdLst>
                  <a:gd name="connsiteX0" fmla="*/ 2869999 w 3106333"/>
                  <a:gd name="connsiteY0" fmla="*/ 0 h 516750"/>
                  <a:gd name="connsiteX1" fmla="*/ 2999159 w 3106333"/>
                  <a:gd name="connsiteY1" fmla="*/ 0 h 516750"/>
                  <a:gd name="connsiteX2" fmla="*/ 3106333 w 3106333"/>
                  <a:gd name="connsiteY2" fmla="*/ 258375 h 516750"/>
                  <a:gd name="connsiteX3" fmla="*/ 2999159 w 3106333"/>
                  <a:gd name="connsiteY3" fmla="*/ 516750 h 516750"/>
                  <a:gd name="connsiteX4" fmla="*/ 2869999 w 3106333"/>
                  <a:gd name="connsiteY4" fmla="*/ 516750 h 516750"/>
                  <a:gd name="connsiteX5" fmla="*/ 2977173 w 3106333"/>
                  <a:gd name="connsiteY5" fmla="*/ 258375 h 516750"/>
                  <a:gd name="connsiteX6" fmla="*/ 0 w 3106333"/>
                  <a:gd name="connsiteY6" fmla="*/ 0 h 516750"/>
                  <a:gd name="connsiteX7" fmla="*/ 610 w 3106333"/>
                  <a:gd name="connsiteY7" fmla="*/ 0 h 516750"/>
                  <a:gd name="connsiteX8" fmla="*/ 610 w 3106333"/>
                  <a:gd name="connsiteY8" fmla="*/ 516750 h 516750"/>
                  <a:gd name="connsiteX9" fmla="*/ 0 w 3106333"/>
                  <a:gd name="connsiteY9" fmla="*/ 516750 h 516750"/>
                  <a:gd name="connsiteX0" fmla="*/ 2869999 w 3106333"/>
                  <a:gd name="connsiteY0" fmla="*/ 0 h 516750"/>
                  <a:gd name="connsiteX1" fmla="*/ 2999159 w 3106333"/>
                  <a:gd name="connsiteY1" fmla="*/ 0 h 516750"/>
                  <a:gd name="connsiteX2" fmla="*/ 3106333 w 3106333"/>
                  <a:gd name="connsiteY2" fmla="*/ 258375 h 516750"/>
                  <a:gd name="connsiteX3" fmla="*/ 2999159 w 3106333"/>
                  <a:gd name="connsiteY3" fmla="*/ 516750 h 516750"/>
                  <a:gd name="connsiteX4" fmla="*/ 2869999 w 3106333"/>
                  <a:gd name="connsiteY4" fmla="*/ 516750 h 516750"/>
                  <a:gd name="connsiteX5" fmla="*/ 2977173 w 3106333"/>
                  <a:gd name="connsiteY5" fmla="*/ 258375 h 516750"/>
                  <a:gd name="connsiteX6" fmla="*/ 2869999 w 3106333"/>
                  <a:gd name="connsiteY6" fmla="*/ 0 h 516750"/>
                  <a:gd name="connsiteX7" fmla="*/ 0 w 3106333"/>
                  <a:gd name="connsiteY7" fmla="*/ 0 h 516750"/>
                  <a:gd name="connsiteX8" fmla="*/ 610 w 3106333"/>
                  <a:gd name="connsiteY8" fmla="*/ 0 h 516750"/>
                  <a:gd name="connsiteX9" fmla="*/ 610 w 3106333"/>
                  <a:gd name="connsiteY9" fmla="*/ 516750 h 516750"/>
                  <a:gd name="connsiteX10" fmla="*/ 0 w 3106333"/>
                  <a:gd name="connsiteY10" fmla="*/ 0 h 516750"/>
                  <a:gd name="connsiteX0" fmla="*/ 2869389 w 3105723"/>
                  <a:gd name="connsiteY0" fmla="*/ 0 h 516750"/>
                  <a:gd name="connsiteX1" fmla="*/ 2998549 w 3105723"/>
                  <a:gd name="connsiteY1" fmla="*/ 0 h 516750"/>
                  <a:gd name="connsiteX2" fmla="*/ 3105723 w 3105723"/>
                  <a:gd name="connsiteY2" fmla="*/ 258375 h 516750"/>
                  <a:gd name="connsiteX3" fmla="*/ 2998549 w 3105723"/>
                  <a:gd name="connsiteY3" fmla="*/ 516750 h 516750"/>
                  <a:gd name="connsiteX4" fmla="*/ 2869389 w 3105723"/>
                  <a:gd name="connsiteY4" fmla="*/ 516750 h 516750"/>
                  <a:gd name="connsiteX5" fmla="*/ 2976563 w 3105723"/>
                  <a:gd name="connsiteY5" fmla="*/ 258375 h 516750"/>
                  <a:gd name="connsiteX6" fmla="*/ 2869389 w 3105723"/>
                  <a:gd name="connsiteY6" fmla="*/ 0 h 516750"/>
                  <a:gd name="connsiteX7" fmla="*/ 0 w 3105723"/>
                  <a:gd name="connsiteY7" fmla="*/ 516750 h 516750"/>
                  <a:gd name="connsiteX8" fmla="*/ 0 w 3105723"/>
                  <a:gd name="connsiteY8" fmla="*/ 0 h 516750"/>
                  <a:gd name="connsiteX9" fmla="*/ 0 w 3105723"/>
                  <a:gd name="connsiteY9" fmla="*/ 516750 h 516750"/>
                  <a:gd name="connsiteX0" fmla="*/ 0 w 236334"/>
                  <a:gd name="connsiteY0" fmla="*/ 0 h 516750"/>
                  <a:gd name="connsiteX1" fmla="*/ 129160 w 236334"/>
                  <a:gd name="connsiteY1" fmla="*/ 0 h 516750"/>
                  <a:gd name="connsiteX2" fmla="*/ 236334 w 236334"/>
                  <a:gd name="connsiteY2" fmla="*/ 258375 h 516750"/>
                  <a:gd name="connsiteX3" fmla="*/ 129160 w 236334"/>
                  <a:gd name="connsiteY3" fmla="*/ 516750 h 516750"/>
                  <a:gd name="connsiteX4" fmla="*/ 0 w 236334"/>
                  <a:gd name="connsiteY4" fmla="*/ 516750 h 516750"/>
                  <a:gd name="connsiteX5" fmla="*/ 107174 w 236334"/>
                  <a:gd name="connsiteY5" fmla="*/ 258375 h 516750"/>
                  <a:gd name="connsiteX6" fmla="*/ 0 w 236334"/>
                  <a:gd name="connsiteY6" fmla="*/ 0 h 51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6334" h="516750">
                    <a:moveTo>
                      <a:pt x="0" y="0"/>
                    </a:moveTo>
                    <a:lnTo>
                      <a:pt x="129160" y="0"/>
                    </a:lnTo>
                    <a:lnTo>
                      <a:pt x="236334" y="258375"/>
                    </a:lnTo>
                    <a:lnTo>
                      <a:pt x="129160" y="516750"/>
                    </a:lnTo>
                    <a:lnTo>
                      <a:pt x="0" y="516750"/>
                    </a:lnTo>
                    <a:lnTo>
                      <a:pt x="107174" y="258375"/>
                    </a:lnTo>
                    <a:lnTo>
                      <a:pt x="0" y="0"/>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dirty="0">
                  <a:solidFill>
                    <a:schemeClr val="bg1"/>
                  </a:solidFill>
                </a:endParaRPr>
              </a:p>
            </p:txBody>
          </p:sp>
        </p:grpSp>
      </p:grpSp>
      <p:sp>
        <p:nvSpPr>
          <p:cNvPr id="22" name="Rectangle: Rounded Corners 21">
            <a:extLst>
              <a:ext uri="{FF2B5EF4-FFF2-40B4-BE49-F238E27FC236}">
                <a16:creationId xmlns:a16="http://schemas.microsoft.com/office/drawing/2014/main" id="{8E56CFD8-430E-8C19-0A5C-990707F004DB}"/>
              </a:ext>
            </a:extLst>
          </p:cNvPr>
          <p:cNvSpPr/>
          <p:nvPr/>
        </p:nvSpPr>
        <p:spPr>
          <a:xfrm>
            <a:off x="4484332" y="1892642"/>
            <a:ext cx="2950146" cy="671512"/>
          </a:xfrm>
          <a:prstGeom prst="roundRect">
            <a:avLst>
              <a:gd name="adj" fmla="val 0"/>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80000"/>
              </a:lnSpc>
              <a:spcAft>
                <a:spcPts val="300"/>
              </a:spcAft>
            </a:pPr>
            <a:r>
              <a:rPr lang="pl-PL" sz="1200" b="1" dirty="0">
                <a:solidFill>
                  <a:srgbClr val="7A00E6"/>
                </a:solidFill>
                <a:latin typeface="Verdana" panose="020B0604030504040204" pitchFamily="34" charset="0"/>
                <a:ea typeface="Verdana" panose="020B0604030504040204" pitchFamily="34" charset="0"/>
              </a:rPr>
              <a:t>M</a:t>
            </a:r>
            <a:r>
              <a:rPr lang="pl-PL" sz="1200" dirty="0">
                <a:solidFill>
                  <a:schemeClr val="tx1"/>
                </a:solidFill>
                <a:latin typeface="Verdana" panose="020B0604030504040204" pitchFamily="34" charset="0"/>
                <a:ea typeface="Verdana" panose="020B0604030504040204" pitchFamily="34" charset="0"/>
              </a:rPr>
              <a:t>etabolic</a:t>
            </a:r>
            <a:r>
              <a:rPr lang="pl-PL" sz="1200" dirty="0">
                <a:latin typeface="Verdana" panose="020B0604030504040204" pitchFamily="34" charset="0"/>
                <a:ea typeface="Verdana" panose="020B0604030504040204" pitchFamily="34" charset="0"/>
              </a:rPr>
              <a:t> </a:t>
            </a:r>
            <a:r>
              <a:rPr lang="en-IN" sz="1200" b="1" dirty="0">
                <a:solidFill>
                  <a:srgbClr val="7A00E6"/>
                </a:solidFill>
                <a:latin typeface="Verdana" panose="020B0604030504040204" pitchFamily="34" charset="0"/>
                <a:ea typeface="Verdana" panose="020B0604030504040204" pitchFamily="34" charset="0"/>
              </a:rPr>
              <a:t>D</a:t>
            </a:r>
            <a:r>
              <a:rPr lang="pl-PL" sz="1200" dirty="0">
                <a:solidFill>
                  <a:schemeClr val="tx1"/>
                </a:solidFill>
                <a:latin typeface="Verdana" panose="020B0604030504040204" pitchFamily="34" charset="0"/>
                <a:ea typeface="Verdana" panose="020B0604030504040204" pitchFamily="34" charset="0"/>
              </a:rPr>
              <a:t>ysfunction</a:t>
            </a:r>
            <a:r>
              <a:rPr lang="en-IN" sz="1200" dirty="0">
                <a:solidFill>
                  <a:schemeClr val="tx1"/>
                </a:solidFill>
                <a:latin typeface="Verdana" panose="020B0604030504040204" pitchFamily="34" charset="0"/>
                <a:ea typeface="Verdana" panose="020B0604030504040204" pitchFamily="34" charset="0"/>
              </a:rPr>
              <a:t>-</a:t>
            </a:r>
            <a:r>
              <a:rPr lang="pl-PL" sz="1200" b="1" dirty="0">
                <a:solidFill>
                  <a:srgbClr val="7A00E6"/>
                </a:solidFill>
                <a:latin typeface="Verdana" panose="020B0604030504040204" pitchFamily="34" charset="0"/>
                <a:ea typeface="Verdana" panose="020B0604030504040204" pitchFamily="34" charset="0"/>
              </a:rPr>
              <a:t>A</a:t>
            </a:r>
            <a:r>
              <a:rPr lang="pl-PL" sz="1200" dirty="0">
                <a:solidFill>
                  <a:schemeClr val="tx1"/>
                </a:solidFill>
                <a:latin typeface="Verdana" panose="020B0604030504040204" pitchFamily="34" charset="0"/>
                <a:ea typeface="Verdana" panose="020B0604030504040204" pitchFamily="34" charset="0"/>
              </a:rPr>
              <a:t>ssociated</a:t>
            </a:r>
            <a:r>
              <a:rPr lang="pl-PL" sz="1200" dirty="0">
                <a:latin typeface="Verdana" panose="020B0604030504040204" pitchFamily="34" charset="0"/>
                <a:ea typeface="Verdana" panose="020B0604030504040204" pitchFamily="34" charset="0"/>
              </a:rPr>
              <a:t> </a:t>
            </a:r>
            <a:endParaRPr lang="en-IN" sz="1200" dirty="0">
              <a:latin typeface="Verdana" panose="020B0604030504040204" pitchFamily="34" charset="0"/>
              <a:ea typeface="Verdana" panose="020B0604030504040204" pitchFamily="34" charset="0"/>
            </a:endParaRPr>
          </a:p>
          <a:p>
            <a:pPr algn="ctr">
              <a:lnSpc>
                <a:spcPct val="80000"/>
              </a:lnSpc>
              <a:spcAft>
                <a:spcPts val="300"/>
              </a:spcAft>
            </a:pPr>
            <a:r>
              <a:rPr lang="pl-PL" sz="1200" b="1" dirty="0">
                <a:solidFill>
                  <a:srgbClr val="7A00E6"/>
                </a:solidFill>
                <a:latin typeface="Verdana" panose="020B0604030504040204" pitchFamily="34" charset="0"/>
                <a:ea typeface="Verdana" panose="020B0604030504040204" pitchFamily="34" charset="0"/>
              </a:rPr>
              <a:t>S</a:t>
            </a:r>
            <a:r>
              <a:rPr lang="pl-PL" sz="1200" dirty="0">
                <a:solidFill>
                  <a:schemeClr val="tx1"/>
                </a:solidFill>
                <a:latin typeface="Verdana" panose="020B0604030504040204" pitchFamily="34" charset="0"/>
                <a:ea typeface="Verdana" panose="020B0604030504040204" pitchFamily="34" charset="0"/>
              </a:rPr>
              <a:t>teatotic</a:t>
            </a:r>
            <a:r>
              <a:rPr lang="pl-PL" sz="1200" dirty="0">
                <a:latin typeface="Verdana" panose="020B0604030504040204" pitchFamily="34" charset="0"/>
                <a:ea typeface="Verdana" panose="020B0604030504040204" pitchFamily="34" charset="0"/>
              </a:rPr>
              <a:t> </a:t>
            </a:r>
            <a:r>
              <a:rPr lang="pl-PL" sz="1200" b="1" dirty="0">
                <a:solidFill>
                  <a:srgbClr val="7A00E6"/>
                </a:solidFill>
                <a:latin typeface="Verdana" panose="020B0604030504040204" pitchFamily="34" charset="0"/>
                <a:ea typeface="Verdana" panose="020B0604030504040204" pitchFamily="34" charset="0"/>
              </a:rPr>
              <a:t>L</a:t>
            </a:r>
            <a:r>
              <a:rPr lang="pl-PL" sz="1200" dirty="0">
                <a:solidFill>
                  <a:schemeClr val="tx1"/>
                </a:solidFill>
                <a:latin typeface="Verdana" panose="020B0604030504040204" pitchFamily="34" charset="0"/>
                <a:ea typeface="Verdana" panose="020B0604030504040204" pitchFamily="34" charset="0"/>
              </a:rPr>
              <a:t>iver</a:t>
            </a:r>
            <a:r>
              <a:rPr lang="pl-PL" sz="1200" dirty="0">
                <a:latin typeface="Verdana" panose="020B0604030504040204" pitchFamily="34" charset="0"/>
                <a:ea typeface="Verdana" panose="020B0604030504040204" pitchFamily="34" charset="0"/>
              </a:rPr>
              <a:t> </a:t>
            </a:r>
            <a:r>
              <a:rPr lang="pl-PL" sz="1200" b="1" dirty="0">
                <a:solidFill>
                  <a:srgbClr val="7A00E6"/>
                </a:solidFill>
                <a:latin typeface="Verdana" panose="020B0604030504040204" pitchFamily="34" charset="0"/>
                <a:ea typeface="Verdana" panose="020B0604030504040204" pitchFamily="34" charset="0"/>
              </a:rPr>
              <a:t>D</a:t>
            </a:r>
            <a:r>
              <a:rPr lang="pl-PL" sz="1200" dirty="0">
                <a:solidFill>
                  <a:schemeClr val="tx1"/>
                </a:solidFill>
                <a:latin typeface="Verdana" panose="020B0604030504040204" pitchFamily="34" charset="0"/>
                <a:ea typeface="Verdana" panose="020B0604030504040204" pitchFamily="34" charset="0"/>
              </a:rPr>
              <a:t>isease</a:t>
            </a:r>
          </a:p>
        </p:txBody>
      </p:sp>
    </p:spTree>
    <p:extLst>
      <p:ext uri="{BB962C8B-B14F-4D97-AF65-F5344CB8AC3E}">
        <p14:creationId xmlns:p14="http://schemas.microsoft.com/office/powerpoint/2010/main" val="2508639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up)">
                                      <p:cBhvr>
                                        <p:cTn id="7" dur="500"/>
                                        <p:tgtEl>
                                          <p:spTgt spid="2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up)">
                                      <p:cBhvr>
                                        <p:cTn id="11" dur="500"/>
                                        <p:tgtEl>
                                          <p:spTgt spid="2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up)">
                                      <p:cBhvr>
                                        <p:cTn id="19" dur="500"/>
                                        <p:tgtEl>
                                          <p:spTgt spid="2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wipe(up)">
                                      <p:cBhvr>
                                        <p:cTn id="23" dur="500"/>
                                        <p:tgtEl>
                                          <p:spTgt spid="29"/>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down)">
                                      <p:cBhvr>
                                        <p:cTn id="35" dur="500"/>
                                        <p:tgtEl>
                                          <p:spTgt spid="31"/>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down)">
                                      <p:cBhvr>
                                        <p:cTn id="3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5" grpId="0" animBg="1"/>
      <p:bldP spid="21" grpId="0" animBg="1"/>
      <p:bldP spid="27" grpId="0" animBg="1"/>
      <p:bldP spid="28" grpId="0"/>
      <p:bldP spid="29" grpId="0" animBg="1"/>
      <p:bldP spid="31" grpId="0" animBg="1"/>
      <p:bldP spid="33" grpId="0"/>
      <p:bldP spid="2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35BE31-98B9-4187-77D1-D22C4A590A71}"/>
              </a:ext>
            </a:extLst>
          </p:cNvPr>
          <p:cNvSpPr>
            <a:spLocks noGrp="1"/>
          </p:cNvSpPr>
          <p:nvPr>
            <p:ph type="title"/>
          </p:nvPr>
        </p:nvSpPr>
        <p:spPr/>
        <p:txBody>
          <a:bodyPr/>
          <a:lstStyle/>
          <a:p>
            <a:r>
              <a:rPr lang="en-IN" sz="2400" dirty="0" err="1">
                <a:solidFill>
                  <a:srgbClr val="23004C"/>
                </a:solidFill>
                <a:latin typeface="Verdana" panose="020B0604030504040204" pitchFamily="34" charset="0"/>
                <a:ea typeface="Verdana" panose="020B0604030504040204" pitchFamily="34" charset="0"/>
                <a:cs typeface="Times New Roman" panose="02020603050405020304" pitchFamily="18" charset="0"/>
              </a:rPr>
              <a:t>Steatotic</a:t>
            </a:r>
            <a:r>
              <a:rPr lang="en-IN" sz="2400" dirty="0">
                <a:solidFill>
                  <a:srgbClr val="23004C"/>
                </a:solidFill>
                <a:latin typeface="Verdana" panose="020B0604030504040204" pitchFamily="34" charset="0"/>
                <a:ea typeface="Verdana" panose="020B0604030504040204" pitchFamily="34" charset="0"/>
                <a:cs typeface="Times New Roman" panose="02020603050405020304" pitchFamily="18" charset="0"/>
              </a:rPr>
              <a:t> liver disease (SLD)</a:t>
            </a:r>
            <a:br>
              <a:rPr lang="en-IN" sz="2400" dirty="0">
                <a:solidFill>
                  <a:srgbClr val="23004C"/>
                </a:solidFill>
                <a:latin typeface="Verdana" panose="020B0604030504040204" pitchFamily="34" charset="0"/>
                <a:ea typeface="Verdana" panose="020B0604030504040204" pitchFamily="34" charset="0"/>
                <a:cs typeface="Times New Roman" panose="02020603050405020304" pitchFamily="18" charset="0"/>
              </a:rPr>
            </a:br>
            <a:endParaRPr lang="en-IN" dirty="0"/>
          </a:p>
        </p:txBody>
      </p:sp>
      <p:sp>
        <p:nvSpPr>
          <p:cNvPr id="3" name="Rectangle: Rounded Corners 2">
            <a:extLst>
              <a:ext uri="{FF2B5EF4-FFF2-40B4-BE49-F238E27FC236}">
                <a16:creationId xmlns:a16="http://schemas.microsoft.com/office/drawing/2014/main" id="{BBDDE63C-1E68-6DA9-E7DE-4BF4431ED46E}"/>
              </a:ext>
            </a:extLst>
          </p:cNvPr>
          <p:cNvSpPr/>
          <p:nvPr/>
        </p:nvSpPr>
        <p:spPr>
          <a:xfrm>
            <a:off x="339408" y="2607286"/>
            <a:ext cx="8486775" cy="1107728"/>
          </a:xfrm>
          <a:prstGeom prst="roundRect">
            <a:avLst>
              <a:gd name="adj" fmla="val 11852"/>
            </a:avLst>
          </a:prstGeom>
          <a:solidFill>
            <a:srgbClr val="7A00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ct val="80000"/>
              </a:lnSpc>
              <a:spcAft>
                <a:spcPts val="300"/>
              </a:spcAft>
            </a:pPr>
            <a:r>
              <a:rPr lang="pl-PL" sz="1000" b="1" i="1" dirty="0">
                <a:solidFill>
                  <a:schemeClr val="bg1"/>
                </a:solidFill>
                <a:latin typeface="Georgia" panose="02040502050405020303" pitchFamily="18" charset="0"/>
                <a:ea typeface="Verdana" panose="020B0604030504040204" pitchFamily="34" charset="0"/>
              </a:rPr>
              <a:t>At least 1 among 5 cardiometabolic criteria</a:t>
            </a:r>
          </a:p>
          <a:p>
            <a:pPr marL="171450" indent="-171450">
              <a:spcAft>
                <a:spcPts val="300"/>
              </a:spcAft>
              <a:buFont typeface="Arial" panose="020B0604020202020204" pitchFamily="34" charset="0"/>
              <a:buChar char="•"/>
            </a:pPr>
            <a:r>
              <a:rPr lang="pl-PL" sz="800" dirty="0">
                <a:solidFill>
                  <a:schemeClr val="bg1"/>
                </a:solidFill>
                <a:latin typeface="Verdana" panose="020B0604030504040204" pitchFamily="34" charset="0"/>
                <a:ea typeface="Verdana" panose="020B0604030504040204" pitchFamily="34" charset="0"/>
                <a:cs typeface="Verdana" panose="020B0604030504040204" pitchFamily="34" charset="0"/>
              </a:rPr>
              <a:t>BMI </a:t>
            </a:r>
            <a:r>
              <a:rPr lang="pl-PL" sz="800" u="sng" dirty="0">
                <a:solidFill>
                  <a:schemeClr val="bg1"/>
                </a:solidFill>
                <a:latin typeface="Verdana" panose="020B0604030504040204" pitchFamily="34" charset="0"/>
                <a:ea typeface="Verdana" panose="020B0604030504040204" pitchFamily="34" charset="0"/>
                <a:cs typeface="Verdana" panose="020B0604030504040204" pitchFamily="34" charset="0"/>
              </a:rPr>
              <a:t>&gt;</a:t>
            </a:r>
            <a:r>
              <a:rPr lang="pl-PL" sz="800" dirty="0">
                <a:solidFill>
                  <a:schemeClr val="bg1"/>
                </a:solidFill>
                <a:latin typeface="Verdana" panose="020B0604030504040204" pitchFamily="34" charset="0"/>
                <a:ea typeface="Verdana" panose="020B0604030504040204" pitchFamily="34" charset="0"/>
                <a:cs typeface="Verdana" panose="020B0604030504040204" pitchFamily="34" charset="0"/>
              </a:rPr>
              <a:t> 25 kg/m</a:t>
            </a:r>
            <a:r>
              <a:rPr lang="pl-PL" sz="800" baseline="30000" dirty="0">
                <a:solidFill>
                  <a:schemeClr val="bg1"/>
                </a:solidFill>
                <a:latin typeface="Verdana" panose="020B0604030504040204" pitchFamily="34" charset="0"/>
                <a:ea typeface="Verdana" panose="020B0604030504040204" pitchFamily="34" charset="0"/>
                <a:cs typeface="Verdana" panose="020B0604030504040204" pitchFamily="34" charset="0"/>
              </a:rPr>
              <a:t>2</a:t>
            </a:r>
            <a:r>
              <a:rPr lang="pl-PL" sz="800" dirty="0">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pl-PL" sz="800" b="1" dirty="0">
                <a:solidFill>
                  <a:schemeClr val="bg1"/>
                </a:solidFill>
                <a:latin typeface="Verdana" panose="020B0604030504040204" pitchFamily="34" charset="0"/>
                <a:ea typeface="Verdana" panose="020B0604030504040204" pitchFamily="34" charset="0"/>
                <a:cs typeface="Verdana" panose="020B0604030504040204" pitchFamily="34" charset="0"/>
              </a:rPr>
              <a:t>OR </a:t>
            </a:r>
            <a:r>
              <a:rPr lang="pl-PL" sz="800" dirty="0">
                <a:solidFill>
                  <a:schemeClr val="bg1"/>
                </a:solidFill>
                <a:latin typeface="Verdana" panose="020B0604030504040204" pitchFamily="34" charset="0"/>
                <a:ea typeface="Verdana" panose="020B0604030504040204" pitchFamily="34" charset="0"/>
                <a:cs typeface="Verdana" panose="020B0604030504040204" pitchFamily="34" charset="0"/>
              </a:rPr>
              <a:t>waist</a:t>
            </a:r>
            <a:r>
              <a:rPr lang="pl-PL" sz="800" b="1" dirty="0">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pl-PL" sz="800" dirty="0">
                <a:solidFill>
                  <a:schemeClr val="bg1"/>
                </a:solidFill>
                <a:latin typeface="Verdana" panose="020B0604030504040204" pitchFamily="34" charset="0"/>
                <a:ea typeface="Verdana" panose="020B0604030504040204" pitchFamily="34" charset="0"/>
                <a:cs typeface="Verdana" panose="020B0604030504040204" pitchFamily="34" charset="0"/>
              </a:rPr>
              <a:t>circumference &gt; 94 cm/80 cm in males/females</a:t>
            </a:r>
          </a:p>
          <a:p>
            <a:pPr marL="171450" indent="-171450">
              <a:spcAft>
                <a:spcPts val="300"/>
              </a:spcAft>
              <a:buFont typeface="Arial" panose="020B0604020202020204" pitchFamily="34" charset="0"/>
              <a:buChar char="•"/>
            </a:pPr>
            <a:r>
              <a:rPr lang="pl-PL" sz="800" dirty="0">
                <a:solidFill>
                  <a:schemeClr val="bg1"/>
                </a:solidFill>
                <a:latin typeface="Verdana" panose="020B0604030504040204" pitchFamily="34" charset="0"/>
                <a:ea typeface="Verdana" panose="020B0604030504040204" pitchFamily="34" charset="0"/>
                <a:cs typeface="Verdana" panose="020B0604030504040204" pitchFamily="34" charset="0"/>
              </a:rPr>
              <a:t>Fasting glucose level </a:t>
            </a:r>
            <a:r>
              <a:rPr lang="pl-PL" sz="800" u="sng" dirty="0">
                <a:solidFill>
                  <a:schemeClr val="bg1"/>
                </a:solidFill>
                <a:latin typeface="Verdana" panose="020B0604030504040204" pitchFamily="34" charset="0"/>
                <a:ea typeface="Verdana" panose="020B0604030504040204" pitchFamily="34" charset="0"/>
                <a:cs typeface="Verdana" panose="020B0604030504040204" pitchFamily="34" charset="0"/>
              </a:rPr>
              <a:t>&gt;</a:t>
            </a:r>
            <a:r>
              <a:rPr lang="pl-PL" sz="800" dirty="0">
                <a:solidFill>
                  <a:schemeClr val="bg1"/>
                </a:solidFill>
                <a:latin typeface="Verdana" panose="020B0604030504040204" pitchFamily="34" charset="0"/>
                <a:ea typeface="Verdana" panose="020B0604030504040204" pitchFamily="34" charset="0"/>
                <a:cs typeface="Verdana" panose="020B0604030504040204" pitchFamily="34" charset="0"/>
              </a:rPr>
              <a:t> 100 mg/d</a:t>
            </a:r>
            <a:r>
              <a:rPr lang="en-IN" sz="800" dirty="0">
                <a:solidFill>
                  <a:schemeClr val="bg1"/>
                </a:solidFill>
                <a:latin typeface="Verdana" panose="020B0604030504040204" pitchFamily="34" charset="0"/>
                <a:ea typeface="Verdana" panose="020B0604030504040204" pitchFamily="34" charset="0"/>
                <a:cs typeface="Verdana" panose="020B0604030504040204" pitchFamily="34" charset="0"/>
              </a:rPr>
              <a:t>L</a:t>
            </a:r>
            <a:r>
              <a:rPr lang="pl-PL" sz="800" dirty="0">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pl-PL" sz="800" u="sng" dirty="0">
                <a:solidFill>
                  <a:schemeClr val="bg1"/>
                </a:solidFill>
                <a:latin typeface="Verdana" panose="020B0604030504040204" pitchFamily="34" charset="0"/>
                <a:ea typeface="Verdana" panose="020B0604030504040204" pitchFamily="34" charset="0"/>
                <a:cs typeface="Verdana" panose="020B0604030504040204" pitchFamily="34" charset="0"/>
              </a:rPr>
              <a:t>&gt;</a:t>
            </a:r>
            <a:r>
              <a:rPr lang="pl-PL" sz="800" dirty="0">
                <a:solidFill>
                  <a:schemeClr val="bg1"/>
                </a:solidFill>
                <a:latin typeface="Verdana" panose="020B0604030504040204" pitchFamily="34" charset="0"/>
                <a:ea typeface="Verdana" panose="020B0604030504040204" pitchFamily="34" charset="0"/>
                <a:cs typeface="Verdana" panose="020B0604030504040204" pitchFamily="34" charset="0"/>
              </a:rPr>
              <a:t> 5.6 mmol/l) </a:t>
            </a:r>
            <a:r>
              <a:rPr lang="pl-PL" sz="800" b="1" dirty="0">
                <a:solidFill>
                  <a:schemeClr val="bg1"/>
                </a:solidFill>
                <a:latin typeface="Verdana" panose="020B0604030504040204" pitchFamily="34" charset="0"/>
                <a:ea typeface="Verdana" panose="020B0604030504040204" pitchFamily="34" charset="0"/>
                <a:cs typeface="Verdana" panose="020B0604030504040204" pitchFamily="34" charset="0"/>
              </a:rPr>
              <a:t>OR  </a:t>
            </a:r>
            <a:r>
              <a:rPr lang="pl-PL" sz="800" b="1" u="sng" dirty="0">
                <a:solidFill>
                  <a:schemeClr val="bg1"/>
                </a:solidFill>
                <a:latin typeface="Verdana" panose="020B0604030504040204" pitchFamily="34" charset="0"/>
                <a:ea typeface="Verdana" panose="020B0604030504040204" pitchFamily="34" charset="0"/>
                <a:cs typeface="Verdana" panose="020B0604030504040204" pitchFamily="34" charset="0"/>
              </a:rPr>
              <a:t>&gt;</a:t>
            </a:r>
            <a:r>
              <a:rPr lang="pl-PL" sz="800" b="1" dirty="0">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pl-PL" sz="800" dirty="0">
                <a:solidFill>
                  <a:schemeClr val="bg1"/>
                </a:solidFill>
                <a:latin typeface="Verdana" panose="020B0604030504040204" pitchFamily="34" charset="0"/>
                <a:ea typeface="Verdana" panose="020B0604030504040204" pitchFamily="34" charset="0"/>
                <a:cs typeface="Verdana" panose="020B0604030504040204" pitchFamily="34" charset="0"/>
              </a:rPr>
              <a:t>140 mg/d</a:t>
            </a:r>
            <a:r>
              <a:rPr lang="en-IN" sz="800" dirty="0">
                <a:solidFill>
                  <a:schemeClr val="bg1"/>
                </a:solidFill>
                <a:latin typeface="Verdana" panose="020B0604030504040204" pitchFamily="34" charset="0"/>
                <a:ea typeface="Verdana" panose="020B0604030504040204" pitchFamily="34" charset="0"/>
                <a:cs typeface="Verdana" panose="020B0604030504040204" pitchFamily="34" charset="0"/>
              </a:rPr>
              <a:t>L </a:t>
            </a:r>
            <a:r>
              <a:rPr lang="pl-PL" sz="800" dirty="0">
                <a:solidFill>
                  <a:schemeClr val="bg1"/>
                </a:solidFill>
                <a:latin typeface="Verdana" panose="020B0604030504040204" pitchFamily="34" charset="0"/>
                <a:ea typeface="Verdana" panose="020B0604030504040204" pitchFamily="34" charset="0"/>
                <a:cs typeface="Verdana" panose="020B0604030504040204" pitchFamily="34" charset="0"/>
              </a:rPr>
              <a:t>(</a:t>
            </a:r>
            <a:r>
              <a:rPr lang="pl-PL" sz="800" u="sng" dirty="0">
                <a:solidFill>
                  <a:schemeClr val="bg1"/>
                </a:solidFill>
                <a:latin typeface="Verdana" panose="020B0604030504040204" pitchFamily="34" charset="0"/>
                <a:ea typeface="Verdana" panose="020B0604030504040204" pitchFamily="34" charset="0"/>
                <a:cs typeface="Verdana" panose="020B0604030504040204" pitchFamily="34" charset="0"/>
              </a:rPr>
              <a:t>&gt;</a:t>
            </a:r>
            <a:r>
              <a:rPr lang="pl-PL" sz="800" dirty="0">
                <a:solidFill>
                  <a:schemeClr val="bg1"/>
                </a:solidFill>
                <a:latin typeface="Verdana" panose="020B0604030504040204" pitchFamily="34" charset="0"/>
                <a:ea typeface="Verdana" panose="020B0604030504040204" pitchFamily="34" charset="0"/>
                <a:cs typeface="Verdana" panose="020B0604030504040204" pitchFamily="34" charset="0"/>
              </a:rPr>
              <a:t>7,8mmol/l) at 2 hr in OGTT  </a:t>
            </a:r>
          </a:p>
          <a:p>
            <a:pPr marL="171450" indent="-171450">
              <a:spcAft>
                <a:spcPts val="300"/>
              </a:spcAft>
              <a:buFont typeface="Arial" panose="020B0604020202020204" pitchFamily="34" charset="0"/>
              <a:buChar char="•"/>
            </a:pPr>
            <a:r>
              <a:rPr lang="pl-PL" sz="800" dirty="0">
                <a:solidFill>
                  <a:schemeClr val="bg1"/>
                </a:solidFill>
                <a:latin typeface="Verdana" panose="020B0604030504040204" pitchFamily="34" charset="0"/>
                <a:ea typeface="Verdana" panose="020B0604030504040204" pitchFamily="34" charset="0"/>
                <a:cs typeface="Verdana" panose="020B0604030504040204" pitchFamily="34" charset="0"/>
              </a:rPr>
              <a:t>Blood pressure  </a:t>
            </a:r>
            <a:r>
              <a:rPr lang="pl-PL" sz="800" u="sng" dirty="0">
                <a:solidFill>
                  <a:schemeClr val="bg1"/>
                </a:solidFill>
                <a:latin typeface="Verdana" panose="020B0604030504040204" pitchFamily="34" charset="0"/>
                <a:ea typeface="Verdana" panose="020B0604030504040204" pitchFamily="34" charset="0"/>
                <a:cs typeface="Verdana" panose="020B0604030504040204" pitchFamily="34" charset="0"/>
              </a:rPr>
              <a:t>&gt;</a:t>
            </a:r>
            <a:r>
              <a:rPr lang="pl-PL" sz="800" dirty="0">
                <a:solidFill>
                  <a:schemeClr val="bg1"/>
                </a:solidFill>
                <a:latin typeface="Verdana" panose="020B0604030504040204" pitchFamily="34" charset="0"/>
                <a:ea typeface="Verdana" panose="020B0604030504040204" pitchFamily="34" charset="0"/>
                <a:cs typeface="Verdana" panose="020B0604030504040204" pitchFamily="34" charset="0"/>
              </a:rPr>
              <a:t> 130/85 mmHg </a:t>
            </a:r>
            <a:r>
              <a:rPr lang="pl-PL" sz="800" b="1" dirty="0">
                <a:solidFill>
                  <a:schemeClr val="bg1"/>
                </a:solidFill>
                <a:latin typeface="Verdana" panose="020B0604030504040204" pitchFamily="34" charset="0"/>
                <a:ea typeface="Verdana" panose="020B0604030504040204" pitchFamily="34" charset="0"/>
                <a:cs typeface="Verdana" panose="020B0604030504040204" pitchFamily="34" charset="0"/>
              </a:rPr>
              <a:t>OR </a:t>
            </a:r>
            <a:r>
              <a:rPr lang="pl-PL" sz="800" i="1" dirty="0">
                <a:solidFill>
                  <a:schemeClr val="bg1"/>
                </a:solidFill>
                <a:latin typeface="Verdana" panose="020B0604030504040204" pitchFamily="34" charset="0"/>
                <a:ea typeface="Verdana" panose="020B0604030504040204" pitchFamily="34" charset="0"/>
                <a:cs typeface="Verdana" panose="020B0604030504040204" pitchFamily="34" charset="0"/>
              </a:rPr>
              <a:t>treatment </a:t>
            </a:r>
          </a:p>
          <a:p>
            <a:pPr marL="171450" indent="-171450">
              <a:spcAft>
                <a:spcPts val="300"/>
              </a:spcAft>
              <a:buFont typeface="Arial" panose="020B0604020202020204" pitchFamily="34" charset="0"/>
              <a:buChar char="•"/>
            </a:pPr>
            <a:r>
              <a:rPr lang="pl-PL" sz="800" dirty="0">
                <a:solidFill>
                  <a:schemeClr val="bg1"/>
                </a:solidFill>
                <a:latin typeface="Verdana" panose="020B0604030504040204" pitchFamily="34" charset="0"/>
                <a:ea typeface="Verdana" panose="020B0604030504040204" pitchFamily="34" charset="0"/>
                <a:cs typeface="Verdana" panose="020B0604030504040204" pitchFamily="34" charset="0"/>
              </a:rPr>
              <a:t>TG level  </a:t>
            </a:r>
            <a:r>
              <a:rPr lang="pl-PL" sz="800" u="sng" dirty="0">
                <a:solidFill>
                  <a:schemeClr val="bg1"/>
                </a:solidFill>
                <a:latin typeface="Verdana" panose="020B0604030504040204" pitchFamily="34" charset="0"/>
                <a:ea typeface="Verdana" panose="020B0604030504040204" pitchFamily="34" charset="0"/>
                <a:cs typeface="Verdana" panose="020B0604030504040204" pitchFamily="34" charset="0"/>
              </a:rPr>
              <a:t>&gt;</a:t>
            </a:r>
            <a:r>
              <a:rPr lang="pl-PL" sz="800" dirty="0">
                <a:solidFill>
                  <a:schemeClr val="bg1"/>
                </a:solidFill>
                <a:latin typeface="Verdana" panose="020B0604030504040204" pitchFamily="34" charset="0"/>
                <a:ea typeface="Verdana" panose="020B0604030504040204" pitchFamily="34" charset="0"/>
                <a:cs typeface="Verdana" panose="020B0604030504040204" pitchFamily="34" charset="0"/>
              </a:rPr>
              <a:t> 150 mg/d</a:t>
            </a:r>
            <a:r>
              <a:rPr lang="en-IN" sz="800" dirty="0">
                <a:solidFill>
                  <a:schemeClr val="bg1"/>
                </a:solidFill>
                <a:latin typeface="Verdana" panose="020B0604030504040204" pitchFamily="34" charset="0"/>
                <a:ea typeface="Verdana" panose="020B0604030504040204" pitchFamily="34" charset="0"/>
                <a:cs typeface="Verdana" panose="020B0604030504040204" pitchFamily="34" charset="0"/>
              </a:rPr>
              <a:t>L</a:t>
            </a:r>
            <a:r>
              <a:rPr lang="pl-PL" sz="800" dirty="0">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pl-PL" sz="800" b="1" dirty="0">
                <a:solidFill>
                  <a:schemeClr val="bg1"/>
                </a:solidFill>
                <a:latin typeface="Verdana" panose="020B0604030504040204" pitchFamily="34" charset="0"/>
                <a:ea typeface="Verdana" panose="020B0604030504040204" pitchFamily="34" charset="0"/>
                <a:cs typeface="Verdana" panose="020B0604030504040204" pitchFamily="34" charset="0"/>
              </a:rPr>
              <a:t>OR</a:t>
            </a:r>
            <a:r>
              <a:rPr lang="pl-PL" sz="800" dirty="0">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pl-PL" sz="800" i="1" dirty="0">
                <a:solidFill>
                  <a:schemeClr val="bg1"/>
                </a:solidFill>
                <a:latin typeface="Verdana" panose="020B0604030504040204" pitchFamily="34" charset="0"/>
                <a:ea typeface="Verdana" panose="020B0604030504040204" pitchFamily="34" charset="0"/>
                <a:cs typeface="Verdana" panose="020B0604030504040204" pitchFamily="34" charset="0"/>
              </a:rPr>
              <a:t>treatment </a:t>
            </a:r>
          </a:p>
          <a:p>
            <a:pPr marL="171450" indent="-171450">
              <a:spcAft>
                <a:spcPts val="300"/>
              </a:spcAft>
              <a:buFont typeface="Arial" panose="020B0604020202020204" pitchFamily="34" charset="0"/>
              <a:buChar char="•"/>
            </a:pPr>
            <a:r>
              <a:rPr lang="pl-PL" sz="800" dirty="0">
                <a:solidFill>
                  <a:schemeClr val="bg1"/>
                </a:solidFill>
                <a:latin typeface="Verdana" panose="020B0604030504040204" pitchFamily="34" charset="0"/>
                <a:ea typeface="Verdana" panose="020B0604030504040204" pitchFamily="34" charset="0"/>
                <a:cs typeface="Verdana" panose="020B0604030504040204" pitchFamily="34" charset="0"/>
              </a:rPr>
              <a:t>HDL-cholesterol level </a:t>
            </a:r>
            <a:r>
              <a:rPr lang="pl-PL" sz="800" u="sng" dirty="0">
                <a:solidFill>
                  <a:schemeClr val="bg1"/>
                </a:solidFill>
                <a:latin typeface="Verdana" panose="020B0604030504040204" pitchFamily="34" charset="0"/>
                <a:ea typeface="Verdana" panose="020B0604030504040204" pitchFamily="34" charset="0"/>
                <a:cs typeface="Verdana" panose="020B0604030504040204" pitchFamily="34" charset="0"/>
              </a:rPr>
              <a:t>&lt;</a:t>
            </a:r>
            <a:r>
              <a:rPr lang="pl-PL" sz="800" dirty="0">
                <a:solidFill>
                  <a:schemeClr val="bg1"/>
                </a:solidFill>
                <a:latin typeface="Verdana" panose="020B0604030504040204" pitchFamily="34" charset="0"/>
                <a:ea typeface="Verdana" panose="020B0604030504040204" pitchFamily="34" charset="0"/>
                <a:cs typeface="Verdana" panose="020B0604030504040204" pitchFamily="34" charset="0"/>
              </a:rPr>
              <a:t> 40/50 mg/d</a:t>
            </a:r>
            <a:r>
              <a:rPr lang="en-IN" sz="800" dirty="0">
                <a:solidFill>
                  <a:schemeClr val="bg1"/>
                </a:solidFill>
                <a:latin typeface="Verdana" panose="020B0604030504040204" pitchFamily="34" charset="0"/>
                <a:ea typeface="Verdana" panose="020B0604030504040204" pitchFamily="34" charset="0"/>
                <a:cs typeface="Verdana" panose="020B0604030504040204" pitchFamily="34" charset="0"/>
              </a:rPr>
              <a:t>L</a:t>
            </a:r>
            <a:r>
              <a:rPr lang="pl-PL" sz="800" dirty="0">
                <a:solidFill>
                  <a:schemeClr val="bg1"/>
                </a:solidFill>
                <a:latin typeface="Verdana" panose="020B0604030504040204" pitchFamily="34" charset="0"/>
                <a:ea typeface="Verdana" panose="020B0604030504040204" pitchFamily="34" charset="0"/>
                <a:cs typeface="Verdana" panose="020B0604030504040204" pitchFamily="34" charset="0"/>
              </a:rPr>
              <a:t> in males/females  </a:t>
            </a:r>
            <a:r>
              <a:rPr lang="pl-PL" sz="800" b="1" dirty="0">
                <a:solidFill>
                  <a:schemeClr val="bg1"/>
                </a:solidFill>
                <a:latin typeface="Verdana" panose="020B0604030504040204" pitchFamily="34" charset="0"/>
                <a:ea typeface="Verdana" panose="020B0604030504040204" pitchFamily="34" charset="0"/>
                <a:cs typeface="Verdana" panose="020B0604030504040204" pitchFamily="34" charset="0"/>
              </a:rPr>
              <a:t>OR </a:t>
            </a:r>
            <a:r>
              <a:rPr lang="pl-PL" sz="800" i="1" dirty="0">
                <a:solidFill>
                  <a:schemeClr val="bg1"/>
                </a:solidFill>
                <a:latin typeface="Verdana" panose="020B0604030504040204" pitchFamily="34" charset="0"/>
                <a:ea typeface="Verdana" panose="020B0604030504040204" pitchFamily="34" charset="0"/>
                <a:cs typeface="Verdana" panose="020B0604030504040204" pitchFamily="34" charset="0"/>
              </a:rPr>
              <a:t>treatment</a:t>
            </a:r>
          </a:p>
        </p:txBody>
      </p:sp>
      <p:grpSp>
        <p:nvGrpSpPr>
          <p:cNvPr id="19" name="Group 18">
            <a:extLst>
              <a:ext uri="{FF2B5EF4-FFF2-40B4-BE49-F238E27FC236}">
                <a16:creationId xmlns:a16="http://schemas.microsoft.com/office/drawing/2014/main" id="{006DEBEB-2589-F0E4-14C4-C7256721022F}"/>
              </a:ext>
            </a:extLst>
          </p:cNvPr>
          <p:cNvGrpSpPr/>
          <p:nvPr/>
        </p:nvGrpSpPr>
        <p:grpSpPr>
          <a:xfrm>
            <a:off x="2543456" y="2215094"/>
            <a:ext cx="1963493" cy="284026"/>
            <a:chOff x="2446936" y="2276054"/>
            <a:chExt cx="1963493" cy="284026"/>
          </a:xfrm>
        </p:grpSpPr>
        <p:sp>
          <p:nvSpPr>
            <p:cNvPr id="22" name="pole tekstowe 5">
              <a:extLst>
                <a:ext uri="{FF2B5EF4-FFF2-40B4-BE49-F238E27FC236}">
                  <a16:creationId xmlns:a16="http://schemas.microsoft.com/office/drawing/2014/main" id="{099D8171-8CA0-DA81-60F1-5933B6C511FD}"/>
                </a:ext>
              </a:extLst>
            </p:cNvPr>
            <p:cNvSpPr txBox="1"/>
            <p:nvPr/>
          </p:nvSpPr>
          <p:spPr>
            <a:xfrm>
              <a:off x="2446936" y="2279568"/>
              <a:ext cx="947375" cy="276999"/>
            </a:xfrm>
            <a:prstGeom prst="rect">
              <a:avLst/>
            </a:prstGeom>
            <a:noFill/>
          </p:spPr>
          <p:txBody>
            <a:bodyPr wrap="none" lIns="0" tIns="0" rIns="0" bIns="0" rtlCol="0">
              <a:spAutoFit/>
            </a:bodyPr>
            <a:lstStyle/>
            <a:p>
              <a:r>
                <a:rPr lang="pl-PL" sz="900" b="1" dirty="0">
                  <a:latin typeface="Verdana" panose="020B0604030504040204" pitchFamily="34" charset="0"/>
                  <a:ea typeface="Verdana" panose="020B0604030504040204" pitchFamily="34" charset="0"/>
                </a:rPr>
                <a:t>140-350 g/(F)</a:t>
              </a:r>
            </a:p>
            <a:p>
              <a:r>
                <a:rPr lang="pl-PL" sz="900" b="1" dirty="0">
                  <a:latin typeface="Verdana" panose="020B0604030504040204" pitchFamily="34" charset="0"/>
                  <a:ea typeface="Verdana" panose="020B0604030504040204" pitchFamily="34" charset="0"/>
                </a:rPr>
                <a:t>210-420 g (M)</a:t>
              </a:r>
            </a:p>
          </p:txBody>
        </p:sp>
        <p:sp>
          <p:nvSpPr>
            <p:cNvPr id="23" name="pole tekstowe 7">
              <a:extLst>
                <a:ext uri="{FF2B5EF4-FFF2-40B4-BE49-F238E27FC236}">
                  <a16:creationId xmlns:a16="http://schemas.microsoft.com/office/drawing/2014/main" id="{7EBDF8D0-F2C9-DF2A-7360-BE57DF1FE025}"/>
                </a:ext>
              </a:extLst>
            </p:cNvPr>
            <p:cNvSpPr txBox="1"/>
            <p:nvPr/>
          </p:nvSpPr>
          <p:spPr>
            <a:xfrm>
              <a:off x="3544807" y="2348818"/>
              <a:ext cx="865622" cy="138499"/>
            </a:xfrm>
            <a:prstGeom prst="rect">
              <a:avLst/>
            </a:prstGeom>
            <a:noFill/>
          </p:spPr>
          <p:txBody>
            <a:bodyPr wrap="none" lIns="0" tIns="0" rIns="0" bIns="0" rtlCol="0">
              <a:spAutoFit/>
            </a:bodyPr>
            <a:lstStyle/>
            <a:p>
              <a:r>
                <a:rPr lang="pl-PL" sz="900" b="1" dirty="0" err="1">
                  <a:latin typeface="Verdana" panose="020B0604030504040204" pitchFamily="34" charset="0"/>
                  <a:ea typeface="Verdana" panose="020B0604030504040204" pitchFamily="34" charset="0"/>
                </a:rPr>
                <a:t>EtOH</a:t>
              </a:r>
              <a:r>
                <a:rPr lang="pl-PL" sz="900" b="1" dirty="0">
                  <a:latin typeface="Verdana" panose="020B0604030504040204" pitchFamily="34" charset="0"/>
                  <a:ea typeface="Verdana" panose="020B0604030504040204" pitchFamily="34" charset="0"/>
                </a:rPr>
                <a:t>/</a:t>
              </a:r>
              <a:r>
                <a:rPr lang="pl-PL" sz="900" b="1" dirty="0" err="1">
                  <a:latin typeface="Verdana" panose="020B0604030504040204" pitchFamily="34" charset="0"/>
                  <a:ea typeface="Verdana" panose="020B0604030504040204" pitchFamily="34" charset="0"/>
                </a:rPr>
                <a:t>weekly</a:t>
              </a:r>
              <a:endParaRPr lang="pl-PL" sz="900" b="1" dirty="0">
                <a:latin typeface="Verdana" panose="020B0604030504040204" pitchFamily="34" charset="0"/>
                <a:ea typeface="Verdana" panose="020B0604030504040204" pitchFamily="34" charset="0"/>
              </a:endParaRPr>
            </a:p>
          </p:txBody>
        </p:sp>
        <p:sp>
          <p:nvSpPr>
            <p:cNvPr id="24" name="Nawias klamrowy zamykający 8">
              <a:extLst>
                <a:ext uri="{FF2B5EF4-FFF2-40B4-BE49-F238E27FC236}">
                  <a16:creationId xmlns:a16="http://schemas.microsoft.com/office/drawing/2014/main" id="{991A263B-426F-A94E-1150-2D89261AA2AB}"/>
                </a:ext>
              </a:extLst>
            </p:cNvPr>
            <p:cNvSpPr/>
            <p:nvPr/>
          </p:nvSpPr>
          <p:spPr>
            <a:xfrm>
              <a:off x="3464230" y="2276054"/>
              <a:ext cx="45719" cy="284026"/>
            </a:xfrm>
            <a:prstGeom prst="rightBrace">
              <a:avLst/>
            </a:prstGeom>
            <a:ln w="9525">
              <a:solidFill>
                <a:srgbClr val="23004C"/>
              </a:solidFill>
            </a:ln>
          </p:spPr>
          <p:style>
            <a:lnRef idx="2">
              <a:schemeClr val="dk1"/>
            </a:lnRef>
            <a:fillRef idx="0">
              <a:schemeClr val="dk1"/>
            </a:fillRef>
            <a:effectRef idx="1">
              <a:schemeClr val="dk1"/>
            </a:effectRef>
            <a:fontRef idx="minor">
              <a:schemeClr val="tx1"/>
            </a:fontRef>
          </p:style>
          <p:txBody>
            <a:bodyPr rtlCol="0" anchor="ctr"/>
            <a:lstStyle/>
            <a:p>
              <a:pPr algn="ctr"/>
              <a:endParaRPr lang="pl-PL" sz="900">
                <a:latin typeface="Verdana" panose="020B0604030504040204" pitchFamily="34" charset="0"/>
                <a:ea typeface="Verdana" panose="020B0604030504040204" pitchFamily="34" charset="0"/>
              </a:endParaRPr>
            </a:p>
          </p:txBody>
        </p:sp>
      </p:grpSp>
      <p:sp>
        <p:nvSpPr>
          <p:cNvPr id="27" name="pole tekstowe 11">
            <a:extLst>
              <a:ext uri="{FF2B5EF4-FFF2-40B4-BE49-F238E27FC236}">
                <a16:creationId xmlns:a16="http://schemas.microsoft.com/office/drawing/2014/main" id="{C0A8ABB8-1B47-DFC2-E939-B5696D4EBB94}"/>
              </a:ext>
            </a:extLst>
          </p:cNvPr>
          <p:cNvSpPr txBox="1"/>
          <p:nvPr/>
        </p:nvSpPr>
        <p:spPr>
          <a:xfrm>
            <a:off x="735070" y="2177615"/>
            <a:ext cx="779059" cy="276999"/>
          </a:xfrm>
          <a:prstGeom prst="rect">
            <a:avLst/>
          </a:prstGeom>
          <a:noFill/>
        </p:spPr>
        <p:txBody>
          <a:bodyPr wrap="none" lIns="0" tIns="0" rIns="0" bIns="0" rtlCol="0">
            <a:spAutoFit/>
          </a:bodyPr>
          <a:lstStyle/>
          <a:p>
            <a:r>
              <a:rPr lang="pl-PL" sz="900" b="1" dirty="0">
                <a:latin typeface="Verdana" panose="020B0604030504040204" pitchFamily="34" charset="0"/>
                <a:ea typeface="Verdana" panose="020B0604030504040204" pitchFamily="34" charset="0"/>
              </a:rPr>
              <a:t>&gt; 350 g (F)</a:t>
            </a:r>
          </a:p>
          <a:p>
            <a:r>
              <a:rPr lang="pl-PL" sz="900" b="1" dirty="0">
                <a:latin typeface="Verdana" panose="020B0604030504040204" pitchFamily="34" charset="0"/>
                <a:ea typeface="Verdana" panose="020B0604030504040204" pitchFamily="34" charset="0"/>
              </a:rPr>
              <a:t>&gt; 420 g (M)</a:t>
            </a:r>
          </a:p>
        </p:txBody>
      </p:sp>
      <p:sp>
        <p:nvSpPr>
          <p:cNvPr id="29" name="pole tekstowe 14">
            <a:extLst>
              <a:ext uri="{FF2B5EF4-FFF2-40B4-BE49-F238E27FC236}">
                <a16:creationId xmlns:a16="http://schemas.microsoft.com/office/drawing/2014/main" id="{40BAAFC7-3B16-FAF1-25DE-2F801698CC48}"/>
              </a:ext>
            </a:extLst>
          </p:cNvPr>
          <p:cNvSpPr txBox="1"/>
          <p:nvPr/>
        </p:nvSpPr>
        <p:spPr>
          <a:xfrm>
            <a:off x="339408" y="3747984"/>
            <a:ext cx="8489739" cy="595908"/>
          </a:xfrm>
          <a:prstGeom prst="roundRect">
            <a:avLst/>
          </a:prstGeom>
          <a:solidFill>
            <a:schemeClr val="tx2"/>
          </a:solidFill>
          <a:ln>
            <a:noFill/>
          </a:ln>
        </p:spPr>
        <p:txBody>
          <a:bodyPr wrap="square" tIns="45720" bIns="45720" anchor="ctr">
            <a:spAutoFit/>
          </a:bodyPr>
          <a:lstStyle/>
          <a:p>
            <a:pPr marL="171450" indent="-171450">
              <a:spcAft>
                <a:spcPts val="300"/>
              </a:spcAft>
              <a:buClr>
                <a:schemeClr val="accent2"/>
              </a:buClr>
              <a:buFont typeface="Arial" panose="020B0604020202020204" pitchFamily="34" charset="0"/>
              <a:buChar char="•"/>
            </a:pPr>
            <a:r>
              <a:rPr lang="en-US" sz="800" dirty="0">
                <a:latin typeface="Verdana" panose="020B0604030504040204" pitchFamily="34" charset="0"/>
                <a:ea typeface="Verdana" panose="020B0604030504040204" pitchFamily="34" charset="0"/>
                <a:cs typeface="Verdana" charset="0"/>
              </a:rPr>
              <a:t>Resigning of more demanding criteria like HOMA-IR test</a:t>
            </a:r>
          </a:p>
          <a:p>
            <a:pPr marL="171450" indent="-171450">
              <a:spcAft>
                <a:spcPts val="300"/>
              </a:spcAft>
              <a:buClr>
                <a:schemeClr val="accent2"/>
              </a:buClr>
              <a:buFont typeface="Arial" panose="020B0604020202020204" pitchFamily="34" charset="0"/>
              <a:buChar char="•"/>
            </a:pPr>
            <a:r>
              <a:rPr lang="en-US" sz="800" dirty="0">
                <a:latin typeface="Verdana" panose="020B0604030504040204" pitchFamily="34" charset="0"/>
                <a:ea typeface="Verdana" panose="020B0604030504040204" pitchFamily="34" charset="0"/>
                <a:cs typeface="Verdana" charset="0"/>
              </a:rPr>
              <a:t>BMI is only one of five independent criteria - 40% of MASLD patients are non-obese (BMI 25-30 kg/m</a:t>
            </a:r>
            <a:r>
              <a:rPr lang="en-US" sz="800" baseline="30000" dirty="0">
                <a:latin typeface="Verdana" panose="020B0604030504040204" pitchFamily="34" charset="0"/>
                <a:ea typeface="Verdana" panose="020B0604030504040204" pitchFamily="34" charset="0"/>
                <a:cs typeface="Verdana" charset="0"/>
              </a:rPr>
              <a:t>2</a:t>
            </a:r>
            <a:r>
              <a:rPr lang="en-US" sz="800" dirty="0">
                <a:latin typeface="Verdana" panose="020B0604030504040204" pitchFamily="34" charset="0"/>
                <a:ea typeface="Verdana" panose="020B0604030504040204" pitchFamily="34" charset="0"/>
                <a:cs typeface="Verdana" charset="0"/>
              </a:rPr>
              <a:t>)</a:t>
            </a:r>
          </a:p>
          <a:p>
            <a:pPr marL="171450" indent="-171450">
              <a:spcAft>
                <a:spcPts val="300"/>
              </a:spcAft>
              <a:buClr>
                <a:schemeClr val="accent2"/>
              </a:buClr>
              <a:buFont typeface="Arial" panose="020B0604020202020204" pitchFamily="34" charset="0"/>
              <a:buChar char="•"/>
            </a:pPr>
            <a:r>
              <a:rPr lang="en-US" sz="800" dirty="0">
                <a:latin typeface="Verdana" panose="020B0604030504040204" pitchFamily="34" charset="0"/>
                <a:ea typeface="Verdana" panose="020B0604030504040204" pitchFamily="34" charset="0"/>
                <a:cs typeface="Verdana" charset="0"/>
              </a:rPr>
              <a:t>Pathophysiological significance of alcohol intake in range of 140-350/210-420 g/</a:t>
            </a:r>
            <a:r>
              <a:rPr lang="en-US" sz="800" dirty="0" err="1">
                <a:latin typeface="Verdana" panose="020B0604030504040204" pitchFamily="34" charset="0"/>
                <a:ea typeface="Verdana" panose="020B0604030504040204" pitchFamily="34" charset="0"/>
                <a:cs typeface="Verdana" charset="0"/>
              </a:rPr>
              <a:t>wk</a:t>
            </a:r>
            <a:r>
              <a:rPr lang="en-US" sz="800" dirty="0">
                <a:latin typeface="Verdana" panose="020B0604030504040204" pitchFamily="34" charset="0"/>
                <a:ea typeface="Verdana" panose="020B0604030504040204" pitchFamily="34" charset="0"/>
                <a:cs typeface="Verdana" charset="0"/>
              </a:rPr>
              <a:t> (F/M) is poorly known   </a:t>
            </a:r>
          </a:p>
        </p:txBody>
      </p:sp>
      <p:sp>
        <p:nvSpPr>
          <p:cNvPr id="5" name="TextBox 4">
            <a:extLst>
              <a:ext uri="{FF2B5EF4-FFF2-40B4-BE49-F238E27FC236}">
                <a16:creationId xmlns:a16="http://schemas.microsoft.com/office/drawing/2014/main" id="{F0130390-3AC3-553E-95B6-D049507AC498}"/>
              </a:ext>
            </a:extLst>
          </p:cNvPr>
          <p:cNvSpPr txBox="1"/>
          <p:nvPr/>
        </p:nvSpPr>
        <p:spPr>
          <a:xfrm>
            <a:off x="2944266" y="1026741"/>
            <a:ext cx="3269180" cy="304471"/>
          </a:xfrm>
          <a:prstGeom prst="roundRect">
            <a:avLst>
              <a:gd name="adj" fmla="val 50000"/>
            </a:avLst>
          </a:prstGeom>
          <a:solidFill>
            <a:schemeClr val="accent1"/>
          </a:solidFill>
          <a:ln>
            <a:noFill/>
          </a:ln>
        </p:spPr>
        <p:txBody>
          <a:bodyPr wrap="square" lIns="45720" tIns="45720" rIns="45720" bIns="45720" anchor="ctr">
            <a:spAutoFit/>
          </a:bodyPr>
          <a:lstStyle/>
          <a:p>
            <a:pPr algn="ctr"/>
            <a:r>
              <a:rPr lang="en-IN" sz="1400" b="1" i="1" dirty="0">
                <a:solidFill>
                  <a:schemeClr val="bg1"/>
                </a:solidFill>
                <a:latin typeface="Georgia" panose="02040502050405020303" pitchFamily="18" charset="0"/>
                <a:ea typeface="Verdana" panose="020B0604030504040204" pitchFamily="34" charset="0"/>
                <a:cs typeface="Times New Roman" panose="02020603050405020304" pitchFamily="18" charset="0"/>
              </a:rPr>
              <a:t>SLD</a:t>
            </a:r>
            <a:endParaRPr lang="en-IN" sz="1400" b="1" i="1" dirty="0">
              <a:solidFill>
                <a:schemeClr val="bg1"/>
              </a:solidFill>
              <a:latin typeface="Georgia" panose="02040502050405020303" pitchFamily="18" charset="0"/>
            </a:endParaRPr>
          </a:p>
        </p:txBody>
      </p:sp>
      <p:sp>
        <p:nvSpPr>
          <p:cNvPr id="7" name="Text Placeholder 6">
            <a:extLst>
              <a:ext uri="{FF2B5EF4-FFF2-40B4-BE49-F238E27FC236}">
                <a16:creationId xmlns:a16="http://schemas.microsoft.com/office/drawing/2014/main" id="{F64AAECC-D1EE-1C14-AD3B-BAF1EC6F44F0}"/>
              </a:ext>
            </a:extLst>
          </p:cNvPr>
          <p:cNvSpPr>
            <a:spLocks noGrp="1"/>
          </p:cNvSpPr>
          <p:nvPr>
            <p:ph type="body" sz="quarter" idx="23"/>
          </p:nvPr>
        </p:nvSpPr>
        <p:spPr>
          <a:xfrm>
            <a:off x="333730" y="4402080"/>
            <a:ext cx="8478000" cy="276999"/>
          </a:xfrm>
        </p:spPr>
        <p:txBody>
          <a:bodyPr/>
          <a:lstStyle/>
          <a:p>
            <a:r>
              <a:rPr lang="en-US" sz="600" dirty="0">
                <a:latin typeface="Verdana" panose="020B0604030504040204" pitchFamily="34" charset="0"/>
                <a:ea typeface="Verdana" panose="020B0604030504040204" pitchFamily="34" charset="0"/>
              </a:rPr>
              <a:t>BMI, body mass index; EtOH, ethyl alcohol; F, female; HDL, high density lipoprotein; HOMA-IR, </a:t>
            </a:r>
            <a:r>
              <a:rPr lang="en-IN" sz="600" dirty="0">
                <a:latin typeface="Verdana" panose="020B0604030504040204" pitchFamily="34" charset="0"/>
                <a:ea typeface="Verdana" panose="020B0604030504040204" pitchFamily="34" charset="0"/>
              </a:rPr>
              <a:t>homeostatic model assessment of insulin resistance; </a:t>
            </a:r>
            <a:r>
              <a:rPr lang="en-US" sz="600" dirty="0">
                <a:latin typeface="Verdana" panose="020B0604030504040204" pitchFamily="34" charset="0"/>
                <a:ea typeface="Verdana" panose="020B0604030504040204" pitchFamily="34" charset="0"/>
              </a:rPr>
              <a:t>M, male; </a:t>
            </a:r>
            <a:r>
              <a:rPr lang="en-IN" sz="600" dirty="0">
                <a:latin typeface="Verdana" panose="020B0604030504040204" pitchFamily="34" charset="0"/>
                <a:ea typeface="Verdana" panose="020B0604030504040204" pitchFamily="34" charset="0"/>
              </a:rPr>
              <a:t>MASLD, metabolic-disfunction associated </a:t>
            </a:r>
            <a:r>
              <a:rPr lang="en-IN" sz="600" dirty="0" err="1">
                <a:latin typeface="Verdana" panose="020B0604030504040204" pitchFamily="34" charset="0"/>
                <a:ea typeface="Verdana" panose="020B0604030504040204" pitchFamily="34" charset="0"/>
              </a:rPr>
              <a:t>steatotic</a:t>
            </a:r>
            <a:r>
              <a:rPr lang="en-IN" sz="600" dirty="0">
                <a:latin typeface="Verdana" panose="020B0604030504040204" pitchFamily="34" charset="0"/>
                <a:ea typeface="Verdana" panose="020B0604030504040204" pitchFamily="34" charset="0"/>
              </a:rPr>
              <a:t> liver disease; OGTT, oral glucose tolerance test; SLD, </a:t>
            </a:r>
            <a:r>
              <a:rPr lang="en-IN" sz="600" dirty="0" err="1">
                <a:latin typeface="Verdana" panose="020B0604030504040204" pitchFamily="34" charset="0"/>
                <a:ea typeface="Verdana" panose="020B0604030504040204" pitchFamily="34" charset="0"/>
              </a:rPr>
              <a:t>Steatotic</a:t>
            </a:r>
            <a:r>
              <a:rPr lang="en-IN" sz="600" dirty="0">
                <a:latin typeface="Verdana" panose="020B0604030504040204" pitchFamily="34" charset="0"/>
                <a:ea typeface="Verdana" panose="020B0604030504040204" pitchFamily="34" charset="0"/>
              </a:rPr>
              <a:t> liver disease; </a:t>
            </a:r>
            <a:r>
              <a:rPr lang="en-US" sz="600" dirty="0">
                <a:latin typeface="Verdana" panose="020B0604030504040204" pitchFamily="34" charset="0"/>
                <a:ea typeface="Verdana" panose="020B0604030504040204" pitchFamily="34" charset="0"/>
              </a:rPr>
              <a:t>T2DM, type 2 diabetes mellitus; TG, triglycerides</a:t>
            </a:r>
          </a:p>
          <a:p>
            <a:r>
              <a:rPr lang="en-US" sz="600" dirty="0">
                <a:latin typeface="Verdana" panose="020B0604030504040204" pitchFamily="34" charset="0"/>
                <a:ea typeface="Verdana" panose="020B0604030504040204" pitchFamily="34" charset="0"/>
              </a:rPr>
              <a:t>AASLD. Available at </a:t>
            </a:r>
            <a:r>
              <a:rPr lang="en-US" sz="600" dirty="0">
                <a:latin typeface="Verdana" panose="020B0604030504040204" pitchFamily="34" charset="0"/>
                <a:ea typeface="Verdana" panose="020B0604030504040204" pitchFamily="34" charset="0"/>
                <a:hlinkClick r:id="rId2"/>
              </a:rPr>
              <a:t>https://www.aasld.org/new-masld-nomenclature</a:t>
            </a:r>
            <a:r>
              <a:rPr lang="en-US" sz="600" dirty="0">
                <a:latin typeface="Verdana" panose="020B0604030504040204" pitchFamily="34" charset="0"/>
                <a:ea typeface="Verdana" panose="020B0604030504040204" pitchFamily="34" charset="0"/>
              </a:rPr>
              <a:t> </a:t>
            </a:r>
          </a:p>
        </p:txBody>
      </p:sp>
      <p:grpSp>
        <p:nvGrpSpPr>
          <p:cNvPr id="16" name="Group 15">
            <a:extLst>
              <a:ext uri="{FF2B5EF4-FFF2-40B4-BE49-F238E27FC236}">
                <a16:creationId xmlns:a16="http://schemas.microsoft.com/office/drawing/2014/main" id="{E5A3313C-E359-6BEE-0B15-F6A1762A49EF}"/>
              </a:ext>
            </a:extLst>
          </p:cNvPr>
          <p:cNvGrpSpPr/>
          <p:nvPr/>
        </p:nvGrpSpPr>
        <p:grpSpPr>
          <a:xfrm>
            <a:off x="331787" y="1525080"/>
            <a:ext cx="8486775" cy="625680"/>
            <a:chOff x="331788" y="1569600"/>
            <a:chExt cx="7703412" cy="410400"/>
          </a:xfrm>
          <a:solidFill>
            <a:schemeClr val="tx2"/>
          </a:solidFill>
        </p:grpSpPr>
        <p:sp>
          <p:nvSpPr>
            <p:cNvPr id="12" name="Rectangle: Rounded Corners 11">
              <a:extLst>
                <a:ext uri="{FF2B5EF4-FFF2-40B4-BE49-F238E27FC236}">
                  <a16:creationId xmlns:a16="http://schemas.microsoft.com/office/drawing/2014/main" id="{8BF15A9D-57F5-1BF6-493B-D48F03AC865E}"/>
                </a:ext>
              </a:extLst>
            </p:cNvPr>
            <p:cNvSpPr/>
            <p:nvPr/>
          </p:nvSpPr>
          <p:spPr>
            <a:xfrm>
              <a:off x="331788" y="1569600"/>
              <a:ext cx="1857012" cy="41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60"/>
                </a:lnSpc>
              </a:pPr>
              <a:r>
                <a:rPr lang="pl-PL" sz="900" dirty="0">
                  <a:solidFill>
                    <a:schemeClr val="tx1"/>
                  </a:solidFill>
                  <a:latin typeface="Verdana" panose="020B0604030504040204" pitchFamily="34" charset="0"/>
                  <a:ea typeface="Verdana" panose="020B0604030504040204" pitchFamily="34" charset="0"/>
                </a:rPr>
                <a:t>Alcohol </a:t>
              </a:r>
              <a:r>
                <a:rPr lang="en-IN" sz="900" dirty="0">
                  <a:solidFill>
                    <a:schemeClr val="tx1"/>
                  </a:solidFill>
                  <a:latin typeface="Verdana" panose="020B0604030504040204" pitchFamily="34" charset="0"/>
                  <a:ea typeface="Verdana" panose="020B0604030504040204" pitchFamily="34" charset="0"/>
                </a:rPr>
                <a:t>l</a:t>
              </a:r>
              <a:r>
                <a:rPr lang="pl-PL" sz="900" dirty="0">
                  <a:solidFill>
                    <a:schemeClr val="tx1"/>
                  </a:solidFill>
                  <a:latin typeface="Verdana" panose="020B0604030504040204" pitchFamily="34" charset="0"/>
                  <a:ea typeface="Verdana" panose="020B0604030504040204" pitchFamily="34" charset="0"/>
                </a:rPr>
                <a:t>iver</a:t>
              </a:r>
              <a:r>
                <a:rPr lang="en-IN" sz="900" dirty="0">
                  <a:solidFill>
                    <a:schemeClr val="tx1"/>
                  </a:solidFill>
                  <a:latin typeface="Verdana" panose="020B0604030504040204" pitchFamily="34" charset="0"/>
                  <a:ea typeface="Verdana" panose="020B0604030504040204" pitchFamily="34" charset="0"/>
                </a:rPr>
                <a:t> d</a:t>
              </a:r>
              <a:r>
                <a:rPr lang="pl-PL" sz="900" dirty="0">
                  <a:solidFill>
                    <a:schemeClr val="tx1"/>
                  </a:solidFill>
                  <a:latin typeface="Verdana" panose="020B0604030504040204" pitchFamily="34" charset="0"/>
                  <a:ea typeface="Verdana" panose="020B0604030504040204" pitchFamily="34" charset="0"/>
                </a:rPr>
                <a:t>isease </a:t>
              </a:r>
              <a:endParaRPr lang="pl-PL" sz="1000" dirty="0">
                <a:solidFill>
                  <a:schemeClr val="tx1"/>
                </a:solidFill>
                <a:latin typeface="Verdana" panose="020B0604030504040204" pitchFamily="34" charset="0"/>
                <a:ea typeface="Verdana" panose="020B0604030504040204" pitchFamily="34" charset="0"/>
              </a:endParaRPr>
            </a:p>
          </p:txBody>
        </p:sp>
        <p:sp>
          <p:nvSpPr>
            <p:cNvPr id="13" name="Rectangle: Rounded Corners 12">
              <a:extLst>
                <a:ext uri="{FF2B5EF4-FFF2-40B4-BE49-F238E27FC236}">
                  <a16:creationId xmlns:a16="http://schemas.microsoft.com/office/drawing/2014/main" id="{A441715B-121A-7498-7459-B74C01E7BE74}"/>
                </a:ext>
              </a:extLst>
            </p:cNvPr>
            <p:cNvSpPr/>
            <p:nvPr/>
          </p:nvSpPr>
          <p:spPr>
            <a:xfrm>
              <a:off x="2280588" y="1569600"/>
              <a:ext cx="1857012" cy="41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80"/>
                </a:lnSpc>
              </a:pPr>
              <a:r>
                <a:rPr lang="pl-PL" sz="900" dirty="0">
                  <a:solidFill>
                    <a:schemeClr val="tx1"/>
                  </a:solidFill>
                  <a:latin typeface="Verdana" panose="020B0604030504040204" pitchFamily="34" charset="0"/>
                  <a:ea typeface="Verdana" panose="020B0604030504040204" pitchFamily="34" charset="0"/>
                </a:rPr>
                <a:t>MASLD &amp; </a:t>
              </a:r>
              <a:r>
                <a:rPr lang="en-IN" sz="900" dirty="0" err="1">
                  <a:solidFill>
                    <a:schemeClr val="tx1"/>
                  </a:solidFill>
                  <a:latin typeface="Verdana" panose="020B0604030504040204" pitchFamily="34" charset="0"/>
                  <a:ea typeface="Verdana" panose="020B0604030504040204" pitchFamily="34" charset="0"/>
                </a:rPr>
                <a:t>i</a:t>
              </a:r>
              <a:r>
                <a:rPr lang="pl-PL" sz="900" dirty="0">
                  <a:solidFill>
                    <a:schemeClr val="tx1"/>
                  </a:solidFill>
                  <a:latin typeface="Verdana" panose="020B0604030504040204" pitchFamily="34" charset="0"/>
                  <a:ea typeface="Verdana" panose="020B0604030504040204" pitchFamily="34" charset="0"/>
                </a:rPr>
                <a:t>ncreased alcohol intake (MetALD)</a:t>
              </a:r>
            </a:p>
          </p:txBody>
        </p:sp>
        <p:sp>
          <p:nvSpPr>
            <p:cNvPr id="14" name="Rectangle: Rounded Corners 13">
              <a:extLst>
                <a:ext uri="{FF2B5EF4-FFF2-40B4-BE49-F238E27FC236}">
                  <a16:creationId xmlns:a16="http://schemas.microsoft.com/office/drawing/2014/main" id="{40208680-67C7-CB77-61F4-B23F66F08636}"/>
                </a:ext>
              </a:extLst>
            </p:cNvPr>
            <p:cNvSpPr/>
            <p:nvPr/>
          </p:nvSpPr>
          <p:spPr>
            <a:xfrm>
              <a:off x="4229388" y="1569600"/>
              <a:ext cx="1857012" cy="41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900" b="1" dirty="0">
                  <a:solidFill>
                    <a:schemeClr val="bg1"/>
                  </a:solidFill>
                  <a:latin typeface="Verdana" panose="020B0604030504040204" pitchFamily="34" charset="0"/>
                  <a:ea typeface="Verdana" panose="020B0604030504040204" pitchFamily="34" charset="0"/>
                </a:rPr>
                <a:t>M</a:t>
              </a:r>
              <a:r>
                <a:rPr lang="pl-PL" sz="900" dirty="0">
                  <a:solidFill>
                    <a:schemeClr val="bg1"/>
                  </a:solidFill>
                  <a:latin typeface="Verdana" panose="020B0604030504040204" pitchFamily="34" charset="0"/>
                  <a:ea typeface="Verdana" panose="020B0604030504040204" pitchFamily="34" charset="0"/>
                </a:rPr>
                <a:t>etabolic </a:t>
              </a:r>
              <a:r>
                <a:rPr lang="pl-PL" sz="900" b="1" dirty="0">
                  <a:solidFill>
                    <a:schemeClr val="bg1"/>
                  </a:solidFill>
                  <a:latin typeface="Verdana" panose="020B0604030504040204" pitchFamily="34" charset="0"/>
                  <a:ea typeface="Verdana" panose="020B0604030504040204" pitchFamily="34" charset="0"/>
                </a:rPr>
                <a:t>D</a:t>
              </a:r>
              <a:r>
                <a:rPr lang="pl-PL" sz="900" dirty="0">
                  <a:solidFill>
                    <a:schemeClr val="bg1"/>
                  </a:solidFill>
                  <a:latin typeface="Verdana" panose="020B0604030504040204" pitchFamily="34" charset="0"/>
                  <a:ea typeface="Verdana" panose="020B0604030504040204" pitchFamily="34" charset="0"/>
                </a:rPr>
                <a:t>ysfunction</a:t>
              </a:r>
              <a:r>
                <a:rPr lang="en-IN" sz="900" dirty="0">
                  <a:solidFill>
                    <a:schemeClr val="bg1"/>
                  </a:solidFill>
                  <a:latin typeface="Verdana" panose="020B0604030504040204" pitchFamily="34" charset="0"/>
                  <a:ea typeface="Verdana" panose="020B0604030504040204" pitchFamily="34" charset="0"/>
                </a:rPr>
                <a:t>-</a:t>
              </a:r>
              <a:r>
                <a:rPr lang="pl-PL" sz="900" b="1" dirty="0">
                  <a:solidFill>
                    <a:schemeClr val="bg1"/>
                  </a:solidFill>
                  <a:latin typeface="Verdana" panose="020B0604030504040204" pitchFamily="34" charset="0"/>
                  <a:ea typeface="Verdana" panose="020B0604030504040204" pitchFamily="34" charset="0"/>
                </a:rPr>
                <a:t>A</a:t>
              </a:r>
              <a:r>
                <a:rPr lang="pl-PL" sz="900" dirty="0">
                  <a:solidFill>
                    <a:schemeClr val="bg1"/>
                  </a:solidFill>
                  <a:latin typeface="Verdana" panose="020B0604030504040204" pitchFamily="34" charset="0"/>
                  <a:ea typeface="Verdana" panose="020B0604030504040204" pitchFamily="34" charset="0"/>
                </a:rPr>
                <a:t>ssociated </a:t>
              </a:r>
              <a:r>
                <a:rPr lang="pl-PL" sz="900" b="1" dirty="0">
                  <a:solidFill>
                    <a:schemeClr val="bg1"/>
                  </a:solidFill>
                  <a:latin typeface="Verdana" panose="020B0604030504040204" pitchFamily="34" charset="0"/>
                  <a:ea typeface="Verdana" panose="020B0604030504040204" pitchFamily="34" charset="0"/>
                </a:rPr>
                <a:t>S</a:t>
              </a:r>
              <a:r>
                <a:rPr lang="pl-PL" sz="900" dirty="0">
                  <a:solidFill>
                    <a:schemeClr val="bg1"/>
                  </a:solidFill>
                  <a:latin typeface="Verdana" panose="020B0604030504040204" pitchFamily="34" charset="0"/>
                  <a:ea typeface="Verdana" panose="020B0604030504040204" pitchFamily="34" charset="0"/>
                </a:rPr>
                <a:t>teatotic </a:t>
              </a:r>
              <a:r>
                <a:rPr lang="pl-PL" sz="900" b="1" dirty="0">
                  <a:solidFill>
                    <a:schemeClr val="bg1"/>
                  </a:solidFill>
                  <a:latin typeface="Verdana" panose="020B0604030504040204" pitchFamily="34" charset="0"/>
                  <a:ea typeface="Verdana" panose="020B0604030504040204" pitchFamily="34" charset="0"/>
                </a:rPr>
                <a:t>L</a:t>
              </a:r>
              <a:r>
                <a:rPr lang="pl-PL" sz="900" dirty="0">
                  <a:solidFill>
                    <a:schemeClr val="bg1"/>
                  </a:solidFill>
                  <a:latin typeface="Verdana" panose="020B0604030504040204" pitchFamily="34" charset="0"/>
                  <a:ea typeface="Verdana" panose="020B0604030504040204" pitchFamily="34" charset="0"/>
                </a:rPr>
                <a:t>iver </a:t>
              </a:r>
              <a:r>
                <a:rPr lang="pl-PL" sz="900" b="1" dirty="0">
                  <a:solidFill>
                    <a:schemeClr val="bg1"/>
                  </a:solidFill>
                  <a:latin typeface="Verdana" panose="020B0604030504040204" pitchFamily="34" charset="0"/>
                  <a:ea typeface="Verdana" panose="020B0604030504040204" pitchFamily="34" charset="0"/>
                </a:rPr>
                <a:t>D</a:t>
              </a:r>
              <a:r>
                <a:rPr lang="pl-PL" sz="900" dirty="0">
                  <a:solidFill>
                    <a:schemeClr val="bg1"/>
                  </a:solidFill>
                  <a:latin typeface="Verdana" panose="020B0604030504040204" pitchFamily="34" charset="0"/>
                  <a:ea typeface="Verdana" panose="020B0604030504040204" pitchFamily="34" charset="0"/>
                </a:rPr>
                <a:t>isease (MASLD)</a:t>
              </a:r>
              <a:endParaRPr lang="pl-PL" sz="900" baseline="30000" dirty="0">
                <a:solidFill>
                  <a:schemeClr val="bg1"/>
                </a:solidFill>
                <a:latin typeface="Verdana" panose="020B0604030504040204" pitchFamily="34" charset="0"/>
                <a:ea typeface="Verdana" panose="020B0604030504040204" pitchFamily="34" charset="0"/>
              </a:endParaRPr>
            </a:p>
          </p:txBody>
        </p:sp>
        <p:sp>
          <p:nvSpPr>
            <p:cNvPr id="15" name="Rectangle: Rounded Corners 14">
              <a:extLst>
                <a:ext uri="{FF2B5EF4-FFF2-40B4-BE49-F238E27FC236}">
                  <a16:creationId xmlns:a16="http://schemas.microsoft.com/office/drawing/2014/main" id="{7498D557-DF77-DE27-E4DC-A3800A679C8F}"/>
                </a:ext>
              </a:extLst>
            </p:cNvPr>
            <p:cNvSpPr/>
            <p:nvPr/>
          </p:nvSpPr>
          <p:spPr>
            <a:xfrm>
              <a:off x="6178188" y="1569600"/>
              <a:ext cx="1857012" cy="41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marL="91440" indent="-91440">
                <a:buClr>
                  <a:schemeClr val="accent2"/>
                </a:buClr>
                <a:buFont typeface="Arial" panose="020B0604020202020204" pitchFamily="34" charset="0"/>
                <a:buChar char="•"/>
              </a:pPr>
              <a:r>
                <a:rPr lang="pl-PL" sz="900" dirty="0">
                  <a:solidFill>
                    <a:schemeClr val="tx1"/>
                  </a:solidFill>
                  <a:latin typeface="Verdana" panose="020B0604030504040204" pitchFamily="34" charset="0"/>
                  <a:ea typeface="Verdana" panose="020B0604030504040204" pitchFamily="34" charset="0"/>
                </a:rPr>
                <a:t>Other metabolic liver diseases</a:t>
              </a:r>
            </a:p>
            <a:p>
              <a:pPr marL="91440" indent="-91440">
                <a:buClr>
                  <a:schemeClr val="accent2"/>
                </a:buClr>
                <a:buFont typeface="Arial" panose="020B0604020202020204" pitchFamily="34" charset="0"/>
                <a:buChar char="•"/>
              </a:pPr>
              <a:r>
                <a:rPr lang="pl-PL" sz="900" dirty="0">
                  <a:solidFill>
                    <a:schemeClr val="tx1"/>
                  </a:solidFill>
                  <a:latin typeface="Verdana" panose="020B0604030504040204" pitchFamily="34" charset="0"/>
                  <a:ea typeface="Verdana" panose="020B0604030504040204" pitchFamily="34" charset="0"/>
                </a:rPr>
                <a:t>Drug-related SLD </a:t>
              </a:r>
            </a:p>
            <a:p>
              <a:pPr marL="91440" indent="-91440">
                <a:buClr>
                  <a:schemeClr val="accent2"/>
                </a:buClr>
                <a:buFont typeface="Arial" panose="020B0604020202020204" pitchFamily="34" charset="0"/>
                <a:buChar char="•"/>
              </a:pPr>
              <a:r>
                <a:rPr lang="pl-PL" sz="900" dirty="0">
                  <a:solidFill>
                    <a:schemeClr val="tx1"/>
                  </a:solidFill>
                  <a:latin typeface="Verdana" panose="020B0604030504040204" pitchFamily="34" charset="0"/>
                  <a:ea typeface="Verdana" panose="020B0604030504040204" pitchFamily="34" charset="0"/>
                </a:rPr>
                <a:t>Cryptogenic SLD</a:t>
              </a:r>
            </a:p>
          </p:txBody>
        </p:sp>
      </p:grpSp>
      <p:cxnSp>
        <p:nvCxnSpPr>
          <p:cNvPr id="30" name="Connector: Elbow 29">
            <a:extLst>
              <a:ext uri="{FF2B5EF4-FFF2-40B4-BE49-F238E27FC236}">
                <a16:creationId xmlns:a16="http://schemas.microsoft.com/office/drawing/2014/main" id="{615082BB-63F4-A247-F191-124BDD151CA3}"/>
              </a:ext>
            </a:extLst>
          </p:cNvPr>
          <p:cNvCxnSpPr>
            <a:stCxn id="5" idx="2"/>
            <a:endCxn id="12" idx="0"/>
          </p:cNvCxnSpPr>
          <p:nvPr/>
        </p:nvCxnSpPr>
        <p:spPr>
          <a:xfrm rot="5400000">
            <a:off x="2869851" y="-183925"/>
            <a:ext cx="193868" cy="3224143"/>
          </a:xfrm>
          <a:prstGeom prst="bentConnector3">
            <a:avLst>
              <a:gd name="adj1" fmla="val 50000"/>
            </a:avLst>
          </a:prstGeom>
          <a:ln w="9525">
            <a:headEnd type="none" w="sm" len="sm"/>
            <a:tailEnd type="oval" w="sm" len="sm"/>
          </a:ln>
        </p:spPr>
        <p:style>
          <a:lnRef idx="1">
            <a:schemeClr val="accent1"/>
          </a:lnRef>
          <a:fillRef idx="0">
            <a:schemeClr val="accent1"/>
          </a:fillRef>
          <a:effectRef idx="0">
            <a:schemeClr val="accent1"/>
          </a:effectRef>
          <a:fontRef idx="minor">
            <a:schemeClr val="tx1"/>
          </a:fontRef>
        </p:style>
      </p:cxnSp>
      <p:cxnSp>
        <p:nvCxnSpPr>
          <p:cNvPr id="32" name="Connector: Elbow 31">
            <a:extLst>
              <a:ext uri="{FF2B5EF4-FFF2-40B4-BE49-F238E27FC236}">
                <a16:creationId xmlns:a16="http://schemas.microsoft.com/office/drawing/2014/main" id="{A313E83C-AF19-1BC9-46DB-3234D2E8251B}"/>
              </a:ext>
            </a:extLst>
          </p:cNvPr>
          <p:cNvCxnSpPr>
            <a:stCxn id="5" idx="2"/>
            <a:endCxn id="15" idx="0"/>
          </p:cNvCxnSpPr>
          <p:nvPr/>
        </p:nvCxnSpPr>
        <p:spPr>
          <a:xfrm rot="16200000" flipH="1">
            <a:off x="6090312" y="-180244"/>
            <a:ext cx="193868" cy="3216780"/>
          </a:xfrm>
          <a:prstGeom prst="bentConnector3">
            <a:avLst>
              <a:gd name="adj1" fmla="val 50000"/>
            </a:avLst>
          </a:prstGeom>
          <a:ln w="9525">
            <a:headEnd type="none" w="sm" len="sm"/>
            <a:tailEnd type="oval" w="sm" len="sm"/>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A37D416A-7A94-68CD-F5E5-35561BD18470}"/>
              </a:ext>
            </a:extLst>
          </p:cNvPr>
          <p:cNvCxnSpPr>
            <a:cxnSpLocks/>
            <a:endCxn id="13" idx="0"/>
          </p:cNvCxnSpPr>
          <p:nvPr/>
        </p:nvCxnSpPr>
        <p:spPr>
          <a:xfrm>
            <a:off x="3501687" y="1432560"/>
            <a:ext cx="0" cy="92520"/>
          </a:xfrm>
          <a:prstGeom prst="straightConnector1">
            <a:avLst/>
          </a:prstGeom>
          <a:ln w="9525">
            <a:tailEnd type="oval" w="sm" len="sm"/>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6B2EF5BA-7CCB-5966-8110-520BC6936ED1}"/>
              </a:ext>
            </a:extLst>
          </p:cNvPr>
          <p:cNvCxnSpPr>
            <a:cxnSpLocks/>
            <a:endCxn id="14" idx="0"/>
          </p:cNvCxnSpPr>
          <p:nvPr/>
        </p:nvCxnSpPr>
        <p:spPr>
          <a:xfrm>
            <a:off x="5648661" y="1427480"/>
            <a:ext cx="0" cy="97600"/>
          </a:xfrm>
          <a:prstGeom prst="straightConnector1">
            <a:avLst/>
          </a:prstGeom>
          <a:ln w="9525">
            <a:tailEnd type="oval"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6599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ytuł 1">
            <a:extLst>
              <a:ext uri="{FF2B5EF4-FFF2-40B4-BE49-F238E27FC236}">
                <a16:creationId xmlns:a16="http://schemas.microsoft.com/office/drawing/2014/main" id="{65F9FE6E-DCB3-87B3-7471-6C014196D2E1}"/>
              </a:ext>
            </a:extLst>
          </p:cNvPr>
          <p:cNvSpPr txBox="1">
            <a:spLocks/>
          </p:cNvSpPr>
          <p:nvPr/>
        </p:nvSpPr>
        <p:spPr>
          <a:xfrm>
            <a:off x="328613" y="4047166"/>
            <a:ext cx="8486775" cy="320450"/>
          </a:xfrm>
          <a:prstGeom prst="round2DiagRect">
            <a:avLst>
              <a:gd name="adj1" fmla="val 50000"/>
              <a:gd name="adj2" fmla="val 0"/>
            </a:avLst>
          </a:prstGeom>
          <a:solidFill>
            <a:schemeClr val="accent1"/>
          </a:solidFill>
          <a:ln>
            <a:noFill/>
          </a:ln>
        </p:spPr>
        <p:style>
          <a:lnRef idx="1">
            <a:schemeClr val="accent3"/>
          </a:lnRef>
          <a:fillRef idx="3">
            <a:schemeClr val="accent3"/>
          </a:fillRef>
          <a:effectRef idx="2">
            <a:schemeClr val="accent3"/>
          </a:effectRef>
          <a:fontRef idx="minor">
            <a:schemeClr val="lt1"/>
          </a:fontRef>
        </p:style>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sz="1200" b="1" dirty="0">
              <a:solidFill>
                <a:schemeClr val="bg1"/>
              </a:solidFill>
              <a:latin typeface="Verdana"/>
              <a:cs typeface="Verdana"/>
            </a:endParaRPr>
          </a:p>
        </p:txBody>
      </p:sp>
      <p:sp>
        <p:nvSpPr>
          <p:cNvPr id="13" name="Tytuł 1">
            <a:extLst>
              <a:ext uri="{FF2B5EF4-FFF2-40B4-BE49-F238E27FC236}">
                <a16:creationId xmlns:a16="http://schemas.microsoft.com/office/drawing/2014/main" id="{486E4669-70E8-6898-3C97-09902AB187F2}"/>
              </a:ext>
            </a:extLst>
          </p:cNvPr>
          <p:cNvSpPr txBox="1">
            <a:spLocks/>
          </p:cNvSpPr>
          <p:nvPr/>
        </p:nvSpPr>
        <p:spPr>
          <a:xfrm>
            <a:off x="453410" y="4047166"/>
            <a:ext cx="8237180" cy="320450"/>
          </a:xfrm>
          <a:prstGeom prst="round2DiagRect">
            <a:avLst>
              <a:gd name="adj1" fmla="val 50000"/>
              <a:gd name="adj2" fmla="val 0"/>
            </a:avLst>
          </a:prstGeom>
          <a:solidFill>
            <a:srgbClr val="7A00E6"/>
          </a:solidFill>
          <a:ln>
            <a:noFill/>
          </a:ln>
        </p:spPr>
        <p:style>
          <a:lnRef idx="1">
            <a:schemeClr val="accent3"/>
          </a:lnRef>
          <a:fillRef idx="3">
            <a:schemeClr val="accent3"/>
          </a:fillRef>
          <a:effectRef idx="2">
            <a:schemeClr val="accent3"/>
          </a:effectRef>
          <a:fontRef idx="minor">
            <a:schemeClr val="lt1"/>
          </a:fontRef>
        </p:style>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IN" sz="1200" b="1" dirty="0">
                <a:solidFill>
                  <a:schemeClr val="bg1"/>
                </a:solidFill>
                <a:latin typeface="Verdana"/>
                <a:cs typeface="Verdana"/>
              </a:rPr>
              <a:t>NAFLD and MASLD can be used interchangeably</a:t>
            </a:r>
            <a:endParaRPr lang="en-US" sz="1200" b="1" dirty="0">
              <a:solidFill>
                <a:schemeClr val="bg1"/>
              </a:solidFill>
              <a:latin typeface="Verdana"/>
              <a:cs typeface="Verdana"/>
            </a:endParaRPr>
          </a:p>
        </p:txBody>
      </p:sp>
      <p:sp>
        <p:nvSpPr>
          <p:cNvPr id="14" name="TextBox 13">
            <a:extLst>
              <a:ext uri="{FF2B5EF4-FFF2-40B4-BE49-F238E27FC236}">
                <a16:creationId xmlns:a16="http://schemas.microsoft.com/office/drawing/2014/main" id="{04336D8B-BF4E-A3C7-7E30-AC26240F210C}"/>
              </a:ext>
            </a:extLst>
          </p:cNvPr>
          <p:cNvSpPr txBox="1"/>
          <p:nvPr/>
        </p:nvSpPr>
        <p:spPr>
          <a:xfrm>
            <a:off x="1155274" y="4717157"/>
            <a:ext cx="7779177" cy="184666"/>
          </a:xfrm>
          <a:prstGeom prst="rect">
            <a:avLst/>
          </a:prstGeom>
          <a:noFill/>
        </p:spPr>
        <p:txBody>
          <a:bodyPr wrap="square" rtlCol="0">
            <a:spAutoFit/>
          </a:bodyPr>
          <a:lstStyle/>
          <a:p>
            <a:endParaRPr lang="en-US" sz="600" dirty="0">
              <a:latin typeface="Verdana" panose="020B0604030504040204" pitchFamily="34" charset="0"/>
              <a:ea typeface="Verdana" panose="020B0604030504040204" pitchFamily="34" charset="0"/>
            </a:endParaRPr>
          </a:p>
        </p:txBody>
      </p:sp>
      <p:pic>
        <p:nvPicPr>
          <p:cNvPr id="17" name="Obraz 7" descr="Obraz zawierający tekst, plakat, projekt graficzny, Ulotka&#10;&#10;Opis wygenerowany automatycznie">
            <a:extLst>
              <a:ext uri="{FF2B5EF4-FFF2-40B4-BE49-F238E27FC236}">
                <a16:creationId xmlns:a16="http://schemas.microsoft.com/office/drawing/2014/main" id="{B1D92114-FA7B-8015-EF8E-2CFB7E4BC9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19802" y="1728972"/>
            <a:ext cx="1497670" cy="2186857"/>
          </a:xfrm>
          <a:prstGeom prst="roundRect">
            <a:avLst>
              <a:gd name="adj" fmla="val 9201"/>
            </a:avLst>
          </a:prstGeom>
        </p:spPr>
      </p:pic>
      <p:sp>
        <p:nvSpPr>
          <p:cNvPr id="5" name="Text Placeholder 4">
            <a:extLst>
              <a:ext uri="{FF2B5EF4-FFF2-40B4-BE49-F238E27FC236}">
                <a16:creationId xmlns:a16="http://schemas.microsoft.com/office/drawing/2014/main" id="{A8BA6262-0AD8-222E-21FE-93EF9573D7E4}"/>
              </a:ext>
            </a:extLst>
          </p:cNvPr>
          <p:cNvSpPr>
            <a:spLocks noGrp="1"/>
          </p:cNvSpPr>
          <p:nvPr>
            <p:ph type="body" sz="quarter" idx="22"/>
          </p:nvPr>
        </p:nvSpPr>
        <p:spPr>
          <a:xfrm>
            <a:off x="333730" y="1353258"/>
            <a:ext cx="8478000" cy="169277"/>
          </a:xfrm>
        </p:spPr>
        <p:txBody>
          <a:bodyPr/>
          <a:lstStyle/>
          <a:p>
            <a:r>
              <a:rPr lang="en-IN" sz="1100" b="0" i="0" dirty="0" err="1">
                <a:effectLst/>
                <a:latin typeface="+mj-lt"/>
              </a:rPr>
              <a:t>Zobair</a:t>
            </a:r>
            <a:r>
              <a:rPr lang="en-IN" sz="1100" b="0" i="0" dirty="0">
                <a:effectLst/>
                <a:latin typeface="+mj-lt"/>
              </a:rPr>
              <a:t> M. </a:t>
            </a:r>
            <a:r>
              <a:rPr lang="en-IN" sz="1100" b="0" i="0" dirty="0" err="1">
                <a:effectLst/>
                <a:latin typeface="+mj-lt"/>
              </a:rPr>
              <a:t>Younossi</a:t>
            </a:r>
            <a:r>
              <a:rPr lang="en-IN" sz="1100" b="0" i="0" dirty="0">
                <a:effectLst/>
                <a:latin typeface="+mj-lt"/>
              </a:rPr>
              <a:t>, James M. Paik, Maria Stepanova, Janus Ong, Saleh </a:t>
            </a:r>
            <a:r>
              <a:rPr lang="en-IN" sz="1100" b="0" i="0" dirty="0" err="1">
                <a:effectLst/>
                <a:latin typeface="+mj-lt"/>
              </a:rPr>
              <a:t>Alqahtani</a:t>
            </a:r>
            <a:r>
              <a:rPr lang="en-IN" sz="1100" b="0" i="0" dirty="0">
                <a:effectLst/>
                <a:latin typeface="+mj-lt"/>
              </a:rPr>
              <a:t>, Linda Henry</a:t>
            </a:r>
            <a:endParaRPr lang="en-IN" sz="1100" baseline="30000" dirty="0">
              <a:latin typeface="+mj-lt"/>
            </a:endParaRPr>
          </a:p>
        </p:txBody>
      </p:sp>
      <p:sp>
        <p:nvSpPr>
          <p:cNvPr id="2" name="Title 1">
            <a:extLst>
              <a:ext uri="{FF2B5EF4-FFF2-40B4-BE49-F238E27FC236}">
                <a16:creationId xmlns:a16="http://schemas.microsoft.com/office/drawing/2014/main" id="{5AC09052-ADA1-A7D4-FB8B-D64EEE738E97}"/>
              </a:ext>
            </a:extLst>
          </p:cNvPr>
          <p:cNvSpPr>
            <a:spLocks noGrp="1"/>
          </p:cNvSpPr>
          <p:nvPr>
            <p:ph type="title"/>
          </p:nvPr>
        </p:nvSpPr>
        <p:spPr/>
        <p:txBody>
          <a:bodyPr/>
          <a:lstStyle/>
          <a:p>
            <a:r>
              <a:rPr lang="en-IN" sz="2000" b="0" i="0" dirty="0">
                <a:effectLst/>
                <a:latin typeface="+mj-lt"/>
              </a:rPr>
              <a:t>Clinical profiles and mortality rates are similar for metabolic dysfunction-associated </a:t>
            </a:r>
            <a:r>
              <a:rPr lang="en-IN" sz="2000" b="0" i="0" dirty="0" err="1">
                <a:effectLst/>
                <a:latin typeface="+mj-lt"/>
              </a:rPr>
              <a:t>steatotic</a:t>
            </a:r>
            <a:r>
              <a:rPr lang="en-IN" sz="2000" b="0" i="0" dirty="0">
                <a:effectLst/>
                <a:latin typeface="+mj-lt"/>
              </a:rPr>
              <a:t> liver disease and non-alcoholic fatty liver disease </a:t>
            </a:r>
            <a:endParaRPr lang="en-IN" sz="2000" dirty="0"/>
          </a:p>
        </p:txBody>
      </p:sp>
      <p:sp>
        <p:nvSpPr>
          <p:cNvPr id="6" name="Text Placeholder 5">
            <a:extLst>
              <a:ext uri="{FF2B5EF4-FFF2-40B4-BE49-F238E27FC236}">
                <a16:creationId xmlns:a16="http://schemas.microsoft.com/office/drawing/2014/main" id="{BBB76BD0-4581-1D14-F882-C49F7879F2DE}"/>
              </a:ext>
            </a:extLst>
          </p:cNvPr>
          <p:cNvSpPr>
            <a:spLocks noGrp="1"/>
          </p:cNvSpPr>
          <p:nvPr>
            <p:ph type="body" sz="quarter" idx="23"/>
          </p:nvPr>
        </p:nvSpPr>
        <p:spPr>
          <a:xfrm>
            <a:off x="333730" y="4494413"/>
            <a:ext cx="8478000" cy="184666"/>
          </a:xfrm>
        </p:spPr>
        <p:txBody>
          <a:bodyPr/>
          <a:lstStyle/>
          <a:p>
            <a:r>
              <a:rPr lang="en-US" sz="600" dirty="0">
                <a:latin typeface="Verdana" panose="020B0604030504040204" pitchFamily="34" charset="0"/>
                <a:ea typeface="Verdana" panose="020B0604030504040204" pitchFamily="34" charset="0"/>
              </a:rPr>
              <a:t>CI, confidence interval; </a:t>
            </a:r>
            <a:r>
              <a:rPr lang="en-IN" sz="600" dirty="0">
                <a:latin typeface="Verdana" panose="020B0604030504040204" pitchFamily="34" charset="0"/>
                <a:ea typeface="Verdana" panose="020B0604030504040204" pitchFamily="34" charset="0"/>
              </a:rPr>
              <a:t>MASLD, metabolic disfunction-associated </a:t>
            </a:r>
            <a:r>
              <a:rPr lang="en-IN" sz="600" dirty="0" err="1">
                <a:latin typeface="Verdana" panose="020B0604030504040204" pitchFamily="34" charset="0"/>
                <a:ea typeface="Verdana" panose="020B0604030504040204" pitchFamily="34" charset="0"/>
              </a:rPr>
              <a:t>steatotic</a:t>
            </a:r>
            <a:r>
              <a:rPr lang="en-IN" sz="600" dirty="0">
                <a:latin typeface="Verdana" panose="020B0604030504040204" pitchFamily="34" charset="0"/>
                <a:ea typeface="Verdana" panose="020B0604030504040204" pitchFamily="34" charset="0"/>
              </a:rPr>
              <a:t> liver disease;</a:t>
            </a:r>
            <a:r>
              <a:rPr lang="en-US" sz="600" dirty="0">
                <a:latin typeface="Verdana" panose="020B0604030504040204" pitchFamily="34" charset="0"/>
                <a:ea typeface="Verdana" panose="020B0604030504040204" pitchFamily="34" charset="0"/>
              </a:rPr>
              <a:t> NAFLD, non-alcoholic fatty liver disease; NHANES, </a:t>
            </a:r>
            <a:r>
              <a:rPr lang="en-IN" sz="600" dirty="0">
                <a:latin typeface="Verdana" panose="020B0604030504040204" pitchFamily="34" charset="0"/>
                <a:ea typeface="Verdana" panose="020B0604030504040204" pitchFamily="34" charset="0"/>
              </a:rPr>
              <a:t>National Health and Nutrition Examination Survey</a:t>
            </a:r>
            <a:r>
              <a:rPr lang="en-US" sz="600" dirty="0">
                <a:latin typeface="Verdana" panose="020B0604030504040204" pitchFamily="34" charset="0"/>
                <a:ea typeface="Verdana" panose="020B0604030504040204" pitchFamily="34" charset="0"/>
              </a:rPr>
              <a:t> </a:t>
            </a:r>
          </a:p>
          <a:p>
            <a:r>
              <a:rPr lang="en-US" sz="600" dirty="0" err="1">
                <a:latin typeface="Verdana" panose="020B0604030504040204" pitchFamily="34" charset="0"/>
                <a:ea typeface="Verdana" panose="020B0604030504040204" pitchFamily="34" charset="0"/>
              </a:rPr>
              <a:t>Younossi</a:t>
            </a:r>
            <a:r>
              <a:rPr lang="en-US" sz="600" dirty="0">
                <a:latin typeface="Verdana" panose="020B0604030504040204" pitchFamily="34" charset="0"/>
                <a:ea typeface="Verdana" panose="020B0604030504040204" pitchFamily="34" charset="0"/>
              </a:rPr>
              <a:t> ZM, et al. </a:t>
            </a:r>
            <a:r>
              <a:rPr lang="en-US" sz="600" i="1" dirty="0">
                <a:latin typeface="Verdana" panose="020B0604030504040204" pitchFamily="34" charset="0"/>
                <a:ea typeface="Verdana" panose="020B0604030504040204" pitchFamily="34" charset="0"/>
              </a:rPr>
              <a:t>J Hepatol</a:t>
            </a:r>
            <a:r>
              <a:rPr lang="en-US" sz="600" dirty="0">
                <a:latin typeface="Verdana" panose="020B0604030504040204" pitchFamily="34" charset="0"/>
                <a:ea typeface="Verdana" panose="020B0604030504040204" pitchFamily="34" charset="0"/>
              </a:rPr>
              <a:t> 2024;80:694-701.</a:t>
            </a:r>
          </a:p>
        </p:txBody>
      </p:sp>
      <p:sp>
        <p:nvSpPr>
          <p:cNvPr id="8" name="Rectangle: Rounded Corners 7">
            <a:extLst>
              <a:ext uri="{FF2B5EF4-FFF2-40B4-BE49-F238E27FC236}">
                <a16:creationId xmlns:a16="http://schemas.microsoft.com/office/drawing/2014/main" id="{62F53C3F-7BE9-24F8-DC2E-A8D96108832F}"/>
              </a:ext>
            </a:extLst>
          </p:cNvPr>
          <p:cNvSpPr/>
          <p:nvPr/>
        </p:nvSpPr>
        <p:spPr>
          <a:xfrm>
            <a:off x="331788" y="1713533"/>
            <a:ext cx="1605012" cy="2217735"/>
          </a:xfrm>
          <a:prstGeom prst="roundRect">
            <a:avLst>
              <a:gd name="adj" fmla="val 10387"/>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822960" rtlCol="0" anchor="ctr"/>
          <a:lstStyle/>
          <a:p>
            <a:pPr algn="ctr"/>
            <a:r>
              <a:rPr lang="en-US" sz="1200" dirty="0">
                <a:solidFill>
                  <a:schemeClr val="tx1"/>
                </a:solidFill>
                <a:latin typeface="Verdana" panose="020B0604030504040204" pitchFamily="34" charset="0"/>
                <a:ea typeface="Verdana" panose="020B0604030504040204" pitchFamily="34" charset="0"/>
                <a:cs typeface="Verdana" panose="020B0604030504040204" pitchFamily="34" charset="0"/>
              </a:rPr>
              <a:t>Patients: tertiary-care NAFLD database + NHANES-III</a:t>
            </a:r>
          </a:p>
          <a:p>
            <a:pPr algn="ctr"/>
            <a:endParaRPr lang="en-IN" sz="1200" dirty="0">
              <a:solidFill>
                <a:schemeClr val="tx1"/>
              </a:solidFill>
            </a:endParaRPr>
          </a:p>
        </p:txBody>
      </p:sp>
      <p:sp>
        <p:nvSpPr>
          <p:cNvPr id="9" name="Rectangle: Rounded Corners 8">
            <a:extLst>
              <a:ext uri="{FF2B5EF4-FFF2-40B4-BE49-F238E27FC236}">
                <a16:creationId xmlns:a16="http://schemas.microsoft.com/office/drawing/2014/main" id="{BB9E11B5-7A78-13E1-92D5-6F65A535F8B2}"/>
              </a:ext>
            </a:extLst>
          </p:cNvPr>
          <p:cNvSpPr/>
          <p:nvPr/>
        </p:nvSpPr>
        <p:spPr>
          <a:xfrm>
            <a:off x="2033963" y="1713533"/>
            <a:ext cx="2538038" cy="2217735"/>
          </a:xfrm>
          <a:prstGeom prst="roundRect">
            <a:avLst>
              <a:gd name="adj" fmla="val 957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822960" rtlCol="0" anchor="ctr"/>
          <a:lstStyle/>
          <a:p>
            <a:pPr algn="ctr"/>
            <a:r>
              <a:rPr lang="en-US" sz="1200" dirty="0">
                <a:solidFill>
                  <a:schemeClr val="tx1"/>
                </a:solidFill>
                <a:latin typeface="Verdana" panose="020B0604030504040204" pitchFamily="34" charset="0"/>
                <a:ea typeface="Verdana" panose="020B0604030504040204" pitchFamily="34" charset="0"/>
                <a:cs typeface="Verdana" panose="020B0604030504040204" pitchFamily="34" charset="0"/>
              </a:rPr>
              <a:t>Excellent diagnostic concordance between NAFLD and MASLD (</a:t>
            </a:r>
            <a:r>
              <a:rPr lang="en-US" sz="1200" i="1" dirty="0">
                <a:solidFill>
                  <a:schemeClr val="tx1"/>
                </a:solidFill>
                <a:latin typeface="Verdana" panose="020B0604030504040204" pitchFamily="34" charset="0"/>
                <a:ea typeface="Verdana" panose="020B0604030504040204" pitchFamily="34" charset="0"/>
                <a:cs typeface="Verdana" panose="020B0604030504040204" pitchFamily="34" charset="0"/>
              </a:rPr>
              <a:t>Cohen’s kappa coefficient 0.968; 95%CI 0.962-0.973</a:t>
            </a:r>
            <a:r>
              <a:rPr lang="en-US" sz="1200" dirty="0">
                <a:solidFill>
                  <a:schemeClr val="tx1"/>
                </a:solidFill>
                <a:latin typeface="Verdana" panose="020B0604030504040204" pitchFamily="34" charset="0"/>
                <a:ea typeface="Verdana" panose="020B0604030504040204" pitchFamily="34" charset="0"/>
                <a:cs typeface="Verdana" panose="020B0604030504040204" pitchFamily="34" charset="0"/>
              </a:rPr>
              <a:t>)</a:t>
            </a:r>
          </a:p>
          <a:p>
            <a:pPr algn="ctr"/>
            <a:endParaRPr lang="en-IN" sz="1200" dirty="0">
              <a:solidFill>
                <a:schemeClr val="tx1"/>
              </a:solidFill>
            </a:endParaRPr>
          </a:p>
        </p:txBody>
      </p:sp>
      <p:sp>
        <p:nvSpPr>
          <p:cNvPr id="12" name="Rectangle: Rounded Corners 11">
            <a:extLst>
              <a:ext uri="{FF2B5EF4-FFF2-40B4-BE49-F238E27FC236}">
                <a16:creationId xmlns:a16="http://schemas.microsoft.com/office/drawing/2014/main" id="{BCC69A9B-02E9-C0B6-1736-E71134C152E2}"/>
              </a:ext>
            </a:extLst>
          </p:cNvPr>
          <p:cNvSpPr/>
          <p:nvPr/>
        </p:nvSpPr>
        <p:spPr>
          <a:xfrm>
            <a:off x="4669164" y="1713533"/>
            <a:ext cx="2538038" cy="2217735"/>
          </a:xfrm>
          <a:prstGeom prst="roundRect">
            <a:avLst>
              <a:gd name="adj" fmla="val 957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822960" rtlCol="0" anchor="ctr"/>
          <a:lstStyle/>
          <a:p>
            <a:pPr algn="ctr"/>
            <a:r>
              <a:rPr lang="en-US" sz="1200" dirty="0">
                <a:solidFill>
                  <a:schemeClr val="tx1"/>
                </a:solidFill>
                <a:latin typeface="Verdana" panose="020B0604030504040204" pitchFamily="34" charset="0"/>
                <a:ea typeface="Verdana" panose="020B0604030504040204" pitchFamily="34" charset="0"/>
                <a:cs typeface="Verdana" panose="020B0604030504040204" pitchFamily="34" charset="0"/>
              </a:rPr>
              <a:t>Median follow-up 22.83 years; no differences in all-cause, cardiac and cancer mortality rates between NAFLD and MASLD </a:t>
            </a:r>
            <a:endParaRPr lang="en-US" sz="1200" i="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endParaRPr lang="en-IN" sz="1200" dirty="0">
              <a:solidFill>
                <a:schemeClr val="tx1"/>
              </a:solidFill>
            </a:endParaRPr>
          </a:p>
        </p:txBody>
      </p:sp>
      <p:pic>
        <p:nvPicPr>
          <p:cNvPr id="20" name="Graphic 19">
            <a:extLst>
              <a:ext uri="{FF2B5EF4-FFF2-40B4-BE49-F238E27FC236}">
                <a16:creationId xmlns:a16="http://schemas.microsoft.com/office/drawing/2014/main" id="{1BD721FA-3E0B-97E2-1D55-E4A4AFDEB42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6161" y="2002033"/>
            <a:ext cx="393988" cy="393988"/>
          </a:xfrm>
          <a:prstGeom prst="rect">
            <a:avLst/>
          </a:prstGeom>
        </p:spPr>
      </p:pic>
      <p:pic>
        <p:nvPicPr>
          <p:cNvPr id="22" name="Graphic 21">
            <a:extLst>
              <a:ext uri="{FF2B5EF4-FFF2-40B4-BE49-F238E27FC236}">
                <a16:creationId xmlns:a16="http://schemas.microsoft.com/office/drawing/2014/main" id="{B3E60D8A-CF86-7C31-EAED-496DF6C6C74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150122" y="2020799"/>
            <a:ext cx="354488" cy="354488"/>
          </a:xfrm>
          <a:prstGeom prst="rect">
            <a:avLst/>
          </a:prstGeom>
        </p:spPr>
      </p:pic>
      <p:pic>
        <p:nvPicPr>
          <p:cNvPr id="25" name="Picture 24">
            <a:extLst>
              <a:ext uri="{FF2B5EF4-FFF2-40B4-BE49-F238E27FC236}">
                <a16:creationId xmlns:a16="http://schemas.microsoft.com/office/drawing/2014/main" id="{BB3F48B6-2207-FD67-C21F-F884EEA0662B}"/>
              </a:ext>
              <a:ext uri="{C183D7F6-B498-43B3-948B-1728B52AA6E4}">
                <adec:decorative xmlns:adec="http://schemas.microsoft.com/office/drawing/2017/decorative" val="1"/>
              </a:ext>
            </a:extLst>
          </p:cNvPr>
          <p:cNvPicPr>
            <a:picLocks noChangeAspect="1"/>
          </p:cNvPicPr>
          <p:nvPr/>
        </p:nvPicPr>
        <p:blipFill rotWithShape="1">
          <a:blip r:embed="rId8">
            <a:extLst>
              <a:ext uri="{28A0092B-C50C-407E-A947-70E740481C1C}">
                <a14:useLocalDpi xmlns:a14="http://schemas.microsoft.com/office/drawing/2010/main" val="0"/>
              </a:ext>
            </a:extLst>
          </a:blip>
          <a:srcRect l="8139" t="8139" r="7802" b="7802"/>
          <a:stretch/>
        </p:blipFill>
        <p:spPr>
          <a:xfrm>
            <a:off x="799680" y="1868445"/>
            <a:ext cx="669228" cy="669228"/>
          </a:xfrm>
          <a:prstGeom prst="rect">
            <a:avLst/>
          </a:prstGeom>
        </p:spPr>
      </p:pic>
      <p:pic>
        <p:nvPicPr>
          <p:cNvPr id="26" name="Picture 25">
            <a:extLst>
              <a:ext uri="{FF2B5EF4-FFF2-40B4-BE49-F238E27FC236}">
                <a16:creationId xmlns:a16="http://schemas.microsoft.com/office/drawing/2014/main" id="{A0E7BC84-3060-B941-66CB-D739EDD6CE7E}"/>
              </a:ext>
              <a:ext uri="{C183D7F6-B498-43B3-948B-1728B52AA6E4}">
                <adec:decorative xmlns:adec="http://schemas.microsoft.com/office/drawing/2017/decorative" val="1"/>
              </a:ext>
            </a:extLst>
          </p:cNvPr>
          <p:cNvPicPr>
            <a:picLocks noChangeAspect="1"/>
          </p:cNvPicPr>
          <p:nvPr/>
        </p:nvPicPr>
        <p:blipFill rotWithShape="1">
          <a:blip r:embed="rId8">
            <a:extLst>
              <a:ext uri="{28A0092B-C50C-407E-A947-70E740481C1C}">
                <a14:useLocalDpi xmlns:a14="http://schemas.microsoft.com/office/drawing/2010/main" val="0"/>
              </a:ext>
            </a:extLst>
          </a:blip>
          <a:srcRect l="8139" t="8139" r="7802" b="7802"/>
          <a:stretch/>
        </p:blipFill>
        <p:spPr>
          <a:xfrm>
            <a:off x="2968368" y="1868445"/>
            <a:ext cx="669228" cy="669228"/>
          </a:xfrm>
          <a:prstGeom prst="rect">
            <a:avLst/>
          </a:prstGeom>
        </p:spPr>
      </p:pic>
      <p:pic>
        <p:nvPicPr>
          <p:cNvPr id="27" name="Picture 26">
            <a:extLst>
              <a:ext uri="{FF2B5EF4-FFF2-40B4-BE49-F238E27FC236}">
                <a16:creationId xmlns:a16="http://schemas.microsoft.com/office/drawing/2014/main" id="{2066D861-128F-7A8A-AF77-D787CDCB797A}"/>
              </a:ext>
              <a:ext uri="{C183D7F6-B498-43B3-948B-1728B52AA6E4}">
                <adec:decorative xmlns:adec="http://schemas.microsoft.com/office/drawing/2017/decorative" val="1"/>
              </a:ext>
            </a:extLst>
          </p:cNvPr>
          <p:cNvPicPr>
            <a:picLocks noChangeAspect="1"/>
          </p:cNvPicPr>
          <p:nvPr/>
        </p:nvPicPr>
        <p:blipFill rotWithShape="1">
          <a:blip r:embed="rId8">
            <a:extLst>
              <a:ext uri="{28A0092B-C50C-407E-A947-70E740481C1C}">
                <a14:useLocalDpi xmlns:a14="http://schemas.microsoft.com/office/drawing/2010/main" val="0"/>
              </a:ext>
            </a:extLst>
          </a:blip>
          <a:srcRect l="8139" t="8139" r="7802" b="7802"/>
          <a:stretch/>
        </p:blipFill>
        <p:spPr>
          <a:xfrm>
            <a:off x="5603569" y="1868445"/>
            <a:ext cx="669228" cy="669228"/>
          </a:xfrm>
          <a:prstGeom prst="rect">
            <a:avLst/>
          </a:prstGeom>
        </p:spPr>
      </p:pic>
      <p:pic>
        <p:nvPicPr>
          <p:cNvPr id="24" name="Graphic 23">
            <a:extLst>
              <a:ext uri="{FF2B5EF4-FFF2-40B4-BE49-F238E27FC236}">
                <a16:creationId xmlns:a16="http://schemas.microsoft.com/office/drawing/2014/main" id="{6B712A68-CCEF-5346-A2B4-A312FC11ABB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749109" y="1993044"/>
            <a:ext cx="414725" cy="414725"/>
          </a:xfrm>
          <a:prstGeom prst="rect">
            <a:avLst/>
          </a:prstGeom>
        </p:spPr>
      </p:pic>
    </p:spTree>
    <p:extLst>
      <p:ext uri="{BB962C8B-B14F-4D97-AF65-F5344CB8AC3E}">
        <p14:creationId xmlns:p14="http://schemas.microsoft.com/office/powerpoint/2010/main" val="1682486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Tytuł 1">
            <a:extLst>
              <a:ext uri="{FF2B5EF4-FFF2-40B4-BE49-F238E27FC236}">
                <a16:creationId xmlns:a16="http://schemas.microsoft.com/office/drawing/2014/main" id="{6C79D525-791C-959B-DA82-B10F02D9E0D6}"/>
              </a:ext>
            </a:extLst>
          </p:cNvPr>
          <p:cNvSpPr txBox="1">
            <a:spLocks/>
          </p:cNvSpPr>
          <p:nvPr/>
        </p:nvSpPr>
        <p:spPr>
          <a:xfrm>
            <a:off x="328613" y="3994131"/>
            <a:ext cx="8486775" cy="426520"/>
          </a:xfrm>
          <a:prstGeom prst="round2DiagRect">
            <a:avLst>
              <a:gd name="adj1" fmla="val 50000"/>
              <a:gd name="adj2" fmla="val 0"/>
            </a:avLst>
          </a:prstGeom>
          <a:solidFill>
            <a:schemeClr val="accent1"/>
          </a:solidFill>
          <a:ln>
            <a:noFill/>
          </a:ln>
        </p:spPr>
        <p:style>
          <a:lnRef idx="1">
            <a:schemeClr val="accent3"/>
          </a:lnRef>
          <a:fillRef idx="3">
            <a:schemeClr val="accent3"/>
          </a:fillRef>
          <a:effectRef idx="2">
            <a:schemeClr val="accent3"/>
          </a:effectRef>
          <a:fontRef idx="minor">
            <a:schemeClr val="lt1"/>
          </a:fontRef>
        </p:style>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sz="1200" b="1" dirty="0">
              <a:solidFill>
                <a:schemeClr val="bg1"/>
              </a:solidFill>
              <a:latin typeface="Verdana"/>
              <a:cs typeface="Verdana"/>
            </a:endParaRPr>
          </a:p>
        </p:txBody>
      </p:sp>
      <p:sp>
        <p:nvSpPr>
          <p:cNvPr id="164" name="Tytuł 1">
            <a:extLst>
              <a:ext uri="{FF2B5EF4-FFF2-40B4-BE49-F238E27FC236}">
                <a16:creationId xmlns:a16="http://schemas.microsoft.com/office/drawing/2014/main" id="{6EFE8958-4316-1A12-C775-9CCA5630F2C4}"/>
              </a:ext>
            </a:extLst>
          </p:cNvPr>
          <p:cNvSpPr txBox="1">
            <a:spLocks/>
          </p:cNvSpPr>
          <p:nvPr/>
        </p:nvSpPr>
        <p:spPr>
          <a:xfrm>
            <a:off x="453410" y="3994131"/>
            <a:ext cx="8237180" cy="426520"/>
          </a:xfrm>
          <a:prstGeom prst="round2DiagRect">
            <a:avLst>
              <a:gd name="adj1" fmla="val 50000"/>
              <a:gd name="adj2" fmla="val 0"/>
            </a:avLst>
          </a:prstGeom>
          <a:solidFill>
            <a:srgbClr val="7A00E6"/>
          </a:solidFill>
          <a:ln>
            <a:noFill/>
          </a:ln>
        </p:spPr>
        <p:style>
          <a:lnRef idx="1">
            <a:schemeClr val="accent3"/>
          </a:lnRef>
          <a:fillRef idx="3">
            <a:schemeClr val="accent3"/>
          </a:fillRef>
          <a:effectRef idx="2">
            <a:schemeClr val="accent3"/>
          </a:effectRef>
          <a:fontRef idx="minor">
            <a:schemeClr val="lt1"/>
          </a:fontRef>
        </p:style>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ctr"/>
            <a:r>
              <a:rPr lang="en-US" sz="1100" i="1" dirty="0">
                <a:solidFill>
                  <a:schemeClr val="bg2"/>
                </a:solidFill>
                <a:latin typeface="Verdana"/>
                <a:cs typeface="Verdana"/>
              </a:rPr>
              <a:t>MASLD-based diagnostic criteria better identify </a:t>
            </a:r>
          </a:p>
          <a:p>
            <a:pPr algn="ctr"/>
            <a:r>
              <a:rPr lang="en-US" sz="1100" i="1" dirty="0">
                <a:solidFill>
                  <a:schemeClr val="bg2"/>
                </a:solidFill>
                <a:latin typeface="Verdana"/>
                <a:cs typeface="Verdana"/>
              </a:rPr>
              <a:t>population with cardio-metabolic risks than those of NAFLD</a:t>
            </a:r>
            <a:endParaRPr lang="pl-PL" sz="1100" dirty="0">
              <a:solidFill>
                <a:schemeClr val="bg2"/>
              </a:solidFill>
            </a:endParaRPr>
          </a:p>
        </p:txBody>
      </p:sp>
      <p:grpSp>
        <p:nvGrpSpPr>
          <p:cNvPr id="56" name="Group 55">
            <a:extLst>
              <a:ext uri="{FF2B5EF4-FFF2-40B4-BE49-F238E27FC236}">
                <a16:creationId xmlns:a16="http://schemas.microsoft.com/office/drawing/2014/main" id="{24C8CA56-E32A-3938-A6ED-E64A633A4836}"/>
              </a:ext>
            </a:extLst>
          </p:cNvPr>
          <p:cNvGrpSpPr/>
          <p:nvPr/>
        </p:nvGrpSpPr>
        <p:grpSpPr>
          <a:xfrm>
            <a:off x="320675" y="706303"/>
            <a:ext cx="8502649" cy="3108308"/>
            <a:chOff x="320675" y="561523"/>
            <a:chExt cx="8502649" cy="3108308"/>
          </a:xfrm>
        </p:grpSpPr>
        <p:sp>
          <p:nvSpPr>
            <p:cNvPr id="9" name="Round Diagonal Corner Rectangle 94">
              <a:extLst>
                <a:ext uri="{FF2B5EF4-FFF2-40B4-BE49-F238E27FC236}">
                  <a16:creationId xmlns:a16="http://schemas.microsoft.com/office/drawing/2014/main" id="{AB300D3B-0825-3E1F-1395-E1C2ED82FF3C}"/>
                </a:ext>
              </a:extLst>
            </p:cNvPr>
            <p:cNvSpPr/>
            <p:nvPr/>
          </p:nvSpPr>
          <p:spPr>
            <a:xfrm flipH="1" flipV="1">
              <a:off x="4682214" y="2367921"/>
              <a:ext cx="4141110" cy="1301910"/>
            </a:xfrm>
            <a:prstGeom prst="round2DiagRect">
              <a:avLst>
                <a:gd name="adj1" fmla="val 0"/>
                <a:gd name="adj2"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Up Arrow 95">
              <a:extLst>
                <a:ext uri="{FF2B5EF4-FFF2-40B4-BE49-F238E27FC236}">
                  <a16:creationId xmlns:a16="http://schemas.microsoft.com/office/drawing/2014/main" id="{AF03E9FB-A1F0-1646-7A7F-1C2FD0E29B0D}"/>
                </a:ext>
              </a:extLst>
            </p:cNvPr>
            <p:cNvSpPr/>
            <p:nvPr/>
          </p:nvSpPr>
          <p:spPr>
            <a:xfrm rot="18900000" flipH="1" flipV="1">
              <a:off x="5197754" y="2686617"/>
              <a:ext cx="584475" cy="558506"/>
            </a:xfrm>
            <a:prstGeom prst="upArrow">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ound Diagonal Corner Rectangle 97">
              <a:extLst>
                <a:ext uri="{FF2B5EF4-FFF2-40B4-BE49-F238E27FC236}">
                  <a16:creationId xmlns:a16="http://schemas.microsoft.com/office/drawing/2014/main" id="{54091CBC-8B99-F73D-39D6-1E126AF33A87}"/>
                </a:ext>
              </a:extLst>
            </p:cNvPr>
            <p:cNvSpPr/>
            <p:nvPr/>
          </p:nvSpPr>
          <p:spPr>
            <a:xfrm flipV="1">
              <a:off x="320675" y="2367921"/>
              <a:ext cx="4141323" cy="1301910"/>
            </a:xfrm>
            <a:prstGeom prst="round2DiagRect">
              <a:avLst>
                <a:gd name="adj1" fmla="val 0"/>
                <a:gd name="adj2"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Up Arrow 98">
              <a:extLst>
                <a:ext uri="{FF2B5EF4-FFF2-40B4-BE49-F238E27FC236}">
                  <a16:creationId xmlns:a16="http://schemas.microsoft.com/office/drawing/2014/main" id="{431A1D2E-FAA3-895A-19EF-AACA2A08DBBF}"/>
                </a:ext>
              </a:extLst>
            </p:cNvPr>
            <p:cNvSpPr/>
            <p:nvPr/>
          </p:nvSpPr>
          <p:spPr>
            <a:xfrm rot="2700000" flipV="1">
              <a:off x="3361984" y="2686617"/>
              <a:ext cx="584475" cy="558506"/>
            </a:xfrm>
            <a:prstGeom prst="upArrow">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ound Diagonal Corner Rectangle 89">
              <a:extLst>
                <a:ext uri="{FF2B5EF4-FFF2-40B4-BE49-F238E27FC236}">
                  <a16:creationId xmlns:a16="http://schemas.microsoft.com/office/drawing/2014/main" id="{C587101E-A52D-4449-2C9C-F2776934E0D3}"/>
                </a:ext>
              </a:extLst>
            </p:cNvPr>
            <p:cNvSpPr/>
            <p:nvPr/>
          </p:nvSpPr>
          <p:spPr>
            <a:xfrm flipH="1">
              <a:off x="4682214" y="561523"/>
              <a:ext cx="4141110" cy="1301910"/>
            </a:xfrm>
            <a:prstGeom prst="round2DiagRect">
              <a:avLst>
                <a:gd name="adj1" fmla="val 0"/>
                <a:gd name="adj2"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Up Arrow 92">
              <a:extLst>
                <a:ext uri="{FF2B5EF4-FFF2-40B4-BE49-F238E27FC236}">
                  <a16:creationId xmlns:a16="http://schemas.microsoft.com/office/drawing/2014/main" id="{CDC60208-89A9-FE44-E818-4FDE0BDFEF41}"/>
                </a:ext>
              </a:extLst>
            </p:cNvPr>
            <p:cNvSpPr/>
            <p:nvPr/>
          </p:nvSpPr>
          <p:spPr>
            <a:xfrm rot="2700000" flipH="1">
              <a:off x="5197754" y="972379"/>
              <a:ext cx="584475" cy="558506"/>
            </a:xfrm>
            <a:prstGeom prst="upArrow">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ound Diagonal Corner Rectangle 79">
              <a:extLst>
                <a:ext uri="{FF2B5EF4-FFF2-40B4-BE49-F238E27FC236}">
                  <a16:creationId xmlns:a16="http://schemas.microsoft.com/office/drawing/2014/main" id="{D12E7EEB-319C-79E8-F20F-DE898FA5A0FD}"/>
                </a:ext>
              </a:extLst>
            </p:cNvPr>
            <p:cNvSpPr/>
            <p:nvPr/>
          </p:nvSpPr>
          <p:spPr>
            <a:xfrm>
              <a:off x="320675" y="561523"/>
              <a:ext cx="4141322" cy="1301910"/>
            </a:xfrm>
            <a:prstGeom prst="round2DiagRect">
              <a:avLst>
                <a:gd name="adj1" fmla="val 0"/>
                <a:gd name="adj2"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Up Arrow 84">
              <a:extLst>
                <a:ext uri="{FF2B5EF4-FFF2-40B4-BE49-F238E27FC236}">
                  <a16:creationId xmlns:a16="http://schemas.microsoft.com/office/drawing/2014/main" id="{393CB347-3ABD-FA86-9F7C-AAD417CE7BE1}"/>
                </a:ext>
              </a:extLst>
            </p:cNvPr>
            <p:cNvSpPr/>
            <p:nvPr/>
          </p:nvSpPr>
          <p:spPr>
            <a:xfrm rot="18900000">
              <a:off x="3361984" y="972379"/>
              <a:ext cx="584475" cy="558506"/>
            </a:xfrm>
            <a:prstGeom prst="upArrow">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Oval 27">
              <a:extLst>
                <a:ext uri="{FF2B5EF4-FFF2-40B4-BE49-F238E27FC236}">
                  <a16:creationId xmlns:a16="http://schemas.microsoft.com/office/drawing/2014/main" id="{C16548CD-1A8D-6667-BC56-D3EFBCEFB704}"/>
                </a:ext>
              </a:extLst>
            </p:cNvPr>
            <p:cNvSpPr/>
            <p:nvPr/>
          </p:nvSpPr>
          <p:spPr>
            <a:xfrm>
              <a:off x="3536879" y="1109360"/>
              <a:ext cx="2030288" cy="2030290"/>
            </a:xfrm>
            <a:prstGeom prst="ellipse">
              <a:avLst/>
            </a:prstGeom>
            <a:solidFill>
              <a:schemeClr val="bg1"/>
            </a:solidFill>
            <a:ln w="190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 Placeholder 3">
              <a:extLst>
                <a:ext uri="{FF2B5EF4-FFF2-40B4-BE49-F238E27FC236}">
                  <a16:creationId xmlns:a16="http://schemas.microsoft.com/office/drawing/2014/main" id="{FDEA4AB6-4FF9-B1E1-19A4-D4F2BF3DE4D6}"/>
                </a:ext>
              </a:extLst>
            </p:cNvPr>
            <p:cNvSpPr txBox="1">
              <a:spLocks/>
            </p:cNvSpPr>
            <p:nvPr/>
          </p:nvSpPr>
          <p:spPr>
            <a:xfrm>
              <a:off x="612985" y="1099979"/>
              <a:ext cx="2018135" cy="24622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a:r>
                <a:rPr lang="pl-PL" b="1" i="1" dirty="0">
                  <a:latin typeface="Georgia" panose="02040502050405020303" pitchFamily="18" charset="0"/>
                  <a:ea typeface="Verdana" panose="020B0604030504040204" pitchFamily="34" charset="0"/>
                </a:rPr>
                <a:t>Endocr</a:t>
              </a:r>
              <a:r>
                <a:rPr lang="en-IN" b="1" i="1" dirty="0" err="1">
                  <a:latin typeface="Georgia" panose="02040502050405020303" pitchFamily="18" charset="0"/>
                  <a:ea typeface="Verdana" panose="020B0604030504040204" pitchFamily="34" charset="0"/>
                </a:rPr>
                <a:t>i</a:t>
              </a:r>
              <a:r>
                <a:rPr lang="pl-PL" b="1" i="1" dirty="0">
                  <a:latin typeface="Georgia" panose="02040502050405020303" pitchFamily="18" charset="0"/>
                  <a:ea typeface="Verdana" panose="020B0604030504040204" pitchFamily="34" charset="0"/>
                </a:rPr>
                <a:t>nologist</a:t>
              </a:r>
            </a:p>
          </p:txBody>
        </p:sp>
        <p:sp>
          <p:nvSpPr>
            <p:cNvPr id="31" name="Text Placeholder 3">
              <a:extLst>
                <a:ext uri="{FF2B5EF4-FFF2-40B4-BE49-F238E27FC236}">
                  <a16:creationId xmlns:a16="http://schemas.microsoft.com/office/drawing/2014/main" id="{FF6C239C-9879-ABED-2FE7-980EEC811002}"/>
                </a:ext>
              </a:extLst>
            </p:cNvPr>
            <p:cNvSpPr txBox="1">
              <a:spLocks/>
            </p:cNvSpPr>
            <p:nvPr/>
          </p:nvSpPr>
          <p:spPr>
            <a:xfrm>
              <a:off x="612985" y="2906379"/>
              <a:ext cx="2018135" cy="24622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a:r>
                <a:rPr lang="pl-PL" b="1" i="1" dirty="0">
                  <a:latin typeface="Georgia" panose="02040502050405020303" pitchFamily="18" charset="0"/>
                  <a:ea typeface="Verdana" panose="020B0604030504040204" pitchFamily="34" charset="0"/>
                </a:rPr>
                <a:t>Cardiologist</a:t>
              </a:r>
            </a:p>
          </p:txBody>
        </p:sp>
        <p:sp>
          <p:nvSpPr>
            <p:cNvPr id="33" name="Text Placeholder 3">
              <a:extLst>
                <a:ext uri="{FF2B5EF4-FFF2-40B4-BE49-F238E27FC236}">
                  <a16:creationId xmlns:a16="http://schemas.microsoft.com/office/drawing/2014/main" id="{E37E0CA8-58CF-9405-CC96-345B65C24CC7}"/>
                </a:ext>
              </a:extLst>
            </p:cNvPr>
            <p:cNvSpPr txBox="1">
              <a:spLocks/>
            </p:cNvSpPr>
            <p:nvPr/>
          </p:nvSpPr>
          <p:spPr>
            <a:xfrm>
              <a:off x="6499456" y="1089368"/>
              <a:ext cx="2034944" cy="24622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pl-PL" b="1" i="1" dirty="0">
                  <a:latin typeface="Georgia" panose="02040502050405020303" pitchFamily="18" charset="0"/>
                  <a:ea typeface="Verdana" panose="020B0604030504040204" pitchFamily="34" charset="0"/>
                </a:rPr>
                <a:t>Diabetologist</a:t>
              </a:r>
            </a:p>
          </p:txBody>
        </p:sp>
        <p:sp>
          <p:nvSpPr>
            <p:cNvPr id="35" name="Text Placeholder 3">
              <a:extLst>
                <a:ext uri="{FF2B5EF4-FFF2-40B4-BE49-F238E27FC236}">
                  <a16:creationId xmlns:a16="http://schemas.microsoft.com/office/drawing/2014/main" id="{10D532AB-7FEE-7CB8-0657-BA1BA2BD54F8}"/>
                </a:ext>
              </a:extLst>
            </p:cNvPr>
            <p:cNvSpPr txBox="1">
              <a:spLocks/>
            </p:cNvSpPr>
            <p:nvPr/>
          </p:nvSpPr>
          <p:spPr>
            <a:xfrm>
              <a:off x="6499456" y="2895766"/>
              <a:ext cx="2263544" cy="24622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pl-PL" b="1" i="1" dirty="0">
                  <a:latin typeface="Georgia" panose="02040502050405020303" pitchFamily="18" charset="0"/>
                  <a:ea typeface="Verdana" panose="020B0604030504040204" pitchFamily="34" charset="0"/>
                </a:rPr>
                <a:t>Primary care doctor</a:t>
              </a:r>
            </a:p>
          </p:txBody>
        </p:sp>
        <p:sp>
          <p:nvSpPr>
            <p:cNvPr id="50" name="pole tekstowe 4">
              <a:extLst>
                <a:ext uri="{FF2B5EF4-FFF2-40B4-BE49-F238E27FC236}">
                  <a16:creationId xmlns:a16="http://schemas.microsoft.com/office/drawing/2014/main" id="{418B6FD9-CD85-C206-8561-09BB5D252022}"/>
                </a:ext>
              </a:extLst>
            </p:cNvPr>
            <p:cNvSpPr txBox="1"/>
            <p:nvPr/>
          </p:nvSpPr>
          <p:spPr>
            <a:xfrm>
              <a:off x="4133639" y="1512799"/>
              <a:ext cx="836768" cy="1223412"/>
            </a:xfrm>
            <a:prstGeom prst="rect">
              <a:avLst/>
            </a:prstGeom>
            <a:noFill/>
          </p:spPr>
          <p:txBody>
            <a:bodyPr wrap="none" lIns="0" tIns="0" rIns="0" bIns="0" rtlCol="0">
              <a:spAutoFit/>
            </a:bodyPr>
            <a:lstStyle/>
            <a:p>
              <a:pPr algn="ctr">
                <a:spcBef>
                  <a:spcPts val="300"/>
                </a:spcBef>
              </a:pPr>
              <a:r>
                <a:rPr lang="pl-PL" i="1" dirty="0">
                  <a:solidFill>
                    <a:schemeClr val="accent2"/>
                  </a:solidFill>
                  <a:latin typeface="Georgia" panose="02040502050405020303" pitchFamily="18" charset="0"/>
                  <a:ea typeface="Verdana" panose="020B0604030504040204" pitchFamily="34" charset="0"/>
                  <a:cs typeface="Verdana" panose="020B0604030504040204" pitchFamily="34" charset="0"/>
                </a:rPr>
                <a:t>Heart </a:t>
              </a:r>
            </a:p>
            <a:p>
              <a:pPr algn="ctr">
                <a:spcBef>
                  <a:spcPts val="300"/>
                </a:spcBef>
              </a:pPr>
              <a:r>
                <a:rPr lang="pl-PL" i="1" dirty="0">
                  <a:solidFill>
                    <a:schemeClr val="accent2"/>
                  </a:solidFill>
                  <a:latin typeface="Georgia" panose="02040502050405020303" pitchFamily="18" charset="0"/>
                  <a:ea typeface="Verdana" panose="020B0604030504040204" pitchFamily="34" charset="0"/>
                  <a:cs typeface="Verdana" panose="020B0604030504040204" pitchFamily="34" charset="0"/>
                </a:rPr>
                <a:t>Vessels</a:t>
              </a:r>
            </a:p>
            <a:p>
              <a:pPr algn="ctr">
                <a:spcBef>
                  <a:spcPts val="300"/>
                </a:spcBef>
              </a:pPr>
              <a:r>
                <a:rPr lang="pl-PL" i="1" dirty="0">
                  <a:solidFill>
                    <a:schemeClr val="accent2"/>
                  </a:solidFill>
                  <a:latin typeface="Georgia" panose="02040502050405020303" pitchFamily="18" charset="0"/>
                  <a:ea typeface="Verdana" panose="020B0604030504040204" pitchFamily="34" charset="0"/>
                  <a:cs typeface="Verdana" panose="020B0604030504040204" pitchFamily="34" charset="0"/>
                </a:rPr>
                <a:t>Kidneys</a:t>
              </a:r>
            </a:p>
            <a:p>
              <a:pPr algn="ctr">
                <a:spcBef>
                  <a:spcPts val="300"/>
                </a:spcBef>
              </a:pPr>
              <a:r>
                <a:rPr lang="pl-PL" b="1" i="1" dirty="0">
                  <a:solidFill>
                    <a:schemeClr val="accent2"/>
                  </a:solidFill>
                  <a:latin typeface="Georgia" panose="02040502050405020303" pitchFamily="18" charset="0"/>
                  <a:ea typeface="Verdana" panose="020B0604030504040204" pitchFamily="34" charset="0"/>
                  <a:cs typeface="Verdana" panose="020B0604030504040204" pitchFamily="34" charset="0"/>
                </a:rPr>
                <a:t>L</a:t>
              </a:r>
              <a:r>
                <a:rPr lang="en-IN" b="1" i="1" dirty="0">
                  <a:solidFill>
                    <a:schemeClr val="accent2"/>
                  </a:solidFill>
                  <a:latin typeface="Georgia" panose="02040502050405020303" pitchFamily="18" charset="0"/>
                  <a:ea typeface="Verdana" panose="020B0604030504040204" pitchFamily="34" charset="0"/>
                  <a:cs typeface="Verdana" panose="020B0604030504040204" pitchFamily="34" charset="0"/>
                </a:rPr>
                <a:t>IVER</a:t>
              </a:r>
              <a:endParaRPr lang="pl-PL" b="1" i="1" dirty="0">
                <a:solidFill>
                  <a:schemeClr val="accent2"/>
                </a:solidFill>
                <a:latin typeface="Georgia" panose="02040502050405020303" pitchFamily="18" charset="0"/>
                <a:ea typeface="Verdana" panose="020B0604030504040204" pitchFamily="34" charset="0"/>
                <a:cs typeface="Verdana" panose="020B0604030504040204" pitchFamily="34" charset="0"/>
              </a:endParaRPr>
            </a:p>
          </p:txBody>
        </p:sp>
        <p:grpSp>
          <p:nvGrpSpPr>
            <p:cNvPr id="52" name="Group 51">
              <a:extLst>
                <a:ext uri="{FF2B5EF4-FFF2-40B4-BE49-F238E27FC236}">
                  <a16:creationId xmlns:a16="http://schemas.microsoft.com/office/drawing/2014/main" id="{A2B44769-4DD2-BEAC-393F-74368C68D224}"/>
                </a:ext>
              </a:extLst>
            </p:cNvPr>
            <p:cNvGrpSpPr/>
            <p:nvPr/>
          </p:nvGrpSpPr>
          <p:grpSpPr>
            <a:xfrm>
              <a:off x="2744641" y="914489"/>
              <a:ext cx="595980" cy="595980"/>
              <a:chOff x="-4673219" y="326849"/>
              <a:chExt cx="595980" cy="595980"/>
            </a:xfrm>
          </p:grpSpPr>
          <p:sp>
            <p:nvSpPr>
              <p:cNvPr id="162" name="Oval 161">
                <a:extLst>
                  <a:ext uri="{FF2B5EF4-FFF2-40B4-BE49-F238E27FC236}">
                    <a16:creationId xmlns:a16="http://schemas.microsoft.com/office/drawing/2014/main" id="{AA37E0D0-9996-4BEF-60A8-260A764F0142}"/>
                  </a:ext>
                </a:extLst>
              </p:cNvPr>
              <p:cNvSpPr/>
              <p:nvPr/>
            </p:nvSpPr>
            <p:spPr>
              <a:xfrm rot="10800000">
                <a:off x="-4673219" y="326849"/>
                <a:ext cx="595980" cy="59598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7" name="Group 186">
                <a:extLst>
                  <a:ext uri="{FF2B5EF4-FFF2-40B4-BE49-F238E27FC236}">
                    <a16:creationId xmlns:a16="http://schemas.microsoft.com/office/drawing/2014/main" id="{9A956542-0763-82B6-CBBF-2C56D502D8A2}"/>
                  </a:ext>
                </a:extLst>
              </p:cNvPr>
              <p:cNvGrpSpPr/>
              <p:nvPr/>
            </p:nvGrpSpPr>
            <p:grpSpPr>
              <a:xfrm>
                <a:off x="-4580908" y="414455"/>
                <a:ext cx="437599" cy="363205"/>
                <a:chOff x="-2727249" y="403086"/>
                <a:chExt cx="938034" cy="778564"/>
              </a:xfrm>
            </p:grpSpPr>
            <p:pic>
              <p:nvPicPr>
                <p:cNvPr id="19" name="Picture 18" descr="A black background with a black square&#10;&#10;Description automatically generated with medium confidence">
                  <a:extLst>
                    <a:ext uri="{FF2B5EF4-FFF2-40B4-BE49-F238E27FC236}">
                      <a16:creationId xmlns:a16="http://schemas.microsoft.com/office/drawing/2014/main" id="{88380246-88D3-4A91-E88D-F75913B21329}"/>
                    </a:ext>
                  </a:extLst>
                </p:cNvPr>
                <p:cNvPicPr>
                  <a:picLocks noChangeAspect="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2727249" y="403086"/>
                  <a:ext cx="778566" cy="778564"/>
                </a:xfrm>
                <a:prstGeom prst="rect">
                  <a:avLst/>
                </a:prstGeom>
                <a:noFill/>
              </p:spPr>
            </p:pic>
            <p:grpSp>
              <p:nvGrpSpPr>
                <p:cNvPr id="7" name="Group 6">
                  <a:extLst>
                    <a:ext uri="{FF2B5EF4-FFF2-40B4-BE49-F238E27FC236}">
                      <a16:creationId xmlns:a16="http://schemas.microsoft.com/office/drawing/2014/main" id="{34486BA5-3621-D2CD-C936-88C58C99F9F4}"/>
                    </a:ext>
                  </a:extLst>
                </p:cNvPr>
                <p:cNvGrpSpPr/>
                <p:nvPr/>
              </p:nvGrpSpPr>
              <p:grpSpPr>
                <a:xfrm>
                  <a:off x="-2177604" y="681762"/>
                  <a:ext cx="388389" cy="396102"/>
                  <a:chOff x="2565399" y="402942"/>
                  <a:chExt cx="665945" cy="764007"/>
                </a:xfrm>
                <a:solidFill>
                  <a:schemeClr val="bg1"/>
                </a:solidFill>
              </p:grpSpPr>
              <p:sp>
                <p:nvSpPr>
                  <p:cNvPr id="6" name="Flowchart: Connector 5">
                    <a:extLst>
                      <a:ext uri="{FF2B5EF4-FFF2-40B4-BE49-F238E27FC236}">
                        <a16:creationId xmlns:a16="http://schemas.microsoft.com/office/drawing/2014/main" id="{8B441D93-10A3-E730-F1FB-F126010B0E4B}"/>
                      </a:ext>
                    </a:extLst>
                  </p:cNvPr>
                  <p:cNvSpPr/>
                  <p:nvPr/>
                </p:nvSpPr>
                <p:spPr>
                  <a:xfrm>
                    <a:off x="2565399" y="402942"/>
                    <a:ext cx="665945" cy="764007"/>
                  </a:xfrm>
                  <a:prstGeom prst="flowChartConnector">
                    <a:avLst/>
                  </a:prstGeom>
                  <a:solidFill>
                    <a:schemeClr val="accent2"/>
                  </a:solidFill>
                  <a:ln w="9525">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5" name="Picture 4" descr="A black background with a black square&#10;&#10;Description automatically generated with medium confidence">
                    <a:extLst>
                      <a:ext uri="{FF2B5EF4-FFF2-40B4-BE49-F238E27FC236}">
                        <a16:creationId xmlns:a16="http://schemas.microsoft.com/office/drawing/2014/main" id="{B4F5DE7B-5BC4-4674-0DE4-E7578BB861E2}"/>
                      </a:ext>
                    </a:extLst>
                  </p:cNvPr>
                  <p:cNvPicPr>
                    <a:picLocks noChangeAspect="1"/>
                  </p:cNvPicPr>
                  <p:nvPr/>
                </p:nvPicPr>
                <p:blipFill>
                  <a:blip r:embed="rId4">
                    <a:duotone>
                      <a:schemeClr val="accent1">
                        <a:shade val="45000"/>
                        <a:satMod val="135000"/>
                      </a:schemeClr>
                      <a:prstClr val="white"/>
                    </a:duotone>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2658624" y="538879"/>
                    <a:ext cx="509906" cy="509907"/>
                  </a:xfrm>
                  <a:prstGeom prst="rect">
                    <a:avLst/>
                  </a:prstGeom>
                  <a:noFill/>
                </p:spPr>
              </p:pic>
            </p:grpSp>
          </p:grpSp>
        </p:grpSp>
        <p:grpSp>
          <p:nvGrpSpPr>
            <p:cNvPr id="53" name="Group 52">
              <a:extLst>
                <a:ext uri="{FF2B5EF4-FFF2-40B4-BE49-F238E27FC236}">
                  <a16:creationId xmlns:a16="http://schemas.microsoft.com/office/drawing/2014/main" id="{E03B1337-CCEB-E303-30A9-9E629EC8FFE9}"/>
                </a:ext>
              </a:extLst>
            </p:cNvPr>
            <p:cNvGrpSpPr/>
            <p:nvPr/>
          </p:nvGrpSpPr>
          <p:grpSpPr>
            <a:xfrm>
              <a:off x="5837962" y="914489"/>
              <a:ext cx="595980" cy="595980"/>
              <a:chOff x="-3687038" y="448769"/>
              <a:chExt cx="595980" cy="595980"/>
            </a:xfrm>
          </p:grpSpPr>
          <p:sp>
            <p:nvSpPr>
              <p:cNvPr id="168" name="Oval 167">
                <a:extLst>
                  <a:ext uri="{FF2B5EF4-FFF2-40B4-BE49-F238E27FC236}">
                    <a16:creationId xmlns:a16="http://schemas.microsoft.com/office/drawing/2014/main" id="{2A525C79-2971-D341-0D18-730AABE7286F}"/>
                  </a:ext>
                </a:extLst>
              </p:cNvPr>
              <p:cNvSpPr/>
              <p:nvPr/>
            </p:nvSpPr>
            <p:spPr>
              <a:xfrm rot="10800000">
                <a:off x="-3687038" y="448769"/>
                <a:ext cx="595980" cy="59598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black background with a black square&#10;&#10;Description automatically generated with medium confidence">
                <a:extLst>
                  <a:ext uri="{FF2B5EF4-FFF2-40B4-BE49-F238E27FC236}">
                    <a16:creationId xmlns:a16="http://schemas.microsoft.com/office/drawing/2014/main" id="{23F584ED-ED7B-2E9E-BDED-1CA7649A28D8}"/>
                  </a:ext>
                </a:extLst>
              </p:cNvPr>
              <p:cNvPicPr>
                <a:picLocks noChangeAspect="1"/>
              </p:cNvPicPr>
              <p:nvPr/>
            </p:nvPicPr>
            <p:blipFill>
              <a:blip r:embed="rId6">
                <a:duotone>
                  <a:schemeClr val="accent1">
                    <a:shade val="45000"/>
                    <a:satMod val="135000"/>
                  </a:schemeClr>
                  <a:prstClr val="white"/>
                </a:duotone>
                <a:extLst>
                  <a:ext uri="{BEBA8EAE-BF5A-486C-A8C5-ECC9F3942E4B}">
                    <a14:imgProps xmlns:a14="http://schemas.microsoft.com/office/drawing/2010/main">
                      <a14:imgLayer r:embed="rId7">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3599068" y="536740"/>
                <a:ext cx="420037" cy="420037"/>
              </a:xfrm>
              <a:prstGeom prst="rect">
                <a:avLst/>
              </a:prstGeom>
            </p:spPr>
          </p:pic>
        </p:grpSp>
        <p:grpSp>
          <p:nvGrpSpPr>
            <p:cNvPr id="54" name="Group 53">
              <a:extLst>
                <a:ext uri="{FF2B5EF4-FFF2-40B4-BE49-F238E27FC236}">
                  <a16:creationId xmlns:a16="http://schemas.microsoft.com/office/drawing/2014/main" id="{63F63D25-A08F-EF40-BB4A-0E626CD6345B}"/>
                </a:ext>
              </a:extLst>
            </p:cNvPr>
            <p:cNvGrpSpPr/>
            <p:nvPr/>
          </p:nvGrpSpPr>
          <p:grpSpPr>
            <a:xfrm>
              <a:off x="5837960" y="2720886"/>
              <a:ext cx="595980" cy="595980"/>
              <a:chOff x="-3687040" y="2666189"/>
              <a:chExt cx="595980" cy="595980"/>
            </a:xfrm>
          </p:grpSpPr>
          <p:sp>
            <p:nvSpPr>
              <p:cNvPr id="183" name="Oval 182">
                <a:extLst>
                  <a:ext uri="{FF2B5EF4-FFF2-40B4-BE49-F238E27FC236}">
                    <a16:creationId xmlns:a16="http://schemas.microsoft.com/office/drawing/2014/main" id="{89BE33F2-5E2B-1532-4CB4-2E69486A12DF}"/>
                  </a:ext>
                </a:extLst>
              </p:cNvPr>
              <p:cNvSpPr/>
              <p:nvPr/>
            </p:nvSpPr>
            <p:spPr>
              <a:xfrm rot="10800000">
                <a:off x="-3687040" y="2666189"/>
                <a:ext cx="595980" cy="59598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descr="A black background with a black square&#10;&#10;Description automatically generated with medium confidence">
                <a:extLst>
                  <a:ext uri="{FF2B5EF4-FFF2-40B4-BE49-F238E27FC236}">
                    <a16:creationId xmlns:a16="http://schemas.microsoft.com/office/drawing/2014/main" id="{E353FBE0-EF7B-9008-AF2F-18C95DC6CBBE}"/>
                  </a:ext>
                </a:extLst>
              </p:cNvPr>
              <p:cNvPicPr>
                <a:picLocks noChangeAspect="1"/>
              </p:cNvPicPr>
              <p:nvPr/>
            </p:nvPicPr>
            <p:blipFill>
              <a:blip r:embed="rId8">
                <a:duotone>
                  <a:schemeClr val="accent1">
                    <a:shade val="45000"/>
                    <a:satMod val="135000"/>
                  </a:schemeClr>
                  <a:prstClr val="white"/>
                </a:duotone>
                <a:extLst>
                  <a:ext uri="{BEBA8EAE-BF5A-486C-A8C5-ECC9F3942E4B}">
                    <a14:imgProps xmlns:a14="http://schemas.microsoft.com/office/drawing/2010/main">
                      <a14:imgLayer r:embed="rId9">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3577661" y="2757749"/>
                <a:ext cx="381069" cy="381069"/>
              </a:xfrm>
              <a:prstGeom prst="rect">
                <a:avLst/>
              </a:prstGeom>
            </p:spPr>
          </p:pic>
        </p:grpSp>
        <p:grpSp>
          <p:nvGrpSpPr>
            <p:cNvPr id="55" name="Group 54">
              <a:extLst>
                <a:ext uri="{FF2B5EF4-FFF2-40B4-BE49-F238E27FC236}">
                  <a16:creationId xmlns:a16="http://schemas.microsoft.com/office/drawing/2014/main" id="{5768B131-A733-7155-24AB-43442A6F3053}"/>
                </a:ext>
              </a:extLst>
            </p:cNvPr>
            <p:cNvGrpSpPr/>
            <p:nvPr/>
          </p:nvGrpSpPr>
          <p:grpSpPr>
            <a:xfrm>
              <a:off x="2744642" y="2702939"/>
              <a:ext cx="595980" cy="595980"/>
              <a:chOff x="-5691098" y="2666189"/>
              <a:chExt cx="595980" cy="595980"/>
            </a:xfrm>
          </p:grpSpPr>
          <p:sp>
            <p:nvSpPr>
              <p:cNvPr id="177" name="Oval 176">
                <a:extLst>
                  <a:ext uri="{FF2B5EF4-FFF2-40B4-BE49-F238E27FC236}">
                    <a16:creationId xmlns:a16="http://schemas.microsoft.com/office/drawing/2014/main" id="{0F4A695E-D066-48DE-3754-67AE7B141309}"/>
                  </a:ext>
                </a:extLst>
              </p:cNvPr>
              <p:cNvSpPr/>
              <p:nvPr/>
            </p:nvSpPr>
            <p:spPr>
              <a:xfrm rot="10800000">
                <a:off x="-5691098" y="2666189"/>
                <a:ext cx="595980" cy="59598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descr="A black background with a black square&#10;&#10;Description automatically generated with medium confidence">
                <a:extLst>
                  <a:ext uri="{FF2B5EF4-FFF2-40B4-BE49-F238E27FC236}">
                    <a16:creationId xmlns:a16="http://schemas.microsoft.com/office/drawing/2014/main" id="{4DB753B6-F3EE-9B78-130E-AB4BA505D3B0}"/>
                  </a:ext>
                </a:extLst>
              </p:cNvPr>
              <p:cNvPicPr>
                <a:picLocks noChangeAspect="1"/>
              </p:cNvPicPr>
              <p:nvPr/>
            </p:nvPicPr>
            <p:blipFill>
              <a:blip r:embed="rId10">
                <a:duotone>
                  <a:schemeClr val="accent1">
                    <a:shade val="45000"/>
                    <a:satMod val="135000"/>
                  </a:schemeClr>
                  <a:prstClr val="white"/>
                </a:duotone>
                <a:extLst>
                  <a:ext uri="{BEBA8EAE-BF5A-486C-A8C5-ECC9F3942E4B}">
                    <a14:imgProps xmlns:a14="http://schemas.microsoft.com/office/drawing/2010/main">
                      <a14:imgLayer r:embed="rId11">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5561544" y="2741646"/>
                <a:ext cx="378607" cy="378607"/>
              </a:xfrm>
              <a:prstGeom prst="rect">
                <a:avLst/>
              </a:prstGeom>
            </p:spPr>
          </p:pic>
        </p:grpSp>
      </p:grpSp>
      <p:sp>
        <p:nvSpPr>
          <p:cNvPr id="2" name="Text Placeholder 5">
            <a:extLst>
              <a:ext uri="{FF2B5EF4-FFF2-40B4-BE49-F238E27FC236}">
                <a16:creationId xmlns:a16="http://schemas.microsoft.com/office/drawing/2014/main" id="{8A49142F-ED79-B899-D91A-140E498CA864}"/>
              </a:ext>
            </a:extLst>
          </p:cNvPr>
          <p:cNvSpPr txBox="1">
            <a:spLocks/>
          </p:cNvSpPr>
          <p:nvPr/>
        </p:nvSpPr>
        <p:spPr>
          <a:xfrm>
            <a:off x="333730" y="4494413"/>
            <a:ext cx="8478000" cy="184666"/>
          </a:xfrm>
          <a:prstGeom prst="rect">
            <a:avLst/>
          </a:prstGeom>
        </p:spPr>
        <p:txBody>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3736" indent="-173736" algn="l" defTabSz="685800" rtl="0" eaLnBrk="1" latinLnBrk="0" hangingPunct="1">
              <a:lnSpc>
                <a:spcPct val="125000"/>
              </a:lnSpc>
              <a:spcBef>
                <a:spcPts val="0"/>
              </a:spcBef>
              <a:buClr>
                <a:schemeClr val="accent2"/>
              </a:buClr>
              <a:buFont typeface="Arial" panose="020B0604020202020204" pitchFamily="34" charset="0"/>
              <a:buChar char="•"/>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347472" indent="-173736" algn="l" defTabSz="685800" rtl="0" eaLnBrk="1" latinLnBrk="0" hangingPunct="1">
              <a:lnSpc>
                <a:spcPct val="125000"/>
              </a:lnSpc>
              <a:spcBef>
                <a:spcPts val="0"/>
              </a:spcBef>
              <a:buClr>
                <a:schemeClr val="accent2"/>
              </a:buClr>
              <a:buFont typeface="Arial" panose="020B0604020202020204" pitchFamily="34" charset="0"/>
              <a:buChar char="•"/>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521208" indent="-173736" algn="l" defTabSz="685800" rtl="0" eaLnBrk="1" latinLnBrk="0" hangingPunct="1">
              <a:lnSpc>
                <a:spcPct val="125000"/>
              </a:lnSpc>
              <a:spcBef>
                <a:spcPts val="0"/>
              </a:spcBef>
              <a:buClr>
                <a:schemeClr val="accent2"/>
              </a:buClr>
              <a:buFont typeface="Arial" panose="020B0604020202020204" pitchFamily="34" charset="0"/>
              <a:buChar char="•"/>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694944" indent="-173736" algn="l" defTabSz="685800" rtl="0" eaLnBrk="1" latinLnBrk="0" hangingPunct="1">
              <a:lnSpc>
                <a:spcPct val="125000"/>
              </a:lnSpc>
              <a:spcBef>
                <a:spcPts val="0"/>
              </a:spcBef>
              <a:buClr>
                <a:schemeClr val="accent2"/>
              </a:buClr>
              <a:buFont typeface="Arial" panose="020B0604020202020204" pitchFamily="34" charset="0"/>
              <a:buChar char="•"/>
              <a:defRPr sz="1200" b="0" i="0" kern="1200">
                <a:solidFill>
                  <a:schemeClr val="tx1"/>
                </a:solidFill>
                <a:latin typeface="+mj-lt"/>
                <a:ea typeface="Verdana" panose="020B0604030504040204" pitchFamily="34" charset="0"/>
                <a:cs typeface="Georgia" panose="02040502050405020303" pitchFamily="18" charset="0"/>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IN" sz="600" dirty="0"/>
              <a:t>MASLD, metabolic disfunction-associated </a:t>
            </a:r>
            <a:r>
              <a:rPr lang="en-IN" sz="600" dirty="0" err="1"/>
              <a:t>steatotic</a:t>
            </a:r>
            <a:r>
              <a:rPr lang="en-IN" sz="600" dirty="0"/>
              <a:t> liver disease;</a:t>
            </a:r>
            <a:r>
              <a:rPr lang="en-US" sz="600" dirty="0"/>
              <a:t> NAFLD, non-alcoholic fatty liver disease.</a:t>
            </a:r>
          </a:p>
        </p:txBody>
      </p:sp>
    </p:spTree>
    <p:extLst>
      <p:ext uri="{BB962C8B-B14F-4D97-AF65-F5344CB8AC3E}">
        <p14:creationId xmlns:p14="http://schemas.microsoft.com/office/powerpoint/2010/main" val="709096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Graphic 19">
            <a:extLst>
              <a:ext uri="{FF2B5EF4-FFF2-40B4-BE49-F238E27FC236}">
                <a16:creationId xmlns:a16="http://schemas.microsoft.com/office/drawing/2014/main" id="{4BC12A82-2CF1-D703-3643-CC8D59A2BF1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9711" y="2360519"/>
            <a:ext cx="994260" cy="987191"/>
          </a:xfrm>
          <a:prstGeom prst="rect">
            <a:avLst/>
          </a:prstGeom>
        </p:spPr>
      </p:pic>
      <p:pic>
        <p:nvPicPr>
          <p:cNvPr id="32" name="Graphic 31">
            <a:extLst>
              <a:ext uri="{FF2B5EF4-FFF2-40B4-BE49-F238E27FC236}">
                <a16:creationId xmlns:a16="http://schemas.microsoft.com/office/drawing/2014/main" id="{F255F1A1-213D-4B99-471F-2EF277B8E50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235931" y="2360519"/>
            <a:ext cx="994260" cy="987191"/>
          </a:xfrm>
          <a:prstGeom prst="rect">
            <a:avLst/>
          </a:prstGeom>
        </p:spPr>
      </p:pic>
      <p:pic>
        <p:nvPicPr>
          <p:cNvPr id="33" name="Graphic 32">
            <a:extLst>
              <a:ext uri="{FF2B5EF4-FFF2-40B4-BE49-F238E27FC236}">
                <a16:creationId xmlns:a16="http://schemas.microsoft.com/office/drawing/2014/main" id="{BED88DAF-C289-F1C3-9122-2237CA0A1C81}"/>
              </a:ext>
            </a:extLst>
          </p:cNvPr>
          <p:cNvPicPr>
            <a:picLocks noChangeAspect="1"/>
          </p:cNvPicPr>
          <p:nvPr/>
        </p:nvPicPr>
        <p:blipFill>
          <a:blip r:embed="rId2">
            <a:extLst>
              <a:ext uri="{96DAC541-7B7A-43D3-8B79-37D633B846F1}">
                <asvg:svgBlip xmlns:asvg="http://schemas.microsoft.com/office/drawing/2016/SVG/main" r:embed="rId4"/>
              </a:ext>
            </a:extLst>
          </a:blip>
          <a:stretch>
            <a:fillRect/>
          </a:stretch>
        </p:blipFill>
        <p:spPr>
          <a:xfrm>
            <a:off x="4082151" y="2360519"/>
            <a:ext cx="994260" cy="987191"/>
          </a:xfrm>
          <a:prstGeom prst="rect">
            <a:avLst/>
          </a:prstGeom>
        </p:spPr>
      </p:pic>
      <p:pic>
        <p:nvPicPr>
          <p:cNvPr id="34" name="Graphic 33">
            <a:extLst>
              <a:ext uri="{FF2B5EF4-FFF2-40B4-BE49-F238E27FC236}">
                <a16:creationId xmlns:a16="http://schemas.microsoft.com/office/drawing/2014/main" id="{032534CF-DF23-FAC3-214E-D32F3730311E}"/>
              </a:ext>
            </a:extLst>
          </p:cNvPr>
          <p:cNvPicPr>
            <a:picLocks noChangeAspect="1"/>
          </p:cNvPicPr>
          <p:nvPr/>
        </p:nvPicPr>
        <p:blipFill>
          <a:blip r:embed="rId2">
            <a:extLst>
              <a:ext uri="{96DAC541-7B7A-43D3-8B79-37D633B846F1}">
                <asvg:svgBlip xmlns:asvg="http://schemas.microsoft.com/office/drawing/2016/SVG/main" r:embed="rId4"/>
              </a:ext>
            </a:extLst>
          </a:blip>
          <a:stretch>
            <a:fillRect/>
          </a:stretch>
        </p:blipFill>
        <p:spPr>
          <a:xfrm>
            <a:off x="5928371" y="2360519"/>
            <a:ext cx="994260" cy="987191"/>
          </a:xfrm>
          <a:prstGeom prst="rect">
            <a:avLst/>
          </a:prstGeom>
        </p:spPr>
      </p:pic>
      <p:pic>
        <p:nvPicPr>
          <p:cNvPr id="36" name="Graphic 35">
            <a:extLst>
              <a:ext uri="{FF2B5EF4-FFF2-40B4-BE49-F238E27FC236}">
                <a16:creationId xmlns:a16="http://schemas.microsoft.com/office/drawing/2014/main" id="{B3012A67-D6DC-7C0D-0547-2436E5CDD5B8}"/>
              </a:ext>
            </a:extLst>
          </p:cNvPr>
          <p:cNvPicPr>
            <a:picLocks noChangeAspect="1"/>
          </p:cNvPicPr>
          <p:nvPr/>
        </p:nvPicPr>
        <p:blipFill>
          <a:blip r:embed="rId2">
            <a:extLst>
              <a:ext uri="{96DAC541-7B7A-43D3-8B79-37D633B846F1}">
                <asvg:svgBlip xmlns:asvg="http://schemas.microsoft.com/office/drawing/2016/SVG/main" r:embed="rId4"/>
              </a:ext>
            </a:extLst>
          </a:blip>
          <a:stretch>
            <a:fillRect/>
          </a:stretch>
        </p:blipFill>
        <p:spPr>
          <a:xfrm>
            <a:off x="7774590" y="2360519"/>
            <a:ext cx="994260" cy="987191"/>
          </a:xfrm>
          <a:prstGeom prst="rect">
            <a:avLst/>
          </a:prstGeom>
        </p:spPr>
      </p:pic>
      <p:sp>
        <p:nvSpPr>
          <p:cNvPr id="3" name="Title 2">
            <a:extLst>
              <a:ext uri="{FF2B5EF4-FFF2-40B4-BE49-F238E27FC236}">
                <a16:creationId xmlns:a16="http://schemas.microsoft.com/office/drawing/2014/main" id="{8168B137-7759-9278-49BA-1A0C61F18C39}"/>
              </a:ext>
            </a:extLst>
          </p:cNvPr>
          <p:cNvSpPr>
            <a:spLocks noGrp="1"/>
          </p:cNvSpPr>
          <p:nvPr>
            <p:ph type="title"/>
          </p:nvPr>
        </p:nvSpPr>
        <p:spPr/>
        <p:txBody>
          <a:bodyPr/>
          <a:lstStyle/>
          <a:p>
            <a:r>
              <a:rPr lang="en-IN" sz="2400" dirty="0">
                <a:solidFill>
                  <a:srgbClr val="23004C"/>
                </a:solidFill>
                <a:latin typeface="Verdana" panose="020B0604030504040204" pitchFamily="34" charset="0"/>
                <a:ea typeface="Verdana" panose="020B0604030504040204" pitchFamily="34" charset="0"/>
                <a:cs typeface="Times New Roman" panose="02020603050405020304" pitchFamily="18" charset="0"/>
              </a:rPr>
              <a:t>MASLD is a part of systemic disorders involving many organs</a:t>
            </a:r>
            <a:endParaRPr lang="en-IN" sz="2400" dirty="0">
              <a:solidFill>
                <a:srgbClr val="23004C"/>
              </a:solidFill>
              <a:latin typeface="Verdana" panose="020B0604030504040204" pitchFamily="34" charset="0"/>
              <a:ea typeface="Verdana" panose="020B0604030504040204" pitchFamily="34" charset="0"/>
            </a:endParaRPr>
          </a:p>
        </p:txBody>
      </p:sp>
      <p:sp>
        <p:nvSpPr>
          <p:cNvPr id="41" name="PoleTekstowe 20">
            <a:extLst>
              <a:ext uri="{FF2B5EF4-FFF2-40B4-BE49-F238E27FC236}">
                <a16:creationId xmlns:a16="http://schemas.microsoft.com/office/drawing/2014/main" id="{6C5A692B-2382-1A29-4CF1-7484D7C5B501}"/>
              </a:ext>
            </a:extLst>
          </p:cNvPr>
          <p:cNvSpPr txBox="1"/>
          <p:nvPr/>
        </p:nvSpPr>
        <p:spPr>
          <a:xfrm>
            <a:off x="3631666" y="2845362"/>
            <a:ext cx="452368" cy="461665"/>
          </a:xfrm>
          <a:prstGeom prst="rect">
            <a:avLst/>
          </a:prstGeom>
          <a:noFill/>
        </p:spPr>
        <p:txBody>
          <a:bodyPr wrap="none" rtlCol="0">
            <a:spAutoFit/>
          </a:bodyPr>
          <a:lstStyle/>
          <a:p>
            <a:pPr>
              <a:defRPr/>
            </a:pPr>
            <a:r>
              <a:rPr lang="pl-PL" sz="2400" b="1" kern="0" dirty="0">
                <a:solidFill>
                  <a:prstClr val="black"/>
                </a:solidFill>
              </a:rPr>
              <a:t>+</a:t>
            </a:r>
          </a:p>
        </p:txBody>
      </p:sp>
      <p:sp>
        <p:nvSpPr>
          <p:cNvPr id="42" name="PoleTekstowe 21">
            <a:extLst>
              <a:ext uri="{FF2B5EF4-FFF2-40B4-BE49-F238E27FC236}">
                <a16:creationId xmlns:a16="http://schemas.microsoft.com/office/drawing/2014/main" id="{C4645147-5A4B-72B8-295E-1D1ACC061CBC}"/>
              </a:ext>
            </a:extLst>
          </p:cNvPr>
          <p:cNvSpPr txBox="1"/>
          <p:nvPr/>
        </p:nvSpPr>
        <p:spPr>
          <a:xfrm>
            <a:off x="5120500" y="2845362"/>
            <a:ext cx="308806" cy="461665"/>
          </a:xfrm>
          <a:prstGeom prst="rect">
            <a:avLst/>
          </a:prstGeom>
          <a:noFill/>
        </p:spPr>
        <p:txBody>
          <a:bodyPr wrap="square" rtlCol="0">
            <a:spAutoFit/>
          </a:bodyPr>
          <a:lstStyle/>
          <a:p>
            <a:pPr algn="ctr">
              <a:defRPr/>
            </a:pPr>
            <a:r>
              <a:rPr lang="pl-PL" sz="2400" b="1" kern="0" dirty="0">
                <a:solidFill>
                  <a:prstClr val="black"/>
                </a:solidFill>
              </a:rPr>
              <a:t>+</a:t>
            </a:r>
          </a:p>
        </p:txBody>
      </p:sp>
      <p:cxnSp>
        <p:nvCxnSpPr>
          <p:cNvPr id="16" name="Łącznik prosty ze strzałką 13">
            <a:extLst>
              <a:ext uri="{FF2B5EF4-FFF2-40B4-BE49-F238E27FC236}">
                <a16:creationId xmlns:a16="http://schemas.microsoft.com/office/drawing/2014/main" id="{2FFCB4E7-9806-1448-EAB8-475E8448D10D}"/>
              </a:ext>
            </a:extLst>
          </p:cNvPr>
          <p:cNvCxnSpPr>
            <a:cxnSpLocks/>
            <a:endCxn id="11" idx="2"/>
          </p:cNvCxnSpPr>
          <p:nvPr/>
        </p:nvCxnSpPr>
        <p:spPr>
          <a:xfrm>
            <a:off x="4572000" y="1118791"/>
            <a:ext cx="1" cy="1006028"/>
          </a:xfrm>
          <a:prstGeom prst="straightConnector1">
            <a:avLst/>
          </a:prstGeom>
          <a:ln w="19050">
            <a:solidFill>
              <a:srgbClr val="7A00E6"/>
            </a:solidFill>
            <a:headEnd type="none"/>
            <a:tailEnd type="none" w="lg" len="lg"/>
          </a:ln>
        </p:spPr>
        <p:style>
          <a:lnRef idx="2">
            <a:schemeClr val="accent1"/>
          </a:lnRef>
          <a:fillRef idx="0">
            <a:schemeClr val="accent1"/>
          </a:fillRef>
          <a:effectRef idx="1">
            <a:schemeClr val="accent1"/>
          </a:effectRef>
          <a:fontRef idx="minor">
            <a:schemeClr val="tx1"/>
          </a:fontRef>
        </p:style>
      </p:cxnSp>
      <p:sp>
        <p:nvSpPr>
          <p:cNvPr id="9" name="PoleTekstowe 5">
            <a:extLst>
              <a:ext uri="{FF2B5EF4-FFF2-40B4-BE49-F238E27FC236}">
                <a16:creationId xmlns:a16="http://schemas.microsoft.com/office/drawing/2014/main" id="{07478EBF-41CF-DC46-A867-7B8E53A1C1FC}"/>
              </a:ext>
            </a:extLst>
          </p:cNvPr>
          <p:cNvSpPr txBox="1"/>
          <p:nvPr/>
        </p:nvSpPr>
        <p:spPr>
          <a:xfrm>
            <a:off x="390853" y="2965914"/>
            <a:ext cx="991976" cy="169277"/>
          </a:xfrm>
          <a:prstGeom prst="rect">
            <a:avLst/>
          </a:prstGeom>
          <a:noFill/>
        </p:spPr>
        <p:txBody>
          <a:bodyPr wrap="square" lIns="0" tIns="0" rIns="0" bIns="0" rtlCol="0" anchor="ctr">
            <a:spAutoFit/>
          </a:bodyPr>
          <a:lstStyle/>
          <a:p>
            <a:pPr algn="ctr"/>
            <a:r>
              <a:rPr lang="en-GB" sz="1100" b="1" i="1" dirty="0">
                <a:latin typeface="Georgia" panose="02040502050405020303" pitchFamily="18" charset="0"/>
                <a:ea typeface="Verdana" panose="020B0604030504040204" pitchFamily="34" charset="0"/>
              </a:rPr>
              <a:t>Arteries</a:t>
            </a:r>
          </a:p>
        </p:txBody>
      </p:sp>
      <p:sp>
        <p:nvSpPr>
          <p:cNvPr id="11" name="Nawias zamykający 9">
            <a:extLst>
              <a:ext uri="{FF2B5EF4-FFF2-40B4-BE49-F238E27FC236}">
                <a16:creationId xmlns:a16="http://schemas.microsoft.com/office/drawing/2014/main" id="{A8835E0F-44F4-D6B8-CBC3-E1E0D889F79C}"/>
              </a:ext>
            </a:extLst>
          </p:cNvPr>
          <p:cNvSpPr/>
          <p:nvPr/>
        </p:nvSpPr>
        <p:spPr>
          <a:xfrm rot="16200000">
            <a:off x="4466792" y="-1452802"/>
            <a:ext cx="210417" cy="7365659"/>
          </a:xfrm>
          <a:prstGeom prst="rightBracket">
            <a:avLst>
              <a:gd name="adj" fmla="val 0"/>
            </a:avLst>
          </a:prstGeom>
          <a:ln w="19050" cmpd="sng">
            <a:solidFill>
              <a:schemeClr val="tx1"/>
            </a:solidFill>
            <a:headEnd type="triangle" w="lg" len="lg"/>
            <a:tailEnd type="triangle"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cxnSp>
        <p:nvCxnSpPr>
          <p:cNvPr id="22" name="Łącznik prosty ze strzałką 10">
            <a:extLst>
              <a:ext uri="{FF2B5EF4-FFF2-40B4-BE49-F238E27FC236}">
                <a16:creationId xmlns:a16="http://schemas.microsoft.com/office/drawing/2014/main" id="{208EA255-22BF-142D-BCEC-B5E234D07316}"/>
              </a:ext>
            </a:extLst>
          </p:cNvPr>
          <p:cNvCxnSpPr>
            <a:cxnSpLocks/>
          </p:cNvCxnSpPr>
          <p:nvPr/>
        </p:nvCxnSpPr>
        <p:spPr>
          <a:xfrm>
            <a:off x="2733061" y="2124335"/>
            <a:ext cx="0" cy="221587"/>
          </a:xfrm>
          <a:prstGeom prst="straightConnector1">
            <a:avLst/>
          </a:prstGeom>
          <a:ln w="19050">
            <a:solidFill>
              <a:srgbClr val="23004C"/>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23" name="Łącznik prosty ze strzałką 11">
            <a:extLst>
              <a:ext uri="{FF2B5EF4-FFF2-40B4-BE49-F238E27FC236}">
                <a16:creationId xmlns:a16="http://schemas.microsoft.com/office/drawing/2014/main" id="{31E8F7AA-FBE3-6EEA-6F96-5EF54459693E}"/>
              </a:ext>
            </a:extLst>
          </p:cNvPr>
          <p:cNvCxnSpPr>
            <a:cxnSpLocks/>
          </p:cNvCxnSpPr>
          <p:nvPr/>
        </p:nvCxnSpPr>
        <p:spPr>
          <a:xfrm>
            <a:off x="4572000" y="2116560"/>
            <a:ext cx="0" cy="221587"/>
          </a:xfrm>
          <a:prstGeom prst="straightConnector1">
            <a:avLst/>
          </a:prstGeom>
          <a:ln w="19050">
            <a:solidFill>
              <a:srgbClr val="23004C"/>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24" name="Łącznik prosty ze strzałką 12">
            <a:extLst>
              <a:ext uri="{FF2B5EF4-FFF2-40B4-BE49-F238E27FC236}">
                <a16:creationId xmlns:a16="http://schemas.microsoft.com/office/drawing/2014/main" id="{EAC708BB-179C-390D-A53D-BF231136091E}"/>
              </a:ext>
            </a:extLst>
          </p:cNvPr>
          <p:cNvCxnSpPr>
            <a:cxnSpLocks/>
          </p:cNvCxnSpPr>
          <p:nvPr/>
        </p:nvCxnSpPr>
        <p:spPr>
          <a:xfrm>
            <a:off x="6425501" y="2128333"/>
            <a:ext cx="0" cy="221587"/>
          </a:xfrm>
          <a:prstGeom prst="straightConnector1">
            <a:avLst/>
          </a:prstGeom>
          <a:ln w="19050">
            <a:solidFill>
              <a:srgbClr val="23004C"/>
            </a:solidFill>
            <a:tailEnd type="triangle" w="lg" len="lg"/>
          </a:ln>
        </p:spPr>
        <p:style>
          <a:lnRef idx="2">
            <a:schemeClr val="accent1"/>
          </a:lnRef>
          <a:fillRef idx="0">
            <a:schemeClr val="accent1"/>
          </a:fillRef>
          <a:effectRef idx="1">
            <a:schemeClr val="accent1"/>
          </a:effectRef>
          <a:fontRef idx="minor">
            <a:schemeClr val="tx1"/>
          </a:fontRef>
        </p:style>
      </p:cxnSp>
      <p:sp>
        <p:nvSpPr>
          <p:cNvPr id="17" name="PoleTekstowe 4">
            <a:extLst>
              <a:ext uri="{FF2B5EF4-FFF2-40B4-BE49-F238E27FC236}">
                <a16:creationId xmlns:a16="http://schemas.microsoft.com/office/drawing/2014/main" id="{5CA54B51-6AB2-5DB3-02BB-D2CB052AD030}"/>
              </a:ext>
            </a:extLst>
          </p:cNvPr>
          <p:cNvSpPr txBox="1"/>
          <p:nvPr/>
        </p:nvSpPr>
        <p:spPr>
          <a:xfrm>
            <a:off x="2528597" y="1420406"/>
            <a:ext cx="4086805" cy="587495"/>
          </a:xfrm>
          <a:prstGeom prst="roundRect">
            <a:avLst>
              <a:gd name="adj" fmla="val 50000"/>
            </a:avLst>
          </a:prstGeom>
          <a:solidFill>
            <a:srgbClr val="7A00E6"/>
          </a:solidFill>
          <a:ln>
            <a:noFill/>
          </a:ln>
        </p:spPr>
        <p:style>
          <a:lnRef idx="1">
            <a:schemeClr val="dk1"/>
          </a:lnRef>
          <a:fillRef idx="2">
            <a:schemeClr val="dk1"/>
          </a:fillRef>
          <a:effectRef idx="1">
            <a:schemeClr val="dk1"/>
          </a:effectRef>
          <a:fontRef idx="minor">
            <a:schemeClr val="dk1"/>
          </a:fontRef>
        </p:style>
        <p:txBody>
          <a:bodyPr wrap="none" rtlCol="0" anchor="ctr" anchorCtr="0">
            <a:noAutofit/>
          </a:bodyPr>
          <a:lstStyle/>
          <a:p>
            <a:pPr algn="ctr"/>
            <a:r>
              <a:rPr lang="pl-PL" sz="1200" dirty="0">
                <a:solidFill>
                  <a:schemeClr val="bg1"/>
                </a:solidFill>
                <a:latin typeface="Verdana"/>
                <a:cs typeface="Verdana"/>
              </a:rPr>
              <a:t>Metabolic</a:t>
            </a:r>
            <a:r>
              <a:rPr lang="en-IN" sz="1200" dirty="0">
                <a:solidFill>
                  <a:schemeClr val="bg1"/>
                </a:solidFill>
                <a:latin typeface="Verdana"/>
                <a:cs typeface="Verdana"/>
              </a:rPr>
              <a:t> </a:t>
            </a:r>
            <a:r>
              <a:rPr lang="pl-PL" sz="1200" dirty="0">
                <a:solidFill>
                  <a:schemeClr val="bg1"/>
                </a:solidFill>
                <a:latin typeface="Verdana"/>
                <a:cs typeface="Verdana"/>
              </a:rPr>
              <a:t>stress</a:t>
            </a:r>
            <a:r>
              <a:rPr lang="en-IN" sz="1200" dirty="0">
                <a:solidFill>
                  <a:schemeClr val="bg1"/>
                </a:solidFill>
                <a:latin typeface="Verdana"/>
                <a:cs typeface="Verdana"/>
              </a:rPr>
              <a:t> </a:t>
            </a:r>
          </a:p>
          <a:p>
            <a:pPr algn="ctr"/>
            <a:r>
              <a:rPr lang="pl-PL" sz="1200" b="1" dirty="0">
                <a:solidFill>
                  <a:schemeClr val="bg1"/>
                </a:solidFill>
                <a:latin typeface="Verdana"/>
                <a:cs typeface="Verdana"/>
              </a:rPr>
              <a:t>Insulin resistance </a:t>
            </a:r>
          </a:p>
          <a:p>
            <a:pPr algn="ctr"/>
            <a:r>
              <a:rPr lang="pl-PL" sz="1200" dirty="0" err="1">
                <a:solidFill>
                  <a:schemeClr val="bg1"/>
                </a:solidFill>
                <a:latin typeface="Verdana"/>
                <a:cs typeface="Verdana"/>
              </a:rPr>
              <a:t>Systemic</a:t>
            </a:r>
            <a:r>
              <a:rPr lang="pl-PL" sz="1200" dirty="0">
                <a:solidFill>
                  <a:schemeClr val="bg1"/>
                </a:solidFill>
                <a:latin typeface="Verdana"/>
                <a:cs typeface="Verdana"/>
              </a:rPr>
              <a:t> </a:t>
            </a:r>
            <a:r>
              <a:rPr lang="pl-PL" sz="1200" dirty="0" err="1">
                <a:solidFill>
                  <a:schemeClr val="bg1"/>
                </a:solidFill>
                <a:latin typeface="Verdana"/>
                <a:cs typeface="Verdana"/>
              </a:rPr>
              <a:t>inflammation</a:t>
            </a:r>
            <a:r>
              <a:rPr lang="pl-PL" sz="1200" dirty="0">
                <a:solidFill>
                  <a:schemeClr val="bg1"/>
                </a:solidFill>
                <a:latin typeface="Verdana"/>
                <a:cs typeface="Verdana"/>
              </a:rPr>
              <a:t> and </a:t>
            </a:r>
            <a:r>
              <a:rPr lang="pl-PL" sz="1200" dirty="0" err="1">
                <a:solidFill>
                  <a:schemeClr val="bg1"/>
                </a:solidFill>
                <a:latin typeface="Verdana"/>
                <a:cs typeface="Verdana"/>
              </a:rPr>
              <a:t>fibrosis</a:t>
            </a:r>
            <a:endParaRPr lang="pl-PL" sz="1200" dirty="0">
              <a:solidFill>
                <a:schemeClr val="bg1"/>
              </a:solidFill>
              <a:latin typeface="Verdana"/>
              <a:cs typeface="Verdana"/>
            </a:endParaRPr>
          </a:p>
        </p:txBody>
      </p:sp>
      <p:sp>
        <p:nvSpPr>
          <p:cNvPr id="18" name="PoleTekstowe 3">
            <a:extLst>
              <a:ext uri="{FF2B5EF4-FFF2-40B4-BE49-F238E27FC236}">
                <a16:creationId xmlns:a16="http://schemas.microsoft.com/office/drawing/2014/main" id="{A1F5CC8D-58AA-39D6-6AAF-3EA87835CDB6}"/>
              </a:ext>
            </a:extLst>
          </p:cNvPr>
          <p:cNvSpPr txBox="1"/>
          <p:nvPr/>
        </p:nvSpPr>
        <p:spPr>
          <a:xfrm>
            <a:off x="2714361" y="962409"/>
            <a:ext cx="3715277" cy="351845"/>
          </a:xfrm>
          <a:prstGeom prst="roundRect">
            <a:avLst>
              <a:gd name="adj" fmla="val 50000"/>
            </a:avLst>
          </a:prstGeom>
          <a:solidFill>
            <a:schemeClr val="accent1"/>
          </a:solidFill>
          <a:ln>
            <a:solidFill>
              <a:srgbClr val="23004C"/>
            </a:solidFill>
          </a:ln>
        </p:spPr>
        <p:style>
          <a:lnRef idx="1">
            <a:schemeClr val="accent4"/>
          </a:lnRef>
          <a:fillRef idx="2">
            <a:schemeClr val="accent4"/>
          </a:fillRef>
          <a:effectRef idx="1">
            <a:schemeClr val="accent4"/>
          </a:effectRef>
          <a:fontRef idx="minor">
            <a:schemeClr val="dk1"/>
          </a:fontRef>
        </p:style>
        <p:txBody>
          <a:bodyPr wrap="none" rtlCol="0" anchor="ctr" anchorCtr="0">
            <a:noAutofit/>
          </a:bodyPr>
          <a:lstStyle/>
          <a:p>
            <a:pPr algn="ctr"/>
            <a:r>
              <a:rPr lang="pl-PL" sz="1200" dirty="0">
                <a:solidFill>
                  <a:schemeClr val="bg1"/>
                </a:solidFill>
                <a:latin typeface="Verdana"/>
                <a:cs typeface="Verdana"/>
              </a:rPr>
              <a:t>Diet-</a:t>
            </a:r>
            <a:r>
              <a:rPr lang="pl-PL" sz="1200" dirty="0" err="1">
                <a:solidFill>
                  <a:schemeClr val="bg1"/>
                </a:solidFill>
                <a:latin typeface="Verdana"/>
                <a:cs typeface="Verdana"/>
              </a:rPr>
              <a:t>induced</a:t>
            </a:r>
            <a:r>
              <a:rPr lang="pl-PL" sz="1200" dirty="0">
                <a:solidFill>
                  <a:schemeClr val="bg1"/>
                </a:solidFill>
                <a:latin typeface="Verdana"/>
                <a:cs typeface="Verdana"/>
              </a:rPr>
              <a:t> </a:t>
            </a:r>
            <a:r>
              <a:rPr lang="pl-PL" sz="1200" dirty="0" err="1">
                <a:solidFill>
                  <a:schemeClr val="bg1"/>
                </a:solidFill>
                <a:latin typeface="Verdana"/>
                <a:cs typeface="Verdana"/>
              </a:rPr>
              <a:t>obesity</a:t>
            </a:r>
            <a:endParaRPr lang="pl-PL" sz="1200" dirty="0">
              <a:solidFill>
                <a:schemeClr val="bg1"/>
              </a:solidFill>
              <a:latin typeface="Verdana"/>
              <a:cs typeface="Verdana"/>
            </a:endParaRPr>
          </a:p>
        </p:txBody>
      </p:sp>
      <p:sp>
        <p:nvSpPr>
          <p:cNvPr id="4" name="Text Placeholder 3">
            <a:extLst>
              <a:ext uri="{FF2B5EF4-FFF2-40B4-BE49-F238E27FC236}">
                <a16:creationId xmlns:a16="http://schemas.microsoft.com/office/drawing/2014/main" id="{EFC8867A-2ADA-10A6-4829-EC23483C7C65}"/>
              </a:ext>
            </a:extLst>
          </p:cNvPr>
          <p:cNvSpPr>
            <a:spLocks noGrp="1"/>
          </p:cNvSpPr>
          <p:nvPr>
            <p:ph type="body" sz="quarter" idx="23"/>
          </p:nvPr>
        </p:nvSpPr>
        <p:spPr>
          <a:xfrm>
            <a:off x="333730" y="4494413"/>
            <a:ext cx="8478000" cy="184666"/>
          </a:xfrm>
        </p:spPr>
        <p:txBody>
          <a:bodyPr/>
          <a:lstStyle/>
          <a:p>
            <a:r>
              <a:rPr lang="en-US" sz="600" dirty="0">
                <a:latin typeface="Verdana" panose="020B0604030504040204" pitchFamily="34" charset="0"/>
                <a:ea typeface="Verdana" panose="020B0604030504040204" pitchFamily="34" charset="0"/>
              </a:rPr>
              <a:t>CAD, coronary artery disease; CRF, chronic renal failure; CVD, cardiovascular disease; HTN, hypertension; </a:t>
            </a:r>
            <a:r>
              <a:rPr lang="en-IN" sz="600" dirty="0">
                <a:latin typeface="Verdana" panose="020B0604030504040204" pitchFamily="34" charset="0"/>
                <a:ea typeface="Verdana" panose="020B0604030504040204" pitchFamily="34" charset="0"/>
              </a:rPr>
              <a:t>MASLD, metabolic disfunction-associated </a:t>
            </a:r>
            <a:r>
              <a:rPr lang="en-IN" sz="600" dirty="0" err="1">
                <a:latin typeface="Verdana" panose="020B0604030504040204" pitchFamily="34" charset="0"/>
                <a:ea typeface="Verdana" panose="020B0604030504040204" pitchFamily="34" charset="0"/>
              </a:rPr>
              <a:t>steatotic</a:t>
            </a:r>
            <a:r>
              <a:rPr lang="en-IN" sz="600" dirty="0">
                <a:latin typeface="Verdana" panose="020B0604030504040204" pitchFamily="34" charset="0"/>
                <a:ea typeface="Verdana" panose="020B0604030504040204" pitchFamily="34" charset="0"/>
              </a:rPr>
              <a:t> liver disease;</a:t>
            </a:r>
            <a:r>
              <a:rPr lang="en-US" sz="600" dirty="0">
                <a:latin typeface="Verdana" panose="020B0604030504040204" pitchFamily="34" charset="0"/>
                <a:ea typeface="Verdana" panose="020B0604030504040204" pitchFamily="34" charset="0"/>
              </a:rPr>
              <a:t> T2DM, type 2 diabetes mellitus.</a:t>
            </a:r>
          </a:p>
          <a:p>
            <a:r>
              <a:rPr lang="en-US" sz="600" dirty="0">
                <a:latin typeface="Verdana" panose="020B0604030504040204" pitchFamily="34" charset="0"/>
                <a:ea typeface="Verdana" panose="020B0604030504040204" pitchFamily="34" charset="0"/>
              </a:rPr>
              <a:t>Friedman SL, et al. </a:t>
            </a:r>
            <a:r>
              <a:rPr lang="en-US" sz="600" i="1" dirty="0">
                <a:latin typeface="Verdana" panose="020B0604030504040204" pitchFamily="34" charset="0"/>
                <a:ea typeface="Verdana" panose="020B0604030504040204" pitchFamily="34" charset="0"/>
              </a:rPr>
              <a:t>Nat Med</a:t>
            </a:r>
            <a:r>
              <a:rPr lang="en-US" sz="600" dirty="0">
                <a:latin typeface="Verdana" panose="020B0604030504040204" pitchFamily="34" charset="0"/>
                <a:ea typeface="Verdana" panose="020B0604030504040204" pitchFamily="34" charset="0"/>
              </a:rPr>
              <a:t> 2018;24(7):908-922.</a:t>
            </a:r>
          </a:p>
        </p:txBody>
      </p:sp>
      <p:sp>
        <p:nvSpPr>
          <p:cNvPr id="13" name="PoleTekstowe 5">
            <a:extLst>
              <a:ext uri="{FF2B5EF4-FFF2-40B4-BE49-F238E27FC236}">
                <a16:creationId xmlns:a16="http://schemas.microsoft.com/office/drawing/2014/main" id="{09FA71D4-F4EC-790C-D2B3-710447AC6B78}"/>
              </a:ext>
            </a:extLst>
          </p:cNvPr>
          <p:cNvSpPr txBox="1"/>
          <p:nvPr/>
        </p:nvSpPr>
        <p:spPr>
          <a:xfrm>
            <a:off x="2237073" y="2958714"/>
            <a:ext cx="991976" cy="169277"/>
          </a:xfrm>
          <a:prstGeom prst="rect">
            <a:avLst/>
          </a:prstGeom>
          <a:noFill/>
        </p:spPr>
        <p:txBody>
          <a:bodyPr wrap="square" lIns="0" tIns="0" rIns="0" bIns="0" rtlCol="0" anchor="ctr">
            <a:spAutoFit/>
          </a:bodyPr>
          <a:lstStyle/>
          <a:p>
            <a:pPr algn="ctr"/>
            <a:r>
              <a:rPr lang="en-GB" sz="1100" b="1" i="1" dirty="0">
                <a:latin typeface="Georgia" panose="02040502050405020303" pitchFamily="18" charset="0"/>
                <a:ea typeface="Verdana" panose="020B0604030504040204" pitchFamily="34" charset="0"/>
              </a:rPr>
              <a:t> Heart</a:t>
            </a:r>
          </a:p>
        </p:txBody>
      </p:sp>
      <p:sp>
        <p:nvSpPr>
          <p:cNvPr id="14" name="PoleTekstowe 5">
            <a:extLst>
              <a:ext uri="{FF2B5EF4-FFF2-40B4-BE49-F238E27FC236}">
                <a16:creationId xmlns:a16="http://schemas.microsoft.com/office/drawing/2014/main" id="{0E3B79E7-0CBD-6875-D90B-EC5173A008DE}"/>
              </a:ext>
            </a:extLst>
          </p:cNvPr>
          <p:cNvSpPr txBox="1"/>
          <p:nvPr/>
        </p:nvSpPr>
        <p:spPr>
          <a:xfrm>
            <a:off x="4083293" y="2951514"/>
            <a:ext cx="991976" cy="169277"/>
          </a:xfrm>
          <a:prstGeom prst="rect">
            <a:avLst/>
          </a:prstGeom>
          <a:noFill/>
        </p:spPr>
        <p:txBody>
          <a:bodyPr wrap="square" lIns="0" tIns="0" rIns="0" bIns="0" rtlCol="0" anchor="ctr">
            <a:spAutoFit/>
          </a:bodyPr>
          <a:lstStyle/>
          <a:p>
            <a:pPr algn="ctr"/>
            <a:r>
              <a:rPr lang="en-GB" sz="1100" b="1" i="1" dirty="0">
                <a:latin typeface="Georgia" panose="02040502050405020303" pitchFamily="18" charset="0"/>
                <a:ea typeface="Verdana" panose="020B0604030504040204" pitchFamily="34" charset="0"/>
              </a:rPr>
              <a:t>Liver</a:t>
            </a:r>
          </a:p>
        </p:txBody>
      </p:sp>
      <p:sp>
        <p:nvSpPr>
          <p:cNvPr id="15" name="PoleTekstowe 5">
            <a:extLst>
              <a:ext uri="{FF2B5EF4-FFF2-40B4-BE49-F238E27FC236}">
                <a16:creationId xmlns:a16="http://schemas.microsoft.com/office/drawing/2014/main" id="{A0F042D1-A511-8A5C-9664-9C0DBD98701F}"/>
              </a:ext>
            </a:extLst>
          </p:cNvPr>
          <p:cNvSpPr txBox="1"/>
          <p:nvPr/>
        </p:nvSpPr>
        <p:spPr>
          <a:xfrm>
            <a:off x="5929513" y="2944314"/>
            <a:ext cx="991976" cy="169277"/>
          </a:xfrm>
          <a:prstGeom prst="rect">
            <a:avLst/>
          </a:prstGeom>
          <a:noFill/>
        </p:spPr>
        <p:txBody>
          <a:bodyPr wrap="square" lIns="0" tIns="0" rIns="0" bIns="0" rtlCol="0" anchor="ctr">
            <a:spAutoFit/>
          </a:bodyPr>
          <a:lstStyle/>
          <a:p>
            <a:pPr algn="ctr"/>
            <a:r>
              <a:rPr lang="en-GB" sz="1100" b="1" i="1" dirty="0">
                <a:latin typeface="Georgia" panose="02040502050405020303" pitchFamily="18" charset="0"/>
                <a:ea typeface="Verdana" panose="020B0604030504040204" pitchFamily="34" charset="0"/>
              </a:rPr>
              <a:t>Pancreas</a:t>
            </a:r>
          </a:p>
        </p:txBody>
      </p:sp>
      <p:sp>
        <p:nvSpPr>
          <p:cNvPr id="19" name="PoleTekstowe 5">
            <a:extLst>
              <a:ext uri="{FF2B5EF4-FFF2-40B4-BE49-F238E27FC236}">
                <a16:creationId xmlns:a16="http://schemas.microsoft.com/office/drawing/2014/main" id="{7EA2AE0B-D705-3C75-FB42-87BFF0C074ED}"/>
              </a:ext>
            </a:extLst>
          </p:cNvPr>
          <p:cNvSpPr txBox="1"/>
          <p:nvPr/>
        </p:nvSpPr>
        <p:spPr>
          <a:xfrm>
            <a:off x="7775732" y="2937114"/>
            <a:ext cx="991976" cy="169277"/>
          </a:xfrm>
          <a:prstGeom prst="rect">
            <a:avLst/>
          </a:prstGeom>
          <a:noFill/>
        </p:spPr>
        <p:txBody>
          <a:bodyPr wrap="square" lIns="0" tIns="0" rIns="0" bIns="0" rtlCol="0" anchor="ctr">
            <a:spAutoFit/>
          </a:bodyPr>
          <a:lstStyle/>
          <a:p>
            <a:pPr algn="ctr"/>
            <a:r>
              <a:rPr lang="en-GB" sz="1100" b="1" i="1" dirty="0">
                <a:latin typeface="Georgia" panose="02040502050405020303" pitchFamily="18" charset="0"/>
                <a:ea typeface="Verdana" panose="020B0604030504040204" pitchFamily="34" charset="0"/>
              </a:rPr>
              <a:t>Kidney</a:t>
            </a:r>
          </a:p>
        </p:txBody>
      </p:sp>
      <p:sp>
        <p:nvSpPr>
          <p:cNvPr id="39" name="PoleTekstowe 5">
            <a:extLst>
              <a:ext uri="{FF2B5EF4-FFF2-40B4-BE49-F238E27FC236}">
                <a16:creationId xmlns:a16="http://schemas.microsoft.com/office/drawing/2014/main" id="{36406706-067B-BA8C-3A35-6C09DCBAEBF5}"/>
              </a:ext>
            </a:extLst>
          </p:cNvPr>
          <p:cNvSpPr txBox="1"/>
          <p:nvPr/>
        </p:nvSpPr>
        <p:spPr>
          <a:xfrm>
            <a:off x="286696" y="3367144"/>
            <a:ext cx="1200291" cy="338554"/>
          </a:xfrm>
          <a:prstGeom prst="rect">
            <a:avLst/>
          </a:prstGeom>
          <a:noFill/>
        </p:spPr>
        <p:txBody>
          <a:bodyPr wrap="square" lIns="0" tIns="0" rIns="0" bIns="0" rtlCol="0" anchor="ctr">
            <a:spAutoFit/>
          </a:bodyPr>
          <a:lstStyle/>
          <a:p>
            <a:pPr algn="ctr"/>
            <a:r>
              <a:rPr lang="en-GB" sz="1100" b="1" i="1" dirty="0">
                <a:solidFill>
                  <a:schemeClr val="accent1"/>
                </a:solidFill>
                <a:latin typeface="Georgia" panose="02040502050405020303" pitchFamily="18" charset="0"/>
                <a:ea typeface="Verdana" panose="020B0604030504040204" pitchFamily="34" charset="0"/>
              </a:rPr>
              <a:t>(HTN, CVD, CAD) </a:t>
            </a:r>
          </a:p>
        </p:txBody>
      </p:sp>
      <p:sp>
        <p:nvSpPr>
          <p:cNvPr id="40" name="PoleTekstowe 5">
            <a:extLst>
              <a:ext uri="{FF2B5EF4-FFF2-40B4-BE49-F238E27FC236}">
                <a16:creationId xmlns:a16="http://schemas.microsoft.com/office/drawing/2014/main" id="{BAF4151D-494A-074F-47FD-EB0486E6B4C7}"/>
              </a:ext>
            </a:extLst>
          </p:cNvPr>
          <p:cNvSpPr txBox="1"/>
          <p:nvPr/>
        </p:nvSpPr>
        <p:spPr>
          <a:xfrm>
            <a:off x="2237073" y="3367144"/>
            <a:ext cx="991976" cy="169277"/>
          </a:xfrm>
          <a:prstGeom prst="rect">
            <a:avLst/>
          </a:prstGeom>
          <a:noFill/>
        </p:spPr>
        <p:txBody>
          <a:bodyPr wrap="square" lIns="0" tIns="0" rIns="0" bIns="0" rtlCol="0" anchor="ctr">
            <a:spAutoFit/>
          </a:bodyPr>
          <a:lstStyle/>
          <a:p>
            <a:pPr algn="ctr"/>
            <a:r>
              <a:rPr lang="pl-PL" sz="1100" b="1" i="1" dirty="0">
                <a:solidFill>
                  <a:srgbClr val="7A00E6"/>
                </a:solidFill>
                <a:latin typeface="Georgia" panose="02040502050405020303" pitchFamily="18" charset="0"/>
                <a:ea typeface="Verdana" panose="020B0604030504040204" pitchFamily="34" charset="0"/>
              </a:rPr>
              <a:t>(</a:t>
            </a:r>
            <a:r>
              <a:rPr lang="en-IN" sz="1100" b="1" i="1" dirty="0">
                <a:solidFill>
                  <a:srgbClr val="7A00E6"/>
                </a:solidFill>
                <a:latin typeface="Georgia" panose="02040502050405020303" pitchFamily="18" charset="0"/>
                <a:ea typeface="Verdana" panose="020B0604030504040204" pitchFamily="34" charset="0"/>
              </a:rPr>
              <a:t>F</a:t>
            </a:r>
            <a:r>
              <a:rPr lang="pl-PL" sz="1100" b="1" i="1" dirty="0">
                <a:solidFill>
                  <a:srgbClr val="7A00E6"/>
                </a:solidFill>
                <a:latin typeface="Georgia" panose="02040502050405020303" pitchFamily="18" charset="0"/>
                <a:ea typeface="Verdana" panose="020B0604030504040204" pitchFamily="34" charset="0"/>
              </a:rPr>
              <a:t>ailure)</a:t>
            </a:r>
            <a:endParaRPr lang="en-GB" sz="1100" b="1" i="1" dirty="0">
              <a:solidFill>
                <a:schemeClr val="accent1"/>
              </a:solidFill>
              <a:latin typeface="Georgia" panose="02040502050405020303" pitchFamily="18" charset="0"/>
              <a:ea typeface="Verdana" panose="020B0604030504040204" pitchFamily="34" charset="0"/>
            </a:endParaRPr>
          </a:p>
        </p:txBody>
      </p:sp>
      <p:sp>
        <p:nvSpPr>
          <p:cNvPr id="43" name="PoleTekstowe 5">
            <a:extLst>
              <a:ext uri="{FF2B5EF4-FFF2-40B4-BE49-F238E27FC236}">
                <a16:creationId xmlns:a16="http://schemas.microsoft.com/office/drawing/2014/main" id="{14D00BA2-12BA-3320-6526-5A2DCBB26E2D}"/>
              </a:ext>
            </a:extLst>
          </p:cNvPr>
          <p:cNvSpPr txBox="1"/>
          <p:nvPr/>
        </p:nvSpPr>
        <p:spPr>
          <a:xfrm>
            <a:off x="4083845" y="3584637"/>
            <a:ext cx="991976" cy="184666"/>
          </a:xfrm>
          <a:prstGeom prst="rect">
            <a:avLst/>
          </a:prstGeom>
          <a:noFill/>
        </p:spPr>
        <p:txBody>
          <a:bodyPr wrap="square" lIns="0" tIns="0" rIns="0" bIns="0" rtlCol="0" anchor="ctr">
            <a:spAutoFit/>
          </a:bodyPr>
          <a:lstStyle/>
          <a:p>
            <a:pPr algn="ctr"/>
            <a:r>
              <a:rPr lang="pl-PL" sz="1200" b="1" i="1" dirty="0">
                <a:solidFill>
                  <a:srgbClr val="7A00E6"/>
                </a:solidFill>
                <a:latin typeface="Georgia" panose="02040502050405020303" pitchFamily="18" charset="0"/>
                <a:ea typeface="Verdana" panose="020B0604030504040204" pitchFamily="34" charset="0"/>
              </a:rPr>
              <a:t>(MA</a:t>
            </a:r>
            <a:r>
              <a:rPr lang="en-IN" sz="1200" b="1" i="1" dirty="0">
                <a:solidFill>
                  <a:srgbClr val="7A00E6"/>
                </a:solidFill>
                <a:latin typeface="Georgia" panose="02040502050405020303" pitchFamily="18" charset="0"/>
                <a:ea typeface="Verdana" panose="020B0604030504040204" pitchFamily="34" charset="0"/>
              </a:rPr>
              <a:t>S</a:t>
            </a:r>
            <a:r>
              <a:rPr lang="pl-PL" sz="1200" b="1" i="1" dirty="0">
                <a:solidFill>
                  <a:srgbClr val="7A00E6"/>
                </a:solidFill>
                <a:latin typeface="Georgia" panose="02040502050405020303" pitchFamily="18" charset="0"/>
                <a:ea typeface="Verdana" panose="020B0604030504040204" pitchFamily="34" charset="0"/>
              </a:rPr>
              <a:t>LD)</a:t>
            </a:r>
            <a:endParaRPr lang="en-GB" sz="1200" b="1" i="1" dirty="0">
              <a:solidFill>
                <a:schemeClr val="accent1"/>
              </a:solidFill>
              <a:latin typeface="Georgia" panose="02040502050405020303" pitchFamily="18" charset="0"/>
              <a:ea typeface="Verdana" panose="020B0604030504040204" pitchFamily="34" charset="0"/>
            </a:endParaRPr>
          </a:p>
        </p:txBody>
      </p:sp>
      <p:sp>
        <p:nvSpPr>
          <p:cNvPr id="44" name="PoleTekstowe 5">
            <a:extLst>
              <a:ext uri="{FF2B5EF4-FFF2-40B4-BE49-F238E27FC236}">
                <a16:creationId xmlns:a16="http://schemas.microsoft.com/office/drawing/2014/main" id="{368A4ED7-1C4C-08A6-1FC5-33789D013B12}"/>
              </a:ext>
            </a:extLst>
          </p:cNvPr>
          <p:cNvSpPr txBox="1"/>
          <p:nvPr/>
        </p:nvSpPr>
        <p:spPr>
          <a:xfrm>
            <a:off x="5929513" y="3367144"/>
            <a:ext cx="991976" cy="169277"/>
          </a:xfrm>
          <a:prstGeom prst="rect">
            <a:avLst/>
          </a:prstGeom>
          <a:noFill/>
        </p:spPr>
        <p:txBody>
          <a:bodyPr wrap="square" lIns="0" tIns="0" rIns="0" bIns="0" rtlCol="0" anchor="ctr">
            <a:spAutoFit/>
          </a:bodyPr>
          <a:lstStyle/>
          <a:p>
            <a:pPr algn="ctr"/>
            <a:r>
              <a:rPr lang="en-IN" sz="1100" b="1" i="1" dirty="0">
                <a:solidFill>
                  <a:srgbClr val="7A00E6"/>
                </a:solidFill>
                <a:latin typeface="Georgia" panose="02040502050405020303" pitchFamily="18" charset="0"/>
                <a:ea typeface="Verdana" panose="020B0604030504040204" pitchFamily="34" charset="0"/>
              </a:rPr>
              <a:t> </a:t>
            </a:r>
            <a:r>
              <a:rPr lang="pl-PL" sz="1100" b="1" i="1" dirty="0">
                <a:solidFill>
                  <a:srgbClr val="7A00E6"/>
                </a:solidFill>
                <a:latin typeface="Georgia" panose="02040502050405020303" pitchFamily="18" charset="0"/>
                <a:ea typeface="Verdana" panose="020B0604030504040204" pitchFamily="34" charset="0"/>
              </a:rPr>
              <a:t>(T2D</a:t>
            </a:r>
            <a:r>
              <a:rPr lang="en-GB" sz="1100" b="1" i="1" dirty="0">
                <a:solidFill>
                  <a:srgbClr val="7A00E6"/>
                </a:solidFill>
                <a:latin typeface="Georgia" panose="02040502050405020303" pitchFamily="18" charset="0"/>
                <a:ea typeface="Verdana" panose="020B0604030504040204" pitchFamily="34" charset="0"/>
              </a:rPr>
              <a:t>M</a:t>
            </a:r>
            <a:r>
              <a:rPr lang="pl-PL" sz="1100" b="1" i="1" dirty="0">
                <a:solidFill>
                  <a:srgbClr val="7A00E6"/>
                </a:solidFill>
                <a:latin typeface="Georgia" panose="02040502050405020303" pitchFamily="18" charset="0"/>
                <a:ea typeface="Verdana" panose="020B0604030504040204" pitchFamily="34" charset="0"/>
              </a:rPr>
              <a:t>)</a:t>
            </a:r>
            <a:endParaRPr lang="en-GB" sz="1100" b="1" i="1" dirty="0">
              <a:solidFill>
                <a:schemeClr val="accent1"/>
              </a:solidFill>
              <a:latin typeface="Georgia" panose="02040502050405020303" pitchFamily="18" charset="0"/>
              <a:ea typeface="Verdana" panose="020B0604030504040204" pitchFamily="34" charset="0"/>
            </a:endParaRPr>
          </a:p>
        </p:txBody>
      </p:sp>
      <p:sp>
        <p:nvSpPr>
          <p:cNvPr id="45" name="PoleTekstowe 5">
            <a:extLst>
              <a:ext uri="{FF2B5EF4-FFF2-40B4-BE49-F238E27FC236}">
                <a16:creationId xmlns:a16="http://schemas.microsoft.com/office/drawing/2014/main" id="{B05C1C82-CC01-DA59-8606-79607381E5DA}"/>
              </a:ext>
            </a:extLst>
          </p:cNvPr>
          <p:cNvSpPr txBox="1"/>
          <p:nvPr/>
        </p:nvSpPr>
        <p:spPr>
          <a:xfrm>
            <a:off x="7775732" y="3367144"/>
            <a:ext cx="991976" cy="169277"/>
          </a:xfrm>
          <a:prstGeom prst="rect">
            <a:avLst/>
          </a:prstGeom>
          <a:noFill/>
        </p:spPr>
        <p:txBody>
          <a:bodyPr wrap="square" lIns="0" tIns="0" rIns="0" bIns="0" rtlCol="0" anchor="ctr">
            <a:spAutoFit/>
          </a:bodyPr>
          <a:lstStyle/>
          <a:p>
            <a:pPr algn="ctr"/>
            <a:r>
              <a:rPr lang="pl-PL" sz="1100" b="1" i="1" dirty="0">
                <a:solidFill>
                  <a:srgbClr val="7A00E6"/>
                </a:solidFill>
                <a:latin typeface="Georgia" panose="02040502050405020303" pitchFamily="18" charset="0"/>
                <a:ea typeface="Verdana" panose="020B0604030504040204" pitchFamily="34" charset="0"/>
              </a:rPr>
              <a:t>(C</a:t>
            </a:r>
            <a:r>
              <a:rPr lang="en-IN" sz="1100" b="1" i="1" dirty="0">
                <a:solidFill>
                  <a:srgbClr val="7A00E6"/>
                </a:solidFill>
                <a:latin typeface="Georgia" panose="02040502050405020303" pitchFamily="18" charset="0"/>
                <a:ea typeface="Verdana" panose="020B0604030504040204" pitchFamily="34" charset="0"/>
              </a:rPr>
              <a:t>RF</a:t>
            </a:r>
            <a:r>
              <a:rPr lang="pl-PL" sz="1100" b="1" i="1" dirty="0">
                <a:solidFill>
                  <a:srgbClr val="7A00E6"/>
                </a:solidFill>
                <a:latin typeface="Georgia" panose="02040502050405020303" pitchFamily="18" charset="0"/>
                <a:ea typeface="Verdana" panose="020B0604030504040204" pitchFamily="34" charset="0"/>
              </a:rPr>
              <a:t>)</a:t>
            </a:r>
            <a:endParaRPr lang="en-GB" sz="1100" b="1" i="1" dirty="0">
              <a:solidFill>
                <a:schemeClr val="accent1"/>
              </a:solidFill>
              <a:latin typeface="Georgia" panose="02040502050405020303" pitchFamily="18" charset="0"/>
              <a:ea typeface="Verdana" panose="020B0604030504040204" pitchFamily="34" charset="0"/>
            </a:endParaRPr>
          </a:p>
        </p:txBody>
      </p:sp>
      <p:pic>
        <p:nvPicPr>
          <p:cNvPr id="47" name="Graphic 46">
            <a:extLst>
              <a:ext uri="{FF2B5EF4-FFF2-40B4-BE49-F238E27FC236}">
                <a16:creationId xmlns:a16="http://schemas.microsoft.com/office/drawing/2014/main" id="{DA15B726-28B2-4BDB-20D3-3ED6EC6D544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16040" y="2459338"/>
            <a:ext cx="495120" cy="495120"/>
          </a:xfrm>
          <a:prstGeom prst="rect">
            <a:avLst/>
          </a:prstGeom>
        </p:spPr>
      </p:pic>
      <p:pic>
        <p:nvPicPr>
          <p:cNvPr id="48" name="Graphic 47">
            <a:extLst>
              <a:ext uri="{FF2B5EF4-FFF2-40B4-BE49-F238E27FC236}">
                <a16:creationId xmlns:a16="http://schemas.microsoft.com/office/drawing/2014/main" id="{B02957DF-700E-455C-F2BC-5EB4F5B9C4F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525698" y="2497584"/>
            <a:ext cx="414725" cy="414725"/>
          </a:xfrm>
          <a:prstGeom prst="rect">
            <a:avLst/>
          </a:prstGeom>
        </p:spPr>
      </p:pic>
      <p:pic>
        <p:nvPicPr>
          <p:cNvPr id="50" name="Graphic 49">
            <a:extLst>
              <a:ext uri="{FF2B5EF4-FFF2-40B4-BE49-F238E27FC236}">
                <a16:creationId xmlns:a16="http://schemas.microsoft.com/office/drawing/2014/main" id="{579A6A30-97CF-ED60-03FB-EEA57F9514C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378289" y="2457442"/>
            <a:ext cx="401984" cy="401984"/>
          </a:xfrm>
          <a:prstGeom prst="rect">
            <a:avLst/>
          </a:prstGeom>
        </p:spPr>
      </p:pic>
      <p:pic>
        <p:nvPicPr>
          <p:cNvPr id="52" name="Graphic 51">
            <a:extLst>
              <a:ext uri="{FF2B5EF4-FFF2-40B4-BE49-F238E27FC236}">
                <a16:creationId xmlns:a16="http://schemas.microsoft.com/office/drawing/2014/main" id="{3AB95FA9-F313-59DE-2D61-0EAAC92E8EB0}"/>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226955" y="2539089"/>
            <a:ext cx="397091" cy="397091"/>
          </a:xfrm>
          <a:prstGeom prst="rect">
            <a:avLst/>
          </a:prstGeom>
        </p:spPr>
      </p:pic>
      <p:pic>
        <p:nvPicPr>
          <p:cNvPr id="54" name="Graphic 53">
            <a:extLst>
              <a:ext uri="{FF2B5EF4-FFF2-40B4-BE49-F238E27FC236}">
                <a16:creationId xmlns:a16="http://schemas.microsoft.com/office/drawing/2014/main" id="{57350EE3-35C9-80B0-F880-1594EA0B30CB}"/>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8063537" y="2469272"/>
            <a:ext cx="416365" cy="416365"/>
          </a:xfrm>
          <a:prstGeom prst="rect">
            <a:avLst/>
          </a:prstGeom>
        </p:spPr>
      </p:pic>
      <p:sp>
        <p:nvSpPr>
          <p:cNvPr id="55" name="PoleTekstowe 20">
            <a:extLst>
              <a:ext uri="{FF2B5EF4-FFF2-40B4-BE49-F238E27FC236}">
                <a16:creationId xmlns:a16="http://schemas.microsoft.com/office/drawing/2014/main" id="{66A0F3C1-0CED-B7AB-24BD-2ED4C3517B06}"/>
              </a:ext>
            </a:extLst>
          </p:cNvPr>
          <p:cNvSpPr txBox="1"/>
          <p:nvPr/>
        </p:nvSpPr>
        <p:spPr>
          <a:xfrm>
            <a:off x="3454882" y="3732798"/>
            <a:ext cx="452368" cy="461665"/>
          </a:xfrm>
          <a:prstGeom prst="rect">
            <a:avLst/>
          </a:prstGeom>
          <a:noFill/>
        </p:spPr>
        <p:txBody>
          <a:bodyPr wrap="none" rtlCol="0">
            <a:spAutoFit/>
          </a:bodyPr>
          <a:lstStyle/>
          <a:p>
            <a:pPr>
              <a:defRPr/>
            </a:pPr>
            <a:r>
              <a:rPr lang="pl-PL" sz="2400" b="1" kern="0" dirty="0">
                <a:solidFill>
                  <a:prstClr val="black"/>
                </a:solidFill>
              </a:rPr>
              <a:t>+</a:t>
            </a:r>
          </a:p>
        </p:txBody>
      </p:sp>
      <p:sp>
        <p:nvSpPr>
          <p:cNvPr id="56" name="PoleTekstowe 21">
            <a:extLst>
              <a:ext uri="{FF2B5EF4-FFF2-40B4-BE49-F238E27FC236}">
                <a16:creationId xmlns:a16="http://schemas.microsoft.com/office/drawing/2014/main" id="{9652337D-39BD-8942-A1EE-49BA8BA1CBBF}"/>
              </a:ext>
            </a:extLst>
          </p:cNvPr>
          <p:cNvSpPr txBox="1"/>
          <p:nvPr/>
        </p:nvSpPr>
        <p:spPr>
          <a:xfrm>
            <a:off x="5288140" y="3732798"/>
            <a:ext cx="308806" cy="461665"/>
          </a:xfrm>
          <a:prstGeom prst="rect">
            <a:avLst/>
          </a:prstGeom>
          <a:noFill/>
        </p:spPr>
        <p:txBody>
          <a:bodyPr wrap="square" rtlCol="0">
            <a:spAutoFit/>
          </a:bodyPr>
          <a:lstStyle/>
          <a:p>
            <a:pPr algn="ctr">
              <a:defRPr/>
            </a:pPr>
            <a:r>
              <a:rPr lang="pl-PL" sz="2400" b="1" kern="0" dirty="0">
                <a:solidFill>
                  <a:prstClr val="black"/>
                </a:solidFill>
              </a:rPr>
              <a:t>+</a:t>
            </a:r>
          </a:p>
        </p:txBody>
      </p:sp>
      <p:sp>
        <p:nvSpPr>
          <p:cNvPr id="2" name="Wygięta strzałka 14">
            <a:extLst>
              <a:ext uri="{FF2B5EF4-FFF2-40B4-BE49-F238E27FC236}">
                <a16:creationId xmlns:a16="http://schemas.microsoft.com/office/drawing/2014/main" id="{0CDAF77B-DBB5-107A-BBF6-7753D371A55D}"/>
              </a:ext>
            </a:extLst>
          </p:cNvPr>
          <p:cNvSpPr/>
          <p:nvPr/>
        </p:nvSpPr>
        <p:spPr>
          <a:xfrm rot="12305483">
            <a:off x="3269384" y="3070243"/>
            <a:ext cx="804304" cy="170806"/>
          </a:xfrm>
          <a:prstGeom prst="bentArrow">
            <a:avLst/>
          </a:prstGeom>
          <a:solidFill>
            <a:schemeClr val="bg1">
              <a:lumMod val="95000"/>
            </a:schemeClr>
          </a:solidFill>
          <a:ln w="9525" cap="flat" cmpd="sng" algn="ctr">
            <a:solidFill>
              <a:schemeClr val="accent2"/>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pl-PL" sz="1800" b="0" i="0" u="none" strike="noStrike" kern="0" cap="none" spc="0" normalizeH="0" baseline="0" noProof="0">
              <a:ln>
                <a:noFill/>
              </a:ln>
              <a:solidFill>
                <a:prstClr val="black"/>
              </a:solidFill>
              <a:effectLst/>
              <a:uLnTx/>
              <a:uFillTx/>
              <a:latin typeface="Calibri"/>
              <a:ea typeface="+mn-ea"/>
              <a:cs typeface="+mn-cs"/>
            </a:endParaRPr>
          </a:p>
        </p:txBody>
      </p:sp>
      <p:sp>
        <p:nvSpPr>
          <p:cNvPr id="5" name="Wygięta strzałka 14">
            <a:extLst>
              <a:ext uri="{FF2B5EF4-FFF2-40B4-BE49-F238E27FC236}">
                <a16:creationId xmlns:a16="http://schemas.microsoft.com/office/drawing/2014/main" id="{6641B8CB-5FB3-0899-5D34-188071D7DDF2}"/>
              </a:ext>
            </a:extLst>
          </p:cNvPr>
          <p:cNvSpPr/>
          <p:nvPr/>
        </p:nvSpPr>
        <p:spPr>
          <a:xfrm rot="9294517" flipH="1">
            <a:off x="5037224" y="3070243"/>
            <a:ext cx="804304" cy="170806"/>
          </a:xfrm>
          <a:prstGeom prst="bentArrow">
            <a:avLst/>
          </a:prstGeom>
          <a:solidFill>
            <a:schemeClr val="bg1">
              <a:lumMod val="95000"/>
            </a:schemeClr>
          </a:solidFill>
          <a:ln w="9525" cap="flat" cmpd="sng" algn="ctr">
            <a:solidFill>
              <a:schemeClr val="accent2"/>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pl-PL" sz="1800" b="0" i="0" u="none" strike="noStrike" kern="0" cap="none" spc="0" normalizeH="0" baseline="0" noProof="0">
              <a:ln>
                <a:noFill/>
              </a:ln>
              <a:solidFill>
                <a:prstClr val="black"/>
              </a:solidFill>
              <a:effectLst/>
              <a:uLnTx/>
              <a:uFillTx/>
              <a:latin typeface="Calibri"/>
              <a:ea typeface="+mn-ea"/>
              <a:cs typeface="+mn-cs"/>
            </a:endParaRPr>
          </a:p>
        </p:txBody>
      </p:sp>
      <p:sp>
        <p:nvSpPr>
          <p:cNvPr id="6" name="Wygięta strzałka 16">
            <a:extLst>
              <a:ext uri="{FF2B5EF4-FFF2-40B4-BE49-F238E27FC236}">
                <a16:creationId xmlns:a16="http://schemas.microsoft.com/office/drawing/2014/main" id="{CCD47AF9-72ED-2939-2DF8-9178D971CA46}"/>
              </a:ext>
            </a:extLst>
          </p:cNvPr>
          <p:cNvSpPr/>
          <p:nvPr/>
        </p:nvSpPr>
        <p:spPr>
          <a:xfrm rot="12128177">
            <a:off x="1205547" y="3621057"/>
            <a:ext cx="2678519" cy="196701"/>
          </a:xfrm>
          <a:prstGeom prst="bentArrow">
            <a:avLst/>
          </a:prstGeom>
          <a:solidFill>
            <a:schemeClr val="bg1">
              <a:lumMod val="95000"/>
            </a:schemeClr>
          </a:solidFill>
          <a:ln w="9525" cap="flat" cmpd="sng" algn="ctr">
            <a:solidFill>
              <a:schemeClr val="accent2"/>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pl-PL" sz="1800" b="0" i="0" u="none" strike="noStrike" kern="0" cap="none" spc="0" normalizeH="0" baseline="0" noProof="0">
              <a:ln>
                <a:noFill/>
              </a:ln>
              <a:solidFill>
                <a:prstClr val="black"/>
              </a:solidFill>
              <a:effectLst/>
              <a:uLnTx/>
              <a:uFillTx/>
              <a:latin typeface="Calibri"/>
              <a:ea typeface="+mn-ea"/>
              <a:cs typeface="+mn-cs"/>
            </a:endParaRPr>
          </a:p>
        </p:txBody>
      </p:sp>
      <p:sp>
        <p:nvSpPr>
          <p:cNvPr id="10" name="Wygięta strzałka 16">
            <a:extLst>
              <a:ext uri="{FF2B5EF4-FFF2-40B4-BE49-F238E27FC236}">
                <a16:creationId xmlns:a16="http://schemas.microsoft.com/office/drawing/2014/main" id="{6AF6FA3D-DD1E-8F4F-578C-7C22C7E2C32F}"/>
              </a:ext>
            </a:extLst>
          </p:cNvPr>
          <p:cNvSpPr/>
          <p:nvPr/>
        </p:nvSpPr>
        <p:spPr>
          <a:xfrm rot="9471823" flipH="1">
            <a:off x="5183187" y="3621057"/>
            <a:ext cx="2678519" cy="196701"/>
          </a:xfrm>
          <a:prstGeom prst="bentArrow">
            <a:avLst/>
          </a:prstGeom>
          <a:solidFill>
            <a:schemeClr val="bg1">
              <a:lumMod val="95000"/>
            </a:schemeClr>
          </a:solidFill>
          <a:ln w="9525" cap="flat" cmpd="sng" algn="ctr">
            <a:solidFill>
              <a:schemeClr val="accent2"/>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pl-PL" sz="1800" b="0" i="0" u="none" strike="noStrike" kern="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54069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Rounded Corners 19">
            <a:extLst>
              <a:ext uri="{FF2B5EF4-FFF2-40B4-BE49-F238E27FC236}">
                <a16:creationId xmlns:a16="http://schemas.microsoft.com/office/drawing/2014/main" id="{7F11C952-6536-AB2F-58A9-E3FEC72024AE}"/>
              </a:ext>
            </a:extLst>
          </p:cNvPr>
          <p:cNvSpPr/>
          <p:nvPr/>
        </p:nvSpPr>
        <p:spPr>
          <a:xfrm>
            <a:off x="2983433" y="1009650"/>
            <a:ext cx="3177133" cy="1942349"/>
          </a:xfrm>
          <a:prstGeom prst="roundRect">
            <a:avLst>
              <a:gd name="adj" fmla="val 10265"/>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100"/>
          </a:p>
        </p:txBody>
      </p:sp>
      <p:pic>
        <p:nvPicPr>
          <p:cNvPr id="39" name="Graphic 38">
            <a:extLst>
              <a:ext uri="{FF2B5EF4-FFF2-40B4-BE49-F238E27FC236}">
                <a16:creationId xmlns:a16="http://schemas.microsoft.com/office/drawing/2014/main" id="{83530585-18A7-E988-FB63-305BA45BEBA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298990" y="1461595"/>
            <a:ext cx="994260" cy="987191"/>
          </a:xfrm>
          <a:prstGeom prst="rect">
            <a:avLst/>
          </a:prstGeom>
        </p:spPr>
      </p:pic>
      <p:pic>
        <p:nvPicPr>
          <p:cNvPr id="40" name="Graphic 39">
            <a:extLst>
              <a:ext uri="{FF2B5EF4-FFF2-40B4-BE49-F238E27FC236}">
                <a16:creationId xmlns:a16="http://schemas.microsoft.com/office/drawing/2014/main" id="{80E0DC27-301D-B27E-7E83-DC9B4259E2D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848390" y="1461595"/>
            <a:ext cx="994260" cy="987191"/>
          </a:xfrm>
          <a:prstGeom prst="rect">
            <a:avLst/>
          </a:prstGeom>
        </p:spPr>
      </p:pic>
      <p:sp>
        <p:nvSpPr>
          <p:cNvPr id="2" name="Title 1">
            <a:extLst>
              <a:ext uri="{FF2B5EF4-FFF2-40B4-BE49-F238E27FC236}">
                <a16:creationId xmlns:a16="http://schemas.microsoft.com/office/drawing/2014/main" id="{DD43B1DC-3526-12EB-38B0-E8FC330DC120}"/>
              </a:ext>
            </a:extLst>
          </p:cNvPr>
          <p:cNvSpPr>
            <a:spLocks noGrp="1"/>
          </p:cNvSpPr>
          <p:nvPr>
            <p:ph type="title"/>
          </p:nvPr>
        </p:nvSpPr>
        <p:spPr/>
        <p:txBody>
          <a:bodyPr/>
          <a:lstStyle/>
          <a:p>
            <a:r>
              <a:rPr lang="en-US" sz="2400" dirty="0">
                <a:solidFill>
                  <a:srgbClr val="23004C"/>
                </a:solidFill>
                <a:latin typeface="Verdana"/>
                <a:cs typeface="Verdana"/>
              </a:rPr>
              <a:t>The Liver and Cardiometabolic Risk in T2DM</a:t>
            </a:r>
            <a:r>
              <a:rPr lang="en-US" sz="2400" baseline="30000" dirty="0">
                <a:solidFill>
                  <a:srgbClr val="23004C"/>
                </a:solidFill>
                <a:latin typeface="Verdana"/>
                <a:cs typeface="Verdana"/>
              </a:rPr>
              <a:t>1</a:t>
            </a:r>
            <a:endParaRPr lang="en-IN" sz="2400" dirty="0">
              <a:solidFill>
                <a:srgbClr val="23004C"/>
              </a:solidFill>
              <a:latin typeface="Verdana" panose="020B0604030504040204" pitchFamily="34" charset="0"/>
              <a:ea typeface="Verdana" panose="020B0604030504040204" pitchFamily="34" charset="0"/>
            </a:endParaRPr>
          </a:p>
        </p:txBody>
      </p:sp>
      <p:sp>
        <p:nvSpPr>
          <p:cNvPr id="10" name="Rectangle: Top Corners Rounded 9">
            <a:extLst>
              <a:ext uri="{FF2B5EF4-FFF2-40B4-BE49-F238E27FC236}">
                <a16:creationId xmlns:a16="http://schemas.microsoft.com/office/drawing/2014/main" id="{82E5DA64-30CA-C2AC-DC49-F3C7E3A24E61}"/>
              </a:ext>
            </a:extLst>
          </p:cNvPr>
          <p:cNvSpPr/>
          <p:nvPr/>
        </p:nvSpPr>
        <p:spPr>
          <a:xfrm>
            <a:off x="331787" y="3225801"/>
            <a:ext cx="8486775" cy="1043800"/>
          </a:xfrm>
          <a:prstGeom prst="round2SameRect">
            <a:avLst>
              <a:gd name="adj1" fmla="val 16031"/>
              <a:gd name="adj2" fmla="val 0"/>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16" name="Connector: Elbow 15">
            <a:extLst>
              <a:ext uri="{FF2B5EF4-FFF2-40B4-BE49-F238E27FC236}">
                <a16:creationId xmlns:a16="http://schemas.microsoft.com/office/drawing/2014/main" id="{026A4B2F-5A4C-741E-2465-F3EFC89A62BB}"/>
              </a:ext>
            </a:extLst>
          </p:cNvPr>
          <p:cNvCxnSpPr>
            <a:cxnSpLocks/>
          </p:cNvCxnSpPr>
          <p:nvPr/>
        </p:nvCxnSpPr>
        <p:spPr>
          <a:xfrm rot="16200000" flipH="1">
            <a:off x="4559566" y="692286"/>
            <a:ext cx="24870" cy="1544100"/>
          </a:xfrm>
          <a:prstGeom prst="bentConnector3">
            <a:avLst>
              <a:gd name="adj1" fmla="val -490229"/>
            </a:avLst>
          </a:prstGeom>
          <a:ln w="19050">
            <a:solidFill>
              <a:srgbClr val="7A00E6"/>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ctor: Elbow 16">
            <a:extLst>
              <a:ext uri="{FF2B5EF4-FFF2-40B4-BE49-F238E27FC236}">
                <a16:creationId xmlns:a16="http://schemas.microsoft.com/office/drawing/2014/main" id="{A0C6432B-E5CD-8D88-5223-3877944AB180}"/>
              </a:ext>
            </a:extLst>
          </p:cNvPr>
          <p:cNvCxnSpPr>
            <a:cxnSpLocks/>
          </p:cNvCxnSpPr>
          <p:nvPr/>
        </p:nvCxnSpPr>
        <p:spPr>
          <a:xfrm rot="5400000" flipH="1">
            <a:off x="4559566" y="1698126"/>
            <a:ext cx="24870" cy="1544100"/>
          </a:xfrm>
          <a:prstGeom prst="bentConnector3">
            <a:avLst>
              <a:gd name="adj1" fmla="val -653639"/>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3C7EEA04-F01D-1EE3-79B2-009AE5085DB3}"/>
              </a:ext>
            </a:extLst>
          </p:cNvPr>
          <p:cNvSpPr txBox="1"/>
          <p:nvPr/>
        </p:nvSpPr>
        <p:spPr>
          <a:xfrm>
            <a:off x="3457013" y="1097364"/>
            <a:ext cx="2229973" cy="153888"/>
          </a:xfrm>
          <a:prstGeom prst="rect">
            <a:avLst/>
          </a:prstGeom>
          <a:noFill/>
        </p:spPr>
        <p:txBody>
          <a:bodyPr wrap="square" lIns="0" tIns="0" rIns="0" bIns="0" rtlCol="0">
            <a:spAutoFit/>
          </a:bodyPr>
          <a:lstStyle/>
          <a:p>
            <a:pPr algn="ctr"/>
            <a:r>
              <a:rPr lang="en-IN" sz="1000" dirty="0">
                <a:latin typeface="Verdana" panose="020B0604030504040204" pitchFamily="34" charset="0"/>
                <a:ea typeface="Verdana" panose="020B0604030504040204" pitchFamily="34" charset="0"/>
              </a:rPr>
              <a:t>2.2-fold increase in risk</a:t>
            </a:r>
          </a:p>
        </p:txBody>
      </p:sp>
      <p:sp>
        <p:nvSpPr>
          <p:cNvPr id="19" name="TextBox 18">
            <a:extLst>
              <a:ext uri="{FF2B5EF4-FFF2-40B4-BE49-F238E27FC236}">
                <a16:creationId xmlns:a16="http://schemas.microsoft.com/office/drawing/2014/main" id="{6C617B8B-E074-2E20-90DF-F9552E2087EE}"/>
              </a:ext>
            </a:extLst>
          </p:cNvPr>
          <p:cNvSpPr txBox="1"/>
          <p:nvPr/>
        </p:nvSpPr>
        <p:spPr>
          <a:xfrm>
            <a:off x="3536125" y="2727938"/>
            <a:ext cx="2071750" cy="153888"/>
          </a:xfrm>
          <a:prstGeom prst="rect">
            <a:avLst/>
          </a:prstGeom>
          <a:noFill/>
        </p:spPr>
        <p:txBody>
          <a:bodyPr wrap="square" lIns="0" tIns="0" rIns="0" bIns="0" rtlCol="0">
            <a:spAutoFit/>
          </a:bodyPr>
          <a:lstStyle/>
          <a:p>
            <a:pPr algn="ctr"/>
            <a:r>
              <a:rPr lang="en-IN" sz="1000" dirty="0">
                <a:latin typeface="Verdana" panose="020B0604030504040204" pitchFamily="34" charset="0"/>
                <a:ea typeface="Verdana" panose="020B0604030504040204" pitchFamily="34" charset="0"/>
              </a:rPr>
              <a:t>2- to 6-fold increase in risk</a:t>
            </a:r>
          </a:p>
        </p:txBody>
      </p:sp>
      <p:sp>
        <p:nvSpPr>
          <p:cNvPr id="29" name="TextBox 28">
            <a:extLst>
              <a:ext uri="{FF2B5EF4-FFF2-40B4-BE49-F238E27FC236}">
                <a16:creationId xmlns:a16="http://schemas.microsoft.com/office/drawing/2014/main" id="{AFE41814-56C6-320F-BA11-8B504D44B8D8}"/>
              </a:ext>
            </a:extLst>
          </p:cNvPr>
          <p:cNvSpPr txBox="1"/>
          <p:nvPr/>
        </p:nvSpPr>
        <p:spPr>
          <a:xfrm>
            <a:off x="3451615" y="2090477"/>
            <a:ext cx="696672" cy="230832"/>
          </a:xfrm>
          <a:prstGeom prst="rect">
            <a:avLst/>
          </a:prstGeom>
          <a:noFill/>
        </p:spPr>
        <p:txBody>
          <a:bodyPr wrap="square">
            <a:spAutoFit/>
          </a:bodyPr>
          <a:lstStyle/>
          <a:p>
            <a:pPr algn="ctr"/>
            <a:r>
              <a:rPr lang="en-IN" sz="900" b="1" dirty="0">
                <a:solidFill>
                  <a:schemeClr val="bg1"/>
                </a:solidFill>
                <a:latin typeface="Verdana" panose="020B0604030504040204" pitchFamily="34" charset="0"/>
                <a:ea typeface="Verdana" panose="020B0604030504040204" pitchFamily="34" charset="0"/>
              </a:rPr>
              <a:t>T2DM</a:t>
            </a:r>
            <a:endParaRPr lang="en-IN" sz="2000" b="1" dirty="0">
              <a:solidFill>
                <a:schemeClr val="bg1"/>
              </a:solidFill>
              <a:latin typeface="Verdana" panose="020B0604030504040204" pitchFamily="34" charset="0"/>
              <a:ea typeface="Verdana" panose="020B0604030504040204" pitchFamily="34" charset="0"/>
            </a:endParaRPr>
          </a:p>
        </p:txBody>
      </p:sp>
      <p:sp>
        <p:nvSpPr>
          <p:cNvPr id="30" name="TextBox 29">
            <a:extLst>
              <a:ext uri="{FF2B5EF4-FFF2-40B4-BE49-F238E27FC236}">
                <a16:creationId xmlns:a16="http://schemas.microsoft.com/office/drawing/2014/main" id="{113C20E8-70A7-A419-7D9D-5192EFD2765F}"/>
              </a:ext>
            </a:extLst>
          </p:cNvPr>
          <p:cNvSpPr txBox="1"/>
          <p:nvPr/>
        </p:nvSpPr>
        <p:spPr>
          <a:xfrm>
            <a:off x="4976892" y="2082607"/>
            <a:ext cx="734317" cy="230832"/>
          </a:xfrm>
          <a:prstGeom prst="rect">
            <a:avLst/>
          </a:prstGeom>
          <a:noFill/>
        </p:spPr>
        <p:txBody>
          <a:bodyPr wrap="square">
            <a:spAutoFit/>
          </a:bodyPr>
          <a:lstStyle/>
          <a:p>
            <a:pPr algn="ctr"/>
            <a:r>
              <a:rPr lang="en-IN" sz="900" b="1" dirty="0">
                <a:solidFill>
                  <a:schemeClr val="bg1"/>
                </a:solidFill>
                <a:latin typeface="Verdana" panose="020B0604030504040204" pitchFamily="34" charset="0"/>
                <a:ea typeface="Verdana" panose="020B0604030504040204" pitchFamily="34" charset="0"/>
              </a:rPr>
              <a:t>MASLD</a:t>
            </a:r>
            <a:endParaRPr lang="en-IN" sz="2000" b="1" dirty="0">
              <a:solidFill>
                <a:schemeClr val="bg1"/>
              </a:solidFill>
              <a:latin typeface="Verdana" panose="020B0604030504040204" pitchFamily="34" charset="0"/>
              <a:ea typeface="Verdana" panose="020B0604030504040204" pitchFamily="34" charset="0"/>
            </a:endParaRPr>
          </a:p>
        </p:txBody>
      </p:sp>
      <p:pic>
        <p:nvPicPr>
          <p:cNvPr id="33" name="Picture 32" descr="A black background with a black square&#10;&#10;Description automatically generated">
            <a:extLst>
              <a:ext uri="{FF2B5EF4-FFF2-40B4-BE49-F238E27FC236}">
                <a16:creationId xmlns:a16="http://schemas.microsoft.com/office/drawing/2014/main" id="{D54FDC9C-FF33-A10F-C2F3-C5B3FD73C54C}"/>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3564738" y="1596967"/>
            <a:ext cx="464300" cy="447938"/>
          </a:xfrm>
          <a:prstGeom prst="rect">
            <a:avLst/>
          </a:prstGeom>
        </p:spPr>
      </p:pic>
      <p:pic>
        <p:nvPicPr>
          <p:cNvPr id="34" name="Picture 57" descr="Liver ">
            <a:extLst>
              <a:ext uri="{FF2B5EF4-FFF2-40B4-BE49-F238E27FC236}">
                <a16:creationId xmlns:a16="http://schemas.microsoft.com/office/drawing/2014/main" id="{9C29D375-AB48-2ED5-245A-71CD45B55DD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22938" y="1652355"/>
            <a:ext cx="442224" cy="426640"/>
          </a:xfrm>
          <a:prstGeom prst="rect">
            <a:avLst/>
          </a:prstGeom>
          <a:noFill/>
          <a:extLst>
            <a:ext uri="{909E8E84-426E-40DD-AFC4-6F175D3DCCD1}">
              <a14:hiddenFill xmlns:a14="http://schemas.microsoft.com/office/drawing/2010/main">
                <a:solidFill>
                  <a:srgbClr val="FFFFFF"/>
                </a:solidFill>
              </a14:hiddenFill>
            </a:ext>
          </a:extLst>
        </p:spPr>
      </p:pic>
      <p:sp>
        <p:nvSpPr>
          <p:cNvPr id="59" name="Rectangle: Rounded Corners 58">
            <a:extLst>
              <a:ext uri="{FF2B5EF4-FFF2-40B4-BE49-F238E27FC236}">
                <a16:creationId xmlns:a16="http://schemas.microsoft.com/office/drawing/2014/main" id="{8CD8F8DE-8E6C-ECFE-EEB1-C3AF8791F9DF}"/>
              </a:ext>
            </a:extLst>
          </p:cNvPr>
          <p:cNvSpPr/>
          <p:nvPr/>
        </p:nvSpPr>
        <p:spPr>
          <a:xfrm>
            <a:off x="331789" y="1009650"/>
            <a:ext cx="2387027" cy="1942349"/>
          </a:xfrm>
          <a:prstGeom prst="roundRect">
            <a:avLst>
              <a:gd name="adj" fmla="val 10265"/>
            </a:avLst>
          </a:prstGeom>
          <a:solidFill>
            <a:schemeClr val="tx2"/>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100"/>
          </a:p>
        </p:txBody>
      </p:sp>
      <p:sp>
        <p:nvSpPr>
          <p:cNvPr id="31" name="TextBox 30">
            <a:extLst>
              <a:ext uri="{FF2B5EF4-FFF2-40B4-BE49-F238E27FC236}">
                <a16:creationId xmlns:a16="http://schemas.microsoft.com/office/drawing/2014/main" id="{E6C0C486-ECFE-0BEE-CCC3-F7D5762B2805}"/>
              </a:ext>
            </a:extLst>
          </p:cNvPr>
          <p:cNvSpPr txBox="1"/>
          <p:nvPr/>
        </p:nvSpPr>
        <p:spPr>
          <a:xfrm>
            <a:off x="537387" y="1195073"/>
            <a:ext cx="1712037" cy="553998"/>
          </a:xfrm>
          <a:prstGeom prst="rect">
            <a:avLst/>
          </a:prstGeom>
          <a:noFill/>
        </p:spPr>
        <p:txBody>
          <a:bodyPr wrap="square" lIns="0" tIns="0" rIns="0" bIns="0" rtlCol="0">
            <a:spAutoFit/>
          </a:bodyPr>
          <a:lstStyle/>
          <a:p>
            <a:r>
              <a:rPr lang="en-IN" sz="1200" b="1" i="1" dirty="0">
                <a:latin typeface="Georgia" panose="02040502050405020303" pitchFamily="18" charset="0"/>
                <a:ea typeface="Verdana" panose="020B0604030504040204" pitchFamily="34" charset="0"/>
              </a:rPr>
              <a:t>MASLD promotes:</a:t>
            </a:r>
          </a:p>
          <a:p>
            <a:endParaRPr lang="en-IN" sz="1200" dirty="0">
              <a:latin typeface="Verdana" panose="020B0604030504040204" pitchFamily="34" charset="0"/>
              <a:ea typeface="Verdana" panose="020B0604030504040204" pitchFamily="34" charset="0"/>
            </a:endParaRPr>
          </a:p>
          <a:p>
            <a:r>
              <a:rPr lang="en-IN" sz="1200" b="1" dirty="0">
                <a:latin typeface="Verdana" panose="020B0604030504040204" pitchFamily="34" charset="0"/>
                <a:ea typeface="Verdana" panose="020B0604030504040204" pitchFamily="34" charset="0"/>
              </a:rPr>
              <a:t>Worsening of IR</a:t>
            </a:r>
          </a:p>
        </p:txBody>
      </p:sp>
      <p:sp>
        <p:nvSpPr>
          <p:cNvPr id="26" name="Arrow: Up 25">
            <a:extLst>
              <a:ext uri="{FF2B5EF4-FFF2-40B4-BE49-F238E27FC236}">
                <a16:creationId xmlns:a16="http://schemas.microsoft.com/office/drawing/2014/main" id="{099EEBAC-342F-02D2-37A5-823DD1DAFCBF}"/>
              </a:ext>
            </a:extLst>
          </p:cNvPr>
          <p:cNvSpPr/>
          <p:nvPr/>
        </p:nvSpPr>
        <p:spPr>
          <a:xfrm>
            <a:off x="2404878" y="2571642"/>
            <a:ext cx="98558" cy="178239"/>
          </a:xfrm>
          <a:prstGeom prst="up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800">
              <a:latin typeface="Verdana" panose="020B0604030504040204" pitchFamily="34" charset="0"/>
              <a:ea typeface="Verdana" panose="020B0604030504040204" pitchFamily="34" charset="0"/>
            </a:endParaRPr>
          </a:p>
        </p:txBody>
      </p:sp>
      <p:sp>
        <p:nvSpPr>
          <p:cNvPr id="27" name="Arrow: Up 26">
            <a:extLst>
              <a:ext uri="{FF2B5EF4-FFF2-40B4-BE49-F238E27FC236}">
                <a16:creationId xmlns:a16="http://schemas.microsoft.com/office/drawing/2014/main" id="{3849CF0D-0E1D-8980-B531-0E472E015D37}"/>
              </a:ext>
            </a:extLst>
          </p:cNvPr>
          <p:cNvSpPr/>
          <p:nvPr/>
        </p:nvSpPr>
        <p:spPr>
          <a:xfrm>
            <a:off x="2404878" y="2012429"/>
            <a:ext cx="98558" cy="178239"/>
          </a:xfrm>
          <a:prstGeom prst="up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800">
              <a:latin typeface="Verdana" panose="020B0604030504040204" pitchFamily="34" charset="0"/>
              <a:ea typeface="Verdana" panose="020B0604030504040204" pitchFamily="34" charset="0"/>
            </a:endParaRPr>
          </a:p>
        </p:txBody>
      </p:sp>
      <p:sp>
        <p:nvSpPr>
          <p:cNvPr id="28" name="Arrow: Up 27">
            <a:extLst>
              <a:ext uri="{FF2B5EF4-FFF2-40B4-BE49-F238E27FC236}">
                <a16:creationId xmlns:a16="http://schemas.microsoft.com/office/drawing/2014/main" id="{C1B029E8-218E-9FFD-A339-F9B095889128}"/>
              </a:ext>
            </a:extLst>
          </p:cNvPr>
          <p:cNvSpPr/>
          <p:nvPr/>
        </p:nvSpPr>
        <p:spPr>
          <a:xfrm>
            <a:off x="2410038" y="2292036"/>
            <a:ext cx="98501" cy="178239"/>
          </a:xfrm>
          <a:prstGeom prst="up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800">
              <a:latin typeface="Verdana" panose="020B0604030504040204" pitchFamily="34" charset="0"/>
              <a:ea typeface="Verdana" panose="020B0604030504040204" pitchFamily="34" charset="0"/>
            </a:endParaRPr>
          </a:p>
        </p:txBody>
      </p:sp>
      <p:sp>
        <p:nvSpPr>
          <p:cNvPr id="46" name="TextBox 45">
            <a:extLst>
              <a:ext uri="{FF2B5EF4-FFF2-40B4-BE49-F238E27FC236}">
                <a16:creationId xmlns:a16="http://schemas.microsoft.com/office/drawing/2014/main" id="{A446E2F5-8E85-7682-94D8-0FCF95671BCA}"/>
              </a:ext>
            </a:extLst>
          </p:cNvPr>
          <p:cNvSpPr txBox="1"/>
          <p:nvPr/>
        </p:nvSpPr>
        <p:spPr>
          <a:xfrm>
            <a:off x="537388" y="1844012"/>
            <a:ext cx="1814484" cy="338554"/>
          </a:xfrm>
          <a:prstGeom prst="rect">
            <a:avLst/>
          </a:prstGeom>
          <a:noFill/>
        </p:spPr>
        <p:txBody>
          <a:bodyPr wrap="square" lIns="0" tIns="0" rIns="0" bIns="0">
            <a:spAutoFit/>
          </a:bodyPr>
          <a:lstStyle/>
          <a:p>
            <a:r>
              <a:rPr lang="en-IN" sz="1200" b="1" dirty="0">
                <a:latin typeface="Verdana" panose="020B0604030504040204" pitchFamily="34" charset="0"/>
                <a:ea typeface="Verdana" panose="020B0604030504040204" pitchFamily="34" charset="0"/>
              </a:rPr>
              <a:t>risk of T2DM</a:t>
            </a:r>
          </a:p>
          <a:p>
            <a:r>
              <a:rPr lang="en-IN" sz="1000" dirty="0">
                <a:latin typeface="Verdana" panose="020B0604030504040204" pitchFamily="34" charset="0"/>
                <a:ea typeface="Verdana" panose="020B0604030504040204" pitchFamily="34" charset="0"/>
              </a:rPr>
              <a:t>(difficulty to manage)</a:t>
            </a:r>
          </a:p>
        </p:txBody>
      </p:sp>
      <p:sp>
        <p:nvSpPr>
          <p:cNvPr id="49" name="TextBox 48">
            <a:extLst>
              <a:ext uri="{FF2B5EF4-FFF2-40B4-BE49-F238E27FC236}">
                <a16:creationId xmlns:a16="http://schemas.microsoft.com/office/drawing/2014/main" id="{29E39653-81D6-711A-0AF7-5177CDA1B72A}"/>
              </a:ext>
            </a:extLst>
          </p:cNvPr>
          <p:cNvSpPr txBox="1"/>
          <p:nvPr/>
        </p:nvSpPr>
        <p:spPr>
          <a:xfrm>
            <a:off x="537387" y="2557113"/>
            <a:ext cx="1169345" cy="184666"/>
          </a:xfrm>
          <a:prstGeom prst="rect">
            <a:avLst/>
          </a:prstGeom>
          <a:noFill/>
        </p:spPr>
        <p:txBody>
          <a:bodyPr wrap="square" lIns="0" tIns="0" rIns="0" bIns="0">
            <a:spAutoFit/>
          </a:bodyPr>
          <a:lstStyle/>
          <a:p>
            <a:r>
              <a:rPr lang="en-IN" sz="1200" b="1" dirty="0">
                <a:latin typeface="Verdana" panose="020B0604030504040204" pitchFamily="34" charset="0"/>
                <a:ea typeface="Verdana" panose="020B0604030504040204" pitchFamily="34" charset="0"/>
              </a:rPr>
              <a:t>risk of CVD</a:t>
            </a:r>
          </a:p>
        </p:txBody>
      </p:sp>
      <p:sp>
        <p:nvSpPr>
          <p:cNvPr id="51" name="TextBox 50">
            <a:extLst>
              <a:ext uri="{FF2B5EF4-FFF2-40B4-BE49-F238E27FC236}">
                <a16:creationId xmlns:a16="http://schemas.microsoft.com/office/drawing/2014/main" id="{02909A52-47A9-BBE0-D6F8-D438CCEF1D7C}"/>
              </a:ext>
            </a:extLst>
          </p:cNvPr>
          <p:cNvSpPr txBox="1"/>
          <p:nvPr/>
        </p:nvSpPr>
        <p:spPr>
          <a:xfrm>
            <a:off x="537387" y="2277507"/>
            <a:ext cx="1004395" cy="184666"/>
          </a:xfrm>
          <a:prstGeom prst="rect">
            <a:avLst/>
          </a:prstGeom>
          <a:noFill/>
        </p:spPr>
        <p:txBody>
          <a:bodyPr wrap="square" lIns="0" tIns="0" rIns="0" bIns="0">
            <a:spAutoFit/>
          </a:bodyPr>
          <a:lstStyle/>
          <a:p>
            <a:r>
              <a:rPr lang="en-IN" sz="1200" b="1" dirty="0">
                <a:latin typeface="Verdana" panose="020B0604030504040204" pitchFamily="34" charset="0"/>
                <a:ea typeface="Verdana" panose="020B0604030504040204" pitchFamily="34" charset="0"/>
              </a:rPr>
              <a:t>risk of AD</a:t>
            </a:r>
          </a:p>
        </p:txBody>
      </p:sp>
      <p:sp>
        <p:nvSpPr>
          <p:cNvPr id="7" name="TextBox 6">
            <a:extLst>
              <a:ext uri="{FF2B5EF4-FFF2-40B4-BE49-F238E27FC236}">
                <a16:creationId xmlns:a16="http://schemas.microsoft.com/office/drawing/2014/main" id="{36296B11-F951-3795-A79A-B421A04EAA59}"/>
              </a:ext>
            </a:extLst>
          </p:cNvPr>
          <p:cNvSpPr txBox="1"/>
          <p:nvPr/>
        </p:nvSpPr>
        <p:spPr>
          <a:xfrm>
            <a:off x="439813" y="3473939"/>
            <a:ext cx="3855105" cy="553998"/>
          </a:xfrm>
          <a:prstGeom prst="rect">
            <a:avLst/>
          </a:prstGeom>
          <a:noFill/>
        </p:spPr>
        <p:txBody>
          <a:bodyPr wrap="square" lIns="0" tIns="0" rIns="0" bIns="0">
            <a:spAutoFit/>
          </a:bodyPr>
          <a:lstStyle/>
          <a:p>
            <a:r>
              <a:rPr lang="en-US" sz="1200" dirty="0">
                <a:latin typeface="Verdana" panose="020B0604030504040204" pitchFamily="34" charset="0"/>
                <a:ea typeface="Verdana" panose="020B0604030504040204" pitchFamily="34" charset="0"/>
                <a:cs typeface="Verdana" panose="020B0604030504040204" pitchFamily="34" charset="0"/>
              </a:rPr>
              <a:t>Risk of cardiovascular disease, and all-cause mortality is higher in patients with MASLD  than in the general population</a:t>
            </a:r>
            <a:r>
              <a:rPr lang="en-US" sz="1200" baseline="30000" dirty="0">
                <a:latin typeface="Verdana" panose="020B0604030504040204" pitchFamily="34" charset="0"/>
                <a:ea typeface="Verdana" panose="020B0604030504040204" pitchFamily="34" charset="0"/>
                <a:cs typeface="Verdana" panose="020B0604030504040204" pitchFamily="34" charset="0"/>
              </a:rPr>
              <a:t>2</a:t>
            </a:r>
            <a:r>
              <a:rPr lang="en-US" sz="1200" dirty="0">
                <a:latin typeface="Verdana" panose="020B0604030504040204" pitchFamily="34" charset="0"/>
                <a:ea typeface="Verdana" panose="020B0604030504040204" pitchFamily="34" charset="0"/>
                <a:cs typeface="Verdana" panose="020B0604030504040204" pitchFamily="34" charset="0"/>
              </a:rPr>
              <a:t> </a:t>
            </a:r>
            <a:endParaRPr lang="en-US" sz="400" dirty="0">
              <a:latin typeface="Verdana" panose="020B0604030504040204" pitchFamily="34" charset="0"/>
              <a:ea typeface="Verdana" panose="020B0604030504040204" pitchFamily="34" charset="0"/>
              <a:cs typeface="Verdana" panose="020B0604030504040204" pitchFamily="34" charset="0"/>
            </a:endParaRPr>
          </a:p>
        </p:txBody>
      </p:sp>
      <p:sp>
        <p:nvSpPr>
          <p:cNvPr id="8" name="TextBox 7">
            <a:extLst>
              <a:ext uri="{FF2B5EF4-FFF2-40B4-BE49-F238E27FC236}">
                <a16:creationId xmlns:a16="http://schemas.microsoft.com/office/drawing/2014/main" id="{B80D6636-4BD9-3895-F465-20138EDC2BC0}"/>
              </a:ext>
            </a:extLst>
          </p:cNvPr>
          <p:cNvSpPr txBox="1"/>
          <p:nvPr/>
        </p:nvSpPr>
        <p:spPr>
          <a:xfrm>
            <a:off x="4893412" y="3566272"/>
            <a:ext cx="3638588" cy="369332"/>
          </a:xfrm>
          <a:prstGeom prst="rect">
            <a:avLst/>
          </a:prstGeom>
          <a:noFill/>
        </p:spPr>
        <p:txBody>
          <a:bodyPr wrap="square" lIns="0" tIns="0" rIns="0" bIns="0">
            <a:spAutoFit/>
          </a:bodyPr>
          <a:lstStyle>
            <a:defPPr>
              <a:defRPr lang="en-US"/>
            </a:defPPr>
            <a:lvl1pPr>
              <a:spcBef>
                <a:spcPts val="0"/>
              </a:spcBef>
              <a:defRPr sz="1400">
                <a:latin typeface="Verdana" panose="020B0604030504040204" pitchFamily="34" charset="0"/>
                <a:ea typeface="Verdana" panose="020B0604030504040204" pitchFamily="34" charset="0"/>
                <a:cs typeface="Verdana" panose="020B0604030504040204" pitchFamily="34" charset="0"/>
              </a:defRPr>
            </a:lvl1pPr>
          </a:lstStyle>
          <a:p>
            <a:r>
              <a:rPr lang="en-US" sz="1200" dirty="0"/>
              <a:t>Steatosis grade predicts mortality and the risk of developing T2DM in patients with MASLD</a:t>
            </a:r>
            <a:r>
              <a:rPr lang="en-US" sz="1200" baseline="30000" dirty="0"/>
              <a:t>3</a:t>
            </a:r>
            <a:r>
              <a:rPr lang="en-US" sz="1200" dirty="0"/>
              <a:t> </a:t>
            </a:r>
          </a:p>
        </p:txBody>
      </p:sp>
      <p:sp>
        <p:nvSpPr>
          <p:cNvPr id="9" name="TextBox 8">
            <a:extLst>
              <a:ext uri="{FF2B5EF4-FFF2-40B4-BE49-F238E27FC236}">
                <a16:creationId xmlns:a16="http://schemas.microsoft.com/office/drawing/2014/main" id="{E42BDC7B-33DD-BB3E-D136-F6A8A74A663B}"/>
              </a:ext>
            </a:extLst>
          </p:cNvPr>
          <p:cNvSpPr txBox="1"/>
          <p:nvPr/>
        </p:nvSpPr>
        <p:spPr>
          <a:xfrm>
            <a:off x="491115" y="3035331"/>
            <a:ext cx="2380101" cy="346234"/>
          </a:xfrm>
          <a:prstGeom prst="roundRect">
            <a:avLst>
              <a:gd name="adj" fmla="val 50000"/>
            </a:avLst>
          </a:prstGeom>
          <a:solidFill>
            <a:schemeClr val="accent2"/>
          </a:solidFill>
        </p:spPr>
        <p:txBody>
          <a:bodyPr wrap="square" lIns="0" tIns="0" rIns="0" bIns="0">
            <a:spAutoFit/>
          </a:bodyPr>
          <a:lstStyle/>
          <a:p>
            <a:pPr algn="ctr"/>
            <a:r>
              <a:rPr lang="en-IN" sz="1600" b="1" i="1" dirty="0">
                <a:solidFill>
                  <a:schemeClr val="bg1"/>
                </a:solidFill>
                <a:latin typeface="Georgia" panose="02040502050405020303" pitchFamily="18" charset="0"/>
              </a:rPr>
              <a:t>MASLD and CVD</a:t>
            </a:r>
            <a:endParaRPr lang="en-IN" sz="1600" b="1" i="1" baseline="30000" dirty="0">
              <a:solidFill>
                <a:schemeClr val="bg1"/>
              </a:solidFill>
              <a:latin typeface="Georgia" panose="02040502050405020303" pitchFamily="18" charset="0"/>
            </a:endParaRPr>
          </a:p>
        </p:txBody>
      </p:sp>
      <p:cxnSp>
        <p:nvCxnSpPr>
          <p:cNvPr id="13" name="Straight Connector 12">
            <a:extLst>
              <a:ext uri="{FF2B5EF4-FFF2-40B4-BE49-F238E27FC236}">
                <a16:creationId xmlns:a16="http://schemas.microsoft.com/office/drawing/2014/main" id="{D7B14A1A-D31D-085D-DC2B-2A03FF5371BA}"/>
              </a:ext>
            </a:extLst>
          </p:cNvPr>
          <p:cNvCxnSpPr>
            <a:cxnSpLocks/>
          </p:cNvCxnSpPr>
          <p:nvPr/>
        </p:nvCxnSpPr>
        <p:spPr>
          <a:xfrm>
            <a:off x="4572000" y="3452488"/>
            <a:ext cx="0" cy="5969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 Placeholder 5">
            <a:extLst>
              <a:ext uri="{FF2B5EF4-FFF2-40B4-BE49-F238E27FC236}">
                <a16:creationId xmlns:a16="http://schemas.microsoft.com/office/drawing/2014/main" id="{2A0F2667-E96C-2295-F7C2-A6546E0E2D63}"/>
              </a:ext>
            </a:extLst>
          </p:cNvPr>
          <p:cNvSpPr>
            <a:spLocks noGrp="1"/>
          </p:cNvSpPr>
          <p:nvPr>
            <p:ph type="body" sz="quarter" idx="23"/>
          </p:nvPr>
        </p:nvSpPr>
        <p:spPr>
          <a:xfrm>
            <a:off x="333730" y="4402080"/>
            <a:ext cx="8478000" cy="276999"/>
          </a:xfrm>
        </p:spPr>
        <p:txBody>
          <a:bodyPr/>
          <a:lstStyle/>
          <a:p>
            <a:r>
              <a:rPr lang="en-US" sz="600" dirty="0">
                <a:latin typeface="Verdana" panose="020B0604030504040204" pitchFamily="34" charset="0"/>
                <a:ea typeface="Verdana" panose="020B0604030504040204" pitchFamily="34" charset="0"/>
              </a:rPr>
              <a:t>AD, atherogenic dyslipidemia; CVD, cardiovascular disease; HCC, hepatocellular carcinoma; IR, insulin resistance; MAFLD, metabolic dysfunction-associated fatty liver disease; </a:t>
            </a:r>
            <a:r>
              <a:rPr lang="en-IN" sz="600" dirty="0">
                <a:latin typeface="Verdana" panose="020B0604030504040204" pitchFamily="34" charset="0"/>
                <a:ea typeface="Verdana" panose="020B0604030504040204" pitchFamily="34" charset="0"/>
              </a:rPr>
              <a:t>MASLD, metabolic dysfunction-associated </a:t>
            </a:r>
            <a:r>
              <a:rPr lang="en-IN" sz="600" dirty="0" err="1">
                <a:latin typeface="Verdana" panose="020B0604030504040204" pitchFamily="34" charset="0"/>
                <a:ea typeface="Verdana" panose="020B0604030504040204" pitchFamily="34" charset="0"/>
              </a:rPr>
              <a:t>steatotic</a:t>
            </a:r>
            <a:r>
              <a:rPr lang="en-IN" sz="600" dirty="0">
                <a:latin typeface="Verdana" panose="020B0604030504040204" pitchFamily="34" charset="0"/>
                <a:ea typeface="Verdana" panose="020B0604030504040204" pitchFamily="34" charset="0"/>
              </a:rPr>
              <a:t> liver disease; </a:t>
            </a:r>
            <a:r>
              <a:rPr lang="en-US" sz="600" dirty="0">
                <a:latin typeface="Verdana" panose="020B0604030504040204" pitchFamily="34" charset="0"/>
                <a:ea typeface="Verdana" panose="020B0604030504040204" pitchFamily="34" charset="0"/>
              </a:rPr>
              <a:t>NASH, non-alcoholic steatohepatitis; T2DM, type 2 diabetes mellitus. </a:t>
            </a:r>
          </a:p>
          <a:p>
            <a:r>
              <a:rPr lang="en-US" sz="600" dirty="0">
                <a:latin typeface="Verdana" panose="020B0604030504040204" pitchFamily="34" charset="0"/>
                <a:ea typeface="Verdana" panose="020B0604030504040204" pitchFamily="34" charset="0"/>
              </a:rPr>
              <a:t>1. Budd J, et al. </a:t>
            </a:r>
            <a:r>
              <a:rPr lang="en-US" sz="600" i="1" dirty="0">
                <a:latin typeface="Verdana" panose="020B0604030504040204" pitchFamily="34" charset="0"/>
                <a:ea typeface="Verdana" panose="020B0604030504040204" pitchFamily="34" charset="0"/>
              </a:rPr>
              <a:t>Current Diabetes Reports</a:t>
            </a:r>
            <a:r>
              <a:rPr lang="en-US" sz="600" dirty="0">
                <a:latin typeface="Verdana" panose="020B0604030504040204" pitchFamily="34" charset="0"/>
                <a:ea typeface="Verdana" panose="020B0604030504040204" pitchFamily="34" charset="0"/>
              </a:rPr>
              <a:t> 2020;20:59; </a:t>
            </a:r>
            <a:r>
              <a:rPr lang="en-GB" sz="600" dirty="0">
                <a:latin typeface="Verdana" panose="020B0604030504040204" pitchFamily="34" charset="0"/>
                <a:ea typeface="Verdana" panose="020B0604030504040204" pitchFamily="34" charset="0"/>
              </a:rPr>
              <a:t>2. Simon TG, et al. </a:t>
            </a:r>
            <a:r>
              <a:rPr lang="en-GB" sz="600" i="1" dirty="0">
                <a:latin typeface="Verdana" panose="020B0604030504040204" pitchFamily="34" charset="0"/>
                <a:ea typeface="Verdana" panose="020B0604030504040204" pitchFamily="34" charset="0"/>
              </a:rPr>
              <a:t>Gut</a:t>
            </a:r>
            <a:r>
              <a:rPr lang="en-GB" sz="600" dirty="0">
                <a:latin typeface="Verdana" panose="020B0604030504040204" pitchFamily="34" charset="0"/>
                <a:ea typeface="Verdana" panose="020B0604030504040204" pitchFamily="34" charset="0"/>
              </a:rPr>
              <a:t> 2021;70:1375-1382; 3. Nasr P, et al. </a:t>
            </a:r>
            <a:r>
              <a:rPr lang="en-GB" sz="600" i="1" dirty="0">
                <a:latin typeface="Verdana" panose="020B0604030504040204" pitchFamily="34" charset="0"/>
                <a:ea typeface="Verdana" panose="020B0604030504040204" pitchFamily="34" charset="0"/>
              </a:rPr>
              <a:t>Liver Int</a:t>
            </a:r>
            <a:r>
              <a:rPr lang="en-GB" sz="600" dirty="0">
                <a:latin typeface="Verdana" panose="020B0604030504040204" pitchFamily="34" charset="0"/>
                <a:ea typeface="Verdana" panose="020B0604030504040204" pitchFamily="34" charset="0"/>
              </a:rPr>
              <a:t> 2020;40:1069-1078.</a:t>
            </a:r>
            <a:endParaRPr lang="en-US" sz="600" dirty="0">
              <a:latin typeface="Verdana" panose="020B0604030504040204" pitchFamily="34" charset="0"/>
              <a:ea typeface="Verdana" panose="020B0604030504040204" pitchFamily="34" charset="0"/>
            </a:endParaRPr>
          </a:p>
        </p:txBody>
      </p:sp>
      <p:sp>
        <p:nvSpPr>
          <p:cNvPr id="11" name="Rectangle: Rounded Corners 10">
            <a:extLst>
              <a:ext uri="{FF2B5EF4-FFF2-40B4-BE49-F238E27FC236}">
                <a16:creationId xmlns:a16="http://schemas.microsoft.com/office/drawing/2014/main" id="{CC5BD5FD-64ED-2DF8-4ED5-009429EBB667}"/>
              </a:ext>
            </a:extLst>
          </p:cNvPr>
          <p:cNvSpPr/>
          <p:nvPr/>
        </p:nvSpPr>
        <p:spPr>
          <a:xfrm>
            <a:off x="6431536" y="1009650"/>
            <a:ext cx="2387027" cy="1942349"/>
          </a:xfrm>
          <a:prstGeom prst="roundRect">
            <a:avLst>
              <a:gd name="adj" fmla="val 10265"/>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100"/>
          </a:p>
        </p:txBody>
      </p:sp>
      <p:sp>
        <p:nvSpPr>
          <p:cNvPr id="21" name="TextBox 20">
            <a:extLst>
              <a:ext uri="{FF2B5EF4-FFF2-40B4-BE49-F238E27FC236}">
                <a16:creationId xmlns:a16="http://schemas.microsoft.com/office/drawing/2014/main" id="{9582F6F2-06A5-DCC4-36AF-349D2B7E8826}"/>
              </a:ext>
            </a:extLst>
          </p:cNvPr>
          <p:cNvSpPr txBox="1"/>
          <p:nvPr/>
        </p:nvSpPr>
        <p:spPr>
          <a:xfrm>
            <a:off x="6621783" y="1195073"/>
            <a:ext cx="1927179" cy="184666"/>
          </a:xfrm>
          <a:prstGeom prst="rect">
            <a:avLst/>
          </a:prstGeom>
          <a:noFill/>
        </p:spPr>
        <p:txBody>
          <a:bodyPr wrap="square" lIns="0" tIns="0" rIns="0" bIns="0" rtlCol="0">
            <a:spAutoFit/>
          </a:bodyPr>
          <a:lstStyle/>
          <a:p>
            <a:r>
              <a:rPr lang="en-IN" sz="1200" b="1" i="1" dirty="0">
                <a:solidFill>
                  <a:schemeClr val="bg1"/>
                </a:solidFill>
                <a:latin typeface="Georgia" panose="02040502050405020303" pitchFamily="18" charset="0"/>
                <a:ea typeface="Verdana" panose="020B0604030504040204" pitchFamily="34" charset="0"/>
              </a:rPr>
              <a:t>T2DM promotes:</a:t>
            </a:r>
          </a:p>
        </p:txBody>
      </p:sp>
      <p:sp>
        <p:nvSpPr>
          <p:cNvPr id="22" name="Arrow: Up 21">
            <a:extLst>
              <a:ext uri="{FF2B5EF4-FFF2-40B4-BE49-F238E27FC236}">
                <a16:creationId xmlns:a16="http://schemas.microsoft.com/office/drawing/2014/main" id="{69F27E71-AA4C-652A-A594-7F8331728ED2}"/>
              </a:ext>
            </a:extLst>
          </p:cNvPr>
          <p:cNvSpPr/>
          <p:nvPr/>
        </p:nvSpPr>
        <p:spPr>
          <a:xfrm>
            <a:off x="8229809" y="1629861"/>
            <a:ext cx="89598" cy="185890"/>
          </a:xfrm>
          <a:prstGeom prst="upArrow">
            <a:avLst/>
          </a:prstGeom>
          <a:solidFill>
            <a:schemeClr val="bg1">
              <a:lumMod val="9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endParaRPr lang="en-IN" sz="1200">
              <a:solidFill>
                <a:schemeClr val="bg1"/>
              </a:solidFill>
              <a:latin typeface="Verdana" panose="020B0604030504040204" pitchFamily="34" charset="0"/>
              <a:ea typeface="Verdana" panose="020B0604030504040204" pitchFamily="34" charset="0"/>
            </a:endParaRPr>
          </a:p>
        </p:txBody>
      </p:sp>
      <p:sp>
        <p:nvSpPr>
          <p:cNvPr id="23" name="Arrow: Up 22">
            <a:extLst>
              <a:ext uri="{FF2B5EF4-FFF2-40B4-BE49-F238E27FC236}">
                <a16:creationId xmlns:a16="http://schemas.microsoft.com/office/drawing/2014/main" id="{CC065B3B-E4B0-551A-22D2-7EDEA0B14E0A}"/>
              </a:ext>
            </a:extLst>
          </p:cNvPr>
          <p:cNvSpPr/>
          <p:nvPr/>
        </p:nvSpPr>
        <p:spPr>
          <a:xfrm>
            <a:off x="8229808" y="1986422"/>
            <a:ext cx="89598" cy="185890"/>
          </a:xfrm>
          <a:prstGeom prst="upArrow">
            <a:avLst/>
          </a:prstGeom>
          <a:solidFill>
            <a:schemeClr val="bg1">
              <a:lumMod val="9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endParaRPr lang="en-IN" sz="1200">
              <a:solidFill>
                <a:schemeClr val="bg1"/>
              </a:solidFill>
              <a:latin typeface="Verdana" panose="020B0604030504040204" pitchFamily="34" charset="0"/>
              <a:ea typeface="Verdana" panose="020B0604030504040204" pitchFamily="34" charset="0"/>
            </a:endParaRPr>
          </a:p>
        </p:txBody>
      </p:sp>
      <p:sp>
        <p:nvSpPr>
          <p:cNvPr id="24" name="Arrow: Up 23">
            <a:extLst>
              <a:ext uri="{FF2B5EF4-FFF2-40B4-BE49-F238E27FC236}">
                <a16:creationId xmlns:a16="http://schemas.microsoft.com/office/drawing/2014/main" id="{92839758-C207-24A1-AD19-7669343B3D5F}"/>
              </a:ext>
            </a:extLst>
          </p:cNvPr>
          <p:cNvSpPr/>
          <p:nvPr/>
        </p:nvSpPr>
        <p:spPr>
          <a:xfrm>
            <a:off x="8234178" y="2329030"/>
            <a:ext cx="89598" cy="185890"/>
          </a:xfrm>
          <a:prstGeom prst="upArrow">
            <a:avLst/>
          </a:prstGeom>
          <a:solidFill>
            <a:schemeClr val="bg1">
              <a:lumMod val="9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endParaRPr lang="en-IN" sz="1200">
              <a:solidFill>
                <a:schemeClr val="bg1"/>
              </a:solidFill>
              <a:latin typeface="Verdana" panose="020B0604030504040204" pitchFamily="34" charset="0"/>
              <a:ea typeface="Verdana" panose="020B0604030504040204" pitchFamily="34" charset="0"/>
            </a:endParaRPr>
          </a:p>
        </p:txBody>
      </p:sp>
      <p:sp>
        <p:nvSpPr>
          <p:cNvPr id="53" name="TextBox 52">
            <a:extLst>
              <a:ext uri="{FF2B5EF4-FFF2-40B4-BE49-F238E27FC236}">
                <a16:creationId xmlns:a16="http://schemas.microsoft.com/office/drawing/2014/main" id="{99407B9E-1FCE-2358-6944-EE033EB5290D}"/>
              </a:ext>
            </a:extLst>
          </p:cNvPr>
          <p:cNvSpPr txBox="1"/>
          <p:nvPr/>
        </p:nvSpPr>
        <p:spPr>
          <a:xfrm>
            <a:off x="6621783" y="1620248"/>
            <a:ext cx="1565340" cy="184666"/>
          </a:xfrm>
          <a:prstGeom prst="rect">
            <a:avLst/>
          </a:prstGeom>
          <a:noFill/>
        </p:spPr>
        <p:txBody>
          <a:bodyPr wrap="square" lIns="0" tIns="0" rIns="0" bIns="0">
            <a:spAutoFit/>
          </a:bodyPr>
          <a:lstStyle/>
          <a:p>
            <a:r>
              <a:rPr lang="en-IN" sz="1200" b="1" dirty="0">
                <a:solidFill>
                  <a:schemeClr val="bg1"/>
                </a:solidFill>
                <a:latin typeface="Verdana" panose="020B0604030504040204" pitchFamily="34" charset="0"/>
                <a:ea typeface="Verdana" panose="020B0604030504040204" pitchFamily="34" charset="0"/>
              </a:rPr>
              <a:t>risk of MASH</a:t>
            </a:r>
          </a:p>
        </p:txBody>
      </p:sp>
      <p:sp>
        <p:nvSpPr>
          <p:cNvPr id="55" name="TextBox 54">
            <a:extLst>
              <a:ext uri="{FF2B5EF4-FFF2-40B4-BE49-F238E27FC236}">
                <a16:creationId xmlns:a16="http://schemas.microsoft.com/office/drawing/2014/main" id="{21C2DED9-D428-7E78-6BEC-6CCACD09092E}"/>
              </a:ext>
            </a:extLst>
          </p:cNvPr>
          <p:cNvSpPr txBox="1"/>
          <p:nvPr/>
        </p:nvSpPr>
        <p:spPr>
          <a:xfrm>
            <a:off x="6621782" y="1956605"/>
            <a:ext cx="1780555" cy="184666"/>
          </a:xfrm>
          <a:prstGeom prst="rect">
            <a:avLst/>
          </a:prstGeom>
          <a:noFill/>
        </p:spPr>
        <p:txBody>
          <a:bodyPr wrap="square" lIns="0" tIns="0" rIns="0" bIns="0">
            <a:spAutoFit/>
          </a:bodyPr>
          <a:lstStyle/>
          <a:p>
            <a:r>
              <a:rPr lang="en-IN" sz="1200" b="1" dirty="0">
                <a:solidFill>
                  <a:schemeClr val="bg1"/>
                </a:solidFill>
                <a:latin typeface="Verdana" panose="020B0604030504040204" pitchFamily="34" charset="0"/>
                <a:ea typeface="Verdana" panose="020B0604030504040204" pitchFamily="34" charset="0"/>
              </a:rPr>
              <a:t>risk of cirrhosis</a:t>
            </a:r>
          </a:p>
        </p:txBody>
      </p:sp>
      <p:sp>
        <p:nvSpPr>
          <p:cNvPr id="57" name="TextBox 56">
            <a:extLst>
              <a:ext uri="{FF2B5EF4-FFF2-40B4-BE49-F238E27FC236}">
                <a16:creationId xmlns:a16="http://schemas.microsoft.com/office/drawing/2014/main" id="{47BD6870-0431-2716-B28E-E91BB5E6A27C}"/>
              </a:ext>
            </a:extLst>
          </p:cNvPr>
          <p:cNvSpPr txBox="1"/>
          <p:nvPr/>
        </p:nvSpPr>
        <p:spPr>
          <a:xfrm>
            <a:off x="6621783" y="2321727"/>
            <a:ext cx="1379217" cy="184666"/>
          </a:xfrm>
          <a:prstGeom prst="rect">
            <a:avLst/>
          </a:prstGeom>
          <a:noFill/>
        </p:spPr>
        <p:txBody>
          <a:bodyPr wrap="square" lIns="0" tIns="0" rIns="0" bIns="0">
            <a:spAutoFit/>
          </a:bodyPr>
          <a:lstStyle/>
          <a:p>
            <a:r>
              <a:rPr lang="en-IN" sz="1200" b="1" dirty="0">
                <a:solidFill>
                  <a:schemeClr val="bg1"/>
                </a:solidFill>
                <a:latin typeface="Verdana" panose="020B0604030504040204" pitchFamily="34" charset="0"/>
                <a:ea typeface="Verdana" panose="020B0604030504040204" pitchFamily="34" charset="0"/>
              </a:rPr>
              <a:t>risk of HCC</a:t>
            </a:r>
          </a:p>
        </p:txBody>
      </p:sp>
    </p:spTree>
    <p:extLst>
      <p:ext uri="{BB962C8B-B14F-4D97-AF65-F5344CB8AC3E}">
        <p14:creationId xmlns:p14="http://schemas.microsoft.com/office/powerpoint/2010/main" val="81601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Sanofi">
  <a:themeElements>
    <a:clrScheme name="Sanofi (Optimized)">
      <a:dk1>
        <a:sysClr val="windowText" lastClr="000000"/>
      </a:dk1>
      <a:lt1>
        <a:sysClr val="window" lastClr="FFFFFF"/>
      </a:lt1>
      <a:dk2>
        <a:srgbClr val="F4F2F6"/>
      </a:dk2>
      <a:lt2>
        <a:srgbClr val="F5F5F5"/>
      </a:lt2>
      <a:accent1>
        <a:srgbClr val="23004C"/>
      </a:accent1>
      <a:accent2>
        <a:srgbClr val="7A00E6"/>
      </a:accent2>
      <a:accent3>
        <a:srgbClr val="268500"/>
      </a:accent3>
      <a:accent4>
        <a:srgbClr val="DA3A16"/>
      </a:accent4>
      <a:accent5>
        <a:srgbClr val="D515B9"/>
      </a:accent5>
      <a:accent6>
        <a:srgbClr val="007FAD"/>
      </a:accent6>
      <a:hlink>
        <a:srgbClr val="7A00E6"/>
      </a:hlink>
      <a:folHlink>
        <a:srgbClr val="23004C"/>
      </a:folHlink>
    </a:clrScheme>
    <a:fontScheme name="00. Sanofi System">
      <a:majorFont>
        <a:latin typeface="Verdana"/>
        <a:ea typeface=""/>
        <a:cs typeface=""/>
      </a:majorFont>
      <a:minorFont>
        <a:latin typeface="Verdana"/>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custClrLst>
    <a:custClr name="Black">
      <a:srgbClr val="000000"/>
    </a:custClr>
    <a:custClr name="White">
      <a:srgbClr val="FFFFFF"/>
    </a:custClr>
    <a:custClr name="Support Gray">
      <a:srgbClr val="F4F2F6"/>
    </a:custClr>
    <a:custClr name="Miracle Purple">
      <a:srgbClr val="23004C"/>
    </a:custClr>
    <a:custClr name="Purple -1">
      <a:srgbClr val="370077"/>
    </a:custClr>
    <a:custClr name="Purple -2">
      <a:srgbClr val="5500B9"/>
    </a:custClr>
    <a:custClr name="Miracle Purple">
      <a:srgbClr val="7A00E6"/>
    </a:custClr>
    <a:custClr name="Purple +1">
      <a:srgbClr val="5C00AD"/>
    </a:custClr>
    <a:custClr name="Purple +2">
      <a:srgbClr val="3D0073"/>
    </a:custClr>
    <a:custClr name="Green">
      <a:srgbClr val="268500"/>
    </a:custClr>
    <a:custClr name="Green +1">
      <a:srgbClr val="1D6400"/>
    </a:custClr>
    <a:custClr name="Green +2">
      <a:srgbClr val="134200"/>
    </a:custClr>
    <a:custClr name="Red">
      <a:srgbClr val="DA3A16"/>
    </a:custClr>
    <a:custClr name="Red +1">
      <a:srgbClr val="A32C10"/>
    </a:custClr>
    <a:custClr name="Red +2">
      <a:srgbClr val="6D1D0B"/>
    </a:custClr>
    <a:custClr name="Pink">
      <a:srgbClr val="D515B9"/>
    </a:custClr>
    <a:custClr name="Pink +1">
      <a:srgbClr val="A0108B"/>
    </a:custClr>
    <a:custClr name="Pink +2">
      <a:srgbClr val="6A0B5D"/>
    </a:custClr>
    <a:custClr name="Blue">
      <a:srgbClr val="007FAD"/>
    </a:custClr>
    <a:custClr name="Blue +1">
      <a:srgbClr val="005F82"/>
    </a:custClr>
    <a:custClr name="Blue +2">
      <a:srgbClr val="003F57"/>
    </a:custClr>
  </a:custClrLst>
  <a:extLst>
    <a:ext uri="{05A4C25C-085E-4340-85A3-A5531E510DB2}">
      <thm15:themeFamily xmlns:thm15="http://schemas.microsoft.com/office/thememl/2012/main" name="Sanofi PPT Template V3.0" id="{1E9FCD40-5553-4F26-BF18-A6A328CD4515}" vid="{72EDBF87-BBD2-4A1C-BA59-125E87286E8B}"/>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972d9921-fd6b-4fd9-b060-4fea0b8b6191">
      <Terms xmlns="http://schemas.microsoft.com/office/infopath/2007/PartnerControls"/>
    </lcf76f155ced4ddcb4097134ff3c332f>
    <TaxCatchAll xmlns="f7e6d6b6-e371-4544-a272-7c9db9583830"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901BDCEEAFF7145A726733A96431DF3" ma:contentTypeVersion="18" ma:contentTypeDescription="Create a new document." ma:contentTypeScope="" ma:versionID="8c03e0b3b661a4b02d2bb76176c051b4">
  <xsd:schema xmlns:xsd="http://www.w3.org/2001/XMLSchema" xmlns:xs="http://www.w3.org/2001/XMLSchema" xmlns:p="http://schemas.microsoft.com/office/2006/metadata/properties" xmlns:ns2="972d9921-fd6b-4fd9-b060-4fea0b8b6191" xmlns:ns3="f7e6d6b6-e371-4544-a272-7c9db9583830" targetNamespace="http://schemas.microsoft.com/office/2006/metadata/properties" ma:root="true" ma:fieldsID="0c3012cdc5b7676256a449a329513b77" ns2:_="" ns3:_="">
    <xsd:import namespace="972d9921-fd6b-4fd9-b060-4fea0b8b6191"/>
    <xsd:import namespace="f7e6d6b6-e371-4544-a272-7c9db958383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GenerationTime" minOccurs="0"/>
                <xsd:element ref="ns2:MediaServiceEventHashCode" minOccurs="0"/>
                <xsd:element ref="ns2:MediaServiceOCR" minOccurs="0"/>
                <xsd:element ref="ns2:lcf76f155ced4ddcb4097134ff3c332f" minOccurs="0"/>
                <xsd:element ref="ns3:TaxCatchAll" minOccurs="0"/>
                <xsd:element ref="ns2:MediaServiceAutoKeyPoints" minOccurs="0"/>
                <xsd:element ref="ns2:MediaServiceKeyPoints" minOccurs="0"/>
                <xsd:element ref="ns3:SharedWithUsers" minOccurs="0"/>
                <xsd:element ref="ns3:SharedWithDetails" minOccurs="0"/>
                <xsd:element ref="ns2:MediaServiceObjectDetectorVersions" minOccurs="0"/>
                <xsd:element ref="ns2:MediaServiceSearchPropertie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2d9921-fd6b-4fd9-b060-4fea0b8b619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4fb0b088-da3c-47ed-872c-fc1360427ae0" ma:termSetId="09814cd3-568e-fe90-9814-8d621ff8fb84" ma:anchorId="fba54fb3-c3e1-fe81-a776-ca4b69148c4d" ma:open="true" ma:isKeyword="false">
      <xsd:complexType>
        <xsd:sequence>
          <xsd:element ref="pc:Terms" minOccurs="0" maxOccurs="1"/>
        </xsd:sequence>
      </xsd:complex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Location" ma:index="25"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7e6d6b6-e371-4544-a272-7c9db9583830"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120c0776-9da0-497a-9fec-2316ca7dcee7}" ma:internalName="TaxCatchAll" ma:showField="CatchAllData" ma:web="f7e6d6b6-e371-4544-a272-7c9db9583830">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37B58BE-5C3A-4840-A409-4EB32649CC53}">
  <ds:schemaRefs>
    <ds:schemaRef ds:uri="cb394913-660e-41e9-9f09-b3173fdbf396"/>
    <ds:schemaRef ds:uri="http://www.w3.org/XML/1998/namespace"/>
    <ds:schemaRef ds:uri="http://purl.org/dc/elements/1.1/"/>
    <ds:schemaRef ds:uri="http://purl.org/dc/terms/"/>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4a615a75-1d40-4834-a16a-462b4b5926d5"/>
    <ds:schemaRef ds:uri="http://schemas.microsoft.com/office/2006/metadata/properties"/>
  </ds:schemaRefs>
</ds:datastoreItem>
</file>

<file path=customXml/itemProps2.xml><?xml version="1.0" encoding="utf-8"?>
<ds:datastoreItem xmlns:ds="http://schemas.openxmlformats.org/officeDocument/2006/customXml" ds:itemID="{68D289C8-FCBD-47D6-A28B-8CD4E8BB355D}">
  <ds:schemaRefs>
    <ds:schemaRef ds:uri="http://schemas.microsoft.com/sharepoint/v3/contenttype/forms"/>
  </ds:schemaRefs>
</ds:datastoreItem>
</file>

<file path=customXml/itemProps3.xml><?xml version="1.0" encoding="utf-8"?>
<ds:datastoreItem xmlns:ds="http://schemas.openxmlformats.org/officeDocument/2006/customXml" ds:itemID="{0D20BB5B-158F-45BB-9B7C-3B72A227E123}"/>
</file>

<file path=docProps/app.xml><?xml version="1.0" encoding="utf-8"?>
<Properties xmlns="http://schemas.openxmlformats.org/officeDocument/2006/extended-properties" xmlns:vt="http://schemas.openxmlformats.org/officeDocument/2006/docPropsVTypes">
  <Template>Sanofi PPT Template V3.0</Template>
  <TotalTime>0</TotalTime>
  <Words>2244</Words>
  <Application>Microsoft Office PowerPoint</Application>
  <PresentationFormat>On-screen Show (16:9)</PresentationFormat>
  <Paragraphs>310</Paragraphs>
  <Slides>19</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Calibri</vt:lpstr>
      <vt:lpstr>Georgia</vt:lpstr>
      <vt:lpstr>Sanofi Sans 3 Regular</vt:lpstr>
      <vt:lpstr>Times New Roman</vt:lpstr>
      <vt:lpstr>Verdana</vt:lpstr>
      <vt:lpstr>Vrinda</vt:lpstr>
      <vt:lpstr>Sanofi</vt:lpstr>
      <vt:lpstr>Reducing the burden  of liver disease</vt:lpstr>
      <vt:lpstr>Metabolic Comorbidities Unmasked: Redefining MASLD/MASH Impact</vt:lpstr>
      <vt:lpstr>Disclosures</vt:lpstr>
      <vt:lpstr>Steatotic liver disease nomenclature changes</vt:lpstr>
      <vt:lpstr>Steatotic liver disease (SLD) </vt:lpstr>
      <vt:lpstr>Clinical profiles and mortality rates are similar for metabolic dysfunction-associated steatotic liver disease and non-alcoholic fatty liver disease </vt:lpstr>
      <vt:lpstr>PowerPoint Presentation</vt:lpstr>
      <vt:lpstr>MASLD is a part of systemic disorders involving many organs</vt:lpstr>
      <vt:lpstr>The Liver and Cardiometabolic Risk in T2DM1</vt:lpstr>
      <vt:lpstr>Fibrosis as a predictor of premature mortality in MASLD patients</vt:lpstr>
      <vt:lpstr>Fibrosis as a predictor of premature mortality in MASLD patients1-3</vt:lpstr>
      <vt:lpstr>From metabolic alterations to CVD </vt:lpstr>
      <vt:lpstr>Hepatic control of TG metabolism</vt:lpstr>
      <vt:lpstr>From MASLD to cardiovascular diseases</vt:lpstr>
      <vt:lpstr>Monitoring of metabolic risk factors </vt:lpstr>
      <vt:lpstr>Therapeutic approaches for managing MASLD and associated comorbidities1</vt:lpstr>
      <vt:lpstr>EPL as Adjunctive Therapy Improves Lipid Parameters in Patients on/not on Lipid-lowering Therapy</vt:lpstr>
      <vt:lpstr>Take home messages  </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Color instructions</dc:title>
  <dc:creator>Kompally, Nandishwar /IN</dc:creator>
  <cp:lastModifiedBy>Sotos, Francesc /DE</cp:lastModifiedBy>
  <cp:revision>4</cp:revision>
  <dcterms:created xsi:type="dcterms:W3CDTF">2024-05-22T05:04:32Z</dcterms:created>
  <dcterms:modified xsi:type="dcterms:W3CDTF">2024-11-04T09:06:47Z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0x0101000901BDCEEAFF7145A726733A96431DF3</vt:lpwstr>
  </property>
  <property fmtid="{D5CDD505-2E9C-101B-9397-08002B2CF9AE}" pid="3" name="MediaServiceImageTags">
    <vt:lpwstr/>
  </property>
  <property fmtid="{D5CDD505-2E9C-101B-9397-08002B2CF9AE}" pid="4" name="MSIP_Label_9e3dcb88-8425-4e1d-b1a3-bd5572915bbc_Enabled">
    <vt:lpwstr>true</vt:lpwstr>
  </property>
  <property fmtid="{D5CDD505-2E9C-101B-9397-08002B2CF9AE}" pid="5" name="MSIP_Label_9e3dcb88-8425-4e1d-b1a3-bd5572915bbc_SetDate">
    <vt:lpwstr>2023-07-18T10:57:43Z</vt:lpwstr>
  </property>
  <property fmtid="{D5CDD505-2E9C-101B-9397-08002B2CF9AE}" pid="6" name="MSIP_Label_9e3dcb88-8425-4e1d-b1a3-bd5572915bbc_Method">
    <vt:lpwstr>Privileged</vt:lpwstr>
  </property>
  <property fmtid="{D5CDD505-2E9C-101B-9397-08002B2CF9AE}" pid="7" name="MSIP_Label_9e3dcb88-8425-4e1d-b1a3-bd5572915bbc_Name">
    <vt:lpwstr>Internal</vt:lpwstr>
  </property>
  <property fmtid="{D5CDD505-2E9C-101B-9397-08002B2CF9AE}" pid="8" name="MSIP_Label_9e3dcb88-8425-4e1d-b1a3-bd5572915bbc_SiteId">
    <vt:lpwstr>aca3c8d6-aa71-4e1a-a10e-03572fc58c0b</vt:lpwstr>
  </property>
  <property fmtid="{D5CDD505-2E9C-101B-9397-08002B2CF9AE}" pid="9" name="MSIP_Label_9e3dcb88-8425-4e1d-b1a3-bd5572915bbc_ActionId">
    <vt:lpwstr>d03d71a0-00fb-4472-a1db-622119fcf37f</vt:lpwstr>
  </property>
  <property fmtid="{D5CDD505-2E9C-101B-9397-08002B2CF9AE}" pid="10" name="MSIP_Label_9e3dcb88-8425-4e1d-b1a3-bd5572915bbc_ContentBits">
    <vt:lpwstr>1</vt:lpwstr>
  </property>
  <property fmtid="{D5CDD505-2E9C-101B-9397-08002B2CF9AE}" pid="11" name="ClassificationContentMarkingHeaderLocations">
    <vt:lpwstr>Sanofi:7</vt:lpwstr>
  </property>
  <property fmtid="{D5CDD505-2E9C-101B-9397-08002B2CF9AE}" pid="12" name="ClassificationContentMarkingHeaderText">
    <vt:lpwstr>Internal</vt:lpwstr>
  </property>
</Properties>
</file>